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51F56-5F86-4E0D-AC0A-88CD66C7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DE9998-39C3-4A3D-B71C-7B05AD9AA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9C76-CD5B-4FA9-90DE-4E8E8B21E93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D63D6-C06E-445F-B2EE-F5BD353C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E3F43-2E6F-435D-8706-DC664993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2668-F2E3-43A1-A296-51C5A062E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995B13-ED14-42C7-95D4-9B6395CAC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82A40-FEDB-46BC-98E8-34BDD660D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F1722-B8AF-4C18-8CAD-9D3C949CE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9C76-CD5B-4FA9-90DE-4E8E8B21E93D}" type="datetimeFigureOut">
              <a:rPr lang="en-US" smtClean="0"/>
              <a:t>4/21/2022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4CD38-65E9-454A-A5FE-F7E4C6535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CCBBC-940B-452F-96C3-B85F0ED29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2668-F2E3-43A1-A296-51C5A062E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8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469A8-955D-4217-B27B-8BF433B2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32F34-1D44-440E-99E3-E97D3F631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5AE1E9-A6FB-4AB8-85EB-E1F36447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C91553-1D50-4ACB-9AE7-91912FB30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8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FB79DE-37CE-4C2A-BF94-451EED9A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Pilot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BEAF8E-8595-49B8-A05A-B59A18668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4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99C667-44A6-4CE8-9BF0-E12B96AA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B6E94-5AD4-434F-806F-3F31CF8C8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9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87791C-3FDB-411C-A49A-A948DAF1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Pilot Evaluation – Strategy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F9034-BAD9-4D17-9429-CEAA925875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0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FF93E2-0CF9-4AFD-AFAF-AE0A69A6E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Pilot Evaluation – Draft Objectives &amp; Evaluation Questions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E6556-0F90-4582-A31E-02BD9A1AA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63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B58DB7C-B7EF-48D1-9BD8-9AA264A5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Pilot Evaluation – Methodology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1DBB7D-A142-4894-A966-F78A44FD49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32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1F46D1-883E-408A-A7EB-65B88F96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Pilot Evaluation – Data Collection</a:t>
            </a:r>
            <a:br>
              <a:rPr lang="en-US" sz="36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78567F-7DCF-46B8-AF58-86966987B0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421852-BA01-4039-B95B-09FC5226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EE9C8-4829-470B-B182-2B473D2033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2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383DCD-14C8-4D86-A9AC-D4A667D1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Comparison Groups </a:t>
            </a:r>
            <a:br>
              <a:rPr lang="en-US" sz="3600"/>
            </a:br>
            <a:r>
              <a:rPr lang="en-US" sz="2800" b="0"/>
              <a:t>for Residential Improvement Services Individual Evaluation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16F730-9FAF-4F25-8E18-5ABCDCA91E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F28968-666E-409C-B906-219FCB0A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Comparison Group Purpose and Impact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359C5-0E94-4C72-B692-983C45ECC8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00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714BCC-E575-46CB-A60C-84C38AB7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Presentation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0632D5-679C-495D-A544-B826ED63F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50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F932E5-20AD-456F-B365-72F99E9F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Comparison Group 1: Participants Compared to No Program Participation (The Market)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9B39E-0134-4CDD-A8B0-B99C047FA5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0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4A80F9-FD20-4903-8701-C8B222BD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Comparison Group 1: Participants Compared to No Program Participation (The Market)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6BFF8-AAC6-47F3-93F1-29454D3F61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26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E22AA1-F29B-4B99-AF26-C29EE83E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Comparison Group: Example from WAP Evaluation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1023F-C840-4325-A9A7-38CE37134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80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6F245-50E7-44D9-956E-CEC1EC86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Comparison Group 2: Participants Compared to Low-Income Energy Efficiency Program </a:t>
            </a:r>
            <a:r>
              <a:rPr lang="en-US" sz="3400"/>
              <a:t>(EmPower New York)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17F6E-6AE3-4E6D-9E13-E114F2E202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55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414369-1042-46F1-A7B5-AAF44A6D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Surveys</a:t>
            </a:r>
            <a:br>
              <a:rPr lang="en-US" sz="3600"/>
            </a:br>
            <a:r>
              <a:rPr lang="en-US" sz="2800" b="0"/>
              <a:t>for Residential Improvement Services Individual Evaluation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AB889-F5B7-45A3-921D-FFAA81161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3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9EDAD6-762F-4330-98F6-533D844C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Surveys Incorporated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80BE8-629B-4B07-A02D-FBBFB651AB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0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28ECEE-876F-400F-90A5-86C6094D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Pre- and Post-Treatment Surveys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39876-7ABE-4081-B89A-612002C48C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2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A4020D-34C5-410C-88E4-3BD2DD562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Benefit-Cost Analysis Framework</a:t>
            </a:r>
            <a:br>
              <a:rPr lang="en-US" sz="3600"/>
            </a:br>
            <a:r>
              <a:rPr lang="en-US" sz="2800" b="0"/>
              <a:t>for Residential Improvement Services Individual Evaluation Plan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AA32C-01FE-43E4-A156-28847FE47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5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23454C-4725-4099-BD91-DE6BEA424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Benefit-Cost Framework</a:t>
            </a:r>
            <a:br>
              <a:rPr lang="en-US" sz="3600"/>
            </a:br>
            <a:r>
              <a:rPr lang="en-US" sz="2400"/>
              <a:t>Residential Improvement Services Individual Evaluation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E9C72-C119-445A-816D-4590826D4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77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E2EC91-E714-4DEE-9613-D930C505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Analysis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CAF6D-38FF-44BC-9EB1-961DAA35F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4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C41972-10AC-420C-BEC8-353D8DC0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F2D8E0-CD8F-4256-A552-69FC126527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627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A79CB8-2FF2-463F-914D-B5EB07CBC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Analysis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5CEAC-2290-45A2-9CDE-5764A260B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31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01B888-7988-4863-BD0C-F18A89B40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D443E-467C-46F5-8774-3310BC868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50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161148-2969-453A-92E8-9FD55BD9E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New York State Healthy Homes VBP Pilot Goals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462FC-772F-46F1-B3C4-3702CBCE55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74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27611-F776-4571-AD1D-DB953679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New York State Healthy Homes VBP Pilot </a:t>
            </a:r>
            <a:br>
              <a:rPr lang="en-US" sz="3600"/>
            </a:br>
            <a:r>
              <a:rPr lang="en-US" sz="3600"/>
              <a:t>Market Supports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CDEF6-D08D-4639-BAA3-2D008E6FF7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6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D64146-EE5F-4217-B3FC-A88F7C0E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1D8EC-9635-4A48-878E-E6E4481C3C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F4B153-8A98-4397-9BD4-79959692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New York State Healthy Homes VBP Pilot </a:t>
            </a:r>
            <a:br>
              <a:rPr lang="en-US" sz="3600"/>
            </a:br>
            <a:r>
              <a:rPr lang="en-US" sz="3600"/>
              <a:t>Objectives 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4BCE71-C988-4537-90FC-6D16C39D02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8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587ABE-F876-4A37-A9DF-4C3F2AB4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6749D-4C79-4A16-BD85-D28795775F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8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EF5706-DF67-4C3F-8A62-3710AAAC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Roboto Lt"/>
                <a:ea typeface="Roboto" pitchFamily="2" charset="0"/>
              </a:rPr>
              <a:t>NYS Medicaid VBP Arrangements</a:t>
            </a:r>
            <a:endParaRPr lang="en-US" sz="3600" dirty="0">
              <a:latin typeface="Roboto Lt"/>
              <a:ea typeface="Roboto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22783-887D-4B5F-A3FA-CAEDCF07A1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814DAC-4BCB-4064-BB13-7F94028E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AA978-DFD2-4EB0-8371-0FAB2BCCE1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C33E58-16FC-4B48-AA40-B3F3FC27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Pilot Scope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B3377-A740-438B-B1EA-4CC50407C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C31DE6-23C2-448C-A131-D6B677C7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Pilot Intervention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95E4FF-EEDB-446B-BDCF-2BB6D1B0B2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4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168</Words>
  <Application>Microsoft Office PowerPoint</Application>
  <PresentationFormat>Widescreen</PresentationFormat>
  <Paragraphs>26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Roboto Lt</vt:lpstr>
      <vt:lpstr>Office Theme</vt:lpstr>
      <vt:lpstr>PowerPoint Presentation</vt:lpstr>
      <vt:lpstr>Presentation Overview</vt:lpstr>
      <vt:lpstr>PowerPoint Presentation</vt:lpstr>
      <vt:lpstr>New York State Healthy Homes VBP Pilot  Objectives </vt:lpstr>
      <vt:lpstr>PowerPoint Presentation</vt:lpstr>
      <vt:lpstr>NYS Medicaid VBP Arrangements</vt:lpstr>
      <vt:lpstr>PowerPoint Presentation</vt:lpstr>
      <vt:lpstr>Pilot Scope</vt:lpstr>
      <vt:lpstr>Pilot Intervention</vt:lpstr>
      <vt:lpstr>Pilot Process</vt:lpstr>
      <vt:lpstr>Pilot Implementation</vt:lpstr>
      <vt:lpstr>PowerPoint Presentation</vt:lpstr>
      <vt:lpstr>Pilot Evaluation – Strategy </vt:lpstr>
      <vt:lpstr>Pilot Evaluation – Draft Objectives &amp; Evaluation Questions</vt:lpstr>
      <vt:lpstr>Pilot Evaluation – Methodology</vt:lpstr>
      <vt:lpstr>Pilot Evaluation – Data Collection </vt:lpstr>
      <vt:lpstr>PowerPoint Presentation</vt:lpstr>
      <vt:lpstr>Comparison Groups  for Residential Improvement Services Individual Evaluation Plan</vt:lpstr>
      <vt:lpstr>Comparison Group Purpose and Impact</vt:lpstr>
      <vt:lpstr>Comparison Group 1: Participants Compared to No Program Participation (The Market)</vt:lpstr>
      <vt:lpstr>Comparison Group 1: Participants Compared to No Program Participation (The Market)</vt:lpstr>
      <vt:lpstr>Comparison Group: Example from WAP Evaluation</vt:lpstr>
      <vt:lpstr>Comparison Group 2: Participants Compared to Low-Income Energy Efficiency Program (EmPower New York)</vt:lpstr>
      <vt:lpstr>Surveys for Residential Improvement Services Individual Evaluation Plan</vt:lpstr>
      <vt:lpstr>Surveys Incorporated</vt:lpstr>
      <vt:lpstr>Pre- and Post-Treatment Surveys</vt:lpstr>
      <vt:lpstr>Benefit-Cost Analysis Framework for Residential Improvement Services Individual Evaluation Plan </vt:lpstr>
      <vt:lpstr>Benefit-Cost Framework Residential Improvement Services Individual Evaluation Plan</vt:lpstr>
      <vt:lpstr>Analysis Sequence</vt:lpstr>
      <vt:lpstr>Analysis Sequence</vt:lpstr>
      <vt:lpstr>PowerPoint Presentation</vt:lpstr>
      <vt:lpstr>New York State Healthy Homes VBP Pilot Goals</vt:lpstr>
      <vt:lpstr>New York State Healthy Homes VBP Pilot  Market Supports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Filisha, Mishel (NYSERDA)</dc:creator>
  <cp:lastModifiedBy>Kerice Robinson</cp:lastModifiedBy>
  <cp:revision>2</cp:revision>
  <dcterms:created xsi:type="dcterms:W3CDTF">2022-04-07T17:30:42Z</dcterms:created>
  <dcterms:modified xsi:type="dcterms:W3CDTF">2022-04-21T15:11:34Z</dcterms:modified>
</cp:coreProperties>
</file>