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slideLayouts/slideLayout1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2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notesSlides/notesSlide3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59" r:id="rId2"/>
    <p:sldMasterId id="2147483662" r:id="rId3"/>
  </p:sldMasterIdLst>
  <p:notesMasterIdLst>
    <p:notesMasterId r:id="rId25"/>
  </p:notesMasterIdLst>
  <p:handoutMasterIdLst>
    <p:handoutMasterId r:id="rId26"/>
  </p:handoutMasterIdLst>
  <p:sldIdLst>
    <p:sldId id="274" r:id="rId4"/>
    <p:sldId id="257" r:id="rId5"/>
    <p:sldId id="258" r:id="rId6"/>
    <p:sldId id="280" r:id="rId7"/>
    <p:sldId id="281" r:id="rId8"/>
    <p:sldId id="261" r:id="rId9"/>
    <p:sldId id="276" r:id="rId10"/>
    <p:sldId id="260" r:id="rId11"/>
    <p:sldId id="282" r:id="rId12"/>
    <p:sldId id="264" r:id="rId13"/>
    <p:sldId id="277" r:id="rId14"/>
    <p:sldId id="266" r:id="rId15"/>
    <p:sldId id="283" r:id="rId16"/>
    <p:sldId id="268" r:id="rId17"/>
    <p:sldId id="278" r:id="rId18"/>
    <p:sldId id="270" r:id="rId19"/>
    <p:sldId id="284" r:id="rId20"/>
    <p:sldId id="272" r:id="rId21"/>
    <p:sldId id="279" r:id="rId22"/>
    <p:sldId id="285" r:id="rId23"/>
    <p:sldId id="275" r:id="rId24"/>
  </p:sldIdLst>
  <p:sldSz cx="9144000" cy="6858000" type="screen4x3"/>
  <p:notesSz cx="6858000" cy="9117013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61E3142-4992-4C2E-A78B-BDEDA5F01B1B}" v="3" dt="2021-04-13T22:03:01.79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0929"/>
  </p:normalViewPr>
  <p:slideViewPr>
    <p:cSldViewPr>
      <p:cViewPr varScale="1">
        <p:scale>
          <a:sx n="91" d="100"/>
          <a:sy n="91" d="100"/>
        </p:scale>
        <p:origin x="84" y="52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handoutMaster" Target="handoutMasters/handoutMaster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microsoft.com/office/2015/10/relationships/revisionInfo" Target="revisionInfo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viewProps" Target="view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microsoft.com/office/2016/11/relationships/changesInfo" Target="changesInfos/changesInfo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Laura Oakleaf" userId="978be01f-908e-4bf1-aa1f-ddb60329cd10" providerId="ADAL" clId="{E61E3142-4992-4C2E-A78B-BDEDA5F01B1B}"/>
    <pc:docChg chg="undo custSel modSld">
      <pc:chgData name="Laura Oakleaf" userId="978be01f-908e-4bf1-aa1f-ddb60329cd10" providerId="ADAL" clId="{E61E3142-4992-4C2E-A78B-BDEDA5F01B1B}" dt="2021-04-14T14:17:45.852" v="1256" actId="20577"/>
      <pc:docMkLst>
        <pc:docMk/>
      </pc:docMkLst>
      <pc:sldChg chg="modSp mod">
        <pc:chgData name="Laura Oakleaf" userId="978be01f-908e-4bf1-aa1f-ddb60329cd10" providerId="ADAL" clId="{E61E3142-4992-4C2E-A78B-BDEDA5F01B1B}" dt="2021-04-13T19:33:07.095" v="0" actId="21"/>
        <pc:sldMkLst>
          <pc:docMk/>
          <pc:sldMk cId="896176932" sldId="263"/>
        </pc:sldMkLst>
        <pc:spChg chg="mod">
          <ac:chgData name="Laura Oakleaf" userId="978be01f-908e-4bf1-aa1f-ddb60329cd10" providerId="ADAL" clId="{E61E3142-4992-4C2E-A78B-BDEDA5F01B1B}" dt="2021-04-13T19:33:07.095" v="0" actId="21"/>
          <ac:spMkLst>
            <pc:docMk/>
            <pc:sldMk cId="896176932" sldId="263"/>
            <ac:spMk id="3117" creationId="{147161D7-3C1A-4D1E-9A93-78D781CDC2E6}"/>
          </ac:spMkLst>
        </pc:spChg>
      </pc:sldChg>
      <pc:sldChg chg="modSp mod">
        <pc:chgData name="Laura Oakleaf" userId="978be01f-908e-4bf1-aa1f-ddb60329cd10" providerId="ADAL" clId="{E61E3142-4992-4C2E-A78B-BDEDA5F01B1B}" dt="2021-04-13T19:47:04.185" v="127" actId="5793"/>
        <pc:sldMkLst>
          <pc:docMk/>
          <pc:sldMk cId="2308635967" sldId="264"/>
        </pc:sldMkLst>
        <pc:spChg chg="mod">
          <ac:chgData name="Laura Oakleaf" userId="978be01f-908e-4bf1-aa1f-ddb60329cd10" providerId="ADAL" clId="{E61E3142-4992-4C2E-A78B-BDEDA5F01B1B}" dt="2021-04-13T19:47:04.185" v="127" actId="5793"/>
          <ac:spMkLst>
            <pc:docMk/>
            <pc:sldMk cId="2308635967" sldId="264"/>
            <ac:spMk id="3117" creationId="{147161D7-3C1A-4D1E-9A93-78D781CDC2E6}"/>
          </ac:spMkLst>
        </pc:spChg>
      </pc:sldChg>
      <pc:sldChg chg="modSp mod">
        <pc:chgData name="Laura Oakleaf" userId="978be01f-908e-4bf1-aa1f-ddb60329cd10" providerId="ADAL" clId="{E61E3142-4992-4C2E-A78B-BDEDA5F01B1B}" dt="2021-04-13T21:55:25.056" v="828" actId="20577"/>
        <pc:sldMkLst>
          <pc:docMk/>
          <pc:sldMk cId="1649451271" sldId="268"/>
        </pc:sldMkLst>
        <pc:spChg chg="mod">
          <ac:chgData name="Laura Oakleaf" userId="978be01f-908e-4bf1-aa1f-ddb60329cd10" providerId="ADAL" clId="{E61E3142-4992-4C2E-A78B-BDEDA5F01B1B}" dt="2021-04-13T21:55:25.056" v="828" actId="20577"/>
          <ac:spMkLst>
            <pc:docMk/>
            <pc:sldMk cId="1649451271" sldId="268"/>
            <ac:spMk id="3117" creationId="{147161D7-3C1A-4D1E-9A93-78D781CDC2E6}"/>
          </ac:spMkLst>
        </pc:spChg>
      </pc:sldChg>
      <pc:sldChg chg="modSp mod">
        <pc:chgData name="Laura Oakleaf" userId="978be01f-908e-4bf1-aa1f-ddb60329cd10" providerId="ADAL" clId="{E61E3142-4992-4C2E-A78B-BDEDA5F01B1B}" dt="2021-04-14T14:17:45.852" v="1256" actId="20577"/>
        <pc:sldMkLst>
          <pc:docMk/>
          <pc:sldMk cId="1963081073" sldId="272"/>
        </pc:sldMkLst>
        <pc:spChg chg="mod">
          <ac:chgData name="Laura Oakleaf" userId="978be01f-908e-4bf1-aa1f-ddb60329cd10" providerId="ADAL" clId="{E61E3142-4992-4C2E-A78B-BDEDA5F01B1B}" dt="2021-04-13T21:55:53.274" v="842" actId="20577"/>
          <ac:spMkLst>
            <pc:docMk/>
            <pc:sldMk cId="1963081073" sldId="272"/>
            <ac:spMk id="3116" creationId="{A04E99EC-2678-48BE-89CA-84DB379ADD2D}"/>
          </ac:spMkLst>
        </pc:spChg>
        <pc:spChg chg="mod">
          <ac:chgData name="Laura Oakleaf" userId="978be01f-908e-4bf1-aa1f-ddb60329cd10" providerId="ADAL" clId="{E61E3142-4992-4C2E-A78B-BDEDA5F01B1B}" dt="2021-04-14T14:17:45.852" v="1256" actId="20577"/>
          <ac:spMkLst>
            <pc:docMk/>
            <pc:sldMk cId="1963081073" sldId="272"/>
            <ac:spMk id="3117" creationId="{147161D7-3C1A-4D1E-9A93-78D781CDC2E6}"/>
          </ac:spMkLst>
        </pc:spChg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F65A3B6-FFEB-44F9-9C20-15D995A9D47C}" type="doc">
      <dgm:prSet loTypeId="urn:microsoft.com/office/officeart/2005/8/layout/chevron2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945CF196-D158-4708-8A3E-EDA3A68CF277}">
      <dgm:prSet/>
      <dgm:spPr/>
      <dgm:t>
        <a:bodyPr/>
        <a:lstStyle/>
        <a:p>
          <a:r>
            <a:rPr lang="en-US" dirty="0">
              <a:latin typeface="Verdana" panose="020B0604030504040204" pitchFamily="34" charset="0"/>
              <a:ea typeface="Verdana" panose="020B0604030504040204" pitchFamily="34" charset="0"/>
            </a:rPr>
            <a:t>Presenters</a:t>
          </a:r>
        </a:p>
      </dgm:t>
    </dgm:pt>
    <dgm:pt modelId="{8B5A9A5F-E621-429E-88BF-007BEA906453}" type="parTrans" cxnId="{DF23A96D-3132-45F0-B82B-CCF2D88B7E2D}">
      <dgm:prSet/>
      <dgm:spPr/>
      <dgm:t>
        <a:bodyPr/>
        <a:lstStyle/>
        <a:p>
          <a:endParaRPr lang="en-US"/>
        </a:p>
      </dgm:t>
    </dgm:pt>
    <dgm:pt modelId="{32680213-3633-4D5D-A560-676FB553DD1B}" type="sibTrans" cxnId="{DF23A96D-3132-45F0-B82B-CCF2D88B7E2D}">
      <dgm:prSet/>
      <dgm:spPr/>
      <dgm:t>
        <a:bodyPr/>
        <a:lstStyle/>
        <a:p>
          <a:endParaRPr lang="en-US"/>
        </a:p>
      </dgm:t>
    </dgm:pt>
    <dgm:pt modelId="{CDB14407-324D-4FA8-BA2E-E1872848FE8C}">
      <dgm:prSet/>
      <dgm:spPr/>
      <dgm:t>
        <a:bodyPr/>
        <a:lstStyle/>
        <a:p>
          <a:r>
            <a:rPr lang="en-US" dirty="0">
              <a:solidFill>
                <a:schemeClr val="accent2"/>
              </a:solidFill>
              <a:latin typeface="Verdana" panose="020B0604030504040204" pitchFamily="34" charset="0"/>
              <a:ea typeface="Verdana" panose="020B0604030504040204" pitchFamily="34" charset="0"/>
            </a:rPr>
            <a:t>Jennifer Schmidt, Illinois Power Agency</a:t>
          </a:r>
        </a:p>
      </dgm:t>
    </dgm:pt>
    <dgm:pt modelId="{E7228F1C-5495-4957-AD4F-6E7B7BAB0F2B}" type="parTrans" cxnId="{82ECF1B5-27A3-410B-8C39-2327D594C22C}">
      <dgm:prSet/>
      <dgm:spPr/>
      <dgm:t>
        <a:bodyPr/>
        <a:lstStyle/>
        <a:p>
          <a:endParaRPr lang="en-US"/>
        </a:p>
      </dgm:t>
    </dgm:pt>
    <dgm:pt modelId="{4E313C28-39AC-46B8-8ED6-AF35147FF8E8}" type="sibTrans" cxnId="{82ECF1B5-27A3-410B-8C39-2327D594C22C}">
      <dgm:prSet/>
      <dgm:spPr/>
      <dgm:t>
        <a:bodyPr/>
        <a:lstStyle/>
        <a:p>
          <a:endParaRPr lang="en-US"/>
        </a:p>
      </dgm:t>
    </dgm:pt>
    <dgm:pt modelId="{522A0470-5409-45FA-AD9C-F17331587D84}">
      <dgm:prSet/>
      <dgm:spPr/>
      <dgm:t>
        <a:bodyPr/>
        <a:lstStyle/>
        <a:p>
          <a:r>
            <a:rPr lang="en-US" dirty="0">
              <a:solidFill>
                <a:schemeClr val="accent2"/>
              </a:solidFill>
              <a:latin typeface="Verdana" panose="020B0604030504040204" pitchFamily="34" charset="0"/>
              <a:ea typeface="Verdana" panose="020B0604030504040204" pitchFamily="34" charset="0"/>
            </a:rPr>
            <a:t>Laura Oakleaf, Elevate</a:t>
          </a:r>
        </a:p>
      </dgm:t>
    </dgm:pt>
    <dgm:pt modelId="{8618F02C-EBBD-4FDC-AB4C-AC8DE5650CAD}" type="parTrans" cxnId="{39623E43-F1D0-4B9A-A366-18A547D3AD9C}">
      <dgm:prSet/>
      <dgm:spPr/>
      <dgm:t>
        <a:bodyPr/>
        <a:lstStyle/>
        <a:p>
          <a:endParaRPr lang="en-US"/>
        </a:p>
      </dgm:t>
    </dgm:pt>
    <dgm:pt modelId="{530FE767-AAE8-49E3-8C7D-F93294543207}" type="sibTrans" cxnId="{39623E43-F1D0-4B9A-A366-18A547D3AD9C}">
      <dgm:prSet/>
      <dgm:spPr/>
      <dgm:t>
        <a:bodyPr/>
        <a:lstStyle/>
        <a:p>
          <a:endParaRPr lang="en-US"/>
        </a:p>
      </dgm:t>
    </dgm:pt>
    <dgm:pt modelId="{9C32D556-2A45-4A4B-8800-2EC568E4C633}">
      <dgm:prSet/>
      <dgm:spPr/>
      <dgm:t>
        <a:bodyPr/>
        <a:lstStyle/>
        <a:p>
          <a:r>
            <a:rPr lang="en-US" dirty="0">
              <a:solidFill>
                <a:schemeClr val="accent2"/>
              </a:solidFill>
              <a:latin typeface="Verdana" panose="020B0604030504040204" pitchFamily="34" charset="0"/>
              <a:ea typeface="Verdana" panose="020B0604030504040204" pitchFamily="34" charset="0"/>
            </a:rPr>
            <a:t>Jackie Berger, APPRISE</a:t>
          </a:r>
        </a:p>
      </dgm:t>
    </dgm:pt>
    <dgm:pt modelId="{B6D3DB2E-CDA5-4A98-8AC7-1A3281B6AFB7}" type="parTrans" cxnId="{C8A0E67A-3835-4A3C-BC0B-1558F8FB3942}">
      <dgm:prSet/>
      <dgm:spPr/>
      <dgm:t>
        <a:bodyPr/>
        <a:lstStyle/>
        <a:p>
          <a:endParaRPr lang="en-US"/>
        </a:p>
      </dgm:t>
    </dgm:pt>
    <dgm:pt modelId="{C0C976E4-4520-4BC6-B3EE-186625A9EBDA}" type="sibTrans" cxnId="{C8A0E67A-3835-4A3C-BC0B-1558F8FB3942}">
      <dgm:prSet/>
      <dgm:spPr/>
      <dgm:t>
        <a:bodyPr/>
        <a:lstStyle/>
        <a:p>
          <a:endParaRPr lang="en-US"/>
        </a:p>
      </dgm:t>
    </dgm:pt>
    <dgm:pt modelId="{B6B04D61-1CAC-4997-A32B-70312440B8BF}">
      <dgm:prSet/>
      <dgm:spPr/>
      <dgm:t>
        <a:bodyPr/>
        <a:lstStyle/>
        <a:p>
          <a:r>
            <a:rPr lang="en-US" dirty="0">
              <a:latin typeface="Verdana" panose="020B0604030504040204" pitchFamily="34" charset="0"/>
              <a:ea typeface="Verdana" panose="020B0604030504040204" pitchFamily="34" charset="0"/>
            </a:rPr>
            <a:t>Outline</a:t>
          </a:r>
        </a:p>
      </dgm:t>
    </dgm:pt>
    <dgm:pt modelId="{1286E974-C3DF-43C4-ACE9-42E814A7135F}" type="parTrans" cxnId="{87845B95-DB5D-47BA-B091-766161DF6C49}">
      <dgm:prSet/>
      <dgm:spPr/>
      <dgm:t>
        <a:bodyPr/>
        <a:lstStyle/>
        <a:p>
          <a:endParaRPr lang="en-US"/>
        </a:p>
      </dgm:t>
    </dgm:pt>
    <dgm:pt modelId="{032DFE0D-7C3A-4E68-8EAB-E77D886FDD11}" type="sibTrans" cxnId="{87845B95-DB5D-47BA-B091-766161DF6C49}">
      <dgm:prSet/>
      <dgm:spPr/>
      <dgm:t>
        <a:bodyPr/>
        <a:lstStyle/>
        <a:p>
          <a:endParaRPr lang="en-US"/>
        </a:p>
      </dgm:t>
    </dgm:pt>
    <dgm:pt modelId="{6646226C-FF78-49A0-8FA6-CA689A8F79C3}">
      <dgm:prSet/>
      <dgm:spPr/>
      <dgm:t>
        <a:bodyPr/>
        <a:lstStyle/>
        <a:p>
          <a:r>
            <a:rPr lang="en-US" dirty="0">
              <a:latin typeface="Verdana" panose="020B0604030504040204" pitchFamily="34" charset="0"/>
              <a:ea typeface="Verdana" panose="020B0604030504040204" pitchFamily="34" charset="0"/>
            </a:rPr>
            <a:t>Illinois Solar for All Program</a:t>
          </a:r>
        </a:p>
      </dgm:t>
    </dgm:pt>
    <dgm:pt modelId="{BFCBDCC8-EDC5-4712-ACA8-B8C3266B4F49}" type="parTrans" cxnId="{A9DBC4C8-80A1-4E08-B638-C00D9EC3B2E2}">
      <dgm:prSet/>
      <dgm:spPr/>
      <dgm:t>
        <a:bodyPr/>
        <a:lstStyle/>
        <a:p>
          <a:endParaRPr lang="en-US"/>
        </a:p>
      </dgm:t>
    </dgm:pt>
    <dgm:pt modelId="{C9D730DB-13AF-43F1-8BEE-B503B66CFC9B}" type="sibTrans" cxnId="{A9DBC4C8-80A1-4E08-B638-C00D9EC3B2E2}">
      <dgm:prSet/>
      <dgm:spPr/>
      <dgm:t>
        <a:bodyPr/>
        <a:lstStyle/>
        <a:p>
          <a:endParaRPr lang="en-US"/>
        </a:p>
      </dgm:t>
    </dgm:pt>
    <dgm:pt modelId="{DA521871-47B3-4AAC-88ED-047CA1CE9373}">
      <dgm:prSet/>
      <dgm:spPr/>
      <dgm:t>
        <a:bodyPr/>
        <a:lstStyle/>
        <a:p>
          <a:r>
            <a:rPr lang="en-US" dirty="0">
              <a:latin typeface="Verdana" panose="020B0604030504040204" pitchFamily="34" charset="0"/>
              <a:ea typeface="Verdana" panose="020B0604030504040204" pitchFamily="34" charset="0"/>
            </a:rPr>
            <a:t>Customer Protections &amp; Education</a:t>
          </a:r>
        </a:p>
      </dgm:t>
    </dgm:pt>
    <dgm:pt modelId="{1B35A4C6-35A7-42AA-A801-FF4CB3A745B4}" type="parTrans" cxnId="{7B60A77F-1CF1-4498-A2CD-652775A27153}">
      <dgm:prSet/>
      <dgm:spPr/>
      <dgm:t>
        <a:bodyPr/>
        <a:lstStyle/>
        <a:p>
          <a:endParaRPr lang="en-US"/>
        </a:p>
      </dgm:t>
    </dgm:pt>
    <dgm:pt modelId="{B21307BA-37BF-4D83-971E-3C808E93A81B}" type="sibTrans" cxnId="{7B60A77F-1CF1-4498-A2CD-652775A27153}">
      <dgm:prSet/>
      <dgm:spPr/>
      <dgm:t>
        <a:bodyPr/>
        <a:lstStyle/>
        <a:p>
          <a:endParaRPr lang="en-US"/>
        </a:p>
      </dgm:t>
    </dgm:pt>
    <dgm:pt modelId="{BAC99734-CBA2-443F-843B-BD8D87727668}">
      <dgm:prSet/>
      <dgm:spPr/>
      <dgm:t>
        <a:bodyPr/>
        <a:lstStyle/>
        <a:p>
          <a:r>
            <a:rPr lang="en-US" dirty="0">
              <a:latin typeface="Verdana" panose="020B0604030504040204" pitchFamily="34" charset="0"/>
              <a:ea typeface="Verdana" panose="020B0604030504040204" pitchFamily="34" charset="0"/>
            </a:rPr>
            <a:t>Environmental Justice</a:t>
          </a:r>
        </a:p>
      </dgm:t>
    </dgm:pt>
    <dgm:pt modelId="{00485060-0C8D-4DBC-BD38-FB0892A99A35}" type="parTrans" cxnId="{BB9E54BC-E225-4543-BB1A-8C4CFD955450}">
      <dgm:prSet/>
      <dgm:spPr/>
      <dgm:t>
        <a:bodyPr/>
        <a:lstStyle/>
        <a:p>
          <a:endParaRPr lang="en-US"/>
        </a:p>
      </dgm:t>
    </dgm:pt>
    <dgm:pt modelId="{E56E7C1D-08BA-456B-9596-D4E9F86C77CE}" type="sibTrans" cxnId="{BB9E54BC-E225-4543-BB1A-8C4CFD955450}">
      <dgm:prSet/>
      <dgm:spPr/>
      <dgm:t>
        <a:bodyPr/>
        <a:lstStyle/>
        <a:p>
          <a:endParaRPr lang="en-US"/>
        </a:p>
      </dgm:t>
    </dgm:pt>
    <dgm:pt modelId="{DEA1D466-F068-487E-9D1F-45149CDEDADD}">
      <dgm:prSet/>
      <dgm:spPr/>
      <dgm:t>
        <a:bodyPr/>
        <a:lstStyle/>
        <a:p>
          <a:r>
            <a:rPr lang="en-US" dirty="0">
              <a:latin typeface="Verdana" panose="020B0604030504040204" pitchFamily="34" charset="0"/>
              <a:ea typeface="Verdana" panose="020B0604030504040204" pitchFamily="34" charset="0"/>
            </a:rPr>
            <a:t>Barriers to Rooftop Solar</a:t>
          </a:r>
        </a:p>
      </dgm:t>
    </dgm:pt>
    <dgm:pt modelId="{39A4A932-C0EB-4994-83FE-F540FA07E46A}" type="parTrans" cxnId="{CA095470-94CD-45B6-BC57-3A556BB205AF}">
      <dgm:prSet/>
      <dgm:spPr/>
      <dgm:t>
        <a:bodyPr/>
        <a:lstStyle/>
        <a:p>
          <a:endParaRPr lang="en-US"/>
        </a:p>
      </dgm:t>
    </dgm:pt>
    <dgm:pt modelId="{77EFD3CF-6584-460E-AA65-0D853743C3CB}" type="sibTrans" cxnId="{CA095470-94CD-45B6-BC57-3A556BB205AF}">
      <dgm:prSet/>
      <dgm:spPr/>
      <dgm:t>
        <a:bodyPr/>
        <a:lstStyle/>
        <a:p>
          <a:endParaRPr lang="en-US"/>
        </a:p>
      </dgm:t>
    </dgm:pt>
    <dgm:pt modelId="{C98CC12A-95EF-4B89-A15A-3C0555298E0C}">
      <dgm:prSet/>
      <dgm:spPr/>
      <dgm:t>
        <a:bodyPr/>
        <a:lstStyle/>
        <a:p>
          <a:r>
            <a:rPr lang="en-US" dirty="0">
              <a:latin typeface="Verdana" panose="020B0604030504040204" pitchFamily="34" charset="0"/>
              <a:ea typeface="Verdana" panose="020B0604030504040204" pitchFamily="34" charset="0"/>
            </a:rPr>
            <a:t>State Agency</a:t>
          </a:r>
        </a:p>
      </dgm:t>
    </dgm:pt>
    <dgm:pt modelId="{A2479BE4-9156-42B5-AEE1-E45BF042C992}" type="parTrans" cxnId="{4515AFC6-0BE9-4B6C-8A02-8B3A4A76FE3F}">
      <dgm:prSet/>
      <dgm:spPr/>
      <dgm:t>
        <a:bodyPr/>
        <a:lstStyle/>
        <a:p>
          <a:endParaRPr lang="en-US"/>
        </a:p>
      </dgm:t>
    </dgm:pt>
    <dgm:pt modelId="{F6EDC883-06A0-484A-B68A-065680DFD772}" type="sibTrans" cxnId="{4515AFC6-0BE9-4B6C-8A02-8B3A4A76FE3F}">
      <dgm:prSet/>
      <dgm:spPr/>
      <dgm:t>
        <a:bodyPr/>
        <a:lstStyle/>
        <a:p>
          <a:endParaRPr lang="en-US"/>
        </a:p>
      </dgm:t>
    </dgm:pt>
    <dgm:pt modelId="{A2EDE3ED-D7D4-430A-856E-6DE44D0FCCF7}">
      <dgm:prSet/>
      <dgm:spPr/>
      <dgm:t>
        <a:bodyPr/>
        <a:lstStyle/>
        <a:p>
          <a:r>
            <a:rPr lang="en-US" dirty="0">
              <a:latin typeface="Verdana" panose="020B0604030504040204" pitchFamily="34" charset="0"/>
              <a:ea typeface="Verdana" panose="020B0604030504040204" pitchFamily="34" charset="0"/>
            </a:rPr>
            <a:t>Program Administrator</a:t>
          </a:r>
        </a:p>
      </dgm:t>
    </dgm:pt>
    <dgm:pt modelId="{2A6ADAAF-49E6-4F24-8317-21D785AD3B68}" type="parTrans" cxnId="{25501F9F-E71B-4B38-A43E-A9F62F726C25}">
      <dgm:prSet/>
      <dgm:spPr/>
      <dgm:t>
        <a:bodyPr/>
        <a:lstStyle/>
        <a:p>
          <a:endParaRPr lang="en-US"/>
        </a:p>
      </dgm:t>
    </dgm:pt>
    <dgm:pt modelId="{BE682E4A-2210-4419-BA0C-4CF2940C49F6}" type="sibTrans" cxnId="{25501F9F-E71B-4B38-A43E-A9F62F726C25}">
      <dgm:prSet/>
      <dgm:spPr/>
      <dgm:t>
        <a:bodyPr/>
        <a:lstStyle/>
        <a:p>
          <a:endParaRPr lang="en-US"/>
        </a:p>
      </dgm:t>
    </dgm:pt>
    <dgm:pt modelId="{FEB9C8E9-820C-4F78-A315-AAF8F0FFDA2B}">
      <dgm:prSet/>
      <dgm:spPr/>
      <dgm:t>
        <a:bodyPr/>
        <a:lstStyle/>
        <a:p>
          <a:r>
            <a:rPr lang="en-US" dirty="0">
              <a:latin typeface="Verdana" panose="020B0604030504040204" pitchFamily="34" charset="0"/>
              <a:ea typeface="Verdana" panose="020B0604030504040204" pitchFamily="34" charset="0"/>
            </a:rPr>
            <a:t>Evaluator</a:t>
          </a:r>
        </a:p>
      </dgm:t>
    </dgm:pt>
    <dgm:pt modelId="{88E14200-9A85-4BCC-991B-F7FD146C5647}" type="parTrans" cxnId="{4AE1570B-FAA0-416F-AD5E-395F3F3C136E}">
      <dgm:prSet/>
      <dgm:spPr/>
      <dgm:t>
        <a:bodyPr/>
        <a:lstStyle/>
        <a:p>
          <a:endParaRPr lang="en-US"/>
        </a:p>
      </dgm:t>
    </dgm:pt>
    <dgm:pt modelId="{3E653423-E322-4E5E-A462-3A5F9735A830}" type="sibTrans" cxnId="{4AE1570B-FAA0-416F-AD5E-395F3F3C136E}">
      <dgm:prSet/>
      <dgm:spPr/>
      <dgm:t>
        <a:bodyPr/>
        <a:lstStyle/>
        <a:p>
          <a:endParaRPr lang="en-US"/>
        </a:p>
      </dgm:t>
    </dgm:pt>
    <dgm:pt modelId="{2DDF668F-AEC3-4DE9-9009-4D1A27EB700E}" type="pres">
      <dgm:prSet presAssocID="{FF65A3B6-FFEB-44F9-9C20-15D995A9D47C}" presName="linearFlow" presStyleCnt="0">
        <dgm:presLayoutVars>
          <dgm:dir/>
          <dgm:animLvl val="lvl"/>
          <dgm:resizeHandles val="exact"/>
        </dgm:presLayoutVars>
      </dgm:prSet>
      <dgm:spPr/>
    </dgm:pt>
    <dgm:pt modelId="{FA57EF1D-4271-4377-8BE0-4C5F95E47F7A}" type="pres">
      <dgm:prSet presAssocID="{945CF196-D158-4708-8A3E-EDA3A68CF277}" presName="composite" presStyleCnt="0"/>
      <dgm:spPr/>
    </dgm:pt>
    <dgm:pt modelId="{4E7505B0-7DCE-4DBF-8BB9-F05FBFE214AC}" type="pres">
      <dgm:prSet presAssocID="{945CF196-D158-4708-8A3E-EDA3A68CF277}" presName="parentText" presStyleLbl="alignNode1" presStyleIdx="0" presStyleCnt="2">
        <dgm:presLayoutVars>
          <dgm:chMax val="1"/>
          <dgm:bulletEnabled val="1"/>
        </dgm:presLayoutVars>
      </dgm:prSet>
      <dgm:spPr/>
    </dgm:pt>
    <dgm:pt modelId="{0508F40D-FAC6-4672-A560-0052154ACDDB}" type="pres">
      <dgm:prSet presAssocID="{945CF196-D158-4708-8A3E-EDA3A68CF277}" presName="descendantText" presStyleLbl="alignAcc1" presStyleIdx="0" presStyleCnt="2" custLinFactNeighborX="-215" custLinFactNeighborY="3006">
        <dgm:presLayoutVars>
          <dgm:bulletEnabled val="1"/>
        </dgm:presLayoutVars>
      </dgm:prSet>
      <dgm:spPr/>
    </dgm:pt>
    <dgm:pt modelId="{01E3D393-B0C4-4F66-AFB6-6F1471826B92}" type="pres">
      <dgm:prSet presAssocID="{32680213-3633-4D5D-A560-676FB553DD1B}" presName="sp" presStyleCnt="0"/>
      <dgm:spPr/>
    </dgm:pt>
    <dgm:pt modelId="{87A08A73-77DC-46D0-85D9-3DC8AD765183}" type="pres">
      <dgm:prSet presAssocID="{B6B04D61-1CAC-4997-A32B-70312440B8BF}" presName="composite" presStyleCnt="0"/>
      <dgm:spPr/>
    </dgm:pt>
    <dgm:pt modelId="{AAA8FA3C-F289-4A90-846C-B1D693F7A676}" type="pres">
      <dgm:prSet presAssocID="{B6B04D61-1CAC-4997-A32B-70312440B8BF}" presName="parentText" presStyleLbl="alignNode1" presStyleIdx="1" presStyleCnt="2">
        <dgm:presLayoutVars>
          <dgm:chMax val="1"/>
          <dgm:bulletEnabled val="1"/>
        </dgm:presLayoutVars>
      </dgm:prSet>
      <dgm:spPr/>
    </dgm:pt>
    <dgm:pt modelId="{EC3B02E7-9791-4E55-9EEE-B52FA25D5C5F}" type="pres">
      <dgm:prSet presAssocID="{B6B04D61-1CAC-4997-A32B-70312440B8BF}" presName="descendantText" presStyleLbl="alignAcc1" presStyleIdx="1" presStyleCnt="2">
        <dgm:presLayoutVars>
          <dgm:bulletEnabled val="1"/>
        </dgm:presLayoutVars>
      </dgm:prSet>
      <dgm:spPr/>
    </dgm:pt>
  </dgm:ptLst>
  <dgm:cxnLst>
    <dgm:cxn modelId="{4AE1570B-FAA0-416F-AD5E-395F3F3C136E}" srcId="{9C32D556-2A45-4A4B-8800-2EC568E4C633}" destId="{FEB9C8E9-820C-4F78-A315-AAF8F0FFDA2B}" srcOrd="0" destOrd="0" parTransId="{88E14200-9A85-4BCC-991B-F7FD146C5647}" sibTransId="{3E653423-E322-4E5E-A462-3A5F9735A830}"/>
    <dgm:cxn modelId="{58969A1C-B09B-4AD9-B615-AC27F6E314BC}" type="presOf" srcId="{B6B04D61-1CAC-4997-A32B-70312440B8BF}" destId="{AAA8FA3C-F289-4A90-846C-B1D693F7A676}" srcOrd="0" destOrd="0" presId="urn:microsoft.com/office/officeart/2005/8/layout/chevron2"/>
    <dgm:cxn modelId="{39623E43-F1D0-4B9A-A366-18A547D3AD9C}" srcId="{945CF196-D158-4708-8A3E-EDA3A68CF277}" destId="{522A0470-5409-45FA-AD9C-F17331587D84}" srcOrd="1" destOrd="0" parTransId="{8618F02C-EBBD-4FDC-AB4C-AC8DE5650CAD}" sibTransId="{530FE767-AAE8-49E3-8C7D-F93294543207}"/>
    <dgm:cxn modelId="{CEB22364-20BC-4520-BFCF-EA2A4C54CA62}" type="presOf" srcId="{6646226C-FF78-49A0-8FA6-CA689A8F79C3}" destId="{EC3B02E7-9791-4E55-9EEE-B52FA25D5C5F}" srcOrd="0" destOrd="0" presId="urn:microsoft.com/office/officeart/2005/8/layout/chevron2"/>
    <dgm:cxn modelId="{DF23A96D-3132-45F0-B82B-CCF2D88B7E2D}" srcId="{FF65A3B6-FFEB-44F9-9C20-15D995A9D47C}" destId="{945CF196-D158-4708-8A3E-EDA3A68CF277}" srcOrd="0" destOrd="0" parTransId="{8B5A9A5F-E621-429E-88BF-007BEA906453}" sibTransId="{32680213-3633-4D5D-A560-676FB553DD1B}"/>
    <dgm:cxn modelId="{E7B7326F-FE98-4384-ACB9-E943F1DDC582}" type="presOf" srcId="{C98CC12A-95EF-4B89-A15A-3C0555298E0C}" destId="{0508F40D-FAC6-4672-A560-0052154ACDDB}" srcOrd="0" destOrd="1" presId="urn:microsoft.com/office/officeart/2005/8/layout/chevron2"/>
    <dgm:cxn modelId="{CA095470-94CD-45B6-BC57-3A556BB205AF}" srcId="{B6B04D61-1CAC-4997-A32B-70312440B8BF}" destId="{DEA1D466-F068-487E-9D1F-45149CDEDADD}" srcOrd="3" destOrd="0" parTransId="{39A4A932-C0EB-4994-83FE-F540FA07E46A}" sibTransId="{77EFD3CF-6584-460E-AA65-0D853743C3CB}"/>
    <dgm:cxn modelId="{4F63A372-1F11-4149-AE8B-59C98CD4C97D}" type="presOf" srcId="{DA521871-47B3-4AAC-88ED-047CA1CE9373}" destId="{EC3B02E7-9791-4E55-9EEE-B52FA25D5C5F}" srcOrd="0" destOrd="1" presId="urn:microsoft.com/office/officeart/2005/8/layout/chevron2"/>
    <dgm:cxn modelId="{C8A0E67A-3835-4A3C-BC0B-1558F8FB3942}" srcId="{945CF196-D158-4708-8A3E-EDA3A68CF277}" destId="{9C32D556-2A45-4A4B-8800-2EC568E4C633}" srcOrd="2" destOrd="0" parTransId="{B6D3DB2E-CDA5-4A98-8AC7-1A3281B6AFB7}" sibTransId="{C0C976E4-4520-4BC6-B3EE-186625A9EBDA}"/>
    <dgm:cxn modelId="{7B60A77F-1CF1-4498-A2CD-652775A27153}" srcId="{B6B04D61-1CAC-4997-A32B-70312440B8BF}" destId="{DA521871-47B3-4AAC-88ED-047CA1CE9373}" srcOrd="1" destOrd="0" parTransId="{1B35A4C6-35A7-42AA-A801-FF4CB3A745B4}" sibTransId="{B21307BA-37BF-4D83-971E-3C808E93A81B}"/>
    <dgm:cxn modelId="{545B2682-7B12-4775-BCF2-3B65F15ABBEC}" type="presOf" srcId="{CDB14407-324D-4FA8-BA2E-E1872848FE8C}" destId="{0508F40D-FAC6-4672-A560-0052154ACDDB}" srcOrd="0" destOrd="0" presId="urn:microsoft.com/office/officeart/2005/8/layout/chevron2"/>
    <dgm:cxn modelId="{B949F386-8A80-405C-A0E2-CFBCF7B4399A}" type="presOf" srcId="{9C32D556-2A45-4A4B-8800-2EC568E4C633}" destId="{0508F40D-FAC6-4672-A560-0052154ACDDB}" srcOrd="0" destOrd="4" presId="urn:microsoft.com/office/officeart/2005/8/layout/chevron2"/>
    <dgm:cxn modelId="{87845B95-DB5D-47BA-B091-766161DF6C49}" srcId="{FF65A3B6-FFEB-44F9-9C20-15D995A9D47C}" destId="{B6B04D61-1CAC-4997-A32B-70312440B8BF}" srcOrd="1" destOrd="0" parTransId="{1286E974-C3DF-43C4-ACE9-42E814A7135F}" sibTransId="{032DFE0D-7C3A-4E68-8EAB-E77D886FDD11}"/>
    <dgm:cxn modelId="{25501F9F-E71B-4B38-A43E-A9F62F726C25}" srcId="{522A0470-5409-45FA-AD9C-F17331587D84}" destId="{A2EDE3ED-D7D4-430A-856E-6DE44D0FCCF7}" srcOrd="0" destOrd="0" parTransId="{2A6ADAAF-49E6-4F24-8317-21D785AD3B68}" sibTransId="{BE682E4A-2210-4419-BA0C-4CF2940C49F6}"/>
    <dgm:cxn modelId="{C116DAAB-E5E9-4247-AE1A-012C5F6B89C8}" type="presOf" srcId="{BAC99734-CBA2-443F-843B-BD8D87727668}" destId="{EC3B02E7-9791-4E55-9EEE-B52FA25D5C5F}" srcOrd="0" destOrd="2" presId="urn:microsoft.com/office/officeart/2005/8/layout/chevron2"/>
    <dgm:cxn modelId="{82ECF1B5-27A3-410B-8C39-2327D594C22C}" srcId="{945CF196-D158-4708-8A3E-EDA3A68CF277}" destId="{CDB14407-324D-4FA8-BA2E-E1872848FE8C}" srcOrd="0" destOrd="0" parTransId="{E7228F1C-5495-4957-AD4F-6E7B7BAB0F2B}" sibTransId="{4E313C28-39AC-46B8-8ED6-AF35147FF8E8}"/>
    <dgm:cxn modelId="{BB9E54BC-E225-4543-BB1A-8C4CFD955450}" srcId="{B6B04D61-1CAC-4997-A32B-70312440B8BF}" destId="{BAC99734-CBA2-443F-843B-BD8D87727668}" srcOrd="2" destOrd="0" parTransId="{00485060-0C8D-4DBC-BD38-FB0892A99A35}" sibTransId="{E56E7C1D-08BA-456B-9596-D4E9F86C77CE}"/>
    <dgm:cxn modelId="{ADE0FFBD-B2DA-4917-B9D8-18059CDC6796}" type="presOf" srcId="{522A0470-5409-45FA-AD9C-F17331587D84}" destId="{0508F40D-FAC6-4672-A560-0052154ACDDB}" srcOrd="0" destOrd="2" presId="urn:microsoft.com/office/officeart/2005/8/layout/chevron2"/>
    <dgm:cxn modelId="{4515AFC6-0BE9-4B6C-8A02-8B3A4A76FE3F}" srcId="{CDB14407-324D-4FA8-BA2E-E1872848FE8C}" destId="{C98CC12A-95EF-4B89-A15A-3C0555298E0C}" srcOrd="0" destOrd="0" parTransId="{A2479BE4-9156-42B5-AEE1-E45BF042C992}" sibTransId="{F6EDC883-06A0-484A-B68A-065680DFD772}"/>
    <dgm:cxn modelId="{A9DBC4C8-80A1-4E08-B638-C00D9EC3B2E2}" srcId="{B6B04D61-1CAC-4997-A32B-70312440B8BF}" destId="{6646226C-FF78-49A0-8FA6-CA689A8F79C3}" srcOrd="0" destOrd="0" parTransId="{BFCBDCC8-EDC5-4712-ACA8-B8C3266B4F49}" sibTransId="{C9D730DB-13AF-43F1-8BEE-B503B66CFC9B}"/>
    <dgm:cxn modelId="{4B1544D4-F0D5-4D1D-8418-39D4A4EC3A7E}" type="presOf" srcId="{A2EDE3ED-D7D4-430A-856E-6DE44D0FCCF7}" destId="{0508F40D-FAC6-4672-A560-0052154ACDDB}" srcOrd="0" destOrd="3" presId="urn:microsoft.com/office/officeart/2005/8/layout/chevron2"/>
    <dgm:cxn modelId="{BD5D93E0-1920-4AF9-A274-1BB74DF54756}" type="presOf" srcId="{FEB9C8E9-820C-4F78-A315-AAF8F0FFDA2B}" destId="{0508F40D-FAC6-4672-A560-0052154ACDDB}" srcOrd="0" destOrd="5" presId="urn:microsoft.com/office/officeart/2005/8/layout/chevron2"/>
    <dgm:cxn modelId="{6A7337ED-9E6D-4C8E-A89B-BAAFE81EC209}" type="presOf" srcId="{DEA1D466-F068-487E-9D1F-45149CDEDADD}" destId="{EC3B02E7-9791-4E55-9EEE-B52FA25D5C5F}" srcOrd="0" destOrd="3" presId="urn:microsoft.com/office/officeart/2005/8/layout/chevron2"/>
    <dgm:cxn modelId="{04C598F4-2B40-465B-B666-38C0D5EBDA31}" type="presOf" srcId="{945CF196-D158-4708-8A3E-EDA3A68CF277}" destId="{4E7505B0-7DCE-4DBF-8BB9-F05FBFE214AC}" srcOrd="0" destOrd="0" presId="urn:microsoft.com/office/officeart/2005/8/layout/chevron2"/>
    <dgm:cxn modelId="{C056E5FE-CA66-4449-99B5-78134AE97ADF}" type="presOf" srcId="{FF65A3B6-FFEB-44F9-9C20-15D995A9D47C}" destId="{2DDF668F-AEC3-4DE9-9009-4D1A27EB700E}" srcOrd="0" destOrd="0" presId="urn:microsoft.com/office/officeart/2005/8/layout/chevron2"/>
    <dgm:cxn modelId="{A0B6BBD6-8E9A-4BBA-8D80-418C7683ECDC}" type="presParOf" srcId="{2DDF668F-AEC3-4DE9-9009-4D1A27EB700E}" destId="{FA57EF1D-4271-4377-8BE0-4C5F95E47F7A}" srcOrd="0" destOrd="0" presId="urn:microsoft.com/office/officeart/2005/8/layout/chevron2"/>
    <dgm:cxn modelId="{08930B12-32A0-40A7-A806-715DD589DFC3}" type="presParOf" srcId="{FA57EF1D-4271-4377-8BE0-4C5F95E47F7A}" destId="{4E7505B0-7DCE-4DBF-8BB9-F05FBFE214AC}" srcOrd="0" destOrd="0" presId="urn:microsoft.com/office/officeart/2005/8/layout/chevron2"/>
    <dgm:cxn modelId="{FC963EB8-CEAD-4EAB-967B-F78F76FDC132}" type="presParOf" srcId="{FA57EF1D-4271-4377-8BE0-4C5F95E47F7A}" destId="{0508F40D-FAC6-4672-A560-0052154ACDDB}" srcOrd="1" destOrd="0" presId="urn:microsoft.com/office/officeart/2005/8/layout/chevron2"/>
    <dgm:cxn modelId="{A5FA01D1-88C8-4A55-BD8A-CBF9C8E47B59}" type="presParOf" srcId="{2DDF668F-AEC3-4DE9-9009-4D1A27EB700E}" destId="{01E3D393-B0C4-4F66-AFB6-6F1471826B92}" srcOrd="1" destOrd="0" presId="urn:microsoft.com/office/officeart/2005/8/layout/chevron2"/>
    <dgm:cxn modelId="{860033B2-E8E3-4D7F-920B-18E46D9E76C9}" type="presParOf" srcId="{2DDF668F-AEC3-4DE9-9009-4D1A27EB700E}" destId="{87A08A73-77DC-46D0-85D9-3DC8AD765183}" srcOrd="2" destOrd="0" presId="urn:microsoft.com/office/officeart/2005/8/layout/chevron2"/>
    <dgm:cxn modelId="{E1B5D35F-0B98-4C63-A6DF-26F11CF3A055}" type="presParOf" srcId="{87A08A73-77DC-46D0-85D9-3DC8AD765183}" destId="{AAA8FA3C-F289-4A90-846C-B1D693F7A676}" srcOrd="0" destOrd="0" presId="urn:microsoft.com/office/officeart/2005/8/layout/chevron2"/>
    <dgm:cxn modelId="{0A6EBB35-7BAF-48A6-99FB-3A703747CE9D}" type="presParOf" srcId="{87A08A73-77DC-46D0-85D9-3DC8AD765183}" destId="{EC3B02E7-9791-4E55-9EEE-B52FA25D5C5F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A33BA8B-C60A-4CE2-A7A6-AB3E1DFADD79}" type="doc">
      <dgm:prSet loTypeId="urn:microsoft.com/office/officeart/2005/8/layout/list1" loCatId="list" qsTypeId="urn:microsoft.com/office/officeart/2005/8/quickstyle/simple1" qsCatId="simple" csTypeId="urn:microsoft.com/office/officeart/2005/8/colors/accent1_1" csCatId="accent1" phldr="1"/>
      <dgm:spPr/>
      <dgm:t>
        <a:bodyPr/>
        <a:lstStyle/>
        <a:p>
          <a:endParaRPr lang="en-US"/>
        </a:p>
      </dgm:t>
    </dgm:pt>
    <dgm:pt modelId="{95C0123A-81CD-4842-9687-365059B5595E}">
      <dgm:prSet phldrT="[Text]" custT="1"/>
      <dgm:spPr/>
      <dgm:t>
        <a:bodyPr/>
        <a:lstStyle/>
        <a:p>
          <a:r>
            <a:rPr lang="en-US" sz="1600" b="0" dirty="0">
              <a:latin typeface="Verdana" panose="020B0604030504040204" pitchFamily="34" charset="0"/>
              <a:ea typeface="Verdana" panose="020B0604030504040204" pitchFamily="34" charset="0"/>
            </a:rPr>
            <a:t>Made possible by the Future Energy Jobs Act (FEJA)</a:t>
          </a:r>
        </a:p>
      </dgm:t>
    </dgm:pt>
    <dgm:pt modelId="{5E634466-5705-4297-8B25-FB692DA0E654}" type="parTrans" cxnId="{13FBFF19-8062-4B38-910C-F31A4DD9B87D}">
      <dgm:prSet/>
      <dgm:spPr/>
      <dgm:t>
        <a:bodyPr/>
        <a:lstStyle/>
        <a:p>
          <a:endParaRPr lang="en-US"/>
        </a:p>
      </dgm:t>
    </dgm:pt>
    <dgm:pt modelId="{A738A88E-959E-4C35-99AC-0BBA9EEF7304}" type="sibTrans" cxnId="{13FBFF19-8062-4B38-910C-F31A4DD9B87D}">
      <dgm:prSet/>
      <dgm:spPr/>
      <dgm:t>
        <a:bodyPr/>
        <a:lstStyle/>
        <a:p>
          <a:endParaRPr lang="en-US"/>
        </a:p>
      </dgm:t>
    </dgm:pt>
    <dgm:pt modelId="{92C416DA-6DE8-4AC3-8A9A-A6BCD49918CA}">
      <dgm:prSet phldrT="[Text]" custT="1"/>
      <dgm:spPr/>
      <dgm:t>
        <a:bodyPr/>
        <a:lstStyle/>
        <a:p>
          <a:r>
            <a:rPr lang="en-US" sz="1600" b="0" dirty="0">
              <a:latin typeface="Verdana" panose="020B0604030504040204" pitchFamily="34" charset="0"/>
              <a:ea typeface="Verdana" panose="020B0604030504040204" pitchFamily="34" charset="0"/>
            </a:rPr>
            <a:t>Provides incentives to help make solar installations in low-income and environmental justice communities more affordable</a:t>
          </a:r>
        </a:p>
      </dgm:t>
    </dgm:pt>
    <dgm:pt modelId="{0FA811AB-4BC8-4435-8934-C9DA8BFE74A5}" type="parTrans" cxnId="{F1A06A31-8C60-49B7-82B3-04DFD0CAE032}">
      <dgm:prSet/>
      <dgm:spPr/>
      <dgm:t>
        <a:bodyPr/>
        <a:lstStyle/>
        <a:p>
          <a:endParaRPr lang="en-US"/>
        </a:p>
      </dgm:t>
    </dgm:pt>
    <dgm:pt modelId="{2587CC58-4A79-467B-AF18-7E910590E58F}" type="sibTrans" cxnId="{F1A06A31-8C60-49B7-82B3-04DFD0CAE032}">
      <dgm:prSet/>
      <dgm:spPr/>
      <dgm:t>
        <a:bodyPr/>
        <a:lstStyle/>
        <a:p>
          <a:endParaRPr lang="en-US"/>
        </a:p>
      </dgm:t>
    </dgm:pt>
    <dgm:pt modelId="{AC810311-20B3-4737-882F-4AAD74D9E6F9}">
      <dgm:prSet phldrT="[Text]" custT="1"/>
      <dgm:spPr/>
      <dgm:t>
        <a:bodyPr/>
        <a:lstStyle/>
        <a:p>
          <a:r>
            <a:rPr lang="en-US" sz="1600" b="0" dirty="0">
              <a:latin typeface="Verdana" panose="020B0604030504040204" pitchFamily="34" charset="0"/>
              <a:ea typeface="Verdana" panose="020B0604030504040204" pitchFamily="34" charset="0"/>
            </a:rPr>
            <a:t>Administered by Elevate on behalf of the Illinois Power Agency (IPA)</a:t>
          </a:r>
        </a:p>
      </dgm:t>
    </dgm:pt>
    <dgm:pt modelId="{57576002-381E-4179-B1EE-A780F7FA2BB2}" type="parTrans" cxnId="{3506C440-91C9-4A89-82BF-CCFEB441404C}">
      <dgm:prSet/>
      <dgm:spPr/>
      <dgm:t>
        <a:bodyPr/>
        <a:lstStyle/>
        <a:p>
          <a:endParaRPr lang="en-US"/>
        </a:p>
      </dgm:t>
    </dgm:pt>
    <dgm:pt modelId="{3B0C9D2F-38C2-468E-B3B3-6060D53E7CDC}" type="sibTrans" cxnId="{3506C440-91C9-4A89-82BF-CCFEB441404C}">
      <dgm:prSet/>
      <dgm:spPr/>
      <dgm:t>
        <a:bodyPr/>
        <a:lstStyle/>
        <a:p>
          <a:endParaRPr lang="en-US"/>
        </a:p>
      </dgm:t>
    </dgm:pt>
    <dgm:pt modelId="{C8B4483B-5FEC-4D3D-8CF4-974E64BDB5F3}">
      <dgm:prSet/>
      <dgm:spPr/>
      <dgm:t>
        <a:bodyPr/>
        <a:lstStyle/>
        <a:p>
          <a:endParaRPr lang="en-US"/>
        </a:p>
      </dgm:t>
    </dgm:pt>
    <dgm:pt modelId="{F16254F8-9B80-4CCB-A5D0-646B129C9E4A}" type="parTrans" cxnId="{719CBE54-7751-4DB1-A1AA-0AC06D30C2BB}">
      <dgm:prSet/>
      <dgm:spPr/>
      <dgm:t>
        <a:bodyPr/>
        <a:lstStyle/>
        <a:p>
          <a:endParaRPr lang="en-US"/>
        </a:p>
      </dgm:t>
    </dgm:pt>
    <dgm:pt modelId="{A853FFBA-999D-4962-84F2-7E9D208203BD}" type="sibTrans" cxnId="{719CBE54-7751-4DB1-A1AA-0AC06D30C2BB}">
      <dgm:prSet/>
      <dgm:spPr/>
      <dgm:t>
        <a:bodyPr/>
        <a:lstStyle/>
        <a:p>
          <a:endParaRPr lang="en-US"/>
        </a:p>
      </dgm:t>
    </dgm:pt>
    <dgm:pt modelId="{7FFFB079-8746-4EA9-923F-3C8B648252D9}">
      <dgm:prSet custT="1"/>
      <dgm:spPr/>
      <dgm:t>
        <a:bodyPr/>
        <a:lstStyle/>
        <a:p>
          <a:r>
            <a:rPr lang="en-US" sz="1600" b="0" dirty="0">
              <a:latin typeface="Verdana" panose="020B0604030504040204" pitchFamily="34" charset="0"/>
              <a:ea typeface="Verdana" panose="020B0604030504040204" pitchFamily="34" charset="0"/>
            </a:rPr>
            <a:t>Independent third-party evaluation by APPRISE</a:t>
          </a:r>
        </a:p>
      </dgm:t>
    </dgm:pt>
    <dgm:pt modelId="{45413351-A4CA-4720-9610-FC73243BDBE6}" type="parTrans" cxnId="{B837434C-CC86-45C9-8896-102C1F4B584F}">
      <dgm:prSet/>
      <dgm:spPr/>
      <dgm:t>
        <a:bodyPr/>
        <a:lstStyle/>
        <a:p>
          <a:endParaRPr lang="en-US"/>
        </a:p>
      </dgm:t>
    </dgm:pt>
    <dgm:pt modelId="{753D0E20-2B1F-4675-9971-D76EE758AC53}" type="sibTrans" cxnId="{B837434C-CC86-45C9-8896-102C1F4B584F}">
      <dgm:prSet/>
      <dgm:spPr/>
      <dgm:t>
        <a:bodyPr/>
        <a:lstStyle/>
        <a:p>
          <a:endParaRPr lang="en-US"/>
        </a:p>
      </dgm:t>
    </dgm:pt>
    <dgm:pt modelId="{62F4259A-DCF7-4209-9A6C-2956C075BA80}">
      <dgm:prSet phldrT="[Text]" custT="1"/>
      <dgm:spPr/>
      <dgm:t>
        <a:bodyPr/>
        <a:lstStyle/>
        <a:p>
          <a:r>
            <a:rPr lang="en-US" sz="1600" b="0" dirty="0">
              <a:latin typeface="Verdana" panose="020B0604030504040204" pitchFamily="34" charset="0"/>
              <a:ea typeface="Verdana" panose="020B0604030504040204" pitchFamily="34" charset="0"/>
            </a:rPr>
            <a:t>Illinois Shines (Adjustable Block Program) - general </a:t>
          </a:r>
          <a:br>
            <a:rPr lang="en-US" sz="1600" b="0" dirty="0">
              <a:latin typeface="Verdana" panose="020B0604030504040204" pitchFamily="34" charset="0"/>
              <a:ea typeface="Verdana" panose="020B0604030504040204" pitchFamily="34" charset="0"/>
            </a:rPr>
          </a:br>
          <a:r>
            <a:rPr lang="en-US" sz="1600" b="0" dirty="0">
              <a:latin typeface="Verdana" panose="020B0604030504040204" pitchFamily="34" charset="0"/>
              <a:ea typeface="Verdana" panose="020B0604030504040204" pitchFamily="34" charset="0"/>
            </a:rPr>
            <a:t>market rate program in Illinois resulting from FEJA</a:t>
          </a:r>
        </a:p>
      </dgm:t>
    </dgm:pt>
    <dgm:pt modelId="{952AFC59-B20A-4251-8834-08B6780E7EE4}" type="parTrans" cxnId="{75453F21-E2AE-41F9-AF66-8D83ABC4443B}">
      <dgm:prSet/>
      <dgm:spPr/>
      <dgm:t>
        <a:bodyPr/>
        <a:lstStyle/>
        <a:p>
          <a:endParaRPr lang="en-US"/>
        </a:p>
      </dgm:t>
    </dgm:pt>
    <dgm:pt modelId="{2EA196AF-1D09-475D-87C9-FB7540C5C809}" type="sibTrans" cxnId="{75453F21-E2AE-41F9-AF66-8D83ABC4443B}">
      <dgm:prSet/>
      <dgm:spPr/>
      <dgm:t>
        <a:bodyPr/>
        <a:lstStyle/>
        <a:p>
          <a:endParaRPr lang="en-US"/>
        </a:p>
      </dgm:t>
    </dgm:pt>
    <dgm:pt modelId="{EC94F2AE-E76D-42AE-8A08-E5C96B4AF6DC}" type="pres">
      <dgm:prSet presAssocID="{8A33BA8B-C60A-4CE2-A7A6-AB3E1DFADD79}" presName="linear" presStyleCnt="0">
        <dgm:presLayoutVars>
          <dgm:dir/>
          <dgm:animLvl val="lvl"/>
          <dgm:resizeHandles val="exact"/>
        </dgm:presLayoutVars>
      </dgm:prSet>
      <dgm:spPr/>
    </dgm:pt>
    <dgm:pt modelId="{9E57C43C-0E44-4D4E-BAAB-C8B662254297}" type="pres">
      <dgm:prSet presAssocID="{95C0123A-81CD-4842-9687-365059B5595E}" presName="parentLin" presStyleCnt="0"/>
      <dgm:spPr/>
    </dgm:pt>
    <dgm:pt modelId="{26A32D75-434E-49FB-AA20-1137E5E88059}" type="pres">
      <dgm:prSet presAssocID="{95C0123A-81CD-4842-9687-365059B5595E}" presName="parentLeftMargin" presStyleLbl="node1" presStyleIdx="0" presStyleCnt="5"/>
      <dgm:spPr/>
    </dgm:pt>
    <dgm:pt modelId="{B58D129F-95B6-4DF1-8791-096D8DF723AE}" type="pres">
      <dgm:prSet presAssocID="{95C0123A-81CD-4842-9687-365059B5595E}" presName="parentText" presStyleLbl="node1" presStyleIdx="0" presStyleCnt="5" custScaleX="119641">
        <dgm:presLayoutVars>
          <dgm:chMax val="0"/>
          <dgm:bulletEnabled val="1"/>
        </dgm:presLayoutVars>
      </dgm:prSet>
      <dgm:spPr/>
    </dgm:pt>
    <dgm:pt modelId="{9ABEB07C-6E96-4256-89CF-1E507596D5E8}" type="pres">
      <dgm:prSet presAssocID="{95C0123A-81CD-4842-9687-365059B5595E}" presName="negativeSpace" presStyleCnt="0"/>
      <dgm:spPr/>
    </dgm:pt>
    <dgm:pt modelId="{E03CA437-9F93-4B26-ADAF-46502BCA42F3}" type="pres">
      <dgm:prSet presAssocID="{95C0123A-81CD-4842-9687-365059B5595E}" presName="childText" presStyleLbl="conFgAcc1" presStyleIdx="0" presStyleCnt="5">
        <dgm:presLayoutVars>
          <dgm:bulletEnabled val="1"/>
        </dgm:presLayoutVars>
      </dgm:prSet>
      <dgm:spPr/>
    </dgm:pt>
    <dgm:pt modelId="{D334E682-C4C6-4A83-8E76-35527B425BCD}" type="pres">
      <dgm:prSet presAssocID="{A738A88E-959E-4C35-99AC-0BBA9EEF7304}" presName="spaceBetweenRectangles" presStyleCnt="0"/>
      <dgm:spPr/>
    </dgm:pt>
    <dgm:pt modelId="{31F21201-BD38-4632-887C-03180C22C2B8}" type="pres">
      <dgm:prSet presAssocID="{92C416DA-6DE8-4AC3-8A9A-A6BCD49918CA}" presName="parentLin" presStyleCnt="0"/>
      <dgm:spPr/>
    </dgm:pt>
    <dgm:pt modelId="{833817CF-A0F2-46D5-9C4C-500F20941FB6}" type="pres">
      <dgm:prSet presAssocID="{92C416DA-6DE8-4AC3-8A9A-A6BCD49918CA}" presName="parentLeftMargin" presStyleLbl="node1" presStyleIdx="0" presStyleCnt="5"/>
      <dgm:spPr/>
    </dgm:pt>
    <dgm:pt modelId="{62A47072-178F-4A65-B9C1-DE15B3B6A7CB}" type="pres">
      <dgm:prSet presAssocID="{92C416DA-6DE8-4AC3-8A9A-A6BCD49918CA}" presName="parentText" presStyleLbl="node1" presStyleIdx="1" presStyleCnt="5" custScaleX="119641">
        <dgm:presLayoutVars>
          <dgm:chMax val="0"/>
          <dgm:bulletEnabled val="1"/>
        </dgm:presLayoutVars>
      </dgm:prSet>
      <dgm:spPr/>
    </dgm:pt>
    <dgm:pt modelId="{F195CF31-053F-44FF-B177-E061D609A4AA}" type="pres">
      <dgm:prSet presAssocID="{92C416DA-6DE8-4AC3-8A9A-A6BCD49918CA}" presName="negativeSpace" presStyleCnt="0"/>
      <dgm:spPr/>
    </dgm:pt>
    <dgm:pt modelId="{56546BEF-7BC9-450C-BC5A-9332C8DAC733}" type="pres">
      <dgm:prSet presAssocID="{92C416DA-6DE8-4AC3-8A9A-A6BCD49918CA}" presName="childText" presStyleLbl="conFgAcc1" presStyleIdx="1" presStyleCnt="5">
        <dgm:presLayoutVars>
          <dgm:bulletEnabled val="1"/>
        </dgm:presLayoutVars>
      </dgm:prSet>
      <dgm:spPr/>
    </dgm:pt>
    <dgm:pt modelId="{80924C0D-1B86-472B-8B2C-BF522B6D9FA2}" type="pres">
      <dgm:prSet presAssocID="{2587CC58-4A79-467B-AF18-7E910590E58F}" presName="spaceBetweenRectangles" presStyleCnt="0"/>
      <dgm:spPr/>
    </dgm:pt>
    <dgm:pt modelId="{43A7B36A-ACDC-4FED-A7C3-D9D330ED2286}" type="pres">
      <dgm:prSet presAssocID="{AC810311-20B3-4737-882F-4AAD74D9E6F9}" presName="parentLin" presStyleCnt="0"/>
      <dgm:spPr/>
    </dgm:pt>
    <dgm:pt modelId="{0CA80CA7-3B04-46EE-BAD9-3352B4F3A4D0}" type="pres">
      <dgm:prSet presAssocID="{AC810311-20B3-4737-882F-4AAD74D9E6F9}" presName="parentLeftMargin" presStyleLbl="node1" presStyleIdx="1" presStyleCnt="5"/>
      <dgm:spPr/>
    </dgm:pt>
    <dgm:pt modelId="{EEE57985-B146-466A-90BF-0B5ED83F37DD}" type="pres">
      <dgm:prSet presAssocID="{AC810311-20B3-4737-882F-4AAD74D9E6F9}" presName="parentText" presStyleLbl="node1" presStyleIdx="2" presStyleCnt="5" custScaleX="119641">
        <dgm:presLayoutVars>
          <dgm:chMax val="0"/>
          <dgm:bulletEnabled val="1"/>
        </dgm:presLayoutVars>
      </dgm:prSet>
      <dgm:spPr/>
    </dgm:pt>
    <dgm:pt modelId="{81C9C4F6-95F2-4670-AF12-BAA71F89E6CE}" type="pres">
      <dgm:prSet presAssocID="{AC810311-20B3-4737-882F-4AAD74D9E6F9}" presName="negativeSpace" presStyleCnt="0"/>
      <dgm:spPr/>
    </dgm:pt>
    <dgm:pt modelId="{27A76C42-CEAA-4863-9188-27A3ED63F313}" type="pres">
      <dgm:prSet presAssocID="{AC810311-20B3-4737-882F-4AAD74D9E6F9}" presName="childText" presStyleLbl="conFgAcc1" presStyleIdx="2" presStyleCnt="5">
        <dgm:presLayoutVars>
          <dgm:bulletEnabled val="1"/>
        </dgm:presLayoutVars>
      </dgm:prSet>
      <dgm:spPr/>
    </dgm:pt>
    <dgm:pt modelId="{DFB12120-60D4-4CB7-AF93-442F629C6870}" type="pres">
      <dgm:prSet presAssocID="{3B0C9D2F-38C2-468E-B3B3-6060D53E7CDC}" presName="spaceBetweenRectangles" presStyleCnt="0"/>
      <dgm:spPr/>
    </dgm:pt>
    <dgm:pt modelId="{815EB7AD-B4F0-4605-9C55-8CDBC8BDA56C}" type="pres">
      <dgm:prSet presAssocID="{7FFFB079-8746-4EA9-923F-3C8B648252D9}" presName="parentLin" presStyleCnt="0"/>
      <dgm:spPr/>
    </dgm:pt>
    <dgm:pt modelId="{2C4B8FDB-D839-4EF7-834D-85C6AB7DBE5A}" type="pres">
      <dgm:prSet presAssocID="{7FFFB079-8746-4EA9-923F-3C8B648252D9}" presName="parentLeftMargin" presStyleLbl="node1" presStyleIdx="2" presStyleCnt="5"/>
      <dgm:spPr/>
    </dgm:pt>
    <dgm:pt modelId="{4767ABF2-DC08-4317-9F94-6DCF950627FD}" type="pres">
      <dgm:prSet presAssocID="{7FFFB079-8746-4EA9-923F-3C8B648252D9}" presName="parentText" presStyleLbl="node1" presStyleIdx="3" presStyleCnt="5" custScaleX="119641">
        <dgm:presLayoutVars>
          <dgm:chMax val="0"/>
          <dgm:bulletEnabled val="1"/>
        </dgm:presLayoutVars>
      </dgm:prSet>
      <dgm:spPr/>
    </dgm:pt>
    <dgm:pt modelId="{EF0A496B-5915-4724-AA12-F22A864723E9}" type="pres">
      <dgm:prSet presAssocID="{7FFFB079-8746-4EA9-923F-3C8B648252D9}" presName="negativeSpace" presStyleCnt="0"/>
      <dgm:spPr/>
    </dgm:pt>
    <dgm:pt modelId="{D837F607-685E-482D-B4C9-97D6DA18146D}" type="pres">
      <dgm:prSet presAssocID="{7FFFB079-8746-4EA9-923F-3C8B648252D9}" presName="childText" presStyleLbl="conFgAcc1" presStyleIdx="3" presStyleCnt="5">
        <dgm:presLayoutVars>
          <dgm:bulletEnabled val="1"/>
        </dgm:presLayoutVars>
      </dgm:prSet>
      <dgm:spPr/>
    </dgm:pt>
    <dgm:pt modelId="{3D0170A6-1A7E-4906-9E90-CBBB520BCA34}" type="pres">
      <dgm:prSet presAssocID="{753D0E20-2B1F-4675-9971-D76EE758AC53}" presName="spaceBetweenRectangles" presStyleCnt="0"/>
      <dgm:spPr/>
    </dgm:pt>
    <dgm:pt modelId="{14975A65-7B17-4D51-B9A8-0BF987775C5A}" type="pres">
      <dgm:prSet presAssocID="{62F4259A-DCF7-4209-9A6C-2956C075BA80}" presName="parentLin" presStyleCnt="0"/>
      <dgm:spPr/>
    </dgm:pt>
    <dgm:pt modelId="{264A6F17-0EBC-4EF6-A6A1-23FD708FC468}" type="pres">
      <dgm:prSet presAssocID="{62F4259A-DCF7-4209-9A6C-2956C075BA80}" presName="parentLeftMargin" presStyleLbl="node1" presStyleIdx="3" presStyleCnt="5"/>
      <dgm:spPr/>
    </dgm:pt>
    <dgm:pt modelId="{5EDA2927-4460-4FC3-B361-B028C665E97C}" type="pres">
      <dgm:prSet presAssocID="{62F4259A-DCF7-4209-9A6C-2956C075BA80}" presName="parentText" presStyleLbl="node1" presStyleIdx="4" presStyleCnt="5" custScaleX="119641">
        <dgm:presLayoutVars>
          <dgm:chMax val="0"/>
          <dgm:bulletEnabled val="1"/>
        </dgm:presLayoutVars>
      </dgm:prSet>
      <dgm:spPr/>
    </dgm:pt>
    <dgm:pt modelId="{ED350F6E-6091-484C-B766-B17849ABA6E3}" type="pres">
      <dgm:prSet presAssocID="{62F4259A-DCF7-4209-9A6C-2956C075BA80}" presName="negativeSpace" presStyleCnt="0"/>
      <dgm:spPr/>
    </dgm:pt>
    <dgm:pt modelId="{0EBAB051-C7E9-478B-80FC-08B4F411506B}" type="pres">
      <dgm:prSet presAssocID="{62F4259A-DCF7-4209-9A6C-2956C075BA80}" presName="childText" presStyleLbl="conFgAcc1" presStyleIdx="4" presStyleCnt="5">
        <dgm:presLayoutVars>
          <dgm:bulletEnabled val="1"/>
        </dgm:presLayoutVars>
      </dgm:prSet>
      <dgm:spPr/>
    </dgm:pt>
  </dgm:ptLst>
  <dgm:cxnLst>
    <dgm:cxn modelId="{626A4007-252B-4347-9649-285F2B653595}" type="presOf" srcId="{AC810311-20B3-4737-882F-4AAD74D9E6F9}" destId="{0CA80CA7-3B04-46EE-BAD9-3352B4F3A4D0}" srcOrd="0" destOrd="0" presId="urn:microsoft.com/office/officeart/2005/8/layout/list1"/>
    <dgm:cxn modelId="{13FBFF19-8062-4B38-910C-F31A4DD9B87D}" srcId="{8A33BA8B-C60A-4CE2-A7A6-AB3E1DFADD79}" destId="{95C0123A-81CD-4842-9687-365059B5595E}" srcOrd="0" destOrd="0" parTransId="{5E634466-5705-4297-8B25-FB692DA0E654}" sibTransId="{A738A88E-959E-4C35-99AC-0BBA9EEF7304}"/>
    <dgm:cxn modelId="{75453F21-E2AE-41F9-AF66-8D83ABC4443B}" srcId="{8A33BA8B-C60A-4CE2-A7A6-AB3E1DFADD79}" destId="{62F4259A-DCF7-4209-9A6C-2956C075BA80}" srcOrd="4" destOrd="0" parTransId="{952AFC59-B20A-4251-8834-08B6780E7EE4}" sibTransId="{2EA196AF-1D09-475D-87C9-FB7540C5C809}"/>
    <dgm:cxn modelId="{8D1E9B26-1B2E-4C7E-BB98-1BF663A488A8}" type="presOf" srcId="{62F4259A-DCF7-4209-9A6C-2956C075BA80}" destId="{5EDA2927-4460-4FC3-B361-B028C665E97C}" srcOrd="1" destOrd="0" presId="urn:microsoft.com/office/officeart/2005/8/layout/list1"/>
    <dgm:cxn modelId="{5853A727-8A81-4419-8F67-1F24FD898BCB}" type="presOf" srcId="{95C0123A-81CD-4842-9687-365059B5595E}" destId="{26A32D75-434E-49FB-AA20-1137E5E88059}" srcOrd="0" destOrd="0" presId="urn:microsoft.com/office/officeart/2005/8/layout/list1"/>
    <dgm:cxn modelId="{F1A06A31-8C60-49B7-82B3-04DFD0CAE032}" srcId="{8A33BA8B-C60A-4CE2-A7A6-AB3E1DFADD79}" destId="{92C416DA-6DE8-4AC3-8A9A-A6BCD49918CA}" srcOrd="1" destOrd="0" parTransId="{0FA811AB-4BC8-4435-8934-C9DA8BFE74A5}" sibTransId="{2587CC58-4A79-467B-AF18-7E910590E58F}"/>
    <dgm:cxn modelId="{A32FAB3B-0CD7-4D7D-97C8-B5CD670FD81F}" type="presOf" srcId="{62F4259A-DCF7-4209-9A6C-2956C075BA80}" destId="{264A6F17-0EBC-4EF6-A6A1-23FD708FC468}" srcOrd="0" destOrd="0" presId="urn:microsoft.com/office/officeart/2005/8/layout/list1"/>
    <dgm:cxn modelId="{AB4E9940-E766-4EF0-A09E-FB76F50B1955}" type="presOf" srcId="{92C416DA-6DE8-4AC3-8A9A-A6BCD49918CA}" destId="{833817CF-A0F2-46D5-9C4C-500F20941FB6}" srcOrd="0" destOrd="0" presId="urn:microsoft.com/office/officeart/2005/8/layout/list1"/>
    <dgm:cxn modelId="{3506C440-91C9-4A89-82BF-CCFEB441404C}" srcId="{8A33BA8B-C60A-4CE2-A7A6-AB3E1DFADD79}" destId="{AC810311-20B3-4737-882F-4AAD74D9E6F9}" srcOrd="2" destOrd="0" parTransId="{57576002-381E-4179-B1EE-A780F7FA2BB2}" sibTransId="{3B0C9D2F-38C2-468E-B3B3-6060D53E7CDC}"/>
    <dgm:cxn modelId="{4758994A-2A20-425A-BDF3-E27712CAA483}" type="presOf" srcId="{92C416DA-6DE8-4AC3-8A9A-A6BCD49918CA}" destId="{62A47072-178F-4A65-B9C1-DE15B3B6A7CB}" srcOrd="1" destOrd="0" presId="urn:microsoft.com/office/officeart/2005/8/layout/list1"/>
    <dgm:cxn modelId="{B837434C-CC86-45C9-8896-102C1F4B584F}" srcId="{8A33BA8B-C60A-4CE2-A7A6-AB3E1DFADD79}" destId="{7FFFB079-8746-4EA9-923F-3C8B648252D9}" srcOrd="3" destOrd="0" parTransId="{45413351-A4CA-4720-9610-FC73243BDBE6}" sibTransId="{753D0E20-2B1F-4675-9971-D76EE758AC53}"/>
    <dgm:cxn modelId="{719CBE54-7751-4DB1-A1AA-0AC06D30C2BB}" srcId="{92C416DA-6DE8-4AC3-8A9A-A6BCD49918CA}" destId="{C8B4483B-5FEC-4D3D-8CF4-974E64BDB5F3}" srcOrd="0" destOrd="0" parTransId="{F16254F8-9B80-4CCB-A5D0-646B129C9E4A}" sibTransId="{A853FFBA-999D-4962-84F2-7E9D208203BD}"/>
    <dgm:cxn modelId="{73B720A5-600D-4BAE-990B-82C610C41B98}" type="presOf" srcId="{C8B4483B-5FEC-4D3D-8CF4-974E64BDB5F3}" destId="{56546BEF-7BC9-450C-BC5A-9332C8DAC733}" srcOrd="0" destOrd="0" presId="urn:microsoft.com/office/officeart/2005/8/layout/list1"/>
    <dgm:cxn modelId="{F5B481A7-D010-4F22-8BC3-FFCCB7BD5AAB}" type="presOf" srcId="{7FFFB079-8746-4EA9-923F-3C8B648252D9}" destId="{2C4B8FDB-D839-4EF7-834D-85C6AB7DBE5A}" srcOrd="0" destOrd="0" presId="urn:microsoft.com/office/officeart/2005/8/layout/list1"/>
    <dgm:cxn modelId="{6DA466AA-9A87-4507-BF75-4D2A38BB3530}" type="presOf" srcId="{95C0123A-81CD-4842-9687-365059B5595E}" destId="{B58D129F-95B6-4DF1-8791-096D8DF723AE}" srcOrd="1" destOrd="0" presId="urn:microsoft.com/office/officeart/2005/8/layout/list1"/>
    <dgm:cxn modelId="{FBA637D2-2049-44B6-BC25-578213D42812}" type="presOf" srcId="{AC810311-20B3-4737-882F-4AAD74D9E6F9}" destId="{EEE57985-B146-466A-90BF-0B5ED83F37DD}" srcOrd="1" destOrd="0" presId="urn:microsoft.com/office/officeart/2005/8/layout/list1"/>
    <dgm:cxn modelId="{3F8035ED-A553-4D46-AB27-D2AE01DD505A}" type="presOf" srcId="{8A33BA8B-C60A-4CE2-A7A6-AB3E1DFADD79}" destId="{EC94F2AE-E76D-42AE-8A08-E5C96B4AF6DC}" srcOrd="0" destOrd="0" presId="urn:microsoft.com/office/officeart/2005/8/layout/list1"/>
    <dgm:cxn modelId="{C3D1E7FF-20AA-47A6-B171-91BA3ABA1889}" type="presOf" srcId="{7FFFB079-8746-4EA9-923F-3C8B648252D9}" destId="{4767ABF2-DC08-4317-9F94-6DCF950627FD}" srcOrd="1" destOrd="0" presId="urn:microsoft.com/office/officeart/2005/8/layout/list1"/>
    <dgm:cxn modelId="{CA054715-7657-4A14-8914-CA174FCC1197}" type="presParOf" srcId="{EC94F2AE-E76D-42AE-8A08-E5C96B4AF6DC}" destId="{9E57C43C-0E44-4D4E-BAAB-C8B662254297}" srcOrd="0" destOrd="0" presId="urn:microsoft.com/office/officeart/2005/8/layout/list1"/>
    <dgm:cxn modelId="{D5988161-3AA7-4BDD-A470-46B023345527}" type="presParOf" srcId="{9E57C43C-0E44-4D4E-BAAB-C8B662254297}" destId="{26A32D75-434E-49FB-AA20-1137E5E88059}" srcOrd="0" destOrd="0" presId="urn:microsoft.com/office/officeart/2005/8/layout/list1"/>
    <dgm:cxn modelId="{3A165726-1945-4C4C-9FAD-52099D549ACC}" type="presParOf" srcId="{9E57C43C-0E44-4D4E-BAAB-C8B662254297}" destId="{B58D129F-95B6-4DF1-8791-096D8DF723AE}" srcOrd="1" destOrd="0" presId="urn:microsoft.com/office/officeart/2005/8/layout/list1"/>
    <dgm:cxn modelId="{57D61B96-9FE5-4B38-980D-C1593C68D80F}" type="presParOf" srcId="{EC94F2AE-E76D-42AE-8A08-E5C96B4AF6DC}" destId="{9ABEB07C-6E96-4256-89CF-1E507596D5E8}" srcOrd="1" destOrd="0" presId="urn:microsoft.com/office/officeart/2005/8/layout/list1"/>
    <dgm:cxn modelId="{74D13455-1C0C-439F-93D8-4CC2E4D1AA06}" type="presParOf" srcId="{EC94F2AE-E76D-42AE-8A08-E5C96B4AF6DC}" destId="{E03CA437-9F93-4B26-ADAF-46502BCA42F3}" srcOrd="2" destOrd="0" presId="urn:microsoft.com/office/officeart/2005/8/layout/list1"/>
    <dgm:cxn modelId="{3458A763-CB3C-4E76-B581-912A293CA8BF}" type="presParOf" srcId="{EC94F2AE-E76D-42AE-8A08-E5C96B4AF6DC}" destId="{D334E682-C4C6-4A83-8E76-35527B425BCD}" srcOrd="3" destOrd="0" presId="urn:microsoft.com/office/officeart/2005/8/layout/list1"/>
    <dgm:cxn modelId="{D2BCDB99-7337-401B-B1AA-E765495E6EC9}" type="presParOf" srcId="{EC94F2AE-E76D-42AE-8A08-E5C96B4AF6DC}" destId="{31F21201-BD38-4632-887C-03180C22C2B8}" srcOrd="4" destOrd="0" presId="urn:microsoft.com/office/officeart/2005/8/layout/list1"/>
    <dgm:cxn modelId="{621E55A2-5542-4C43-9F84-4D58E851E151}" type="presParOf" srcId="{31F21201-BD38-4632-887C-03180C22C2B8}" destId="{833817CF-A0F2-46D5-9C4C-500F20941FB6}" srcOrd="0" destOrd="0" presId="urn:microsoft.com/office/officeart/2005/8/layout/list1"/>
    <dgm:cxn modelId="{A06BCDE6-9205-48C9-B59B-DA182AB4C0C9}" type="presParOf" srcId="{31F21201-BD38-4632-887C-03180C22C2B8}" destId="{62A47072-178F-4A65-B9C1-DE15B3B6A7CB}" srcOrd="1" destOrd="0" presId="urn:microsoft.com/office/officeart/2005/8/layout/list1"/>
    <dgm:cxn modelId="{64A6FC4F-B9C6-497E-B458-C40CA29BDCEC}" type="presParOf" srcId="{EC94F2AE-E76D-42AE-8A08-E5C96B4AF6DC}" destId="{F195CF31-053F-44FF-B177-E061D609A4AA}" srcOrd="5" destOrd="0" presId="urn:microsoft.com/office/officeart/2005/8/layout/list1"/>
    <dgm:cxn modelId="{0735B9EE-9E29-4883-A5C6-559AE1AFBE60}" type="presParOf" srcId="{EC94F2AE-E76D-42AE-8A08-E5C96B4AF6DC}" destId="{56546BEF-7BC9-450C-BC5A-9332C8DAC733}" srcOrd="6" destOrd="0" presId="urn:microsoft.com/office/officeart/2005/8/layout/list1"/>
    <dgm:cxn modelId="{19F82567-1117-47B3-8401-EBA8D9046E34}" type="presParOf" srcId="{EC94F2AE-E76D-42AE-8A08-E5C96B4AF6DC}" destId="{80924C0D-1B86-472B-8B2C-BF522B6D9FA2}" srcOrd="7" destOrd="0" presId="urn:microsoft.com/office/officeart/2005/8/layout/list1"/>
    <dgm:cxn modelId="{3B9A0031-7CE5-4155-8C01-7CD6E7E298B6}" type="presParOf" srcId="{EC94F2AE-E76D-42AE-8A08-E5C96B4AF6DC}" destId="{43A7B36A-ACDC-4FED-A7C3-D9D330ED2286}" srcOrd="8" destOrd="0" presId="urn:microsoft.com/office/officeart/2005/8/layout/list1"/>
    <dgm:cxn modelId="{592E8AFD-8A28-4DBB-B147-5302EDA3FECA}" type="presParOf" srcId="{43A7B36A-ACDC-4FED-A7C3-D9D330ED2286}" destId="{0CA80CA7-3B04-46EE-BAD9-3352B4F3A4D0}" srcOrd="0" destOrd="0" presId="urn:microsoft.com/office/officeart/2005/8/layout/list1"/>
    <dgm:cxn modelId="{9972A70D-C898-4A5D-8977-FA6FF458CACB}" type="presParOf" srcId="{43A7B36A-ACDC-4FED-A7C3-D9D330ED2286}" destId="{EEE57985-B146-466A-90BF-0B5ED83F37DD}" srcOrd="1" destOrd="0" presId="urn:microsoft.com/office/officeart/2005/8/layout/list1"/>
    <dgm:cxn modelId="{3CF46B48-6908-4A19-A08F-D95107B8A051}" type="presParOf" srcId="{EC94F2AE-E76D-42AE-8A08-E5C96B4AF6DC}" destId="{81C9C4F6-95F2-4670-AF12-BAA71F89E6CE}" srcOrd="9" destOrd="0" presId="urn:microsoft.com/office/officeart/2005/8/layout/list1"/>
    <dgm:cxn modelId="{C9A19F9B-C9AE-4E41-982C-B87303DA7548}" type="presParOf" srcId="{EC94F2AE-E76D-42AE-8A08-E5C96B4AF6DC}" destId="{27A76C42-CEAA-4863-9188-27A3ED63F313}" srcOrd="10" destOrd="0" presId="urn:microsoft.com/office/officeart/2005/8/layout/list1"/>
    <dgm:cxn modelId="{46BA535C-2422-4E98-9ED5-6F5B55FCA716}" type="presParOf" srcId="{EC94F2AE-E76D-42AE-8A08-E5C96B4AF6DC}" destId="{DFB12120-60D4-4CB7-AF93-442F629C6870}" srcOrd="11" destOrd="0" presId="urn:microsoft.com/office/officeart/2005/8/layout/list1"/>
    <dgm:cxn modelId="{00C18C2A-456F-4468-BDC9-9BD3EB3ACD22}" type="presParOf" srcId="{EC94F2AE-E76D-42AE-8A08-E5C96B4AF6DC}" destId="{815EB7AD-B4F0-4605-9C55-8CDBC8BDA56C}" srcOrd="12" destOrd="0" presId="urn:microsoft.com/office/officeart/2005/8/layout/list1"/>
    <dgm:cxn modelId="{00F7FEA4-1981-49DA-898A-6ABEA43D82DD}" type="presParOf" srcId="{815EB7AD-B4F0-4605-9C55-8CDBC8BDA56C}" destId="{2C4B8FDB-D839-4EF7-834D-85C6AB7DBE5A}" srcOrd="0" destOrd="0" presId="urn:microsoft.com/office/officeart/2005/8/layout/list1"/>
    <dgm:cxn modelId="{AC232B1E-0E79-4964-B73E-DA1C0313FC8F}" type="presParOf" srcId="{815EB7AD-B4F0-4605-9C55-8CDBC8BDA56C}" destId="{4767ABF2-DC08-4317-9F94-6DCF950627FD}" srcOrd="1" destOrd="0" presId="urn:microsoft.com/office/officeart/2005/8/layout/list1"/>
    <dgm:cxn modelId="{97082C59-0AB4-436D-AC07-50220A9A4F52}" type="presParOf" srcId="{EC94F2AE-E76D-42AE-8A08-E5C96B4AF6DC}" destId="{EF0A496B-5915-4724-AA12-F22A864723E9}" srcOrd="13" destOrd="0" presId="urn:microsoft.com/office/officeart/2005/8/layout/list1"/>
    <dgm:cxn modelId="{73156A27-2252-4BFF-B494-E660481F4ED1}" type="presParOf" srcId="{EC94F2AE-E76D-42AE-8A08-E5C96B4AF6DC}" destId="{D837F607-685E-482D-B4C9-97D6DA18146D}" srcOrd="14" destOrd="0" presId="urn:microsoft.com/office/officeart/2005/8/layout/list1"/>
    <dgm:cxn modelId="{BE553B39-79F9-4974-9671-EBE921EE1F2C}" type="presParOf" srcId="{EC94F2AE-E76D-42AE-8A08-E5C96B4AF6DC}" destId="{3D0170A6-1A7E-4906-9E90-CBBB520BCA34}" srcOrd="15" destOrd="0" presId="urn:microsoft.com/office/officeart/2005/8/layout/list1"/>
    <dgm:cxn modelId="{8B7F9C26-9BBA-4910-8D8F-B973BA898F11}" type="presParOf" srcId="{EC94F2AE-E76D-42AE-8A08-E5C96B4AF6DC}" destId="{14975A65-7B17-4D51-B9A8-0BF987775C5A}" srcOrd="16" destOrd="0" presId="urn:microsoft.com/office/officeart/2005/8/layout/list1"/>
    <dgm:cxn modelId="{3ECDFB1D-1E83-4771-BDF7-2D081B51538C}" type="presParOf" srcId="{14975A65-7B17-4D51-B9A8-0BF987775C5A}" destId="{264A6F17-0EBC-4EF6-A6A1-23FD708FC468}" srcOrd="0" destOrd="0" presId="urn:microsoft.com/office/officeart/2005/8/layout/list1"/>
    <dgm:cxn modelId="{9FCEDF47-3F97-44E6-8E22-B090C2E15B23}" type="presParOf" srcId="{14975A65-7B17-4D51-B9A8-0BF987775C5A}" destId="{5EDA2927-4460-4FC3-B361-B028C665E97C}" srcOrd="1" destOrd="0" presId="urn:microsoft.com/office/officeart/2005/8/layout/list1"/>
    <dgm:cxn modelId="{644E4072-0FEA-4EED-8F73-299026362E0A}" type="presParOf" srcId="{EC94F2AE-E76D-42AE-8A08-E5C96B4AF6DC}" destId="{ED350F6E-6091-484C-B766-B17849ABA6E3}" srcOrd="17" destOrd="0" presId="urn:microsoft.com/office/officeart/2005/8/layout/list1"/>
    <dgm:cxn modelId="{496B8703-4C0B-49DD-A29B-43A10417A65E}" type="presParOf" srcId="{EC94F2AE-E76D-42AE-8A08-E5C96B4AF6DC}" destId="{0EBAB051-C7E9-478B-80FC-08B4F411506B}" srcOrd="18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B4557A47-AE7C-4F46-B4FC-A704128AB56E}" type="doc">
      <dgm:prSet loTypeId="urn:microsoft.com/office/officeart/2005/8/layout/default" loCatId="list" qsTypeId="urn:microsoft.com/office/officeart/2005/8/quickstyle/simple4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907C0D40-41AE-48E8-A082-4C14629CCD7D}">
      <dgm:prSet phldrT="[Text]"/>
      <dgm:spPr/>
      <dgm:t>
        <a:bodyPr/>
        <a:lstStyle/>
        <a:p>
          <a:r>
            <a:rPr lang="en-US" dirty="0">
              <a:latin typeface="Verdana" panose="020B0604030504040204" pitchFamily="34" charset="0"/>
              <a:ea typeface="Verdana" panose="020B0604030504040204" pitchFamily="34" charset="0"/>
            </a:rPr>
            <a:t>Projects developed only by vetted Approved Vendors</a:t>
          </a:r>
        </a:p>
      </dgm:t>
    </dgm:pt>
    <dgm:pt modelId="{E505BBB3-FD40-4BE0-8876-C1AFA5D75FE5}" type="parTrans" cxnId="{684D096A-3370-4938-9EBF-1A8ED75D6D8B}">
      <dgm:prSet/>
      <dgm:spPr/>
      <dgm:t>
        <a:bodyPr/>
        <a:lstStyle/>
        <a:p>
          <a:endParaRPr lang="en-US"/>
        </a:p>
      </dgm:t>
    </dgm:pt>
    <dgm:pt modelId="{7B68CF14-F52A-4F45-88D9-6AC1F6EC3E0A}" type="sibTrans" cxnId="{684D096A-3370-4938-9EBF-1A8ED75D6D8B}">
      <dgm:prSet/>
      <dgm:spPr/>
      <dgm:t>
        <a:bodyPr/>
        <a:lstStyle/>
        <a:p>
          <a:endParaRPr lang="en-US"/>
        </a:p>
      </dgm:t>
    </dgm:pt>
    <dgm:pt modelId="{B30BA0DE-F685-4290-A0A1-1D0A26B5B1F6}">
      <dgm:prSet phldrT="[Text]"/>
      <dgm:spPr/>
      <dgm:t>
        <a:bodyPr/>
        <a:lstStyle/>
        <a:p>
          <a:r>
            <a:rPr lang="en-US" dirty="0">
              <a:latin typeface="Verdana" panose="020B0604030504040204" pitchFamily="34" charset="0"/>
              <a:ea typeface="Verdana" panose="020B0604030504040204" pitchFamily="34" charset="0"/>
            </a:rPr>
            <a:t>Cost and savings requirements</a:t>
          </a:r>
        </a:p>
      </dgm:t>
    </dgm:pt>
    <dgm:pt modelId="{B384FB7E-A51A-496A-95E8-2A770F2E14C4}" type="parTrans" cxnId="{6465ACA0-71F0-4926-B453-52C5025536A6}">
      <dgm:prSet/>
      <dgm:spPr/>
      <dgm:t>
        <a:bodyPr/>
        <a:lstStyle/>
        <a:p>
          <a:endParaRPr lang="en-US"/>
        </a:p>
      </dgm:t>
    </dgm:pt>
    <dgm:pt modelId="{558145CC-D2B3-4746-8273-1D65F298646F}" type="sibTrans" cxnId="{6465ACA0-71F0-4926-B453-52C5025536A6}">
      <dgm:prSet/>
      <dgm:spPr/>
      <dgm:t>
        <a:bodyPr/>
        <a:lstStyle/>
        <a:p>
          <a:endParaRPr lang="en-US"/>
        </a:p>
      </dgm:t>
    </dgm:pt>
    <dgm:pt modelId="{972153BA-5925-4AD9-B084-D777CD44074E}">
      <dgm:prSet phldrT="[Text]"/>
      <dgm:spPr/>
      <dgm:t>
        <a:bodyPr/>
        <a:lstStyle/>
        <a:p>
          <a:r>
            <a:rPr lang="en-US" dirty="0">
              <a:latin typeface="Verdana" panose="020B0604030504040204" pitchFamily="34" charset="0"/>
              <a:ea typeface="Verdana" panose="020B0604030504040204" pitchFamily="34" charset="0"/>
            </a:rPr>
            <a:t>Financial protections</a:t>
          </a:r>
        </a:p>
      </dgm:t>
    </dgm:pt>
    <dgm:pt modelId="{881D424D-17FB-417F-8456-E8DC1BE98EA5}" type="parTrans" cxnId="{60391B45-BD6B-4BA6-B1CF-67F19965CF92}">
      <dgm:prSet/>
      <dgm:spPr/>
      <dgm:t>
        <a:bodyPr/>
        <a:lstStyle/>
        <a:p>
          <a:endParaRPr lang="en-US"/>
        </a:p>
      </dgm:t>
    </dgm:pt>
    <dgm:pt modelId="{B16C2BE3-7C87-4323-8FBA-49EAF7E0B633}" type="sibTrans" cxnId="{60391B45-BD6B-4BA6-B1CF-67F19965CF92}">
      <dgm:prSet/>
      <dgm:spPr/>
      <dgm:t>
        <a:bodyPr/>
        <a:lstStyle/>
        <a:p>
          <a:endParaRPr lang="en-US"/>
        </a:p>
      </dgm:t>
    </dgm:pt>
    <dgm:pt modelId="{3B09D864-40DF-4849-B8C6-187F27785472}">
      <dgm:prSet phldrT="[Text]"/>
      <dgm:spPr/>
      <dgm:t>
        <a:bodyPr/>
        <a:lstStyle/>
        <a:p>
          <a:r>
            <a:rPr lang="en-US" dirty="0">
              <a:latin typeface="Verdana" panose="020B0604030504040204" pitchFamily="34" charset="0"/>
              <a:ea typeface="Verdana" panose="020B0604030504040204" pitchFamily="34" charset="0"/>
            </a:rPr>
            <a:t>Standard disclosure forms</a:t>
          </a:r>
        </a:p>
      </dgm:t>
    </dgm:pt>
    <dgm:pt modelId="{8A94B51A-2508-46F8-A66D-5A15B27A66A1}" type="parTrans" cxnId="{F8B99487-C519-4556-A096-4B97F09FFA32}">
      <dgm:prSet/>
      <dgm:spPr/>
      <dgm:t>
        <a:bodyPr/>
        <a:lstStyle/>
        <a:p>
          <a:endParaRPr lang="en-US"/>
        </a:p>
      </dgm:t>
    </dgm:pt>
    <dgm:pt modelId="{91FCF0E3-92C1-4516-97F4-DD819B390DFD}" type="sibTrans" cxnId="{F8B99487-C519-4556-A096-4B97F09FFA32}">
      <dgm:prSet/>
      <dgm:spPr/>
      <dgm:t>
        <a:bodyPr/>
        <a:lstStyle/>
        <a:p>
          <a:endParaRPr lang="en-US"/>
        </a:p>
      </dgm:t>
    </dgm:pt>
    <dgm:pt modelId="{5F9D5C62-D42E-4C61-AE74-EF6EBB0E8F75}">
      <dgm:prSet phldrT="[Text]"/>
      <dgm:spPr/>
      <dgm:t>
        <a:bodyPr/>
        <a:lstStyle/>
        <a:p>
          <a:r>
            <a:rPr lang="en-US" dirty="0">
              <a:latin typeface="Verdana" panose="020B0604030504040204" pitchFamily="34" charset="0"/>
              <a:ea typeface="Verdana" panose="020B0604030504040204" pitchFamily="34" charset="0"/>
            </a:rPr>
            <a:t>Marketing requirements</a:t>
          </a:r>
        </a:p>
      </dgm:t>
    </dgm:pt>
    <dgm:pt modelId="{BD74E37E-B329-4065-A4C4-0CDD78C0DF96}" type="parTrans" cxnId="{950235C8-6655-4D5C-900E-DE956D6BDAE9}">
      <dgm:prSet/>
      <dgm:spPr/>
      <dgm:t>
        <a:bodyPr/>
        <a:lstStyle/>
        <a:p>
          <a:endParaRPr lang="en-US"/>
        </a:p>
      </dgm:t>
    </dgm:pt>
    <dgm:pt modelId="{CD958017-7D17-4F85-A378-01CBE0DD4D1C}" type="sibTrans" cxnId="{950235C8-6655-4D5C-900E-DE956D6BDAE9}">
      <dgm:prSet/>
      <dgm:spPr/>
      <dgm:t>
        <a:bodyPr/>
        <a:lstStyle/>
        <a:p>
          <a:endParaRPr lang="en-US"/>
        </a:p>
      </dgm:t>
    </dgm:pt>
    <dgm:pt modelId="{E3797764-E1BA-4590-9E7F-1188C1D8DB0F}">
      <dgm:prSet/>
      <dgm:spPr/>
      <dgm:t>
        <a:bodyPr/>
        <a:lstStyle/>
        <a:p>
          <a:r>
            <a:rPr lang="en-US" dirty="0">
              <a:latin typeface="Verdana" panose="020B0604030504040204" pitchFamily="34" charset="0"/>
              <a:ea typeface="Verdana" panose="020B0604030504040204" pitchFamily="34" charset="0"/>
            </a:rPr>
            <a:t>Projects must include warranties and guarantees of workmanship</a:t>
          </a:r>
        </a:p>
      </dgm:t>
    </dgm:pt>
    <dgm:pt modelId="{7CFF2F16-F9CC-4833-9493-D078E226881A}" type="parTrans" cxnId="{2BC2AAB5-2F2F-4025-8E08-6A333519F3F8}">
      <dgm:prSet/>
      <dgm:spPr/>
      <dgm:t>
        <a:bodyPr/>
        <a:lstStyle/>
        <a:p>
          <a:endParaRPr lang="en-US"/>
        </a:p>
      </dgm:t>
    </dgm:pt>
    <dgm:pt modelId="{649D6AA0-C027-4248-9A98-58D46CFEF523}" type="sibTrans" cxnId="{2BC2AAB5-2F2F-4025-8E08-6A333519F3F8}">
      <dgm:prSet/>
      <dgm:spPr/>
      <dgm:t>
        <a:bodyPr/>
        <a:lstStyle/>
        <a:p>
          <a:endParaRPr lang="en-US"/>
        </a:p>
      </dgm:t>
    </dgm:pt>
    <dgm:pt modelId="{C8C91DE5-B1BA-4902-A58F-EEC62003EC41}" type="pres">
      <dgm:prSet presAssocID="{B4557A47-AE7C-4F46-B4FC-A704128AB56E}" presName="diagram" presStyleCnt="0">
        <dgm:presLayoutVars>
          <dgm:dir/>
          <dgm:resizeHandles val="exact"/>
        </dgm:presLayoutVars>
      </dgm:prSet>
      <dgm:spPr/>
    </dgm:pt>
    <dgm:pt modelId="{A841F42C-1C75-4157-8635-CAE479C2D8E4}" type="pres">
      <dgm:prSet presAssocID="{907C0D40-41AE-48E8-A082-4C14629CCD7D}" presName="node" presStyleLbl="node1" presStyleIdx="0" presStyleCnt="6">
        <dgm:presLayoutVars>
          <dgm:bulletEnabled val="1"/>
        </dgm:presLayoutVars>
      </dgm:prSet>
      <dgm:spPr/>
    </dgm:pt>
    <dgm:pt modelId="{B985F8F2-61DB-4E29-B7D4-8277E4CD757B}" type="pres">
      <dgm:prSet presAssocID="{7B68CF14-F52A-4F45-88D9-6AC1F6EC3E0A}" presName="sibTrans" presStyleCnt="0"/>
      <dgm:spPr/>
    </dgm:pt>
    <dgm:pt modelId="{E498FAED-A625-4266-A8C7-2B814D5975BC}" type="pres">
      <dgm:prSet presAssocID="{E3797764-E1BA-4590-9E7F-1188C1D8DB0F}" presName="node" presStyleLbl="node1" presStyleIdx="1" presStyleCnt="6">
        <dgm:presLayoutVars>
          <dgm:bulletEnabled val="1"/>
        </dgm:presLayoutVars>
      </dgm:prSet>
      <dgm:spPr/>
    </dgm:pt>
    <dgm:pt modelId="{78649918-210F-4ED9-B41E-3C21AB3C1B53}" type="pres">
      <dgm:prSet presAssocID="{649D6AA0-C027-4248-9A98-58D46CFEF523}" presName="sibTrans" presStyleCnt="0"/>
      <dgm:spPr/>
    </dgm:pt>
    <dgm:pt modelId="{3A8F57CA-4A42-42DC-A096-F60526EA2FC1}" type="pres">
      <dgm:prSet presAssocID="{B30BA0DE-F685-4290-A0A1-1D0A26B5B1F6}" presName="node" presStyleLbl="node1" presStyleIdx="2" presStyleCnt="6">
        <dgm:presLayoutVars>
          <dgm:bulletEnabled val="1"/>
        </dgm:presLayoutVars>
      </dgm:prSet>
      <dgm:spPr/>
    </dgm:pt>
    <dgm:pt modelId="{1FA4B367-D274-4075-8DCB-D9F131F4A18F}" type="pres">
      <dgm:prSet presAssocID="{558145CC-D2B3-4746-8273-1D65F298646F}" presName="sibTrans" presStyleCnt="0"/>
      <dgm:spPr/>
    </dgm:pt>
    <dgm:pt modelId="{E800A2ED-B034-4FA2-9B5A-B667D62C743F}" type="pres">
      <dgm:prSet presAssocID="{972153BA-5925-4AD9-B084-D777CD44074E}" presName="node" presStyleLbl="node1" presStyleIdx="3" presStyleCnt="6">
        <dgm:presLayoutVars>
          <dgm:bulletEnabled val="1"/>
        </dgm:presLayoutVars>
      </dgm:prSet>
      <dgm:spPr/>
    </dgm:pt>
    <dgm:pt modelId="{B2CA53C3-38DF-4CCB-B3E6-E549316E0676}" type="pres">
      <dgm:prSet presAssocID="{B16C2BE3-7C87-4323-8FBA-49EAF7E0B633}" presName="sibTrans" presStyleCnt="0"/>
      <dgm:spPr/>
    </dgm:pt>
    <dgm:pt modelId="{A9EF5C06-5978-4D12-B311-CD575E8538E6}" type="pres">
      <dgm:prSet presAssocID="{3B09D864-40DF-4849-B8C6-187F27785472}" presName="node" presStyleLbl="node1" presStyleIdx="4" presStyleCnt="6">
        <dgm:presLayoutVars>
          <dgm:bulletEnabled val="1"/>
        </dgm:presLayoutVars>
      </dgm:prSet>
      <dgm:spPr/>
    </dgm:pt>
    <dgm:pt modelId="{6EEE52CA-BE84-4204-BC4C-ED3F78795944}" type="pres">
      <dgm:prSet presAssocID="{91FCF0E3-92C1-4516-97F4-DD819B390DFD}" presName="sibTrans" presStyleCnt="0"/>
      <dgm:spPr/>
    </dgm:pt>
    <dgm:pt modelId="{2A05CB0E-0CA9-4DD4-9BCE-29590592D237}" type="pres">
      <dgm:prSet presAssocID="{5F9D5C62-D42E-4C61-AE74-EF6EBB0E8F75}" presName="node" presStyleLbl="node1" presStyleIdx="5" presStyleCnt="6">
        <dgm:presLayoutVars>
          <dgm:bulletEnabled val="1"/>
        </dgm:presLayoutVars>
      </dgm:prSet>
      <dgm:spPr/>
    </dgm:pt>
  </dgm:ptLst>
  <dgm:cxnLst>
    <dgm:cxn modelId="{3F218942-366D-44B3-8F4A-54C7B58D160B}" type="presOf" srcId="{972153BA-5925-4AD9-B084-D777CD44074E}" destId="{E800A2ED-B034-4FA2-9B5A-B667D62C743F}" srcOrd="0" destOrd="0" presId="urn:microsoft.com/office/officeart/2005/8/layout/default"/>
    <dgm:cxn modelId="{60391B45-BD6B-4BA6-B1CF-67F19965CF92}" srcId="{B4557A47-AE7C-4F46-B4FC-A704128AB56E}" destId="{972153BA-5925-4AD9-B084-D777CD44074E}" srcOrd="3" destOrd="0" parTransId="{881D424D-17FB-417F-8456-E8DC1BE98EA5}" sibTransId="{B16C2BE3-7C87-4323-8FBA-49EAF7E0B633}"/>
    <dgm:cxn modelId="{684D096A-3370-4938-9EBF-1A8ED75D6D8B}" srcId="{B4557A47-AE7C-4F46-B4FC-A704128AB56E}" destId="{907C0D40-41AE-48E8-A082-4C14629CCD7D}" srcOrd="0" destOrd="0" parTransId="{E505BBB3-FD40-4BE0-8876-C1AFA5D75FE5}" sibTransId="{7B68CF14-F52A-4F45-88D9-6AC1F6EC3E0A}"/>
    <dgm:cxn modelId="{F8B99487-C519-4556-A096-4B97F09FFA32}" srcId="{B4557A47-AE7C-4F46-B4FC-A704128AB56E}" destId="{3B09D864-40DF-4849-B8C6-187F27785472}" srcOrd="4" destOrd="0" parTransId="{8A94B51A-2508-46F8-A66D-5A15B27A66A1}" sibTransId="{91FCF0E3-92C1-4516-97F4-DD819B390DFD}"/>
    <dgm:cxn modelId="{8CBD8991-3F66-44D8-8C5B-DCE68CD8B02F}" type="presOf" srcId="{B4557A47-AE7C-4F46-B4FC-A704128AB56E}" destId="{C8C91DE5-B1BA-4902-A58F-EEC62003EC41}" srcOrd="0" destOrd="0" presId="urn:microsoft.com/office/officeart/2005/8/layout/default"/>
    <dgm:cxn modelId="{BF1F6398-3E44-4BD6-A6A7-5FA7436C8021}" type="presOf" srcId="{907C0D40-41AE-48E8-A082-4C14629CCD7D}" destId="{A841F42C-1C75-4157-8635-CAE479C2D8E4}" srcOrd="0" destOrd="0" presId="urn:microsoft.com/office/officeart/2005/8/layout/default"/>
    <dgm:cxn modelId="{6465ACA0-71F0-4926-B453-52C5025536A6}" srcId="{B4557A47-AE7C-4F46-B4FC-A704128AB56E}" destId="{B30BA0DE-F685-4290-A0A1-1D0A26B5B1F6}" srcOrd="2" destOrd="0" parTransId="{B384FB7E-A51A-496A-95E8-2A770F2E14C4}" sibTransId="{558145CC-D2B3-4746-8273-1D65F298646F}"/>
    <dgm:cxn modelId="{2BC2AAB5-2F2F-4025-8E08-6A333519F3F8}" srcId="{B4557A47-AE7C-4F46-B4FC-A704128AB56E}" destId="{E3797764-E1BA-4590-9E7F-1188C1D8DB0F}" srcOrd="1" destOrd="0" parTransId="{7CFF2F16-F9CC-4833-9493-D078E226881A}" sibTransId="{649D6AA0-C027-4248-9A98-58D46CFEF523}"/>
    <dgm:cxn modelId="{950235C8-6655-4D5C-900E-DE956D6BDAE9}" srcId="{B4557A47-AE7C-4F46-B4FC-A704128AB56E}" destId="{5F9D5C62-D42E-4C61-AE74-EF6EBB0E8F75}" srcOrd="5" destOrd="0" parTransId="{BD74E37E-B329-4065-A4C4-0CDD78C0DF96}" sibTransId="{CD958017-7D17-4F85-A378-01CBE0DD4D1C}"/>
    <dgm:cxn modelId="{27AB5BCC-A11B-4D23-80E7-AAC135CBC93E}" type="presOf" srcId="{3B09D864-40DF-4849-B8C6-187F27785472}" destId="{A9EF5C06-5978-4D12-B311-CD575E8538E6}" srcOrd="0" destOrd="0" presId="urn:microsoft.com/office/officeart/2005/8/layout/default"/>
    <dgm:cxn modelId="{4BEEFFD5-BFA2-4C47-B7A3-99C3C8A91CF5}" type="presOf" srcId="{5F9D5C62-D42E-4C61-AE74-EF6EBB0E8F75}" destId="{2A05CB0E-0CA9-4DD4-9BCE-29590592D237}" srcOrd="0" destOrd="0" presId="urn:microsoft.com/office/officeart/2005/8/layout/default"/>
    <dgm:cxn modelId="{742785E8-FE17-40DB-9C23-5F57535C715E}" type="presOf" srcId="{B30BA0DE-F685-4290-A0A1-1D0A26B5B1F6}" destId="{3A8F57CA-4A42-42DC-A096-F60526EA2FC1}" srcOrd="0" destOrd="0" presId="urn:microsoft.com/office/officeart/2005/8/layout/default"/>
    <dgm:cxn modelId="{53F198FB-2959-46EF-AEC4-DDA3608EE52C}" type="presOf" srcId="{E3797764-E1BA-4590-9E7F-1188C1D8DB0F}" destId="{E498FAED-A625-4266-A8C7-2B814D5975BC}" srcOrd="0" destOrd="0" presId="urn:microsoft.com/office/officeart/2005/8/layout/default"/>
    <dgm:cxn modelId="{6B6C20EC-A2B6-43F8-9F5D-DE45DA836BBD}" type="presParOf" srcId="{C8C91DE5-B1BA-4902-A58F-EEC62003EC41}" destId="{A841F42C-1C75-4157-8635-CAE479C2D8E4}" srcOrd="0" destOrd="0" presId="urn:microsoft.com/office/officeart/2005/8/layout/default"/>
    <dgm:cxn modelId="{7C2B9372-10E4-45A4-B566-27C688BE6FD3}" type="presParOf" srcId="{C8C91DE5-B1BA-4902-A58F-EEC62003EC41}" destId="{B985F8F2-61DB-4E29-B7D4-8277E4CD757B}" srcOrd="1" destOrd="0" presId="urn:microsoft.com/office/officeart/2005/8/layout/default"/>
    <dgm:cxn modelId="{6D1E18AC-BD37-47FE-B256-69C7730BFAD1}" type="presParOf" srcId="{C8C91DE5-B1BA-4902-A58F-EEC62003EC41}" destId="{E498FAED-A625-4266-A8C7-2B814D5975BC}" srcOrd="2" destOrd="0" presId="urn:microsoft.com/office/officeart/2005/8/layout/default"/>
    <dgm:cxn modelId="{6EB80E44-7856-44FF-B053-9BF0D3FE2126}" type="presParOf" srcId="{C8C91DE5-B1BA-4902-A58F-EEC62003EC41}" destId="{78649918-210F-4ED9-B41E-3C21AB3C1B53}" srcOrd="3" destOrd="0" presId="urn:microsoft.com/office/officeart/2005/8/layout/default"/>
    <dgm:cxn modelId="{764FC6C5-0DD8-477B-B733-176B95B70923}" type="presParOf" srcId="{C8C91DE5-B1BA-4902-A58F-EEC62003EC41}" destId="{3A8F57CA-4A42-42DC-A096-F60526EA2FC1}" srcOrd="4" destOrd="0" presId="urn:microsoft.com/office/officeart/2005/8/layout/default"/>
    <dgm:cxn modelId="{F463E8F9-0112-4260-A9A1-D7B46AD38F4D}" type="presParOf" srcId="{C8C91DE5-B1BA-4902-A58F-EEC62003EC41}" destId="{1FA4B367-D274-4075-8DCB-D9F131F4A18F}" srcOrd="5" destOrd="0" presId="urn:microsoft.com/office/officeart/2005/8/layout/default"/>
    <dgm:cxn modelId="{4C472A4B-8EA7-41E0-BBBF-AB23737DD42C}" type="presParOf" srcId="{C8C91DE5-B1BA-4902-A58F-EEC62003EC41}" destId="{E800A2ED-B034-4FA2-9B5A-B667D62C743F}" srcOrd="6" destOrd="0" presId="urn:microsoft.com/office/officeart/2005/8/layout/default"/>
    <dgm:cxn modelId="{AA9B4369-8E61-4C15-A29B-F9E9C1DABA58}" type="presParOf" srcId="{C8C91DE5-B1BA-4902-A58F-EEC62003EC41}" destId="{B2CA53C3-38DF-4CCB-B3E6-E549316E0676}" srcOrd="7" destOrd="0" presId="urn:microsoft.com/office/officeart/2005/8/layout/default"/>
    <dgm:cxn modelId="{DE28DA71-B62D-4776-82B0-AA819390CCC6}" type="presParOf" srcId="{C8C91DE5-B1BA-4902-A58F-EEC62003EC41}" destId="{A9EF5C06-5978-4D12-B311-CD575E8538E6}" srcOrd="8" destOrd="0" presId="urn:microsoft.com/office/officeart/2005/8/layout/default"/>
    <dgm:cxn modelId="{DCF6EDF9-F3F1-466A-9C7F-895B97A67E6D}" type="presParOf" srcId="{C8C91DE5-B1BA-4902-A58F-EEC62003EC41}" destId="{6EEE52CA-BE84-4204-BC4C-ED3F78795944}" srcOrd="9" destOrd="0" presId="urn:microsoft.com/office/officeart/2005/8/layout/default"/>
    <dgm:cxn modelId="{45524A8A-3EB7-429D-AA24-1452645456D4}" type="presParOf" srcId="{C8C91DE5-B1BA-4902-A58F-EEC62003EC41}" destId="{2A05CB0E-0CA9-4DD4-9BCE-29590592D237}" srcOrd="10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BBE321ED-3BCE-49F6-93BD-20256C992FF3}" type="doc">
      <dgm:prSet loTypeId="urn:microsoft.com/office/officeart/2005/8/layout/lProcess1" loCatId="process" qsTypeId="urn:microsoft.com/office/officeart/2005/8/quickstyle/simple1" qsCatId="simple" csTypeId="urn:microsoft.com/office/officeart/2005/8/colors/accent1_2" csCatId="accent1" phldr="1"/>
      <dgm:spPr/>
    </dgm:pt>
    <dgm:pt modelId="{991038D7-77E2-4EB4-B9AF-345070918999}">
      <dgm:prSet phldrT="[Text]" custT="1"/>
      <dgm:spPr/>
      <dgm:t>
        <a:bodyPr/>
        <a:lstStyle/>
        <a:p>
          <a:r>
            <a:rPr lang="en-US" sz="2400" dirty="0">
              <a:latin typeface="Verdana" panose="020B0604030504040204" pitchFamily="34" charset="0"/>
              <a:ea typeface="Verdana" panose="020B0604030504040204" pitchFamily="34" charset="0"/>
            </a:rPr>
            <a:t>Research Interviews</a:t>
          </a:r>
        </a:p>
      </dgm:t>
    </dgm:pt>
    <dgm:pt modelId="{52177824-6194-496D-9355-D73BF3DB6D87}" type="parTrans" cxnId="{3200A430-41E2-4AB6-9694-5742A9BBDE37}">
      <dgm:prSet/>
      <dgm:spPr/>
      <dgm:t>
        <a:bodyPr/>
        <a:lstStyle/>
        <a:p>
          <a:endParaRPr lang="en-US"/>
        </a:p>
      </dgm:t>
    </dgm:pt>
    <dgm:pt modelId="{F7A3C86A-44D7-43C3-AB6A-CAE45F67EFE2}" type="sibTrans" cxnId="{3200A430-41E2-4AB6-9694-5742A9BBDE37}">
      <dgm:prSet/>
      <dgm:spPr/>
      <dgm:t>
        <a:bodyPr/>
        <a:lstStyle/>
        <a:p>
          <a:endParaRPr lang="en-US"/>
        </a:p>
      </dgm:t>
    </dgm:pt>
    <dgm:pt modelId="{9AA24C24-C8B2-4401-8D78-C69A7D3E1C36}">
      <dgm:prSet phldrT="[Text]" custT="1"/>
      <dgm:spPr/>
      <dgm:t>
        <a:bodyPr/>
        <a:lstStyle/>
        <a:p>
          <a:r>
            <a:rPr lang="en-US" sz="2400" dirty="0">
              <a:latin typeface="Verdana" panose="020B0604030504040204" pitchFamily="34" charset="0"/>
              <a:ea typeface="Verdana" panose="020B0604030504040204" pitchFamily="34" charset="0"/>
            </a:rPr>
            <a:t>Challenges</a:t>
          </a:r>
        </a:p>
      </dgm:t>
    </dgm:pt>
    <dgm:pt modelId="{37A67A5F-4BCC-455F-A929-02745D4B5F6F}" type="parTrans" cxnId="{EFEEADDE-6821-4234-BA74-DE85624DB6EC}">
      <dgm:prSet/>
      <dgm:spPr/>
      <dgm:t>
        <a:bodyPr/>
        <a:lstStyle/>
        <a:p>
          <a:endParaRPr lang="en-US"/>
        </a:p>
      </dgm:t>
    </dgm:pt>
    <dgm:pt modelId="{EE66DCF1-FB16-48BA-A7C0-D245096E9719}" type="sibTrans" cxnId="{EFEEADDE-6821-4234-BA74-DE85624DB6EC}">
      <dgm:prSet/>
      <dgm:spPr/>
      <dgm:t>
        <a:bodyPr/>
        <a:lstStyle/>
        <a:p>
          <a:endParaRPr lang="en-US"/>
        </a:p>
      </dgm:t>
    </dgm:pt>
    <dgm:pt modelId="{3A933F0E-2F3E-4C10-AAF5-34D16DE7E080}">
      <dgm:prSet phldrT="[Text]" custT="1"/>
      <dgm:spPr/>
      <dgm:t>
        <a:bodyPr/>
        <a:lstStyle/>
        <a:p>
          <a:r>
            <a:rPr lang="en-US" sz="2400" dirty="0">
              <a:latin typeface="Verdana" panose="020B0604030504040204" pitchFamily="34" charset="0"/>
              <a:ea typeface="Verdana" panose="020B0604030504040204" pitchFamily="34" charset="0"/>
            </a:rPr>
            <a:t>Successes</a:t>
          </a:r>
        </a:p>
      </dgm:t>
    </dgm:pt>
    <dgm:pt modelId="{03F6E4D1-42AB-4A46-9D61-E13F64AD144B}" type="parTrans" cxnId="{BB6C0DB9-07D5-4CC3-ADF2-AA434D90C185}">
      <dgm:prSet/>
      <dgm:spPr/>
      <dgm:t>
        <a:bodyPr/>
        <a:lstStyle/>
        <a:p>
          <a:endParaRPr lang="en-US"/>
        </a:p>
      </dgm:t>
    </dgm:pt>
    <dgm:pt modelId="{8C7F2666-B5DA-47BB-9615-54D8F5E99696}" type="sibTrans" cxnId="{BB6C0DB9-07D5-4CC3-ADF2-AA434D90C185}">
      <dgm:prSet/>
      <dgm:spPr/>
      <dgm:t>
        <a:bodyPr/>
        <a:lstStyle/>
        <a:p>
          <a:endParaRPr lang="en-US"/>
        </a:p>
      </dgm:t>
    </dgm:pt>
    <dgm:pt modelId="{79060381-DB86-48AE-B0E6-355DE7B438FC}">
      <dgm:prSet phldrT="[Text]"/>
      <dgm:spPr/>
      <dgm:t>
        <a:bodyPr/>
        <a:lstStyle/>
        <a:p>
          <a:r>
            <a:rPr lang="en-US" dirty="0">
              <a:latin typeface="Verdana" panose="020B0604030504040204" pitchFamily="34" charset="0"/>
              <a:ea typeface="Verdana" panose="020B0604030504040204" pitchFamily="34" charset="0"/>
            </a:rPr>
            <a:t>Elevate Energy</a:t>
          </a:r>
        </a:p>
      </dgm:t>
    </dgm:pt>
    <dgm:pt modelId="{E94CADB9-AB0E-4BA7-91B9-FD01E4C8BBBC}" type="parTrans" cxnId="{CFE787B7-7A44-4B34-AFA2-467A3ABC9AC8}">
      <dgm:prSet/>
      <dgm:spPr/>
      <dgm:t>
        <a:bodyPr/>
        <a:lstStyle/>
        <a:p>
          <a:endParaRPr lang="en-US"/>
        </a:p>
      </dgm:t>
    </dgm:pt>
    <dgm:pt modelId="{6D5D3BC5-D346-4974-878E-6F71AD0D1D6C}" type="sibTrans" cxnId="{CFE787B7-7A44-4B34-AFA2-467A3ABC9AC8}">
      <dgm:prSet/>
      <dgm:spPr/>
      <dgm:t>
        <a:bodyPr/>
        <a:lstStyle/>
        <a:p>
          <a:endParaRPr lang="en-US"/>
        </a:p>
      </dgm:t>
    </dgm:pt>
    <dgm:pt modelId="{5BD279B3-32DB-4B32-B914-C25E891A5000}">
      <dgm:prSet phldrT="[Text]"/>
      <dgm:spPr/>
      <dgm:t>
        <a:bodyPr/>
        <a:lstStyle/>
        <a:p>
          <a:r>
            <a:rPr lang="en-US" dirty="0">
              <a:latin typeface="Verdana" panose="020B0604030504040204" pitchFamily="34" charset="0"/>
              <a:ea typeface="Verdana" panose="020B0604030504040204" pitchFamily="34" charset="0"/>
            </a:rPr>
            <a:t>Approved Vendors</a:t>
          </a:r>
        </a:p>
      </dgm:t>
    </dgm:pt>
    <dgm:pt modelId="{B233F435-5536-4561-91F0-14C7AB43FC15}" type="parTrans" cxnId="{DD555500-FCCF-4519-A1C3-2A9D0F98194B}">
      <dgm:prSet/>
      <dgm:spPr/>
      <dgm:t>
        <a:bodyPr/>
        <a:lstStyle/>
        <a:p>
          <a:endParaRPr lang="en-US"/>
        </a:p>
      </dgm:t>
    </dgm:pt>
    <dgm:pt modelId="{BCE5C9BD-CB5B-483C-A1D7-6242E2F6119A}" type="sibTrans" cxnId="{DD555500-FCCF-4519-A1C3-2A9D0F98194B}">
      <dgm:prSet/>
      <dgm:spPr/>
      <dgm:t>
        <a:bodyPr/>
        <a:lstStyle/>
        <a:p>
          <a:endParaRPr lang="en-US"/>
        </a:p>
      </dgm:t>
    </dgm:pt>
    <dgm:pt modelId="{7AB9F9CA-A6B6-4890-BA16-E3B01A611D04}">
      <dgm:prSet phldrT="[Text]"/>
      <dgm:spPr/>
      <dgm:t>
        <a:bodyPr/>
        <a:lstStyle/>
        <a:p>
          <a:r>
            <a:rPr lang="en-US" dirty="0">
              <a:latin typeface="Verdana" panose="020B0604030504040204" pitchFamily="34" charset="0"/>
              <a:ea typeface="Verdana" panose="020B0604030504040204" pitchFamily="34" charset="0"/>
            </a:rPr>
            <a:t>Program Complexity</a:t>
          </a:r>
        </a:p>
      </dgm:t>
    </dgm:pt>
    <dgm:pt modelId="{533F9BCE-FC25-4664-9E77-3FA00E4FACF5}" type="parTrans" cxnId="{AD8DD56F-BC2D-4E86-9FB1-8C5E4F3E7A68}">
      <dgm:prSet/>
      <dgm:spPr/>
      <dgm:t>
        <a:bodyPr/>
        <a:lstStyle/>
        <a:p>
          <a:endParaRPr lang="en-US"/>
        </a:p>
      </dgm:t>
    </dgm:pt>
    <dgm:pt modelId="{EE99446D-03CB-47D3-BC26-5134AF7F9A55}" type="sibTrans" cxnId="{AD8DD56F-BC2D-4E86-9FB1-8C5E4F3E7A68}">
      <dgm:prSet/>
      <dgm:spPr/>
      <dgm:t>
        <a:bodyPr/>
        <a:lstStyle/>
        <a:p>
          <a:endParaRPr lang="en-US"/>
        </a:p>
      </dgm:t>
    </dgm:pt>
    <dgm:pt modelId="{6F88CC4D-9084-4FD0-868C-D5776459A2CF}">
      <dgm:prSet phldrT="[Text]"/>
      <dgm:spPr/>
      <dgm:t>
        <a:bodyPr/>
        <a:lstStyle/>
        <a:p>
          <a:r>
            <a:rPr lang="en-US" dirty="0">
              <a:latin typeface="Verdana" panose="020B0604030504040204" pitchFamily="34" charset="0"/>
              <a:ea typeface="Verdana" panose="020B0604030504040204" pitchFamily="34" charset="0"/>
            </a:rPr>
            <a:t>Case Studies</a:t>
          </a:r>
        </a:p>
      </dgm:t>
    </dgm:pt>
    <dgm:pt modelId="{BFD3BC06-E93F-4794-B03B-6AEA613A9E54}" type="parTrans" cxnId="{7C7065E9-1F4B-48A7-9AFA-2B50A8FDD5D3}">
      <dgm:prSet/>
      <dgm:spPr/>
      <dgm:t>
        <a:bodyPr/>
        <a:lstStyle/>
        <a:p>
          <a:endParaRPr lang="en-US"/>
        </a:p>
      </dgm:t>
    </dgm:pt>
    <dgm:pt modelId="{9A60BE6E-561B-4A6F-BE6A-15FCF5DA8593}" type="sibTrans" cxnId="{7C7065E9-1F4B-48A7-9AFA-2B50A8FDD5D3}">
      <dgm:prSet/>
      <dgm:spPr/>
      <dgm:t>
        <a:bodyPr/>
        <a:lstStyle/>
        <a:p>
          <a:endParaRPr lang="en-US"/>
        </a:p>
      </dgm:t>
    </dgm:pt>
    <dgm:pt modelId="{833136CD-93AA-499C-BF9C-2E2E4012F19E}">
      <dgm:prSet phldrT="[Text]"/>
      <dgm:spPr/>
      <dgm:t>
        <a:bodyPr/>
        <a:lstStyle/>
        <a:p>
          <a:r>
            <a:rPr lang="en-US" dirty="0">
              <a:latin typeface="Verdana" panose="020B0604030504040204" pitchFamily="34" charset="0"/>
              <a:ea typeface="Verdana" panose="020B0604030504040204" pitchFamily="34" charset="0"/>
            </a:rPr>
            <a:t>Grassroots Educators &amp; Participants</a:t>
          </a:r>
        </a:p>
      </dgm:t>
    </dgm:pt>
    <dgm:pt modelId="{844D8318-FBE5-472C-BD8E-AD6BED22B2DD}" type="parTrans" cxnId="{057F273D-A5A2-4178-8A24-CD67A9F408B1}">
      <dgm:prSet/>
      <dgm:spPr/>
      <dgm:t>
        <a:bodyPr/>
        <a:lstStyle/>
        <a:p>
          <a:endParaRPr lang="en-US"/>
        </a:p>
      </dgm:t>
    </dgm:pt>
    <dgm:pt modelId="{66E470D9-59AC-4B6D-94E2-399DEEDE39E0}" type="sibTrans" cxnId="{057F273D-A5A2-4178-8A24-CD67A9F408B1}">
      <dgm:prSet/>
      <dgm:spPr/>
      <dgm:t>
        <a:bodyPr/>
        <a:lstStyle/>
        <a:p>
          <a:endParaRPr lang="en-US"/>
        </a:p>
      </dgm:t>
    </dgm:pt>
    <dgm:pt modelId="{2EDE1CBD-859E-4B00-982C-B9AACC91B797}">
      <dgm:prSet phldrT="[Text]"/>
      <dgm:spPr/>
      <dgm:t>
        <a:bodyPr/>
        <a:lstStyle/>
        <a:p>
          <a:r>
            <a:rPr lang="en-US" dirty="0">
              <a:latin typeface="Verdana" panose="020B0604030504040204" pitchFamily="34" charset="0"/>
              <a:ea typeface="Verdana" panose="020B0604030504040204" pitchFamily="34" charset="0"/>
            </a:rPr>
            <a:t>Stakeholders</a:t>
          </a:r>
        </a:p>
      </dgm:t>
    </dgm:pt>
    <dgm:pt modelId="{49440827-E2F2-4616-B270-36B3D2E26E6A}" type="parTrans" cxnId="{E5DD79CD-998E-486F-910F-E1E5634592AD}">
      <dgm:prSet/>
      <dgm:spPr/>
      <dgm:t>
        <a:bodyPr/>
        <a:lstStyle/>
        <a:p>
          <a:endParaRPr lang="en-US"/>
        </a:p>
      </dgm:t>
    </dgm:pt>
    <dgm:pt modelId="{E13F7DAB-9D77-4F92-A662-FC69FF98D56C}" type="sibTrans" cxnId="{E5DD79CD-998E-486F-910F-E1E5634592AD}">
      <dgm:prSet/>
      <dgm:spPr/>
      <dgm:t>
        <a:bodyPr/>
        <a:lstStyle/>
        <a:p>
          <a:endParaRPr lang="en-US"/>
        </a:p>
      </dgm:t>
    </dgm:pt>
    <dgm:pt modelId="{DD043D7A-F52E-4F54-993D-539E4C906734}">
      <dgm:prSet phldrT="[Text]"/>
      <dgm:spPr/>
      <dgm:t>
        <a:bodyPr/>
        <a:lstStyle/>
        <a:p>
          <a:r>
            <a:rPr lang="en-US" dirty="0">
              <a:latin typeface="Verdana" panose="020B0604030504040204" pitchFamily="34" charset="0"/>
              <a:ea typeface="Verdana" panose="020B0604030504040204" pitchFamily="34" charset="0"/>
            </a:rPr>
            <a:t>Community Action Agencies</a:t>
          </a:r>
        </a:p>
      </dgm:t>
    </dgm:pt>
    <dgm:pt modelId="{CCB89D08-FB9C-4539-812B-4FF932CBC292}" type="parTrans" cxnId="{B74CF787-B6A8-4A09-92A3-826717DCE79B}">
      <dgm:prSet/>
      <dgm:spPr/>
      <dgm:t>
        <a:bodyPr/>
        <a:lstStyle/>
        <a:p>
          <a:endParaRPr lang="en-US"/>
        </a:p>
      </dgm:t>
    </dgm:pt>
    <dgm:pt modelId="{E59722D2-7468-4F92-A053-BD259006F75A}" type="sibTrans" cxnId="{B74CF787-B6A8-4A09-92A3-826717DCE79B}">
      <dgm:prSet/>
      <dgm:spPr/>
      <dgm:t>
        <a:bodyPr/>
        <a:lstStyle/>
        <a:p>
          <a:endParaRPr lang="en-US"/>
        </a:p>
      </dgm:t>
    </dgm:pt>
    <dgm:pt modelId="{7DF2E065-BBE7-45D4-BFCA-78B4237CFB83}">
      <dgm:prSet phldrT="[Text]"/>
      <dgm:spPr/>
      <dgm:t>
        <a:bodyPr/>
        <a:lstStyle/>
        <a:p>
          <a:r>
            <a:rPr lang="en-US" dirty="0">
              <a:latin typeface="Verdana" panose="020B0604030504040204" pitchFamily="34" charset="0"/>
              <a:ea typeface="Verdana" panose="020B0604030504040204" pitchFamily="34" charset="0"/>
            </a:rPr>
            <a:t>Community Distrust</a:t>
          </a:r>
        </a:p>
      </dgm:t>
    </dgm:pt>
    <dgm:pt modelId="{08A6544E-22F4-443E-A463-D33D6D002872}" type="parTrans" cxnId="{4601151A-FA86-4A30-90D9-08AFFBB0E62C}">
      <dgm:prSet/>
      <dgm:spPr/>
      <dgm:t>
        <a:bodyPr/>
        <a:lstStyle/>
        <a:p>
          <a:endParaRPr lang="en-US"/>
        </a:p>
      </dgm:t>
    </dgm:pt>
    <dgm:pt modelId="{BABDCB0B-E127-45A8-B021-73450F94EA3F}" type="sibTrans" cxnId="{4601151A-FA86-4A30-90D9-08AFFBB0E62C}">
      <dgm:prSet/>
      <dgm:spPr/>
      <dgm:t>
        <a:bodyPr/>
        <a:lstStyle/>
        <a:p>
          <a:endParaRPr lang="en-US"/>
        </a:p>
      </dgm:t>
    </dgm:pt>
    <dgm:pt modelId="{EFA985F8-85BA-4F05-B308-D0B29EC5E7CD}">
      <dgm:prSet phldrT="[Text]"/>
      <dgm:spPr/>
      <dgm:t>
        <a:bodyPr/>
        <a:lstStyle/>
        <a:p>
          <a:r>
            <a:rPr lang="en-US" dirty="0">
              <a:latin typeface="Verdana" panose="020B0604030504040204" pitchFamily="34" charset="0"/>
              <a:ea typeface="Verdana" panose="020B0604030504040204" pitchFamily="34" charset="0"/>
            </a:rPr>
            <a:t>Outreach during COVID</a:t>
          </a:r>
        </a:p>
      </dgm:t>
    </dgm:pt>
    <dgm:pt modelId="{023A9A41-5BA5-41A6-A9E5-21B6F21FC737}" type="parTrans" cxnId="{020BDADE-EF82-4572-BFF3-CF3AFCA79F57}">
      <dgm:prSet/>
      <dgm:spPr/>
      <dgm:t>
        <a:bodyPr/>
        <a:lstStyle/>
        <a:p>
          <a:endParaRPr lang="en-US"/>
        </a:p>
      </dgm:t>
    </dgm:pt>
    <dgm:pt modelId="{CA685C93-A2C3-43E5-8832-67EA67CADD4E}" type="sibTrans" cxnId="{020BDADE-EF82-4572-BFF3-CF3AFCA79F57}">
      <dgm:prSet/>
      <dgm:spPr/>
      <dgm:t>
        <a:bodyPr/>
        <a:lstStyle/>
        <a:p>
          <a:endParaRPr lang="en-US"/>
        </a:p>
      </dgm:t>
    </dgm:pt>
    <dgm:pt modelId="{417BACE9-BEC3-4C03-ACFB-3963E5B80D4A}">
      <dgm:prSet phldrT="[Text]"/>
      <dgm:spPr/>
      <dgm:t>
        <a:bodyPr/>
        <a:lstStyle/>
        <a:p>
          <a:r>
            <a:rPr lang="en-US" dirty="0">
              <a:latin typeface="Verdana" panose="020B0604030504040204" pitchFamily="34" charset="0"/>
              <a:ea typeface="Verdana" panose="020B0604030504040204" pitchFamily="34" charset="0"/>
            </a:rPr>
            <a:t>Grassroots Educators</a:t>
          </a:r>
        </a:p>
      </dgm:t>
    </dgm:pt>
    <dgm:pt modelId="{A21F6C4E-804D-459C-B8C8-471F22529498}" type="parTrans" cxnId="{DA120C9C-D99D-4E42-8BA0-1F28E9B47756}">
      <dgm:prSet/>
      <dgm:spPr/>
      <dgm:t>
        <a:bodyPr/>
        <a:lstStyle/>
        <a:p>
          <a:endParaRPr lang="en-US"/>
        </a:p>
      </dgm:t>
    </dgm:pt>
    <dgm:pt modelId="{C30C7B4A-B04D-4305-A690-6F7EAA78C156}" type="sibTrans" cxnId="{DA120C9C-D99D-4E42-8BA0-1F28E9B47756}">
      <dgm:prSet/>
      <dgm:spPr/>
      <dgm:t>
        <a:bodyPr/>
        <a:lstStyle/>
        <a:p>
          <a:endParaRPr lang="en-US"/>
        </a:p>
      </dgm:t>
    </dgm:pt>
    <dgm:pt modelId="{3B1D3592-8879-4AB0-8F92-228DC4271132}">
      <dgm:prSet phldrT="[Text]"/>
      <dgm:spPr/>
      <dgm:t>
        <a:bodyPr/>
        <a:lstStyle/>
        <a:p>
          <a:r>
            <a:rPr lang="en-US" dirty="0">
              <a:latin typeface="Verdana" panose="020B0604030504040204" pitchFamily="34" charset="0"/>
              <a:ea typeface="Verdana" panose="020B0604030504040204" pitchFamily="34" charset="0"/>
            </a:rPr>
            <a:t>Partnerships with Other Programs</a:t>
          </a:r>
        </a:p>
      </dgm:t>
    </dgm:pt>
    <dgm:pt modelId="{50242F19-5E01-405D-8C9A-01705D0BC49C}" type="parTrans" cxnId="{1BE4232E-99F6-4C1D-A2BA-504EFF28A067}">
      <dgm:prSet/>
      <dgm:spPr/>
      <dgm:t>
        <a:bodyPr/>
        <a:lstStyle/>
        <a:p>
          <a:endParaRPr lang="en-US"/>
        </a:p>
      </dgm:t>
    </dgm:pt>
    <dgm:pt modelId="{731C36B1-2171-4343-925D-8BBA572D2E30}" type="sibTrans" cxnId="{1BE4232E-99F6-4C1D-A2BA-504EFF28A067}">
      <dgm:prSet/>
      <dgm:spPr/>
      <dgm:t>
        <a:bodyPr/>
        <a:lstStyle/>
        <a:p>
          <a:endParaRPr lang="en-US"/>
        </a:p>
      </dgm:t>
    </dgm:pt>
    <dgm:pt modelId="{0E9EE3DF-D512-46E1-82AC-CD876C46BD8E}">
      <dgm:prSet phldrT="[Text]"/>
      <dgm:spPr/>
      <dgm:t>
        <a:bodyPr/>
        <a:lstStyle/>
        <a:p>
          <a:r>
            <a:rPr lang="en-US" dirty="0">
              <a:latin typeface="Verdana" panose="020B0604030504040204" pitchFamily="34" charset="0"/>
              <a:ea typeface="Verdana" panose="020B0604030504040204" pitchFamily="34" charset="0"/>
            </a:rPr>
            <a:t>Alternative Energy Suppliers</a:t>
          </a:r>
        </a:p>
      </dgm:t>
    </dgm:pt>
    <dgm:pt modelId="{D2663028-404B-456A-AC56-FED20A7403A9}" type="parTrans" cxnId="{AA779EDA-AFC2-48D7-9900-419D346A409C}">
      <dgm:prSet/>
      <dgm:spPr/>
      <dgm:t>
        <a:bodyPr/>
        <a:lstStyle/>
        <a:p>
          <a:endParaRPr lang="en-US"/>
        </a:p>
      </dgm:t>
    </dgm:pt>
    <dgm:pt modelId="{E9C60527-9FA1-4AAA-B2DC-9A62FC77EF16}" type="sibTrans" cxnId="{AA779EDA-AFC2-48D7-9900-419D346A409C}">
      <dgm:prSet/>
      <dgm:spPr/>
      <dgm:t>
        <a:bodyPr/>
        <a:lstStyle/>
        <a:p>
          <a:endParaRPr lang="en-US"/>
        </a:p>
      </dgm:t>
    </dgm:pt>
    <dgm:pt modelId="{C5DDC624-1690-4F9A-AE57-DE7DD67FC926}">
      <dgm:prSet phldrT="[Text]"/>
      <dgm:spPr/>
      <dgm:t>
        <a:bodyPr/>
        <a:lstStyle/>
        <a:p>
          <a:r>
            <a:rPr lang="en-US" dirty="0">
              <a:latin typeface="Verdana" panose="020B0604030504040204" pitchFamily="34" charset="0"/>
              <a:ea typeface="Verdana" panose="020B0604030504040204" pitchFamily="34" charset="0"/>
            </a:rPr>
            <a:t>Solar Readiness</a:t>
          </a:r>
        </a:p>
      </dgm:t>
    </dgm:pt>
    <dgm:pt modelId="{A9B85CCC-79D0-477C-AB1A-3948AE3B93ED}" type="parTrans" cxnId="{50D70DA7-212D-464A-8368-977B6D2FF92F}">
      <dgm:prSet/>
      <dgm:spPr/>
      <dgm:t>
        <a:bodyPr/>
        <a:lstStyle/>
        <a:p>
          <a:endParaRPr lang="en-US"/>
        </a:p>
      </dgm:t>
    </dgm:pt>
    <dgm:pt modelId="{4B76DC85-DFBF-434C-83F3-2F047D636FFE}" type="sibTrans" cxnId="{50D70DA7-212D-464A-8368-977B6D2FF92F}">
      <dgm:prSet/>
      <dgm:spPr/>
      <dgm:t>
        <a:bodyPr/>
        <a:lstStyle/>
        <a:p>
          <a:endParaRPr lang="en-US"/>
        </a:p>
      </dgm:t>
    </dgm:pt>
    <dgm:pt modelId="{06917998-F686-4CA6-9B4B-81F5D6D3C8FC}">
      <dgm:prSet phldrT="[Text]"/>
      <dgm:spPr/>
      <dgm:t>
        <a:bodyPr/>
        <a:lstStyle/>
        <a:p>
          <a:r>
            <a:rPr lang="en-US" dirty="0">
              <a:latin typeface="Verdana" panose="020B0604030504040204" pitchFamily="34" charset="0"/>
              <a:ea typeface="Verdana" panose="020B0604030504040204" pitchFamily="34" charset="0"/>
            </a:rPr>
            <a:t>Community Solar Accessibility</a:t>
          </a:r>
        </a:p>
      </dgm:t>
    </dgm:pt>
    <dgm:pt modelId="{9D6FCAC5-C578-42F5-B149-38A7147BA1B3}" type="parTrans" cxnId="{88F0AE1A-6823-4C38-869E-80FF81CDE15C}">
      <dgm:prSet/>
      <dgm:spPr/>
      <dgm:t>
        <a:bodyPr/>
        <a:lstStyle/>
        <a:p>
          <a:endParaRPr lang="en-US"/>
        </a:p>
      </dgm:t>
    </dgm:pt>
    <dgm:pt modelId="{78C664A8-F395-4108-802D-8FF37A2EB84D}" type="sibTrans" cxnId="{88F0AE1A-6823-4C38-869E-80FF81CDE15C}">
      <dgm:prSet/>
      <dgm:spPr/>
      <dgm:t>
        <a:bodyPr/>
        <a:lstStyle/>
        <a:p>
          <a:endParaRPr lang="en-US"/>
        </a:p>
      </dgm:t>
    </dgm:pt>
    <dgm:pt modelId="{4A465E9C-4482-4CEF-8B06-8DF85D0A8D53}" type="pres">
      <dgm:prSet presAssocID="{BBE321ED-3BCE-49F6-93BD-20256C992FF3}" presName="Name0" presStyleCnt="0">
        <dgm:presLayoutVars>
          <dgm:dir/>
          <dgm:animLvl val="lvl"/>
          <dgm:resizeHandles val="exact"/>
        </dgm:presLayoutVars>
      </dgm:prSet>
      <dgm:spPr/>
    </dgm:pt>
    <dgm:pt modelId="{FFBF162C-CF02-41BA-A1BE-745E08F5D3F3}" type="pres">
      <dgm:prSet presAssocID="{991038D7-77E2-4EB4-B9AF-345070918999}" presName="vertFlow" presStyleCnt="0"/>
      <dgm:spPr/>
    </dgm:pt>
    <dgm:pt modelId="{CD7EE493-070A-4CED-BA9C-3F53F84ACB7C}" type="pres">
      <dgm:prSet presAssocID="{991038D7-77E2-4EB4-B9AF-345070918999}" presName="header" presStyleLbl="node1" presStyleIdx="0" presStyleCnt="3" custScaleY="178986"/>
      <dgm:spPr/>
    </dgm:pt>
    <dgm:pt modelId="{BCDE71B2-D2CE-40E1-8C66-42043E7EF457}" type="pres">
      <dgm:prSet presAssocID="{E94CADB9-AB0E-4BA7-91B9-FD01E4C8BBBC}" presName="parTrans" presStyleLbl="sibTrans2D1" presStyleIdx="0" presStyleCnt="14"/>
      <dgm:spPr/>
    </dgm:pt>
    <dgm:pt modelId="{91DA5DDA-BDE1-4E31-9EA3-AB3D8307A6F5}" type="pres">
      <dgm:prSet presAssocID="{79060381-DB86-48AE-B0E6-355DE7B438FC}" presName="child" presStyleLbl="alignAccFollowNode1" presStyleIdx="0" presStyleCnt="14">
        <dgm:presLayoutVars>
          <dgm:chMax val="0"/>
          <dgm:bulletEnabled val="1"/>
        </dgm:presLayoutVars>
      </dgm:prSet>
      <dgm:spPr/>
    </dgm:pt>
    <dgm:pt modelId="{3EA8CE01-56CF-4E3E-870B-F8FC1C29DE16}" type="pres">
      <dgm:prSet presAssocID="{6D5D3BC5-D346-4974-878E-6F71AD0D1D6C}" presName="sibTrans" presStyleLbl="sibTrans2D1" presStyleIdx="1" presStyleCnt="14"/>
      <dgm:spPr/>
    </dgm:pt>
    <dgm:pt modelId="{2D4197BB-6827-41D8-A77F-DDC46B1C1994}" type="pres">
      <dgm:prSet presAssocID="{2EDE1CBD-859E-4B00-982C-B9AACC91B797}" presName="child" presStyleLbl="alignAccFollowNode1" presStyleIdx="1" presStyleCnt="14">
        <dgm:presLayoutVars>
          <dgm:chMax val="0"/>
          <dgm:bulletEnabled val="1"/>
        </dgm:presLayoutVars>
      </dgm:prSet>
      <dgm:spPr/>
    </dgm:pt>
    <dgm:pt modelId="{01CEC2FB-A3DC-438A-A69C-0C266CB100AD}" type="pres">
      <dgm:prSet presAssocID="{E13F7DAB-9D77-4F92-A662-FC69FF98D56C}" presName="sibTrans" presStyleLbl="sibTrans2D1" presStyleIdx="2" presStyleCnt="14"/>
      <dgm:spPr/>
    </dgm:pt>
    <dgm:pt modelId="{8B090526-48D3-4022-B0E5-4161A6188842}" type="pres">
      <dgm:prSet presAssocID="{DD043D7A-F52E-4F54-993D-539E4C906734}" presName="child" presStyleLbl="alignAccFollowNode1" presStyleIdx="2" presStyleCnt="14">
        <dgm:presLayoutVars>
          <dgm:chMax val="0"/>
          <dgm:bulletEnabled val="1"/>
        </dgm:presLayoutVars>
      </dgm:prSet>
      <dgm:spPr/>
    </dgm:pt>
    <dgm:pt modelId="{5A4BEE58-3BC2-4446-95B1-7C994E9F2C86}" type="pres">
      <dgm:prSet presAssocID="{E59722D2-7468-4F92-A053-BD259006F75A}" presName="sibTrans" presStyleLbl="sibTrans2D1" presStyleIdx="3" presStyleCnt="14"/>
      <dgm:spPr/>
    </dgm:pt>
    <dgm:pt modelId="{12EAB560-E702-4696-B4B1-219C01F9D9CE}" type="pres">
      <dgm:prSet presAssocID="{5BD279B3-32DB-4B32-B914-C25E891A5000}" presName="child" presStyleLbl="alignAccFollowNode1" presStyleIdx="3" presStyleCnt="14">
        <dgm:presLayoutVars>
          <dgm:chMax val="0"/>
          <dgm:bulletEnabled val="1"/>
        </dgm:presLayoutVars>
      </dgm:prSet>
      <dgm:spPr/>
    </dgm:pt>
    <dgm:pt modelId="{082F90FF-EA6B-490C-A3E8-DA0928BECF6E}" type="pres">
      <dgm:prSet presAssocID="{BCE5C9BD-CB5B-483C-A1D7-6242E2F6119A}" presName="sibTrans" presStyleLbl="sibTrans2D1" presStyleIdx="4" presStyleCnt="14"/>
      <dgm:spPr/>
    </dgm:pt>
    <dgm:pt modelId="{B9041871-800B-4606-98BC-29B63881463E}" type="pres">
      <dgm:prSet presAssocID="{833136CD-93AA-499C-BF9C-2E2E4012F19E}" presName="child" presStyleLbl="alignAccFollowNode1" presStyleIdx="4" presStyleCnt="14">
        <dgm:presLayoutVars>
          <dgm:chMax val="0"/>
          <dgm:bulletEnabled val="1"/>
        </dgm:presLayoutVars>
      </dgm:prSet>
      <dgm:spPr/>
    </dgm:pt>
    <dgm:pt modelId="{38CEDC25-F0CD-4BB2-B9BB-7D3CDDCC4751}" type="pres">
      <dgm:prSet presAssocID="{991038D7-77E2-4EB4-B9AF-345070918999}" presName="hSp" presStyleCnt="0"/>
      <dgm:spPr/>
    </dgm:pt>
    <dgm:pt modelId="{32D5A5DA-A159-45E0-8E8A-9F56D1E6773D}" type="pres">
      <dgm:prSet presAssocID="{9AA24C24-C8B2-4401-8D78-C69A7D3E1C36}" presName="vertFlow" presStyleCnt="0"/>
      <dgm:spPr/>
    </dgm:pt>
    <dgm:pt modelId="{E50F91E6-A893-4A80-A250-5A0904C11DB5}" type="pres">
      <dgm:prSet presAssocID="{9AA24C24-C8B2-4401-8D78-C69A7D3E1C36}" presName="header" presStyleLbl="node1" presStyleIdx="1" presStyleCnt="3" custScaleY="168476"/>
      <dgm:spPr/>
    </dgm:pt>
    <dgm:pt modelId="{08345866-E537-4875-8A53-7D0CB6E02944}" type="pres">
      <dgm:prSet presAssocID="{533F9BCE-FC25-4664-9E77-3FA00E4FACF5}" presName="parTrans" presStyleLbl="sibTrans2D1" presStyleIdx="5" presStyleCnt="14"/>
      <dgm:spPr/>
    </dgm:pt>
    <dgm:pt modelId="{06296DE1-8032-4FB1-A10D-30ED60796F07}" type="pres">
      <dgm:prSet presAssocID="{7AB9F9CA-A6B6-4890-BA16-E3B01A611D04}" presName="child" presStyleLbl="alignAccFollowNode1" presStyleIdx="5" presStyleCnt="14">
        <dgm:presLayoutVars>
          <dgm:chMax val="0"/>
          <dgm:bulletEnabled val="1"/>
        </dgm:presLayoutVars>
      </dgm:prSet>
      <dgm:spPr/>
    </dgm:pt>
    <dgm:pt modelId="{A56A7228-F52A-4DD1-85D8-D9FA15395623}" type="pres">
      <dgm:prSet presAssocID="{EE99446D-03CB-47D3-BC26-5134AF7F9A55}" presName="sibTrans" presStyleLbl="sibTrans2D1" presStyleIdx="6" presStyleCnt="14"/>
      <dgm:spPr/>
    </dgm:pt>
    <dgm:pt modelId="{9806E58F-32E9-4C9B-BB3F-6E3F7C44CE97}" type="pres">
      <dgm:prSet presAssocID="{7DF2E065-BBE7-45D4-BFCA-78B4237CFB83}" presName="child" presStyleLbl="alignAccFollowNode1" presStyleIdx="6" presStyleCnt="14">
        <dgm:presLayoutVars>
          <dgm:chMax val="0"/>
          <dgm:bulletEnabled val="1"/>
        </dgm:presLayoutVars>
      </dgm:prSet>
      <dgm:spPr/>
    </dgm:pt>
    <dgm:pt modelId="{6B68025B-D55F-4C95-A4CC-A2616B0CF10A}" type="pres">
      <dgm:prSet presAssocID="{BABDCB0B-E127-45A8-B021-73450F94EA3F}" presName="sibTrans" presStyleLbl="sibTrans2D1" presStyleIdx="7" presStyleCnt="14"/>
      <dgm:spPr/>
    </dgm:pt>
    <dgm:pt modelId="{B09C5BAD-6965-4211-AA2E-3410613097D0}" type="pres">
      <dgm:prSet presAssocID="{0E9EE3DF-D512-46E1-82AC-CD876C46BD8E}" presName="child" presStyleLbl="alignAccFollowNode1" presStyleIdx="7" presStyleCnt="14">
        <dgm:presLayoutVars>
          <dgm:chMax val="0"/>
          <dgm:bulletEnabled val="1"/>
        </dgm:presLayoutVars>
      </dgm:prSet>
      <dgm:spPr/>
    </dgm:pt>
    <dgm:pt modelId="{BAFD833F-D866-4AAB-99E8-FCE6F9663682}" type="pres">
      <dgm:prSet presAssocID="{E9C60527-9FA1-4AAA-B2DC-9A62FC77EF16}" presName="sibTrans" presStyleLbl="sibTrans2D1" presStyleIdx="8" presStyleCnt="14"/>
      <dgm:spPr/>
    </dgm:pt>
    <dgm:pt modelId="{C4CF8313-2AB7-426D-B351-AB8C52BCD613}" type="pres">
      <dgm:prSet presAssocID="{EFA985F8-85BA-4F05-B308-D0B29EC5E7CD}" presName="child" presStyleLbl="alignAccFollowNode1" presStyleIdx="8" presStyleCnt="14">
        <dgm:presLayoutVars>
          <dgm:chMax val="0"/>
          <dgm:bulletEnabled val="1"/>
        </dgm:presLayoutVars>
      </dgm:prSet>
      <dgm:spPr/>
    </dgm:pt>
    <dgm:pt modelId="{B310204F-CEFD-4A80-B0D8-CCD99C50E8C6}" type="pres">
      <dgm:prSet presAssocID="{CA685C93-A2C3-43E5-8832-67EA67CADD4E}" presName="sibTrans" presStyleLbl="sibTrans2D1" presStyleIdx="9" presStyleCnt="14"/>
      <dgm:spPr/>
    </dgm:pt>
    <dgm:pt modelId="{A3AABEE3-52B2-48F2-B8F6-143FEBA00D69}" type="pres">
      <dgm:prSet presAssocID="{C5DDC624-1690-4F9A-AE57-DE7DD67FC926}" presName="child" presStyleLbl="alignAccFollowNode1" presStyleIdx="9" presStyleCnt="14">
        <dgm:presLayoutVars>
          <dgm:chMax val="0"/>
          <dgm:bulletEnabled val="1"/>
        </dgm:presLayoutVars>
      </dgm:prSet>
      <dgm:spPr/>
    </dgm:pt>
    <dgm:pt modelId="{4D9B5079-09B5-48E1-A821-1A7833D55FC1}" type="pres">
      <dgm:prSet presAssocID="{9AA24C24-C8B2-4401-8D78-C69A7D3E1C36}" presName="hSp" presStyleCnt="0"/>
      <dgm:spPr/>
    </dgm:pt>
    <dgm:pt modelId="{FB91C935-97DC-4D2D-97A0-31A6AFF3D397}" type="pres">
      <dgm:prSet presAssocID="{3A933F0E-2F3E-4C10-AAF5-34D16DE7E080}" presName="vertFlow" presStyleCnt="0"/>
      <dgm:spPr/>
    </dgm:pt>
    <dgm:pt modelId="{266600AE-97CD-4B72-A763-8065EF070A6F}" type="pres">
      <dgm:prSet presAssocID="{3A933F0E-2F3E-4C10-AAF5-34D16DE7E080}" presName="header" presStyleLbl="node1" presStyleIdx="2" presStyleCnt="3" custScaleY="168477"/>
      <dgm:spPr/>
    </dgm:pt>
    <dgm:pt modelId="{A1F07765-E84C-4029-A9A6-34794F57A6CB}" type="pres">
      <dgm:prSet presAssocID="{A21F6C4E-804D-459C-B8C8-471F22529498}" presName="parTrans" presStyleLbl="sibTrans2D1" presStyleIdx="10" presStyleCnt="14"/>
      <dgm:spPr/>
    </dgm:pt>
    <dgm:pt modelId="{C75253ED-564C-4936-AE42-079BAE17EC42}" type="pres">
      <dgm:prSet presAssocID="{417BACE9-BEC3-4C03-ACFB-3963E5B80D4A}" presName="child" presStyleLbl="alignAccFollowNode1" presStyleIdx="10" presStyleCnt="14">
        <dgm:presLayoutVars>
          <dgm:chMax val="0"/>
          <dgm:bulletEnabled val="1"/>
        </dgm:presLayoutVars>
      </dgm:prSet>
      <dgm:spPr/>
    </dgm:pt>
    <dgm:pt modelId="{73CB4C73-FFD6-421A-B05A-2FE9EF43016C}" type="pres">
      <dgm:prSet presAssocID="{C30C7B4A-B04D-4305-A690-6F7EAA78C156}" presName="sibTrans" presStyleLbl="sibTrans2D1" presStyleIdx="11" presStyleCnt="14"/>
      <dgm:spPr/>
    </dgm:pt>
    <dgm:pt modelId="{9EE5ACD6-912E-4A83-A229-BFE281517CAD}" type="pres">
      <dgm:prSet presAssocID="{3B1D3592-8879-4AB0-8F92-228DC4271132}" presName="child" presStyleLbl="alignAccFollowNode1" presStyleIdx="11" presStyleCnt="14">
        <dgm:presLayoutVars>
          <dgm:chMax val="0"/>
          <dgm:bulletEnabled val="1"/>
        </dgm:presLayoutVars>
      </dgm:prSet>
      <dgm:spPr/>
    </dgm:pt>
    <dgm:pt modelId="{EC9FBEFF-C96C-41FE-990C-91DAAF334634}" type="pres">
      <dgm:prSet presAssocID="{731C36B1-2171-4343-925D-8BBA572D2E30}" presName="sibTrans" presStyleLbl="sibTrans2D1" presStyleIdx="12" presStyleCnt="14"/>
      <dgm:spPr/>
    </dgm:pt>
    <dgm:pt modelId="{8CBF4ADE-9A96-4D9D-A232-1EA3DF034E59}" type="pres">
      <dgm:prSet presAssocID="{6F88CC4D-9084-4FD0-868C-D5776459A2CF}" presName="child" presStyleLbl="alignAccFollowNode1" presStyleIdx="12" presStyleCnt="14">
        <dgm:presLayoutVars>
          <dgm:chMax val="0"/>
          <dgm:bulletEnabled val="1"/>
        </dgm:presLayoutVars>
      </dgm:prSet>
      <dgm:spPr/>
    </dgm:pt>
    <dgm:pt modelId="{B58FC954-0B69-49C6-B4D2-64A849B35965}" type="pres">
      <dgm:prSet presAssocID="{9A60BE6E-561B-4A6F-BE6A-15FCF5DA8593}" presName="sibTrans" presStyleLbl="sibTrans2D1" presStyleIdx="13" presStyleCnt="14"/>
      <dgm:spPr/>
    </dgm:pt>
    <dgm:pt modelId="{A6AC9A9F-8207-4CDE-B1A9-BD7EBE0C99F0}" type="pres">
      <dgm:prSet presAssocID="{06917998-F686-4CA6-9B4B-81F5D6D3C8FC}" presName="child" presStyleLbl="alignAccFollowNode1" presStyleIdx="13" presStyleCnt="14">
        <dgm:presLayoutVars>
          <dgm:chMax val="0"/>
          <dgm:bulletEnabled val="1"/>
        </dgm:presLayoutVars>
      </dgm:prSet>
      <dgm:spPr/>
    </dgm:pt>
  </dgm:ptLst>
  <dgm:cxnLst>
    <dgm:cxn modelId="{DD555500-FCCF-4519-A1C3-2A9D0F98194B}" srcId="{991038D7-77E2-4EB4-B9AF-345070918999}" destId="{5BD279B3-32DB-4B32-B914-C25E891A5000}" srcOrd="3" destOrd="0" parTransId="{B233F435-5536-4561-91F0-14C7AB43FC15}" sibTransId="{BCE5C9BD-CB5B-483C-A1D7-6242E2F6119A}"/>
    <dgm:cxn modelId="{FD01B90A-280B-4658-89AC-3654A98A29E8}" type="presOf" srcId="{7AB9F9CA-A6B6-4890-BA16-E3B01A611D04}" destId="{06296DE1-8032-4FB1-A10D-30ED60796F07}" srcOrd="0" destOrd="0" presId="urn:microsoft.com/office/officeart/2005/8/layout/lProcess1"/>
    <dgm:cxn modelId="{6DC0B80B-FA46-4B74-8934-985CB44C30A9}" type="presOf" srcId="{DD043D7A-F52E-4F54-993D-539E4C906734}" destId="{8B090526-48D3-4022-B0E5-4161A6188842}" srcOrd="0" destOrd="0" presId="urn:microsoft.com/office/officeart/2005/8/layout/lProcess1"/>
    <dgm:cxn modelId="{73644211-ED64-44E4-903B-7FA22B851786}" type="presOf" srcId="{991038D7-77E2-4EB4-B9AF-345070918999}" destId="{CD7EE493-070A-4CED-BA9C-3F53F84ACB7C}" srcOrd="0" destOrd="0" presId="urn:microsoft.com/office/officeart/2005/8/layout/lProcess1"/>
    <dgm:cxn modelId="{4601151A-FA86-4A30-90D9-08AFFBB0E62C}" srcId="{9AA24C24-C8B2-4401-8D78-C69A7D3E1C36}" destId="{7DF2E065-BBE7-45D4-BFCA-78B4237CFB83}" srcOrd="1" destOrd="0" parTransId="{08A6544E-22F4-443E-A463-D33D6D002872}" sibTransId="{BABDCB0B-E127-45A8-B021-73450F94EA3F}"/>
    <dgm:cxn modelId="{88F0AE1A-6823-4C38-869E-80FF81CDE15C}" srcId="{3A933F0E-2F3E-4C10-AAF5-34D16DE7E080}" destId="{06917998-F686-4CA6-9B4B-81F5D6D3C8FC}" srcOrd="3" destOrd="0" parTransId="{9D6FCAC5-C578-42F5-B149-38A7147BA1B3}" sibTransId="{78C664A8-F395-4108-802D-8FF37A2EB84D}"/>
    <dgm:cxn modelId="{AF237721-4635-4A78-8589-3334023AF03F}" type="presOf" srcId="{6F88CC4D-9084-4FD0-868C-D5776459A2CF}" destId="{8CBF4ADE-9A96-4D9D-A232-1EA3DF034E59}" srcOrd="0" destOrd="0" presId="urn:microsoft.com/office/officeart/2005/8/layout/lProcess1"/>
    <dgm:cxn modelId="{39B02A28-5E7C-4686-AB55-D017CFDAFC01}" type="presOf" srcId="{6D5D3BC5-D346-4974-878E-6F71AD0D1D6C}" destId="{3EA8CE01-56CF-4E3E-870B-F8FC1C29DE16}" srcOrd="0" destOrd="0" presId="urn:microsoft.com/office/officeart/2005/8/layout/lProcess1"/>
    <dgm:cxn modelId="{1BE4232E-99F6-4C1D-A2BA-504EFF28A067}" srcId="{3A933F0E-2F3E-4C10-AAF5-34D16DE7E080}" destId="{3B1D3592-8879-4AB0-8F92-228DC4271132}" srcOrd="1" destOrd="0" parTransId="{50242F19-5E01-405D-8C9A-01705D0BC49C}" sibTransId="{731C36B1-2171-4343-925D-8BBA572D2E30}"/>
    <dgm:cxn modelId="{5F7CA42E-2F57-43FB-B168-0CBCC0B049FB}" type="presOf" srcId="{BABDCB0B-E127-45A8-B021-73450F94EA3F}" destId="{6B68025B-D55F-4C95-A4CC-A2616B0CF10A}" srcOrd="0" destOrd="0" presId="urn:microsoft.com/office/officeart/2005/8/layout/lProcess1"/>
    <dgm:cxn modelId="{3200A430-41E2-4AB6-9694-5742A9BBDE37}" srcId="{BBE321ED-3BCE-49F6-93BD-20256C992FF3}" destId="{991038D7-77E2-4EB4-B9AF-345070918999}" srcOrd="0" destOrd="0" parTransId="{52177824-6194-496D-9355-D73BF3DB6D87}" sibTransId="{F7A3C86A-44D7-43C3-AB6A-CAE45F67EFE2}"/>
    <dgm:cxn modelId="{3BEC8831-8DBD-4AF4-AE23-918509484E2F}" type="presOf" srcId="{5BD279B3-32DB-4B32-B914-C25E891A5000}" destId="{12EAB560-E702-4696-B4B1-219C01F9D9CE}" srcOrd="0" destOrd="0" presId="urn:microsoft.com/office/officeart/2005/8/layout/lProcess1"/>
    <dgm:cxn modelId="{057F273D-A5A2-4178-8A24-CD67A9F408B1}" srcId="{991038D7-77E2-4EB4-B9AF-345070918999}" destId="{833136CD-93AA-499C-BF9C-2E2E4012F19E}" srcOrd="4" destOrd="0" parTransId="{844D8318-FBE5-472C-BD8E-AD6BED22B2DD}" sibTransId="{66E470D9-59AC-4B6D-94E2-399DEEDE39E0}"/>
    <dgm:cxn modelId="{A04F4E3E-1712-4D59-8C16-A2867FE32BD8}" type="presOf" srcId="{E13F7DAB-9D77-4F92-A662-FC69FF98D56C}" destId="{01CEC2FB-A3DC-438A-A69C-0C266CB100AD}" srcOrd="0" destOrd="0" presId="urn:microsoft.com/office/officeart/2005/8/layout/lProcess1"/>
    <dgm:cxn modelId="{574C8E40-EFE3-46D0-B765-951752BD48B7}" type="presOf" srcId="{C30C7B4A-B04D-4305-A690-6F7EAA78C156}" destId="{73CB4C73-FFD6-421A-B05A-2FE9EF43016C}" srcOrd="0" destOrd="0" presId="urn:microsoft.com/office/officeart/2005/8/layout/lProcess1"/>
    <dgm:cxn modelId="{7F8A605D-7B32-436C-A198-63F91F1E2AB6}" type="presOf" srcId="{A21F6C4E-804D-459C-B8C8-471F22529498}" destId="{A1F07765-E84C-4029-A9A6-34794F57A6CB}" srcOrd="0" destOrd="0" presId="urn:microsoft.com/office/officeart/2005/8/layout/lProcess1"/>
    <dgm:cxn modelId="{5FABFA5F-DBAF-40CC-A180-52B808A23CB8}" type="presOf" srcId="{833136CD-93AA-499C-BF9C-2E2E4012F19E}" destId="{B9041871-800B-4606-98BC-29B63881463E}" srcOrd="0" destOrd="0" presId="urn:microsoft.com/office/officeart/2005/8/layout/lProcess1"/>
    <dgm:cxn modelId="{3C45F243-2A43-43B8-A380-1C9D5C3FA1E7}" type="presOf" srcId="{BCE5C9BD-CB5B-483C-A1D7-6242E2F6119A}" destId="{082F90FF-EA6B-490C-A3E8-DA0928BECF6E}" srcOrd="0" destOrd="0" presId="urn:microsoft.com/office/officeart/2005/8/layout/lProcess1"/>
    <dgm:cxn modelId="{336A9B47-6A25-47E1-82C1-8A7073D961C6}" type="presOf" srcId="{7DF2E065-BBE7-45D4-BFCA-78B4237CFB83}" destId="{9806E58F-32E9-4C9B-BB3F-6E3F7C44CE97}" srcOrd="0" destOrd="0" presId="urn:microsoft.com/office/officeart/2005/8/layout/lProcess1"/>
    <dgm:cxn modelId="{07A24F4A-43D3-4D1F-9CD0-09CB80CCDDA3}" type="presOf" srcId="{9AA24C24-C8B2-4401-8D78-C69A7D3E1C36}" destId="{E50F91E6-A893-4A80-A250-5A0904C11DB5}" srcOrd="0" destOrd="0" presId="urn:microsoft.com/office/officeart/2005/8/layout/lProcess1"/>
    <dgm:cxn modelId="{6DF1544F-2285-43C5-9ABD-1AD716B746A6}" type="presOf" srcId="{9A60BE6E-561B-4A6F-BE6A-15FCF5DA8593}" destId="{B58FC954-0B69-49C6-B4D2-64A849B35965}" srcOrd="0" destOrd="0" presId="urn:microsoft.com/office/officeart/2005/8/layout/lProcess1"/>
    <dgm:cxn modelId="{AD8DD56F-BC2D-4E86-9FB1-8C5E4F3E7A68}" srcId="{9AA24C24-C8B2-4401-8D78-C69A7D3E1C36}" destId="{7AB9F9CA-A6B6-4890-BA16-E3B01A611D04}" srcOrd="0" destOrd="0" parTransId="{533F9BCE-FC25-4664-9E77-3FA00E4FACF5}" sibTransId="{EE99446D-03CB-47D3-BC26-5134AF7F9A55}"/>
    <dgm:cxn modelId="{A00A7970-A468-4669-B355-9C98278B0AE7}" type="presOf" srcId="{79060381-DB86-48AE-B0E6-355DE7B438FC}" destId="{91DA5DDA-BDE1-4E31-9EA3-AB3D8307A6F5}" srcOrd="0" destOrd="0" presId="urn:microsoft.com/office/officeart/2005/8/layout/lProcess1"/>
    <dgm:cxn modelId="{DE956E51-D9D5-4A2C-B1DE-CFBC852D1684}" type="presOf" srcId="{3A933F0E-2F3E-4C10-AAF5-34D16DE7E080}" destId="{266600AE-97CD-4B72-A763-8065EF070A6F}" srcOrd="0" destOrd="0" presId="urn:microsoft.com/office/officeart/2005/8/layout/lProcess1"/>
    <dgm:cxn modelId="{42EFCB54-95C4-48F2-97DC-134FC218D648}" type="presOf" srcId="{EFA985F8-85BA-4F05-B308-D0B29EC5E7CD}" destId="{C4CF8313-2AB7-426D-B351-AB8C52BCD613}" srcOrd="0" destOrd="0" presId="urn:microsoft.com/office/officeart/2005/8/layout/lProcess1"/>
    <dgm:cxn modelId="{6DAAAB7A-400B-46C0-BB5A-DB97F784F280}" type="presOf" srcId="{E59722D2-7468-4F92-A053-BD259006F75A}" destId="{5A4BEE58-3BC2-4446-95B1-7C994E9F2C86}" srcOrd="0" destOrd="0" presId="urn:microsoft.com/office/officeart/2005/8/layout/lProcess1"/>
    <dgm:cxn modelId="{FA3DA087-13D7-47BE-B94E-55BA2F38EB55}" type="presOf" srcId="{417BACE9-BEC3-4C03-ACFB-3963E5B80D4A}" destId="{C75253ED-564C-4936-AE42-079BAE17EC42}" srcOrd="0" destOrd="0" presId="urn:microsoft.com/office/officeart/2005/8/layout/lProcess1"/>
    <dgm:cxn modelId="{B74CF787-B6A8-4A09-92A3-826717DCE79B}" srcId="{991038D7-77E2-4EB4-B9AF-345070918999}" destId="{DD043D7A-F52E-4F54-993D-539E4C906734}" srcOrd="2" destOrd="0" parTransId="{CCB89D08-FB9C-4539-812B-4FF932CBC292}" sibTransId="{E59722D2-7468-4F92-A053-BD259006F75A}"/>
    <dgm:cxn modelId="{1D91CA8F-7F05-4853-9EA1-E44639A20A3D}" type="presOf" srcId="{533F9BCE-FC25-4664-9E77-3FA00E4FACF5}" destId="{08345866-E537-4875-8A53-7D0CB6E02944}" srcOrd="0" destOrd="0" presId="urn:microsoft.com/office/officeart/2005/8/layout/lProcess1"/>
    <dgm:cxn modelId="{DB651395-5FCF-4316-A09E-4D4F333F7AD7}" type="presOf" srcId="{EE99446D-03CB-47D3-BC26-5134AF7F9A55}" destId="{A56A7228-F52A-4DD1-85D8-D9FA15395623}" srcOrd="0" destOrd="0" presId="urn:microsoft.com/office/officeart/2005/8/layout/lProcess1"/>
    <dgm:cxn modelId="{DA120C9C-D99D-4E42-8BA0-1F28E9B47756}" srcId="{3A933F0E-2F3E-4C10-AAF5-34D16DE7E080}" destId="{417BACE9-BEC3-4C03-ACFB-3963E5B80D4A}" srcOrd="0" destOrd="0" parTransId="{A21F6C4E-804D-459C-B8C8-471F22529498}" sibTransId="{C30C7B4A-B04D-4305-A690-6F7EAA78C156}"/>
    <dgm:cxn modelId="{50D70DA7-212D-464A-8368-977B6D2FF92F}" srcId="{9AA24C24-C8B2-4401-8D78-C69A7D3E1C36}" destId="{C5DDC624-1690-4F9A-AE57-DE7DD67FC926}" srcOrd="4" destOrd="0" parTransId="{A9B85CCC-79D0-477C-AB1A-3948AE3B93ED}" sibTransId="{4B76DC85-DFBF-434C-83F3-2F047D636FFE}"/>
    <dgm:cxn modelId="{021B6CAD-DAB4-4ED6-A392-2359E450F584}" type="presOf" srcId="{BBE321ED-3BCE-49F6-93BD-20256C992FF3}" destId="{4A465E9C-4482-4CEF-8B06-8DF85D0A8D53}" srcOrd="0" destOrd="0" presId="urn:microsoft.com/office/officeart/2005/8/layout/lProcess1"/>
    <dgm:cxn modelId="{5CB27EAD-EA70-489F-9A2F-0558B10FDF50}" type="presOf" srcId="{731C36B1-2171-4343-925D-8BBA572D2E30}" destId="{EC9FBEFF-C96C-41FE-990C-91DAAF334634}" srcOrd="0" destOrd="0" presId="urn:microsoft.com/office/officeart/2005/8/layout/lProcess1"/>
    <dgm:cxn modelId="{CFE787B7-7A44-4B34-AFA2-467A3ABC9AC8}" srcId="{991038D7-77E2-4EB4-B9AF-345070918999}" destId="{79060381-DB86-48AE-B0E6-355DE7B438FC}" srcOrd="0" destOrd="0" parTransId="{E94CADB9-AB0E-4BA7-91B9-FD01E4C8BBBC}" sibTransId="{6D5D3BC5-D346-4974-878E-6F71AD0D1D6C}"/>
    <dgm:cxn modelId="{BB6C0DB9-07D5-4CC3-ADF2-AA434D90C185}" srcId="{BBE321ED-3BCE-49F6-93BD-20256C992FF3}" destId="{3A933F0E-2F3E-4C10-AAF5-34D16DE7E080}" srcOrd="2" destOrd="0" parTransId="{03F6E4D1-42AB-4A46-9D61-E13F64AD144B}" sibTransId="{8C7F2666-B5DA-47BB-9615-54D8F5E99696}"/>
    <dgm:cxn modelId="{7E760ABB-4F07-4307-BBBD-69615E6CAB48}" type="presOf" srcId="{CA685C93-A2C3-43E5-8832-67EA67CADD4E}" destId="{B310204F-CEFD-4A80-B0D8-CCD99C50E8C6}" srcOrd="0" destOrd="0" presId="urn:microsoft.com/office/officeart/2005/8/layout/lProcess1"/>
    <dgm:cxn modelId="{633B69CC-D23F-4DCC-8C00-C999135F168C}" type="presOf" srcId="{E9C60527-9FA1-4AAA-B2DC-9A62FC77EF16}" destId="{BAFD833F-D866-4AAB-99E8-FCE6F9663682}" srcOrd="0" destOrd="0" presId="urn:microsoft.com/office/officeart/2005/8/layout/lProcess1"/>
    <dgm:cxn modelId="{E5DD79CD-998E-486F-910F-E1E5634592AD}" srcId="{991038D7-77E2-4EB4-B9AF-345070918999}" destId="{2EDE1CBD-859E-4B00-982C-B9AACC91B797}" srcOrd="1" destOrd="0" parTransId="{49440827-E2F2-4616-B270-36B3D2E26E6A}" sibTransId="{E13F7DAB-9D77-4F92-A662-FC69FF98D56C}"/>
    <dgm:cxn modelId="{8B50EDD3-C848-40DF-86C0-3E31CCFEE3B7}" type="presOf" srcId="{C5DDC624-1690-4F9A-AE57-DE7DD67FC926}" destId="{A3AABEE3-52B2-48F2-B8F6-143FEBA00D69}" srcOrd="0" destOrd="0" presId="urn:microsoft.com/office/officeart/2005/8/layout/lProcess1"/>
    <dgm:cxn modelId="{AA779EDA-AFC2-48D7-9900-419D346A409C}" srcId="{9AA24C24-C8B2-4401-8D78-C69A7D3E1C36}" destId="{0E9EE3DF-D512-46E1-82AC-CD876C46BD8E}" srcOrd="2" destOrd="0" parTransId="{D2663028-404B-456A-AC56-FED20A7403A9}" sibTransId="{E9C60527-9FA1-4AAA-B2DC-9A62FC77EF16}"/>
    <dgm:cxn modelId="{D0F9D2DC-894A-4714-AF91-905EBB852E9C}" type="presOf" srcId="{E94CADB9-AB0E-4BA7-91B9-FD01E4C8BBBC}" destId="{BCDE71B2-D2CE-40E1-8C66-42043E7EF457}" srcOrd="0" destOrd="0" presId="urn:microsoft.com/office/officeart/2005/8/layout/lProcess1"/>
    <dgm:cxn modelId="{EFEEADDE-6821-4234-BA74-DE85624DB6EC}" srcId="{BBE321ED-3BCE-49F6-93BD-20256C992FF3}" destId="{9AA24C24-C8B2-4401-8D78-C69A7D3E1C36}" srcOrd="1" destOrd="0" parTransId="{37A67A5F-4BCC-455F-A929-02745D4B5F6F}" sibTransId="{EE66DCF1-FB16-48BA-A7C0-D245096E9719}"/>
    <dgm:cxn modelId="{020BDADE-EF82-4572-BFF3-CF3AFCA79F57}" srcId="{9AA24C24-C8B2-4401-8D78-C69A7D3E1C36}" destId="{EFA985F8-85BA-4F05-B308-D0B29EC5E7CD}" srcOrd="3" destOrd="0" parTransId="{023A9A41-5BA5-41A6-A9E5-21B6F21FC737}" sibTransId="{CA685C93-A2C3-43E5-8832-67EA67CADD4E}"/>
    <dgm:cxn modelId="{CFD9B9E2-2A52-47CC-AD66-076D112AAF48}" type="presOf" srcId="{06917998-F686-4CA6-9B4B-81F5D6D3C8FC}" destId="{A6AC9A9F-8207-4CDE-B1A9-BD7EBE0C99F0}" srcOrd="0" destOrd="0" presId="urn:microsoft.com/office/officeart/2005/8/layout/lProcess1"/>
    <dgm:cxn modelId="{7C7065E9-1F4B-48A7-9AFA-2B50A8FDD5D3}" srcId="{3A933F0E-2F3E-4C10-AAF5-34D16DE7E080}" destId="{6F88CC4D-9084-4FD0-868C-D5776459A2CF}" srcOrd="2" destOrd="0" parTransId="{BFD3BC06-E93F-4794-B03B-6AEA613A9E54}" sibTransId="{9A60BE6E-561B-4A6F-BE6A-15FCF5DA8593}"/>
    <dgm:cxn modelId="{0A9061F1-8CB7-409E-B865-49F339D10701}" type="presOf" srcId="{2EDE1CBD-859E-4B00-982C-B9AACC91B797}" destId="{2D4197BB-6827-41D8-A77F-DDC46B1C1994}" srcOrd="0" destOrd="0" presId="urn:microsoft.com/office/officeart/2005/8/layout/lProcess1"/>
    <dgm:cxn modelId="{A3E512FF-32AE-43B0-A59C-5E21CFA5DD2E}" type="presOf" srcId="{3B1D3592-8879-4AB0-8F92-228DC4271132}" destId="{9EE5ACD6-912E-4A83-A229-BFE281517CAD}" srcOrd="0" destOrd="0" presId="urn:microsoft.com/office/officeart/2005/8/layout/lProcess1"/>
    <dgm:cxn modelId="{7AE084FF-676D-43C4-B710-11F1B7506C7F}" type="presOf" srcId="{0E9EE3DF-D512-46E1-82AC-CD876C46BD8E}" destId="{B09C5BAD-6965-4211-AA2E-3410613097D0}" srcOrd="0" destOrd="0" presId="urn:microsoft.com/office/officeart/2005/8/layout/lProcess1"/>
    <dgm:cxn modelId="{9B71A8FF-64EE-44A0-8103-BB5C0BB38AA2}" type="presParOf" srcId="{4A465E9C-4482-4CEF-8B06-8DF85D0A8D53}" destId="{FFBF162C-CF02-41BA-A1BE-745E08F5D3F3}" srcOrd="0" destOrd="0" presId="urn:microsoft.com/office/officeart/2005/8/layout/lProcess1"/>
    <dgm:cxn modelId="{4F4E8E21-CEC6-443E-A99B-886B3552188A}" type="presParOf" srcId="{FFBF162C-CF02-41BA-A1BE-745E08F5D3F3}" destId="{CD7EE493-070A-4CED-BA9C-3F53F84ACB7C}" srcOrd="0" destOrd="0" presId="urn:microsoft.com/office/officeart/2005/8/layout/lProcess1"/>
    <dgm:cxn modelId="{CF22135A-32D0-4FB7-9D80-A9905BF25F63}" type="presParOf" srcId="{FFBF162C-CF02-41BA-A1BE-745E08F5D3F3}" destId="{BCDE71B2-D2CE-40E1-8C66-42043E7EF457}" srcOrd="1" destOrd="0" presId="urn:microsoft.com/office/officeart/2005/8/layout/lProcess1"/>
    <dgm:cxn modelId="{B2FAC238-EED8-42DB-A4E3-194CBE7C7C7B}" type="presParOf" srcId="{FFBF162C-CF02-41BA-A1BE-745E08F5D3F3}" destId="{91DA5DDA-BDE1-4E31-9EA3-AB3D8307A6F5}" srcOrd="2" destOrd="0" presId="urn:microsoft.com/office/officeart/2005/8/layout/lProcess1"/>
    <dgm:cxn modelId="{7184E370-A25C-4D04-ADF2-4287C1F1B5C7}" type="presParOf" srcId="{FFBF162C-CF02-41BA-A1BE-745E08F5D3F3}" destId="{3EA8CE01-56CF-4E3E-870B-F8FC1C29DE16}" srcOrd="3" destOrd="0" presId="urn:microsoft.com/office/officeart/2005/8/layout/lProcess1"/>
    <dgm:cxn modelId="{7D55BBBB-3030-4803-9B81-198C66459BDA}" type="presParOf" srcId="{FFBF162C-CF02-41BA-A1BE-745E08F5D3F3}" destId="{2D4197BB-6827-41D8-A77F-DDC46B1C1994}" srcOrd="4" destOrd="0" presId="urn:microsoft.com/office/officeart/2005/8/layout/lProcess1"/>
    <dgm:cxn modelId="{1D217117-17F5-4CDA-9A91-673FCFBC2EBA}" type="presParOf" srcId="{FFBF162C-CF02-41BA-A1BE-745E08F5D3F3}" destId="{01CEC2FB-A3DC-438A-A69C-0C266CB100AD}" srcOrd="5" destOrd="0" presId="urn:microsoft.com/office/officeart/2005/8/layout/lProcess1"/>
    <dgm:cxn modelId="{CC7AACA5-79A8-4647-B67E-6AE9530CFF44}" type="presParOf" srcId="{FFBF162C-CF02-41BA-A1BE-745E08F5D3F3}" destId="{8B090526-48D3-4022-B0E5-4161A6188842}" srcOrd="6" destOrd="0" presId="urn:microsoft.com/office/officeart/2005/8/layout/lProcess1"/>
    <dgm:cxn modelId="{5AD3FDEF-C07D-48BE-A7AB-4783387902DD}" type="presParOf" srcId="{FFBF162C-CF02-41BA-A1BE-745E08F5D3F3}" destId="{5A4BEE58-3BC2-4446-95B1-7C994E9F2C86}" srcOrd="7" destOrd="0" presId="urn:microsoft.com/office/officeart/2005/8/layout/lProcess1"/>
    <dgm:cxn modelId="{FB859859-FEF0-4474-934C-A7D293E676AE}" type="presParOf" srcId="{FFBF162C-CF02-41BA-A1BE-745E08F5D3F3}" destId="{12EAB560-E702-4696-B4B1-219C01F9D9CE}" srcOrd="8" destOrd="0" presId="urn:microsoft.com/office/officeart/2005/8/layout/lProcess1"/>
    <dgm:cxn modelId="{69DA4D14-C302-45A2-8FBE-2C0AF7CE1DF2}" type="presParOf" srcId="{FFBF162C-CF02-41BA-A1BE-745E08F5D3F3}" destId="{082F90FF-EA6B-490C-A3E8-DA0928BECF6E}" srcOrd="9" destOrd="0" presId="urn:microsoft.com/office/officeart/2005/8/layout/lProcess1"/>
    <dgm:cxn modelId="{4FABFE68-D8DF-4474-8581-2A4749EDAB4B}" type="presParOf" srcId="{FFBF162C-CF02-41BA-A1BE-745E08F5D3F3}" destId="{B9041871-800B-4606-98BC-29B63881463E}" srcOrd="10" destOrd="0" presId="urn:microsoft.com/office/officeart/2005/8/layout/lProcess1"/>
    <dgm:cxn modelId="{8210DDF3-465C-4ECA-B808-505B109A9148}" type="presParOf" srcId="{4A465E9C-4482-4CEF-8B06-8DF85D0A8D53}" destId="{38CEDC25-F0CD-4BB2-B9BB-7D3CDDCC4751}" srcOrd="1" destOrd="0" presId="urn:microsoft.com/office/officeart/2005/8/layout/lProcess1"/>
    <dgm:cxn modelId="{F1EC3702-BC39-4B36-A5C1-F2B16DB5DA91}" type="presParOf" srcId="{4A465E9C-4482-4CEF-8B06-8DF85D0A8D53}" destId="{32D5A5DA-A159-45E0-8E8A-9F56D1E6773D}" srcOrd="2" destOrd="0" presId="urn:microsoft.com/office/officeart/2005/8/layout/lProcess1"/>
    <dgm:cxn modelId="{B55EED3C-BB77-4AF3-8038-63BF91CBDEFA}" type="presParOf" srcId="{32D5A5DA-A159-45E0-8E8A-9F56D1E6773D}" destId="{E50F91E6-A893-4A80-A250-5A0904C11DB5}" srcOrd="0" destOrd="0" presId="urn:microsoft.com/office/officeart/2005/8/layout/lProcess1"/>
    <dgm:cxn modelId="{35FA2AB9-3A66-4547-B969-0F14874903D5}" type="presParOf" srcId="{32D5A5DA-A159-45E0-8E8A-9F56D1E6773D}" destId="{08345866-E537-4875-8A53-7D0CB6E02944}" srcOrd="1" destOrd="0" presId="urn:microsoft.com/office/officeart/2005/8/layout/lProcess1"/>
    <dgm:cxn modelId="{53B8AEAE-D2F9-41AE-8998-8597FB9509EF}" type="presParOf" srcId="{32D5A5DA-A159-45E0-8E8A-9F56D1E6773D}" destId="{06296DE1-8032-4FB1-A10D-30ED60796F07}" srcOrd="2" destOrd="0" presId="urn:microsoft.com/office/officeart/2005/8/layout/lProcess1"/>
    <dgm:cxn modelId="{A654674C-C5C1-4143-BFEC-B7A5B7767478}" type="presParOf" srcId="{32D5A5DA-A159-45E0-8E8A-9F56D1E6773D}" destId="{A56A7228-F52A-4DD1-85D8-D9FA15395623}" srcOrd="3" destOrd="0" presId="urn:microsoft.com/office/officeart/2005/8/layout/lProcess1"/>
    <dgm:cxn modelId="{7829844F-E96A-4146-8301-239D218CABCE}" type="presParOf" srcId="{32D5A5DA-A159-45E0-8E8A-9F56D1E6773D}" destId="{9806E58F-32E9-4C9B-BB3F-6E3F7C44CE97}" srcOrd="4" destOrd="0" presId="urn:microsoft.com/office/officeart/2005/8/layout/lProcess1"/>
    <dgm:cxn modelId="{75120F63-77FD-4DFB-8412-CE81E1E95770}" type="presParOf" srcId="{32D5A5DA-A159-45E0-8E8A-9F56D1E6773D}" destId="{6B68025B-D55F-4C95-A4CC-A2616B0CF10A}" srcOrd="5" destOrd="0" presId="urn:microsoft.com/office/officeart/2005/8/layout/lProcess1"/>
    <dgm:cxn modelId="{3A1D1836-2F55-48B5-ABD0-5883ADBD4E67}" type="presParOf" srcId="{32D5A5DA-A159-45E0-8E8A-9F56D1E6773D}" destId="{B09C5BAD-6965-4211-AA2E-3410613097D0}" srcOrd="6" destOrd="0" presId="urn:microsoft.com/office/officeart/2005/8/layout/lProcess1"/>
    <dgm:cxn modelId="{D9B721D4-9848-4C59-930C-C1B003B9992E}" type="presParOf" srcId="{32D5A5DA-A159-45E0-8E8A-9F56D1E6773D}" destId="{BAFD833F-D866-4AAB-99E8-FCE6F9663682}" srcOrd="7" destOrd="0" presId="urn:microsoft.com/office/officeart/2005/8/layout/lProcess1"/>
    <dgm:cxn modelId="{F795B945-1DFD-4AD4-AB58-26C75CEACF6D}" type="presParOf" srcId="{32D5A5DA-A159-45E0-8E8A-9F56D1E6773D}" destId="{C4CF8313-2AB7-426D-B351-AB8C52BCD613}" srcOrd="8" destOrd="0" presId="urn:microsoft.com/office/officeart/2005/8/layout/lProcess1"/>
    <dgm:cxn modelId="{160301B4-0BF0-4EB3-8D0A-77CBA436A207}" type="presParOf" srcId="{32D5A5DA-A159-45E0-8E8A-9F56D1E6773D}" destId="{B310204F-CEFD-4A80-B0D8-CCD99C50E8C6}" srcOrd="9" destOrd="0" presId="urn:microsoft.com/office/officeart/2005/8/layout/lProcess1"/>
    <dgm:cxn modelId="{7CE9CC94-C5F9-42CE-9AB4-9D51DADB0343}" type="presParOf" srcId="{32D5A5DA-A159-45E0-8E8A-9F56D1E6773D}" destId="{A3AABEE3-52B2-48F2-B8F6-143FEBA00D69}" srcOrd="10" destOrd="0" presId="urn:microsoft.com/office/officeart/2005/8/layout/lProcess1"/>
    <dgm:cxn modelId="{F81FCACA-6829-4681-B879-7E9AAE4A21FB}" type="presParOf" srcId="{4A465E9C-4482-4CEF-8B06-8DF85D0A8D53}" destId="{4D9B5079-09B5-48E1-A821-1A7833D55FC1}" srcOrd="3" destOrd="0" presId="urn:microsoft.com/office/officeart/2005/8/layout/lProcess1"/>
    <dgm:cxn modelId="{0CE16AB7-4B90-4388-93C2-6834A39960EC}" type="presParOf" srcId="{4A465E9C-4482-4CEF-8B06-8DF85D0A8D53}" destId="{FB91C935-97DC-4D2D-97A0-31A6AFF3D397}" srcOrd="4" destOrd="0" presId="urn:microsoft.com/office/officeart/2005/8/layout/lProcess1"/>
    <dgm:cxn modelId="{77F55F56-EB29-427C-BDE2-EBCD32EB3961}" type="presParOf" srcId="{FB91C935-97DC-4D2D-97A0-31A6AFF3D397}" destId="{266600AE-97CD-4B72-A763-8065EF070A6F}" srcOrd="0" destOrd="0" presId="urn:microsoft.com/office/officeart/2005/8/layout/lProcess1"/>
    <dgm:cxn modelId="{F5241909-2ABC-43BD-A208-08BC803802E8}" type="presParOf" srcId="{FB91C935-97DC-4D2D-97A0-31A6AFF3D397}" destId="{A1F07765-E84C-4029-A9A6-34794F57A6CB}" srcOrd="1" destOrd="0" presId="urn:microsoft.com/office/officeart/2005/8/layout/lProcess1"/>
    <dgm:cxn modelId="{2A0E99E5-915C-4286-9E66-A27E08DA4845}" type="presParOf" srcId="{FB91C935-97DC-4D2D-97A0-31A6AFF3D397}" destId="{C75253ED-564C-4936-AE42-079BAE17EC42}" srcOrd="2" destOrd="0" presId="urn:microsoft.com/office/officeart/2005/8/layout/lProcess1"/>
    <dgm:cxn modelId="{ABFD0537-AA27-4E92-9F2C-B909FBEA1538}" type="presParOf" srcId="{FB91C935-97DC-4D2D-97A0-31A6AFF3D397}" destId="{73CB4C73-FFD6-421A-B05A-2FE9EF43016C}" srcOrd="3" destOrd="0" presId="urn:microsoft.com/office/officeart/2005/8/layout/lProcess1"/>
    <dgm:cxn modelId="{6B9358AE-03A3-48A1-9271-A35EED9B7047}" type="presParOf" srcId="{FB91C935-97DC-4D2D-97A0-31A6AFF3D397}" destId="{9EE5ACD6-912E-4A83-A229-BFE281517CAD}" srcOrd="4" destOrd="0" presId="urn:microsoft.com/office/officeart/2005/8/layout/lProcess1"/>
    <dgm:cxn modelId="{58D874B6-45D4-4160-9B0D-7DDC43A08214}" type="presParOf" srcId="{FB91C935-97DC-4D2D-97A0-31A6AFF3D397}" destId="{EC9FBEFF-C96C-41FE-990C-91DAAF334634}" srcOrd="5" destOrd="0" presId="urn:microsoft.com/office/officeart/2005/8/layout/lProcess1"/>
    <dgm:cxn modelId="{7A6E912D-5662-4F7B-9A09-4DADD4E80440}" type="presParOf" srcId="{FB91C935-97DC-4D2D-97A0-31A6AFF3D397}" destId="{8CBF4ADE-9A96-4D9D-A232-1EA3DF034E59}" srcOrd="6" destOrd="0" presId="urn:microsoft.com/office/officeart/2005/8/layout/lProcess1"/>
    <dgm:cxn modelId="{B4973635-1BC8-406E-865D-DD0F5EC40F66}" type="presParOf" srcId="{FB91C935-97DC-4D2D-97A0-31A6AFF3D397}" destId="{B58FC954-0B69-49C6-B4D2-64A849B35965}" srcOrd="7" destOrd="0" presId="urn:microsoft.com/office/officeart/2005/8/layout/lProcess1"/>
    <dgm:cxn modelId="{22B60399-F41A-4101-AD7C-F1096F140247}" type="presParOf" srcId="{FB91C935-97DC-4D2D-97A0-31A6AFF3D397}" destId="{A6AC9A9F-8207-4CDE-B1A9-BD7EBE0C99F0}" srcOrd="8" destOrd="0" presId="urn:microsoft.com/office/officeart/2005/8/layout/lProcess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A4A3193E-25DC-486E-A2EE-499B5BB79EF7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0FDE770A-79B6-4487-945A-99EA5E7D24D8}">
      <dgm:prSet phldrT="[Text]"/>
      <dgm:spPr/>
      <dgm:t>
        <a:bodyPr/>
        <a:lstStyle/>
        <a:p>
          <a:r>
            <a:rPr lang="en-US" dirty="0"/>
            <a:t> </a:t>
          </a:r>
        </a:p>
      </dgm:t>
    </dgm:pt>
    <dgm:pt modelId="{A7603761-101B-4A82-A5C8-88F468357870}" type="parTrans" cxnId="{0755024E-F757-4B7B-BB2E-9BBD480064BA}">
      <dgm:prSet/>
      <dgm:spPr/>
      <dgm:t>
        <a:bodyPr/>
        <a:lstStyle/>
        <a:p>
          <a:endParaRPr lang="en-US"/>
        </a:p>
      </dgm:t>
    </dgm:pt>
    <dgm:pt modelId="{B242784D-3FFD-460B-AE03-0BE55F113E36}" type="sibTrans" cxnId="{0755024E-F757-4B7B-BB2E-9BBD480064BA}">
      <dgm:prSet/>
      <dgm:spPr/>
      <dgm:t>
        <a:bodyPr/>
        <a:lstStyle/>
        <a:p>
          <a:endParaRPr lang="en-US"/>
        </a:p>
      </dgm:t>
    </dgm:pt>
    <dgm:pt modelId="{3A6988F8-7DD2-49CC-BB7F-EB7F47337FBF}">
      <dgm:prSet phldrT="[Text]"/>
      <dgm:spPr/>
      <dgm:t>
        <a:bodyPr anchor="ctr"/>
        <a:lstStyle/>
        <a:p>
          <a:r>
            <a:rPr lang="en-US" dirty="0">
              <a:latin typeface="Verdana" panose="020B0604030504040204" pitchFamily="34" charset="0"/>
              <a:ea typeface="Verdana" panose="020B0604030504040204" pitchFamily="34" charset="0"/>
            </a:rPr>
            <a:t>Environmental justice (EJ) communities demonstrate a higher risk of exposure to pollution based on environmental and socioeconomic factors</a:t>
          </a:r>
          <a:endParaRPr lang="en-US" dirty="0"/>
        </a:p>
      </dgm:t>
    </dgm:pt>
    <dgm:pt modelId="{848AC628-A66B-483A-A788-E3DB2C0861C5}" type="parTrans" cxnId="{06198D4A-5513-44FF-A45A-114D410E2623}">
      <dgm:prSet/>
      <dgm:spPr/>
      <dgm:t>
        <a:bodyPr/>
        <a:lstStyle/>
        <a:p>
          <a:endParaRPr lang="en-US"/>
        </a:p>
      </dgm:t>
    </dgm:pt>
    <dgm:pt modelId="{2F6BC496-C12E-4021-8B0F-0FF4F818DB7D}" type="sibTrans" cxnId="{06198D4A-5513-44FF-A45A-114D410E2623}">
      <dgm:prSet/>
      <dgm:spPr/>
      <dgm:t>
        <a:bodyPr/>
        <a:lstStyle/>
        <a:p>
          <a:endParaRPr lang="en-US"/>
        </a:p>
      </dgm:t>
    </dgm:pt>
    <dgm:pt modelId="{B227CE86-09EC-484D-827B-D75D86D85392}">
      <dgm:prSet phldrT="[Text]"/>
      <dgm:spPr/>
      <dgm:t>
        <a:bodyPr anchor="ctr"/>
        <a:lstStyle/>
        <a:p>
          <a:r>
            <a:rPr lang="en-US" dirty="0">
              <a:latin typeface="Verdana" panose="020B0604030504040204" pitchFamily="34" charset="0"/>
              <a:ea typeface="Verdana" panose="020B0604030504040204" pitchFamily="34" charset="0"/>
            </a:rPr>
            <a:t>Goal of at least 25% of program funds allocated to projects in EJ communities.</a:t>
          </a:r>
          <a:endParaRPr lang="en-US" dirty="0"/>
        </a:p>
      </dgm:t>
    </dgm:pt>
    <dgm:pt modelId="{214D030D-8D72-4EA6-8393-607359490D8E}" type="parTrans" cxnId="{D3A20313-70E6-4582-AA21-A83266866381}">
      <dgm:prSet/>
      <dgm:spPr/>
      <dgm:t>
        <a:bodyPr/>
        <a:lstStyle/>
        <a:p>
          <a:endParaRPr lang="en-US"/>
        </a:p>
      </dgm:t>
    </dgm:pt>
    <dgm:pt modelId="{2BAC4EAC-F3AF-40CB-A84F-B99A1D2593A0}" type="sibTrans" cxnId="{D3A20313-70E6-4582-AA21-A83266866381}">
      <dgm:prSet/>
      <dgm:spPr/>
      <dgm:t>
        <a:bodyPr/>
        <a:lstStyle/>
        <a:p>
          <a:endParaRPr lang="en-US"/>
        </a:p>
      </dgm:t>
    </dgm:pt>
    <dgm:pt modelId="{0256CEEA-7E06-487D-AFBE-99B29E31EFE7}">
      <dgm:prSet phldrT="[Text]"/>
      <dgm:spPr/>
      <dgm:t>
        <a:bodyPr anchor="ctr"/>
        <a:lstStyle/>
        <a:p>
          <a:r>
            <a:rPr lang="en-US" dirty="0">
              <a:latin typeface="Verdana" panose="020B0604030504040204" pitchFamily="34" charset="0"/>
              <a:ea typeface="Verdana" panose="020B0604030504040204" pitchFamily="34" charset="0"/>
            </a:rPr>
            <a:t>Up to 60% of available grassroots education funding will be awarded to Grassroots Education proposals targeting EJ communities</a:t>
          </a:r>
          <a:endParaRPr lang="en-US" dirty="0"/>
        </a:p>
      </dgm:t>
    </dgm:pt>
    <dgm:pt modelId="{9C9D661F-5BB0-4BE4-867A-71EE2341A9A1}" type="parTrans" cxnId="{3A355FDE-6FA9-49C6-8B38-A61D9D84E993}">
      <dgm:prSet/>
      <dgm:spPr/>
      <dgm:t>
        <a:bodyPr/>
        <a:lstStyle/>
        <a:p>
          <a:endParaRPr lang="en-US"/>
        </a:p>
      </dgm:t>
    </dgm:pt>
    <dgm:pt modelId="{AEC721D1-3923-4F5D-9884-8B73B78E6757}" type="sibTrans" cxnId="{3A355FDE-6FA9-49C6-8B38-A61D9D84E993}">
      <dgm:prSet/>
      <dgm:spPr/>
      <dgm:t>
        <a:bodyPr/>
        <a:lstStyle/>
        <a:p>
          <a:endParaRPr lang="en-US"/>
        </a:p>
      </dgm:t>
    </dgm:pt>
    <dgm:pt modelId="{155ACB12-242A-4C89-879E-CF76C94FBA1C}">
      <dgm:prSet/>
      <dgm:spPr/>
      <dgm:t>
        <a:bodyPr/>
        <a:lstStyle/>
        <a:p>
          <a:endParaRPr lang="en-US"/>
        </a:p>
      </dgm:t>
    </dgm:pt>
    <dgm:pt modelId="{6F192152-9B5D-403E-A3EE-05797F54BD24}" type="parTrans" cxnId="{9135FC9E-AFFD-4F0D-9C87-01CE13B277F0}">
      <dgm:prSet/>
      <dgm:spPr/>
      <dgm:t>
        <a:bodyPr/>
        <a:lstStyle/>
        <a:p>
          <a:endParaRPr lang="en-US"/>
        </a:p>
      </dgm:t>
    </dgm:pt>
    <dgm:pt modelId="{F30B202D-FC01-45E9-97D2-37E2716F3CC3}" type="sibTrans" cxnId="{9135FC9E-AFFD-4F0D-9C87-01CE13B277F0}">
      <dgm:prSet/>
      <dgm:spPr/>
      <dgm:t>
        <a:bodyPr/>
        <a:lstStyle/>
        <a:p>
          <a:endParaRPr lang="en-US"/>
        </a:p>
      </dgm:t>
    </dgm:pt>
    <dgm:pt modelId="{3B325853-413B-4859-A6AE-59BF67E783A5}">
      <dgm:prSet/>
      <dgm:spPr/>
      <dgm:t>
        <a:bodyPr/>
        <a:lstStyle/>
        <a:p>
          <a:endParaRPr lang="en-US"/>
        </a:p>
      </dgm:t>
    </dgm:pt>
    <dgm:pt modelId="{86CDF952-3595-4454-B7ED-4361BF888961}" type="parTrans" cxnId="{D0654750-1935-48CD-AC27-AB965C3A5708}">
      <dgm:prSet/>
      <dgm:spPr/>
      <dgm:t>
        <a:bodyPr/>
        <a:lstStyle/>
        <a:p>
          <a:endParaRPr lang="en-US"/>
        </a:p>
      </dgm:t>
    </dgm:pt>
    <dgm:pt modelId="{0D1EB9FC-407E-47C1-B00F-83554649DBD2}" type="sibTrans" cxnId="{D0654750-1935-48CD-AC27-AB965C3A5708}">
      <dgm:prSet/>
      <dgm:spPr/>
      <dgm:t>
        <a:bodyPr/>
        <a:lstStyle/>
        <a:p>
          <a:endParaRPr lang="en-US"/>
        </a:p>
      </dgm:t>
    </dgm:pt>
    <dgm:pt modelId="{34141439-D532-48A4-9D9E-9E37BCB8BC45}">
      <dgm:prSet/>
      <dgm:spPr/>
      <dgm:t>
        <a:bodyPr/>
        <a:lstStyle/>
        <a:p>
          <a:endParaRPr lang="en-US"/>
        </a:p>
      </dgm:t>
    </dgm:pt>
    <dgm:pt modelId="{DD0809C3-6F70-4079-A17A-5C3412A1D20D}" type="parTrans" cxnId="{AD232A61-25A0-46B4-9175-77CEFD695917}">
      <dgm:prSet/>
      <dgm:spPr/>
      <dgm:t>
        <a:bodyPr/>
        <a:lstStyle/>
        <a:p>
          <a:endParaRPr lang="en-US"/>
        </a:p>
      </dgm:t>
    </dgm:pt>
    <dgm:pt modelId="{FCD16D72-87D8-48CF-A9A4-AFBA6745C54A}" type="sibTrans" cxnId="{AD232A61-25A0-46B4-9175-77CEFD695917}">
      <dgm:prSet/>
      <dgm:spPr/>
      <dgm:t>
        <a:bodyPr/>
        <a:lstStyle/>
        <a:p>
          <a:endParaRPr lang="en-US"/>
        </a:p>
      </dgm:t>
    </dgm:pt>
    <dgm:pt modelId="{C5CC2909-BE39-45D5-8DD0-00CFB9F9AE35}" type="pres">
      <dgm:prSet presAssocID="{A4A3193E-25DC-486E-A2EE-499B5BB79EF7}" presName="vert0" presStyleCnt="0">
        <dgm:presLayoutVars>
          <dgm:dir/>
          <dgm:animOne val="branch"/>
          <dgm:animLvl val="lvl"/>
        </dgm:presLayoutVars>
      </dgm:prSet>
      <dgm:spPr/>
    </dgm:pt>
    <dgm:pt modelId="{92ABFB32-BB8C-4A2B-BCFC-8C2B47E9EA1B}" type="pres">
      <dgm:prSet presAssocID="{0FDE770A-79B6-4487-945A-99EA5E7D24D8}" presName="thickLine" presStyleLbl="alignNode1" presStyleIdx="0" presStyleCnt="1"/>
      <dgm:spPr/>
    </dgm:pt>
    <dgm:pt modelId="{DC626C8D-49E7-430C-A690-A39F1222843B}" type="pres">
      <dgm:prSet presAssocID="{0FDE770A-79B6-4487-945A-99EA5E7D24D8}" presName="horz1" presStyleCnt="0"/>
      <dgm:spPr/>
    </dgm:pt>
    <dgm:pt modelId="{EBD6CC55-5737-40B0-8D82-1A4EE6DAF930}" type="pres">
      <dgm:prSet presAssocID="{0FDE770A-79B6-4487-945A-99EA5E7D24D8}" presName="tx1" presStyleLbl="revTx" presStyleIdx="0" presStyleCnt="7" custFlipHor="1" custScaleX="4149"/>
      <dgm:spPr/>
    </dgm:pt>
    <dgm:pt modelId="{96FEA499-7497-446D-88B2-E5EDC2FCF2F7}" type="pres">
      <dgm:prSet presAssocID="{0FDE770A-79B6-4487-945A-99EA5E7D24D8}" presName="vert1" presStyleCnt="0"/>
      <dgm:spPr/>
    </dgm:pt>
    <dgm:pt modelId="{92220B72-DA6A-4E0E-8EED-976B3A27991F}" type="pres">
      <dgm:prSet presAssocID="{3A6988F8-7DD2-49CC-BB7F-EB7F47337FBF}" presName="vertSpace2a" presStyleCnt="0"/>
      <dgm:spPr/>
    </dgm:pt>
    <dgm:pt modelId="{053C4535-1E43-4672-8AD4-325DE0E6CFC7}" type="pres">
      <dgm:prSet presAssocID="{3A6988F8-7DD2-49CC-BB7F-EB7F47337FBF}" presName="horz2" presStyleCnt="0"/>
      <dgm:spPr/>
    </dgm:pt>
    <dgm:pt modelId="{F75FEDFA-5E44-434B-8AC1-79A99A3ECB43}" type="pres">
      <dgm:prSet presAssocID="{3A6988F8-7DD2-49CC-BB7F-EB7F47337FBF}" presName="horzSpace2" presStyleCnt="0"/>
      <dgm:spPr/>
    </dgm:pt>
    <dgm:pt modelId="{EEDE1DE8-FAA0-4656-BE58-AA3EA53F4D1E}" type="pres">
      <dgm:prSet presAssocID="{3A6988F8-7DD2-49CC-BB7F-EB7F47337FBF}" presName="tx2" presStyleLbl="revTx" presStyleIdx="1" presStyleCnt="7" custScaleX="127389"/>
      <dgm:spPr/>
    </dgm:pt>
    <dgm:pt modelId="{F0A8CA91-AFEB-486C-A79F-A210B1C9CA3F}" type="pres">
      <dgm:prSet presAssocID="{3A6988F8-7DD2-49CC-BB7F-EB7F47337FBF}" presName="vert2" presStyleCnt="0"/>
      <dgm:spPr/>
    </dgm:pt>
    <dgm:pt modelId="{2C90600E-30CF-4AC6-A801-88BBC825B943}" type="pres">
      <dgm:prSet presAssocID="{3A6988F8-7DD2-49CC-BB7F-EB7F47337FBF}" presName="thinLine2b" presStyleLbl="callout" presStyleIdx="0" presStyleCnt="6" custScaleX="125000"/>
      <dgm:spPr/>
    </dgm:pt>
    <dgm:pt modelId="{84871F6A-59AD-44FC-9018-A217288460C9}" type="pres">
      <dgm:prSet presAssocID="{3A6988F8-7DD2-49CC-BB7F-EB7F47337FBF}" presName="vertSpace2b" presStyleCnt="0"/>
      <dgm:spPr/>
    </dgm:pt>
    <dgm:pt modelId="{CA5F63EE-7006-4095-90AB-7392F144F2F9}" type="pres">
      <dgm:prSet presAssocID="{B227CE86-09EC-484D-827B-D75D86D85392}" presName="horz2" presStyleCnt="0"/>
      <dgm:spPr/>
    </dgm:pt>
    <dgm:pt modelId="{DF29EB98-A4AE-41F8-9880-D0FBF715E3BC}" type="pres">
      <dgm:prSet presAssocID="{B227CE86-09EC-484D-827B-D75D86D85392}" presName="horzSpace2" presStyleCnt="0"/>
      <dgm:spPr/>
    </dgm:pt>
    <dgm:pt modelId="{51505014-DBB1-4C4C-88D5-516571D1BA79}" type="pres">
      <dgm:prSet presAssocID="{B227CE86-09EC-484D-827B-D75D86D85392}" presName="tx2" presStyleLbl="revTx" presStyleIdx="2" presStyleCnt="7" custScaleX="127389"/>
      <dgm:spPr/>
    </dgm:pt>
    <dgm:pt modelId="{3ABF7D29-CFD7-40AA-A00F-28822D227E33}" type="pres">
      <dgm:prSet presAssocID="{B227CE86-09EC-484D-827B-D75D86D85392}" presName="vert2" presStyleCnt="0"/>
      <dgm:spPr/>
    </dgm:pt>
    <dgm:pt modelId="{DEDAF5FC-C39D-409B-8832-ADADD1D1B322}" type="pres">
      <dgm:prSet presAssocID="{B227CE86-09EC-484D-827B-D75D86D85392}" presName="thinLine2b" presStyleLbl="callout" presStyleIdx="1" presStyleCnt="6" custScaleX="125000"/>
      <dgm:spPr/>
    </dgm:pt>
    <dgm:pt modelId="{3D1300E1-B758-46FC-B109-0D0B84029B7D}" type="pres">
      <dgm:prSet presAssocID="{B227CE86-09EC-484D-827B-D75D86D85392}" presName="vertSpace2b" presStyleCnt="0"/>
      <dgm:spPr/>
    </dgm:pt>
    <dgm:pt modelId="{15ECB6A0-45A7-48E2-8E2B-BCC9C5FBC565}" type="pres">
      <dgm:prSet presAssocID="{0256CEEA-7E06-487D-AFBE-99B29E31EFE7}" presName="horz2" presStyleCnt="0"/>
      <dgm:spPr/>
    </dgm:pt>
    <dgm:pt modelId="{555B56D3-E7E3-4D63-B675-B1E857F79F94}" type="pres">
      <dgm:prSet presAssocID="{0256CEEA-7E06-487D-AFBE-99B29E31EFE7}" presName="horzSpace2" presStyleCnt="0"/>
      <dgm:spPr/>
    </dgm:pt>
    <dgm:pt modelId="{892037DA-E15B-44B0-9B56-6C83141ECCF7}" type="pres">
      <dgm:prSet presAssocID="{0256CEEA-7E06-487D-AFBE-99B29E31EFE7}" presName="tx2" presStyleLbl="revTx" presStyleIdx="3" presStyleCnt="7" custScaleX="127389"/>
      <dgm:spPr/>
    </dgm:pt>
    <dgm:pt modelId="{6DF2AFB6-09A9-4EE5-BE5B-CC17C62F0909}" type="pres">
      <dgm:prSet presAssocID="{0256CEEA-7E06-487D-AFBE-99B29E31EFE7}" presName="vert2" presStyleCnt="0"/>
      <dgm:spPr/>
    </dgm:pt>
    <dgm:pt modelId="{33AE4636-CCC9-49B1-A15A-040914F22E69}" type="pres">
      <dgm:prSet presAssocID="{0256CEEA-7E06-487D-AFBE-99B29E31EFE7}" presName="thinLine2b" presStyleLbl="callout" presStyleIdx="2" presStyleCnt="6" custScaleX="125000"/>
      <dgm:spPr/>
    </dgm:pt>
    <dgm:pt modelId="{A86C0963-EE5F-41D9-AC78-44D4C57C04B0}" type="pres">
      <dgm:prSet presAssocID="{0256CEEA-7E06-487D-AFBE-99B29E31EFE7}" presName="vertSpace2b" presStyleCnt="0"/>
      <dgm:spPr/>
    </dgm:pt>
    <dgm:pt modelId="{C11E5452-6113-46B5-9B83-871936C52965}" type="pres">
      <dgm:prSet presAssocID="{155ACB12-242A-4C89-879E-CF76C94FBA1C}" presName="horz2" presStyleCnt="0"/>
      <dgm:spPr/>
    </dgm:pt>
    <dgm:pt modelId="{753605A5-EE0F-40C3-BDD0-71A573E03667}" type="pres">
      <dgm:prSet presAssocID="{155ACB12-242A-4C89-879E-CF76C94FBA1C}" presName="horzSpace2" presStyleCnt="0"/>
      <dgm:spPr/>
    </dgm:pt>
    <dgm:pt modelId="{0F08F06D-6063-46F1-9341-2973519BFACE}" type="pres">
      <dgm:prSet presAssocID="{155ACB12-242A-4C89-879E-CF76C94FBA1C}" presName="tx2" presStyleLbl="revTx" presStyleIdx="4" presStyleCnt="7" custScaleX="127389"/>
      <dgm:spPr/>
    </dgm:pt>
    <dgm:pt modelId="{FDAFC017-5F5C-4CA5-AB3F-F880F0AD87F4}" type="pres">
      <dgm:prSet presAssocID="{155ACB12-242A-4C89-879E-CF76C94FBA1C}" presName="vert2" presStyleCnt="0"/>
      <dgm:spPr/>
    </dgm:pt>
    <dgm:pt modelId="{EC1247E7-058C-41B8-A6F8-60B23F85110C}" type="pres">
      <dgm:prSet presAssocID="{155ACB12-242A-4C89-879E-CF76C94FBA1C}" presName="thinLine2b" presStyleLbl="callout" presStyleIdx="3" presStyleCnt="6" custScaleX="125000"/>
      <dgm:spPr/>
    </dgm:pt>
    <dgm:pt modelId="{F4EEF1E8-66AE-4669-B78C-31A98B885857}" type="pres">
      <dgm:prSet presAssocID="{155ACB12-242A-4C89-879E-CF76C94FBA1C}" presName="vertSpace2b" presStyleCnt="0"/>
      <dgm:spPr/>
    </dgm:pt>
    <dgm:pt modelId="{DFB85D41-88EF-4AF9-9141-A9965F9D73F6}" type="pres">
      <dgm:prSet presAssocID="{3B325853-413B-4859-A6AE-59BF67E783A5}" presName="horz2" presStyleCnt="0"/>
      <dgm:spPr/>
    </dgm:pt>
    <dgm:pt modelId="{5AF9A308-96D3-470E-8579-F1F218482515}" type="pres">
      <dgm:prSet presAssocID="{3B325853-413B-4859-A6AE-59BF67E783A5}" presName="horzSpace2" presStyleCnt="0"/>
      <dgm:spPr/>
    </dgm:pt>
    <dgm:pt modelId="{83FB4674-6A03-4D98-8324-EDDE81796A2B}" type="pres">
      <dgm:prSet presAssocID="{3B325853-413B-4859-A6AE-59BF67E783A5}" presName="tx2" presStyleLbl="revTx" presStyleIdx="5" presStyleCnt="7" custScaleX="127389"/>
      <dgm:spPr/>
    </dgm:pt>
    <dgm:pt modelId="{62A16D29-AFC6-4D6A-BE3A-F04E9890A6A6}" type="pres">
      <dgm:prSet presAssocID="{3B325853-413B-4859-A6AE-59BF67E783A5}" presName="vert2" presStyleCnt="0"/>
      <dgm:spPr/>
    </dgm:pt>
    <dgm:pt modelId="{E26890FC-A971-4289-8267-A4F1DC21AE08}" type="pres">
      <dgm:prSet presAssocID="{3B325853-413B-4859-A6AE-59BF67E783A5}" presName="thinLine2b" presStyleLbl="callout" presStyleIdx="4" presStyleCnt="6" custScaleX="125000"/>
      <dgm:spPr/>
    </dgm:pt>
    <dgm:pt modelId="{B4C217B1-67D2-4C48-B3F4-3C47E560EA8E}" type="pres">
      <dgm:prSet presAssocID="{3B325853-413B-4859-A6AE-59BF67E783A5}" presName="vertSpace2b" presStyleCnt="0"/>
      <dgm:spPr/>
    </dgm:pt>
    <dgm:pt modelId="{B7CD898B-D1DB-4CFF-B84C-03A520B1842B}" type="pres">
      <dgm:prSet presAssocID="{34141439-D532-48A4-9D9E-9E37BCB8BC45}" presName="horz2" presStyleCnt="0"/>
      <dgm:spPr/>
    </dgm:pt>
    <dgm:pt modelId="{F352B1D1-388E-4E6A-8A71-B8E7D55ECB16}" type="pres">
      <dgm:prSet presAssocID="{34141439-D532-48A4-9D9E-9E37BCB8BC45}" presName="horzSpace2" presStyleCnt="0"/>
      <dgm:spPr/>
    </dgm:pt>
    <dgm:pt modelId="{D719623B-9F22-4611-A89E-5D9B402CE789}" type="pres">
      <dgm:prSet presAssocID="{34141439-D532-48A4-9D9E-9E37BCB8BC45}" presName="tx2" presStyleLbl="revTx" presStyleIdx="6" presStyleCnt="7" custScaleX="127389"/>
      <dgm:spPr/>
    </dgm:pt>
    <dgm:pt modelId="{92EF2BFB-262B-4C07-B540-D9F1123CB8B9}" type="pres">
      <dgm:prSet presAssocID="{34141439-D532-48A4-9D9E-9E37BCB8BC45}" presName="vert2" presStyleCnt="0"/>
      <dgm:spPr/>
    </dgm:pt>
    <dgm:pt modelId="{BF848E6A-F88D-451B-9916-7CEFF5F1B3FD}" type="pres">
      <dgm:prSet presAssocID="{34141439-D532-48A4-9D9E-9E37BCB8BC45}" presName="thinLine2b" presStyleLbl="callout" presStyleIdx="5" presStyleCnt="6" custScaleX="125000"/>
      <dgm:spPr/>
    </dgm:pt>
    <dgm:pt modelId="{F1EA7C81-5DFE-4B4E-A6CE-E10F416360F0}" type="pres">
      <dgm:prSet presAssocID="{34141439-D532-48A4-9D9E-9E37BCB8BC45}" presName="vertSpace2b" presStyleCnt="0"/>
      <dgm:spPr/>
    </dgm:pt>
  </dgm:ptLst>
  <dgm:cxnLst>
    <dgm:cxn modelId="{D3A20313-70E6-4582-AA21-A83266866381}" srcId="{0FDE770A-79B6-4487-945A-99EA5E7D24D8}" destId="{B227CE86-09EC-484D-827B-D75D86D85392}" srcOrd="1" destOrd="0" parTransId="{214D030D-8D72-4EA6-8393-607359490D8E}" sibTransId="{2BAC4EAC-F3AF-40CB-A84F-B99A1D2593A0}"/>
    <dgm:cxn modelId="{AD232A61-25A0-46B4-9175-77CEFD695917}" srcId="{0FDE770A-79B6-4487-945A-99EA5E7D24D8}" destId="{34141439-D532-48A4-9D9E-9E37BCB8BC45}" srcOrd="5" destOrd="0" parTransId="{DD0809C3-6F70-4079-A17A-5C3412A1D20D}" sibTransId="{FCD16D72-87D8-48CF-A9A4-AFBA6745C54A}"/>
    <dgm:cxn modelId="{06198D4A-5513-44FF-A45A-114D410E2623}" srcId="{0FDE770A-79B6-4487-945A-99EA5E7D24D8}" destId="{3A6988F8-7DD2-49CC-BB7F-EB7F47337FBF}" srcOrd="0" destOrd="0" parTransId="{848AC628-A66B-483A-A788-E3DB2C0861C5}" sibTransId="{2F6BC496-C12E-4021-8B0F-0FF4F818DB7D}"/>
    <dgm:cxn modelId="{0755024E-F757-4B7B-BB2E-9BBD480064BA}" srcId="{A4A3193E-25DC-486E-A2EE-499B5BB79EF7}" destId="{0FDE770A-79B6-4487-945A-99EA5E7D24D8}" srcOrd="0" destOrd="0" parTransId="{A7603761-101B-4A82-A5C8-88F468357870}" sibTransId="{B242784D-3FFD-460B-AE03-0BE55F113E36}"/>
    <dgm:cxn modelId="{D0654750-1935-48CD-AC27-AB965C3A5708}" srcId="{0FDE770A-79B6-4487-945A-99EA5E7D24D8}" destId="{3B325853-413B-4859-A6AE-59BF67E783A5}" srcOrd="4" destOrd="0" parTransId="{86CDF952-3595-4454-B7ED-4361BF888961}" sibTransId="{0D1EB9FC-407E-47C1-B00F-83554649DBD2}"/>
    <dgm:cxn modelId="{8C027B8A-3600-4C5F-B4BB-E141DA322D4F}" type="presOf" srcId="{3A6988F8-7DD2-49CC-BB7F-EB7F47337FBF}" destId="{EEDE1DE8-FAA0-4656-BE58-AA3EA53F4D1E}" srcOrd="0" destOrd="0" presId="urn:microsoft.com/office/officeart/2008/layout/LinedList"/>
    <dgm:cxn modelId="{09DC6D8C-A70C-4462-A0EB-6177D35A8F24}" type="presOf" srcId="{0FDE770A-79B6-4487-945A-99EA5E7D24D8}" destId="{EBD6CC55-5737-40B0-8D82-1A4EE6DAF930}" srcOrd="0" destOrd="0" presId="urn:microsoft.com/office/officeart/2008/layout/LinedList"/>
    <dgm:cxn modelId="{4AC17C9A-A8AF-4F07-9335-B79B9DEB8688}" type="presOf" srcId="{34141439-D532-48A4-9D9E-9E37BCB8BC45}" destId="{D719623B-9F22-4611-A89E-5D9B402CE789}" srcOrd="0" destOrd="0" presId="urn:microsoft.com/office/officeart/2008/layout/LinedList"/>
    <dgm:cxn modelId="{63C4D79C-1FD7-4B80-8975-42AC8A35D59A}" type="presOf" srcId="{155ACB12-242A-4C89-879E-CF76C94FBA1C}" destId="{0F08F06D-6063-46F1-9341-2973519BFACE}" srcOrd="0" destOrd="0" presId="urn:microsoft.com/office/officeart/2008/layout/LinedList"/>
    <dgm:cxn modelId="{9135FC9E-AFFD-4F0D-9C87-01CE13B277F0}" srcId="{0FDE770A-79B6-4487-945A-99EA5E7D24D8}" destId="{155ACB12-242A-4C89-879E-CF76C94FBA1C}" srcOrd="3" destOrd="0" parTransId="{6F192152-9B5D-403E-A3EE-05797F54BD24}" sibTransId="{F30B202D-FC01-45E9-97D2-37E2716F3CC3}"/>
    <dgm:cxn modelId="{92A795A9-6FC7-40C4-B681-0D235299DFB9}" type="presOf" srcId="{A4A3193E-25DC-486E-A2EE-499B5BB79EF7}" destId="{C5CC2909-BE39-45D5-8DD0-00CFB9F9AE35}" srcOrd="0" destOrd="0" presId="urn:microsoft.com/office/officeart/2008/layout/LinedList"/>
    <dgm:cxn modelId="{294698B5-36AD-4C43-8AD0-BC9AEC05C769}" type="presOf" srcId="{B227CE86-09EC-484D-827B-D75D86D85392}" destId="{51505014-DBB1-4C4C-88D5-516571D1BA79}" srcOrd="0" destOrd="0" presId="urn:microsoft.com/office/officeart/2008/layout/LinedList"/>
    <dgm:cxn modelId="{3A355FDE-6FA9-49C6-8B38-A61D9D84E993}" srcId="{0FDE770A-79B6-4487-945A-99EA5E7D24D8}" destId="{0256CEEA-7E06-487D-AFBE-99B29E31EFE7}" srcOrd="2" destOrd="0" parTransId="{9C9D661F-5BB0-4BE4-867A-71EE2341A9A1}" sibTransId="{AEC721D1-3923-4F5D-9884-8B73B78E6757}"/>
    <dgm:cxn modelId="{025886F0-B919-4174-840F-03BFAD3E7FBC}" type="presOf" srcId="{3B325853-413B-4859-A6AE-59BF67E783A5}" destId="{83FB4674-6A03-4D98-8324-EDDE81796A2B}" srcOrd="0" destOrd="0" presId="urn:microsoft.com/office/officeart/2008/layout/LinedList"/>
    <dgm:cxn modelId="{F3BF7FF9-11AD-4236-AEB1-DF79198388E3}" type="presOf" srcId="{0256CEEA-7E06-487D-AFBE-99B29E31EFE7}" destId="{892037DA-E15B-44B0-9B56-6C83141ECCF7}" srcOrd="0" destOrd="0" presId="urn:microsoft.com/office/officeart/2008/layout/LinedList"/>
    <dgm:cxn modelId="{63CD64CF-9CD2-4693-AADA-5FF8CC6D5D93}" type="presParOf" srcId="{C5CC2909-BE39-45D5-8DD0-00CFB9F9AE35}" destId="{92ABFB32-BB8C-4A2B-BCFC-8C2B47E9EA1B}" srcOrd="0" destOrd="0" presId="urn:microsoft.com/office/officeart/2008/layout/LinedList"/>
    <dgm:cxn modelId="{6CE14687-EB01-43E1-B7F3-C64DC1DFBAE5}" type="presParOf" srcId="{C5CC2909-BE39-45D5-8DD0-00CFB9F9AE35}" destId="{DC626C8D-49E7-430C-A690-A39F1222843B}" srcOrd="1" destOrd="0" presId="urn:microsoft.com/office/officeart/2008/layout/LinedList"/>
    <dgm:cxn modelId="{88F3CE3B-512C-4E4F-B311-7C42D7B89C5F}" type="presParOf" srcId="{DC626C8D-49E7-430C-A690-A39F1222843B}" destId="{EBD6CC55-5737-40B0-8D82-1A4EE6DAF930}" srcOrd="0" destOrd="0" presId="urn:microsoft.com/office/officeart/2008/layout/LinedList"/>
    <dgm:cxn modelId="{0A2FB88F-207A-43C2-852F-5FDBCA931D6F}" type="presParOf" srcId="{DC626C8D-49E7-430C-A690-A39F1222843B}" destId="{96FEA499-7497-446D-88B2-E5EDC2FCF2F7}" srcOrd="1" destOrd="0" presId="urn:microsoft.com/office/officeart/2008/layout/LinedList"/>
    <dgm:cxn modelId="{ACF189A9-F865-4958-A1E2-47420BAF3023}" type="presParOf" srcId="{96FEA499-7497-446D-88B2-E5EDC2FCF2F7}" destId="{92220B72-DA6A-4E0E-8EED-976B3A27991F}" srcOrd="0" destOrd="0" presId="urn:microsoft.com/office/officeart/2008/layout/LinedList"/>
    <dgm:cxn modelId="{B6E8F1D1-87A3-4A4B-9B75-12D0EA22F674}" type="presParOf" srcId="{96FEA499-7497-446D-88B2-E5EDC2FCF2F7}" destId="{053C4535-1E43-4672-8AD4-325DE0E6CFC7}" srcOrd="1" destOrd="0" presId="urn:microsoft.com/office/officeart/2008/layout/LinedList"/>
    <dgm:cxn modelId="{3224CB13-B4F0-4A1D-89CA-0B8DCC88BF08}" type="presParOf" srcId="{053C4535-1E43-4672-8AD4-325DE0E6CFC7}" destId="{F75FEDFA-5E44-434B-8AC1-79A99A3ECB43}" srcOrd="0" destOrd="0" presId="urn:microsoft.com/office/officeart/2008/layout/LinedList"/>
    <dgm:cxn modelId="{0463FCEC-515C-495E-8A75-035C1DF620FA}" type="presParOf" srcId="{053C4535-1E43-4672-8AD4-325DE0E6CFC7}" destId="{EEDE1DE8-FAA0-4656-BE58-AA3EA53F4D1E}" srcOrd="1" destOrd="0" presId="urn:microsoft.com/office/officeart/2008/layout/LinedList"/>
    <dgm:cxn modelId="{18A53C6D-87C2-4BD7-905B-FD5D445F485C}" type="presParOf" srcId="{053C4535-1E43-4672-8AD4-325DE0E6CFC7}" destId="{F0A8CA91-AFEB-486C-A79F-A210B1C9CA3F}" srcOrd="2" destOrd="0" presId="urn:microsoft.com/office/officeart/2008/layout/LinedList"/>
    <dgm:cxn modelId="{CD3F414B-D647-416F-AB74-B7526BC15C92}" type="presParOf" srcId="{96FEA499-7497-446D-88B2-E5EDC2FCF2F7}" destId="{2C90600E-30CF-4AC6-A801-88BBC825B943}" srcOrd="2" destOrd="0" presId="urn:microsoft.com/office/officeart/2008/layout/LinedList"/>
    <dgm:cxn modelId="{C9DB0EF1-B36C-4E31-A3C9-800AF36BAD26}" type="presParOf" srcId="{96FEA499-7497-446D-88B2-E5EDC2FCF2F7}" destId="{84871F6A-59AD-44FC-9018-A217288460C9}" srcOrd="3" destOrd="0" presId="urn:microsoft.com/office/officeart/2008/layout/LinedList"/>
    <dgm:cxn modelId="{ECFAFAD2-B68F-47A0-A7EC-C0643B73CFFF}" type="presParOf" srcId="{96FEA499-7497-446D-88B2-E5EDC2FCF2F7}" destId="{CA5F63EE-7006-4095-90AB-7392F144F2F9}" srcOrd="4" destOrd="0" presId="urn:microsoft.com/office/officeart/2008/layout/LinedList"/>
    <dgm:cxn modelId="{0D1A5367-030F-42FF-902A-3CF9B028C3F6}" type="presParOf" srcId="{CA5F63EE-7006-4095-90AB-7392F144F2F9}" destId="{DF29EB98-A4AE-41F8-9880-D0FBF715E3BC}" srcOrd="0" destOrd="0" presId="urn:microsoft.com/office/officeart/2008/layout/LinedList"/>
    <dgm:cxn modelId="{345ED1D7-6E23-4C7C-A0EB-6F8E15C58973}" type="presParOf" srcId="{CA5F63EE-7006-4095-90AB-7392F144F2F9}" destId="{51505014-DBB1-4C4C-88D5-516571D1BA79}" srcOrd="1" destOrd="0" presId="urn:microsoft.com/office/officeart/2008/layout/LinedList"/>
    <dgm:cxn modelId="{8C7F4F3F-F812-426A-B096-76D574F49FA3}" type="presParOf" srcId="{CA5F63EE-7006-4095-90AB-7392F144F2F9}" destId="{3ABF7D29-CFD7-40AA-A00F-28822D227E33}" srcOrd="2" destOrd="0" presId="urn:microsoft.com/office/officeart/2008/layout/LinedList"/>
    <dgm:cxn modelId="{05DEA512-C9C5-4D9B-B7F7-137223072816}" type="presParOf" srcId="{96FEA499-7497-446D-88B2-E5EDC2FCF2F7}" destId="{DEDAF5FC-C39D-409B-8832-ADADD1D1B322}" srcOrd="5" destOrd="0" presId="urn:microsoft.com/office/officeart/2008/layout/LinedList"/>
    <dgm:cxn modelId="{E96F75FB-7687-477A-9FCC-E266EFBDD185}" type="presParOf" srcId="{96FEA499-7497-446D-88B2-E5EDC2FCF2F7}" destId="{3D1300E1-B758-46FC-B109-0D0B84029B7D}" srcOrd="6" destOrd="0" presId="urn:microsoft.com/office/officeart/2008/layout/LinedList"/>
    <dgm:cxn modelId="{ABEEC390-2140-4727-AD5F-FAF4794ED578}" type="presParOf" srcId="{96FEA499-7497-446D-88B2-E5EDC2FCF2F7}" destId="{15ECB6A0-45A7-48E2-8E2B-BCC9C5FBC565}" srcOrd="7" destOrd="0" presId="urn:microsoft.com/office/officeart/2008/layout/LinedList"/>
    <dgm:cxn modelId="{227E71EB-AC80-4285-8460-49995A3725CD}" type="presParOf" srcId="{15ECB6A0-45A7-48E2-8E2B-BCC9C5FBC565}" destId="{555B56D3-E7E3-4D63-B675-B1E857F79F94}" srcOrd="0" destOrd="0" presId="urn:microsoft.com/office/officeart/2008/layout/LinedList"/>
    <dgm:cxn modelId="{8CD49DC6-67FD-48A2-8BE2-ECBE81987AE0}" type="presParOf" srcId="{15ECB6A0-45A7-48E2-8E2B-BCC9C5FBC565}" destId="{892037DA-E15B-44B0-9B56-6C83141ECCF7}" srcOrd="1" destOrd="0" presId="urn:microsoft.com/office/officeart/2008/layout/LinedList"/>
    <dgm:cxn modelId="{5BA59DA1-8F88-47A4-8BB7-E9D30BDC5A12}" type="presParOf" srcId="{15ECB6A0-45A7-48E2-8E2B-BCC9C5FBC565}" destId="{6DF2AFB6-09A9-4EE5-BE5B-CC17C62F0909}" srcOrd="2" destOrd="0" presId="urn:microsoft.com/office/officeart/2008/layout/LinedList"/>
    <dgm:cxn modelId="{DB296164-B6F5-42E1-89D4-5C9DB05F2A33}" type="presParOf" srcId="{96FEA499-7497-446D-88B2-E5EDC2FCF2F7}" destId="{33AE4636-CCC9-49B1-A15A-040914F22E69}" srcOrd="8" destOrd="0" presId="urn:microsoft.com/office/officeart/2008/layout/LinedList"/>
    <dgm:cxn modelId="{6756656D-3530-49A3-98A0-5E246E9B32A1}" type="presParOf" srcId="{96FEA499-7497-446D-88B2-E5EDC2FCF2F7}" destId="{A86C0963-EE5F-41D9-AC78-44D4C57C04B0}" srcOrd="9" destOrd="0" presId="urn:microsoft.com/office/officeart/2008/layout/LinedList"/>
    <dgm:cxn modelId="{242404A2-E8EF-4F89-AA95-982565EDE4C5}" type="presParOf" srcId="{96FEA499-7497-446D-88B2-E5EDC2FCF2F7}" destId="{C11E5452-6113-46B5-9B83-871936C52965}" srcOrd="10" destOrd="0" presId="urn:microsoft.com/office/officeart/2008/layout/LinedList"/>
    <dgm:cxn modelId="{D40AC06C-1856-461E-A6F2-80AB385593B1}" type="presParOf" srcId="{C11E5452-6113-46B5-9B83-871936C52965}" destId="{753605A5-EE0F-40C3-BDD0-71A573E03667}" srcOrd="0" destOrd="0" presId="urn:microsoft.com/office/officeart/2008/layout/LinedList"/>
    <dgm:cxn modelId="{8DF5638C-FE26-4D8D-8D49-26570AE9744C}" type="presParOf" srcId="{C11E5452-6113-46B5-9B83-871936C52965}" destId="{0F08F06D-6063-46F1-9341-2973519BFACE}" srcOrd="1" destOrd="0" presId="urn:microsoft.com/office/officeart/2008/layout/LinedList"/>
    <dgm:cxn modelId="{67082D9A-615C-4F80-828F-0DF4310D1B63}" type="presParOf" srcId="{C11E5452-6113-46B5-9B83-871936C52965}" destId="{FDAFC017-5F5C-4CA5-AB3F-F880F0AD87F4}" srcOrd="2" destOrd="0" presId="urn:microsoft.com/office/officeart/2008/layout/LinedList"/>
    <dgm:cxn modelId="{C2CE2427-6E88-4C96-A361-55E71D002220}" type="presParOf" srcId="{96FEA499-7497-446D-88B2-E5EDC2FCF2F7}" destId="{EC1247E7-058C-41B8-A6F8-60B23F85110C}" srcOrd="11" destOrd="0" presId="urn:microsoft.com/office/officeart/2008/layout/LinedList"/>
    <dgm:cxn modelId="{F725475D-1B0D-4A63-ABF9-7F7B3A0D7F81}" type="presParOf" srcId="{96FEA499-7497-446D-88B2-E5EDC2FCF2F7}" destId="{F4EEF1E8-66AE-4669-B78C-31A98B885857}" srcOrd="12" destOrd="0" presId="urn:microsoft.com/office/officeart/2008/layout/LinedList"/>
    <dgm:cxn modelId="{41A9543E-3F5F-41D6-9743-65A5EF696FEE}" type="presParOf" srcId="{96FEA499-7497-446D-88B2-E5EDC2FCF2F7}" destId="{DFB85D41-88EF-4AF9-9141-A9965F9D73F6}" srcOrd="13" destOrd="0" presId="urn:microsoft.com/office/officeart/2008/layout/LinedList"/>
    <dgm:cxn modelId="{39145A12-B2DF-45E1-A109-85CEABA82018}" type="presParOf" srcId="{DFB85D41-88EF-4AF9-9141-A9965F9D73F6}" destId="{5AF9A308-96D3-470E-8579-F1F218482515}" srcOrd="0" destOrd="0" presId="urn:microsoft.com/office/officeart/2008/layout/LinedList"/>
    <dgm:cxn modelId="{B04A0065-25E3-4FB4-97F8-71679C3EEFED}" type="presParOf" srcId="{DFB85D41-88EF-4AF9-9141-A9965F9D73F6}" destId="{83FB4674-6A03-4D98-8324-EDDE81796A2B}" srcOrd="1" destOrd="0" presId="urn:microsoft.com/office/officeart/2008/layout/LinedList"/>
    <dgm:cxn modelId="{5ECD4E25-7640-419A-95DE-25E1C76117DD}" type="presParOf" srcId="{DFB85D41-88EF-4AF9-9141-A9965F9D73F6}" destId="{62A16D29-AFC6-4D6A-BE3A-F04E9890A6A6}" srcOrd="2" destOrd="0" presId="urn:microsoft.com/office/officeart/2008/layout/LinedList"/>
    <dgm:cxn modelId="{8FF9E3E2-5022-4BE2-96CA-75FFB1386192}" type="presParOf" srcId="{96FEA499-7497-446D-88B2-E5EDC2FCF2F7}" destId="{E26890FC-A971-4289-8267-A4F1DC21AE08}" srcOrd="14" destOrd="0" presId="urn:microsoft.com/office/officeart/2008/layout/LinedList"/>
    <dgm:cxn modelId="{BBB9C798-7AAE-4270-8B8E-B9EF967F202B}" type="presParOf" srcId="{96FEA499-7497-446D-88B2-E5EDC2FCF2F7}" destId="{B4C217B1-67D2-4C48-B3F4-3C47E560EA8E}" srcOrd="15" destOrd="0" presId="urn:microsoft.com/office/officeart/2008/layout/LinedList"/>
    <dgm:cxn modelId="{01F16C0A-92D1-4582-BC96-B58C50AF384F}" type="presParOf" srcId="{96FEA499-7497-446D-88B2-E5EDC2FCF2F7}" destId="{B7CD898B-D1DB-4CFF-B84C-03A520B1842B}" srcOrd="16" destOrd="0" presId="urn:microsoft.com/office/officeart/2008/layout/LinedList"/>
    <dgm:cxn modelId="{9615726B-D876-43BD-ADB4-AA16E0AFE58F}" type="presParOf" srcId="{B7CD898B-D1DB-4CFF-B84C-03A520B1842B}" destId="{F352B1D1-388E-4E6A-8A71-B8E7D55ECB16}" srcOrd="0" destOrd="0" presId="urn:microsoft.com/office/officeart/2008/layout/LinedList"/>
    <dgm:cxn modelId="{0DA2F94D-00E2-42B5-8C0E-E4F4084CE1D0}" type="presParOf" srcId="{B7CD898B-D1DB-4CFF-B84C-03A520B1842B}" destId="{D719623B-9F22-4611-A89E-5D9B402CE789}" srcOrd="1" destOrd="0" presId="urn:microsoft.com/office/officeart/2008/layout/LinedList"/>
    <dgm:cxn modelId="{67177B5D-C8D8-4563-BF8F-799D923459F9}" type="presParOf" srcId="{B7CD898B-D1DB-4CFF-B84C-03A520B1842B}" destId="{92EF2BFB-262B-4C07-B540-D9F1123CB8B9}" srcOrd="2" destOrd="0" presId="urn:microsoft.com/office/officeart/2008/layout/LinedList"/>
    <dgm:cxn modelId="{8419E899-0F27-4735-9E9A-E7BF276A2EAB}" type="presParOf" srcId="{96FEA499-7497-446D-88B2-E5EDC2FCF2F7}" destId="{BF848E6A-F88D-451B-9916-7CEFF5F1B3FD}" srcOrd="17" destOrd="0" presId="urn:microsoft.com/office/officeart/2008/layout/LinedList"/>
    <dgm:cxn modelId="{A28C9801-D288-40A6-9714-912D090D5E79}" type="presParOf" srcId="{96FEA499-7497-446D-88B2-E5EDC2FCF2F7}" destId="{F1EA7C81-5DFE-4B4E-A6CE-E10F416360F0}" srcOrd="18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3BFF133C-F5F7-4731-9C06-A0484FE05971}" type="doc">
      <dgm:prSet loTypeId="urn:microsoft.com/office/officeart/2005/8/layout/vList5" loCatId="list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4E1FF521-D3DD-445F-BE3A-F9406F8BD26B}">
      <dgm:prSet custT="1"/>
      <dgm:spPr/>
      <dgm:t>
        <a:bodyPr/>
        <a:lstStyle/>
        <a:p>
          <a:r>
            <a:rPr lang="en-US" sz="1800" dirty="0">
              <a:latin typeface="Verdana" panose="020B0604030504040204" pitchFamily="34" charset="0"/>
              <a:ea typeface="Verdana" panose="020B0604030504040204" pitchFamily="34" charset="0"/>
            </a:rPr>
            <a:t>Over 50% of building households meet income guidelines</a:t>
          </a:r>
        </a:p>
      </dgm:t>
    </dgm:pt>
    <dgm:pt modelId="{17F68243-D719-431F-A41E-211C1C290371}" type="parTrans" cxnId="{F06E84E6-BFB5-47BE-9635-24D1F0085BBE}">
      <dgm:prSet/>
      <dgm:spPr/>
      <dgm:t>
        <a:bodyPr/>
        <a:lstStyle/>
        <a:p>
          <a:endParaRPr lang="en-US"/>
        </a:p>
      </dgm:t>
    </dgm:pt>
    <dgm:pt modelId="{0EFECF3D-6B5B-4BBD-BF06-3FEE6642F6C4}" type="sibTrans" cxnId="{F06E84E6-BFB5-47BE-9635-24D1F0085BBE}">
      <dgm:prSet/>
      <dgm:spPr/>
      <dgm:t>
        <a:bodyPr/>
        <a:lstStyle/>
        <a:p>
          <a:endParaRPr lang="en-US"/>
        </a:p>
      </dgm:t>
    </dgm:pt>
    <dgm:pt modelId="{4FA8C860-F648-4EC3-B716-9CFA111BB116}">
      <dgm:prSet custT="1"/>
      <dgm:spPr/>
      <dgm:t>
        <a:bodyPr/>
        <a:lstStyle/>
        <a:p>
          <a:r>
            <a:rPr lang="en-US" sz="1800" dirty="0">
              <a:latin typeface="Verdana" panose="020B0604030504040204" pitchFamily="34" charset="0"/>
              <a:ea typeface="Verdana" panose="020B0604030504040204" pitchFamily="34" charset="0"/>
            </a:rPr>
            <a:t>Savings requirements</a:t>
          </a:r>
        </a:p>
      </dgm:t>
    </dgm:pt>
    <dgm:pt modelId="{17B141E2-DDC1-4BF8-8C80-C40F27D17DFB}" type="parTrans" cxnId="{99ABB43B-293E-4E09-B3CA-716289AD2782}">
      <dgm:prSet/>
      <dgm:spPr/>
      <dgm:t>
        <a:bodyPr/>
        <a:lstStyle/>
        <a:p>
          <a:endParaRPr lang="en-US"/>
        </a:p>
      </dgm:t>
    </dgm:pt>
    <dgm:pt modelId="{1D5252F8-46D4-4F15-BC2E-D3C3C0CD0B79}" type="sibTrans" cxnId="{99ABB43B-293E-4E09-B3CA-716289AD2782}">
      <dgm:prSet/>
      <dgm:spPr/>
      <dgm:t>
        <a:bodyPr/>
        <a:lstStyle/>
        <a:p>
          <a:endParaRPr lang="en-US"/>
        </a:p>
      </dgm:t>
    </dgm:pt>
    <dgm:pt modelId="{C6B6A3FE-1243-48FA-BD7A-52FC6E2035F0}">
      <dgm:prSet custT="1"/>
      <dgm:spPr/>
      <dgm:t>
        <a:bodyPr/>
        <a:lstStyle/>
        <a:p>
          <a:r>
            <a:rPr lang="en-US" sz="1800" dirty="0">
              <a:latin typeface="Verdana" panose="020B0604030504040204" pitchFamily="34" charset="0"/>
              <a:ea typeface="Verdana" panose="020B0604030504040204" pitchFamily="34" charset="0"/>
            </a:rPr>
            <a:t>Increased system documentation and workmanship requirements from Illinois Shines DG</a:t>
          </a:r>
        </a:p>
      </dgm:t>
    </dgm:pt>
    <dgm:pt modelId="{89B96519-58A1-4E40-9DBC-3CB48A60787B}" type="parTrans" cxnId="{12FDAAC7-7278-4B9E-A790-9DE8F2794EEF}">
      <dgm:prSet/>
      <dgm:spPr/>
      <dgm:t>
        <a:bodyPr/>
        <a:lstStyle/>
        <a:p>
          <a:endParaRPr lang="en-US"/>
        </a:p>
      </dgm:t>
    </dgm:pt>
    <dgm:pt modelId="{E3F00718-CFC5-460A-AA7E-B8AC6477D47D}" type="sibTrans" cxnId="{12FDAAC7-7278-4B9E-A790-9DE8F2794EEF}">
      <dgm:prSet/>
      <dgm:spPr/>
      <dgm:t>
        <a:bodyPr/>
        <a:lstStyle/>
        <a:p>
          <a:endParaRPr lang="en-US"/>
        </a:p>
      </dgm:t>
    </dgm:pt>
    <dgm:pt modelId="{C048C108-9520-4D66-BC82-AB9D9C430A29}">
      <dgm:prSet custT="1"/>
      <dgm:spPr/>
      <dgm:t>
        <a:bodyPr/>
        <a:lstStyle/>
        <a:p>
          <a:r>
            <a:rPr lang="en-US" sz="1800" dirty="0">
              <a:latin typeface="Verdana" panose="020B0604030504040204" pitchFamily="34" charset="0"/>
              <a:ea typeface="Verdana" panose="020B0604030504040204" pitchFamily="34" charset="0"/>
            </a:rPr>
            <a:t>ILSFA AVs must have developed community connections</a:t>
          </a:r>
        </a:p>
      </dgm:t>
    </dgm:pt>
    <dgm:pt modelId="{B81FCFD5-2E1A-46F1-88FF-0F398DCB73A2}" type="parTrans" cxnId="{5587C8D1-0E70-4D03-879E-F3332A98ED65}">
      <dgm:prSet/>
      <dgm:spPr/>
      <dgm:t>
        <a:bodyPr/>
        <a:lstStyle/>
        <a:p>
          <a:endParaRPr lang="en-US"/>
        </a:p>
      </dgm:t>
    </dgm:pt>
    <dgm:pt modelId="{E946240E-3ED8-4852-88A7-C9D5D13ABE89}" type="sibTrans" cxnId="{5587C8D1-0E70-4D03-879E-F3332A98ED65}">
      <dgm:prSet/>
      <dgm:spPr/>
      <dgm:t>
        <a:bodyPr/>
        <a:lstStyle/>
        <a:p>
          <a:endParaRPr lang="en-US"/>
        </a:p>
      </dgm:t>
    </dgm:pt>
    <dgm:pt modelId="{D2AA356E-C064-44AB-AB95-85AA29E2EFB7}">
      <dgm:prSet custT="1"/>
      <dgm:spPr/>
      <dgm:t>
        <a:bodyPr/>
        <a:lstStyle/>
        <a:p>
          <a:r>
            <a:rPr lang="en-US" sz="1800" dirty="0">
              <a:latin typeface="Verdana" panose="020B0604030504040204" pitchFamily="34" charset="0"/>
              <a:ea typeface="Verdana" panose="020B0604030504040204" pitchFamily="34" charset="0"/>
            </a:rPr>
            <a:t>Marketing and consumer protections</a:t>
          </a:r>
        </a:p>
      </dgm:t>
    </dgm:pt>
    <dgm:pt modelId="{4013DF5E-CA2D-4FF0-8524-6B98E20C0535}" type="parTrans" cxnId="{7B8122A9-756A-4F8C-84A6-9B02DFFF47C0}">
      <dgm:prSet/>
      <dgm:spPr/>
      <dgm:t>
        <a:bodyPr/>
        <a:lstStyle/>
        <a:p>
          <a:endParaRPr lang="en-US"/>
        </a:p>
      </dgm:t>
    </dgm:pt>
    <dgm:pt modelId="{E437FEB6-584B-4A9B-A824-0EF3F65B7303}" type="sibTrans" cxnId="{7B8122A9-756A-4F8C-84A6-9B02DFFF47C0}">
      <dgm:prSet/>
      <dgm:spPr/>
      <dgm:t>
        <a:bodyPr/>
        <a:lstStyle/>
        <a:p>
          <a:endParaRPr lang="en-US"/>
        </a:p>
      </dgm:t>
    </dgm:pt>
    <dgm:pt modelId="{CF848A21-B4BC-4E8D-BC1C-A8ECF9B58A91}">
      <dgm:prSet custT="1"/>
      <dgm:spPr/>
      <dgm:t>
        <a:bodyPr/>
        <a:lstStyle/>
        <a:p>
          <a:r>
            <a:rPr lang="en-US" sz="1800" dirty="0">
              <a:latin typeface="Verdana" panose="020B0604030504040204" pitchFamily="34" charset="0"/>
              <a:ea typeface="Verdana" panose="020B0604030504040204" pitchFamily="34" charset="0"/>
            </a:rPr>
            <a:t>Job trainee requirements</a:t>
          </a:r>
        </a:p>
      </dgm:t>
    </dgm:pt>
    <dgm:pt modelId="{5E21FBD2-143D-4F2E-9FCA-14C2A7D67B0A}" type="parTrans" cxnId="{EE31777A-C850-4322-892B-7718D9A3ADEA}">
      <dgm:prSet/>
      <dgm:spPr/>
      <dgm:t>
        <a:bodyPr/>
        <a:lstStyle/>
        <a:p>
          <a:endParaRPr lang="en-US"/>
        </a:p>
      </dgm:t>
    </dgm:pt>
    <dgm:pt modelId="{165C8636-D9A0-4137-A38A-2ECDB0BBA2AB}" type="sibTrans" cxnId="{EE31777A-C850-4322-892B-7718D9A3ADEA}">
      <dgm:prSet/>
      <dgm:spPr/>
      <dgm:t>
        <a:bodyPr/>
        <a:lstStyle/>
        <a:p>
          <a:endParaRPr lang="en-US"/>
        </a:p>
      </dgm:t>
    </dgm:pt>
    <dgm:pt modelId="{E25AF522-CAE5-4B00-903A-40601538FF03}">
      <dgm:prSet custT="1"/>
      <dgm:spPr/>
      <dgm:t>
        <a:bodyPr/>
        <a:lstStyle/>
        <a:p>
          <a:r>
            <a:rPr lang="en-US" sz="1800" dirty="0">
              <a:latin typeface="Verdana" panose="020B0604030504040204" pitchFamily="34" charset="0"/>
              <a:ea typeface="Verdana" panose="020B0604030504040204" pitchFamily="34" charset="0"/>
            </a:rPr>
            <a:t>25% of LIDG budget 9-month carveout for 1-4 unit buildings</a:t>
          </a:r>
        </a:p>
      </dgm:t>
    </dgm:pt>
    <dgm:pt modelId="{CA91A659-7024-48BC-B683-F15F24B236B5}" type="parTrans" cxnId="{54EEF939-C2E7-462D-A075-FBB9049229A5}">
      <dgm:prSet/>
      <dgm:spPr/>
      <dgm:t>
        <a:bodyPr/>
        <a:lstStyle/>
        <a:p>
          <a:endParaRPr lang="en-US"/>
        </a:p>
      </dgm:t>
    </dgm:pt>
    <dgm:pt modelId="{107E091F-BC82-4CA8-B015-3DD1C7498699}" type="sibTrans" cxnId="{54EEF939-C2E7-462D-A075-FBB9049229A5}">
      <dgm:prSet/>
      <dgm:spPr/>
      <dgm:t>
        <a:bodyPr/>
        <a:lstStyle/>
        <a:p>
          <a:endParaRPr lang="en-US"/>
        </a:p>
      </dgm:t>
    </dgm:pt>
    <dgm:pt modelId="{96370B96-6E67-4EF8-A8AE-8B4A41E44972}" type="pres">
      <dgm:prSet presAssocID="{3BFF133C-F5F7-4731-9C06-A0484FE05971}" presName="Name0" presStyleCnt="0">
        <dgm:presLayoutVars>
          <dgm:dir/>
          <dgm:animLvl val="lvl"/>
          <dgm:resizeHandles val="exact"/>
        </dgm:presLayoutVars>
      </dgm:prSet>
      <dgm:spPr/>
    </dgm:pt>
    <dgm:pt modelId="{E1581D1E-42C6-428A-A817-B63432269B8E}" type="pres">
      <dgm:prSet presAssocID="{4E1FF521-D3DD-445F-BE3A-F9406F8BD26B}" presName="linNode" presStyleCnt="0"/>
      <dgm:spPr/>
    </dgm:pt>
    <dgm:pt modelId="{5CB72495-8F29-4A3C-A376-619C75D33C0A}" type="pres">
      <dgm:prSet presAssocID="{4E1FF521-D3DD-445F-BE3A-F9406F8BD26B}" presName="parentText" presStyleLbl="node1" presStyleIdx="0" presStyleCnt="7" custScaleX="226922">
        <dgm:presLayoutVars>
          <dgm:chMax val="1"/>
          <dgm:bulletEnabled val="1"/>
        </dgm:presLayoutVars>
      </dgm:prSet>
      <dgm:spPr/>
    </dgm:pt>
    <dgm:pt modelId="{01519449-890B-4083-AACB-CE93B6B4B350}" type="pres">
      <dgm:prSet presAssocID="{0EFECF3D-6B5B-4BBD-BF06-3FEE6642F6C4}" presName="sp" presStyleCnt="0"/>
      <dgm:spPr/>
    </dgm:pt>
    <dgm:pt modelId="{79451453-5642-4D0E-B0D6-F4053A42E7A4}" type="pres">
      <dgm:prSet presAssocID="{4FA8C860-F648-4EC3-B716-9CFA111BB116}" presName="linNode" presStyleCnt="0"/>
      <dgm:spPr/>
    </dgm:pt>
    <dgm:pt modelId="{697F45C6-3496-4B76-9AFD-CD6274EEE9E0}" type="pres">
      <dgm:prSet presAssocID="{4FA8C860-F648-4EC3-B716-9CFA111BB116}" presName="parentText" presStyleLbl="node1" presStyleIdx="1" presStyleCnt="7" custScaleX="226922">
        <dgm:presLayoutVars>
          <dgm:chMax val="1"/>
          <dgm:bulletEnabled val="1"/>
        </dgm:presLayoutVars>
      </dgm:prSet>
      <dgm:spPr/>
    </dgm:pt>
    <dgm:pt modelId="{51047702-1B69-4D88-A421-8EB79F7DE738}" type="pres">
      <dgm:prSet presAssocID="{1D5252F8-46D4-4F15-BC2E-D3C3C0CD0B79}" presName="sp" presStyleCnt="0"/>
      <dgm:spPr/>
    </dgm:pt>
    <dgm:pt modelId="{B3E9E996-B326-49A1-930C-42CC872938A4}" type="pres">
      <dgm:prSet presAssocID="{C6B6A3FE-1243-48FA-BD7A-52FC6E2035F0}" presName="linNode" presStyleCnt="0"/>
      <dgm:spPr/>
    </dgm:pt>
    <dgm:pt modelId="{1FB8169C-ECBD-475D-998F-D7DA35B1C021}" type="pres">
      <dgm:prSet presAssocID="{C6B6A3FE-1243-48FA-BD7A-52FC6E2035F0}" presName="parentText" presStyleLbl="node1" presStyleIdx="2" presStyleCnt="7" custScaleX="226922">
        <dgm:presLayoutVars>
          <dgm:chMax val="1"/>
          <dgm:bulletEnabled val="1"/>
        </dgm:presLayoutVars>
      </dgm:prSet>
      <dgm:spPr/>
    </dgm:pt>
    <dgm:pt modelId="{6D78AABF-0C62-4FCB-8E8A-5FA34BBE75FE}" type="pres">
      <dgm:prSet presAssocID="{E3F00718-CFC5-460A-AA7E-B8AC6477D47D}" presName="sp" presStyleCnt="0"/>
      <dgm:spPr/>
    </dgm:pt>
    <dgm:pt modelId="{71867903-1B51-4425-8E39-2276D15CE2F0}" type="pres">
      <dgm:prSet presAssocID="{C048C108-9520-4D66-BC82-AB9D9C430A29}" presName="linNode" presStyleCnt="0"/>
      <dgm:spPr/>
    </dgm:pt>
    <dgm:pt modelId="{35ED41B1-6E81-4CB1-8A3E-E8E7AE882010}" type="pres">
      <dgm:prSet presAssocID="{C048C108-9520-4D66-BC82-AB9D9C430A29}" presName="parentText" presStyleLbl="node1" presStyleIdx="3" presStyleCnt="7" custScaleX="226922">
        <dgm:presLayoutVars>
          <dgm:chMax val="1"/>
          <dgm:bulletEnabled val="1"/>
        </dgm:presLayoutVars>
      </dgm:prSet>
      <dgm:spPr/>
    </dgm:pt>
    <dgm:pt modelId="{1942CCBA-FCF8-41FE-9E71-41BAA8C0B838}" type="pres">
      <dgm:prSet presAssocID="{E946240E-3ED8-4852-88A7-C9D5D13ABE89}" presName="sp" presStyleCnt="0"/>
      <dgm:spPr/>
    </dgm:pt>
    <dgm:pt modelId="{8A037EB9-399E-4E96-BCF1-BBB31FCAED66}" type="pres">
      <dgm:prSet presAssocID="{D2AA356E-C064-44AB-AB95-85AA29E2EFB7}" presName="linNode" presStyleCnt="0"/>
      <dgm:spPr/>
    </dgm:pt>
    <dgm:pt modelId="{115B3E86-F848-49D1-8905-3D640344EBF0}" type="pres">
      <dgm:prSet presAssocID="{D2AA356E-C064-44AB-AB95-85AA29E2EFB7}" presName="parentText" presStyleLbl="node1" presStyleIdx="4" presStyleCnt="7" custScaleX="226922">
        <dgm:presLayoutVars>
          <dgm:chMax val="1"/>
          <dgm:bulletEnabled val="1"/>
        </dgm:presLayoutVars>
      </dgm:prSet>
      <dgm:spPr/>
    </dgm:pt>
    <dgm:pt modelId="{4F96CA2B-E545-4D30-8CD4-A62460D9A182}" type="pres">
      <dgm:prSet presAssocID="{E437FEB6-584B-4A9B-A824-0EF3F65B7303}" presName="sp" presStyleCnt="0"/>
      <dgm:spPr/>
    </dgm:pt>
    <dgm:pt modelId="{A6C9E647-3A68-46FB-942C-C85AF9DA8471}" type="pres">
      <dgm:prSet presAssocID="{CF848A21-B4BC-4E8D-BC1C-A8ECF9B58A91}" presName="linNode" presStyleCnt="0"/>
      <dgm:spPr/>
    </dgm:pt>
    <dgm:pt modelId="{DF66606F-3AC8-4D3E-BED6-766816E094B6}" type="pres">
      <dgm:prSet presAssocID="{CF848A21-B4BC-4E8D-BC1C-A8ECF9B58A91}" presName="parentText" presStyleLbl="node1" presStyleIdx="5" presStyleCnt="7" custScaleX="226922">
        <dgm:presLayoutVars>
          <dgm:chMax val="1"/>
          <dgm:bulletEnabled val="1"/>
        </dgm:presLayoutVars>
      </dgm:prSet>
      <dgm:spPr/>
    </dgm:pt>
    <dgm:pt modelId="{549FA61A-A03E-4A2C-BC7D-6EDD58A9552D}" type="pres">
      <dgm:prSet presAssocID="{165C8636-D9A0-4137-A38A-2ECDB0BBA2AB}" presName="sp" presStyleCnt="0"/>
      <dgm:spPr/>
    </dgm:pt>
    <dgm:pt modelId="{46207727-D7B7-4A44-86A8-602F2588049C}" type="pres">
      <dgm:prSet presAssocID="{E25AF522-CAE5-4B00-903A-40601538FF03}" presName="linNode" presStyleCnt="0"/>
      <dgm:spPr/>
    </dgm:pt>
    <dgm:pt modelId="{AA7A7918-61DD-499B-AB57-772404263E81}" type="pres">
      <dgm:prSet presAssocID="{E25AF522-CAE5-4B00-903A-40601538FF03}" presName="parentText" presStyleLbl="node1" presStyleIdx="6" presStyleCnt="7" custScaleX="226922">
        <dgm:presLayoutVars>
          <dgm:chMax val="1"/>
          <dgm:bulletEnabled val="1"/>
        </dgm:presLayoutVars>
      </dgm:prSet>
      <dgm:spPr/>
    </dgm:pt>
  </dgm:ptLst>
  <dgm:cxnLst>
    <dgm:cxn modelId="{58D9B300-1901-4A78-8D13-F058BDD8CDB1}" type="presOf" srcId="{CF848A21-B4BC-4E8D-BC1C-A8ECF9B58A91}" destId="{DF66606F-3AC8-4D3E-BED6-766816E094B6}" srcOrd="0" destOrd="0" presId="urn:microsoft.com/office/officeart/2005/8/layout/vList5"/>
    <dgm:cxn modelId="{0107740D-BFEE-423B-8C5E-C30847443C03}" type="presOf" srcId="{E25AF522-CAE5-4B00-903A-40601538FF03}" destId="{AA7A7918-61DD-499B-AB57-772404263E81}" srcOrd="0" destOrd="0" presId="urn:microsoft.com/office/officeart/2005/8/layout/vList5"/>
    <dgm:cxn modelId="{014B4722-3383-48DB-85B6-FEFC844E948C}" type="presOf" srcId="{C048C108-9520-4D66-BC82-AB9D9C430A29}" destId="{35ED41B1-6E81-4CB1-8A3E-E8E7AE882010}" srcOrd="0" destOrd="0" presId="urn:microsoft.com/office/officeart/2005/8/layout/vList5"/>
    <dgm:cxn modelId="{54EEF939-C2E7-462D-A075-FBB9049229A5}" srcId="{3BFF133C-F5F7-4731-9C06-A0484FE05971}" destId="{E25AF522-CAE5-4B00-903A-40601538FF03}" srcOrd="6" destOrd="0" parTransId="{CA91A659-7024-48BC-B683-F15F24B236B5}" sibTransId="{107E091F-BC82-4CA8-B015-3DD1C7498699}"/>
    <dgm:cxn modelId="{99ABB43B-293E-4E09-B3CA-716289AD2782}" srcId="{3BFF133C-F5F7-4731-9C06-A0484FE05971}" destId="{4FA8C860-F648-4EC3-B716-9CFA111BB116}" srcOrd="1" destOrd="0" parTransId="{17B141E2-DDC1-4BF8-8C80-C40F27D17DFB}" sibTransId="{1D5252F8-46D4-4F15-BC2E-D3C3C0CD0B79}"/>
    <dgm:cxn modelId="{0E6A3661-AAD7-4BB3-8B59-A96CFF9F0DD4}" type="presOf" srcId="{3BFF133C-F5F7-4731-9C06-A0484FE05971}" destId="{96370B96-6E67-4EF8-A8AE-8B4A41E44972}" srcOrd="0" destOrd="0" presId="urn:microsoft.com/office/officeart/2005/8/layout/vList5"/>
    <dgm:cxn modelId="{F6A5BD4E-7D67-4D6F-A9FF-BC3E2E1C5ECD}" type="presOf" srcId="{4FA8C860-F648-4EC3-B716-9CFA111BB116}" destId="{697F45C6-3496-4B76-9AFD-CD6274EEE9E0}" srcOrd="0" destOrd="0" presId="urn:microsoft.com/office/officeart/2005/8/layout/vList5"/>
    <dgm:cxn modelId="{EE196C75-76CC-4ED4-AE39-0201C367F770}" type="presOf" srcId="{4E1FF521-D3DD-445F-BE3A-F9406F8BD26B}" destId="{5CB72495-8F29-4A3C-A376-619C75D33C0A}" srcOrd="0" destOrd="0" presId="urn:microsoft.com/office/officeart/2005/8/layout/vList5"/>
    <dgm:cxn modelId="{EE31777A-C850-4322-892B-7718D9A3ADEA}" srcId="{3BFF133C-F5F7-4731-9C06-A0484FE05971}" destId="{CF848A21-B4BC-4E8D-BC1C-A8ECF9B58A91}" srcOrd="5" destOrd="0" parTransId="{5E21FBD2-143D-4F2E-9FCA-14C2A7D67B0A}" sibTransId="{165C8636-D9A0-4137-A38A-2ECDB0BBA2AB}"/>
    <dgm:cxn modelId="{8111C29C-0957-4AE1-BF03-06BCB3A5781B}" type="presOf" srcId="{D2AA356E-C064-44AB-AB95-85AA29E2EFB7}" destId="{115B3E86-F848-49D1-8905-3D640344EBF0}" srcOrd="0" destOrd="0" presId="urn:microsoft.com/office/officeart/2005/8/layout/vList5"/>
    <dgm:cxn modelId="{7B8122A9-756A-4F8C-84A6-9B02DFFF47C0}" srcId="{3BFF133C-F5F7-4731-9C06-A0484FE05971}" destId="{D2AA356E-C064-44AB-AB95-85AA29E2EFB7}" srcOrd="4" destOrd="0" parTransId="{4013DF5E-CA2D-4FF0-8524-6B98E20C0535}" sibTransId="{E437FEB6-584B-4A9B-A824-0EF3F65B7303}"/>
    <dgm:cxn modelId="{12FDAAC7-7278-4B9E-A790-9DE8F2794EEF}" srcId="{3BFF133C-F5F7-4731-9C06-A0484FE05971}" destId="{C6B6A3FE-1243-48FA-BD7A-52FC6E2035F0}" srcOrd="2" destOrd="0" parTransId="{89B96519-58A1-4E40-9DBC-3CB48A60787B}" sibTransId="{E3F00718-CFC5-460A-AA7E-B8AC6477D47D}"/>
    <dgm:cxn modelId="{5587C8D1-0E70-4D03-879E-F3332A98ED65}" srcId="{3BFF133C-F5F7-4731-9C06-A0484FE05971}" destId="{C048C108-9520-4D66-BC82-AB9D9C430A29}" srcOrd="3" destOrd="0" parTransId="{B81FCFD5-2E1A-46F1-88FF-0F398DCB73A2}" sibTransId="{E946240E-3ED8-4852-88A7-C9D5D13ABE89}"/>
    <dgm:cxn modelId="{5FADBEDB-48AA-4C63-A9A5-4DDF2D6ECDD3}" type="presOf" srcId="{C6B6A3FE-1243-48FA-BD7A-52FC6E2035F0}" destId="{1FB8169C-ECBD-475D-998F-D7DA35B1C021}" srcOrd="0" destOrd="0" presId="urn:microsoft.com/office/officeart/2005/8/layout/vList5"/>
    <dgm:cxn modelId="{F06E84E6-BFB5-47BE-9635-24D1F0085BBE}" srcId="{3BFF133C-F5F7-4731-9C06-A0484FE05971}" destId="{4E1FF521-D3DD-445F-BE3A-F9406F8BD26B}" srcOrd="0" destOrd="0" parTransId="{17F68243-D719-431F-A41E-211C1C290371}" sibTransId="{0EFECF3D-6B5B-4BBD-BF06-3FEE6642F6C4}"/>
    <dgm:cxn modelId="{5984BF5D-5CE6-4346-9914-0A8CA98DA0A1}" type="presParOf" srcId="{96370B96-6E67-4EF8-A8AE-8B4A41E44972}" destId="{E1581D1E-42C6-428A-A817-B63432269B8E}" srcOrd="0" destOrd="0" presId="urn:microsoft.com/office/officeart/2005/8/layout/vList5"/>
    <dgm:cxn modelId="{A966488A-4872-4197-B3F5-F587E1B74BA7}" type="presParOf" srcId="{E1581D1E-42C6-428A-A817-B63432269B8E}" destId="{5CB72495-8F29-4A3C-A376-619C75D33C0A}" srcOrd="0" destOrd="0" presId="urn:microsoft.com/office/officeart/2005/8/layout/vList5"/>
    <dgm:cxn modelId="{469B5766-A1D9-4263-BFA8-01CF7A1CFEA7}" type="presParOf" srcId="{96370B96-6E67-4EF8-A8AE-8B4A41E44972}" destId="{01519449-890B-4083-AACB-CE93B6B4B350}" srcOrd="1" destOrd="0" presId="urn:microsoft.com/office/officeart/2005/8/layout/vList5"/>
    <dgm:cxn modelId="{9FFAED0D-A5A1-4261-9D1B-30E6C4CFED57}" type="presParOf" srcId="{96370B96-6E67-4EF8-A8AE-8B4A41E44972}" destId="{79451453-5642-4D0E-B0D6-F4053A42E7A4}" srcOrd="2" destOrd="0" presId="urn:microsoft.com/office/officeart/2005/8/layout/vList5"/>
    <dgm:cxn modelId="{2D6A45F3-8922-476C-B642-CF695F3F8EA0}" type="presParOf" srcId="{79451453-5642-4D0E-B0D6-F4053A42E7A4}" destId="{697F45C6-3496-4B76-9AFD-CD6274EEE9E0}" srcOrd="0" destOrd="0" presId="urn:microsoft.com/office/officeart/2005/8/layout/vList5"/>
    <dgm:cxn modelId="{FB9BB0A1-1D66-4BD4-8586-9786905607AB}" type="presParOf" srcId="{96370B96-6E67-4EF8-A8AE-8B4A41E44972}" destId="{51047702-1B69-4D88-A421-8EB79F7DE738}" srcOrd="3" destOrd="0" presId="urn:microsoft.com/office/officeart/2005/8/layout/vList5"/>
    <dgm:cxn modelId="{266B48FC-5511-4456-8DF2-5D32F501D2D2}" type="presParOf" srcId="{96370B96-6E67-4EF8-A8AE-8B4A41E44972}" destId="{B3E9E996-B326-49A1-930C-42CC872938A4}" srcOrd="4" destOrd="0" presId="urn:microsoft.com/office/officeart/2005/8/layout/vList5"/>
    <dgm:cxn modelId="{20319DAC-EC1F-49EF-82C5-ED5D94971A81}" type="presParOf" srcId="{B3E9E996-B326-49A1-930C-42CC872938A4}" destId="{1FB8169C-ECBD-475D-998F-D7DA35B1C021}" srcOrd="0" destOrd="0" presId="urn:microsoft.com/office/officeart/2005/8/layout/vList5"/>
    <dgm:cxn modelId="{96AF748F-2989-4509-829F-FDC5E94FDD80}" type="presParOf" srcId="{96370B96-6E67-4EF8-A8AE-8B4A41E44972}" destId="{6D78AABF-0C62-4FCB-8E8A-5FA34BBE75FE}" srcOrd="5" destOrd="0" presId="urn:microsoft.com/office/officeart/2005/8/layout/vList5"/>
    <dgm:cxn modelId="{81DD9C9C-F969-4036-9268-D8258E0C394A}" type="presParOf" srcId="{96370B96-6E67-4EF8-A8AE-8B4A41E44972}" destId="{71867903-1B51-4425-8E39-2276D15CE2F0}" srcOrd="6" destOrd="0" presId="urn:microsoft.com/office/officeart/2005/8/layout/vList5"/>
    <dgm:cxn modelId="{3C293350-74C5-4CD1-9F41-C01957978163}" type="presParOf" srcId="{71867903-1B51-4425-8E39-2276D15CE2F0}" destId="{35ED41B1-6E81-4CB1-8A3E-E8E7AE882010}" srcOrd="0" destOrd="0" presId="urn:microsoft.com/office/officeart/2005/8/layout/vList5"/>
    <dgm:cxn modelId="{9F35EAB3-0E19-4D4B-B066-2019AB5D39E7}" type="presParOf" srcId="{96370B96-6E67-4EF8-A8AE-8B4A41E44972}" destId="{1942CCBA-FCF8-41FE-9E71-41BAA8C0B838}" srcOrd="7" destOrd="0" presId="urn:microsoft.com/office/officeart/2005/8/layout/vList5"/>
    <dgm:cxn modelId="{20325C66-A6C8-4BA6-9744-6F1812D927DE}" type="presParOf" srcId="{96370B96-6E67-4EF8-A8AE-8B4A41E44972}" destId="{8A037EB9-399E-4E96-BCF1-BBB31FCAED66}" srcOrd="8" destOrd="0" presId="urn:microsoft.com/office/officeart/2005/8/layout/vList5"/>
    <dgm:cxn modelId="{42FF3994-FD22-4568-AD4F-C15FAA222968}" type="presParOf" srcId="{8A037EB9-399E-4E96-BCF1-BBB31FCAED66}" destId="{115B3E86-F848-49D1-8905-3D640344EBF0}" srcOrd="0" destOrd="0" presId="urn:microsoft.com/office/officeart/2005/8/layout/vList5"/>
    <dgm:cxn modelId="{9A3993FA-1B1B-4F65-B2D4-C58E1EDC0F5E}" type="presParOf" srcId="{96370B96-6E67-4EF8-A8AE-8B4A41E44972}" destId="{4F96CA2B-E545-4D30-8CD4-A62460D9A182}" srcOrd="9" destOrd="0" presId="urn:microsoft.com/office/officeart/2005/8/layout/vList5"/>
    <dgm:cxn modelId="{44C67E9B-F209-45A4-9A3A-3B7EC83B3684}" type="presParOf" srcId="{96370B96-6E67-4EF8-A8AE-8B4A41E44972}" destId="{A6C9E647-3A68-46FB-942C-C85AF9DA8471}" srcOrd="10" destOrd="0" presId="urn:microsoft.com/office/officeart/2005/8/layout/vList5"/>
    <dgm:cxn modelId="{066693BE-379B-4428-A7C5-5FFAE8D9DD20}" type="presParOf" srcId="{A6C9E647-3A68-46FB-942C-C85AF9DA8471}" destId="{DF66606F-3AC8-4D3E-BED6-766816E094B6}" srcOrd="0" destOrd="0" presId="urn:microsoft.com/office/officeart/2005/8/layout/vList5"/>
    <dgm:cxn modelId="{97B70E75-804D-4C48-ABFA-A564FBF66147}" type="presParOf" srcId="{96370B96-6E67-4EF8-A8AE-8B4A41E44972}" destId="{549FA61A-A03E-4A2C-BC7D-6EDD58A9552D}" srcOrd="11" destOrd="0" presId="urn:microsoft.com/office/officeart/2005/8/layout/vList5"/>
    <dgm:cxn modelId="{2122C1B3-001E-41EA-9BA9-AA8F8D670467}" type="presParOf" srcId="{96370B96-6E67-4EF8-A8AE-8B4A41E44972}" destId="{46207727-D7B7-4A44-86A8-602F2588049C}" srcOrd="12" destOrd="0" presId="urn:microsoft.com/office/officeart/2005/8/layout/vList5"/>
    <dgm:cxn modelId="{FA8FD628-F002-40F4-9E78-4187B5E944F1}" type="presParOf" srcId="{46207727-D7B7-4A44-86A8-602F2588049C}" destId="{AA7A7918-61DD-499B-AB57-772404263E81}" srcOrd="0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8A33BA8B-C60A-4CE2-A7A6-AB3E1DFADD79}" type="doc">
      <dgm:prSet loTypeId="urn:microsoft.com/office/officeart/2005/8/layout/list1" loCatId="list" qsTypeId="urn:microsoft.com/office/officeart/2005/8/quickstyle/simple1" qsCatId="simple" csTypeId="urn:microsoft.com/office/officeart/2005/8/colors/accent1_1" csCatId="accent1" phldr="1"/>
      <dgm:spPr/>
      <dgm:t>
        <a:bodyPr/>
        <a:lstStyle/>
        <a:p>
          <a:endParaRPr lang="en-US"/>
        </a:p>
      </dgm:t>
    </dgm:pt>
    <dgm:pt modelId="{95C0123A-81CD-4842-9687-365059B5595E}">
      <dgm:prSet phldrT="[Text]" custT="1"/>
      <dgm:spPr/>
      <dgm:t>
        <a:bodyPr/>
        <a:lstStyle/>
        <a:p>
          <a:r>
            <a:rPr lang="en-US" sz="1600" b="0" dirty="0">
              <a:latin typeface="Verdana" panose="020B0604030504040204" pitchFamily="34" charset="0"/>
              <a:ea typeface="Verdana" panose="020B0604030504040204" pitchFamily="34" charset="0"/>
            </a:rPr>
            <a:t>Distributed Generation, Non-Profit/Public Facility, Community Solar</a:t>
          </a:r>
        </a:p>
      </dgm:t>
    </dgm:pt>
    <dgm:pt modelId="{5E634466-5705-4297-8B25-FB692DA0E654}" type="parTrans" cxnId="{13FBFF19-8062-4B38-910C-F31A4DD9B87D}">
      <dgm:prSet/>
      <dgm:spPr/>
      <dgm:t>
        <a:bodyPr/>
        <a:lstStyle/>
        <a:p>
          <a:endParaRPr lang="en-US"/>
        </a:p>
      </dgm:t>
    </dgm:pt>
    <dgm:pt modelId="{A738A88E-959E-4C35-99AC-0BBA9EEF7304}" type="sibTrans" cxnId="{13FBFF19-8062-4B38-910C-F31A4DD9B87D}">
      <dgm:prSet/>
      <dgm:spPr/>
      <dgm:t>
        <a:bodyPr/>
        <a:lstStyle/>
        <a:p>
          <a:endParaRPr lang="en-US"/>
        </a:p>
      </dgm:t>
    </dgm:pt>
    <dgm:pt modelId="{92C416DA-6DE8-4AC3-8A9A-A6BCD49918CA}">
      <dgm:prSet phldrT="[Text]" custT="1"/>
      <dgm:spPr/>
      <dgm:t>
        <a:bodyPr/>
        <a:lstStyle/>
        <a:p>
          <a:r>
            <a:rPr lang="en-US" sz="1600" b="0" dirty="0">
              <a:latin typeface="Verdana" panose="020B0604030504040204" pitchFamily="34" charset="0"/>
              <a:ea typeface="Verdana" panose="020B0604030504040204" pitchFamily="34" charset="0"/>
            </a:rPr>
            <a:t>Market-Based Program</a:t>
          </a:r>
        </a:p>
      </dgm:t>
    </dgm:pt>
    <dgm:pt modelId="{0FA811AB-4BC8-4435-8934-C9DA8BFE74A5}" type="parTrans" cxnId="{F1A06A31-8C60-49B7-82B3-04DFD0CAE032}">
      <dgm:prSet/>
      <dgm:spPr/>
      <dgm:t>
        <a:bodyPr/>
        <a:lstStyle/>
        <a:p>
          <a:endParaRPr lang="en-US"/>
        </a:p>
      </dgm:t>
    </dgm:pt>
    <dgm:pt modelId="{2587CC58-4A79-467B-AF18-7E910590E58F}" type="sibTrans" cxnId="{F1A06A31-8C60-49B7-82B3-04DFD0CAE032}">
      <dgm:prSet/>
      <dgm:spPr/>
      <dgm:t>
        <a:bodyPr/>
        <a:lstStyle/>
        <a:p>
          <a:endParaRPr lang="en-US"/>
        </a:p>
      </dgm:t>
    </dgm:pt>
    <dgm:pt modelId="{AC810311-20B3-4737-882F-4AAD74D9E6F9}">
      <dgm:prSet phldrT="[Text]" custT="1"/>
      <dgm:spPr/>
      <dgm:t>
        <a:bodyPr/>
        <a:lstStyle/>
        <a:p>
          <a:r>
            <a:rPr lang="en-US" sz="1600" b="0" dirty="0">
              <a:latin typeface="Verdana" panose="020B0604030504040204" pitchFamily="34" charset="0"/>
              <a:ea typeface="Verdana" panose="020B0604030504040204" pitchFamily="34" charset="0"/>
            </a:rPr>
            <a:t>Extensive Consumer Protections</a:t>
          </a:r>
        </a:p>
      </dgm:t>
    </dgm:pt>
    <dgm:pt modelId="{57576002-381E-4179-B1EE-A780F7FA2BB2}" type="parTrans" cxnId="{3506C440-91C9-4A89-82BF-CCFEB441404C}">
      <dgm:prSet/>
      <dgm:spPr/>
      <dgm:t>
        <a:bodyPr/>
        <a:lstStyle/>
        <a:p>
          <a:endParaRPr lang="en-US"/>
        </a:p>
      </dgm:t>
    </dgm:pt>
    <dgm:pt modelId="{3B0C9D2F-38C2-468E-B3B3-6060D53E7CDC}" type="sibTrans" cxnId="{3506C440-91C9-4A89-82BF-CCFEB441404C}">
      <dgm:prSet/>
      <dgm:spPr/>
      <dgm:t>
        <a:bodyPr/>
        <a:lstStyle/>
        <a:p>
          <a:endParaRPr lang="en-US"/>
        </a:p>
      </dgm:t>
    </dgm:pt>
    <dgm:pt modelId="{C8B4483B-5FEC-4D3D-8CF4-974E64BDB5F3}">
      <dgm:prSet/>
      <dgm:spPr/>
      <dgm:t>
        <a:bodyPr/>
        <a:lstStyle/>
        <a:p>
          <a:endParaRPr lang="en-US"/>
        </a:p>
      </dgm:t>
    </dgm:pt>
    <dgm:pt modelId="{F16254F8-9B80-4CCB-A5D0-646B129C9E4A}" type="parTrans" cxnId="{719CBE54-7751-4DB1-A1AA-0AC06D30C2BB}">
      <dgm:prSet/>
      <dgm:spPr/>
      <dgm:t>
        <a:bodyPr/>
        <a:lstStyle/>
        <a:p>
          <a:endParaRPr lang="en-US"/>
        </a:p>
      </dgm:t>
    </dgm:pt>
    <dgm:pt modelId="{A853FFBA-999D-4962-84F2-7E9D208203BD}" type="sibTrans" cxnId="{719CBE54-7751-4DB1-A1AA-0AC06D30C2BB}">
      <dgm:prSet/>
      <dgm:spPr/>
      <dgm:t>
        <a:bodyPr/>
        <a:lstStyle/>
        <a:p>
          <a:endParaRPr lang="en-US"/>
        </a:p>
      </dgm:t>
    </dgm:pt>
    <dgm:pt modelId="{7FFFB079-8746-4EA9-923F-3C8B648252D9}">
      <dgm:prSet custT="1"/>
      <dgm:spPr/>
      <dgm:t>
        <a:bodyPr/>
        <a:lstStyle/>
        <a:p>
          <a:r>
            <a:rPr lang="en-US" sz="1600" b="0" dirty="0">
              <a:latin typeface="Verdana" panose="020B0604030504040204" pitchFamily="34" charset="0"/>
              <a:ea typeface="Verdana" panose="020B0604030504040204" pitchFamily="34" charset="0"/>
            </a:rPr>
            <a:t>Job Training Requirements</a:t>
          </a:r>
        </a:p>
      </dgm:t>
    </dgm:pt>
    <dgm:pt modelId="{45413351-A4CA-4720-9610-FC73243BDBE6}" type="parTrans" cxnId="{B837434C-CC86-45C9-8896-102C1F4B584F}">
      <dgm:prSet/>
      <dgm:spPr/>
      <dgm:t>
        <a:bodyPr/>
        <a:lstStyle/>
        <a:p>
          <a:endParaRPr lang="en-US"/>
        </a:p>
      </dgm:t>
    </dgm:pt>
    <dgm:pt modelId="{753D0E20-2B1F-4675-9971-D76EE758AC53}" type="sibTrans" cxnId="{B837434C-CC86-45C9-8896-102C1F4B584F}">
      <dgm:prSet/>
      <dgm:spPr/>
      <dgm:t>
        <a:bodyPr/>
        <a:lstStyle/>
        <a:p>
          <a:endParaRPr lang="en-US"/>
        </a:p>
      </dgm:t>
    </dgm:pt>
    <dgm:pt modelId="{62F4259A-DCF7-4209-9A6C-2956C075BA80}">
      <dgm:prSet phldrT="[Text]" custT="1"/>
      <dgm:spPr/>
      <dgm:t>
        <a:bodyPr/>
        <a:lstStyle/>
        <a:p>
          <a:r>
            <a:rPr lang="en-US" sz="1600" b="0" dirty="0">
              <a:latin typeface="Verdana" panose="020B0604030504040204" pitchFamily="34" charset="0"/>
              <a:ea typeface="Verdana" panose="020B0604030504040204" pitchFamily="34" charset="0"/>
            </a:rPr>
            <a:t>Challenges in generating DG Participation</a:t>
          </a:r>
        </a:p>
      </dgm:t>
    </dgm:pt>
    <dgm:pt modelId="{952AFC59-B20A-4251-8834-08B6780E7EE4}" type="parTrans" cxnId="{75453F21-E2AE-41F9-AF66-8D83ABC4443B}">
      <dgm:prSet/>
      <dgm:spPr/>
      <dgm:t>
        <a:bodyPr/>
        <a:lstStyle/>
        <a:p>
          <a:endParaRPr lang="en-US"/>
        </a:p>
      </dgm:t>
    </dgm:pt>
    <dgm:pt modelId="{2EA196AF-1D09-475D-87C9-FB7540C5C809}" type="sibTrans" cxnId="{75453F21-E2AE-41F9-AF66-8D83ABC4443B}">
      <dgm:prSet/>
      <dgm:spPr/>
      <dgm:t>
        <a:bodyPr/>
        <a:lstStyle/>
        <a:p>
          <a:endParaRPr lang="en-US"/>
        </a:p>
      </dgm:t>
    </dgm:pt>
    <dgm:pt modelId="{EC94F2AE-E76D-42AE-8A08-E5C96B4AF6DC}" type="pres">
      <dgm:prSet presAssocID="{8A33BA8B-C60A-4CE2-A7A6-AB3E1DFADD79}" presName="linear" presStyleCnt="0">
        <dgm:presLayoutVars>
          <dgm:dir/>
          <dgm:animLvl val="lvl"/>
          <dgm:resizeHandles val="exact"/>
        </dgm:presLayoutVars>
      </dgm:prSet>
      <dgm:spPr/>
    </dgm:pt>
    <dgm:pt modelId="{9E57C43C-0E44-4D4E-BAAB-C8B662254297}" type="pres">
      <dgm:prSet presAssocID="{95C0123A-81CD-4842-9687-365059B5595E}" presName="parentLin" presStyleCnt="0"/>
      <dgm:spPr/>
    </dgm:pt>
    <dgm:pt modelId="{26A32D75-434E-49FB-AA20-1137E5E88059}" type="pres">
      <dgm:prSet presAssocID="{95C0123A-81CD-4842-9687-365059B5595E}" presName="parentLeftMargin" presStyleLbl="node1" presStyleIdx="0" presStyleCnt="5"/>
      <dgm:spPr/>
    </dgm:pt>
    <dgm:pt modelId="{B58D129F-95B6-4DF1-8791-096D8DF723AE}" type="pres">
      <dgm:prSet presAssocID="{95C0123A-81CD-4842-9687-365059B5595E}" presName="parentText" presStyleLbl="node1" presStyleIdx="0" presStyleCnt="5" custScaleX="119641">
        <dgm:presLayoutVars>
          <dgm:chMax val="0"/>
          <dgm:bulletEnabled val="1"/>
        </dgm:presLayoutVars>
      </dgm:prSet>
      <dgm:spPr/>
    </dgm:pt>
    <dgm:pt modelId="{9ABEB07C-6E96-4256-89CF-1E507596D5E8}" type="pres">
      <dgm:prSet presAssocID="{95C0123A-81CD-4842-9687-365059B5595E}" presName="negativeSpace" presStyleCnt="0"/>
      <dgm:spPr/>
    </dgm:pt>
    <dgm:pt modelId="{E03CA437-9F93-4B26-ADAF-46502BCA42F3}" type="pres">
      <dgm:prSet presAssocID="{95C0123A-81CD-4842-9687-365059B5595E}" presName="childText" presStyleLbl="conFgAcc1" presStyleIdx="0" presStyleCnt="5">
        <dgm:presLayoutVars>
          <dgm:bulletEnabled val="1"/>
        </dgm:presLayoutVars>
      </dgm:prSet>
      <dgm:spPr/>
    </dgm:pt>
    <dgm:pt modelId="{D334E682-C4C6-4A83-8E76-35527B425BCD}" type="pres">
      <dgm:prSet presAssocID="{A738A88E-959E-4C35-99AC-0BBA9EEF7304}" presName="spaceBetweenRectangles" presStyleCnt="0"/>
      <dgm:spPr/>
    </dgm:pt>
    <dgm:pt modelId="{31F21201-BD38-4632-887C-03180C22C2B8}" type="pres">
      <dgm:prSet presAssocID="{92C416DA-6DE8-4AC3-8A9A-A6BCD49918CA}" presName="parentLin" presStyleCnt="0"/>
      <dgm:spPr/>
    </dgm:pt>
    <dgm:pt modelId="{833817CF-A0F2-46D5-9C4C-500F20941FB6}" type="pres">
      <dgm:prSet presAssocID="{92C416DA-6DE8-4AC3-8A9A-A6BCD49918CA}" presName="parentLeftMargin" presStyleLbl="node1" presStyleIdx="0" presStyleCnt="5"/>
      <dgm:spPr/>
    </dgm:pt>
    <dgm:pt modelId="{62A47072-178F-4A65-B9C1-DE15B3B6A7CB}" type="pres">
      <dgm:prSet presAssocID="{92C416DA-6DE8-4AC3-8A9A-A6BCD49918CA}" presName="parentText" presStyleLbl="node1" presStyleIdx="1" presStyleCnt="5" custScaleX="119641">
        <dgm:presLayoutVars>
          <dgm:chMax val="0"/>
          <dgm:bulletEnabled val="1"/>
        </dgm:presLayoutVars>
      </dgm:prSet>
      <dgm:spPr/>
    </dgm:pt>
    <dgm:pt modelId="{F195CF31-053F-44FF-B177-E061D609A4AA}" type="pres">
      <dgm:prSet presAssocID="{92C416DA-6DE8-4AC3-8A9A-A6BCD49918CA}" presName="negativeSpace" presStyleCnt="0"/>
      <dgm:spPr/>
    </dgm:pt>
    <dgm:pt modelId="{56546BEF-7BC9-450C-BC5A-9332C8DAC733}" type="pres">
      <dgm:prSet presAssocID="{92C416DA-6DE8-4AC3-8A9A-A6BCD49918CA}" presName="childText" presStyleLbl="conFgAcc1" presStyleIdx="1" presStyleCnt="5">
        <dgm:presLayoutVars>
          <dgm:bulletEnabled val="1"/>
        </dgm:presLayoutVars>
      </dgm:prSet>
      <dgm:spPr/>
    </dgm:pt>
    <dgm:pt modelId="{80924C0D-1B86-472B-8B2C-BF522B6D9FA2}" type="pres">
      <dgm:prSet presAssocID="{2587CC58-4A79-467B-AF18-7E910590E58F}" presName="spaceBetweenRectangles" presStyleCnt="0"/>
      <dgm:spPr/>
    </dgm:pt>
    <dgm:pt modelId="{43A7B36A-ACDC-4FED-A7C3-D9D330ED2286}" type="pres">
      <dgm:prSet presAssocID="{AC810311-20B3-4737-882F-4AAD74D9E6F9}" presName="parentLin" presStyleCnt="0"/>
      <dgm:spPr/>
    </dgm:pt>
    <dgm:pt modelId="{0CA80CA7-3B04-46EE-BAD9-3352B4F3A4D0}" type="pres">
      <dgm:prSet presAssocID="{AC810311-20B3-4737-882F-4AAD74D9E6F9}" presName="parentLeftMargin" presStyleLbl="node1" presStyleIdx="1" presStyleCnt="5"/>
      <dgm:spPr/>
    </dgm:pt>
    <dgm:pt modelId="{EEE57985-B146-466A-90BF-0B5ED83F37DD}" type="pres">
      <dgm:prSet presAssocID="{AC810311-20B3-4737-882F-4AAD74D9E6F9}" presName="parentText" presStyleLbl="node1" presStyleIdx="2" presStyleCnt="5" custScaleX="119641">
        <dgm:presLayoutVars>
          <dgm:chMax val="0"/>
          <dgm:bulletEnabled val="1"/>
        </dgm:presLayoutVars>
      </dgm:prSet>
      <dgm:spPr/>
    </dgm:pt>
    <dgm:pt modelId="{81C9C4F6-95F2-4670-AF12-BAA71F89E6CE}" type="pres">
      <dgm:prSet presAssocID="{AC810311-20B3-4737-882F-4AAD74D9E6F9}" presName="negativeSpace" presStyleCnt="0"/>
      <dgm:spPr/>
    </dgm:pt>
    <dgm:pt modelId="{27A76C42-CEAA-4863-9188-27A3ED63F313}" type="pres">
      <dgm:prSet presAssocID="{AC810311-20B3-4737-882F-4AAD74D9E6F9}" presName="childText" presStyleLbl="conFgAcc1" presStyleIdx="2" presStyleCnt="5">
        <dgm:presLayoutVars>
          <dgm:bulletEnabled val="1"/>
        </dgm:presLayoutVars>
      </dgm:prSet>
      <dgm:spPr/>
    </dgm:pt>
    <dgm:pt modelId="{DFB12120-60D4-4CB7-AF93-442F629C6870}" type="pres">
      <dgm:prSet presAssocID="{3B0C9D2F-38C2-468E-B3B3-6060D53E7CDC}" presName="spaceBetweenRectangles" presStyleCnt="0"/>
      <dgm:spPr/>
    </dgm:pt>
    <dgm:pt modelId="{815EB7AD-B4F0-4605-9C55-8CDBC8BDA56C}" type="pres">
      <dgm:prSet presAssocID="{7FFFB079-8746-4EA9-923F-3C8B648252D9}" presName="parentLin" presStyleCnt="0"/>
      <dgm:spPr/>
    </dgm:pt>
    <dgm:pt modelId="{2C4B8FDB-D839-4EF7-834D-85C6AB7DBE5A}" type="pres">
      <dgm:prSet presAssocID="{7FFFB079-8746-4EA9-923F-3C8B648252D9}" presName="parentLeftMargin" presStyleLbl="node1" presStyleIdx="2" presStyleCnt="5"/>
      <dgm:spPr/>
    </dgm:pt>
    <dgm:pt modelId="{4767ABF2-DC08-4317-9F94-6DCF950627FD}" type="pres">
      <dgm:prSet presAssocID="{7FFFB079-8746-4EA9-923F-3C8B648252D9}" presName="parentText" presStyleLbl="node1" presStyleIdx="3" presStyleCnt="5" custScaleX="119641">
        <dgm:presLayoutVars>
          <dgm:chMax val="0"/>
          <dgm:bulletEnabled val="1"/>
        </dgm:presLayoutVars>
      </dgm:prSet>
      <dgm:spPr/>
    </dgm:pt>
    <dgm:pt modelId="{EF0A496B-5915-4724-AA12-F22A864723E9}" type="pres">
      <dgm:prSet presAssocID="{7FFFB079-8746-4EA9-923F-3C8B648252D9}" presName="negativeSpace" presStyleCnt="0"/>
      <dgm:spPr/>
    </dgm:pt>
    <dgm:pt modelId="{D837F607-685E-482D-B4C9-97D6DA18146D}" type="pres">
      <dgm:prSet presAssocID="{7FFFB079-8746-4EA9-923F-3C8B648252D9}" presName="childText" presStyleLbl="conFgAcc1" presStyleIdx="3" presStyleCnt="5">
        <dgm:presLayoutVars>
          <dgm:bulletEnabled val="1"/>
        </dgm:presLayoutVars>
      </dgm:prSet>
      <dgm:spPr/>
    </dgm:pt>
    <dgm:pt modelId="{3D0170A6-1A7E-4906-9E90-CBBB520BCA34}" type="pres">
      <dgm:prSet presAssocID="{753D0E20-2B1F-4675-9971-D76EE758AC53}" presName="spaceBetweenRectangles" presStyleCnt="0"/>
      <dgm:spPr/>
    </dgm:pt>
    <dgm:pt modelId="{14975A65-7B17-4D51-B9A8-0BF987775C5A}" type="pres">
      <dgm:prSet presAssocID="{62F4259A-DCF7-4209-9A6C-2956C075BA80}" presName="parentLin" presStyleCnt="0"/>
      <dgm:spPr/>
    </dgm:pt>
    <dgm:pt modelId="{264A6F17-0EBC-4EF6-A6A1-23FD708FC468}" type="pres">
      <dgm:prSet presAssocID="{62F4259A-DCF7-4209-9A6C-2956C075BA80}" presName="parentLeftMargin" presStyleLbl="node1" presStyleIdx="3" presStyleCnt="5"/>
      <dgm:spPr/>
    </dgm:pt>
    <dgm:pt modelId="{5EDA2927-4460-4FC3-B361-B028C665E97C}" type="pres">
      <dgm:prSet presAssocID="{62F4259A-DCF7-4209-9A6C-2956C075BA80}" presName="parentText" presStyleLbl="node1" presStyleIdx="4" presStyleCnt="5" custScaleX="119641">
        <dgm:presLayoutVars>
          <dgm:chMax val="0"/>
          <dgm:bulletEnabled val="1"/>
        </dgm:presLayoutVars>
      </dgm:prSet>
      <dgm:spPr/>
    </dgm:pt>
    <dgm:pt modelId="{ED350F6E-6091-484C-B766-B17849ABA6E3}" type="pres">
      <dgm:prSet presAssocID="{62F4259A-DCF7-4209-9A6C-2956C075BA80}" presName="negativeSpace" presStyleCnt="0"/>
      <dgm:spPr/>
    </dgm:pt>
    <dgm:pt modelId="{0EBAB051-C7E9-478B-80FC-08B4F411506B}" type="pres">
      <dgm:prSet presAssocID="{62F4259A-DCF7-4209-9A6C-2956C075BA80}" presName="childText" presStyleLbl="conFgAcc1" presStyleIdx="4" presStyleCnt="5">
        <dgm:presLayoutVars>
          <dgm:bulletEnabled val="1"/>
        </dgm:presLayoutVars>
      </dgm:prSet>
      <dgm:spPr/>
    </dgm:pt>
  </dgm:ptLst>
  <dgm:cxnLst>
    <dgm:cxn modelId="{626A4007-252B-4347-9649-285F2B653595}" type="presOf" srcId="{AC810311-20B3-4737-882F-4AAD74D9E6F9}" destId="{0CA80CA7-3B04-46EE-BAD9-3352B4F3A4D0}" srcOrd="0" destOrd="0" presId="urn:microsoft.com/office/officeart/2005/8/layout/list1"/>
    <dgm:cxn modelId="{13FBFF19-8062-4B38-910C-F31A4DD9B87D}" srcId="{8A33BA8B-C60A-4CE2-A7A6-AB3E1DFADD79}" destId="{95C0123A-81CD-4842-9687-365059B5595E}" srcOrd="0" destOrd="0" parTransId="{5E634466-5705-4297-8B25-FB692DA0E654}" sibTransId="{A738A88E-959E-4C35-99AC-0BBA9EEF7304}"/>
    <dgm:cxn modelId="{75453F21-E2AE-41F9-AF66-8D83ABC4443B}" srcId="{8A33BA8B-C60A-4CE2-A7A6-AB3E1DFADD79}" destId="{62F4259A-DCF7-4209-9A6C-2956C075BA80}" srcOrd="4" destOrd="0" parTransId="{952AFC59-B20A-4251-8834-08B6780E7EE4}" sibTransId="{2EA196AF-1D09-475D-87C9-FB7540C5C809}"/>
    <dgm:cxn modelId="{8D1E9B26-1B2E-4C7E-BB98-1BF663A488A8}" type="presOf" srcId="{62F4259A-DCF7-4209-9A6C-2956C075BA80}" destId="{5EDA2927-4460-4FC3-B361-B028C665E97C}" srcOrd="1" destOrd="0" presId="urn:microsoft.com/office/officeart/2005/8/layout/list1"/>
    <dgm:cxn modelId="{5853A727-8A81-4419-8F67-1F24FD898BCB}" type="presOf" srcId="{95C0123A-81CD-4842-9687-365059B5595E}" destId="{26A32D75-434E-49FB-AA20-1137E5E88059}" srcOrd="0" destOrd="0" presId="urn:microsoft.com/office/officeart/2005/8/layout/list1"/>
    <dgm:cxn modelId="{F1A06A31-8C60-49B7-82B3-04DFD0CAE032}" srcId="{8A33BA8B-C60A-4CE2-A7A6-AB3E1DFADD79}" destId="{92C416DA-6DE8-4AC3-8A9A-A6BCD49918CA}" srcOrd="1" destOrd="0" parTransId="{0FA811AB-4BC8-4435-8934-C9DA8BFE74A5}" sibTransId="{2587CC58-4A79-467B-AF18-7E910590E58F}"/>
    <dgm:cxn modelId="{A32FAB3B-0CD7-4D7D-97C8-B5CD670FD81F}" type="presOf" srcId="{62F4259A-DCF7-4209-9A6C-2956C075BA80}" destId="{264A6F17-0EBC-4EF6-A6A1-23FD708FC468}" srcOrd="0" destOrd="0" presId="urn:microsoft.com/office/officeart/2005/8/layout/list1"/>
    <dgm:cxn modelId="{AB4E9940-E766-4EF0-A09E-FB76F50B1955}" type="presOf" srcId="{92C416DA-6DE8-4AC3-8A9A-A6BCD49918CA}" destId="{833817CF-A0F2-46D5-9C4C-500F20941FB6}" srcOrd="0" destOrd="0" presId="urn:microsoft.com/office/officeart/2005/8/layout/list1"/>
    <dgm:cxn modelId="{3506C440-91C9-4A89-82BF-CCFEB441404C}" srcId="{8A33BA8B-C60A-4CE2-A7A6-AB3E1DFADD79}" destId="{AC810311-20B3-4737-882F-4AAD74D9E6F9}" srcOrd="2" destOrd="0" parTransId="{57576002-381E-4179-B1EE-A780F7FA2BB2}" sibTransId="{3B0C9D2F-38C2-468E-B3B3-6060D53E7CDC}"/>
    <dgm:cxn modelId="{4758994A-2A20-425A-BDF3-E27712CAA483}" type="presOf" srcId="{92C416DA-6DE8-4AC3-8A9A-A6BCD49918CA}" destId="{62A47072-178F-4A65-B9C1-DE15B3B6A7CB}" srcOrd="1" destOrd="0" presId="urn:microsoft.com/office/officeart/2005/8/layout/list1"/>
    <dgm:cxn modelId="{B837434C-CC86-45C9-8896-102C1F4B584F}" srcId="{8A33BA8B-C60A-4CE2-A7A6-AB3E1DFADD79}" destId="{7FFFB079-8746-4EA9-923F-3C8B648252D9}" srcOrd="3" destOrd="0" parTransId="{45413351-A4CA-4720-9610-FC73243BDBE6}" sibTransId="{753D0E20-2B1F-4675-9971-D76EE758AC53}"/>
    <dgm:cxn modelId="{719CBE54-7751-4DB1-A1AA-0AC06D30C2BB}" srcId="{92C416DA-6DE8-4AC3-8A9A-A6BCD49918CA}" destId="{C8B4483B-5FEC-4D3D-8CF4-974E64BDB5F3}" srcOrd="0" destOrd="0" parTransId="{F16254F8-9B80-4CCB-A5D0-646B129C9E4A}" sibTransId="{A853FFBA-999D-4962-84F2-7E9D208203BD}"/>
    <dgm:cxn modelId="{73B720A5-600D-4BAE-990B-82C610C41B98}" type="presOf" srcId="{C8B4483B-5FEC-4D3D-8CF4-974E64BDB5F3}" destId="{56546BEF-7BC9-450C-BC5A-9332C8DAC733}" srcOrd="0" destOrd="0" presId="urn:microsoft.com/office/officeart/2005/8/layout/list1"/>
    <dgm:cxn modelId="{F5B481A7-D010-4F22-8BC3-FFCCB7BD5AAB}" type="presOf" srcId="{7FFFB079-8746-4EA9-923F-3C8B648252D9}" destId="{2C4B8FDB-D839-4EF7-834D-85C6AB7DBE5A}" srcOrd="0" destOrd="0" presId="urn:microsoft.com/office/officeart/2005/8/layout/list1"/>
    <dgm:cxn modelId="{6DA466AA-9A87-4507-BF75-4D2A38BB3530}" type="presOf" srcId="{95C0123A-81CD-4842-9687-365059B5595E}" destId="{B58D129F-95B6-4DF1-8791-096D8DF723AE}" srcOrd="1" destOrd="0" presId="urn:microsoft.com/office/officeart/2005/8/layout/list1"/>
    <dgm:cxn modelId="{FBA637D2-2049-44B6-BC25-578213D42812}" type="presOf" srcId="{AC810311-20B3-4737-882F-4AAD74D9E6F9}" destId="{EEE57985-B146-466A-90BF-0B5ED83F37DD}" srcOrd="1" destOrd="0" presId="urn:microsoft.com/office/officeart/2005/8/layout/list1"/>
    <dgm:cxn modelId="{3F8035ED-A553-4D46-AB27-D2AE01DD505A}" type="presOf" srcId="{8A33BA8B-C60A-4CE2-A7A6-AB3E1DFADD79}" destId="{EC94F2AE-E76D-42AE-8A08-E5C96B4AF6DC}" srcOrd="0" destOrd="0" presId="urn:microsoft.com/office/officeart/2005/8/layout/list1"/>
    <dgm:cxn modelId="{C3D1E7FF-20AA-47A6-B171-91BA3ABA1889}" type="presOf" srcId="{7FFFB079-8746-4EA9-923F-3C8B648252D9}" destId="{4767ABF2-DC08-4317-9F94-6DCF950627FD}" srcOrd="1" destOrd="0" presId="urn:microsoft.com/office/officeart/2005/8/layout/list1"/>
    <dgm:cxn modelId="{CA054715-7657-4A14-8914-CA174FCC1197}" type="presParOf" srcId="{EC94F2AE-E76D-42AE-8A08-E5C96B4AF6DC}" destId="{9E57C43C-0E44-4D4E-BAAB-C8B662254297}" srcOrd="0" destOrd="0" presId="urn:microsoft.com/office/officeart/2005/8/layout/list1"/>
    <dgm:cxn modelId="{D5988161-3AA7-4BDD-A470-46B023345527}" type="presParOf" srcId="{9E57C43C-0E44-4D4E-BAAB-C8B662254297}" destId="{26A32D75-434E-49FB-AA20-1137E5E88059}" srcOrd="0" destOrd="0" presId="urn:microsoft.com/office/officeart/2005/8/layout/list1"/>
    <dgm:cxn modelId="{3A165726-1945-4C4C-9FAD-52099D549ACC}" type="presParOf" srcId="{9E57C43C-0E44-4D4E-BAAB-C8B662254297}" destId="{B58D129F-95B6-4DF1-8791-096D8DF723AE}" srcOrd="1" destOrd="0" presId="urn:microsoft.com/office/officeart/2005/8/layout/list1"/>
    <dgm:cxn modelId="{57D61B96-9FE5-4B38-980D-C1593C68D80F}" type="presParOf" srcId="{EC94F2AE-E76D-42AE-8A08-E5C96B4AF6DC}" destId="{9ABEB07C-6E96-4256-89CF-1E507596D5E8}" srcOrd="1" destOrd="0" presId="urn:microsoft.com/office/officeart/2005/8/layout/list1"/>
    <dgm:cxn modelId="{74D13455-1C0C-439F-93D8-4CC2E4D1AA06}" type="presParOf" srcId="{EC94F2AE-E76D-42AE-8A08-E5C96B4AF6DC}" destId="{E03CA437-9F93-4B26-ADAF-46502BCA42F3}" srcOrd="2" destOrd="0" presId="urn:microsoft.com/office/officeart/2005/8/layout/list1"/>
    <dgm:cxn modelId="{3458A763-CB3C-4E76-B581-912A293CA8BF}" type="presParOf" srcId="{EC94F2AE-E76D-42AE-8A08-E5C96B4AF6DC}" destId="{D334E682-C4C6-4A83-8E76-35527B425BCD}" srcOrd="3" destOrd="0" presId="urn:microsoft.com/office/officeart/2005/8/layout/list1"/>
    <dgm:cxn modelId="{D2BCDB99-7337-401B-B1AA-E765495E6EC9}" type="presParOf" srcId="{EC94F2AE-E76D-42AE-8A08-E5C96B4AF6DC}" destId="{31F21201-BD38-4632-887C-03180C22C2B8}" srcOrd="4" destOrd="0" presId="urn:microsoft.com/office/officeart/2005/8/layout/list1"/>
    <dgm:cxn modelId="{621E55A2-5542-4C43-9F84-4D58E851E151}" type="presParOf" srcId="{31F21201-BD38-4632-887C-03180C22C2B8}" destId="{833817CF-A0F2-46D5-9C4C-500F20941FB6}" srcOrd="0" destOrd="0" presId="urn:microsoft.com/office/officeart/2005/8/layout/list1"/>
    <dgm:cxn modelId="{A06BCDE6-9205-48C9-B59B-DA182AB4C0C9}" type="presParOf" srcId="{31F21201-BD38-4632-887C-03180C22C2B8}" destId="{62A47072-178F-4A65-B9C1-DE15B3B6A7CB}" srcOrd="1" destOrd="0" presId="urn:microsoft.com/office/officeart/2005/8/layout/list1"/>
    <dgm:cxn modelId="{64A6FC4F-B9C6-497E-B458-C40CA29BDCEC}" type="presParOf" srcId="{EC94F2AE-E76D-42AE-8A08-E5C96B4AF6DC}" destId="{F195CF31-053F-44FF-B177-E061D609A4AA}" srcOrd="5" destOrd="0" presId="urn:microsoft.com/office/officeart/2005/8/layout/list1"/>
    <dgm:cxn modelId="{0735B9EE-9E29-4883-A5C6-559AE1AFBE60}" type="presParOf" srcId="{EC94F2AE-E76D-42AE-8A08-E5C96B4AF6DC}" destId="{56546BEF-7BC9-450C-BC5A-9332C8DAC733}" srcOrd="6" destOrd="0" presId="urn:microsoft.com/office/officeart/2005/8/layout/list1"/>
    <dgm:cxn modelId="{19F82567-1117-47B3-8401-EBA8D9046E34}" type="presParOf" srcId="{EC94F2AE-E76D-42AE-8A08-E5C96B4AF6DC}" destId="{80924C0D-1B86-472B-8B2C-BF522B6D9FA2}" srcOrd="7" destOrd="0" presId="urn:microsoft.com/office/officeart/2005/8/layout/list1"/>
    <dgm:cxn modelId="{3B9A0031-7CE5-4155-8C01-7CD6E7E298B6}" type="presParOf" srcId="{EC94F2AE-E76D-42AE-8A08-E5C96B4AF6DC}" destId="{43A7B36A-ACDC-4FED-A7C3-D9D330ED2286}" srcOrd="8" destOrd="0" presId="urn:microsoft.com/office/officeart/2005/8/layout/list1"/>
    <dgm:cxn modelId="{592E8AFD-8A28-4DBB-B147-5302EDA3FECA}" type="presParOf" srcId="{43A7B36A-ACDC-4FED-A7C3-D9D330ED2286}" destId="{0CA80CA7-3B04-46EE-BAD9-3352B4F3A4D0}" srcOrd="0" destOrd="0" presId="urn:microsoft.com/office/officeart/2005/8/layout/list1"/>
    <dgm:cxn modelId="{9972A70D-C898-4A5D-8977-FA6FF458CACB}" type="presParOf" srcId="{43A7B36A-ACDC-4FED-A7C3-D9D330ED2286}" destId="{EEE57985-B146-466A-90BF-0B5ED83F37DD}" srcOrd="1" destOrd="0" presId="urn:microsoft.com/office/officeart/2005/8/layout/list1"/>
    <dgm:cxn modelId="{3CF46B48-6908-4A19-A08F-D95107B8A051}" type="presParOf" srcId="{EC94F2AE-E76D-42AE-8A08-E5C96B4AF6DC}" destId="{81C9C4F6-95F2-4670-AF12-BAA71F89E6CE}" srcOrd="9" destOrd="0" presId="urn:microsoft.com/office/officeart/2005/8/layout/list1"/>
    <dgm:cxn modelId="{C9A19F9B-C9AE-4E41-982C-B87303DA7548}" type="presParOf" srcId="{EC94F2AE-E76D-42AE-8A08-E5C96B4AF6DC}" destId="{27A76C42-CEAA-4863-9188-27A3ED63F313}" srcOrd="10" destOrd="0" presId="urn:microsoft.com/office/officeart/2005/8/layout/list1"/>
    <dgm:cxn modelId="{46BA535C-2422-4E98-9ED5-6F5B55FCA716}" type="presParOf" srcId="{EC94F2AE-E76D-42AE-8A08-E5C96B4AF6DC}" destId="{DFB12120-60D4-4CB7-AF93-442F629C6870}" srcOrd="11" destOrd="0" presId="urn:microsoft.com/office/officeart/2005/8/layout/list1"/>
    <dgm:cxn modelId="{00C18C2A-456F-4468-BDC9-9BD3EB3ACD22}" type="presParOf" srcId="{EC94F2AE-E76D-42AE-8A08-E5C96B4AF6DC}" destId="{815EB7AD-B4F0-4605-9C55-8CDBC8BDA56C}" srcOrd="12" destOrd="0" presId="urn:microsoft.com/office/officeart/2005/8/layout/list1"/>
    <dgm:cxn modelId="{00F7FEA4-1981-49DA-898A-6ABEA43D82DD}" type="presParOf" srcId="{815EB7AD-B4F0-4605-9C55-8CDBC8BDA56C}" destId="{2C4B8FDB-D839-4EF7-834D-85C6AB7DBE5A}" srcOrd="0" destOrd="0" presId="urn:microsoft.com/office/officeart/2005/8/layout/list1"/>
    <dgm:cxn modelId="{AC232B1E-0E79-4964-B73E-DA1C0313FC8F}" type="presParOf" srcId="{815EB7AD-B4F0-4605-9C55-8CDBC8BDA56C}" destId="{4767ABF2-DC08-4317-9F94-6DCF950627FD}" srcOrd="1" destOrd="0" presId="urn:microsoft.com/office/officeart/2005/8/layout/list1"/>
    <dgm:cxn modelId="{97082C59-0AB4-436D-AC07-50220A9A4F52}" type="presParOf" srcId="{EC94F2AE-E76D-42AE-8A08-E5C96B4AF6DC}" destId="{EF0A496B-5915-4724-AA12-F22A864723E9}" srcOrd="13" destOrd="0" presId="urn:microsoft.com/office/officeart/2005/8/layout/list1"/>
    <dgm:cxn modelId="{73156A27-2252-4BFF-B494-E660481F4ED1}" type="presParOf" srcId="{EC94F2AE-E76D-42AE-8A08-E5C96B4AF6DC}" destId="{D837F607-685E-482D-B4C9-97D6DA18146D}" srcOrd="14" destOrd="0" presId="urn:microsoft.com/office/officeart/2005/8/layout/list1"/>
    <dgm:cxn modelId="{BE553B39-79F9-4974-9671-EBE921EE1F2C}" type="presParOf" srcId="{EC94F2AE-E76D-42AE-8A08-E5C96B4AF6DC}" destId="{3D0170A6-1A7E-4906-9E90-CBBB520BCA34}" srcOrd="15" destOrd="0" presId="urn:microsoft.com/office/officeart/2005/8/layout/list1"/>
    <dgm:cxn modelId="{8B7F9C26-9BBA-4910-8D8F-B973BA898F11}" type="presParOf" srcId="{EC94F2AE-E76D-42AE-8A08-E5C96B4AF6DC}" destId="{14975A65-7B17-4D51-B9A8-0BF987775C5A}" srcOrd="16" destOrd="0" presId="urn:microsoft.com/office/officeart/2005/8/layout/list1"/>
    <dgm:cxn modelId="{3ECDFB1D-1E83-4771-BDF7-2D081B51538C}" type="presParOf" srcId="{14975A65-7B17-4D51-B9A8-0BF987775C5A}" destId="{264A6F17-0EBC-4EF6-A6A1-23FD708FC468}" srcOrd="0" destOrd="0" presId="urn:microsoft.com/office/officeart/2005/8/layout/list1"/>
    <dgm:cxn modelId="{9FCEDF47-3F97-44E6-8E22-B090C2E15B23}" type="presParOf" srcId="{14975A65-7B17-4D51-B9A8-0BF987775C5A}" destId="{5EDA2927-4460-4FC3-B361-B028C665E97C}" srcOrd="1" destOrd="0" presId="urn:microsoft.com/office/officeart/2005/8/layout/list1"/>
    <dgm:cxn modelId="{644E4072-0FEA-4EED-8F73-299026362E0A}" type="presParOf" srcId="{EC94F2AE-E76D-42AE-8A08-E5C96B4AF6DC}" destId="{ED350F6E-6091-484C-B766-B17849ABA6E3}" srcOrd="17" destOrd="0" presId="urn:microsoft.com/office/officeart/2005/8/layout/list1"/>
    <dgm:cxn modelId="{496B8703-4C0B-49DD-A29B-43A10417A65E}" type="presParOf" srcId="{EC94F2AE-E76D-42AE-8A08-E5C96B4AF6DC}" destId="{0EBAB051-C7E9-478B-80FC-08B4F411506B}" srcOrd="18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E7505B0-7DCE-4DBF-8BB9-F05FBFE214AC}">
      <dsp:nvSpPr>
        <dsp:cNvPr id="0" name=""/>
        <dsp:cNvSpPr/>
      </dsp:nvSpPr>
      <dsp:spPr>
        <a:xfrm rot="5400000">
          <a:off x="-359446" y="360777"/>
          <a:ext cx="2396312" cy="1677418"/>
        </a:xfrm>
        <a:prstGeom prst="chevron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>
              <a:latin typeface="Verdana" panose="020B0604030504040204" pitchFamily="34" charset="0"/>
              <a:ea typeface="Verdana" panose="020B0604030504040204" pitchFamily="34" charset="0"/>
            </a:rPr>
            <a:t>Presenters</a:t>
          </a:r>
        </a:p>
      </dsp:txBody>
      <dsp:txXfrm rot="-5400000">
        <a:off x="1" y="840039"/>
        <a:ext cx="1677418" cy="718894"/>
      </dsp:txXfrm>
    </dsp:sp>
    <dsp:sp modelId="{0508F40D-FAC6-4672-A560-0052154ACDDB}">
      <dsp:nvSpPr>
        <dsp:cNvPr id="0" name=""/>
        <dsp:cNvSpPr/>
      </dsp:nvSpPr>
      <dsp:spPr>
        <a:xfrm rot="5400000">
          <a:off x="4428870" y="-2718545"/>
          <a:ext cx="1557602" cy="7090998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8890" rIns="8890" bIns="889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 dirty="0">
              <a:solidFill>
                <a:schemeClr val="accent2"/>
              </a:solidFill>
              <a:latin typeface="Verdana" panose="020B0604030504040204" pitchFamily="34" charset="0"/>
              <a:ea typeface="Verdana" panose="020B0604030504040204" pitchFamily="34" charset="0"/>
            </a:rPr>
            <a:t>Jennifer Schmidt, Illinois Power Agency</a:t>
          </a:r>
        </a:p>
        <a:p>
          <a:pPr marL="228600" lvl="2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 dirty="0">
              <a:latin typeface="Verdana" panose="020B0604030504040204" pitchFamily="34" charset="0"/>
              <a:ea typeface="Verdana" panose="020B0604030504040204" pitchFamily="34" charset="0"/>
            </a:rPr>
            <a:t>State Agency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 dirty="0">
              <a:solidFill>
                <a:schemeClr val="accent2"/>
              </a:solidFill>
              <a:latin typeface="Verdana" panose="020B0604030504040204" pitchFamily="34" charset="0"/>
              <a:ea typeface="Verdana" panose="020B0604030504040204" pitchFamily="34" charset="0"/>
            </a:rPr>
            <a:t>Laura Oakleaf, Elevate</a:t>
          </a:r>
        </a:p>
        <a:p>
          <a:pPr marL="228600" lvl="2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 dirty="0">
              <a:latin typeface="Verdana" panose="020B0604030504040204" pitchFamily="34" charset="0"/>
              <a:ea typeface="Verdana" panose="020B0604030504040204" pitchFamily="34" charset="0"/>
            </a:rPr>
            <a:t>Program Administrator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 dirty="0">
              <a:solidFill>
                <a:schemeClr val="accent2"/>
              </a:solidFill>
              <a:latin typeface="Verdana" panose="020B0604030504040204" pitchFamily="34" charset="0"/>
              <a:ea typeface="Verdana" panose="020B0604030504040204" pitchFamily="34" charset="0"/>
            </a:rPr>
            <a:t>Jackie Berger, APPRISE</a:t>
          </a:r>
        </a:p>
        <a:p>
          <a:pPr marL="228600" lvl="2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 dirty="0">
              <a:latin typeface="Verdana" panose="020B0604030504040204" pitchFamily="34" charset="0"/>
              <a:ea typeface="Verdana" panose="020B0604030504040204" pitchFamily="34" charset="0"/>
            </a:rPr>
            <a:t>Evaluator</a:t>
          </a:r>
        </a:p>
      </dsp:txBody>
      <dsp:txXfrm rot="-5400000">
        <a:off x="1662172" y="124189"/>
        <a:ext cx="7014962" cy="1405530"/>
      </dsp:txXfrm>
    </dsp:sp>
    <dsp:sp modelId="{AAA8FA3C-F289-4A90-846C-B1D693F7A676}">
      <dsp:nvSpPr>
        <dsp:cNvPr id="0" name=""/>
        <dsp:cNvSpPr/>
      </dsp:nvSpPr>
      <dsp:spPr>
        <a:xfrm rot="5400000">
          <a:off x="-359446" y="2472509"/>
          <a:ext cx="2396312" cy="1677418"/>
        </a:xfrm>
        <a:prstGeom prst="chevron">
          <a:avLst/>
        </a:prstGeom>
        <a:solidFill>
          <a:schemeClr val="accent5">
            <a:hueOff val="5142836"/>
            <a:satOff val="11748"/>
            <a:lumOff val="-32549"/>
            <a:alphaOff val="0"/>
          </a:schemeClr>
        </a:solidFill>
        <a:ln w="25400" cap="flat" cmpd="sng" algn="ctr">
          <a:solidFill>
            <a:schemeClr val="accent5">
              <a:hueOff val="5142836"/>
              <a:satOff val="11748"/>
              <a:lumOff val="-32549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>
              <a:latin typeface="Verdana" panose="020B0604030504040204" pitchFamily="34" charset="0"/>
              <a:ea typeface="Verdana" panose="020B0604030504040204" pitchFamily="34" charset="0"/>
            </a:rPr>
            <a:t>Outline</a:t>
          </a:r>
        </a:p>
      </dsp:txBody>
      <dsp:txXfrm rot="-5400000">
        <a:off x="1" y="2951771"/>
        <a:ext cx="1677418" cy="718894"/>
      </dsp:txXfrm>
    </dsp:sp>
    <dsp:sp modelId="{EC3B02E7-9791-4E55-9EEE-B52FA25D5C5F}">
      <dsp:nvSpPr>
        <dsp:cNvPr id="0" name=""/>
        <dsp:cNvSpPr/>
      </dsp:nvSpPr>
      <dsp:spPr>
        <a:xfrm rot="5400000">
          <a:off x="4444116" y="-653635"/>
          <a:ext cx="1557602" cy="7090998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5142836"/>
              <a:satOff val="11748"/>
              <a:lumOff val="-32549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8890" rIns="8890" bIns="889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 dirty="0">
              <a:latin typeface="Verdana" panose="020B0604030504040204" pitchFamily="34" charset="0"/>
              <a:ea typeface="Verdana" panose="020B0604030504040204" pitchFamily="34" charset="0"/>
            </a:rPr>
            <a:t>Illinois Solar for All Program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 dirty="0">
              <a:latin typeface="Verdana" panose="020B0604030504040204" pitchFamily="34" charset="0"/>
              <a:ea typeface="Verdana" panose="020B0604030504040204" pitchFamily="34" charset="0"/>
            </a:rPr>
            <a:t>Customer Protections &amp; Education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 dirty="0">
              <a:latin typeface="Verdana" panose="020B0604030504040204" pitchFamily="34" charset="0"/>
              <a:ea typeface="Verdana" panose="020B0604030504040204" pitchFamily="34" charset="0"/>
            </a:rPr>
            <a:t>Environmental Justice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 dirty="0">
              <a:latin typeface="Verdana" panose="020B0604030504040204" pitchFamily="34" charset="0"/>
              <a:ea typeface="Verdana" panose="020B0604030504040204" pitchFamily="34" charset="0"/>
            </a:rPr>
            <a:t>Barriers to Rooftop Solar</a:t>
          </a:r>
        </a:p>
      </dsp:txBody>
      <dsp:txXfrm rot="-5400000">
        <a:off x="1677418" y="2189099"/>
        <a:ext cx="7014962" cy="140553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03CA437-9F93-4B26-ADAF-46502BCA42F3}">
      <dsp:nvSpPr>
        <dsp:cNvPr id="0" name=""/>
        <dsp:cNvSpPr/>
      </dsp:nvSpPr>
      <dsp:spPr>
        <a:xfrm>
          <a:off x="0" y="435232"/>
          <a:ext cx="8215312" cy="57960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58D129F-95B6-4DF1-8791-096D8DF723AE}">
      <dsp:nvSpPr>
        <dsp:cNvPr id="0" name=""/>
        <dsp:cNvSpPr/>
      </dsp:nvSpPr>
      <dsp:spPr>
        <a:xfrm>
          <a:off x="410765" y="95752"/>
          <a:ext cx="6880217" cy="67896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7363" tIns="0" rIns="217363" bIns="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0" kern="1200" dirty="0">
              <a:latin typeface="Verdana" panose="020B0604030504040204" pitchFamily="34" charset="0"/>
              <a:ea typeface="Verdana" panose="020B0604030504040204" pitchFamily="34" charset="0"/>
            </a:rPr>
            <a:t>Made possible by the Future Energy Jobs Act (FEJA)</a:t>
          </a:r>
        </a:p>
      </dsp:txBody>
      <dsp:txXfrm>
        <a:off x="443909" y="128896"/>
        <a:ext cx="6813929" cy="612672"/>
      </dsp:txXfrm>
    </dsp:sp>
    <dsp:sp modelId="{56546BEF-7BC9-450C-BC5A-9332C8DAC733}">
      <dsp:nvSpPr>
        <dsp:cNvPr id="0" name=""/>
        <dsp:cNvSpPr/>
      </dsp:nvSpPr>
      <dsp:spPr>
        <a:xfrm>
          <a:off x="0" y="1478512"/>
          <a:ext cx="8215312" cy="57960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37599" tIns="479044" rIns="637599" bIns="163576" numCol="1" spcCol="1270" anchor="t" anchorCtr="0">
          <a:noAutofit/>
        </a:bodyPr>
        <a:lstStyle/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US" sz="2300" kern="1200"/>
        </a:p>
      </dsp:txBody>
      <dsp:txXfrm>
        <a:off x="0" y="1478512"/>
        <a:ext cx="8215312" cy="579600"/>
      </dsp:txXfrm>
    </dsp:sp>
    <dsp:sp modelId="{62A47072-178F-4A65-B9C1-DE15B3B6A7CB}">
      <dsp:nvSpPr>
        <dsp:cNvPr id="0" name=""/>
        <dsp:cNvSpPr/>
      </dsp:nvSpPr>
      <dsp:spPr>
        <a:xfrm>
          <a:off x="410765" y="1139032"/>
          <a:ext cx="6880217" cy="67896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7363" tIns="0" rIns="217363" bIns="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0" kern="1200" dirty="0">
              <a:latin typeface="Verdana" panose="020B0604030504040204" pitchFamily="34" charset="0"/>
              <a:ea typeface="Verdana" panose="020B0604030504040204" pitchFamily="34" charset="0"/>
            </a:rPr>
            <a:t>Provides incentives to help make solar installations in low-income and environmental justice communities more affordable</a:t>
          </a:r>
        </a:p>
      </dsp:txBody>
      <dsp:txXfrm>
        <a:off x="443909" y="1172176"/>
        <a:ext cx="6813929" cy="612672"/>
      </dsp:txXfrm>
    </dsp:sp>
    <dsp:sp modelId="{27A76C42-CEAA-4863-9188-27A3ED63F313}">
      <dsp:nvSpPr>
        <dsp:cNvPr id="0" name=""/>
        <dsp:cNvSpPr/>
      </dsp:nvSpPr>
      <dsp:spPr>
        <a:xfrm>
          <a:off x="0" y="2521792"/>
          <a:ext cx="8215312" cy="57960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EE57985-B146-466A-90BF-0B5ED83F37DD}">
      <dsp:nvSpPr>
        <dsp:cNvPr id="0" name=""/>
        <dsp:cNvSpPr/>
      </dsp:nvSpPr>
      <dsp:spPr>
        <a:xfrm>
          <a:off x="410765" y="2182312"/>
          <a:ext cx="6880217" cy="67896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7363" tIns="0" rIns="217363" bIns="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0" kern="1200" dirty="0">
              <a:latin typeface="Verdana" panose="020B0604030504040204" pitchFamily="34" charset="0"/>
              <a:ea typeface="Verdana" panose="020B0604030504040204" pitchFamily="34" charset="0"/>
            </a:rPr>
            <a:t>Administered by Elevate on behalf of the Illinois Power Agency (IPA)</a:t>
          </a:r>
        </a:p>
      </dsp:txBody>
      <dsp:txXfrm>
        <a:off x="443909" y="2215456"/>
        <a:ext cx="6813929" cy="612672"/>
      </dsp:txXfrm>
    </dsp:sp>
    <dsp:sp modelId="{D837F607-685E-482D-B4C9-97D6DA18146D}">
      <dsp:nvSpPr>
        <dsp:cNvPr id="0" name=""/>
        <dsp:cNvSpPr/>
      </dsp:nvSpPr>
      <dsp:spPr>
        <a:xfrm>
          <a:off x="0" y="3565072"/>
          <a:ext cx="8215312" cy="57960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767ABF2-DC08-4317-9F94-6DCF950627FD}">
      <dsp:nvSpPr>
        <dsp:cNvPr id="0" name=""/>
        <dsp:cNvSpPr/>
      </dsp:nvSpPr>
      <dsp:spPr>
        <a:xfrm>
          <a:off x="410765" y="3225592"/>
          <a:ext cx="6880217" cy="67896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7363" tIns="0" rIns="217363" bIns="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0" kern="1200" dirty="0">
              <a:latin typeface="Verdana" panose="020B0604030504040204" pitchFamily="34" charset="0"/>
              <a:ea typeface="Verdana" panose="020B0604030504040204" pitchFamily="34" charset="0"/>
            </a:rPr>
            <a:t>Independent third-party evaluation by APPRISE</a:t>
          </a:r>
        </a:p>
      </dsp:txBody>
      <dsp:txXfrm>
        <a:off x="443909" y="3258736"/>
        <a:ext cx="6813929" cy="612672"/>
      </dsp:txXfrm>
    </dsp:sp>
    <dsp:sp modelId="{0EBAB051-C7E9-478B-80FC-08B4F411506B}">
      <dsp:nvSpPr>
        <dsp:cNvPr id="0" name=""/>
        <dsp:cNvSpPr/>
      </dsp:nvSpPr>
      <dsp:spPr>
        <a:xfrm>
          <a:off x="0" y="4608352"/>
          <a:ext cx="8215312" cy="57960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EDA2927-4460-4FC3-B361-B028C665E97C}">
      <dsp:nvSpPr>
        <dsp:cNvPr id="0" name=""/>
        <dsp:cNvSpPr/>
      </dsp:nvSpPr>
      <dsp:spPr>
        <a:xfrm>
          <a:off x="410765" y="4268872"/>
          <a:ext cx="6880217" cy="67896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7363" tIns="0" rIns="217363" bIns="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0" kern="1200" dirty="0">
              <a:latin typeface="Verdana" panose="020B0604030504040204" pitchFamily="34" charset="0"/>
              <a:ea typeface="Verdana" panose="020B0604030504040204" pitchFamily="34" charset="0"/>
            </a:rPr>
            <a:t>Illinois Shines (Adjustable Block Program) - general </a:t>
          </a:r>
          <a:br>
            <a:rPr lang="en-US" sz="1600" b="0" kern="1200" dirty="0">
              <a:latin typeface="Verdana" panose="020B0604030504040204" pitchFamily="34" charset="0"/>
              <a:ea typeface="Verdana" panose="020B0604030504040204" pitchFamily="34" charset="0"/>
            </a:rPr>
          </a:br>
          <a:r>
            <a:rPr lang="en-US" sz="1600" b="0" kern="1200" dirty="0">
              <a:latin typeface="Verdana" panose="020B0604030504040204" pitchFamily="34" charset="0"/>
              <a:ea typeface="Verdana" panose="020B0604030504040204" pitchFamily="34" charset="0"/>
            </a:rPr>
            <a:t>market rate program in Illinois resulting from FEJA</a:t>
          </a:r>
        </a:p>
      </dsp:txBody>
      <dsp:txXfrm>
        <a:off x="443909" y="4302016"/>
        <a:ext cx="6813929" cy="612672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841F42C-1C75-4157-8635-CAE479C2D8E4}">
      <dsp:nvSpPr>
        <dsp:cNvPr id="0" name=""/>
        <dsp:cNvSpPr/>
      </dsp:nvSpPr>
      <dsp:spPr>
        <a:xfrm>
          <a:off x="0" y="652235"/>
          <a:ext cx="2594570" cy="1556742"/>
        </a:xfrm>
        <a:prstGeom prst="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>
              <a:latin typeface="Verdana" panose="020B0604030504040204" pitchFamily="34" charset="0"/>
              <a:ea typeface="Verdana" panose="020B0604030504040204" pitchFamily="34" charset="0"/>
            </a:rPr>
            <a:t>Projects developed only by vetted Approved Vendors</a:t>
          </a:r>
        </a:p>
      </dsp:txBody>
      <dsp:txXfrm>
        <a:off x="0" y="652235"/>
        <a:ext cx="2594570" cy="1556742"/>
      </dsp:txXfrm>
    </dsp:sp>
    <dsp:sp modelId="{E498FAED-A625-4266-A8C7-2B814D5975BC}">
      <dsp:nvSpPr>
        <dsp:cNvPr id="0" name=""/>
        <dsp:cNvSpPr/>
      </dsp:nvSpPr>
      <dsp:spPr>
        <a:xfrm>
          <a:off x="2854027" y="652235"/>
          <a:ext cx="2594570" cy="1556742"/>
        </a:xfrm>
        <a:prstGeom prst="rect">
          <a:avLst/>
        </a:prstGeom>
        <a:gradFill rotWithShape="0">
          <a:gsLst>
            <a:gs pos="0">
              <a:schemeClr val="accent5">
                <a:hueOff val="1028567"/>
                <a:satOff val="2350"/>
                <a:lumOff val="-6510"/>
                <a:alphaOff val="0"/>
                <a:shade val="51000"/>
                <a:satMod val="130000"/>
              </a:schemeClr>
            </a:gs>
            <a:gs pos="80000">
              <a:schemeClr val="accent5">
                <a:hueOff val="1028567"/>
                <a:satOff val="2350"/>
                <a:lumOff val="-6510"/>
                <a:alphaOff val="0"/>
                <a:shade val="93000"/>
                <a:satMod val="130000"/>
              </a:schemeClr>
            </a:gs>
            <a:gs pos="100000">
              <a:schemeClr val="accent5">
                <a:hueOff val="1028567"/>
                <a:satOff val="2350"/>
                <a:lumOff val="-651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>
              <a:latin typeface="Verdana" panose="020B0604030504040204" pitchFamily="34" charset="0"/>
              <a:ea typeface="Verdana" panose="020B0604030504040204" pitchFamily="34" charset="0"/>
            </a:rPr>
            <a:t>Projects must include warranties and guarantees of workmanship</a:t>
          </a:r>
        </a:p>
      </dsp:txBody>
      <dsp:txXfrm>
        <a:off x="2854027" y="652235"/>
        <a:ext cx="2594570" cy="1556742"/>
      </dsp:txXfrm>
    </dsp:sp>
    <dsp:sp modelId="{3A8F57CA-4A42-42DC-A096-F60526EA2FC1}">
      <dsp:nvSpPr>
        <dsp:cNvPr id="0" name=""/>
        <dsp:cNvSpPr/>
      </dsp:nvSpPr>
      <dsp:spPr>
        <a:xfrm>
          <a:off x="5708054" y="652235"/>
          <a:ext cx="2594570" cy="1556742"/>
        </a:xfrm>
        <a:prstGeom prst="rect">
          <a:avLst/>
        </a:prstGeom>
        <a:gradFill rotWithShape="0">
          <a:gsLst>
            <a:gs pos="0">
              <a:schemeClr val="accent5">
                <a:hueOff val="2057134"/>
                <a:satOff val="4699"/>
                <a:lumOff val="-13020"/>
                <a:alphaOff val="0"/>
                <a:shade val="51000"/>
                <a:satMod val="130000"/>
              </a:schemeClr>
            </a:gs>
            <a:gs pos="80000">
              <a:schemeClr val="accent5">
                <a:hueOff val="2057134"/>
                <a:satOff val="4699"/>
                <a:lumOff val="-13020"/>
                <a:alphaOff val="0"/>
                <a:shade val="93000"/>
                <a:satMod val="130000"/>
              </a:schemeClr>
            </a:gs>
            <a:gs pos="100000">
              <a:schemeClr val="accent5">
                <a:hueOff val="2057134"/>
                <a:satOff val="4699"/>
                <a:lumOff val="-1302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>
              <a:latin typeface="Verdana" panose="020B0604030504040204" pitchFamily="34" charset="0"/>
              <a:ea typeface="Verdana" panose="020B0604030504040204" pitchFamily="34" charset="0"/>
            </a:rPr>
            <a:t>Cost and savings requirements</a:t>
          </a:r>
        </a:p>
      </dsp:txBody>
      <dsp:txXfrm>
        <a:off x="5708054" y="652235"/>
        <a:ext cx="2594570" cy="1556742"/>
      </dsp:txXfrm>
    </dsp:sp>
    <dsp:sp modelId="{E800A2ED-B034-4FA2-9B5A-B667D62C743F}">
      <dsp:nvSpPr>
        <dsp:cNvPr id="0" name=""/>
        <dsp:cNvSpPr/>
      </dsp:nvSpPr>
      <dsp:spPr>
        <a:xfrm>
          <a:off x="0" y="2468435"/>
          <a:ext cx="2594570" cy="1556742"/>
        </a:xfrm>
        <a:prstGeom prst="rect">
          <a:avLst/>
        </a:prstGeom>
        <a:gradFill rotWithShape="0">
          <a:gsLst>
            <a:gs pos="0">
              <a:schemeClr val="accent5">
                <a:hueOff val="3085702"/>
                <a:satOff val="7049"/>
                <a:lumOff val="-19529"/>
                <a:alphaOff val="0"/>
                <a:shade val="51000"/>
                <a:satMod val="130000"/>
              </a:schemeClr>
            </a:gs>
            <a:gs pos="80000">
              <a:schemeClr val="accent5">
                <a:hueOff val="3085702"/>
                <a:satOff val="7049"/>
                <a:lumOff val="-19529"/>
                <a:alphaOff val="0"/>
                <a:shade val="93000"/>
                <a:satMod val="130000"/>
              </a:schemeClr>
            </a:gs>
            <a:gs pos="100000">
              <a:schemeClr val="accent5">
                <a:hueOff val="3085702"/>
                <a:satOff val="7049"/>
                <a:lumOff val="-19529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>
              <a:latin typeface="Verdana" panose="020B0604030504040204" pitchFamily="34" charset="0"/>
              <a:ea typeface="Verdana" panose="020B0604030504040204" pitchFamily="34" charset="0"/>
            </a:rPr>
            <a:t>Financial protections</a:t>
          </a:r>
        </a:p>
      </dsp:txBody>
      <dsp:txXfrm>
        <a:off x="0" y="2468435"/>
        <a:ext cx="2594570" cy="1556742"/>
      </dsp:txXfrm>
    </dsp:sp>
    <dsp:sp modelId="{A9EF5C06-5978-4D12-B311-CD575E8538E6}">
      <dsp:nvSpPr>
        <dsp:cNvPr id="0" name=""/>
        <dsp:cNvSpPr/>
      </dsp:nvSpPr>
      <dsp:spPr>
        <a:xfrm>
          <a:off x="2854027" y="2468435"/>
          <a:ext cx="2594570" cy="1556742"/>
        </a:xfrm>
        <a:prstGeom prst="rect">
          <a:avLst/>
        </a:prstGeom>
        <a:gradFill rotWithShape="0">
          <a:gsLst>
            <a:gs pos="0">
              <a:schemeClr val="accent5">
                <a:hueOff val="4114269"/>
                <a:satOff val="9398"/>
                <a:lumOff val="-26039"/>
                <a:alphaOff val="0"/>
                <a:shade val="51000"/>
                <a:satMod val="130000"/>
              </a:schemeClr>
            </a:gs>
            <a:gs pos="80000">
              <a:schemeClr val="accent5">
                <a:hueOff val="4114269"/>
                <a:satOff val="9398"/>
                <a:lumOff val="-26039"/>
                <a:alphaOff val="0"/>
                <a:shade val="93000"/>
                <a:satMod val="130000"/>
              </a:schemeClr>
            </a:gs>
            <a:gs pos="100000">
              <a:schemeClr val="accent5">
                <a:hueOff val="4114269"/>
                <a:satOff val="9398"/>
                <a:lumOff val="-26039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>
              <a:latin typeface="Verdana" panose="020B0604030504040204" pitchFamily="34" charset="0"/>
              <a:ea typeface="Verdana" panose="020B0604030504040204" pitchFamily="34" charset="0"/>
            </a:rPr>
            <a:t>Standard disclosure forms</a:t>
          </a:r>
        </a:p>
      </dsp:txBody>
      <dsp:txXfrm>
        <a:off x="2854027" y="2468435"/>
        <a:ext cx="2594570" cy="1556742"/>
      </dsp:txXfrm>
    </dsp:sp>
    <dsp:sp modelId="{2A05CB0E-0CA9-4DD4-9BCE-29590592D237}">
      <dsp:nvSpPr>
        <dsp:cNvPr id="0" name=""/>
        <dsp:cNvSpPr/>
      </dsp:nvSpPr>
      <dsp:spPr>
        <a:xfrm>
          <a:off x="5708054" y="2468435"/>
          <a:ext cx="2594570" cy="1556742"/>
        </a:xfrm>
        <a:prstGeom prst="rect">
          <a:avLst/>
        </a:prstGeom>
        <a:gradFill rotWithShape="0">
          <a:gsLst>
            <a:gs pos="0">
              <a:schemeClr val="accent5">
                <a:hueOff val="5142836"/>
                <a:satOff val="11748"/>
                <a:lumOff val="-32549"/>
                <a:alphaOff val="0"/>
                <a:shade val="51000"/>
                <a:satMod val="130000"/>
              </a:schemeClr>
            </a:gs>
            <a:gs pos="80000">
              <a:schemeClr val="accent5">
                <a:hueOff val="5142836"/>
                <a:satOff val="11748"/>
                <a:lumOff val="-32549"/>
                <a:alphaOff val="0"/>
                <a:shade val="93000"/>
                <a:satMod val="130000"/>
              </a:schemeClr>
            </a:gs>
            <a:gs pos="100000">
              <a:schemeClr val="accent5">
                <a:hueOff val="5142836"/>
                <a:satOff val="11748"/>
                <a:lumOff val="-32549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>
              <a:latin typeface="Verdana" panose="020B0604030504040204" pitchFamily="34" charset="0"/>
              <a:ea typeface="Verdana" panose="020B0604030504040204" pitchFamily="34" charset="0"/>
            </a:rPr>
            <a:t>Marketing requirements</a:t>
          </a:r>
        </a:p>
      </dsp:txBody>
      <dsp:txXfrm>
        <a:off x="5708054" y="2468435"/>
        <a:ext cx="2594570" cy="1556742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D7EE493-070A-4CED-BA9C-3F53F84ACB7C}">
      <dsp:nvSpPr>
        <dsp:cNvPr id="0" name=""/>
        <dsp:cNvSpPr/>
      </dsp:nvSpPr>
      <dsp:spPr>
        <a:xfrm>
          <a:off x="122170" y="698"/>
          <a:ext cx="2356607" cy="105449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>
              <a:latin typeface="Verdana" panose="020B0604030504040204" pitchFamily="34" charset="0"/>
              <a:ea typeface="Verdana" panose="020B0604030504040204" pitchFamily="34" charset="0"/>
            </a:rPr>
            <a:t>Research Interviews</a:t>
          </a:r>
        </a:p>
      </dsp:txBody>
      <dsp:txXfrm>
        <a:off x="153055" y="31583"/>
        <a:ext cx="2294837" cy="992729"/>
      </dsp:txXfrm>
    </dsp:sp>
    <dsp:sp modelId="{BCDE71B2-D2CE-40E1-8C66-42043E7EF457}">
      <dsp:nvSpPr>
        <dsp:cNvPr id="0" name=""/>
        <dsp:cNvSpPr/>
      </dsp:nvSpPr>
      <dsp:spPr>
        <a:xfrm rot="5400000">
          <a:off x="1248923" y="1106748"/>
          <a:ext cx="103101" cy="103101"/>
        </a:xfrm>
        <a:prstGeom prst="rightArrow">
          <a:avLst>
            <a:gd name="adj1" fmla="val 667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1DA5DDA-BDE1-4E31-9EA3-AB3D8307A6F5}">
      <dsp:nvSpPr>
        <dsp:cNvPr id="0" name=""/>
        <dsp:cNvSpPr/>
      </dsp:nvSpPr>
      <dsp:spPr>
        <a:xfrm>
          <a:off x="122170" y="1261400"/>
          <a:ext cx="2356607" cy="589151"/>
        </a:xfrm>
        <a:prstGeom prst="roundRect">
          <a:avLst>
            <a:gd name="adj" fmla="val 1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>
              <a:latin typeface="Verdana" panose="020B0604030504040204" pitchFamily="34" charset="0"/>
              <a:ea typeface="Verdana" panose="020B0604030504040204" pitchFamily="34" charset="0"/>
            </a:rPr>
            <a:t>Elevate Energy</a:t>
          </a:r>
        </a:p>
      </dsp:txBody>
      <dsp:txXfrm>
        <a:off x="139426" y="1278656"/>
        <a:ext cx="2322095" cy="554639"/>
      </dsp:txXfrm>
    </dsp:sp>
    <dsp:sp modelId="{3EA8CE01-56CF-4E3E-870B-F8FC1C29DE16}">
      <dsp:nvSpPr>
        <dsp:cNvPr id="0" name=""/>
        <dsp:cNvSpPr/>
      </dsp:nvSpPr>
      <dsp:spPr>
        <a:xfrm rot="5400000">
          <a:off x="1248923" y="1902103"/>
          <a:ext cx="103101" cy="103101"/>
        </a:xfrm>
        <a:prstGeom prst="rightArrow">
          <a:avLst>
            <a:gd name="adj1" fmla="val 667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D4197BB-6827-41D8-A77F-DDC46B1C1994}">
      <dsp:nvSpPr>
        <dsp:cNvPr id="0" name=""/>
        <dsp:cNvSpPr/>
      </dsp:nvSpPr>
      <dsp:spPr>
        <a:xfrm>
          <a:off x="122170" y="2056755"/>
          <a:ext cx="2356607" cy="589151"/>
        </a:xfrm>
        <a:prstGeom prst="roundRect">
          <a:avLst>
            <a:gd name="adj" fmla="val 1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>
              <a:latin typeface="Verdana" panose="020B0604030504040204" pitchFamily="34" charset="0"/>
              <a:ea typeface="Verdana" panose="020B0604030504040204" pitchFamily="34" charset="0"/>
            </a:rPr>
            <a:t>Stakeholders</a:t>
          </a:r>
        </a:p>
      </dsp:txBody>
      <dsp:txXfrm>
        <a:off x="139426" y="2074011"/>
        <a:ext cx="2322095" cy="554639"/>
      </dsp:txXfrm>
    </dsp:sp>
    <dsp:sp modelId="{01CEC2FB-A3DC-438A-A69C-0C266CB100AD}">
      <dsp:nvSpPr>
        <dsp:cNvPr id="0" name=""/>
        <dsp:cNvSpPr/>
      </dsp:nvSpPr>
      <dsp:spPr>
        <a:xfrm rot="5400000">
          <a:off x="1248923" y="2697458"/>
          <a:ext cx="103101" cy="103101"/>
        </a:xfrm>
        <a:prstGeom prst="rightArrow">
          <a:avLst>
            <a:gd name="adj1" fmla="val 667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B090526-48D3-4022-B0E5-4161A6188842}">
      <dsp:nvSpPr>
        <dsp:cNvPr id="0" name=""/>
        <dsp:cNvSpPr/>
      </dsp:nvSpPr>
      <dsp:spPr>
        <a:xfrm>
          <a:off x="122170" y="2852110"/>
          <a:ext cx="2356607" cy="589151"/>
        </a:xfrm>
        <a:prstGeom prst="roundRect">
          <a:avLst>
            <a:gd name="adj" fmla="val 1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>
              <a:latin typeface="Verdana" panose="020B0604030504040204" pitchFamily="34" charset="0"/>
              <a:ea typeface="Verdana" panose="020B0604030504040204" pitchFamily="34" charset="0"/>
            </a:rPr>
            <a:t>Community Action Agencies</a:t>
          </a:r>
        </a:p>
      </dsp:txBody>
      <dsp:txXfrm>
        <a:off x="139426" y="2869366"/>
        <a:ext cx="2322095" cy="554639"/>
      </dsp:txXfrm>
    </dsp:sp>
    <dsp:sp modelId="{5A4BEE58-3BC2-4446-95B1-7C994E9F2C86}">
      <dsp:nvSpPr>
        <dsp:cNvPr id="0" name=""/>
        <dsp:cNvSpPr/>
      </dsp:nvSpPr>
      <dsp:spPr>
        <a:xfrm rot="5400000">
          <a:off x="1248923" y="3492813"/>
          <a:ext cx="103101" cy="103101"/>
        </a:xfrm>
        <a:prstGeom prst="rightArrow">
          <a:avLst>
            <a:gd name="adj1" fmla="val 667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2EAB560-E702-4696-B4B1-219C01F9D9CE}">
      <dsp:nvSpPr>
        <dsp:cNvPr id="0" name=""/>
        <dsp:cNvSpPr/>
      </dsp:nvSpPr>
      <dsp:spPr>
        <a:xfrm>
          <a:off x="122170" y="3647465"/>
          <a:ext cx="2356607" cy="589151"/>
        </a:xfrm>
        <a:prstGeom prst="roundRect">
          <a:avLst>
            <a:gd name="adj" fmla="val 1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>
              <a:latin typeface="Verdana" panose="020B0604030504040204" pitchFamily="34" charset="0"/>
              <a:ea typeface="Verdana" panose="020B0604030504040204" pitchFamily="34" charset="0"/>
            </a:rPr>
            <a:t>Approved Vendors</a:t>
          </a:r>
        </a:p>
      </dsp:txBody>
      <dsp:txXfrm>
        <a:off x="139426" y="3664721"/>
        <a:ext cx="2322095" cy="554639"/>
      </dsp:txXfrm>
    </dsp:sp>
    <dsp:sp modelId="{082F90FF-EA6B-490C-A3E8-DA0928BECF6E}">
      <dsp:nvSpPr>
        <dsp:cNvPr id="0" name=""/>
        <dsp:cNvSpPr/>
      </dsp:nvSpPr>
      <dsp:spPr>
        <a:xfrm rot="5400000">
          <a:off x="1248923" y="4288168"/>
          <a:ext cx="103101" cy="103101"/>
        </a:xfrm>
        <a:prstGeom prst="rightArrow">
          <a:avLst>
            <a:gd name="adj1" fmla="val 667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9041871-800B-4606-98BC-29B63881463E}">
      <dsp:nvSpPr>
        <dsp:cNvPr id="0" name=""/>
        <dsp:cNvSpPr/>
      </dsp:nvSpPr>
      <dsp:spPr>
        <a:xfrm>
          <a:off x="122170" y="4442820"/>
          <a:ext cx="2356607" cy="589151"/>
        </a:xfrm>
        <a:prstGeom prst="roundRect">
          <a:avLst>
            <a:gd name="adj" fmla="val 1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>
              <a:latin typeface="Verdana" panose="020B0604030504040204" pitchFamily="34" charset="0"/>
              <a:ea typeface="Verdana" panose="020B0604030504040204" pitchFamily="34" charset="0"/>
            </a:rPr>
            <a:t>Grassroots Educators &amp; Participants</a:t>
          </a:r>
        </a:p>
      </dsp:txBody>
      <dsp:txXfrm>
        <a:off x="139426" y="4460076"/>
        <a:ext cx="2322095" cy="554639"/>
      </dsp:txXfrm>
    </dsp:sp>
    <dsp:sp modelId="{E50F91E6-A893-4A80-A250-5A0904C11DB5}">
      <dsp:nvSpPr>
        <dsp:cNvPr id="0" name=""/>
        <dsp:cNvSpPr/>
      </dsp:nvSpPr>
      <dsp:spPr>
        <a:xfrm>
          <a:off x="2808702" y="698"/>
          <a:ext cx="2356607" cy="99257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>
              <a:latin typeface="Verdana" panose="020B0604030504040204" pitchFamily="34" charset="0"/>
              <a:ea typeface="Verdana" panose="020B0604030504040204" pitchFamily="34" charset="0"/>
            </a:rPr>
            <a:t>Challenges</a:t>
          </a:r>
        </a:p>
      </dsp:txBody>
      <dsp:txXfrm>
        <a:off x="2837774" y="29770"/>
        <a:ext cx="2298463" cy="934435"/>
      </dsp:txXfrm>
    </dsp:sp>
    <dsp:sp modelId="{08345866-E537-4875-8A53-7D0CB6E02944}">
      <dsp:nvSpPr>
        <dsp:cNvPr id="0" name=""/>
        <dsp:cNvSpPr/>
      </dsp:nvSpPr>
      <dsp:spPr>
        <a:xfrm rot="5400000">
          <a:off x="3935455" y="1044828"/>
          <a:ext cx="103101" cy="103101"/>
        </a:xfrm>
        <a:prstGeom prst="rightArrow">
          <a:avLst>
            <a:gd name="adj1" fmla="val 667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6296DE1-8032-4FB1-A10D-30ED60796F07}">
      <dsp:nvSpPr>
        <dsp:cNvPr id="0" name=""/>
        <dsp:cNvSpPr/>
      </dsp:nvSpPr>
      <dsp:spPr>
        <a:xfrm>
          <a:off x="2808702" y="1199481"/>
          <a:ext cx="2356607" cy="589151"/>
        </a:xfrm>
        <a:prstGeom prst="roundRect">
          <a:avLst>
            <a:gd name="adj" fmla="val 1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>
              <a:latin typeface="Verdana" panose="020B0604030504040204" pitchFamily="34" charset="0"/>
              <a:ea typeface="Verdana" panose="020B0604030504040204" pitchFamily="34" charset="0"/>
            </a:rPr>
            <a:t>Program Complexity</a:t>
          </a:r>
        </a:p>
      </dsp:txBody>
      <dsp:txXfrm>
        <a:off x="2825958" y="1216737"/>
        <a:ext cx="2322095" cy="554639"/>
      </dsp:txXfrm>
    </dsp:sp>
    <dsp:sp modelId="{A56A7228-F52A-4DD1-85D8-D9FA15395623}">
      <dsp:nvSpPr>
        <dsp:cNvPr id="0" name=""/>
        <dsp:cNvSpPr/>
      </dsp:nvSpPr>
      <dsp:spPr>
        <a:xfrm rot="5400000">
          <a:off x="3935455" y="1840183"/>
          <a:ext cx="103101" cy="103101"/>
        </a:xfrm>
        <a:prstGeom prst="rightArrow">
          <a:avLst>
            <a:gd name="adj1" fmla="val 667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806E58F-32E9-4C9B-BB3F-6E3F7C44CE97}">
      <dsp:nvSpPr>
        <dsp:cNvPr id="0" name=""/>
        <dsp:cNvSpPr/>
      </dsp:nvSpPr>
      <dsp:spPr>
        <a:xfrm>
          <a:off x="2808702" y="1994836"/>
          <a:ext cx="2356607" cy="589151"/>
        </a:xfrm>
        <a:prstGeom prst="roundRect">
          <a:avLst>
            <a:gd name="adj" fmla="val 1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>
              <a:latin typeface="Verdana" panose="020B0604030504040204" pitchFamily="34" charset="0"/>
              <a:ea typeface="Verdana" panose="020B0604030504040204" pitchFamily="34" charset="0"/>
            </a:rPr>
            <a:t>Community Distrust</a:t>
          </a:r>
        </a:p>
      </dsp:txBody>
      <dsp:txXfrm>
        <a:off x="2825958" y="2012092"/>
        <a:ext cx="2322095" cy="554639"/>
      </dsp:txXfrm>
    </dsp:sp>
    <dsp:sp modelId="{6B68025B-D55F-4C95-A4CC-A2616B0CF10A}">
      <dsp:nvSpPr>
        <dsp:cNvPr id="0" name=""/>
        <dsp:cNvSpPr/>
      </dsp:nvSpPr>
      <dsp:spPr>
        <a:xfrm rot="5400000">
          <a:off x="3935455" y="2635538"/>
          <a:ext cx="103101" cy="103101"/>
        </a:xfrm>
        <a:prstGeom prst="rightArrow">
          <a:avLst>
            <a:gd name="adj1" fmla="val 667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09C5BAD-6965-4211-AA2E-3410613097D0}">
      <dsp:nvSpPr>
        <dsp:cNvPr id="0" name=""/>
        <dsp:cNvSpPr/>
      </dsp:nvSpPr>
      <dsp:spPr>
        <a:xfrm>
          <a:off x="2808702" y="2790190"/>
          <a:ext cx="2356607" cy="589151"/>
        </a:xfrm>
        <a:prstGeom prst="roundRect">
          <a:avLst>
            <a:gd name="adj" fmla="val 1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>
              <a:latin typeface="Verdana" panose="020B0604030504040204" pitchFamily="34" charset="0"/>
              <a:ea typeface="Verdana" panose="020B0604030504040204" pitchFamily="34" charset="0"/>
            </a:rPr>
            <a:t>Alternative Energy Suppliers</a:t>
          </a:r>
        </a:p>
      </dsp:txBody>
      <dsp:txXfrm>
        <a:off x="2825958" y="2807446"/>
        <a:ext cx="2322095" cy="554639"/>
      </dsp:txXfrm>
    </dsp:sp>
    <dsp:sp modelId="{BAFD833F-D866-4AAB-99E8-FCE6F9663682}">
      <dsp:nvSpPr>
        <dsp:cNvPr id="0" name=""/>
        <dsp:cNvSpPr/>
      </dsp:nvSpPr>
      <dsp:spPr>
        <a:xfrm rot="5400000">
          <a:off x="3935455" y="3430893"/>
          <a:ext cx="103101" cy="103101"/>
        </a:xfrm>
        <a:prstGeom prst="rightArrow">
          <a:avLst>
            <a:gd name="adj1" fmla="val 667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4CF8313-2AB7-426D-B351-AB8C52BCD613}">
      <dsp:nvSpPr>
        <dsp:cNvPr id="0" name=""/>
        <dsp:cNvSpPr/>
      </dsp:nvSpPr>
      <dsp:spPr>
        <a:xfrm>
          <a:off x="2808702" y="3585545"/>
          <a:ext cx="2356607" cy="589151"/>
        </a:xfrm>
        <a:prstGeom prst="roundRect">
          <a:avLst>
            <a:gd name="adj" fmla="val 1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>
              <a:latin typeface="Verdana" panose="020B0604030504040204" pitchFamily="34" charset="0"/>
              <a:ea typeface="Verdana" panose="020B0604030504040204" pitchFamily="34" charset="0"/>
            </a:rPr>
            <a:t>Outreach during COVID</a:t>
          </a:r>
        </a:p>
      </dsp:txBody>
      <dsp:txXfrm>
        <a:off x="2825958" y="3602801"/>
        <a:ext cx="2322095" cy="554639"/>
      </dsp:txXfrm>
    </dsp:sp>
    <dsp:sp modelId="{B310204F-CEFD-4A80-B0D8-CCD99C50E8C6}">
      <dsp:nvSpPr>
        <dsp:cNvPr id="0" name=""/>
        <dsp:cNvSpPr/>
      </dsp:nvSpPr>
      <dsp:spPr>
        <a:xfrm rot="5400000">
          <a:off x="3935455" y="4226248"/>
          <a:ext cx="103101" cy="103101"/>
        </a:xfrm>
        <a:prstGeom prst="rightArrow">
          <a:avLst>
            <a:gd name="adj1" fmla="val 667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3AABEE3-52B2-48F2-B8F6-143FEBA00D69}">
      <dsp:nvSpPr>
        <dsp:cNvPr id="0" name=""/>
        <dsp:cNvSpPr/>
      </dsp:nvSpPr>
      <dsp:spPr>
        <a:xfrm>
          <a:off x="2808702" y="4380900"/>
          <a:ext cx="2356607" cy="589151"/>
        </a:xfrm>
        <a:prstGeom prst="roundRect">
          <a:avLst>
            <a:gd name="adj" fmla="val 1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>
              <a:latin typeface="Verdana" panose="020B0604030504040204" pitchFamily="34" charset="0"/>
              <a:ea typeface="Verdana" panose="020B0604030504040204" pitchFamily="34" charset="0"/>
            </a:rPr>
            <a:t>Solar Readiness</a:t>
          </a:r>
        </a:p>
      </dsp:txBody>
      <dsp:txXfrm>
        <a:off x="2825958" y="4398156"/>
        <a:ext cx="2322095" cy="554639"/>
      </dsp:txXfrm>
    </dsp:sp>
    <dsp:sp modelId="{266600AE-97CD-4B72-A763-8065EF070A6F}">
      <dsp:nvSpPr>
        <dsp:cNvPr id="0" name=""/>
        <dsp:cNvSpPr/>
      </dsp:nvSpPr>
      <dsp:spPr>
        <a:xfrm>
          <a:off x="5495234" y="698"/>
          <a:ext cx="2356607" cy="99258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>
              <a:latin typeface="Verdana" panose="020B0604030504040204" pitchFamily="34" charset="0"/>
              <a:ea typeface="Verdana" panose="020B0604030504040204" pitchFamily="34" charset="0"/>
            </a:rPr>
            <a:t>Successes</a:t>
          </a:r>
        </a:p>
      </dsp:txBody>
      <dsp:txXfrm>
        <a:off x="5524306" y="29770"/>
        <a:ext cx="2298463" cy="934441"/>
      </dsp:txXfrm>
    </dsp:sp>
    <dsp:sp modelId="{A1F07765-E84C-4029-A9A6-34794F57A6CB}">
      <dsp:nvSpPr>
        <dsp:cNvPr id="0" name=""/>
        <dsp:cNvSpPr/>
      </dsp:nvSpPr>
      <dsp:spPr>
        <a:xfrm rot="5400000">
          <a:off x="6621987" y="1044834"/>
          <a:ext cx="103101" cy="103101"/>
        </a:xfrm>
        <a:prstGeom prst="rightArrow">
          <a:avLst>
            <a:gd name="adj1" fmla="val 667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75253ED-564C-4936-AE42-079BAE17EC42}">
      <dsp:nvSpPr>
        <dsp:cNvPr id="0" name=""/>
        <dsp:cNvSpPr/>
      </dsp:nvSpPr>
      <dsp:spPr>
        <a:xfrm>
          <a:off x="5495234" y="1199486"/>
          <a:ext cx="2356607" cy="589151"/>
        </a:xfrm>
        <a:prstGeom prst="roundRect">
          <a:avLst>
            <a:gd name="adj" fmla="val 1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>
              <a:latin typeface="Verdana" panose="020B0604030504040204" pitchFamily="34" charset="0"/>
              <a:ea typeface="Verdana" panose="020B0604030504040204" pitchFamily="34" charset="0"/>
            </a:rPr>
            <a:t>Grassroots Educators</a:t>
          </a:r>
        </a:p>
      </dsp:txBody>
      <dsp:txXfrm>
        <a:off x="5512490" y="1216742"/>
        <a:ext cx="2322095" cy="554639"/>
      </dsp:txXfrm>
    </dsp:sp>
    <dsp:sp modelId="{73CB4C73-FFD6-421A-B05A-2FE9EF43016C}">
      <dsp:nvSpPr>
        <dsp:cNvPr id="0" name=""/>
        <dsp:cNvSpPr/>
      </dsp:nvSpPr>
      <dsp:spPr>
        <a:xfrm rot="5400000">
          <a:off x="6621987" y="1840189"/>
          <a:ext cx="103101" cy="103101"/>
        </a:xfrm>
        <a:prstGeom prst="rightArrow">
          <a:avLst>
            <a:gd name="adj1" fmla="val 667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EE5ACD6-912E-4A83-A229-BFE281517CAD}">
      <dsp:nvSpPr>
        <dsp:cNvPr id="0" name=""/>
        <dsp:cNvSpPr/>
      </dsp:nvSpPr>
      <dsp:spPr>
        <a:xfrm>
          <a:off x="5495234" y="1994841"/>
          <a:ext cx="2356607" cy="589151"/>
        </a:xfrm>
        <a:prstGeom prst="roundRect">
          <a:avLst>
            <a:gd name="adj" fmla="val 1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>
              <a:latin typeface="Verdana" panose="020B0604030504040204" pitchFamily="34" charset="0"/>
              <a:ea typeface="Verdana" panose="020B0604030504040204" pitchFamily="34" charset="0"/>
            </a:rPr>
            <a:t>Partnerships with Other Programs</a:t>
          </a:r>
        </a:p>
      </dsp:txBody>
      <dsp:txXfrm>
        <a:off x="5512490" y="2012097"/>
        <a:ext cx="2322095" cy="554639"/>
      </dsp:txXfrm>
    </dsp:sp>
    <dsp:sp modelId="{EC9FBEFF-C96C-41FE-990C-91DAAF334634}">
      <dsp:nvSpPr>
        <dsp:cNvPr id="0" name=""/>
        <dsp:cNvSpPr/>
      </dsp:nvSpPr>
      <dsp:spPr>
        <a:xfrm rot="5400000">
          <a:off x="6621987" y="2635544"/>
          <a:ext cx="103101" cy="103101"/>
        </a:xfrm>
        <a:prstGeom prst="rightArrow">
          <a:avLst>
            <a:gd name="adj1" fmla="val 667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CBF4ADE-9A96-4D9D-A232-1EA3DF034E59}">
      <dsp:nvSpPr>
        <dsp:cNvPr id="0" name=""/>
        <dsp:cNvSpPr/>
      </dsp:nvSpPr>
      <dsp:spPr>
        <a:xfrm>
          <a:off x="5495234" y="2790196"/>
          <a:ext cx="2356607" cy="589151"/>
        </a:xfrm>
        <a:prstGeom prst="roundRect">
          <a:avLst>
            <a:gd name="adj" fmla="val 1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>
              <a:latin typeface="Verdana" panose="020B0604030504040204" pitchFamily="34" charset="0"/>
              <a:ea typeface="Verdana" panose="020B0604030504040204" pitchFamily="34" charset="0"/>
            </a:rPr>
            <a:t>Case Studies</a:t>
          </a:r>
        </a:p>
      </dsp:txBody>
      <dsp:txXfrm>
        <a:off x="5512490" y="2807452"/>
        <a:ext cx="2322095" cy="554639"/>
      </dsp:txXfrm>
    </dsp:sp>
    <dsp:sp modelId="{B58FC954-0B69-49C6-B4D2-64A849B35965}">
      <dsp:nvSpPr>
        <dsp:cNvPr id="0" name=""/>
        <dsp:cNvSpPr/>
      </dsp:nvSpPr>
      <dsp:spPr>
        <a:xfrm rot="5400000">
          <a:off x="6621987" y="3430899"/>
          <a:ext cx="103101" cy="103101"/>
        </a:xfrm>
        <a:prstGeom prst="rightArrow">
          <a:avLst>
            <a:gd name="adj1" fmla="val 667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6AC9A9F-8207-4CDE-B1A9-BD7EBE0C99F0}">
      <dsp:nvSpPr>
        <dsp:cNvPr id="0" name=""/>
        <dsp:cNvSpPr/>
      </dsp:nvSpPr>
      <dsp:spPr>
        <a:xfrm>
          <a:off x="5495234" y="3585551"/>
          <a:ext cx="2356607" cy="589151"/>
        </a:xfrm>
        <a:prstGeom prst="roundRect">
          <a:avLst>
            <a:gd name="adj" fmla="val 1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>
              <a:latin typeface="Verdana" panose="020B0604030504040204" pitchFamily="34" charset="0"/>
              <a:ea typeface="Verdana" panose="020B0604030504040204" pitchFamily="34" charset="0"/>
            </a:rPr>
            <a:t>Community Solar Accessibility</a:t>
          </a:r>
        </a:p>
      </dsp:txBody>
      <dsp:txXfrm>
        <a:off x="5512490" y="3602807"/>
        <a:ext cx="2322095" cy="554639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2ABFB32-BB8C-4A2B-BCFC-8C2B47E9EA1B}">
      <dsp:nvSpPr>
        <dsp:cNvPr id="0" name=""/>
        <dsp:cNvSpPr/>
      </dsp:nvSpPr>
      <dsp:spPr>
        <a:xfrm>
          <a:off x="0" y="0"/>
          <a:ext cx="77724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BD6CC55-5737-40B0-8D82-1A4EE6DAF930}">
      <dsp:nvSpPr>
        <dsp:cNvPr id="0" name=""/>
        <dsp:cNvSpPr/>
      </dsp:nvSpPr>
      <dsp:spPr>
        <a:xfrm flipH="1">
          <a:off x="0" y="0"/>
          <a:ext cx="62983" cy="41148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247650" rIns="247650" bIns="247650" numCol="1" spcCol="1270" anchor="t" anchorCtr="0">
          <a:noAutofit/>
        </a:bodyPr>
        <a:lstStyle/>
        <a:p>
          <a:pPr marL="0" lvl="0" indent="0" algn="l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6500" kern="1200" dirty="0"/>
            <a:t> </a:t>
          </a:r>
        </a:p>
      </dsp:txBody>
      <dsp:txXfrm>
        <a:off x="0" y="0"/>
        <a:ext cx="62983" cy="4114800"/>
      </dsp:txXfrm>
    </dsp:sp>
    <dsp:sp modelId="{EEDE1DE8-FAA0-4656-BE58-AA3EA53F4D1E}">
      <dsp:nvSpPr>
        <dsp:cNvPr id="0" name=""/>
        <dsp:cNvSpPr/>
      </dsp:nvSpPr>
      <dsp:spPr>
        <a:xfrm>
          <a:off x="176837" y="32398"/>
          <a:ext cx="7590262" cy="6479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>
              <a:latin typeface="Verdana" panose="020B0604030504040204" pitchFamily="34" charset="0"/>
              <a:ea typeface="Verdana" panose="020B0604030504040204" pitchFamily="34" charset="0"/>
            </a:rPr>
            <a:t>Environmental justice (EJ) communities demonstrate a higher risk of exposure to pollution based on environmental and socioeconomic factors</a:t>
          </a:r>
          <a:endParaRPr lang="en-US" sz="1400" kern="1200" dirty="0"/>
        </a:p>
      </dsp:txBody>
      <dsp:txXfrm>
        <a:off x="176837" y="32398"/>
        <a:ext cx="7590262" cy="647960"/>
      </dsp:txXfrm>
    </dsp:sp>
    <dsp:sp modelId="{2C90600E-30CF-4AC6-A801-88BBC825B943}">
      <dsp:nvSpPr>
        <dsp:cNvPr id="0" name=""/>
        <dsp:cNvSpPr/>
      </dsp:nvSpPr>
      <dsp:spPr>
        <a:xfrm>
          <a:off x="62983" y="680358"/>
          <a:ext cx="7590234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1505014-DBB1-4C4C-88D5-516571D1BA79}">
      <dsp:nvSpPr>
        <dsp:cNvPr id="0" name=""/>
        <dsp:cNvSpPr/>
      </dsp:nvSpPr>
      <dsp:spPr>
        <a:xfrm>
          <a:off x="176837" y="712756"/>
          <a:ext cx="7590262" cy="6479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>
              <a:latin typeface="Verdana" panose="020B0604030504040204" pitchFamily="34" charset="0"/>
              <a:ea typeface="Verdana" panose="020B0604030504040204" pitchFamily="34" charset="0"/>
            </a:rPr>
            <a:t>Goal of at least 25% of program funds allocated to projects in EJ communities.</a:t>
          </a:r>
          <a:endParaRPr lang="en-US" sz="1400" kern="1200" dirty="0"/>
        </a:p>
      </dsp:txBody>
      <dsp:txXfrm>
        <a:off x="176837" y="712756"/>
        <a:ext cx="7590262" cy="647960"/>
      </dsp:txXfrm>
    </dsp:sp>
    <dsp:sp modelId="{DEDAF5FC-C39D-409B-8832-ADADD1D1B322}">
      <dsp:nvSpPr>
        <dsp:cNvPr id="0" name=""/>
        <dsp:cNvSpPr/>
      </dsp:nvSpPr>
      <dsp:spPr>
        <a:xfrm>
          <a:off x="62983" y="1360716"/>
          <a:ext cx="7590234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92037DA-E15B-44B0-9B56-6C83141ECCF7}">
      <dsp:nvSpPr>
        <dsp:cNvPr id="0" name=""/>
        <dsp:cNvSpPr/>
      </dsp:nvSpPr>
      <dsp:spPr>
        <a:xfrm>
          <a:off x="176837" y="1393114"/>
          <a:ext cx="7590262" cy="6479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>
              <a:latin typeface="Verdana" panose="020B0604030504040204" pitchFamily="34" charset="0"/>
              <a:ea typeface="Verdana" panose="020B0604030504040204" pitchFamily="34" charset="0"/>
            </a:rPr>
            <a:t>Up to 60% of available grassroots education funding will be awarded to Grassroots Education proposals targeting EJ communities</a:t>
          </a:r>
          <a:endParaRPr lang="en-US" sz="1400" kern="1200" dirty="0"/>
        </a:p>
      </dsp:txBody>
      <dsp:txXfrm>
        <a:off x="176837" y="1393114"/>
        <a:ext cx="7590262" cy="647960"/>
      </dsp:txXfrm>
    </dsp:sp>
    <dsp:sp modelId="{33AE4636-CCC9-49B1-A15A-040914F22E69}">
      <dsp:nvSpPr>
        <dsp:cNvPr id="0" name=""/>
        <dsp:cNvSpPr/>
      </dsp:nvSpPr>
      <dsp:spPr>
        <a:xfrm>
          <a:off x="62983" y="2041075"/>
          <a:ext cx="7590234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F08F06D-6063-46F1-9341-2973519BFACE}">
      <dsp:nvSpPr>
        <dsp:cNvPr id="0" name=""/>
        <dsp:cNvSpPr/>
      </dsp:nvSpPr>
      <dsp:spPr>
        <a:xfrm>
          <a:off x="176837" y="2073473"/>
          <a:ext cx="7590262" cy="6479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400" kern="1200"/>
        </a:p>
      </dsp:txBody>
      <dsp:txXfrm>
        <a:off x="176837" y="2073473"/>
        <a:ext cx="7590262" cy="647960"/>
      </dsp:txXfrm>
    </dsp:sp>
    <dsp:sp modelId="{EC1247E7-058C-41B8-A6F8-60B23F85110C}">
      <dsp:nvSpPr>
        <dsp:cNvPr id="0" name=""/>
        <dsp:cNvSpPr/>
      </dsp:nvSpPr>
      <dsp:spPr>
        <a:xfrm>
          <a:off x="62983" y="2721433"/>
          <a:ext cx="7590234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3FB4674-6A03-4D98-8324-EDDE81796A2B}">
      <dsp:nvSpPr>
        <dsp:cNvPr id="0" name=""/>
        <dsp:cNvSpPr/>
      </dsp:nvSpPr>
      <dsp:spPr>
        <a:xfrm>
          <a:off x="176837" y="2753831"/>
          <a:ext cx="7590262" cy="6479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400" kern="1200"/>
        </a:p>
      </dsp:txBody>
      <dsp:txXfrm>
        <a:off x="176837" y="2753831"/>
        <a:ext cx="7590262" cy="647960"/>
      </dsp:txXfrm>
    </dsp:sp>
    <dsp:sp modelId="{E26890FC-A971-4289-8267-A4F1DC21AE08}">
      <dsp:nvSpPr>
        <dsp:cNvPr id="0" name=""/>
        <dsp:cNvSpPr/>
      </dsp:nvSpPr>
      <dsp:spPr>
        <a:xfrm>
          <a:off x="62983" y="3401792"/>
          <a:ext cx="7590234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719623B-9F22-4611-A89E-5D9B402CE789}">
      <dsp:nvSpPr>
        <dsp:cNvPr id="0" name=""/>
        <dsp:cNvSpPr/>
      </dsp:nvSpPr>
      <dsp:spPr>
        <a:xfrm>
          <a:off x="176837" y="3434190"/>
          <a:ext cx="7590262" cy="6479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400" kern="1200"/>
        </a:p>
      </dsp:txBody>
      <dsp:txXfrm>
        <a:off x="176837" y="3434190"/>
        <a:ext cx="7590262" cy="647960"/>
      </dsp:txXfrm>
    </dsp:sp>
    <dsp:sp modelId="{BF848E6A-F88D-451B-9916-7CEFF5F1B3FD}">
      <dsp:nvSpPr>
        <dsp:cNvPr id="0" name=""/>
        <dsp:cNvSpPr/>
      </dsp:nvSpPr>
      <dsp:spPr>
        <a:xfrm>
          <a:off x="62983" y="4082150"/>
          <a:ext cx="7590234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CB72495-8F29-4A3C-A376-619C75D33C0A}">
      <dsp:nvSpPr>
        <dsp:cNvPr id="0" name=""/>
        <dsp:cNvSpPr/>
      </dsp:nvSpPr>
      <dsp:spPr>
        <a:xfrm>
          <a:off x="711488" y="351"/>
          <a:ext cx="6349422" cy="563574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>
              <a:latin typeface="Verdana" panose="020B0604030504040204" pitchFamily="34" charset="0"/>
              <a:ea typeface="Verdana" panose="020B0604030504040204" pitchFamily="34" charset="0"/>
            </a:rPr>
            <a:t>Over 50% of building households meet income guidelines</a:t>
          </a:r>
        </a:p>
      </dsp:txBody>
      <dsp:txXfrm>
        <a:off x="738999" y="27862"/>
        <a:ext cx="6294400" cy="508552"/>
      </dsp:txXfrm>
    </dsp:sp>
    <dsp:sp modelId="{697F45C6-3496-4B76-9AFD-CD6274EEE9E0}">
      <dsp:nvSpPr>
        <dsp:cNvPr id="0" name=""/>
        <dsp:cNvSpPr/>
      </dsp:nvSpPr>
      <dsp:spPr>
        <a:xfrm>
          <a:off x="711488" y="592105"/>
          <a:ext cx="6349422" cy="563574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>
              <a:latin typeface="Verdana" panose="020B0604030504040204" pitchFamily="34" charset="0"/>
              <a:ea typeface="Verdana" panose="020B0604030504040204" pitchFamily="34" charset="0"/>
            </a:rPr>
            <a:t>Savings requirements</a:t>
          </a:r>
        </a:p>
      </dsp:txBody>
      <dsp:txXfrm>
        <a:off x="738999" y="619616"/>
        <a:ext cx="6294400" cy="508552"/>
      </dsp:txXfrm>
    </dsp:sp>
    <dsp:sp modelId="{1FB8169C-ECBD-475D-998F-D7DA35B1C021}">
      <dsp:nvSpPr>
        <dsp:cNvPr id="0" name=""/>
        <dsp:cNvSpPr/>
      </dsp:nvSpPr>
      <dsp:spPr>
        <a:xfrm>
          <a:off x="711488" y="1183858"/>
          <a:ext cx="6349422" cy="563574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>
              <a:latin typeface="Verdana" panose="020B0604030504040204" pitchFamily="34" charset="0"/>
              <a:ea typeface="Verdana" panose="020B0604030504040204" pitchFamily="34" charset="0"/>
            </a:rPr>
            <a:t>Increased system documentation and workmanship requirements from Illinois Shines DG</a:t>
          </a:r>
        </a:p>
      </dsp:txBody>
      <dsp:txXfrm>
        <a:off x="738999" y="1211369"/>
        <a:ext cx="6294400" cy="508552"/>
      </dsp:txXfrm>
    </dsp:sp>
    <dsp:sp modelId="{35ED41B1-6E81-4CB1-8A3E-E8E7AE882010}">
      <dsp:nvSpPr>
        <dsp:cNvPr id="0" name=""/>
        <dsp:cNvSpPr/>
      </dsp:nvSpPr>
      <dsp:spPr>
        <a:xfrm>
          <a:off x="711488" y="1775612"/>
          <a:ext cx="6349422" cy="563574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>
              <a:latin typeface="Verdana" panose="020B0604030504040204" pitchFamily="34" charset="0"/>
              <a:ea typeface="Verdana" panose="020B0604030504040204" pitchFamily="34" charset="0"/>
            </a:rPr>
            <a:t>ILSFA AVs must have developed community connections</a:t>
          </a:r>
        </a:p>
      </dsp:txBody>
      <dsp:txXfrm>
        <a:off x="738999" y="1803123"/>
        <a:ext cx="6294400" cy="508552"/>
      </dsp:txXfrm>
    </dsp:sp>
    <dsp:sp modelId="{115B3E86-F848-49D1-8905-3D640344EBF0}">
      <dsp:nvSpPr>
        <dsp:cNvPr id="0" name=""/>
        <dsp:cNvSpPr/>
      </dsp:nvSpPr>
      <dsp:spPr>
        <a:xfrm>
          <a:off x="711488" y="2367366"/>
          <a:ext cx="6349422" cy="563574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>
              <a:latin typeface="Verdana" panose="020B0604030504040204" pitchFamily="34" charset="0"/>
              <a:ea typeface="Verdana" panose="020B0604030504040204" pitchFamily="34" charset="0"/>
            </a:rPr>
            <a:t>Marketing and consumer protections</a:t>
          </a:r>
        </a:p>
      </dsp:txBody>
      <dsp:txXfrm>
        <a:off x="738999" y="2394877"/>
        <a:ext cx="6294400" cy="508552"/>
      </dsp:txXfrm>
    </dsp:sp>
    <dsp:sp modelId="{DF66606F-3AC8-4D3E-BED6-766816E094B6}">
      <dsp:nvSpPr>
        <dsp:cNvPr id="0" name=""/>
        <dsp:cNvSpPr/>
      </dsp:nvSpPr>
      <dsp:spPr>
        <a:xfrm>
          <a:off x="711488" y="2959119"/>
          <a:ext cx="6349422" cy="563574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>
              <a:latin typeface="Verdana" panose="020B0604030504040204" pitchFamily="34" charset="0"/>
              <a:ea typeface="Verdana" panose="020B0604030504040204" pitchFamily="34" charset="0"/>
            </a:rPr>
            <a:t>Job trainee requirements</a:t>
          </a:r>
        </a:p>
      </dsp:txBody>
      <dsp:txXfrm>
        <a:off x="738999" y="2986630"/>
        <a:ext cx="6294400" cy="508552"/>
      </dsp:txXfrm>
    </dsp:sp>
    <dsp:sp modelId="{AA7A7918-61DD-499B-AB57-772404263E81}">
      <dsp:nvSpPr>
        <dsp:cNvPr id="0" name=""/>
        <dsp:cNvSpPr/>
      </dsp:nvSpPr>
      <dsp:spPr>
        <a:xfrm>
          <a:off x="711488" y="3550873"/>
          <a:ext cx="6349422" cy="563574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>
              <a:latin typeface="Verdana" panose="020B0604030504040204" pitchFamily="34" charset="0"/>
              <a:ea typeface="Verdana" panose="020B0604030504040204" pitchFamily="34" charset="0"/>
            </a:rPr>
            <a:t>25% of LIDG budget 9-month carveout for 1-4 unit buildings</a:t>
          </a:r>
        </a:p>
      </dsp:txBody>
      <dsp:txXfrm>
        <a:off x="738999" y="3578384"/>
        <a:ext cx="6294400" cy="508552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03CA437-9F93-4B26-ADAF-46502BCA42F3}">
      <dsp:nvSpPr>
        <dsp:cNvPr id="0" name=""/>
        <dsp:cNvSpPr/>
      </dsp:nvSpPr>
      <dsp:spPr>
        <a:xfrm>
          <a:off x="0" y="435232"/>
          <a:ext cx="8215312" cy="57960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58D129F-95B6-4DF1-8791-096D8DF723AE}">
      <dsp:nvSpPr>
        <dsp:cNvPr id="0" name=""/>
        <dsp:cNvSpPr/>
      </dsp:nvSpPr>
      <dsp:spPr>
        <a:xfrm>
          <a:off x="410765" y="95752"/>
          <a:ext cx="6880217" cy="67896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7363" tIns="0" rIns="217363" bIns="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0" kern="1200" dirty="0">
              <a:latin typeface="Verdana" panose="020B0604030504040204" pitchFamily="34" charset="0"/>
              <a:ea typeface="Verdana" panose="020B0604030504040204" pitchFamily="34" charset="0"/>
            </a:rPr>
            <a:t>Distributed Generation, Non-Profit/Public Facility, Community Solar</a:t>
          </a:r>
        </a:p>
      </dsp:txBody>
      <dsp:txXfrm>
        <a:off x="443909" y="128896"/>
        <a:ext cx="6813929" cy="612672"/>
      </dsp:txXfrm>
    </dsp:sp>
    <dsp:sp modelId="{56546BEF-7BC9-450C-BC5A-9332C8DAC733}">
      <dsp:nvSpPr>
        <dsp:cNvPr id="0" name=""/>
        <dsp:cNvSpPr/>
      </dsp:nvSpPr>
      <dsp:spPr>
        <a:xfrm>
          <a:off x="0" y="1478512"/>
          <a:ext cx="8215312" cy="57960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37599" tIns="479044" rIns="637599" bIns="163576" numCol="1" spcCol="1270" anchor="t" anchorCtr="0">
          <a:noAutofit/>
        </a:bodyPr>
        <a:lstStyle/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US" sz="2300" kern="1200"/>
        </a:p>
      </dsp:txBody>
      <dsp:txXfrm>
        <a:off x="0" y="1478512"/>
        <a:ext cx="8215312" cy="579600"/>
      </dsp:txXfrm>
    </dsp:sp>
    <dsp:sp modelId="{62A47072-178F-4A65-B9C1-DE15B3B6A7CB}">
      <dsp:nvSpPr>
        <dsp:cNvPr id="0" name=""/>
        <dsp:cNvSpPr/>
      </dsp:nvSpPr>
      <dsp:spPr>
        <a:xfrm>
          <a:off x="410765" y="1139032"/>
          <a:ext cx="6880217" cy="67896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7363" tIns="0" rIns="217363" bIns="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0" kern="1200" dirty="0">
              <a:latin typeface="Verdana" panose="020B0604030504040204" pitchFamily="34" charset="0"/>
              <a:ea typeface="Verdana" panose="020B0604030504040204" pitchFamily="34" charset="0"/>
            </a:rPr>
            <a:t>Market-Based Program</a:t>
          </a:r>
        </a:p>
      </dsp:txBody>
      <dsp:txXfrm>
        <a:off x="443909" y="1172176"/>
        <a:ext cx="6813929" cy="612672"/>
      </dsp:txXfrm>
    </dsp:sp>
    <dsp:sp modelId="{27A76C42-CEAA-4863-9188-27A3ED63F313}">
      <dsp:nvSpPr>
        <dsp:cNvPr id="0" name=""/>
        <dsp:cNvSpPr/>
      </dsp:nvSpPr>
      <dsp:spPr>
        <a:xfrm>
          <a:off x="0" y="2521792"/>
          <a:ext cx="8215312" cy="57960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EE57985-B146-466A-90BF-0B5ED83F37DD}">
      <dsp:nvSpPr>
        <dsp:cNvPr id="0" name=""/>
        <dsp:cNvSpPr/>
      </dsp:nvSpPr>
      <dsp:spPr>
        <a:xfrm>
          <a:off x="410765" y="2182312"/>
          <a:ext cx="6880217" cy="67896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7363" tIns="0" rIns="217363" bIns="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0" kern="1200" dirty="0">
              <a:latin typeface="Verdana" panose="020B0604030504040204" pitchFamily="34" charset="0"/>
              <a:ea typeface="Verdana" panose="020B0604030504040204" pitchFamily="34" charset="0"/>
            </a:rPr>
            <a:t>Extensive Consumer Protections</a:t>
          </a:r>
        </a:p>
      </dsp:txBody>
      <dsp:txXfrm>
        <a:off x="443909" y="2215456"/>
        <a:ext cx="6813929" cy="612672"/>
      </dsp:txXfrm>
    </dsp:sp>
    <dsp:sp modelId="{D837F607-685E-482D-B4C9-97D6DA18146D}">
      <dsp:nvSpPr>
        <dsp:cNvPr id="0" name=""/>
        <dsp:cNvSpPr/>
      </dsp:nvSpPr>
      <dsp:spPr>
        <a:xfrm>
          <a:off x="0" y="3565072"/>
          <a:ext cx="8215312" cy="57960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767ABF2-DC08-4317-9F94-6DCF950627FD}">
      <dsp:nvSpPr>
        <dsp:cNvPr id="0" name=""/>
        <dsp:cNvSpPr/>
      </dsp:nvSpPr>
      <dsp:spPr>
        <a:xfrm>
          <a:off x="410765" y="3225592"/>
          <a:ext cx="6880217" cy="67896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7363" tIns="0" rIns="217363" bIns="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0" kern="1200" dirty="0">
              <a:latin typeface="Verdana" panose="020B0604030504040204" pitchFamily="34" charset="0"/>
              <a:ea typeface="Verdana" panose="020B0604030504040204" pitchFamily="34" charset="0"/>
            </a:rPr>
            <a:t>Job Training Requirements</a:t>
          </a:r>
        </a:p>
      </dsp:txBody>
      <dsp:txXfrm>
        <a:off x="443909" y="3258736"/>
        <a:ext cx="6813929" cy="612672"/>
      </dsp:txXfrm>
    </dsp:sp>
    <dsp:sp modelId="{0EBAB051-C7E9-478B-80FC-08B4F411506B}">
      <dsp:nvSpPr>
        <dsp:cNvPr id="0" name=""/>
        <dsp:cNvSpPr/>
      </dsp:nvSpPr>
      <dsp:spPr>
        <a:xfrm>
          <a:off x="0" y="4608352"/>
          <a:ext cx="8215312" cy="57960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EDA2927-4460-4FC3-B361-B028C665E97C}">
      <dsp:nvSpPr>
        <dsp:cNvPr id="0" name=""/>
        <dsp:cNvSpPr/>
      </dsp:nvSpPr>
      <dsp:spPr>
        <a:xfrm>
          <a:off x="410765" y="4268872"/>
          <a:ext cx="6880217" cy="67896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7363" tIns="0" rIns="217363" bIns="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0" kern="1200" dirty="0">
              <a:latin typeface="Verdana" panose="020B0604030504040204" pitchFamily="34" charset="0"/>
              <a:ea typeface="Verdana" panose="020B0604030504040204" pitchFamily="34" charset="0"/>
            </a:rPr>
            <a:t>Challenges in generating DG Participation</a:t>
          </a:r>
        </a:p>
      </dsp:txBody>
      <dsp:txXfrm>
        <a:off x="443909" y="4302016"/>
        <a:ext cx="6813929" cy="61267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lProcess1">
  <dgm:title val=""/>
  <dgm:desc val=""/>
  <dgm:catLst>
    <dgm:cat type="process" pri="1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1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2"/>
      </dgm:ptLst>
      <dgm:cxnLst>
        <dgm:cxn modelId="3" srcId="0" destId="1" srcOrd="0" destOrd="0"/>
        <dgm:cxn modelId="4" srcId="0" destId="2" srcOrd="0" destOrd="0"/>
        <dgm:cxn modelId="5" srcId="1" destId="11" srcOrd="0" destOrd="0"/>
        <dgm:cxn modelId="6" srcId="2" destId="2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L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R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header" refType="h"/>
      <dgm:constr type="w" for="des" forName="header" refType="h" refFor="des" refForName="header" op="equ" fact="4"/>
      <dgm:constr type="h" for="des" forName="child" refType="h" refFor="des" refForName="header" op="equ"/>
      <dgm:constr type="w" for="des" forName="child" refType="w" refFor="des" refForName="header" op="equ"/>
      <dgm:constr type="w" for="ch" forName="hSp" refType="w" refFor="des" refForName="header" op="equ" fact="0.14"/>
      <dgm:constr type="h" for="des" forName="parTrans" refType="h" refFor="des" refForName="header" op="equ" fact="0.35"/>
      <dgm:constr type="h" for="des" forName="sibTrans" refType="h" refFor="des" refForName="parTrans" op="equ"/>
      <dgm:constr type="primFontSz" for="des" forName="child" op="equ" val="65"/>
      <dgm:constr type="primFontSz" for="des" forName="header" op="equ" val="65"/>
    </dgm:constrLst>
    <dgm:ruleLst/>
    <dgm:forEach name="Name4" axis="ch" ptType="node">
      <dgm:layoutNode name="vertFlow">
        <dgm:choose name="Name5">
          <dgm:if name="Name6" func="var" arg="dir" op="equ" val="norm">
            <dgm:alg type="lin">
              <dgm:param type="linDir" val="fromT"/>
              <dgm:param type="nodeHorzAlign" val="ctr"/>
              <dgm:param type="nodeVertAlign" val="t"/>
              <dgm:param type="fallback" val="2D"/>
            </dgm:alg>
          </dgm:if>
          <dgm:else name="Name7">
            <dgm:alg type="lin">
              <dgm:param type="linDir" val="fromT"/>
              <dgm:param type="nodeHorzAlign" val="ctr"/>
              <dgm:param type="nodeVertAlign" val="t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header" styleLbl="node1"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8" axis="ch" ptType="parTrans" cnt="1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w" refType="h"/>
              <dgm:constr type="connDist"/>
              <dgm:constr type="wArH" refType="h" fact="0.25"/>
              <dgm:constr type="hArH" refType="wArH" fact="2"/>
              <dgm:constr type="stemThick" refType="hArH" fact="0.667"/>
              <dgm:constr type="begPad" refType="connDist" fact="0.25"/>
              <dgm:constr type="endPad" refType="connDist" fact="0.25"/>
            </dgm:constrLst>
            <dgm:ruleLst/>
          </dgm:layoutNode>
        </dgm:forEach>
        <dgm:forEach name="Name9" axis="ch" ptType="node">
          <dgm:layoutNode name="child" styleLbl="alignAccFollowNode1">
            <dgm:varLst>
              <dgm:chMax val="0"/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  <dgm:forEach name="Name10" axis="followSib" ptType="sibTrans" cnt="1">
            <dgm:layoutNode name="sibTrans" styleLbl="sibTrans2D1">
              <dgm:alg type="conn">
                <dgm:param type="begPts" val="auto"/>
                <dgm:param type="endPts" val="auto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w" refType="h"/>
                <dgm:constr type="connDist"/>
                <dgm:constr type="wArH" refType="h" fact="0.25"/>
                <dgm:constr type="hArH" refType="wArH" fact="2"/>
                <dgm:constr type="stemThick" refType="hArH" fact="0.667"/>
                <dgm:constr type="begPad" refType="w" fact="0.25"/>
                <dgm:constr type="endPad" refType="w" fact="0.25"/>
              </dgm:constrLst>
              <dgm:ruleLst/>
            </dgm:layoutNode>
          </dgm:forEach>
        </dgm:forEach>
      </dgm:layoutNode>
      <dgm:choose name="Name11">
        <dgm:if name="Name12" axis="self" ptType="node" func="revPos" op="gte" val="2">
          <dgm:layoutNode name="h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3"/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1026">
            <a:extLst>
              <a:ext uri="{FF2B5EF4-FFF2-40B4-BE49-F238E27FC236}">
                <a16:creationId xmlns:a16="http://schemas.microsoft.com/office/drawing/2014/main" id="{926DEF9E-ACED-4090-B5F1-E0BD63E25C4C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5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099" name="Rectangle 1027">
            <a:extLst>
              <a:ext uri="{FF2B5EF4-FFF2-40B4-BE49-F238E27FC236}">
                <a16:creationId xmlns:a16="http://schemas.microsoft.com/office/drawing/2014/main" id="{FC49E9BD-AD6A-4060-8B09-90E4003D45C3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5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00" name="Rectangle 1028">
            <a:extLst>
              <a:ext uri="{FF2B5EF4-FFF2-40B4-BE49-F238E27FC236}">
                <a16:creationId xmlns:a16="http://schemas.microsoft.com/office/drawing/2014/main" id="{51C08CAD-4BD9-4488-84E3-E91A1A45A79F}"/>
              </a:ext>
            </a:extLst>
          </p:cNvPr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61400"/>
            <a:ext cx="2971800" cy="455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smtClean="0"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01" name="Rectangle 1029">
            <a:extLst>
              <a:ext uri="{FF2B5EF4-FFF2-40B4-BE49-F238E27FC236}">
                <a16:creationId xmlns:a16="http://schemas.microsoft.com/office/drawing/2014/main" id="{47262EE2-6918-43DE-9446-F64889112B07}"/>
              </a:ext>
            </a:extLst>
          </p:cNvPr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61400"/>
            <a:ext cx="2971800" cy="455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B306FD29-E119-43D9-944D-065CE1D39826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4B52AA6-6AFC-4767-8F93-053A5B14EAE3}" type="datetimeFigureOut">
              <a:rPr lang="en-US" smtClean="0"/>
              <a:t>4/14/2021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7950" y="1139825"/>
            <a:ext cx="4102100" cy="3076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87850"/>
            <a:ext cx="5486400" cy="3589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598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598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5EDDF97-844E-45EA-AC9F-3AC34565FC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32859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6" name="Google Shape;86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</p:txBody>
      </p:sp>
      <p:sp>
        <p:nvSpPr>
          <p:cNvPr id="87" name="Google Shape;87;p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73AF0F-6DC3-4561-B3B6-C88A4746B0EE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915404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0" name="Google Shape;110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</p:txBody>
      </p:sp>
      <p:sp>
        <p:nvSpPr>
          <p:cNvPr id="111" name="Google Shape;111;p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21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A51A0FB0-A4F5-4EF3-8192-F53EA6AB485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9BADDBC9-BA0B-410E-8C58-353DACBF3C6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FA698C1C-D9C2-40C2-96AF-A5BA7D3E3AE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4CAC949-3942-4025-9D75-E100C1F89A3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384081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48956DFF-F4E3-4AD3-B87A-2C44D058E4B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847AE920-C864-4946-B3DE-51FF75EB188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968AE4B8-D72F-4FC1-ACCB-175E8C1472E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14F6258-C873-41F1-8CDD-F73E2B515DF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378969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0A3D6D02-E5C1-450D-8181-B67FD73A6B7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6A784223-124C-4419-BE5C-E4C1BC70424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FB2B6D13-8BC4-41F0-A932-384F5B63029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D3B7ED0-87CF-44E1-965B-461BE908D45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3214941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"/>
          <p:cNvSpPr txBox="1"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17" name="Google Shape;17;p2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18" name="Google Shape;18;p2"/>
          <p:cNvSpPr txBox="1">
            <a:spLocks noGrp="1"/>
          </p:cNvSpPr>
          <p:nvPr>
            <p:ph type="dt" idx="10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2"/>
          <p:cNvSpPr txBox="1">
            <a:spLocks noGrp="1"/>
          </p:cNvSpPr>
          <p:nvPr>
            <p:ph type="ftr" idx="11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2"/>
          <p:cNvSpPr txBox="1">
            <a:spLocks noGrp="1"/>
          </p:cNvSpPr>
          <p:nvPr>
            <p:ph type="sldNum" idx="12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6EC332A-6F77-4009-8CD5-E5390BD57F6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778432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5C14F231-924B-4ADD-ACF4-8230E5B0E86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11026D29-F679-4E68-B6F4-DAB20E10404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B2A130A5-9705-474C-86EF-D71380ED8AD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E037507-4242-4C0B-9935-5D98DF4303B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004455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A2385725-BE77-4006-BCBF-7BD825C4A85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D8827493-F0EB-4F56-9698-DBD40298070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FA9B8572-3FB6-4308-B988-7A939B33E1A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EAB8583-C596-4CB3-B007-BC4A3DAA019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848883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1718CCC-A0B5-4D52-99E0-460B558D217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228022C-95E2-4D9A-A1FA-713C0F2FB77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CDD6B7F-184F-424B-A111-241F3AF4064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E7FD3B6-A1DC-48E8-B180-B44147E9488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260895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8A6ADF0B-0D14-40F7-881D-D7E9C768C9B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A6B223D9-7533-48F7-A89A-1E747DA9BC5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48576D18-6534-4645-B634-BC8FF0A48AF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5BE93FF-E2C0-4073-9F0C-823608773AE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356279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7202E940-8BA8-4E89-A016-621E78B5D2E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6ECE104A-3283-4E8C-A6B3-4B32E23B901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E3BC6F35-9DF4-47B3-BC1C-D354823E810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1F8894A-AEE2-4075-9899-B832EDAB4C1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603772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61DF586B-2BA8-4040-9B2F-3159D6817C6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D5358823-B3CC-4BB8-AA01-E57826987AC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E6F44F31-26DB-47B3-AD1C-ACCB6865FB8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9935B6C-2D72-413D-907A-011D30EDD5F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347820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C746DFC-F821-439A-A146-34C52254A66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FF6C81A-5EBC-425D-80CF-570606013B3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3C21C87-53BA-4F99-A1A3-6159B665A47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687CD31-3621-49A9-BB15-E9930F8EE72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192806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6C0059C-4DAF-47F5-9FD1-6D3918A8AD6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3B26B9D-BA4C-4E44-B184-290EDAE3BB2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E4D79B3-7E94-4054-9A86-CDA6CBEB901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9FAFADC-5F79-46B9-9AFF-E6979179361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903317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2.xml"/></Relationships>
</file>

<file path=ppt/slideMasters/_rels/slideMaster3.xml.rels><?xml version="1.0" encoding="UTF-8" standalone="yes"?>
<Relationships xmlns="http://schemas.openxmlformats.org/package/2006/relationships"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1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F63854EB-0A4C-4887-864B-5B70037AAEA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106C26F5-0C31-491E-9CA5-25A041EF89B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C8CA31D0-DA05-4CD8-8882-32D4E8B4FC25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7AE987CB-A1CD-4FFA-9754-C2C5084D6DB6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252397BB-B7CA-47C2-8F2D-533C5CBF9EB1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AE68B7E5-4343-4471-9758-35D7ED4BEB9C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3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60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1"/>
          <p:cNvSpPr txBox="1"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1"/>
          <p:cNvSpPr txBox="1">
            <a:spLocks noGrp="1"/>
          </p:cNvSpPr>
          <p:nvPr>
            <p:ph type="dt" idx="10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1"/>
          <p:cNvSpPr txBox="1">
            <a:spLocks noGrp="1"/>
          </p:cNvSpPr>
          <p:nvPr>
            <p:ph type="ftr" idx="11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1"/>
          <p:cNvSpPr txBox="1">
            <a:spLocks noGrp="1"/>
          </p:cNvSpPr>
          <p:nvPr>
            <p:ph type="sldNum" idx="12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61" r:id="rId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91AB1801-BD5C-4517-823F-FC64B743BFFD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8" Type="http://schemas.microsoft.com/office/2007/relationships/diagramDrawing" Target="../diagrams/drawing4.xml"/><Relationship Id="rId3" Type="http://schemas.openxmlformats.org/officeDocument/2006/relationships/image" Target="../media/image2.png"/><Relationship Id="rId7" Type="http://schemas.openxmlformats.org/officeDocument/2006/relationships/diagramColors" Target="../diagrams/colors4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6" Type="http://schemas.openxmlformats.org/officeDocument/2006/relationships/diagramQuickStyle" Target="../diagrams/quickStyle4.xml"/><Relationship Id="rId11" Type="http://schemas.openxmlformats.org/officeDocument/2006/relationships/image" Target="../media/image5.png"/><Relationship Id="rId5" Type="http://schemas.openxmlformats.org/officeDocument/2006/relationships/diagramLayout" Target="../diagrams/layout4.xml"/><Relationship Id="rId10" Type="http://schemas.openxmlformats.org/officeDocument/2006/relationships/image" Target="../media/image4.png"/><Relationship Id="rId4" Type="http://schemas.openxmlformats.org/officeDocument/2006/relationships/diagramData" Target="../diagrams/data4.xml"/><Relationship Id="rId9" Type="http://schemas.openxmlformats.org/officeDocument/2006/relationships/image" Target="../media/image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.png"/><Relationship Id="rId5" Type="http://schemas.openxmlformats.org/officeDocument/2006/relationships/image" Target="../media/image16.jpeg"/><Relationship Id="rId4" Type="http://schemas.openxmlformats.org/officeDocument/2006/relationships/image" Target="../media/image4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5.xml"/><Relationship Id="rId3" Type="http://schemas.openxmlformats.org/officeDocument/2006/relationships/image" Target="../media/image3.jpeg"/><Relationship Id="rId7" Type="http://schemas.openxmlformats.org/officeDocument/2006/relationships/diagramQuickStyle" Target="../diagrams/quickStyle5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diagramLayout" Target="../diagrams/layout5.xml"/><Relationship Id="rId5" Type="http://schemas.openxmlformats.org/officeDocument/2006/relationships/diagramData" Target="../diagrams/data5.xml"/><Relationship Id="rId10" Type="http://schemas.openxmlformats.org/officeDocument/2006/relationships/image" Target="../media/image5.png"/><Relationship Id="rId4" Type="http://schemas.openxmlformats.org/officeDocument/2006/relationships/image" Target="../media/image4.png"/><Relationship Id="rId9" Type="http://schemas.microsoft.com/office/2007/relationships/diagramDrawing" Target="../diagrams/drawing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.png"/><Relationship Id="rId5" Type="http://schemas.openxmlformats.org/officeDocument/2006/relationships/image" Target="../media/image17.jpeg"/><Relationship Id="rId4" Type="http://schemas.openxmlformats.org/officeDocument/2006/relationships/image" Target="../media/image4.png"/></Relationships>
</file>

<file path=ppt/slides/_rels/slide17.xml.rels><?xml version="1.0" encoding="UTF-8" standalone="yes"?>
<Relationships xmlns="http://schemas.openxmlformats.org/package/2006/relationships"><Relationship Id="rId8" Type="http://schemas.microsoft.com/office/2007/relationships/diagramDrawing" Target="../diagrams/drawing6.xml"/><Relationship Id="rId3" Type="http://schemas.openxmlformats.org/officeDocument/2006/relationships/image" Target="../media/image3.jpeg"/><Relationship Id="rId7" Type="http://schemas.openxmlformats.org/officeDocument/2006/relationships/diagramColors" Target="../diagrams/colors6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6.xml"/><Relationship Id="rId5" Type="http://schemas.openxmlformats.org/officeDocument/2006/relationships/diagramLayout" Target="../diagrams/layout6.xml"/><Relationship Id="rId10" Type="http://schemas.openxmlformats.org/officeDocument/2006/relationships/image" Target="../media/image5.png"/><Relationship Id="rId4" Type="http://schemas.openxmlformats.org/officeDocument/2006/relationships/diagramData" Target="../diagrams/data6.xml"/><Relationship Id="rId9" Type="http://schemas.openxmlformats.org/officeDocument/2006/relationships/image" Target="../media/image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3.jpeg"/><Relationship Id="rId7" Type="http://schemas.openxmlformats.org/officeDocument/2006/relationships/diagramColors" Target="../diagrams/colors1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10" Type="http://schemas.openxmlformats.org/officeDocument/2006/relationships/image" Target="../media/image5.png"/><Relationship Id="rId4" Type="http://schemas.openxmlformats.org/officeDocument/2006/relationships/diagramData" Target="../diagrams/data1.xml"/><Relationship Id="rId9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7.xml"/><Relationship Id="rId3" Type="http://schemas.openxmlformats.org/officeDocument/2006/relationships/image" Target="../media/image3.jpeg"/><Relationship Id="rId7" Type="http://schemas.openxmlformats.org/officeDocument/2006/relationships/diagramQuickStyle" Target="../diagrams/quickStyle7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diagramLayout" Target="../diagrams/layout7.xml"/><Relationship Id="rId5" Type="http://schemas.openxmlformats.org/officeDocument/2006/relationships/diagramData" Target="../diagrams/data7.xml"/><Relationship Id="rId10" Type="http://schemas.openxmlformats.org/officeDocument/2006/relationships/image" Target="../media/image5.png"/><Relationship Id="rId4" Type="http://schemas.openxmlformats.org/officeDocument/2006/relationships/image" Target="../media/image4.png"/><Relationship Id="rId9" Type="http://schemas.microsoft.com/office/2007/relationships/diagramDrawing" Target="../diagrams/drawing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illinoissfa.com/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4" Type="http://schemas.openxmlformats.org/officeDocument/2006/relationships/hyperlink" Target="https://www.illinoissfa.com:888/evaluation/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6.jp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2.xml"/><Relationship Id="rId3" Type="http://schemas.openxmlformats.org/officeDocument/2006/relationships/image" Target="../media/image3.jpeg"/><Relationship Id="rId7" Type="http://schemas.openxmlformats.org/officeDocument/2006/relationships/diagramQuickStyle" Target="../diagrams/quickStyle2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diagramLayout" Target="../diagrams/layout2.xml"/><Relationship Id="rId5" Type="http://schemas.openxmlformats.org/officeDocument/2006/relationships/diagramData" Target="../diagrams/data2.xml"/><Relationship Id="rId10" Type="http://schemas.openxmlformats.org/officeDocument/2006/relationships/image" Target="../media/image5.png"/><Relationship Id="rId4" Type="http://schemas.openxmlformats.org/officeDocument/2006/relationships/image" Target="../media/image4.png"/><Relationship Id="rId9" Type="http://schemas.microsoft.com/office/2007/relationships/diagramDrawing" Target="../diagrams/drawing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svg"/><Relationship Id="rId13" Type="http://schemas.openxmlformats.org/officeDocument/2006/relationships/image" Target="../media/image5.png"/><Relationship Id="rId3" Type="http://schemas.openxmlformats.org/officeDocument/2006/relationships/image" Target="../media/image3.jpeg"/><Relationship Id="rId7" Type="http://schemas.openxmlformats.org/officeDocument/2006/relationships/image" Target="../media/image9.png"/><Relationship Id="rId12" Type="http://schemas.openxmlformats.org/officeDocument/2006/relationships/image" Target="../media/image14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svg"/><Relationship Id="rId11" Type="http://schemas.openxmlformats.org/officeDocument/2006/relationships/image" Target="../media/image13.png"/><Relationship Id="rId5" Type="http://schemas.openxmlformats.org/officeDocument/2006/relationships/image" Target="../media/image7.png"/><Relationship Id="rId10" Type="http://schemas.openxmlformats.org/officeDocument/2006/relationships/image" Target="../media/image12.svg"/><Relationship Id="rId4" Type="http://schemas.openxmlformats.org/officeDocument/2006/relationships/image" Target="../media/image4.png"/><Relationship Id="rId9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.png"/><Relationship Id="rId5" Type="http://schemas.openxmlformats.org/officeDocument/2006/relationships/image" Target="../media/image15.jpeg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3.xml"/><Relationship Id="rId3" Type="http://schemas.openxmlformats.org/officeDocument/2006/relationships/image" Target="../media/image3.jpeg"/><Relationship Id="rId7" Type="http://schemas.openxmlformats.org/officeDocument/2006/relationships/diagramQuickStyle" Target="../diagrams/quickStyle3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diagramLayout" Target="../diagrams/layout3.xml"/><Relationship Id="rId5" Type="http://schemas.openxmlformats.org/officeDocument/2006/relationships/diagramData" Target="../diagrams/data3.xml"/><Relationship Id="rId10" Type="http://schemas.openxmlformats.org/officeDocument/2006/relationships/image" Target="../media/image5.png"/><Relationship Id="rId4" Type="http://schemas.openxmlformats.org/officeDocument/2006/relationships/image" Target="../media/image4.png"/><Relationship Id="rId9" Type="http://schemas.microsoft.com/office/2007/relationships/diagramDrawing" Target="../diagrams/drawing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13"/>
          <p:cNvSpPr txBox="1"/>
          <p:nvPr/>
        </p:nvSpPr>
        <p:spPr>
          <a:xfrm>
            <a:off x="290118" y="2489655"/>
            <a:ext cx="6263081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0" i="0" u="none" strike="noStrike" cap="none" dirty="0">
                <a:solidFill>
                  <a:srgbClr val="AD2327"/>
                </a:solidFill>
                <a:latin typeface="Lato"/>
                <a:ea typeface="Lato"/>
                <a:cs typeface="Lato"/>
                <a:sym typeface="Lato"/>
              </a:rPr>
              <a:t>Challenges and Opportunities in Providing Solar to Low-Income Households</a:t>
            </a:r>
            <a:endParaRPr sz="1400" dirty="0"/>
          </a:p>
        </p:txBody>
      </p:sp>
      <p:sp>
        <p:nvSpPr>
          <p:cNvPr id="95" name="Google Shape;95;p13"/>
          <p:cNvSpPr txBox="1"/>
          <p:nvPr/>
        </p:nvSpPr>
        <p:spPr>
          <a:xfrm>
            <a:off x="290118" y="4800600"/>
            <a:ext cx="5334000" cy="4308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altLang="en-US" sz="2200" dirty="0">
                <a:solidFill>
                  <a:srgbClr val="42648C"/>
                </a:solidFill>
                <a:latin typeface="Lato"/>
              </a:rPr>
              <a:t>Jennifer Schmidt, Illinois Power Agency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altLang="en-US" sz="2200" dirty="0">
                <a:solidFill>
                  <a:srgbClr val="42648C"/>
                </a:solidFill>
                <a:latin typeface="Lato"/>
              </a:rPr>
              <a:t>Laura Oakleaf, Elevate Energy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altLang="en-US" sz="2200" dirty="0">
                <a:solidFill>
                  <a:srgbClr val="42648C"/>
                </a:solidFill>
                <a:latin typeface="Lato"/>
              </a:rPr>
              <a:t>Jackie Berger, APPRISE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sz="2200" dirty="0">
              <a:solidFill>
                <a:srgbClr val="42648C"/>
              </a:solidFill>
              <a:latin typeface="Lato"/>
              <a:ea typeface="Lato"/>
              <a:cs typeface="Lato"/>
              <a:sym typeface="Lato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00" dirty="0">
              <a:solidFill>
                <a:srgbClr val="42648C"/>
              </a:solidFill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857250"/>
            <a:ext cx="9140343" cy="10753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546945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Freeform 2">
            <a:extLst>
              <a:ext uri="{FF2B5EF4-FFF2-40B4-BE49-F238E27FC236}">
                <a16:creationId xmlns:a16="http://schemas.microsoft.com/office/drawing/2014/main" id="{109873C1-9F2F-412A-B9DC-EBA959687DDC}"/>
              </a:ext>
            </a:extLst>
          </p:cNvPr>
          <p:cNvSpPr>
            <a:spLocks/>
          </p:cNvSpPr>
          <p:nvPr/>
        </p:nvSpPr>
        <p:spPr bwMode="auto">
          <a:xfrm>
            <a:off x="2114550" y="0"/>
            <a:ext cx="149225" cy="55563"/>
          </a:xfrm>
          <a:custGeom>
            <a:avLst/>
            <a:gdLst>
              <a:gd name="T0" fmla="*/ 94 w 94"/>
              <a:gd name="T1" fmla="*/ 35 h 35"/>
              <a:gd name="T2" fmla="*/ 47 w 94"/>
              <a:gd name="T3" fmla="*/ 0 h 35"/>
              <a:gd name="T4" fmla="*/ 0 w 94"/>
              <a:gd name="T5" fmla="*/ 35 h 35"/>
              <a:gd name="T6" fmla="*/ 94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94" y="35"/>
                </a:moveTo>
                <a:lnTo>
                  <a:pt x="47" y="0"/>
                </a:lnTo>
                <a:lnTo>
                  <a:pt x="0" y="35"/>
                </a:lnTo>
                <a:lnTo>
                  <a:pt x="94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75" name="Freeform 3">
            <a:extLst>
              <a:ext uri="{FF2B5EF4-FFF2-40B4-BE49-F238E27FC236}">
                <a16:creationId xmlns:a16="http://schemas.microsoft.com/office/drawing/2014/main" id="{3286F88D-F9C2-4B85-A6AD-AFCD45E8A0FE}"/>
              </a:ext>
            </a:extLst>
          </p:cNvPr>
          <p:cNvSpPr>
            <a:spLocks/>
          </p:cNvSpPr>
          <p:nvPr/>
        </p:nvSpPr>
        <p:spPr bwMode="auto">
          <a:xfrm>
            <a:off x="1909763" y="0"/>
            <a:ext cx="146050" cy="55563"/>
          </a:xfrm>
          <a:custGeom>
            <a:avLst/>
            <a:gdLst>
              <a:gd name="T0" fmla="*/ 92 w 92"/>
              <a:gd name="T1" fmla="*/ 35 h 35"/>
              <a:gd name="T2" fmla="*/ 46 w 92"/>
              <a:gd name="T3" fmla="*/ 0 h 35"/>
              <a:gd name="T4" fmla="*/ 0 w 92"/>
              <a:gd name="T5" fmla="*/ 35 h 35"/>
              <a:gd name="T6" fmla="*/ 92 w 92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2"/>
              <a:gd name="T13" fmla="*/ 0 h 35"/>
              <a:gd name="T14" fmla="*/ 92 w 92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" h="35">
                <a:moveTo>
                  <a:pt x="92" y="35"/>
                </a:moveTo>
                <a:lnTo>
                  <a:pt x="46" y="0"/>
                </a:lnTo>
                <a:lnTo>
                  <a:pt x="0" y="35"/>
                </a:lnTo>
                <a:lnTo>
                  <a:pt x="92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76" name="Freeform 4">
            <a:extLst>
              <a:ext uri="{FF2B5EF4-FFF2-40B4-BE49-F238E27FC236}">
                <a16:creationId xmlns:a16="http://schemas.microsoft.com/office/drawing/2014/main" id="{77C28E55-9429-4B83-A80C-52A516ADBE3B}"/>
              </a:ext>
            </a:extLst>
          </p:cNvPr>
          <p:cNvSpPr>
            <a:spLocks/>
          </p:cNvSpPr>
          <p:nvPr/>
        </p:nvSpPr>
        <p:spPr bwMode="auto">
          <a:xfrm>
            <a:off x="1693863" y="0"/>
            <a:ext cx="147637" cy="55563"/>
          </a:xfrm>
          <a:custGeom>
            <a:avLst/>
            <a:gdLst>
              <a:gd name="T0" fmla="*/ 93 w 93"/>
              <a:gd name="T1" fmla="*/ 35 h 35"/>
              <a:gd name="T2" fmla="*/ 47 w 93"/>
              <a:gd name="T3" fmla="*/ 0 h 35"/>
              <a:gd name="T4" fmla="*/ 0 w 93"/>
              <a:gd name="T5" fmla="*/ 35 h 35"/>
              <a:gd name="T6" fmla="*/ 93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93" y="35"/>
                </a:moveTo>
                <a:lnTo>
                  <a:pt x="47" y="0"/>
                </a:lnTo>
                <a:lnTo>
                  <a:pt x="0" y="35"/>
                </a:lnTo>
                <a:lnTo>
                  <a:pt x="93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77" name="Freeform 5">
            <a:extLst>
              <a:ext uri="{FF2B5EF4-FFF2-40B4-BE49-F238E27FC236}">
                <a16:creationId xmlns:a16="http://schemas.microsoft.com/office/drawing/2014/main" id="{73F0150D-A889-4DB0-B4A9-DD0BF527A02C}"/>
              </a:ext>
            </a:extLst>
          </p:cNvPr>
          <p:cNvSpPr>
            <a:spLocks/>
          </p:cNvSpPr>
          <p:nvPr/>
        </p:nvSpPr>
        <p:spPr bwMode="auto">
          <a:xfrm>
            <a:off x="1487488" y="0"/>
            <a:ext cx="149225" cy="55563"/>
          </a:xfrm>
          <a:custGeom>
            <a:avLst/>
            <a:gdLst>
              <a:gd name="T0" fmla="*/ 94 w 94"/>
              <a:gd name="T1" fmla="*/ 35 h 35"/>
              <a:gd name="T2" fmla="*/ 47 w 94"/>
              <a:gd name="T3" fmla="*/ 0 h 35"/>
              <a:gd name="T4" fmla="*/ 0 w 94"/>
              <a:gd name="T5" fmla="*/ 35 h 35"/>
              <a:gd name="T6" fmla="*/ 94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94" y="35"/>
                </a:moveTo>
                <a:lnTo>
                  <a:pt x="47" y="0"/>
                </a:lnTo>
                <a:lnTo>
                  <a:pt x="0" y="35"/>
                </a:lnTo>
                <a:lnTo>
                  <a:pt x="94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78" name="Freeform 6">
            <a:extLst>
              <a:ext uri="{FF2B5EF4-FFF2-40B4-BE49-F238E27FC236}">
                <a16:creationId xmlns:a16="http://schemas.microsoft.com/office/drawing/2014/main" id="{910EA354-3EBD-46CD-B883-D34043183AF2}"/>
              </a:ext>
            </a:extLst>
          </p:cNvPr>
          <p:cNvSpPr>
            <a:spLocks/>
          </p:cNvSpPr>
          <p:nvPr/>
        </p:nvSpPr>
        <p:spPr bwMode="auto">
          <a:xfrm>
            <a:off x="1282700" y="0"/>
            <a:ext cx="146050" cy="55563"/>
          </a:xfrm>
          <a:custGeom>
            <a:avLst/>
            <a:gdLst>
              <a:gd name="T0" fmla="*/ 92 w 92"/>
              <a:gd name="T1" fmla="*/ 35 h 35"/>
              <a:gd name="T2" fmla="*/ 47 w 92"/>
              <a:gd name="T3" fmla="*/ 0 h 35"/>
              <a:gd name="T4" fmla="*/ 0 w 92"/>
              <a:gd name="T5" fmla="*/ 35 h 35"/>
              <a:gd name="T6" fmla="*/ 92 w 92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2"/>
              <a:gd name="T13" fmla="*/ 0 h 35"/>
              <a:gd name="T14" fmla="*/ 92 w 92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" h="35">
                <a:moveTo>
                  <a:pt x="92" y="35"/>
                </a:moveTo>
                <a:lnTo>
                  <a:pt x="47" y="0"/>
                </a:lnTo>
                <a:lnTo>
                  <a:pt x="0" y="35"/>
                </a:lnTo>
                <a:lnTo>
                  <a:pt x="92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79" name="Freeform 7">
            <a:extLst>
              <a:ext uri="{FF2B5EF4-FFF2-40B4-BE49-F238E27FC236}">
                <a16:creationId xmlns:a16="http://schemas.microsoft.com/office/drawing/2014/main" id="{45266B71-3216-4872-BA02-4C6F20772AA9}"/>
              </a:ext>
            </a:extLst>
          </p:cNvPr>
          <p:cNvSpPr>
            <a:spLocks/>
          </p:cNvSpPr>
          <p:nvPr/>
        </p:nvSpPr>
        <p:spPr bwMode="auto">
          <a:xfrm>
            <a:off x="1063625" y="0"/>
            <a:ext cx="147638" cy="55563"/>
          </a:xfrm>
          <a:custGeom>
            <a:avLst/>
            <a:gdLst>
              <a:gd name="T0" fmla="*/ 93 w 93"/>
              <a:gd name="T1" fmla="*/ 35 h 35"/>
              <a:gd name="T2" fmla="*/ 47 w 93"/>
              <a:gd name="T3" fmla="*/ 0 h 35"/>
              <a:gd name="T4" fmla="*/ 0 w 93"/>
              <a:gd name="T5" fmla="*/ 35 h 35"/>
              <a:gd name="T6" fmla="*/ 93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93" y="35"/>
                </a:moveTo>
                <a:lnTo>
                  <a:pt x="47" y="0"/>
                </a:lnTo>
                <a:lnTo>
                  <a:pt x="0" y="35"/>
                </a:lnTo>
                <a:lnTo>
                  <a:pt x="93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80" name="Freeform 8">
            <a:extLst>
              <a:ext uri="{FF2B5EF4-FFF2-40B4-BE49-F238E27FC236}">
                <a16:creationId xmlns:a16="http://schemas.microsoft.com/office/drawing/2014/main" id="{A65DF70B-2A6C-4C02-91C9-78300AB95664}"/>
              </a:ext>
            </a:extLst>
          </p:cNvPr>
          <p:cNvSpPr>
            <a:spLocks/>
          </p:cNvSpPr>
          <p:nvPr/>
        </p:nvSpPr>
        <p:spPr bwMode="auto">
          <a:xfrm>
            <a:off x="865188" y="0"/>
            <a:ext cx="149225" cy="55563"/>
          </a:xfrm>
          <a:custGeom>
            <a:avLst/>
            <a:gdLst>
              <a:gd name="T0" fmla="*/ 94 w 94"/>
              <a:gd name="T1" fmla="*/ 35 h 35"/>
              <a:gd name="T2" fmla="*/ 47 w 94"/>
              <a:gd name="T3" fmla="*/ 0 h 35"/>
              <a:gd name="T4" fmla="*/ 0 w 94"/>
              <a:gd name="T5" fmla="*/ 35 h 35"/>
              <a:gd name="T6" fmla="*/ 94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94" y="35"/>
                </a:moveTo>
                <a:lnTo>
                  <a:pt x="47" y="0"/>
                </a:lnTo>
                <a:lnTo>
                  <a:pt x="0" y="35"/>
                </a:lnTo>
                <a:lnTo>
                  <a:pt x="94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81" name="Freeform 9">
            <a:extLst>
              <a:ext uri="{FF2B5EF4-FFF2-40B4-BE49-F238E27FC236}">
                <a16:creationId xmlns:a16="http://schemas.microsoft.com/office/drawing/2014/main" id="{DB353812-826F-4CD6-8005-F833BD78A6A5}"/>
              </a:ext>
            </a:extLst>
          </p:cNvPr>
          <p:cNvSpPr>
            <a:spLocks/>
          </p:cNvSpPr>
          <p:nvPr/>
        </p:nvSpPr>
        <p:spPr bwMode="auto">
          <a:xfrm>
            <a:off x="655638" y="0"/>
            <a:ext cx="146050" cy="55563"/>
          </a:xfrm>
          <a:custGeom>
            <a:avLst/>
            <a:gdLst>
              <a:gd name="T0" fmla="*/ 92 w 92"/>
              <a:gd name="T1" fmla="*/ 35 h 35"/>
              <a:gd name="T2" fmla="*/ 47 w 92"/>
              <a:gd name="T3" fmla="*/ 0 h 35"/>
              <a:gd name="T4" fmla="*/ 0 w 92"/>
              <a:gd name="T5" fmla="*/ 35 h 35"/>
              <a:gd name="T6" fmla="*/ 92 w 92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2"/>
              <a:gd name="T13" fmla="*/ 0 h 35"/>
              <a:gd name="T14" fmla="*/ 92 w 92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" h="35">
                <a:moveTo>
                  <a:pt x="92" y="35"/>
                </a:moveTo>
                <a:lnTo>
                  <a:pt x="47" y="0"/>
                </a:lnTo>
                <a:lnTo>
                  <a:pt x="0" y="35"/>
                </a:lnTo>
                <a:lnTo>
                  <a:pt x="92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82" name="Freeform 10">
            <a:extLst>
              <a:ext uri="{FF2B5EF4-FFF2-40B4-BE49-F238E27FC236}">
                <a16:creationId xmlns:a16="http://schemas.microsoft.com/office/drawing/2014/main" id="{04790D73-3C98-4D6E-B8C7-0206AAB9C2FD}"/>
              </a:ext>
            </a:extLst>
          </p:cNvPr>
          <p:cNvSpPr>
            <a:spLocks/>
          </p:cNvSpPr>
          <p:nvPr/>
        </p:nvSpPr>
        <p:spPr bwMode="auto">
          <a:xfrm>
            <a:off x="447675" y="0"/>
            <a:ext cx="149225" cy="55563"/>
          </a:xfrm>
          <a:custGeom>
            <a:avLst/>
            <a:gdLst>
              <a:gd name="T0" fmla="*/ 94 w 94"/>
              <a:gd name="T1" fmla="*/ 35 h 35"/>
              <a:gd name="T2" fmla="*/ 47 w 94"/>
              <a:gd name="T3" fmla="*/ 0 h 35"/>
              <a:gd name="T4" fmla="*/ 0 w 94"/>
              <a:gd name="T5" fmla="*/ 35 h 35"/>
              <a:gd name="T6" fmla="*/ 94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94" y="35"/>
                </a:moveTo>
                <a:lnTo>
                  <a:pt x="47" y="0"/>
                </a:lnTo>
                <a:lnTo>
                  <a:pt x="0" y="35"/>
                </a:lnTo>
                <a:lnTo>
                  <a:pt x="94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83" name="Freeform 11">
            <a:extLst>
              <a:ext uri="{FF2B5EF4-FFF2-40B4-BE49-F238E27FC236}">
                <a16:creationId xmlns:a16="http://schemas.microsoft.com/office/drawing/2014/main" id="{1E153F06-BAEA-4553-A372-01F01463295E}"/>
              </a:ext>
            </a:extLst>
          </p:cNvPr>
          <p:cNvSpPr>
            <a:spLocks/>
          </p:cNvSpPr>
          <p:nvPr/>
        </p:nvSpPr>
        <p:spPr bwMode="auto">
          <a:xfrm>
            <a:off x="242888" y="0"/>
            <a:ext cx="146050" cy="55563"/>
          </a:xfrm>
          <a:custGeom>
            <a:avLst/>
            <a:gdLst>
              <a:gd name="T0" fmla="*/ 92 w 92"/>
              <a:gd name="T1" fmla="*/ 35 h 35"/>
              <a:gd name="T2" fmla="*/ 47 w 92"/>
              <a:gd name="T3" fmla="*/ 0 h 35"/>
              <a:gd name="T4" fmla="*/ 0 w 92"/>
              <a:gd name="T5" fmla="*/ 35 h 35"/>
              <a:gd name="T6" fmla="*/ 92 w 92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2"/>
              <a:gd name="T13" fmla="*/ 0 h 35"/>
              <a:gd name="T14" fmla="*/ 92 w 92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" h="35">
                <a:moveTo>
                  <a:pt x="92" y="35"/>
                </a:moveTo>
                <a:lnTo>
                  <a:pt x="47" y="0"/>
                </a:lnTo>
                <a:lnTo>
                  <a:pt x="0" y="35"/>
                </a:lnTo>
                <a:lnTo>
                  <a:pt x="92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84" name="Freeform 12">
            <a:extLst>
              <a:ext uri="{FF2B5EF4-FFF2-40B4-BE49-F238E27FC236}">
                <a16:creationId xmlns:a16="http://schemas.microsoft.com/office/drawing/2014/main" id="{A4EC0A58-E1F0-4D46-A887-3460DEF84BF4}"/>
              </a:ext>
            </a:extLst>
          </p:cNvPr>
          <p:cNvSpPr>
            <a:spLocks/>
          </p:cNvSpPr>
          <p:nvPr/>
        </p:nvSpPr>
        <p:spPr bwMode="auto">
          <a:xfrm>
            <a:off x="6665913" y="0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85" name="Freeform 13">
            <a:extLst>
              <a:ext uri="{FF2B5EF4-FFF2-40B4-BE49-F238E27FC236}">
                <a16:creationId xmlns:a16="http://schemas.microsoft.com/office/drawing/2014/main" id="{A7728340-990A-49F3-8888-A8F6D21FA7BF}"/>
              </a:ext>
            </a:extLst>
          </p:cNvPr>
          <p:cNvSpPr>
            <a:spLocks/>
          </p:cNvSpPr>
          <p:nvPr/>
        </p:nvSpPr>
        <p:spPr bwMode="auto">
          <a:xfrm>
            <a:off x="6461125" y="0"/>
            <a:ext cx="147638" cy="55563"/>
          </a:xfrm>
          <a:custGeom>
            <a:avLst/>
            <a:gdLst>
              <a:gd name="T0" fmla="*/ 0 w 93"/>
              <a:gd name="T1" fmla="*/ 35 h 35"/>
              <a:gd name="T2" fmla="*/ 46 w 93"/>
              <a:gd name="T3" fmla="*/ 0 h 35"/>
              <a:gd name="T4" fmla="*/ 93 w 93"/>
              <a:gd name="T5" fmla="*/ 35 h 35"/>
              <a:gd name="T6" fmla="*/ 0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6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86" name="Freeform 14">
            <a:extLst>
              <a:ext uri="{FF2B5EF4-FFF2-40B4-BE49-F238E27FC236}">
                <a16:creationId xmlns:a16="http://schemas.microsoft.com/office/drawing/2014/main" id="{3CE37C78-A1C3-4726-B40E-AB975E38B242}"/>
              </a:ext>
            </a:extLst>
          </p:cNvPr>
          <p:cNvSpPr>
            <a:spLocks/>
          </p:cNvSpPr>
          <p:nvPr/>
        </p:nvSpPr>
        <p:spPr bwMode="auto">
          <a:xfrm>
            <a:off x="6875463" y="0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87" name="Freeform 15">
            <a:extLst>
              <a:ext uri="{FF2B5EF4-FFF2-40B4-BE49-F238E27FC236}">
                <a16:creationId xmlns:a16="http://schemas.microsoft.com/office/drawing/2014/main" id="{B2DB5566-728E-44F1-861E-89927FB5EE14}"/>
              </a:ext>
            </a:extLst>
          </p:cNvPr>
          <p:cNvSpPr>
            <a:spLocks/>
          </p:cNvSpPr>
          <p:nvPr/>
        </p:nvSpPr>
        <p:spPr bwMode="auto">
          <a:xfrm>
            <a:off x="7083425" y="0"/>
            <a:ext cx="147638" cy="55563"/>
          </a:xfrm>
          <a:custGeom>
            <a:avLst/>
            <a:gdLst>
              <a:gd name="T0" fmla="*/ 0 w 93"/>
              <a:gd name="T1" fmla="*/ 35 h 35"/>
              <a:gd name="T2" fmla="*/ 47 w 93"/>
              <a:gd name="T3" fmla="*/ 0 h 35"/>
              <a:gd name="T4" fmla="*/ 93 w 93"/>
              <a:gd name="T5" fmla="*/ 35 h 35"/>
              <a:gd name="T6" fmla="*/ 0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7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88" name="Freeform 16">
            <a:extLst>
              <a:ext uri="{FF2B5EF4-FFF2-40B4-BE49-F238E27FC236}">
                <a16:creationId xmlns:a16="http://schemas.microsoft.com/office/drawing/2014/main" id="{9B684363-C8AF-4A69-BFCC-15D6CA9D6C79}"/>
              </a:ext>
            </a:extLst>
          </p:cNvPr>
          <p:cNvSpPr>
            <a:spLocks/>
          </p:cNvSpPr>
          <p:nvPr/>
        </p:nvSpPr>
        <p:spPr bwMode="auto">
          <a:xfrm>
            <a:off x="7297738" y="0"/>
            <a:ext cx="147637" cy="55563"/>
          </a:xfrm>
          <a:custGeom>
            <a:avLst/>
            <a:gdLst>
              <a:gd name="T0" fmla="*/ 0 w 93"/>
              <a:gd name="T1" fmla="*/ 35 h 35"/>
              <a:gd name="T2" fmla="*/ 47 w 93"/>
              <a:gd name="T3" fmla="*/ 0 h 35"/>
              <a:gd name="T4" fmla="*/ 93 w 93"/>
              <a:gd name="T5" fmla="*/ 35 h 35"/>
              <a:gd name="T6" fmla="*/ 0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7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89" name="Freeform 17">
            <a:extLst>
              <a:ext uri="{FF2B5EF4-FFF2-40B4-BE49-F238E27FC236}">
                <a16:creationId xmlns:a16="http://schemas.microsoft.com/office/drawing/2014/main" id="{BF40D1BE-7396-4FC2-A200-4AA3E998E406}"/>
              </a:ext>
            </a:extLst>
          </p:cNvPr>
          <p:cNvSpPr>
            <a:spLocks/>
          </p:cNvSpPr>
          <p:nvPr/>
        </p:nvSpPr>
        <p:spPr bwMode="auto">
          <a:xfrm>
            <a:off x="7502525" y="0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90" name="Freeform 18">
            <a:extLst>
              <a:ext uri="{FF2B5EF4-FFF2-40B4-BE49-F238E27FC236}">
                <a16:creationId xmlns:a16="http://schemas.microsoft.com/office/drawing/2014/main" id="{CBB472A4-D76A-463A-BA41-F14D003ED451}"/>
              </a:ext>
            </a:extLst>
          </p:cNvPr>
          <p:cNvSpPr>
            <a:spLocks/>
          </p:cNvSpPr>
          <p:nvPr/>
        </p:nvSpPr>
        <p:spPr bwMode="auto">
          <a:xfrm>
            <a:off x="7710488" y="0"/>
            <a:ext cx="147637" cy="55563"/>
          </a:xfrm>
          <a:custGeom>
            <a:avLst/>
            <a:gdLst>
              <a:gd name="T0" fmla="*/ 0 w 93"/>
              <a:gd name="T1" fmla="*/ 35 h 35"/>
              <a:gd name="T2" fmla="*/ 47 w 93"/>
              <a:gd name="T3" fmla="*/ 0 h 35"/>
              <a:gd name="T4" fmla="*/ 93 w 93"/>
              <a:gd name="T5" fmla="*/ 35 h 35"/>
              <a:gd name="T6" fmla="*/ 0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7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91" name="Freeform 19">
            <a:extLst>
              <a:ext uri="{FF2B5EF4-FFF2-40B4-BE49-F238E27FC236}">
                <a16:creationId xmlns:a16="http://schemas.microsoft.com/office/drawing/2014/main" id="{4E846B49-964D-41DF-9027-D481F2F16997}"/>
              </a:ext>
            </a:extLst>
          </p:cNvPr>
          <p:cNvSpPr>
            <a:spLocks/>
          </p:cNvSpPr>
          <p:nvPr/>
        </p:nvSpPr>
        <p:spPr bwMode="auto">
          <a:xfrm>
            <a:off x="7927975" y="0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92" name="Freeform 20">
            <a:extLst>
              <a:ext uri="{FF2B5EF4-FFF2-40B4-BE49-F238E27FC236}">
                <a16:creationId xmlns:a16="http://schemas.microsoft.com/office/drawing/2014/main" id="{43FB9608-D84F-4740-B06A-FCBF227ED214}"/>
              </a:ext>
            </a:extLst>
          </p:cNvPr>
          <p:cNvSpPr>
            <a:spLocks/>
          </p:cNvSpPr>
          <p:nvPr/>
        </p:nvSpPr>
        <p:spPr bwMode="auto">
          <a:xfrm>
            <a:off x="8128000" y="0"/>
            <a:ext cx="146050" cy="55563"/>
          </a:xfrm>
          <a:custGeom>
            <a:avLst/>
            <a:gdLst>
              <a:gd name="T0" fmla="*/ 0 w 92"/>
              <a:gd name="T1" fmla="*/ 35 h 35"/>
              <a:gd name="T2" fmla="*/ 45 w 92"/>
              <a:gd name="T3" fmla="*/ 0 h 35"/>
              <a:gd name="T4" fmla="*/ 92 w 92"/>
              <a:gd name="T5" fmla="*/ 35 h 35"/>
              <a:gd name="T6" fmla="*/ 0 w 92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2"/>
              <a:gd name="T13" fmla="*/ 0 h 35"/>
              <a:gd name="T14" fmla="*/ 92 w 92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" h="35">
                <a:moveTo>
                  <a:pt x="0" y="35"/>
                </a:moveTo>
                <a:lnTo>
                  <a:pt x="45" y="0"/>
                </a:lnTo>
                <a:lnTo>
                  <a:pt x="92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93" name="Freeform 21">
            <a:extLst>
              <a:ext uri="{FF2B5EF4-FFF2-40B4-BE49-F238E27FC236}">
                <a16:creationId xmlns:a16="http://schemas.microsoft.com/office/drawing/2014/main" id="{F12D61A4-0992-4825-A231-8C2FD373B7F8}"/>
              </a:ext>
            </a:extLst>
          </p:cNvPr>
          <p:cNvSpPr>
            <a:spLocks/>
          </p:cNvSpPr>
          <p:nvPr/>
        </p:nvSpPr>
        <p:spPr bwMode="auto">
          <a:xfrm>
            <a:off x="8337550" y="0"/>
            <a:ext cx="146050" cy="55563"/>
          </a:xfrm>
          <a:custGeom>
            <a:avLst/>
            <a:gdLst>
              <a:gd name="T0" fmla="*/ 0 w 92"/>
              <a:gd name="T1" fmla="*/ 35 h 35"/>
              <a:gd name="T2" fmla="*/ 47 w 92"/>
              <a:gd name="T3" fmla="*/ 0 h 35"/>
              <a:gd name="T4" fmla="*/ 92 w 92"/>
              <a:gd name="T5" fmla="*/ 35 h 35"/>
              <a:gd name="T6" fmla="*/ 0 w 92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2"/>
              <a:gd name="T13" fmla="*/ 0 h 35"/>
              <a:gd name="T14" fmla="*/ 92 w 92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" h="35">
                <a:moveTo>
                  <a:pt x="0" y="35"/>
                </a:moveTo>
                <a:lnTo>
                  <a:pt x="47" y="0"/>
                </a:lnTo>
                <a:lnTo>
                  <a:pt x="92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94" name="Freeform 22">
            <a:extLst>
              <a:ext uri="{FF2B5EF4-FFF2-40B4-BE49-F238E27FC236}">
                <a16:creationId xmlns:a16="http://schemas.microsoft.com/office/drawing/2014/main" id="{5C646B81-67F3-46A6-B545-1FB81508553D}"/>
              </a:ext>
            </a:extLst>
          </p:cNvPr>
          <p:cNvSpPr>
            <a:spLocks/>
          </p:cNvSpPr>
          <p:nvPr/>
        </p:nvSpPr>
        <p:spPr bwMode="auto">
          <a:xfrm>
            <a:off x="8542338" y="0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95" name="Freeform 23">
            <a:extLst>
              <a:ext uri="{FF2B5EF4-FFF2-40B4-BE49-F238E27FC236}">
                <a16:creationId xmlns:a16="http://schemas.microsoft.com/office/drawing/2014/main" id="{2BF87454-0A5F-4F22-A888-28D865E51300}"/>
              </a:ext>
            </a:extLst>
          </p:cNvPr>
          <p:cNvSpPr>
            <a:spLocks/>
          </p:cNvSpPr>
          <p:nvPr/>
        </p:nvSpPr>
        <p:spPr bwMode="auto">
          <a:xfrm>
            <a:off x="8750300" y="0"/>
            <a:ext cx="146050" cy="55563"/>
          </a:xfrm>
          <a:custGeom>
            <a:avLst/>
            <a:gdLst>
              <a:gd name="T0" fmla="*/ 0 w 92"/>
              <a:gd name="T1" fmla="*/ 35 h 35"/>
              <a:gd name="T2" fmla="*/ 47 w 92"/>
              <a:gd name="T3" fmla="*/ 0 h 35"/>
              <a:gd name="T4" fmla="*/ 92 w 92"/>
              <a:gd name="T5" fmla="*/ 35 h 35"/>
              <a:gd name="T6" fmla="*/ 0 w 92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2"/>
              <a:gd name="T13" fmla="*/ 0 h 35"/>
              <a:gd name="T14" fmla="*/ 92 w 92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" h="35">
                <a:moveTo>
                  <a:pt x="0" y="35"/>
                </a:moveTo>
                <a:lnTo>
                  <a:pt x="47" y="0"/>
                </a:lnTo>
                <a:lnTo>
                  <a:pt x="92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96" name="Freeform 24">
            <a:extLst>
              <a:ext uri="{FF2B5EF4-FFF2-40B4-BE49-F238E27FC236}">
                <a16:creationId xmlns:a16="http://schemas.microsoft.com/office/drawing/2014/main" id="{69AE1BE0-6986-4F67-88B3-BE18EA00E241}"/>
              </a:ext>
            </a:extLst>
          </p:cNvPr>
          <p:cNvSpPr>
            <a:spLocks/>
          </p:cNvSpPr>
          <p:nvPr/>
        </p:nvSpPr>
        <p:spPr bwMode="auto">
          <a:xfrm>
            <a:off x="5430838" y="0"/>
            <a:ext cx="147637" cy="55563"/>
          </a:xfrm>
          <a:custGeom>
            <a:avLst/>
            <a:gdLst>
              <a:gd name="T0" fmla="*/ 0 w 93"/>
              <a:gd name="T1" fmla="*/ 35 h 35"/>
              <a:gd name="T2" fmla="*/ 47 w 93"/>
              <a:gd name="T3" fmla="*/ 0 h 35"/>
              <a:gd name="T4" fmla="*/ 93 w 93"/>
              <a:gd name="T5" fmla="*/ 35 h 35"/>
              <a:gd name="T6" fmla="*/ 0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7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97" name="Freeform 25">
            <a:extLst>
              <a:ext uri="{FF2B5EF4-FFF2-40B4-BE49-F238E27FC236}">
                <a16:creationId xmlns:a16="http://schemas.microsoft.com/office/drawing/2014/main" id="{07E85BDF-20C8-44F4-89DE-D4631245A1DB}"/>
              </a:ext>
            </a:extLst>
          </p:cNvPr>
          <p:cNvSpPr>
            <a:spLocks/>
          </p:cNvSpPr>
          <p:nvPr/>
        </p:nvSpPr>
        <p:spPr bwMode="auto">
          <a:xfrm>
            <a:off x="5222875" y="0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98" name="Freeform 26">
            <a:extLst>
              <a:ext uri="{FF2B5EF4-FFF2-40B4-BE49-F238E27FC236}">
                <a16:creationId xmlns:a16="http://schemas.microsoft.com/office/drawing/2014/main" id="{8FB24695-CDFB-4045-B4E0-26580A828917}"/>
              </a:ext>
            </a:extLst>
          </p:cNvPr>
          <p:cNvSpPr>
            <a:spLocks/>
          </p:cNvSpPr>
          <p:nvPr/>
        </p:nvSpPr>
        <p:spPr bwMode="auto">
          <a:xfrm>
            <a:off x="5640388" y="0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99" name="Freeform 27">
            <a:extLst>
              <a:ext uri="{FF2B5EF4-FFF2-40B4-BE49-F238E27FC236}">
                <a16:creationId xmlns:a16="http://schemas.microsoft.com/office/drawing/2014/main" id="{503EEFF1-6CD0-43C1-8AA4-285C60A22FFF}"/>
              </a:ext>
            </a:extLst>
          </p:cNvPr>
          <p:cNvSpPr>
            <a:spLocks/>
          </p:cNvSpPr>
          <p:nvPr/>
        </p:nvSpPr>
        <p:spPr bwMode="auto">
          <a:xfrm>
            <a:off x="5848350" y="0"/>
            <a:ext cx="146050" cy="55563"/>
          </a:xfrm>
          <a:custGeom>
            <a:avLst/>
            <a:gdLst>
              <a:gd name="T0" fmla="*/ 0 w 92"/>
              <a:gd name="T1" fmla="*/ 35 h 35"/>
              <a:gd name="T2" fmla="*/ 45 w 92"/>
              <a:gd name="T3" fmla="*/ 0 h 35"/>
              <a:gd name="T4" fmla="*/ 92 w 92"/>
              <a:gd name="T5" fmla="*/ 35 h 35"/>
              <a:gd name="T6" fmla="*/ 0 w 92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2"/>
              <a:gd name="T13" fmla="*/ 0 h 35"/>
              <a:gd name="T14" fmla="*/ 92 w 92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" h="35">
                <a:moveTo>
                  <a:pt x="0" y="35"/>
                </a:moveTo>
                <a:lnTo>
                  <a:pt x="45" y="0"/>
                </a:lnTo>
                <a:lnTo>
                  <a:pt x="92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100" name="Freeform 28">
            <a:extLst>
              <a:ext uri="{FF2B5EF4-FFF2-40B4-BE49-F238E27FC236}">
                <a16:creationId xmlns:a16="http://schemas.microsoft.com/office/drawing/2014/main" id="{EBC61D24-5585-4B8B-B0B5-D73791932207}"/>
              </a:ext>
            </a:extLst>
          </p:cNvPr>
          <p:cNvSpPr>
            <a:spLocks/>
          </p:cNvSpPr>
          <p:nvPr/>
        </p:nvSpPr>
        <p:spPr bwMode="auto">
          <a:xfrm>
            <a:off x="6062663" y="0"/>
            <a:ext cx="146050" cy="55563"/>
          </a:xfrm>
          <a:custGeom>
            <a:avLst/>
            <a:gdLst>
              <a:gd name="T0" fmla="*/ 0 w 92"/>
              <a:gd name="T1" fmla="*/ 35 h 35"/>
              <a:gd name="T2" fmla="*/ 45 w 92"/>
              <a:gd name="T3" fmla="*/ 0 h 35"/>
              <a:gd name="T4" fmla="*/ 92 w 92"/>
              <a:gd name="T5" fmla="*/ 35 h 35"/>
              <a:gd name="T6" fmla="*/ 0 w 92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2"/>
              <a:gd name="T13" fmla="*/ 0 h 35"/>
              <a:gd name="T14" fmla="*/ 92 w 92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" h="35">
                <a:moveTo>
                  <a:pt x="0" y="35"/>
                </a:moveTo>
                <a:lnTo>
                  <a:pt x="45" y="0"/>
                </a:lnTo>
                <a:lnTo>
                  <a:pt x="92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101" name="Freeform 29">
            <a:extLst>
              <a:ext uri="{FF2B5EF4-FFF2-40B4-BE49-F238E27FC236}">
                <a16:creationId xmlns:a16="http://schemas.microsoft.com/office/drawing/2014/main" id="{C3EAA750-D43B-4957-8839-6A5A64D0BD2B}"/>
              </a:ext>
            </a:extLst>
          </p:cNvPr>
          <p:cNvSpPr>
            <a:spLocks/>
          </p:cNvSpPr>
          <p:nvPr/>
        </p:nvSpPr>
        <p:spPr bwMode="auto">
          <a:xfrm>
            <a:off x="6265863" y="0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102" name="Freeform 30">
            <a:extLst>
              <a:ext uri="{FF2B5EF4-FFF2-40B4-BE49-F238E27FC236}">
                <a16:creationId xmlns:a16="http://schemas.microsoft.com/office/drawing/2014/main" id="{FC563ACC-C6D0-4293-8204-AC0DB050FEC0}"/>
              </a:ext>
            </a:extLst>
          </p:cNvPr>
          <p:cNvSpPr>
            <a:spLocks/>
          </p:cNvSpPr>
          <p:nvPr/>
        </p:nvSpPr>
        <p:spPr bwMode="auto">
          <a:xfrm>
            <a:off x="4181475" y="0"/>
            <a:ext cx="147638" cy="55563"/>
          </a:xfrm>
          <a:custGeom>
            <a:avLst/>
            <a:gdLst>
              <a:gd name="T0" fmla="*/ 0 w 93"/>
              <a:gd name="T1" fmla="*/ 35 h 35"/>
              <a:gd name="T2" fmla="*/ 46 w 93"/>
              <a:gd name="T3" fmla="*/ 0 h 35"/>
              <a:gd name="T4" fmla="*/ 93 w 93"/>
              <a:gd name="T5" fmla="*/ 35 h 35"/>
              <a:gd name="T6" fmla="*/ 0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6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103" name="Freeform 31">
            <a:extLst>
              <a:ext uri="{FF2B5EF4-FFF2-40B4-BE49-F238E27FC236}">
                <a16:creationId xmlns:a16="http://schemas.microsoft.com/office/drawing/2014/main" id="{A0945CB1-9B88-4B5B-941F-DB1EDF068B11}"/>
              </a:ext>
            </a:extLst>
          </p:cNvPr>
          <p:cNvSpPr>
            <a:spLocks/>
          </p:cNvSpPr>
          <p:nvPr/>
        </p:nvSpPr>
        <p:spPr bwMode="auto">
          <a:xfrm>
            <a:off x="3973513" y="0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104" name="Freeform 32">
            <a:extLst>
              <a:ext uri="{FF2B5EF4-FFF2-40B4-BE49-F238E27FC236}">
                <a16:creationId xmlns:a16="http://schemas.microsoft.com/office/drawing/2014/main" id="{755329FA-19F3-4B86-9178-AE4C572887C9}"/>
              </a:ext>
            </a:extLst>
          </p:cNvPr>
          <p:cNvSpPr>
            <a:spLocks/>
          </p:cNvSpPr>
          <p:nvPr/>
        </p:nvSpPr>
        <p:spPr bwMode="auto">
          <a:xfrm>
            <a:off x="4391025" y="0"/>
            <a:ext cx="147638" cy="55563"/>
          </a:xfrm>
          <a:custGeom>
            <a:avLst/>
            <a:gdLst>
              <a:gd name="T0" fmla="*/ 0 w 93"/>
              <a:gd name="T1" fmla="*/ 35 h 35"/>
              <a:gd name="T2" fmla="*/ 47 w 93"/>
              <a:gd name="T3" fmla="*/ 0 h 35"/>
              <a:gd name="T4" fmla="*/ 93 w 93"/>
              <a:gd name="T5" fmla="*/ 35 h 35"/>
              <a:gd name="T6" fmla="*/ 0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7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105" name="Freeform 33">
            <a:extLst>
              <a:ext uri="{FF2B5EF4-FFF2-40B4-BE49-F238E27FC236}">
                <a16:creationId xmlns:a16="http://schemas.microsoft.com/office/drawing/2014/main" id="{E1092FC7-007C-4C6E-A388-4770AE08C7B6}"/>
              </a:ext>
            </a:extLst>
          </p:cNvPr>
          <p:cNvSpPr>
            <a:spLocks/>
          </p:cNvSpPr>
          <p:nvPr/>
        </p:nvSpPr>
        <p:spPr bwMode="auto">
          <a:xfrm>
            <a:off x="4595813" y="0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106" name="Freeform 34">
            <a:extLst>
              <a:ext uri="{FF2B5EF4-FFF2-40B4-BE49-F238E27FC236}">
                <a16:creationId xmlns:a16="http://schemas.microsoft.com/office/drawing/2014/main" id="{546607AD-D802-4EDE-9596-D0C537785EB2}"/>
              </a:ext>
            </a:extLst>
          </p:cNvPr>
          <p:cNvSpPr>
            <a:spLocks/>
          </p:cNvSpPr>
          <p:nvPr/>
        </p:nvSpPr>
        <p:spPr bwMode="auto">
          <a:xfrm>
            <a:off x="4810125" y="0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107" name="Freeform 35">
            <a:extLst>
              <a:ext uri="{FF2B5EF4-FFF2-40B4-BE49-F238E27FC236}">
                <a16:creationId xmlns:a16="http://schemas.microsoft.com/office/drawing/2014/main" id="{7C3541B7-A71B-429A-9441-BFA53B007803}"/>
              </a:ext>
            </a:extLst>
          </p:cNvPr>
          <p:cNvSpPr>
            <a:spLocks/>
          </p:cNvSpPr>
          <p:nvPr/>
        </p:nvSpPr>
        <p:spPr bwMode="auto">
          <a:xfrm>
            <a:off x="5018088" y="0"/>
            <a:ext cx="147637" cy="55563"/>
          </a:xfrm>
          <a:custGeom>
            <a:avLst/>
            <a:gdLst>
              <a:gd name="T0" fmla="*/ 0 w 93"/>
              <a:gd name="T1" fmla="*/ 35 h 35"/>
              <a:gd name="T2" fmla="*/ 47 w 93"/>
              <a:gd name="T3" fmla="*/ 0 h 35"/>
              <a:gd name="T4" fmla="*/ 93 w 93"/>
              <a:gd name="T5" fmla="*/ 35 h 35"/>
              <a:gd name="T6" fmla="*/ 0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7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108" name="Freeform 36">
            <a:extLst>
              <a:ext uri="{FF2B5EF4-FFF2-40B4-BE49-F238E27FC236}">
                <a16:creationId xmlns:a16="http://schemas.microsoft.com/office/drawing/2014/main" id="{9B865030-1ABC-49AF-A889-76AB2CA72703}"/>
              </a:ext>
            </a:extLst>
          </p:cNvPr>
          <p:cNvSpPr>
            <a:spLocks/>
          </p:cNvSpPr>
          <p:nvPr/>
        </p:nvSpPr>
        <p:spPr bwMode="auto">
          <a:xfrm>
            <a:off x="2935288" y="0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109" name="Freeform 37">
            <a:extLst>
              <a:ext uri="{FF2B5EF4-FFF2-40B4-BE49-F238E27FC236}">
                <a16:creationId xmlns:a16="http://schemas.microsoft.com/office/drawing/2014/main" id="{720A3C2D-58E8-4F0D-9036-2F00327687AC}"/>
              </a:ext>
            </a:extLst>
          </p:cNvPr>
          <p:cNvSpPr>
            <a:spLocks/>
          </p:cNvSpPr>
          <p:nvPr/>
        </p:nvSpPr>
        <p:spPr bwMode="auto">
          <a:xfrm>
            <a:off x="2728913" y="0"/>
            <a:ext cx="147637" cy="55563"/>
          </a:xfrm>
          <a:custGeom>
            <a:avLst/>
            <a:gdLst>
              <a:gd name="T0" fmla="*/ 0 w 93"/>
              <a:gd name="T1" fmla="*/ 35 h 35"/>
              <a:gd name="T2" fmla="*/ 46 w 93"/>
              <a:gd name="T3" fmla="*/ 0 h 35"/>
              <a:gd name="T4" fmla="*/ 93 w 93"/>
              <a:gd name="T5" fmla="*/ 35 h 35"/>
              <a:gd name="T6" fmla="*/ 0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6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110" name="Freeform 38">
            <a:extLst>
              <a:ext uri="{FF2B5EF4-FFF2-40B4-BE49-F238E27FC236}">
                <a16:creationId xmlns:a16="http://schemas.microsoft.com/office/drawing/2014/main" id="{3D52E642-D619-4B33-BA79-E282B11EED64}"/>
              </a:ext>
            </a:extLst>
          </p:cNvPr>
          <p:cNvSpPr>
            <a:spLocks/>
          </p:cNvSpPr>
          <p:nvPr/>
        </p:nvSpPr>
        <p:spPr bwMode="auto">
          <a:xfrm>
            <a:off x="3144838" y="0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111" name="Freeform 39">
            <a:extLst>
              <a:ext uri="{FF2B5EF4-FFF2-40B4-BE49-F238E27FC236}">
                <a16:creationId xmlns:a16="http://schemas.microsoft.com/office/drawing/2014/main" id="{87F79025-57E0-469A-877F-8B6FB2F743FF}"/>
              </a:ext>
            </a:extLst>
          </p:cNvPr>
          <p:cNvSpPr>
            <a:spLocks/>
          </p:cNvSpPr>
          <p:nvPr/>
        </p:nvSpPr>
        <p:spPr bwMode="auto">
          <a:xfrm>
            <a:off x="3351213" y="0"/>
            <a:ext cx="147637" cy="55563"/>
          </a:xfrm>
          <a:custGeom>
            <a:avLst/>
            <a:gdLst>
              <a:gd name="T0" fmla="*/ 0 w 93"/>
              <a:gd name="T1" fmla="*/ 35 h 35"/>
              <a:gd name="T2" fmla="*/ 47 w 93"/>
              <a:gd name="T3" fmla="*/ 0 h 35"/>
              <a:gd name="T4" fmla="*/ 93 w 93"/>
              <a:gd name="T5" fmla="*/ 35 h 35"/>
              <a:gd name="T6" fmla="*/ 0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7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112" name="Freeform 40">
            <a:extLst>
              <a:ext uri="{FF2B5EF4-FFF2-40B4-BE49-F238E27FC236}">
                <a16:creationId xmlns:a16="http://schemas.microsoft.com/office/drawing/2014/main" id="{55A89553-2EB3-447D-B418-3F03242B8233}"/>
              </a:ext>
            </a:extLst>
          </p:cNvPr>
          <p:cNvSpPr>
            <a:spLocks/>
          </p:cNvSpPr>
          <p:nvPr/>
        </p:nvSpPr>
        <p:spPr bwMode="auto">
          <a:xfrm>
            <a:off x="3565525" y="0"/>
            <a:ext cx="147638" cy="55563"/>
          </a:xfrm>
          <a:custGeom>
            <a:avLst/>
            <a:gdLst>
              <a:gd name="T0" fmla="*/ 0 w 93"/>
              <a:gd name="T1" fmla="*/ 35 h 35"/>
              <a:gd name="T2" fmla="*/ 46 w 93"/>
              <a:gd name="T3" fmla="*/ 0 h 35"/>
              <a:gd name="T4" fmla="*/ 93 w 93"/>
              <a:gd name="T5" fmla="*/ 35 h 35"/>
              <a:gd name="T6" fmla="*/ 0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6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pic>
        <p:nvPicPr>
          <p:cNvPr id="3113" name="Picture 41" descr="BD14742_">
            <a:extLst>
              <a:ext uri="{FF2B5EF4-FFF2-40B4-BE49-F238E27FC236}">
                <a16:creationId xmlns:a16="http://schemas.microsoft.com/office/drawing/2014/main" id="{20A4AC65-3FFA-4FE0-A971-EE1F7A75AD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696075"/>
            <a:ext cx="9144000" cy="161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14" name="Picture 42" descr="Logo">
            <a:extLst>
              <a:ext uri="{FF2B5EF4-FFF2-40B4-BE49-F238E27FC236}">
                <a16:creationId xmlns:a16="http://schemas.microsoft.com/office/drawing/2014/main" id="{7058CD30-A315-41F0-A3AF-C36FDDACE6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3424" y="152400"/>
            <a:ext cx="2060575" cy="11447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15" name="Picture 43" descr="BD14742_">
            <a:extLst>
              <a:ext uri="{FF2B5EF4-FFF2-40B4-BE49-F238E27FC236}">
                <a16:creationId xmlns:a16="http://schemas.microsoft.com/office/drawing/2014/main" id="{5B2BF685-E26D-438F-83C0-CB8A0A0CEB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61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16" name="Rectangle 44">
            <a:extLst>
              <a:ext uri="{FF2B5EF4-FFF2-40B4-BE49-F238E27FC236}">
                <a16:creationId xmlns:a16="http://schemas.microsoft.com/office/drawing/2014/main" id="{A04E99EC-2678-48BE-89CA-84DB379ADD2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1110" y="336930"/>
            <a:ext cx="5587150" cy="820317"/>
          </a:xfrm>
        </p:spPr>
        <p:txBody>
          <a:bodyPr/>
          <a:lstStyle/>
          <a:p>
            <a:pPr algn="l"/>
            <a:r>
              <a:rPr lang="en-US" altLang="en-US" sz="4000" dirty="0">
                <a:latin typeface="Verdana" panose="020B0604030504040204" pitchFamily="34" charset="0"/>
                <a:ea typeface="Verdana" panose="020B0604030504040204" pitchFamily="34" charset="0"/>
              </a:rPr>
              <a:t>Grassroots Education</a:t>
            </a:r>
          </a:p>
        </p:txBody>
      </p:sp>
      <p:sp>
        <p:nvSpPr>
          <p:cNvPr id="3117" name="Rectangle 45">
            <a:extLst>
              <a:ext uri="{FF2B5EF4-FFF2-40B4-BE49-F238E27FC236}">
                <a16:creationId xmlns:a16="http://schemas.microsoft.com/office/drawing/2014/main" id="{147161D7-3C1A-4D1E-9A93-78D781CDC2E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590834" y="1725612"/>
            <a:ext cx="7772400" cy="4114800"/>
          </a:xfrm>
        </p:spPr>
        <p:txBody>
          <a:bodyPr/>
          <a:lstStyle/>
          <a:p>
            <a:r>
              <a:rPr lang="en-US" sz="2400" dirty="0">
                <a:latin typeface="Verdana" panose="020B0604030504040204" pitchFamily="34" charset="0"/>
                <a:ea typeface="Verdana" panose="020B0604030504040204" pitchFamily="34" charset="0"/>
              </a:rPr>
              <a:t>Funding for Grassroots Education is outlined in the law</a:t>
            </a:r>
          </a:p>
          <a:p>
            <a:pPr lvl="1"/>
            <a:r>
              <a:rPr lang="en-US" sz="2000" dirty="0">
                <a:latin typeface="Verdana" panose="020B0604030504040204" pitchFamily="34" charset="0"/>
                <a:ea typeface="Verdana" panose="020B0604030504040204" pitchFamily="34" charset="0"/>
              </a:rPr>
              <a:t>60% of Grassroots funding is for campaigns in Environmental Justice Communities</a:t>
            </a:r>
          </a:p>
          <a:p>
            <a:r>
              <a:rPr lang="en-US" sz="2400" dirty="0">
                <a:latin typeface="Verdana" panose="020B0604030504040204" pitchFamily="34" charset="0"/>
                <a:ea typeface="Verdana" panose="020B0604030504040204" pitchFamily="34" charset="0"/>
              </a:rPr>
              <a:t>Considered an important part of consumer protections as well as outreach and education partners.</a:t>
            </a:r>
          </a:p>
          <a:p>
            <a:r>
              <a:rPr lang="en-US" sz="2400" dirty="0">
                <a:latin typeface="Verdana" panose="020B0604030504040204" pitchFamily="34" charset="0"/>
                <a:ea typeface="Verdana" panose="020B0604030504040204" pitchFamily="34" charset="0"/>
              </a:rPr>
              <a:t>RFP issued annually allows for new groups to come into the program and expand reach to new communities</a:t>
            </a:r>
          </a:p>
          <a:p>
            <a:pPr marL="0" indent="0">
              <a:buNone/>
            </a:pPr>
            <a:endParaRPr lang="en-US" altLang="en-US" sz="240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3118" name="Text Box 46">
            <a:extLst>
              <a:ext uri="{FF2B5EF4-FFF2-40B4-BE49-F238E27FC236}">
                <a16:creationId xmlns:a16="http://schemas.microsoft.com/office/drawing/2014/main" id="{1D4D3C28-0767-49D5-8D44-5B6A48C4C03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34400" y="6400800"/>
            <a:ext cx="381000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fld id="{122CFDA7-56FB-4736-B401-CA612D196AAD}" type="slidenum">
              <a:rPr lang="en-US" altLang="en-US" sz="1000"/>
              <a:pPr eaLnBrk="1" hangingPunct="1">
                <a:spcBef>
                  <a:spcPct val="50000"/>
                </a:spcBef>
              </a:pPr>
              <a:t>10</a:t>
            </a:fld>
            <a:endParaRPr lang="en-US" altLang="en-US" sz="1000"/>
          </a:p>
        </p:txBody>
      </p:sp>
      <p:pic>
        <p:nvPicPr>
          <p:cNvPr id="3120" name="Picture 48" descr="IPA">
            <a:extLst>
              <a:ext uri="{FF2B5EF4-FFF2-40B4-BE49-F238E27FC236}">
                <a16:creationId xmlns:a16="http://schemas.microsoft.com/office/drawing/2014/main" id="{17512193-95EE-4F5C-BBA6-1EAE0C6A54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8850" y="266514"/>
            <a:ext cx="1873250" cy="8369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AutoShape 56" descr="Elevate Energy">
            <a:extLst>
              <a:ext uri="{FF2B5EF4-FFF2-40B4-BE49-F238E27FC236}">
                <a16:creationId xmlns:a16="http://schemas.microsoft.com/office/drawing/2014/main" id="{0929B480-AA63-495F-BF4C-C63707AED24A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564683" y="532606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50" name="Picture 49" descr="Shape&#10;&#10;Description automatically generated">
            <a:extLst>
              <a:ext uri="{FF2B5EF4-FFF2-40B4-BE49-F238E27FC236}">
                <a16:creationId xmlns:a16="http://schemas.microsoft.com/office/drawing/2014/main" id="{57F4F671-C625-4AF5-A962-DB496300003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9518" y="211137"/>
            <a:ext cx="952618" cy="9618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863596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Freeform 2"/>
          <p:cNvSpPr>
            <a:spLocks/>
          </p:cNvSpPr>
          <p:nvPr/>
        </p:nvSpPr>
        <p:spPr bwMode="auto">
          <a:xfrm>
            <a:off x="2114550" y="0"/>
            <a:ext cx="149225" cy="55563"/>
          </a:xfrm>
          <a:custGeom>
            <a:avLst/>
            <a:gdLst>
              <a:gd name="T0" fmla="*/ 94 w 94"/>
              <a:gd name="T1" fmla="*/ 35 h 35"/>
              <a:gd name="T2" fmla="*/ 47 w 94"/>
              <a:gd name="T3" fmla="*/ 0 h 35"/>
              <a:gd name="T4" fmla="*/ 0 w 94"/>
              <a:gd name="T5" fmla="*/ 35 h 35"/>
              <a:gd name="T6" fmla="*/ 94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94" y="35"/>
                </a:moveTo>
                <a:lnTo>
                  <a:pt x="47" y="0"/>
                </a:lnTo>
                <a:lnTo>
                  <a:pt x="0" y="35"/>
                </a:lnTo>
                <a:lnTo>
                  <a:pt x="94" y="35"/>
                </a:lnTo>
                <a:close/>
              </a:path>
            </a:pathLst>
          </a:custGeom>
          <a:solidFill>
            <a:srgbClr val="BFFF8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075" name="Freeform 3"/>
          <p:cNvSpPr>
            <a:spLocks/>
          </p:cNvSpPr>
          <p:nvPr/>
        </p:nvSpPr>
        <p:spPr bwMode="auto">
          <a:xfrm>
            <a:off x="1909763" y="0"/>
            <a:ext cx="146050" cy="55563"/>
          </a:xfrm>
          <a:custGeom>
            <a:avLst/>
            <a:gdLst>
              <a:gd name="T0" fmla="*/ 92 w 92"/>
              <a:gd name="T1" fmla="*/ 35 h 35"/>
              <a:gd name="T2" fmla="*/ 46 w 92"/>
              <a:gd name="T3" fmla="*/ 0 h 35"/>
              <a:gd name="T4" fmla="*/ 0 w 92"/>
              <a:gd name="T5" fmla="*/ 35 h 35"/>
              <a:gd name="T6" fmla="*/ 92 w 92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2"/>
              <a:gd name="T13" fmla="*/ 0 h 35"/>
              <a:gd name="T14" fmla="*/ 92 w 92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" h="35">
                <a:moveTo>
                  <a:pt x="92" y="35"/>
                </a:moveTo>
                <a:lnTo>
                  <a:pt x="46" y="0"/>
                </a:lnTo>
                <a:lnTo>
                  <a:pt x="0" y="35"/>
                </a:lnTo>
                <a:lnTo>
                  <a:pt x="92" y="35"/>
                </a:lnTo>
                <a:close/>
              </a:path>
            </a:pathLst>
          </a:custGeom>
          <a:solidFill>
            <a:srgbClr val="BFFF8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076" name="Freeform 4"/>
          <p:cNvSpPr>
            <a:spLocks/>
          </p:cNvSpPr>
          <p:nvPr/>
        </p:nvSpPr>
        <p:spPr bwMode="auto">
          <a:xfrm>
            <a:off x="1693863" y="0"/>
            <a:ext cx="147637" cy="55563"/>
          </a:xfrm>
          <a:custGeom>
            <a:avLst/>
            <a:gdLst>
              <a:gd name="T0" fmla="*/ 93 w 93"/>
              <a:gd name="T1" fmla="*/ 35 h 35"/>
              <a:gd name="T2" fmla="*/ 47 w 93"/>
              <a:gd name="T3" fmla="*/ 0 h 35"/>
              <a:gd name="T4" fmla="*/ 0 w 93"/>
              <a:gd name="T5" fmla="*/ 35 h 35"/>
              <a:gd name="T6" fmla="*/ 93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93" y="35"/>
                </a:moveTo>
                <a:lnTo>
                  <a:pt x="47" y="0"/>
                </a:lnTo>
                <a:lnTo>
                  <a:pt x="0" y="35"/>
                </a:lnTo>
                <a:lnTo>
                  <a:pt x="93" y="35"/>
                </a:lnTo>
                <a:close/>
              </a:path>
            </a:pathLst>
          </a:custGeom>
          <a:solidFill>
            <a:srgbClr val="BFFF8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077" name="Freeform 5"/>
          <p:cNvSpPr>
            <a:spLocks/>
          </p:cNvSpPr>
          <p:nvPr/>
        </p:nvSpPr>
        <p:spPr bwMode="auto">
          <a:xfrm>
            <a:off x="1487488" y="0"/>
            <a:ext cx="149225" cy="55563"/>
          </a:xfrm>
          <a:custGeom>
            <a:avLst/>
            <a:gdLst>
              <a:gd name="T0" fmla="*/ 94 w 94"/>
              <a:gd name="T1" fmla="*/ 35 h 35"/>
              <a:gd name="T2" fmla="*/ 47 w 94"/>
              <a:gd name="T3" fmla="*/ 0 h 35"/>
              <a:gd name="T4" fmla="*/ 0 w 94"/>
              <a:gd name="T5" fmla="*/ 35 h 35"/>
              <a:gd name="T6" fmla="*/ 94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94" y="35"/>
                </a:moveTo>
                <a:lnTo>
                  <a:pt x="47" y="0"/>
                </a:lnTo>
                <a:lnTo>
                  <a:pt x="0" y="35"/>
                </a:lnTo>
                <a:lnTo>
                  <a:pt x="94" y="35"/>
                </a:lnTo>
                <a:close/>
              </a:path>
            </a:pathLst>
          </a:custGeom>
          <a:solidFill>
            <a:srgbClr val="BFFF8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078" name="Freeform 6"/>
          <p:cNvSpPr>
            <a:spLocks/>
          </p:cNvSpPr>
          <p:nvPr/>
        </p:nvSpPr>
        <p:spPr bwMode="auto">
          <a:xfrm>
            <a:off x="1282700" y="0"/>
            <a:ext cx="146050" cy="55563"/>
          </a:xfrm>
          <a:custGeom>
            <a:avLst/>
            <a:gdLst>
              <a:gd name="T0" fmla="*/ 92 w 92"/>
              <a:gd name="T1" fmla="*/ 35 h 35"/>
              <a:gd name="T2" fmla="*/ 47 w 92"/>
              <a:gd name="T3" fmla="*/ 0 h 35"/>
              <a:gd name="T4" fmla="*/ 0 w 92"/>
              <a:gd name="T5" fmla="*/ 35 h 35"/>
              <a:gd name="T6" fmla="*/ 92 w 92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2"/>
              <a:gd name="T13" fmla="*/ 0 h 35"/>
              <a:gd name="T14" fmla="*/ 92 w 92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" h="35">
                <a:moveTo>
                  <a:pt x="92" y="35"/>
                </a:moveTo>
                <a:lnTo>
                  <a:pt x="47" y="0"/>
                </a:lnTo>
                <a:lnTo>
                  <a:pt x="0" y="35"/>
                </a:lnTo>
                <a:lnTo>
                  <a:pt x="92" y="35"/>
                </a:lnTo>
                <a:close/>
              </a:path>
            </a:pathLst>
          </a:custGeom>
          <a:solidFill>
            <a:srgbClr val="BFFF8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079" name="Freeform 7"/>
          <p:cNvSpPr>
            <a:spLocks/>
          </p:cNvSpPr>
          <p:nvPr/>
        </p:nvSpPr>
        <p:spPr bwMode="auto">
          <a:xfrm>
            <a:off x="1063625" y="0"/>
            <a:ext cx="147638" cy="55563"/>
          </a:xfrm>
          <a:custGeom>
            <a:avLst/>
            <a:gdLst>
              <a:gd name="T0" fmla="*/ 93 w 93"/>
              <a:gd name="T1" fmla="*/ 35 h 35"/>
              <a:gd name="T2" fmla="*/ 47 w 93"/>
              <a:gd name="T3" fmla="*/ 0 h 35"/>
              <a:gd name="T4" fmla="*/ 0 w 93"/>
              <a:gd name="T5" fmla="*/ 35 h 35"/>
              <a:gd name="T6" fmla="*/ 93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93" y="35"/>
                </a:moveTo>
                <a:lnTo>
                  <a:pt x="47" y="0"/>
                </a:lnTo>
                <a:lnTo>
                  <a:pt x="0" y="35"/>
                </a:lnTo>
                <a:lnTo>
                  <a:pt x="93" y="35"/>
                </a:lnTo>
                <a:close/>
              </a:path>
            </a:pathLst>
          </a:custGeom>
          <a:solidFill>
            <a:srgbClr val="BFFF8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080" name="Freeform 8"/>
          <p:cNvSpPr>
            <a:spLocks/>
          </p:cNvSpPr>
          <p:nvPr/>
        </p:nvSpPr>
        <p:spPr bwMode="auto">
          <a:xfrm>
            <a:off x="865188" y="0"/>
            <a:ext cx="149225" cy="55563"/>
          </a:xfrm>
          <a:custGeom>
            <a:avLst/>
            <a:gdLst>
              <a:gd name="T0" fmla="*/ 94 w 94"/>
              <a:gd name="T1" fmla="*/ 35 h 35"/>
              <a:gd name="T2" fmla="*/ 47 w 94"/>
              <a:gd name="T3" fmla="*/ 0 h 35"/>
              <a:gd name="T4" fmla="*/ 0 w 94"/>
              <a:gd name="T5" fmla="*/ 35 h 35"/>
              <a:gd name="T6" fmla="*/ 94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94" y="35"/>
                </a:moveTo>
                <a:lnTo>
                  <a:pt x="47" y="0"/>
                </a:lnTo>
                <a:lnTo>
                  <a:pt x="0" y="35"/>
                </a:lnTo>
                <a:lnTo>
                  <a:pt x="94" y="35"/>
                </a:lnTo>
                <a:close/>
              </a:path>
            </a:pathLst>
          </a:custGeom>
          <a:solidFill>
            <a:srgbClr val="BFFF8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081" name="Freeform 9"/>
          <p:cNvSpPr>
            <a:spLocks/>
          </p:cNvSpPr>
          <p:nvPr/>
        </p:nvSpPr>
        <p:spPr bwMode="auto">
          <a:xfrm>
            <a:off x="655638" y="0"/>
            <a:ext cx="146050" cy="55563"/>
          </a:xfrm>
          <a:custGeom>
            <a:avLst/>
            <a:gdLst>
              <a:gd name="T0" fmla="*/ 92 w 92"/>
              <a:gd name="T1" fmla="*/ 35 h 35"/>
              <a:gd name="T2" fmla="*/ 47 w 92"/>
              <a:gd name="T3" fmla="*/ 0 h 35"/>
              <a:gd name="T4" fmla="*/ 0 w 92"/>
              <a:gd name="T5" fmla="*/ 35 h 35"/>
              <a:gd name="T6" fmla="*/ 92 w 92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2"/>
              <a:gd name="T13" fmla="*/ 0 h 35"/>
              <a:gd name="T14" fmla="*/ 92 w 92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" h="35">
                <a:moveTo>
                  <a:pt x="92" y="35"/>
                </a:moveTo>
                <a:lnTo>
                  <a:pt x="47" y="0"/>
                </a:lnTo>
                <a:lnTo>
                  <a:pt x="0" y="35"/>
                </a:lnTo>
                <a:lnTo>
                  <a:pt x="92" y="35"/>
                </a:lnTo>
                <a:close/>
              </a:path>
            </a:pathLst>
          </a:custGeom>
          <a:solidFill>
            <a:srgbClr val="BFFF8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082" name="Freeform 10"/>
          <p:cNvSpPr>
            <a:spLocks/>
          </p:cNvSpPr>
          <p:nvPr/>
        </p:nvSpPr>
        <p:spPr bwMode="auto">
          <a:xfrm>
            <a:off x="447675" y="0"/>
            <a:ext cx="149225" cy="55563"/>
          </a:xfrm>
          <a:custGeom>
            <a:avLst/>
            <a:gdLst>
              <a:gd name="T0" fmla="*/ 94 w 94"/>
              <a:gd name="T1" fmla="*/ 35 h 35"/>
              <a:gd name="T2" fmla="*/ 47 w 94"/>
              <a:gd name="T3" fmla="*/ 0 h 35"/>
              <a:gd name="T4" fmla="*/ 0 w 94"/>
              <a:gd name="T5" fmla="*/ 35 h 35"/>
              <a:gd name="T6" fmla="*/ 94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94" y="35"/>
                </a:moveTo>
                <a:lnTo>
                  <a:pt x="47" y="0"/>
                </a:lnTo>
                <a:lnTo>
                  <a:pt x="0" y="35"/>
                </a:lnTo>
                <a:lnTo>
                  <a:pt x="94" y="35"/>
                </a:lnTo>
                <a:close/>
              </a:path>
            </a:pathLst>
          </a:custGeom>
          <a:solidFill>
            <a:srgbClr val="BFFF8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083" name="Freeform 11"/>
          <p:cNvSpPr>
            <a:spLocks/>
          </p:cNvSpPr>
          <p:nvPr/>
        </p:nvSpPr>
        <p:spPr bwMode="auto">
          <a:xfrm>
            <a:off x="242888" y="0"/>
            <a:ext cx="146050" cy="55563"/>
          </a:xfrm>
          <a:custGeom>
            <a:avLst/>
            <a:gdLst>
              <a:gd name="T0" fmla="*/ 92 w 92"/>
              <a:gd name="T1" fmla="*/ 35 h 35"/>
              <a:gd name="T2" fmla="*/ 47 w 92"/>
              <a:gd name="T3" fmla="*/ 0 h 35"/>
              <a:gd name="T4" fmla="*/ 0 w 92"/>
              <a:gd name="T5" fmla="*/ 35 h 35"/>
              <a:gd name="T6" fmla="*/ 92 w 92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2"/>
              <a:gd name="T13" fmla="*/ 0 h 35"/>
              <a:gd name="T14" fmla="*/ 92 w 92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" h="35">
                <a:moveTo>
                  <a:pt x="92" y="35"/>
                </a:moveTo>
                <a:lnTo>
                  <a:pt x="47" y="0"/>
                </a:lnTo>
                <a:lnTo>
                  <a:pt x="0" y="35"/>
                </a:lnTo>
                <a:lnTo>
                  <a:pt x="92" y="35"/>
                </a:lnTo>
                <a:close/>
              </a:path>
            </a:pathLst>
          </a:custGeom>
          <a:solidFill>
            <a:srgbClr val="BFFF8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084" name="Freeform 12"/>
          <p:cNvSpPr>
            <a:spLocks/>
          </p:cNvSpPr>
          <p:nvPr/>
        </p:nvSpPr>
        <p:spPr bwMode="auto">
          <a:xfrm>
            <a:off x="6665913" y="0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085" name="Freeform 13"/>
          <p:cNvSpPr>
            <a:spLocks/>
          </p:cNvSpPr>
          <p:nvPr/>
        </p:nvSpPr>
        <p:spPr bwMode="auto">
          <a:xfrm>
            <a:off x="6461125" y="0"/>
            <a:ext cx="147638" cy="55563"/>
          </a:xfrm>
          <a:custGeom>
            <a:avLst/>
            <a:gdLst>
              <a:gd name="T0" fmla="*/ 0 w 93"/>
              <a:gd name="T1" fmla="*/ 35 h 35"/>
              <a:gd name="T2" fmla="*/ 46 w 93"/>
              <a:gd name="T3" fmla="*/ 0 h 35"/>
              <a:gd name="T4" fmla="*/ 93 w 93"/>
              <a:gd name="T5" fmla="*/ 35 h 35"/>
              <a:gd name="T6" fmla="*/ 0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6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086" name="Freeform 14"/>
          <p:cNvSpPr>
            <a:spLocks/>
          </p:cNvSpPr>
          <p:nvPr/>
        </p:nvSpPr>
        <p:spPr bwMode="auto">
          <a:xfrm>
            <a:off x="6875463" y="0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087" name="Freeform 15"/>
          <p:cNvSpPr>
            <a:spLocks/>
          </p:cNvSpPr>
          <p:nvPr/>
        </p:nvSpPr>
        <p:spPr bwMode="auto">
          <a:xfrm>
            <a:off x="7083425" y="0"/>
            <a:ext cx="147638" cy="55563"/>
          </a:xfrm>
          <a:custGeom>
            <a:avLst/>
            <a:gdLst>
              <a:gd name="T0" fmla="*/ 0 w 93"/>
              <a:gd name="T1" fmla="*/ 35 h 35"/>
              <a:gd name="T2" fmla="*/ 47 w 93"/>
              <a:gd name="T3" fmla="*/ 0 h 35"/>
              <a:gd name="T4" fmla="*/ 93 w 93"/>
              <a:gd name="T5" fmla="*/ 35 h 35"/>
              <a:gd name="T6" fmla="*/ 0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7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088" name="Freeform 16"/>
          <p:cNvSpPr>
            <a:spLocks/>
          </p:cNvSpPr>
          <p:nvPr/>
        </p:nvSpPr>
        <p:spPr bwMode="auto">
          <a:xfrm>
            <a:off x="7297738" y="0"/>
            <a:ext cx="147637" cy="55563"/>
          </a:xfrm>
          <a:custGeom>
            <a:avLst/>
            <a:gdLst>
              <a:gd name="T0" fmla="*/ 0 w 93"/>
              <a:gd name="T1" fmla="*/ 35 h 35"/>
              <a:gd name="T2" fmla="*/ 47 w 93"/>
              <a:gd name="T3" fmla="*/ 0 h 35"/>
              <a:gd name="T4" fmla="*/ 93 w 93"/>
              <a:gd name="T5" fmla="*/ 35 h 35"/>
              <a:gd name="T6" fmla="*/ 0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7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089" name="Freeform 17"/>
          <p:cNvSpPr>
            <a:spLocks/>
          </p:cNvSpPr>
          <p:nvPr/>
        </p:nvSpPr>
        <p:spPr bwMode="auto">
          <a:xfrm>
            <a:off x="7502525" y="0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090" name="Freeform 18"/>
          <p:cNvSpPr>
            <a:spLocks/>
          </p:cNvSpPr>
          <p:nvPr/>
        </p:nvSpPr>
        <p:spPr bwMode="auto">
          <a:xfrm>
            <a:off x="7710488" y="0"/>
            <a:ext cx="147637" cy="55563"/>
          </a:xfrm>
          <a:custGeom>
            <a:avLst/>
            <a:gdLst>
              <a:gd name="T0" fmla="*/ 0 w 93"/>
              <a:gd name="T1" fmla="*/ 35 h 35"/>
              <a:gd name="T2" fmla="*/ 47 w 93"/>
              <a:gd name="T3" fmla="*/ 0 h 35"/>
              <a:gd name="T4" fmla="*/ 93 w 93"/>
              <a:gd name="T5" fmla="*/ 35 h 35"/>
              <a:gd name="T6" fmla="*/ 0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7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091" name="Freeform 19"/>
          <p:cNvSpPr>
            <a:spLocks/>
          </p:cNvSpPr>
          <p:nvPr/>
        </p:nvSpPr>
        <p:spPr bwMode="auto">
          <a:xfrm>
            <a:off x="7927975" y="0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092" name="Freeform 20"/>
          <p:cNvSpPr>
            <a:spLocks/>
          </p:cNvSpPr>
          <p:nvPr/>
        </p:nvSpPr>
        <p:spPr bwMode="auto">
          <a:xfrm>
            <a:off x="8128000" y="0"/>
            <a:ext cx="146050" cy="55563"/>
          </a:xfrm>
          <a:custGeom>
            <a:avLst/>
            <a:gdLst>
              <a:gd name="T0" fmla="*/ 0 w 92"/>
              <a:gd name="T1" fmla="*/ 35 h 35"/>
              <a:gd name="T2" fmla="*/ 45 w 92"/>
              <a:gd name="T3" fmla="*/ 0 h 35"/>
              <a:gd name="T4" fmla="*/ 92 w 92"/>
              <a:gd name="T5" fmla="*/ 35 h 35"/>
              <a:gd name="T6" fmla="*/ 0 w 92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2"/>
              <a:gd name="T13" fmla="*/ 0 h 35"/>
              <a:gd name="T14" fmla="*/ 92 w 92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" h="35">
                <a:moveTo>
                  <a:pt x="0" y="35"/>
                </a:moveTo>
                <a:lnTo>
                  <a:pt x="45" y="0"/>
                </a:lnTo>
                <a:lnTo>
                  <a:pt x="92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093" name="Freeform 21"/>
          <p:cNvSpPr>
            <a:spLocks/>
          </p:cNvSpPr>
          <p:nvPr/>
        </p:nvSpPr>
        <p:spPr bwMode="auto">
          <a:xfrm>
            <a:off x="8337550" y="0"/>
            <a:ext cx="146050" cy="55563"/>
          </a:xfrm>
          <a:custGeom>
            <a:avLst/>
            <a:gdLst>
              <a:gd name="T0" fmla="*/ 0 w 92"/>
              <a:gd name="T1" fmla="*/ 35 h 35"/>
              <a:gd name="T2" fmla="*/ 47 w 92"/>
              <a:gd name="T3" fmla="*/ 0 h 35"/>
              <a:gd name="T4" fmla="*/ 92 w 92"/>
              <a:gd name="T5" fmla="*/ 35 h 35"/>
              <a:gd name="T6" fmla="*/ 0 w 92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2"/>
              <a:gd name="T13" fmla="*/ 0 h 35"/>
              <a:gd name="T14" fmla="*/ 92 w 92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" h="35">
                <a:moveTo>
                  <a:pt x="0" y="35"/>
                </a:moveTo>
                <a:lnTo>
                  <a:pt x="47" y="0"/>
                </a:lnTo>
                <a:lnTo>
                  <a:pt x="92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094" name="Freeform 22"/>
          <p:cNvSpPr>
            <a:spLocks/>
          </p:cNvSpPr>
          <p:nvPr/>
        </p:nvSpPr>
        <p:spPr bwMode="auto">
          <a:xfrm>
            <a:off x="8542338" y="0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095" name="Freeform 23"/>
          <p:cNvSpPr>
            <a:spLocks/>
          </p:cNvSpPr>
          <p:nvPr/>
        </p:nvSpPr>
        <p:spPr bwMode="auto">
          <a:xfrm>
            <a:off x="8750300" y="0"/>
            <a:ext cx="146050" cy="55563"/>
          </a:xfrm>
          <a:custGeom>
            <a:avLst/>
            <a:gdLst>
              <a:gd name="T0" fmla="*/ 0 w 92"/>
              <a:gd name="T1" fmla="*/ 35 h 35"/>
              <a:gd name="T2" fmla="*/ 47 w 92"/>
              <a:gd name="T3" fmla="*/ 0 h 35"/>
              <a:gd name="T4" fmla="*/ 92 w 92"/>
              <a:gd name="T5" fmla="*/ 35 h 35"/>
              <a:gd name="T6" fmla="*/ 0 w 92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2"/>
              <a:gd name="T13" fmla="*/ 0 h 35"/>
              <a:gd name="T14" fmla="*/ 92 w 92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" h="35">
                <a:moveTo>
                  <a:pt x="0" y="35"/>
                </a:moveTo>
                <a:lnTo>
                  <a:pt x="47" y="0"/>
                </a:lnTo>
                <a:lnTo>
                  <a:pt x="92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096" name="Freeform 24"/>
          <p:cNvSpPr>
            <a:spLocks/>
          </p:cNvSpPr>
          <p:nvPr/>
        </p:nvSpPr>
        <p:spPr bwMode="auto">
          <a:xfrm>
            <a:off x="5430838" y="0"/>
            <a:ext cx="147637" cy="55563"/>
          </a:xfrm>
          <a:custGeom>
            <a:avLst/>
            <a:gdLst>
              <a:gd name="T0" fmla="*/ 0 w 93"/>
              <a:gd name="T1" fmla="*/ 35 h 35"/>
              <a:gd name="T2" fmla="*/ 47 w 93"/>
              <a:gd name="T3" fmla="*/ 0 h 35"/>
              <a:gd name="T4" fmla="*/ 93 w 93"/>
              <a:gd name="T5" fmla="*/ 35 h 35"/>
              <a:gd name="T6" fmla="*/ 0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7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097" name="Freeform 25"/>
          <p:cNvSpPr>
            <a:spLocks/>
          </p:cNvSpPr>
          <p:nvPr/>
        </p:nvSpPr>
        <p:spPr bwMode="auto">
          <a:xfrm>
            <a:off x="5222875" y="0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098" name="Freeform 26"/>
          <p:cNvSpPr>
            <a:spLocks/>
          </p:cNvSpPr>
          <p:nvPr/>
        </p:nvSpPr>
        <p:spPr bwMode="auto">
          <a:xfrm>
            <a:off x="5640388" y="0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099" name="Freeform 27"/>
          <p:cNvSpPr>
            <a:spLocks/>
          </p:cNvSpPr>
          <p:nvPr/>
        </p:nvSpPr>
        <p:spPr bwMode="auto">
          <a:xfrm>
            <a:off x="5848350" y="0"/>
            <a:ext cx="146050" cy="55563"/>
          </a:xfrm>
          <a:custGeom>
            <a:avLst/>
            <a:gdLst>
              <a:gd name="T0" fmla="*/ 0 w 92"/>
              <a:gd name="T1" fmla="*/ 35 h 35"/>
              <a:gd name="T2" fmla="*/ 45 w 92"/>
              <a:gd name="T3" fmla="*/ 0 h 35"/>
              <a:gd name="T4" fmla="*/ 92 w 92"/>
              <a:gd name="T5" fmla="*/ 35 h 35"/>
              <a:gd name="T6" fmla="*/ 0 w 92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2"/>
              <a:gd name="T13" fmla="*/ 0 h 35"/>
              <a:gd name="T14" fmla="*/ 92 w 92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" h="35">
                <a:moveTo>
                  <a:pt x="0" y="35"/>
                </a:moveTo>
                <a:lnTo>
                  <a:pt x="45" y="0"/>
                </a:lnTo>
                <a:lnTo>
                  <a:pt x="92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100" name="Freeform 28"/>
          <p:cNvSpPr>
            <a:spLocks/>
          </p:cNvSpPr>
          <p:nvPr/>
        </p:nvSpPr>
        <p:spPr bwMode="auto">
          <a:xfrm>
            <a:off x="6062663" y="0"/>
            <a:ext cx="146050" cy="55563"/>
          </a:xfrm>
          <a:custGeom>
            <a:avLst/>
            <a:gdLst>
              <a:gd name="T0" fmla="*/ 0 w 92"/>
              <a:gd name="T1" fmla="*/ 35 h 35"/>
              <a:gd name="T2" fmla="*/ 45 w 92"/>
              <a:gd name="T3" fmla="*/ 0 h 35"/>
              <a:gd name="T4" fmla="*/ 92 w 92"/>
              <a:gd name="T5" fmla="*/ 35 h 35"/>
              <a:gd name="T6" fmla="*/ 0 w 92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2"/>
              <a:gd name="T13" fmla="*/ 0 h 35"/>
              <a:gd name="T14" fmla="*/ 92 w 92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" h="35">
                <a:moveTo>
                  <a:pt x="0" y="35"/>
                </a:moveTo>
                <a:lnTo>
                  <a:pt x="45" y="0"/>
                </a:lnTo>
                <a:lnTo>
                  <a:pt x="92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101" name="Freeform 29"/>
          <p:cNvSpPr>
            <a:spLocks/>
          </p:cNvSpPr>
          <p:nvPr/>
        </p:nvSpPr>
        <p:spPr bwMode="auto">
          <a:xfrm>
            <a:off x="6265863" y="0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102" name="Freeform 30"/>
          <p:cNvSpPr>
            <a:spLocks/>
          </p:cNvSpPr>
          <p:nvPr/>
        </p:nvSpPr>
        <p:spPr bwMode="auto">
          <a:xfrm>
            <a:off x="4181475" y="0"/>
            <a:ext cx="147638" cy="55563"/>
          </a:xfrm>
          <a:custGeom>
            <a:avLst/>
            <a:gdLst>
              <a:gd name="T0" fmla="*/ 0 w 93"/>
              <a:gd name="T1" fmla="*/ 35 h 35"/>
              <a:gd name="T2" fmla="*/ 46 w 93"/>
              <a:gd name="T3" fmla="*/ 0 h 35"/>
              <a:gd name="T4" fmla="*/ 93 w 93"/>
              <a:gd name="T5" fmla="*/ 35 h 35"/>
              <a:gd name="T6" fmla="*/ 0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6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103" name="Freeform 31"/>
          <p:cNvSpPr>
            <a:spLocks/>
          </p:cNvSpPr>
          <p:nvPr/>
        </p:nvSpPr>
        <p:spPr bwMode="auto">
          <a:xfrm>
            <a:off x="3973513" y="0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104" name="Freeform 32"/>
          <p:cNvSpPr>
            <a:spLocks/>
          </p:cNvSpPr>
          <p:nvPr/>
        </p:nvSpPr>
        <p:spPr bwMode="auto">
          <a:xfrm>
            <a:off x="4391025" y="0"/>
            <a:ext cx="147638" cy="55563"/>
          </a:xfrm>
          <a:custGeom>
            <a:avLst/>
            <a:gdLst>
              <a:gd name="T0" fmla="*/ 0 w 93"/>
              <a:gd name="T1" fmla="*/ 35 h 35"/>
              <a:gd name="T2" fmla="*/ 47 w 93"/>
              <a:gd name="T3" fmla="*/ 0 h 35"/>
              <a:gd name="T4" fmla="*/ 93 w 93"/>
              <a:gd name="T5" fmla="*/ 35 h 35"/>
              <a:gd name="T6" fmla="*/ 0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7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105" name="Freeform 33"/>
          <p:cNvSpPr>
            <a:spLocks/>
          </p:cNvSpPr>
          <p:nvPr/>
        </p:nvSpPr>
        <p:spPr bwMode="auto">
          <a:xfrm>
            <a:off x="4595813" y="0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106" name="Freeform 34"/>
          <p:cNvSpPr>
            <a:spLocks/>
          </p:cNvSpPr>
          <p:nvPr/>
        </p:nvSpPr>
        <p:spPr bwMode="auto">
          <a:xfrm>
            <a:off x="4810125" y="0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107" name="Freeform 35"/>
          <p:cNvSpPr>
            <a:spLocks/>
          </p:cNvSpPr>
          <p:nvPr/>
        </p:nvSpPr>
        <p:spPr bwMode="auto">
          <a:xfrm>
            <a:off x="5018088" y="0"/>
            <a:ext cx="147637" cy="55563"/>
          </a:xfrm>
          <a:custGeom>
            <a:avLst/>
            <a:gdLst>
              <a:gd name="T0" fmla="*/ 0 w 93"/>
              <a:gd name="T1" fmla="*/ 35 h 35"/>
              <a:gd name="T2" fmla="*/ 47 w 93"/>
              <a:gd name="T3" fmla="*/ 0 h 35"/>
              <a:gd name="T4" fmla="*/ 93 w 93"/>
              <a:gd name="T5" fmla="*/ 35 h 35"/>
              <a:gd name="T6" fmla="*/ 0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7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108" name="Freeform 36"/>
          <p:cNvSpPr>
            <a:spLocks/>
          </p:cNvSpPr>
          <p:nvPr/>
        </p:nvSpPr>
        <p:spPr bwMode="auto">
          <a:xfrm>
            <a:off x="2935288" y="0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109" name="Freeform 37"/>
          <p:cNvSpPr>
            <a:spLocks/>
          </p:cNvSpPr>
          <p:nvPr/>
        </p:nvSpPr>
        <p:spPr bwMode="auto">
          <a:xfrm>
            <a:off x="2728913" y="0"/>
            <a:ext cx="147637" cy="55563"/>
          </a:xfrm>
          <a:custGeom>
            <a:avLst/>
            <a:gdLst>
              <a:gd name="T0" fmla="*/ 0 w 93"/>
              <a:gd name="T1" fmla="*/ 35 h 35"/>
              <a:gd name="T2" fmla="*/ 46 w 93"/>
              <a:gd name="T3" fmla="*/ 0 h 35"/>
              <a:gd name="T4" fmla="*/ 93 w 93"/>
              <a:gd name="T5" fmla="*/ 35 h 35"/>
              <a:gd name="T6" fmla="*/ 0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6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110" name="Freeform 38"/>
          <p:cNvSpPr>
            <a:spLocks/>
          </p:cNvSpPr>
          <p:nvPr/>
        </p:nvSpPr>
        <p:spPr bwMode="auto">
          <a:xfrm>
            <a:off x="3144838" y="0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111" name="Freeform 39"/>
          <p:cNvSpPr>
            <a:spLocks/>
          </p:cNvSpPr>
          <p:nvPr/>
        </p:nvSpPr>
        <p:spPr bwMode="auto">
          <a:xfrm>
            <a:off x="3351213" y="0"/>
            <a:ext cx="147637" cy="55563"/>
          </a:xfrm>
          <a:custGeom>
            <a:avLst/>
            <a:gdLst>
              <a:gd name="T0" fmla="*/ 0 w 93"/>
              <a:gd name="T1" fmla="*/ 35 h 35"/>
              <a:gd name="T2" fmla="*/ 47 w 93"/>
              <a:gd name="T3" fmla="*/ 0 h 35"/>
              <a:gd name="T4" fmla="*/ 93 w 93"/>
              <a:gd name="T5" fmla="*/ 35 h 35"/>
              <a:gd name="T6" fmla="*/ 0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7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112" name="Freeform 40"/>
          <p:cNvSpPr>
            <a:spLocks/>
          </p:cNvSpPr>
          <p:nvPr/>
        </p:nvSpPr>
        <p:spPr bwMode="auto">
          <a:xfrm>
            <a:off x="3565525" y="0"/>
            <a:ext cx="147638" cy="55563"/>
          </a:xfrm>
          <a:custGeom>
            <a:avLst/>
            <a:gdLst>
              <a:gd name="T0" fmla="*/ 0 w 93"/>
              <a:gd name="T1" fmla="*/ 35 h 35"/>
              <a:gd name="T2" fmla="*/ 46 w 93"/>
              <a:gd name="T3" fmla="*/ 0 h 35"/>
              <a:gd name="T4" fmla="*/ 93 w 93"/>
              <a:gd name="T5" fmla="*/ 35 h 35"/>
              <a:gd name="T6" fmla="*/ 0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6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pic>
        <p:nvPicPr>
          <p:cNvPr id="3113" name="Picture 41" descr="BD14742_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6696075"/>
            <a:ext cx="9144000" cy="16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15" name="Picture 43" descr="BD14742_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16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16" name="Rectangle 44"/>
          <p:cNvSpPr>
            <a:spLocks noGrp="1" noChangeArrowheads="1"/>
          </p:cNvSpPr>
          <p:nvPr>
            <p:ph type="title"/>
          </p:nvPr>
        </p:nvSpPr>
        <p:spPr>
          <a:xfrm>
            <a:off x="36688" y="269159"/>
            <a:ext cx="7772400" cy="1143000"/>
          </a:xfrm>
        </p:spPr>
        <p:txBody>
          <a:bodyPr/>
          <a:lstStyle/>
          <a:p>
            <a:pPr algn="l"/>
            <a:r>
              <a:rPr lang="en-US" sz="3200" dirty="0">
                <a:latin typeface="Verdana" panose="020B0604030504040204" pitchFamily="34" charset="0"/>
                <a:ea typeface="Verdana" panose="020B0604030504040204" pitchFamily="34" charset="0"/>
              </a:rPr>
              <a:t>Outreach</a:t>
            </a:r>
            <a:br>
              <a:rPr lang="en-US" sz="3200" dirty="0">
                <a:latin typeface="Verdana" panose="020B0604030504040204" pitchFamily="34" charset="0"/>
                <a:ea typeface="Verdana" panose="020B0604030504040204" pitchFamily="34" charset="0"/>
              </a:rPr>
            </a:br>
            <a:r>
              <a:rPr lang="en-US" sz="3200" dirty="0">
                <a:latin typeface="Verdana" panose="020B0604030504040204" pitchFamily="34" charset="0"/>
                <a:ea typeface="Verdana" panose="020B0604030504040204" pitchFamily="34" charset="0"/>
              </a:rPr>
              <a:t>Challenges &amp;</a:t>
            </a:r>
            <a:br>
              <a:rPr lang="en-US" sz="3200" dirty="0">
                <a:latin typeface="Verdana" panose="020B0604030504040204" pitchFamily="34" charset="0"/>
                <a:ea typeface="Verdana" panose="020B0604030504040204" pitchFamily="34" charset="0"/>
              </a:rPr>
            </a:br>
            <a:r>
              <a:rPr lang="en-US" sz="3200" dirty="0">
                <a:latin typeface="Verdana" panose="020B0604030504040204" pitchFamily="34" charset="0"/>
                <a:ea typeface="Verdana" panose="020B0604030504040204" pitchFamily="34" charset="0"/>
              </a:rPr>
              <a:t>Successes </a:t>
            </a:r>
          </a:p>
        </p:txBody>
      </p:sp>
      <p:sp>
        <p:nvSpPr>
          <p:cNvPr id="3118" name="Text Box 46"/>
          <p:cNvSpPr txBox="1">
            <a:spLocks noChangeArrowheads="1"/>
          </p:cNvSpPr>
          <p:nvPr/>
        </p:nvSpPr>
        <p:spPr bwMode="auto">
          <a:xfrm>
            <a:off x="8534400" y="6400800"/>
            <a:ext cx="381000" cy="24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fld id="{868C6A03-1BD3-4802-8264-3DE04EDE4E61}" type="slidenum">
              <a:rPr lang="en-US" sz="1000"/>
              <a:pPr>
                <a:spcBef>
                  <a:spcPct val="50000"/>
                </a:spcBef>
              </a:pPr>
              <a:t>11</a:t>
            </a:fld>
            <a:endParaRPr lang="en-US" sz="1000"/>
          </a:p>
        </p:txBody>
      </p:sp>
      <p:graphicFrame>
        <p:nvGraphicFramePr>
          <p:cNvPr id="48" name="Content Placeholder 4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60568372"/>
              </p:ext>
            </p:extLst>
          </p:nvPr>
        </p:nvGraphicFramePr>
        <p:xfrm>
          <a:off x="717551" y="1614192"/>
          <a:ext cx="7974012" cy="503267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47" name="Picture 42" descr="Logo">
            <a:extLst>
              <a:ext uri="{FF2B5EF4-FFF2-40B4-BE49-F238E27FC236}">
                <a16:creationId xmlns:a16="http://schemas.microsoft.com/office/drawing/2014/main" id="{D3F42844-1091-4318-9DAA-B7D5F0DE69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3424" y="152400"/>
            <a:ext cx="2060575" cy="11447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9" name="Picture 48" descr="IPA">
            <a:extLst>
              <a:ext uri="{FF2B5EF4-FFF2-40B4-BE49-F238E27FC236}">
                <a16:creationId xmlns:a16="http://schemas.microsoft.com/office/drawing/2014/main" id="{426CDC17-CE2D-4325-A60E-AE2DCAFD27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8850" y="266514"/>
            <a:ext cx="1873250" cy="8369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" name="Picture 50" descr="Shape&#10;&#10;Description automatically generated">
            <a:extLst>
              <a:ext uri="{FF2B5EF4-FFF2-40B4-BE49-F238E27FC236}">
                <a16:creationId xmlns:a16="http://schemas.microsoft.com/office/drawing/2014/main" id="{E997F9CD-14B4-4E0E-BD77-E4CFA83011F0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9518" y="211137"/>
            <a:ext cx="952618" cy="9618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962139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Freeform 2">
            <a:extLst>
              <a:ext uri="{FF2B5EF4-FFF2-40B4-BE49-F238E27FC236}">
                <a16:creationId xmlns:a16="http://schemas.microsoft.com/office/drawing/2014/main" id="{109873C1-9F2F-412A-B9DC-EBA959687DDC}"/>
              </a:ext>
            </a:extLst>
          </p:cNvPr>
          <p:cNvSpPr>
            <a:spLocks/>
          </p:cNvSpPr>
          <p:nvPr/>
        </p:nvSpPr>
        <p:spPr bwMode="auto">
          <a:xfrm>
            <a:off x="2114550" y="0"/>
            <a:ext cx="149225" cy="55563"/>
          </a:xfrm>
          <a:custGeom>
            <a:avLst/>
            <a:gdLst>
              <a:gd name="T0" fmla="*/ 94 w 94"/>
              <a:gd name="T1" fmla="*/ 35 h 35"/>
              <a:gd name="T2" fmla="*/ 47 w 94"/>
              <a:gd name="T3" fmla="*/ 0 h 35"/>
              <a:gd name="T4" fmla="*/ 0 w 94"/>
              <a:gd name="T5" fmla="*/ 35 h 35"/>
              <a:gd name="T6" fmla="*/ 94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94" y="35"/>
                </a:moveTo>
                <a:lnTo>
                  <a:pt x="47" y="0"/>
                </a:lnTo>
                <a:lnTo>
                  <a:pt x="0" y="35"/>
                </a:lnTo>
                <a:lnTo>
                  <a:pt x="94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75" name="Freeform 3">
            <a:extLst>
              <a:ext uri="{FF2B5EF4-FFF2-40B4-BE49-F238E27FC236}">
                <a16:creationId xmlns:a16="http://schemas.microsoft.com/office/drawing/2014/main" id="{3286F88D-F9C2-4B85-A6AD-AFCD45E8A0FE}"/>
              </a:ext>
            </a:extLst>
          </p:cNvPr>
          <p:cNvSpPr>
            <a:spLocks/>
          </p:cNvSpPr>
          <p:nvPr/>
        </p:nvSpPr>
        <p:spPr bwMode="auto">
          <a:xfrm>
            <a:off x="1909763" y="0"/>
            <a:ext cx="146050" cy="55563"/>
          </a:xfrm>
          <a:custGeom>
            <a:avLst/>
            <a:gdLst>
              <a:gd name="T0" fmla="*/ 92 w 92"/>
              <a:gd name="T1" fmla="*/ 35 h 35"/>
              <a:gd name="T2" fmla="*/ 46 w 92"/>
              <a:gd name="T3" fmla="*/ 0 h 35"/>
              <a:gd name="T4" fmla="*/ 0 w 92"/>
              <a:gd name="T5" fmla="*/ 35 h 35"/>
              <a:gd name="T6" fmla="*/ 92 w 92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2"/>
              <a:gd name="T13" fmla="*/ 0 h 35"/>
              <a:gd name="T14" fmla="*/ 92 w 92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" h="35">
                <a:moveTo>
                  <a:pt x="92" y="35"/>
                </a:moveTo>
                <a:lnTo>
                  <a:pt x="46" y="0"/>
                </a:lnTo>
                <a:lnTo>
                  <a:pt x="0" y="35"/>
                </a:lnTo>
                <a:lnTo>
                  <a:pt x="92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76" name="Freeform 4">
            <a:extLst>
              <a:ext uri="{FF2B5EF4-FFF2-40B4-BE49-F238E27FC236}">
                <a16:creationId xmlns:a16="http://schemas.microsoft.com/office/drawing/2014/main" id="{77C28E55-9429-4B83-A80C-52A516ADBE3B}"/>
              </a:ext>
            </a:extLst>
          </p:cNvPr>
          <p:cNvSpPr>
            <a:spLocks/>
          </p:cNvSpPr>
          <p:nvPr/>
        </p:nvSpPr>
        <p:spPr bwMode="auto">
          <a:xfrm>
            <a:off x="1693863" y="0"/>
            <a:ext cx="147637" cy="55563"/>
          </a:xfrm>
          <a:custGeom>
            <a:avLst/>
            <a:gdLst>
              <a:gd name="T0" fmla="*/ 93 w 93"/>
              <a:gd name="T1" fmla="*/ 35 h 35"/>
              <a:gd name="T2" fmla="*/ 47 w 93"/>
              <a:gd name="T3" fmla="*/ 0 h 35"/>
              <a:gd name="T4" fmla="*/ 0 w 93"/>
              <a:gd name="T5" fmla="*/ 35 h 35"/>
              <a:gd name="T6" fmla="*/ 93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93" y="35"/>
                </a:moveTo>
                <a:lnTo>
                  <a:pt x="47" y="0"/>
                </a:lnTo>
                <a:lnTo>
                  <a:pt x="0" y="35"/>
                </a:lnTo>
                <a:lnTo>
                  <a:pt x="93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77" name="Freeform 5">
            <a:extLst>
              <a:ext uri="{FF2B5EF4-FFF2-40B4-BE49-F238E27FC236}">
                <a16:creationId xmlns:a16="http://schemas.microsoft.com/office/drawing/2014/main" id="{73F0150D-A889-4DB0-B4A9-DD0BF527A02C}"/>
              </a:ext>
            </a:extLst>
          </p:cNvPr>
          <p:cNvSpPr>
            <a:spLocks/>
          </p:cNvSpPr>
          <p:nvPr/>
        </p:nvSpPr>
        <p:spPr bwMode="auto">
          <a:xfrm>
            <a:off x="1487488" y="0"/>
            <a:ext cx="149225" cy="55563"/>
          </a:xfrm>
          <a:custGeom>
            <a:avLst/>
            <a:gdLst>
              <a:gd name="T0" fmla="*/ 94 w 94"/>
              <a:gd name="T1" fmla="*/ 35 h 35"/>
              <a:gd name="T2" fmla="*/ 47 w 94"/>
              <a:gd name="T3" fmla="*/ 0 h 35"/>
              <a:gd name="T4" fmla="*/ 0 w 94"/>
              <a:gd name="T5" fmla="*/ 35 h 35"/>
              <a:gd name="T6" fmla="*/ 94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94" y="35"/>
                </a:moveTo>
                <a:lnTo>
                  <a:pt x="47" y="0"/>
                </a:lnTo>
                <a:lnTo>
                  <a:pt x="0" y="35"/>
                </a:lnTo>
                <a:lnTo>
                  <a:pt x="94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78" name="Freeform 6">
            <a:extLst>
              <a:ext uri="{FF2B5EF4-FFF2-40B4-BE49-F238E27FC236}">
                <a16:creationId xmlns:a16="http://schemas.microsoft.com/office/drawing/2014/main" id="{910EA354-3EBD-46CD-B883-D34043183AF2}"/>
              </a:ext>
            </a:extLst>
          </p:cNvPr>
          <p:cNvSpPr>
            <a:spLocks/>
          </p:cNvSpPr>
          <p:nvPr/>
        </p:nvSpPr>
        <p:spPr bwMode="auto">
          <a:xfrm>
            <a:off x="1282700" y="0"/>
            <a:ext cx="146050" cy="55563"/>
          </a:xfrm>
          <a:custGeom>
            <a:avLst/>
            <a:gdLst>
              <a:gd name="T0" fmla="*/ 92 w 92"/>
              <a:gd name="T1" fmla="*/ 35 h 35"/>
              <a:gd name="T2" fmla="*/ 47 w 92"/>
              <a:gd name="T3" fmla="*/ 0 h 35"/>
              <a:gd name="T4" fmla="*/ 0 w 92"/>
              <a:gd name="T5" fmla="*/ 35 h 35"/>
              <a:gd name="T6" fmla="*/ 92 w 92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2"/>
              <a:gd name="T13" fmla="*/ 0 h 35"/>
              <a:gd name="T14" fmla="*/ 92 w 92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" h="35">
                <a:moveTo>
                  <a:pt x="92" y="35"/>
                </a:moveTo>
                <a:lnTo>
                  <a:pt x="47" y="0"/>
                </a:lnTo>
                <a:lnTo>
                  <a:pt x="0" y="35"/>
                </a:lnTo>
                <a:lnTo>
                  <a:pt x="92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79" name="Freeform 7">
            <a:extLst>
              <a:ext uri="{FF2B5EF4-FFF2-40B4-BE49-F238E27FC236}">
                <a16:creationId xmlns:a16="http://schemas.microsoft.com/office/drawing/2014/main" id="{45266B71-3216-4872-BA02-4C6F20772AA9}"/>
              </a:ext>
            </a:extLst>
          </p:cNvPr>
          <p:cNvSpPr>
            <a:spLocks/>
          </p:cNvSpPr>
          <p:nvPr/>
        </p:nvSpPr>
        <p:spPr bwMode="auto">
          <a:xfrm>
            <a:off x="1063625" y="0"/>
            <a:ext cx="147638" cy="55563"/>
          </a:xfrm>
          <a:custGeom>
            <a:avLst/>
            <a:gdLst>
              <a:gd name="T0" fmla="*/ 93 w 93"/>
              <a:gd name="T1" fmla="*/ 35 h 35"/>
              <a:gd name="T2" fmla="*/ 47 w 93"/>
              <a:gd name="T3" fmla="*/ 0 h 35"/>
              <a:gd name="T4" fmla="*/ 0 w 93"/>
              <a:gd name="T5" fmla="*/ 35 h 35"/>
              <a:gd name="T6" fmla="*/ 93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93" y="35"/>
                </a:moveTo>
                <a:lnTo>
                  <a:pt x="47" y="0"/>
                </a:lnTo>
                <a:lnTo>
                  <a:pt x="0" y="35"/>
                </a:lnTo>
                <a:lnTo>
                  <a:pt x="93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80" name="Freeform 8">
            <a:extLst>
              <a:ext uri="{FF2B5EF4-FFF2-40B4-BE49-F238E27FC236}">
                <a16:creationId xmlns:a16="http://schemas.microsoft.com/office/drawing/2014/main" id="{A65DF70B-2A6C-4C02-91C9-78300AB95664}"/>
              </a:ext>
            </a:extLst>
          </p:cNvPr>
          <p:cNvSpPr>
            <a:spLocks/>
          </p:cNvSpPr>
          <p:nvPr/>
        </p:nvSpPr>
        <p:spPr bwMode="auto">
          <a:xfrm>
            <a:off x="865188" y="0"/>
            <a:ext cx="149225" cy="55563"/>
          </a:xfrm>
          <a:custGeom>
            <a:avLst/>
            <a:gdLst>
              <a:gd name="T0" fmla="*/ 94 w 94"/>
              <a:gd name="T1" fmla="*/ 35 h 35"/>
              <a:gd name="T2" fmla="*/ 47 w 94"/>
              <a:gd name="T3" fmla="*/ 0 h 35"/>
              <a:gd name="T4" fmla="*/ 0 w 94"/>
              <a:gd name="T5" fmla="*/ 35 h 35"/>
              <a:gd name="T6" fmla="*/ 94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94" y="35"/>
                </a:moveTo>
                <a:lnTo>
                  <a:pt x="47" y="0"/>
                </a:lnTo>
                <a:lnTo>
                  <a:pt x="0" y="35"/>
                </a:lnTo>
                <a:lnTo>
                  <a:pt x="94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81" name="Freeform 9">
            <a:extLst>
              <a:ext uri="{FF2B5EF4-FFF2-40B4-BE49-F238E27FC236}">
                <a16:creationId xmlns:a16="http://schemas.microsoft.com/office/drawing/2014/main" id="{DB353812-826F-4CD6-8005-F833BD78A6A5}"/>
              </a:ext>
            </a:extLst>
          </p:cNvPr>
          <p:cNvSpPr>
            <a:spLocks/>
          </p:cNvSpPr>
          <p:nvPr/>
        </p:nvSpPr>
        <p:spPr bwMode="auto">
          <a:xfrm>
            <a:off x="655638" y="0"/>
            <a:ext cx="146050" cy="55563"/>
          </a:xfrm>
          <a:custGeom>
            <a:avLst/>
            <a:gdLst>
              <a:gd name="T0" fmla="*/ 92 w 92"/>
              <a:gd name="T1" fmla="*/ 35 h 35"/>
              <a:gd name="T2" fmla="*/ 47 w 92"/>
              <a:gd name="T3" fmla="*/ 0 h 35"/>
              <a:gd name="T4" fmla="*/ 0 w 92"/>
              <a:gd name="T5" fmla="*/ 35 h 35"/>
              <a:gd name="T6" fmla="*/ 92 w 92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2"/>
              <a:gd name="T13" fmla="*/ 0 h 35"/>
              <a:gd name="T14" fmla="*/ 92 w 92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" h="35">
                <a:moveTo>
                  <a:pt x="92" y="35"/>
                </a:moveTo>
                <a:lnTo>
                  <a:pt x="47" y="0"/>
                </a:lnTo>
                <a:lnTo>
                  <a:pt x="0" y="35"/>
                </a:lnTo>
                <a:lnTo>
                  <a:pt x="92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82" name="Freeform 10">
            <a:extLst>
              <a:ext uri="{FF2B5EF4-FFF2-40B4-BE49-F238E27FC236}">
                <a16:creationId xmlns:a16="http://schemas.microsoft.com/office/drawing/2014/main" id="{04790D73-3C98-4D6E-B8C7-0206AAB9C2FD}"/>
              </a:ext>
            </a:extLst>
          </p:cNvPr>
          <p:cNvSpPr>
            <a:spLocks/>
          </p:cNvSpPr>
          <p:nvPr/>
        </p:nvSpPr>
        <p:spPr bwMode="auto">
          <a:xfrm>
            <a:off x="447675" y="0"/>
            <a:ext cx="149225" cy="55563"/>
          </a:xfrm>
          <a:custGeom>
            <a:avLst/>
            <a:gdLst>
              <a:gd name="T0" fmla="*/ 94 w 94"/>
              <a:gd name="T1" fmla="*/ 35 h 35"/>
              <a:gd name="T2" fmla="*/ 47 w 94"/>
              <a:gd name="T3" fmla="*/ 0 h 35"/>
              <a:gd name="T4" fmla="*/ 0 w 94"/>
              <a:gd name="T5" fmla="*/ 35 h 35"/>
              <a:gd name="T6" fmla="*/ 94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94" y="35"/>
                </a:moveTo>
                <a:lnTo>
                  <a:pt x="47" y="0"/>
                </a:lnTo>
                <a:lnTo>
                  <a:pt x="0" y="35"/>
                </a:lnTo>
                <a:lnTo>
                  <a:pt x="94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83" name="Freeform 11">
            <a:extLst>
              <a:ext uri="{FF2B5EF4-FFF2-40B4-BE49-F238E27FC236}">
                <a16:creationId xmlns:a16="http://schemas.microsoft.com/office/drawing/2014/main" id="{1E153F06-BAEA-4553-A372-01F01463295E}"/>
              </a:ext>
            </a:extLst>
          </p:cNvPr>
          <p:cNvSpPr>
            <a:spLocks/>
          </p:cNvSpPr>
          <p:nvPr/>
        </p:nvSpPr>
        <p:spPr bwMode="auto">
          <a:xfrm>
            <a:off x="242888" y="0"/>
            <a:ext cx="146050" cy="55563"/>
          </a:xfrm>
          <a:custGeom>
            <a:avLst/>
            <a:gdLst>
              <a:gd name="T0" fmla="*/ 92 w 92"/>
              <a:gd name="T1" fmla="*/ 35 h 35"/>
              <a:gd name="T2" fmla="*/ 47 w 92"/>
              <a:gd name="T3" fmla="*/ 0 h 35"/>
              <a:gd name="T4" fmla="*/ 0 w 92"/>
              <a:gd name="T5" fmla="*/ 35 h 35"/>
              <a:gd name="T6" fmla="*/ 92 w 92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2"/>
              <a:gd name="T13" fmla="*/ 0 h 35"/>
              <a:gd name="T14" fmla="*/ 92 w 92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" h="35">
                <a:moveTo>
                  <a:pt x="92" y="35"/>
                </a:moveTo>
                <a:lnTo>
                  <a:pt x="47" y="0"/>
                </a:lnTo>
                <a:lnTo>
                  <a:pt x="0" y="35"/>
                </a:lnTo>
                <a:lnTo>
                  <a:pt x="92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84" name="Freeform 12">
            <a:extLst>
              <a:ext uri="{FF2B5EF4-FFF2-40B4-BE49-F238E27FC236}">
                <a16:creationId xmlns:a16="http://schemas.microsoft.com/office/drawing/2014/main" id="{A4EC0A58-E1F0-4D46-A887-3460DEF84BF4}"/>
              </a:ext>
            </a:extLst>
          </p:cNvPr>
          <p:cNvSpPr>
            <a:spLocks/>
          </p:cNvSpPr>
          <p:nvPr/>
        </p:nvSpPr>
        <p:spPr bwMode="auto">
          <a:xfrm>
            <a:off x="6665913" y="0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85" name="Freeform 13">
            <a:extLst>
              <a:ext uri="{FF2B5EF4-FFF2-40B4-BE49-F238E27FC236}">
                <a16:creationId xmlns:a16="http://schemas.microsoft.com/office/drawing/2014/main" id="{A7728340-990A-49F3-8888-A8F6D21FA7BF}"/>
              </a:ext>
            </a:extLst>
          </p:cNvPr>
          <p:cNvSpPr>
            <a:spLocks/>
          </p:cNvSpPr>
          <p:nvPr/>
        </p:nvSpPr>
        <p:spPr bwMode="auto">
          <a:xfrm>
            <a:off x="6461125" y="0"/>
            <a:ext cx="147638" cy="55563"/>
          </a:xfrm>
          <a:custGeom>
            <a:avLst/>
            <a:gdLst>
              <a:gd name="T0" fmla="*/ 0 w 93"/>
              <a:gd name="T1" fmla="*/ 35 h 35"/>
              <a:gd name="T2" fmla="*/ 46 w 93"/>
              <a:gd name="T3" fmla="*/ 0 h 35"/>
              <a:gd name="T4" fmla="*/ 93 w 93"/>
              <a:gd name="T5" fmla="*/ 35 h 35"/>
              <a:gd name="T6" fmla="*/ 0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6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86" name="Freeform 14">
            <a:extLst>
              <a:ext uri="{FF2B5EF4-FFF2-40B4-BE49-F238E27FC236}">
                <a16:creationId xmlns:a16="http://schemas.microsoft.com/office/drawing/2014/main" id="{3CE37C78-A1C3-4726-B40E-AB975E38B242}"/>
              </a:ext>
            </a:extLst>
          </p:cNvPr>
          <p:cNvSpPr>
            <a:spLocks/>
          </p:cNvSpPr>
          <p:nvPr/>
        </p:nvSpPr>
        <p:spPr bwMode="auto">
          <a:xfrm>
            <a:off x="6875463" y="0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87" name="Freeform 15">
            <a:extLst>
              <a:ext uri="{FF2B5EF4-FFF2-40B4-BE49-F238E27FC236}">
                <a16:creationId xmlns:a16="http://schemas.microsoft.com/office/drawing/2014/main" id="{B2DB5566-728E-44F1-861E-89927FB5EE14}"/>
              </a:ext>
            </a:extLst>
          </p:cNvPr>
          <p:cNvSpPr>
            <a:spLocks/>
          </p:cNvSpPr>
          <p:nvPr/>
        </p:nvSpPr>
        <p:spPr bwMode="auto">
          <a:xfrm>
            <a:off x="7083425" y="0"/>
            <a:ext cx="147638" cy="55563"/>
          </a:xfrm>
          <a:custGeom>
            <a:avLst/>
            <a:gdLst>
              <a:gd name="T0" fmla="*/ 0 w 93"/>
              <a:gd name="T1" fmla="*/ 35 h 35"/>
              <a:gd name="T2" fmla="*/ 47 w 93"/>
              <a:gd name="T3" fmla="*/ 0 h 35"/>
              <a:gd name="T4" fmla="*/ 93 w 93"/>
              <a:gd name="T5" fmla="*/ 35 h 35"/>
              <a:gd name="T6" fmla="*/ 0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7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88" name="Freeform 16">
            <a:extLst>
              <a:ext uri="{FF2B5EF4-FFF2-40B4-BE49-F238E27FC236}">
                <a16:creationId xmlns:a16="http://schemas.microsoft.com/office/drawing/2014/main" id="{9B684363-C8AF-4A69-BFCC-15D6CA9D6C79}"/>
              </a:ext>
            </a:extLst>
          </p:cNvPr>
          <p:cNvSpPr>
            <a:spLocks/>
          </p:cNvSpPr>
          <p:nvPr/>
        </p:nvSpPr>
        <p:spPr bwMode="auto">
          <a:xfrm>
            <a:off x="7297738" y="0"/>
            <a:ext cx="147637" cy="55563"/>
          </a:xfrm>
          <a:custGeom>
            <a:avLst/>
            <a:gdLst>
              <a:gd name="T0" fmla="*/ 0 w 93"/>
              <a:gd name="T1" fmla="*/ 35 h 35"/>
              <a:gd name="T2" fmla="*/ 47 w 93"/>
              <a:gd name="T3" fmla="*/ 0 h 35"/>
              <a:gd name="T4" fmla="*/ 93 w 93"/>
              <a:gd name="T5" fmla="*/ 35 h 35"/>
              <a:gd name="T6" fmla="*/ 0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7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89" name="Freeform 17">
            <a:extLst>
              <a:ext uri="{FF2B5EF4-FFF2-40B4-BE49-F238E27FC236}">
                <a16:creationId xmlns:a16="http://schemas.microsoft.com/office/drawing/2014/main" id="{BF40D1BE-7396-4FC2-A200-4AA3E998E406}"/>
              </a:ext>
            </a:extLst>
          </p:cNvPr>
          <p:cNvSpPr>
            <a:spLocks/>
          </p:cNvSpPr>
          <p:nvPr/>
        </p:nvSpPr>
        <p:spPr bwMode="auto">
          <a:xfrm>
            <a:off x="7502525" y="0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90" name="Freeform 18">
            <a:extLst>
              <a:ext uri="{FF2B5EF4-FFF2-40B4-BE49-F238E27FC236}">
                <a16:creationId xmlns:a16="http://schemas.microsoft.com/office/drawing/2014/main" id="{CBB472A4-D76A-463A-BA41-F14D003ED451}"/>
              </a:ext>
            </a:extLst>
          </p:cNvPr>
          <p:cNvSpPr>
            <a:spLocks/>
          </p:cNvSpPr>
          <p:nvPr/>
        </p:nvSpPr>
        <p:spPr bwMode="auto">
          <a:xfrm>
            <a:off x="7710488" y="0"/>
            <a:ext cx="147637" cy="55563"/>
          </a:xfrm>
          <a:custGeom>
            <a:avLst/>
            <a:gdLst>
              <a:gd name="T0" fmla="*/ 0 w 93"/>
              <a:gd name="T1" fmla="*/ 35 h 35"/>
              <a:gd name="T2" fmla="*/ 47 w 93"/>
              <a:gd name="T3" fmla="*/ 0 h 35"/>
              <a:gd name="T4" fmla="*/ 93 w 93"/>
              <a:gd name="T5" fmla="*/ 35 h 35"/>
              <a:gd name="T6" fmla="*/ 0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7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91" name="Freeform 19">
            <a:extLst>
              <a:ext uri="{FF2B5EF4-FFF2-40B4-BE49-F238E27FC236}">
                <a16:creationId xmlns:a16="http://schemas.microsoft.com/office/drawing/2014/main" id="{4E846B49-964D-41DF-9027-D481F2F16997}"/>
              </a:ext>
            </a:extLst>
          </p:cNvPr>
          <p:cNvSpPr>
            <a:spLocks/>
          </p:cNvSpPr>
          <p:nvPr/>
        </p:nvSpPr>
        <p:spPr bwMode="auto">
          <a:xfrm>
            <a:off x="7927975" y="0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92" name="Freeform 20">
            <a:extLst>
              <a:ext uri="{FF2B5EF4-FFF2-40B4-BE49-F238E27FC236}">
                <a16:creationId xmlns:a16="http://schemas.microsoft.com/office/drawing/2014/main" id="{43FB9608-D84F-4740-B06A-FCBF227ED214}"/>
              </a:ext>
            </a:extLst>
          </p:cNvPr>
          <p:cNvSpPr>
            <a:spLocks/>
          </p:cNvSpPr>
          <p:nvPr/>
        </p:nvSpPr>
        <p:spPr bwMode="auto">
          <a:xfrm>
            <a:off x="8128000" y="0"/>
            <a:ext cx="146050" cy="55563"/>
          </a:xfrm>
          <a:custGeom>
            <a:avLst/>
            <a:gdLst>
              <a:gd name="T0" fmla="*/ 0 w 92"/>
              <a:gd name="T1" fmla="*/ 35 h 35"/>
              <a:gd name="T2" fmla="*/ 45 w 92"/>
              <a:gd name="T3" fmla="*/ 0 h 35"/>
              <a:gd name="T4" fmla="*/ 92 w 92"/>
              <a:gd name="T5" fmla="*/ 35 h 35"/>
              <a:gd name="T6" fmla="*/ 0 w 92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2"/>
              <a:gd name="T13" fmla="*/ 0 h 35"/>
              <a:gd name="T14" fmla="*/ 92 w 92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" h="35">
                <a:moveTo>
                  <a:pt x="0" y="35"/>
                </a:moveTo>
                <a:lnTo>
                  <a:pt x="45" y="0"/>
                </a:lnTo>
                <a:lnTo>
                  <a:pt x="92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93" name="Freeform 21">
            <a:extLst>
              <a:ext uri="{FF2B5EF4-FFF2-40B4-BE49-F238E27FC236}">
                <a16:creationId xmlns:a16="http://schemas.microsoft.com/office/drawing/2014/main" id="{F12D61A4-0992-4825-A231-8C2FD373B7F8}"/>
              </a:ext>
            </a:extLst>
          </p:cNvPr>
          <p:cNvSpPr>
            <a:spLocks/>
          </p:cNvSpPr>
          <p:nvPr/>
        </p:nvSpPr>
        <p:spPr bwMode="auto">
          <a:xfrm>
            <a:off x="8337550" y="0"/>
            <a:ext cx="146050" cy="55563"/>
          </a:xfrm>
          <a:custGeom>
            <a:avLst/>
            <a:gdLst>
              <a:gd name="T0" fmla="*/ 0 w 92"/>
              <a:gd name="T1" fmla="*/ 35 h 35"/>
              <a:gd name="T2" fmla="*/ 47 w 92"/>
              <a:gd name="T3" fmla="*/ 0 h 35"/>
              <a:gd name="T4" fmla="*/ 92 w 92"/>
              <a:gd name="T5" fmla="*/ 35 h 35"/>
              <a:gd name="T6" fmla="*/ 0 w 92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2"/>
              <a:gd name="T13" fmla="*/ 0 h 35"/>
              <a:gd name="T14" fmla="*/ 92 w 92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" h="35">
                <a:moveTo>
                  <a:pt x="0" y="35"/>
                </a:moveTo>
                <a:lnTo>
                  <a:pt x="47" y="0"/>
                </a:lnTo>
                <a:lnTo>
                  <a:pt x="92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94" name="Freeform 22">
            <a:extLst>
              <a:ext uri="{FF2B5EF4-FFF2-40B4-BE49-F238E27FC236}">
                <a16:creationId xmlns:a16="http://schemas.microsoft.com/office/drawing/2014/main" id="{5C646B81-67F3-46A6-B545-1FB81508553D}"/>
              </a:ext>
            </a:extLst>
          </p:cNvPr>
          <p:cNvSpPr>
            <a:spLocks/>
          </p:cNvSpPr>
          <p:nvPr/>
        </p:nvSpPr>
        <p:spPr bwMode="auto">
          <a:xfrm>
            <a:off x="8542338" y="0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95" name="Freeform 23">
            <a:extLst>
              <a:ext uri="{FF2B5EF4-FFF2-40B4-BE49-F238E27FC236}">
                <a16:creationId xmlns:a16="http://schemas.microsoft.com/office/drawing/2014/main" id="{2BF87454-0A5F-4F22-A888-28D865E51300}"/>
              </a:ext>
            </a:extLst>
          </p:cNvPr>
          <p:cNvSpPr>
            <a:spLocks/>
          </p:cNvSpPr>
          <p:nvPr/>
        </p:nvSpPr>
        <p:spPr bwMode="auto">
          <a:xfrm>
            <a:off x="8750300" y="0"/>
            <a:ext cx="146050" cy="55563"/>
          </a:xfrm>
          <a:custGeom>
            <a:avLst/>
            <a:gdLst>
              <a:gd name="T0" fmla="*/ 0 w 92"/>
              <a:gd name="T1" fmla="*/ 35 h 35"/>
              <a:gd name="T2" fmla="*/ 47 w 92"/>
              <a:gd name="T3" fmla="*/ 0 h 35"/>
              <a:gd name="T4" fmla="*/ 92 w 92"/>
              <a:gd name="T5" fmla="*/ 35 h 35"/>
              <a:gd name="T6" fmla="*/ 0 w 92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2"/>
              <a:gd name="T13" fmla="*/ 0 h 35"/>
              <a:gd name="T14" fmla="*/ 92 w 92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" h="35">
                <a:moveTo>
                  <a:pt x="0" y="35"/>
                </a:moveTo>
                <a:lnTo>
                  <a:pt x="47" y="0"/>
                </a:lnTo>
                <a:lnTo>
                  <a:pt x="92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96" name="Freeform 24">
            <a:extLst>
              <a:ext uri="{FF2B5EF4-FFF2-40B4-BE49-F238E27FC236}">
                <a16:creationId xmlns:a16="http://schemas.microsoft.com/office/drawing/2014/main" id="{69AE1BE0-6986-4F67-88B3-BE18EA00E241}"/>
              </a:ext>
            </a:extLst>
          </p:cNvPr>
          <p:cNvSpPr>
            <a:spLocks/>
          </p:cNvSpPr>
          <p:nvPr/>
        </p:nvSpPr>
        <p:spPr bwMode="auto">
          <a:xfrm>
            <a:off x="5430838" y="0"/>
            <a:ext cx="147637" cy="55563"/>
          </a:xfrm>
          <a:custGeom>
            <a:avLst/>
            <a:gdLst>
              <a:gd name="T0" fmla="*/ 0 w 93"/>
              <a:gd name="T1" fmla="*/ 35 h 35"/>
              <a:gd name="T2" fmla="*/ 47 w 93"/>
              <a:gd name="T3" fmla="*/ 0 h 35"/>
              <a:gd name="T4" fmla="*/ 93 w 93"/>
              <a:gd name="T5" fmla="*/ 35 h 35"/>
              <a:gd name="T6" fmla="*/ 0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7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97" name="Freeform 25">
            <a:extLst>
              <a:ext uri="{FF2B5EF4-FFF2-40B4-BE49-F238E27FC236}">
                <a16:creationId xmlns:a16="http://schemas.microsoft.com/office/drawing/2014/main" id="{07E85BDF-20C8-44F4-89DE-D4631245A1DB}"/>
              </a:ext>
            </a:extLst>
          </p:cNvPr>
          <p:cNvSpPr>
            <a:spLocks/>
          </p:cNvSpPr>
          <p:nvPr/>
        </p:nvSpPr>
        <p:spPr bwMode="auto">
          <a:xfrm>
            <a:off x="5222875" y="0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98" name="Freeform 26">
            <a:extLst>
              <a:ext uri="{FF2B5EF4-FFF2-40B4-BE49-F238E27FC236}">
                <a16:creationId xmlns:a16="http://schemas.microsoft.com/office/drawing/2014/main" id="{8FB24695-CDFB-4045-B4E0-26580A828917}"/>
              </a:ext>
            </a:extLst>
          </p:cNvPr>
          <p:cNvSpPr>
            <a:spLocks/>
          </p:cNvSpPr>
          <p:nvPr/>
        </p:nvSpPr>
        <p:spPr bwMode="auto">
          <a:xfrm>
            <a:off x="5640388" y="0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99" name="Freeform 27">
            <a:extLst>
              <a:ext uri="{FF2B5EF4-FFF2-40B4-BE49-F238E27FC236}">
                <a16:creationId xmlns:a16="http://schemas.microsoft.com/office/drawing/2014/main" id="{503EEFF1-6CD0-43C1-8AA4-285C60A22FFF}"/>
              </a:ext>
            </a:extLst>
          </p:cNvPr>
          <p:cNvSpPr>
            <a:spLocks/>
          </p:cNvSpPr>
          <p:nvPr/>
        </p:nvSpPr>
        <p:spPr bwMode="auto">
          <a:xfrm>
            <a:off x="5848350" y="0"/>
            <a:ext cx="146050" cy="55563"/>
          </a:xfrm>
          <a:custGeom>
            <a:avLst/>
            <a:gdLst>
              <a:gd name="T0" fmla="*/ 0 w 92"/>
              <a:gd name="T1" fmla="*/ 35 h 35"/>
              <a:gd name="T2" fmla="*/ 45 w 92"/>
              <a:gd name="T3" fmla="*/ 0 h 35"/>
              <a:gd name="T4" fmla="*/ 92 w 92"/>
              <a:gd name="T5" fmla="*/ 35 h 35"/>
              <a:gd name="T6" fmla="*/ 0 w 92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2"/>
              <a:gd name="T13" fmla="*/ 0 h 35"/>
              <a:gd name="T14" fmla="*/ 92 w 92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" h="35">
                <a:moveTo>
                  <a:pt x="0" y="35"/>
                </a:moveTo>
                <a:lnTo>
                  <a:pt x="45" y="0"/>
                </a:lnTo>
                <a:lnTo>
                  <a:pt x="92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100" name="Freeform 28">
            <a:extLst>
              <a:ext uri="{FF2B5EF4-FFF2-40B4-BE49-F238E27FC236}">
                <a16:creationId xmlns:a16="http://schemas.microsoft.com/office/drawing/2014/main" id="{EBC61D24-5585-4B8B-B0B5-D73791932207}"/>
              </a:ext>
            </a:extLst>
          </p:cNvPr>
          <p:cNvSpPr>
            <a:spLocks/>
          </p:cNvSpPr>
          <p:nvPr/>
        </p:nvSpPr>
        <p:spPr bwMode="auto">
          <a:xfrm>
            <a:off x="6062663" y="0"/>
            <a:ext cx="146050" cy="55563"/>
          </a:xfrm>
          <a:custGeom>
            <a:avLst/>
            <a:gdLst>
              <a:gd name="T0" fmla="*/ 0 w 92"/>
              <a:gd name="T1" fmla="*/ 35 h 35"/>
              <a:gd name="T2" fmla="*/ 45 w 92"/>
              <a:gd name="T3" fmla="*/ 0 h 35"/>
              <a:gd name="T4" fmla="*/ 92 w 92"/>
              <a:gd name="T5" fmla="*/ 35 h 35"/>
              <a:gd name="T6" fmla="*/ 0 w 92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2"/>
              <a:gd name="T13" fmla="*/ 0 h 35"/>
              <a:gd name="T14" fmla="*/ 92 w 92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" h="35">
                <a:moveTo>
                  <a:pt x="0" y="35"/>
                </a:moveTo>
                <a:lnTo>
                  <a:pt x="45" y="0"/>
                </a:lnTo>
                <a:lnTo>
                  <a:pt x="92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101" name="Freeform 29">
            <a:extLst>
              <a:ext uri="{FF2B5EF4-FFF2-40B4-BE49-F238E27FC236}">
                <a16:creationId xmlns:a16="http://schemas.microsoft.com/office/drawing/2014/main" id="{C3EAA750-D43B-4957-8839-6A5A64D0BD2B}"/>
              </a:ext>
            </a:extLst>
          </p:cNvPr>
          <p:cNvSpPr>
            <a:spLocks/>
          </p:cNvSpPr>
          <p:nvPr/>
        </p:nvSpPr>
        <p:spPr bwMode="auto">
          <a:xfrm>
            <a:off x="6265863" y="0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102" name="Freeform 30">
            <a:extLst>
              <a:ext uri="{FF2B5EF4-FFF2-40B4-BE49-F238E27FC236}">
                <a16:creationId xmlns:a16="http://schemas.microsoft.com/office/drawing/2014/main" id="{FC563ACC-C6D0-4293-8204-AC0DB050FEC0}"/>
              </a:ext>
            </a:extLst>
          </p:cNvPr>
          <p:cNvSpPr>
            <a:spLocks/>
          </p:cNvSpPr>
          <p:nvPr/>
        </p:nvSpPr>
        <p:spPr bwMode="auto">
          <a:xfrm>
            <a:off x="4181475" y="0"/>
            <a:ext cx="147638" cy="55563"/>
          </a:xfrm>
          <a:custGeom>
            <a:avLst/>
            <a:gdLst>
              <a:gd name="T0" fmla="*/ 0 w 93"/>
              <a:gd name="T1" fmla="*/ 35 h 35"/>
              <a:gd name="T2" fmla="*/ 46 w 93"/>
              <a:gd name="T3" fmla="*/ 0 h 35"/>
              <a:gd name="T4" fmla="*/ 93 w 93"/>
              <a:gd name="T5" fmla="*/ 35 h 35"/>
              <a:gd name="T6" fmla="*/ 0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6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103" name="Freeform 31">
            <a:extLst>
              <a:ext uri="{FF2B5EF4-FFF2-40B4-BE49-F238E27FC236}">
                <a16:creationId xmlns:a16="http://schemas.microsoft.com/office/drawing/2014/main" id="{A0945CB1-9B88-4B5B-941F-DB1EDF068B11}"/>
              </a:ext>
            </a:extLst>
          </p:cNvPr>
          <p:cNvSpPr>
            <a:spLocks/>
          </p:cNvSpPr>
          <p:nvPr/>
        </p:nvSpPr>
        <p:spPr bwMode="auto">
          <a:xfrm>
            <a:off x="3973513" y="0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104" name="Freeform 32">
            <a:extLst>
              <a:ext uri="{FF2B5EF4-FFF2-40B4-BE49-F238E27FC236}">
                <a16:creationId xmlns:a16="http://schemas.microsoft.com/office/drawing/2014/main" id="{755329FA-19F3-4B86-9178-AE4C572887C9}"/>
              </a:ext>
            </a:extLst>
          </p:cNvPr>
          <p:cNvSpPr>
            <a:spLocks/>
          </p:cNvSpPr>
          <p:nvPr/>
        </p:nvSpPr>
        <p:spPr bwMode="auto">
          <a:xfrm>
            <a:off x="4391025" y="0"/>
            <a:ext cx="147638" cy="55563"/>
          </a:xfrm>
          <a:custGeom>
            <a:avLst/>
            <a:gdLst>
              <a:gd name="T0" fmla="*/ 0 w 93"/>
              <a:gd name="T1" fmla="*/ 35 h 35"/>
              <a:gd name="T2" fmla="*/ 47 w 93"/>
              <a:gd name="T3" fmla="*/ 0 h 35"/>
              <a:gd name="T4" fmla="*/ 93 w 93"/>
              <a:gd name="T5" fmla="*/ 35 h 35"/>
              <a:gd name="T6" fmla="*/ 0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7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105" name="Freeform 33">
            <a:extLst>
              <a:ext uri="{FF2B5EF4-FFF2-40B4-BE49-F238E27FC236}">
                <a16:creationId xmlns:a16="http://schemas.microsoft.com/office/drawing/2014/main" id="{E1092FC7-007C-4C6E-A388-4770AE08C7B6}"/>
              </a:ext>
            </a:extLst>
          </p:cNvPr>
          <p:cNvSpPr>
            <a:spLocks/>
          </p:cNvSpPr>
          <p:nvPr/>
        </p:nvSpPr>
        <p:spPr bwMode="auto">
          <a:xfrm>
            <a:off x="4595813" y="0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106" name="Freeform 34">
            <a:extLst>
              <a:ext uri="{FF2B5EF4-FFF2-40B4-BE49-F238E27FC236}">
                <a16:creationId xmlns:a16="http://schemas.microsoft.com/office/drawing/2014/main" id="{546607AD-D802-4EDE-9596-D0C537785EB2}"/>
              </a:ext>
            </a:extLst>
          </p:cNvPr>
          <p:cNvSpPr>
            <a:spLocks/>
          </p:cNvSpPr>
          <p:nvPr/>
        </p:nvSpPr>
        <p:spPr bwMode="auto">
          <a:xfrm>
            <a:off x="4810125" y="0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107" name="Freeform 35">
            <a:extLst>
              <a:ext uri="{FF2B5EF4-FFF2-40B4-BE49-F238E27FC236}">
                <a16:creationId xmlns:a16="http://schemas.microsoft.com/office/drawing/2014/main" id="{7C3541B7-A71B-429A-9441-BFA53B007803}"/>
              </a:ext>
            </a:extLst>
          </p:cNvPr>
          <p:cNvSpPr>
            <a:spLocks/>
          </p:cNvSpPr>
          <p:nvPr/>
        </p:nvSpPr>
        <p:spPr bwMode="auto">
          <a:xfrm>
            <a:off x="5018088" y="0"/>
            <a:ext cx="147637" cy="55563"/>
          </a:xfrm>
          <a:custGeom>
            <a:avLst/>
            <a:gdLst>
              <a:gd name="T0" fmla="*/ 0 w 93"/>
              <a:gd name="T1" fmla="*/ 35 h 35"/>
              <a:gd name="T2" fmla="*/ 47 w 93"/>
              <a:gd name="T3" fmla="*/ 0 h 35"/>
              <a:gd name="T4" fmla="*/ 93 w 93"/>
              <a:gd name="T5" fmla="*/ 35 h 35"/>
              <a:gd name="T6" fmla="*/ 0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7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108" name="Freeform 36">
            <a:extLst>
              <a:ext uri="{FF2B5EF4-FFF2-40B4-BE49-F238E27FC236}">
                <a16:creationId xmlns:a16="http://schemas.microsoft.com/office/drawing/2014/main" id="{9B865030-1ABC-49AF-A889-76AB2CA72703}"/>
              </a:ext>
            </a:extLst>
          </p:cNvPr>
          <p:cNvSpPr>
            <a:spLocks/>
          </p:cNvSpPr>
          <p:nvPr/>
        </p:nvSpPr>
        <p:spPr bwMode="auto">
          <a:xfrm>
            <a:off x="2935288" y="0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109" name="Freeform 37">
            <a:extLst>
              <a:ext uri="{FF2B5EF4-FFF2-40B4-BE49-F238E27FC236}">
                <a16:creationId xmlns:a16="http://schemas.microsoft.com/office/drawing/2014/main" id="{720A3C2D-58E8-4F0D-9036-2F00327687AC}"/>
              </a:ext>
            </a:extLst>
          </p:cNvPr>
          <p:cNvSpPr>
            <a:spLocks/>
          </p:cNvSpPr>
          <p:nvPr/>
        </p:nvSpPr>
        <p:spPr bwMode="auto">
          <a:xfrm>
            <a:off x="2728913" y="0"/>
            <a:ext cx="147637" cy="55563"/>
          </a:xfrm>
          <a:custGeom>
            <a:avLst/>
            <a:gdLst>
              <a:gd name="T0" fmla="*/ 0 w 93"/>
              <a:gd name="T1" fmla="*/ 35 h 35"/>
              <a:gd name="T2" fmla="*/ 46 w 93"/>
              <a:gd name="T3" fmla="*/ 0 h 35"/>
              <a:gd name="T4" fmla="*/ 93 w 93"/>
              <a:gd name="T5" fmla="*/ 35 h 35"/>
              <a:gd name="T6" fmla="*/ 0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6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110" name="Freeform 38">
            <a:extLst>
              <a:ext uri="{FF2B5EF4-FFF2-40B4-BE49-F238E27FC236}">
                <a16:creationId xmlns:a16="http://schemas.microsoft.com/office/drawing/2014/main" id="{3D52E642-D619-4B33-BA79-E282B11EED64}"/>
              </a:ext>
            </a:extLst>
          </p:cNvPr>
          <p:cNvSpPr>
            <a:spLocks/>
          </p:cNvSpPr>
          <p:nvPr/>
        </p:nvSpPr>
        <p:spPr bwMode="auto">
          <a:xfrm>
            <a:off x="3144838" y="0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111" name="Freeform 39">
            <a:extLst>
              <a:ext uri="{FF2B5EF4-FFF2-40B4-BE49-F238E27FC236}">
                <a16:creationId xmlns:a16="http://schemas.microsoft.com/office/drawing/2014/main" id="{87F79025-57E0-469A-877F-8B6FB2F743FF}"/>
              </a:ext>
            </a:extLst>
          </p:cNvPr>
          <p:cNvSpPr>
            <a:spLocks/>
          </p:cNvSpPr>
          <p:nvPr/>
        </p:nvSpPr>
        <p:spPr bwMode="auto">
          <a:xfrm>
            <a:off x="3351213" y="0"/>
            <a:ext cx="147637" cy="55563"/>
          </a:xfrm>
          <a:custGeom>
            <a:avLst/>
            <a:gdLst>
              <a:gd name="T0" fmla="*/ 0 w 93"/>
              <a:gd name="T1" fmla="*/ 35 h 35"/>
              <a:gd name="T2" fmla="*/ 47 w 93"/>
              <a:gd name="T3" fmla="*/ 0 h 35"/>
              <a:gd name="T4" fmla="*/ 93 w 93"/>
              <a:gd name="T5" fmla="*/ 35 h 35"/>
              <a:gd name="T6" fmla="*/ 0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7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112" name="Freeform 40">
            <a:extLst>
              <a:ext uri="{FF2B5EF4-FFF2-40B4-BE49-F238E27FC236}">
                <a16:creationId xmlns:a16="http://schemas.microsoft.com/office/drawing/2014/main" id="{55A89553-2EB3-447D-B418-3F03242B8233}"/>
              </a:ext>
            </a:extLst>
          </p:cNvPr>
          <p:cNvSpPr>
            <a:spLocks/>
          </p:cNvSpPr>
          <p:nvPr/>
        </p:nvSpPr>
        <p:spPr bwMode="auto">
          <a:xfrm>
            <a:off x="3565525" y="0"/>
            <a:ext cx="147638" cy="55563"/>
          </a:xfrm>
          <a:custGeom>
            <a:avLst/>
            <a:gdLst>
              <a:gd name="T0" fmla="*/ 0 w 93"/>
              <a:gd name="T1" fmla="*/ 35 h 35"/>
              <a:gd name="T2" fmla="*/ 46 w 93"/>
              <a:gd name="T3" fmla="*/ 0 h 35"/>
              <a:gd name="T4" fmla="*/ 93 w 93"/>
              <a:gd name="T5" fmla="*/ 35 h 35"/>
              <a:gd name="T6" fmla="*/ 0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6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pic>
        <p:nvPicPr>
          <p:cNvPr id="3113" name="Picture 41" descr="BD14742_">
            <a:extLst>
              <a:ext uri="{FF2B5EF4-FFF2-40B4-BE49-F238E27FC236}">
                <a16:creationId xmlns:a16="http://schemas.microsoft.com/office/drawing/2014/main" id="{20A4AC65-3FFA-4FE0-A971-EE1F7A75AD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696075"/>
            <a:ext cx="9144000" cy="161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14" name="Picture 42" descr="Logo">
            <a:extLst>
              <a:ext uri="{FF2B5EF4-FFF2-40B4-BE49-F238E27FC236}">
                <a16:creationId xmlns:a16="http://schemas.microsoft.com/office/drawing/2014/main" id="{7058CD30-A315-41F0-A3AF-C36FDDACE6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3424" y="152400"/>
            <a:ext cx="2060575" cy="11447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15" name="Picture 43" descr="BD14742_">
            <a:extLst>
              <a:ext uri="{FF2B5EF4-FFF2-40B4-BE49-F238E27FC236}">
                <a16:creationId xmlns:a16="http://schemas.microsoft.com/office/drawing/2014/main" id="{5B2BF685-E26D-438F-83C0-CB8A0A0CEB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61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2B5B9E1C-0C65-4A6C-A702-FCC7E5A777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693658" y="5850070"/>
            <a:ext cx="8763000" cy="1143000"/>
          </a:xfrm>
        </p:spPr>
        <p:txBody>
          <a:bodyPr/>
          <a:lstStyle/>
          <a:p>
            <a:r>
              <a:rPr lang="en-US" sz="3600" dirty="0">
                <a:latin typeface="Verdana" panose="020B0604030504040204" pitchFamily="34" charset="0"/>
                <a:ea typeface="Verdana" panose="020B0604030504040204" pitchFamily="34" charset="0"/>
              </a:rPr>
              <a:t>Environmental Justice</a:t>
            </a:r>
          </a:p>
        </p:txBody>
      </p:sp>
      <p:sp>
        <p:nvSpPr>
          <p:cNvPr id="3118" name="Text Box 46">
            <a:extLst>
              <a:ext uri="{FF2B5EF4-FFF2-40B4-BE49-F238E27FC236}">
                <a16:creationId xmlns:a16="http://schemas.microsoft.com/office/drawing/2014/main" id="{1D4D3C28-0767-49D5-8D44-5B6A48C4C03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34400" y="6400800"/>
            <a:ext cx="381000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fld id="{122CFDA7-56FB-4736-B401-CA612D196AAD}" type="slidenum">
              <a:rPr lang="en-US" altLang="en-US" sz="1000"/>
              <a:pPr eaLnBrk="1" hangingPunct="1">
                <a:spcBef>
                  <a:spcPct val="50000"/>
                </a:spcBef>
              </a:pPr>
              <a:t>12</a:t>
            </a:fld>
            <a:endParaRPr lang="en-US" altLang="en-US" sz="1000"/>
          </a:p>
        </p:txBody>
      </p:sp>
      <p:pic>
        <p:nvPicPr>
          <p:cNvPr id="3120" name="Picture 48" descr="IPA">
            <a:extLst>
              <a:ext uri="{FF2B5EF4-FFF2-40B4-BE49-F238E27FC236}">
                <a16:creationId xmlns:a16="http://schemas.microsoft.com/office/drawing/2014/main" id="{17512193-95EE-4F5C-BBA6-1EAE0C6A54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8850" y="266514"/>
            <a:ext cx="1873250" cy="8369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AutoShape 56" descr="Elevate Energy">
            <a:extLst>
              <a:ext uri="{FF2B5EF4-FFF2-40B4-BE49-F238E27FC236}">
                <a16:creationId xmlns:a16="http://schemas.microsoft.com/office/drawing/2014/main" id="{0929B480-AA63-495F-BF4C-C63707AED24A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564683" y="532606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5" name="Picture 4" descr="A picture containing sky, outdoor, sunset, setting&#10;&#10;Description automatically generated">
            <a:extLst>
              <a:ext uri="{FF2B5EF4-FFF2-40B4-BE49-F238E27FC236}">
                <a16:creationId xmlns:a16="http://schemas.microsoft.com/office/drawing/2014/main" id="{361BC6EE-6320-404B-9FF8-95337DF8C76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6713" y="1227569"/>
            <a:ext cx="7496968" cy="4979565"/>
          </a:xfrm>
          <a:prstGeom prst="rect">
            <a:avLst/>
          </a:prstGeom>
        </p:spPr>
      </p:pic>
      <p:pic>
        <p:nvPicPr>
          <p:cNvPr id="50" name="Picture 49" descr="Shape&#10;&#10;Description automatically generated">
            <a:extLst>
              <a:ext uri="{FF2B5EF4-FFF2-40B4-BE49-F238E27FC236}">
                <a16:creationId xmlns:a16="http://schemas.microsoft.com/office/drawing/2014/main" id="{8F6F7CA3-CEA0-4994-986E-ED5CAA42C77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9518" y="211137"/>
            <a:ext cx="952618" cy="9618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967610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Freeform 2">
            <a:extLst>
              <a:ext uri="{FF2B5EF4-FFF2-40B4-BE49-F238E27FC236}">
                <a16:creationId xmlns:a16="http://schemas.microsoft.com/office/drawing/2014/main" id="{109873C1-9F2F-412A-B9DC-EBA959687DDC}"/>
              </a:ext>
            </a:extLst>
          </p:cNvPr>
          <p:cNvSpPr>
            <a:spLocks/>
          </p:cNvSpPr>
          <p:nvPr/>
        </p:nvSpPr>
        <p:spPr bwMode="auto">
          <a:xfrm>
            <a:off x="2114550" y="0"/>
            <a:ext cx="149225" cy="55563"/>
          </a:xfrm>
          <a:custGeom>
            <a:avLst/>
            <a:gdLst>
              <a:gd name="T0" fmla="*/ 94 w 94"/>
              <a:gd name="T1" fmla="*/ 35 h 35"/>
              <a:gd name="T2" fmla="*/ 47 w 94"/>
              <a:gd name="T3" fmla="*/ 0 h 35"/>
              <a:gd name="T4" fmla="*/ 0 w 94"/>
              <a:gd name="T5" fmla="*/ 35 h 35"/>
              <a:gd name="T6" fmla="*/ 94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94" y="35"/>
                </a:moveTo>
                <a:lnTo>
                  <a:pt x="47" y="0"/>
                </a:lnTo>
                <a:lnTo>
                  <a:pt x="0" y="35"/>
                </a:lnTo>
                <a:lnTo>
                  <a:pt x="94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75" name="Freeform 3">
            <a:extLst>
              <a:ext uri="{FF2B5EF4-FFF2-40B4-BE49-F238E27FC236}">
                <a16:creationId xmlns:a16="http://schemas.microsoft.com/office/drawing/2014/main" id="{3286F88D-F9C2-4B85-A6AD-AFCD45E8A0FE}"/>
              </a:ext>
            </a:extLst>
          </p:cNvPr>
          <p:cNvSpPr>
            <a:spLocks/>
          </p:cNvSpPr>
          <p:nvPr/>
        </p:nvSpPr>
        <p:spPr bwMode="auto">
          <a:xfrm>
            <a:off x="1909763" y="0"/>
            <a:ext cx="146050" cy="55563"/>
          </a:xfrm>
          <a:custGeom>
            <a:avLst/>
            <a:gdLst>
              <a:gd name="T0" fmla="*/ 92 w 92"/>
              <a:gd name="T1" fmla="*/ 35 h 35"/>
              <a:gd name="T2" fmla="*/ 46 w 92"/>
              <a:gd name="T3" fmla="*/ 0 h 35"/>
              <a:gd name="T4" fmla="*/ 0 w 92"/>
              <a:gd name="T5" fmla="*/ 35 h 35"/>
              <a:gd name="T6" fmla="*/ 92 w 92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2"/>
              <a:gd name="T13" fmla="*/ 0 h 35"/>
              <a:gd name="T14" fmla="*/ 92 w 92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" h="35">
                <a:moveTo>
                  <a:pt x="92" y="35"/>
                </a:moveTo>
                <a:lnTo>
                  <a:pt x="46" y="0"/>
                </a:lnTo>
                <a:lnTo>
                  <a:pt x="0" y="35"/>
                </a:lnTo>
                <a:lnTo>
                  <a:pt x="92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76" name="Freeform 4">
            <a:extLst>
              <a:ext uri="{FF2B5EF4-FFF2-40B4-BE49-F238E27FC236}">
                <a16:creationId xmlns:a16="http://schemas.microsoft.com/office/drawing/2014/main" id="{77C28E55-9429-4B83-A80C-52A516ADBE3B}"/>
              </a:ext>
            </a:extLst>
          </p:cNvPr>
          <p:cNvSpPr>
            <a:spLocks/>
          </p:cNvSpPr>
          <p:nvPr/>
        </p:nvSpPr>
        <p:spPr bwMode="auto">
          <a:xfrm>
            <a:off x="1693863" y="0"/>
            <a:ext cx="147637" cy="55563"/>
          </a:xfrm>
          <a:custGeom>
            <a:avLst/>
            <a:gdLst>
              <a:gd name="T0" fmla="*/ 93 w 93"/>
              <a:gd name="T1" fmla="*/ 35 h 35"/>
              <a:gd name="T2" fmla="*/ 47 w 93"/>
              <a:gd name="T3" fmla="*/ 0 h 35"/>
              <a:gd name="T4" fmla="*/ 0 w 93"/>
              <a:gd name="T5" fmla="*/ 35 h 35"/>
              <a:gd name="T6" fmla="*/ 93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93" y="35"/>
                </a:moveTo>
                <a:lnTo>
                  <a:pt x="47" y="0"/>
                </a:lnTo>
                <a:lnTo>
                  <a:pt x="0" y="35"/>
                </a:lnTo>
                <a:lnTo>
                  <a:pt x="93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77" name="Freeform 5">
            <a:extLst>
              <a:ext uri="{FF2B5EF4-FFF2-40B4-BE49-F238E27FC236}">
                <a16:creationId xmlns:a16="http://schemas.microsoft.com/office/drawing/2014/main" id="{73F0150D-A889-4DB0-B4A9-DD0BF527A02C}"/>
              </a:ext>
            </a:extLst>
          </p:cNvPr>
          <p:cNvSpPr>
            <a:spLocks/>
          </p:cNvSpPr>
          <p:nvPr/>
        </p:nvSpPr>
        <p:spPr bwMode="auto">
          <a:xfrm>
            <a:off x="1487488" y="0"/>
            <a:ext cx="149225" cy="55563"/>
          </a:xfrm>
          <a:custGeom>
            <a:avLst/>
            <a:gdLst>
              <a:gd name="T0" fmla="*/ 94 w 94"/>
              <a:gd name="T1" fmla="*/ 35 h 35"/>
              <a:gd name="T2" fmla="*/ 47 w 94"/>
              <a:gd name="T3" fmla="*/ 0 h 35"/>
              <a:gd name="T4" fmla="*/ 0 w 94"/>
              <a:gd name="T5" fmla="*/ 35 h 35"/>
              <a:gd name="T6" fmla="*/ 94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94" y="35"/>
                </a:moveTo>
                <a:lnTo>
                  <a:pt x="47" y="0"/>
                </a:lnTo>
                <a:lnTo>
                  <a:pt x="0" y="35"/>
                </a:lnTo>
                <a:lnTo>
                  <a:pt x="94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78" name="Freeform 6">
            <a:extLst>
              <a:ext uri="{FF2B5EF4-FFF2-40B4-BE49-F238E27FC236}">
                <a16:creationId xmlns:a16="http://schemas.microsoft.com/office/drawing/2014/main" id="{910EA354-3EBD-46CD-B883-D34043183AF2}"/>
              </a:ext>
            </a:extLst>
          </p:cNvPr>
          <p:cNvSpPr>
            <a:spLocks/>
          </p:cNvSpPr>
          <p:nvPr/>
        </p:nvSpPr>
        <p:spPr bwMode="auto">
          <a:xfrm>
            <a:off x="1282700" y="0"/>
            <a:ext cx="146050" cy="55563"/>
          </a:xfrm>
          <a:custGeom>
            <a:avLst/>
            <a:gdLst>
              <a:gd name="T0" fmla="*/ 92 w 92"/>
              <a:gd name="T1" fmla="*/ 35 h 35"/>
              <a:gd name="T2" fmla="*/ 47 w 92"/>
              <a:gd name="T3" fmla="*/ 0 h 35"/>
              <a:gd name="T4" fmla="*/ 0 w 92"/>
              <a:gd name="T5" fmla="*/ 35 h 35"/>
              <a:gd name="T6" fmla="*/ 92 w 92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2"/>
              <a:gd name="T13" fmla="*/ 0 h 35"/>
              <a:gd name="T14" fmla="*/ 92 w 92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" h="35">
                <a:moveTo>
                  <a:pt x="92" y="35"/>
                </a:moveTo>
                <a:lnTo>
                  <a:pt x="47" y="0"/>
                </a:lnTo>
                <a:lnTo>
                  <a:pt x="0" y="35"/>
                </a:lnTo>
                <a:lnTo>
                  <a:pt x="92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79" name="Freeform 7">
            <a:extLst>
              <a:ext uri="{FF2B5EF4-FFF2-40B4-BE49-F238E27FC236}">
                <a16:creationId xmlns:a16="http://schemas.microsoft.com/office/drawing/2014/main" id="{45266B71-3216-4872-BA02-4C6F20772AA9}"/>
              </a:ext>
            </a:extLst>
          </p:cNvPr>
          <p:cNvSpPr>
            <a:spLocks/>
          </p:cNvSpPr>
          <p:nvPr/>
        </p:nvSpPr>
        <p:spPr bwMode="auto">
          <a:xfrm>
            <a:off x="1063625" y="0"/>
            <a:ext cx="147638" cy="55563"/>
          </a:xfrm>
          <a:custGeom>
            <a:avLst/>
            <a:gdLst>
              <a:gd name="T0" fmla="*/ 93 w 93"/>
              <a:gd name="T1" fmla="*/ 35 h 35"/>
              <a:gd name="T2" fmla="*/ 47 w 93"/>
              <a:gd name="T3" fmla="*/ 0 h 35"/>
              <a:gd name="T4" fmla="*/ 0 w 93"/>
              <a:gd name="T5" fmla="*/ 35 h 35"/>
              <a:gd name="T6" fmla="*/ 93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93" y="35"/>
                </a:moveTo>
                <a:lnTo>
                  <a:pt x="47" y="0"/>
                </a:lnTo>
                <a:lnTo>
                  <a:pt x="0" y="35"/>
                </a:lnTo>
                <a:lnTo>
                  <a:pt x="93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80" name="Freeform 8">
            <a:extLst>
              <a:ext uri="{FF2B5EF4-FFF2-40B4-BE49-F238E27FC236}">
                <a16:creationId xmlns:a16="http://schemas.microsoft.com/office/drawing/2014/main" id="{A65DF70B-2A6C-4C02-91C9-78300AB95664}"/>
              </a:ext>
            </a:extLst>
          </p:cNvPr>
          <p:cNvSpPr>
            <a:spLocks/>
          </p:cNvSpPr>
          <p:nvPr/>
        </p:nvSpPr>
        <p:spPr bwMode="auto">
          <a:xfrm>
            <a:off x="865188" y="0"/>
            <a:ext cx="149225" cy="55563"/>
          </a:xfrm>
          <a:custGeom>
            <a:avLst/>
            <a:gdLst>
              <a:gd name="T0" fmla="*/ 94 w 94"/>
              <a:gd name="T1" fmla="*/ 35 h 35"/>
              <a:gd name="T2" fmla="*/ 47 w 94"/>
              <a:gd name="T3" fmla="*/ 0 h 35"/>
              <a:gd name="T4" fmla="*/ 0 w 94"/>
              <a:gd name="T5" fmla="*/ 35 h 35"/>
              <a:gd name="T6" fmla="*/ 94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94" y="35"/>
                </a:moveTo>
                <a:lnTo>
                  <a:pt x="47" y="0"/>
                </a:lnTo>
                <a:lnTo>
                  <a:pt x="0" y="35"/>
                </a:lnTo>
                <a:lnTo>
                  <a:pt x="94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81" name="Freeform 9">
            <a:extLst>
              <a:ext uri="{FF2B5EF4-FFF2-40B4-BE49-F238E27FC236}">
                <a16:creationId xmlns:a16="http://schemas.microsoft.com/office/drawing/2014/main" id="{DB353812-826F-4CD6-8005-F833BD78A6A5}"/>
              </a:ext>
            </a:extLst>
          </p:cNvPr>
          <p:cNvSpPr>
            <a:spLocks/>
          </p:cNvSpPr>
          <p:nvPr/>
        </p:nvSpPr>
        <p:spPr bwMode="auto">
          <a:xfrm>
            <a:off x="655638" y="0"/>
            <a:ext cx="146050" cy="55563"/>
          </a:xfrm>
          <a:custGeom>
            <a:avLst/>
            <a:gdLst>
              <a:gd name="T0" fmla="*/ 92 w 92"/>
              <a:gd name="T1" fmla="*/ 35 h 35"/>
              <a:gd name="T2" fmla="*/ 47 w 92"/>
              <a:gd name="T3" fmla="*/ 0 h 35"/>
              <a:gd name="T4" fmla="*/ 0 w 92"/>
              <a:gd name="T5" fmla="*/ 35 h 35"/>
              <a:gd name="T6" fmla="*/ 92 w 92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2"/>
              <a:gd name="T13" fmla="*/ 0 h 35"/>
              <a:gd name="T14" fmla="*/ 92 w 92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" h="35">
                <a:moveTo>
                  <a:pt x="92" y="35"/>
                </a:moveTo>
                <a:lnTo>
                  <a:pt x="47" y="0"/>
                </a:lnTo>
                <a:lnTo>
                  <a:pt x="0" y="35"/>
                </a:lnTo>
                <a:lnTo>
                  <a:pt x="92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82" name="Freeform 10">
            <a:extLst>
              <a:ext uri="{FF2B5EF4-FFF2-40B4-BE49-F238E27FC236}">
                <a16:creationId xmlns:a16="http://schemas.microsoft.com/office/drawing/2014/main" id="{04790D73-3C98-4D6E-B8C7-0206AAB9C2FD}"/>
              </a:ext>
            </a:extLst>
          </p:cNvPr>
          <p:cNvSpPr>
            <a:spLocks/>
          </p:cNvSpPr>
          <p:nvPr/>
        </p:nvSpPr>
        <p:spPr bwMode="auto">
          <a:xfrm>
            <a:off x="447675" y="0"/>
            <a:ext cx="149225" cy="55563"/>
          </a:xfrm>
          <a:custGeom>
            <a:avLst/>
            <a:gdLst>
              <a:gd name="T0" fmla="*/ 94 w 94"/>
              <a:gd name="T1" fmla="*/ 35 h 35"/>
              <a:gd name="T2" fmla="*/ 47 w 94"/>
              <a:gd name="T3" fmla="*/ 0 h 35"/>
              <a:gd name="T4" fmla="*/ 0 w 94"/>
              <a:gd name="T5" fmla="*/ 35 h 35"/>
              <a:gd name="T6" fmla="*/ 94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94" y="35"/>
                </a:moveTo>
                <a:lnTo>
                  <a:pt x="47" y="0"/>
                </a:lnTo>
                <a:lnTo>
                  <a:pt x="0" y="35"/>
                </a:lnTo>
                <a:lnTo>
                  <a:pt x="94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83" name="Freeform 11">
            <a:extLst>
              <a:ext uri="{FF2B5EF4-FFF2-40B4-BE49-F238E27FC236}">
                <a16:creationId xmlns:a16="http://schemas.microsoft.com/office/drawing/2014/main" id="{1E153F06-BAEA-4553-A372-01F01463295E}"/>
              </a:ext>
            </a:extLst>
          </p:cNvPr>
          <p:cNvSpPr>
            <a:spLocks/>
          </p:cNvSpPr>
          <p:nvPr/>
        </p:nvSpPr>
        <p:spPr bwMode="auto">
          <a:xfrm>
            <a:off x="242888" y="0"/>
            <a:ext cx="146050" cy="55563"/>
          </a:xfrm>
          <a:custGeom>
            <a:avLst/>
            <a:gdLst>
              <a:gd name="T0" fmla="*/ 92 w 92"/>
              <a:gd name="T1" fmla="*/ 35 h 35"/>
              <a:gd name="T2" fmla="*/ 47 w 92"/>
              <a:gd name="T3" fmla="*/ 0 h 35"/>
              <a:gd name="T4" fmla="*/ 0 w 92"/>
              <a:gd name="T5" fmla="*/ 35 h 35"/>
              <a:gd name="T6" fmla="*/ 92 w 92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2"/>
              <a:gd name="T13" fmla="*/ 0 h 35"/>
              <a:gd name="T14" fmla="*/ 92 w 92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" h="35">
                <a:moveTo>
                  <a:pt x="92" y="35"/>
                </a:moveTo>
                <a:lnTo>
                  <a:pt x="47" y="0"/>
                </a:lnTo>
                <a:lnTo>
                  <a:pt x="0" y="35"/>
                </a:lnTo>
                <a:lnTo>
                  <a:pt x="92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84" name="Freeform 12">
            <a:extLst>
              <a:ext uri="{FF2B5EF4-FFF2-40B4-BE49-F238E27FC236}">
                <a16:creationId xmlns:a16="http://schemas.microsoft.com/office/drawing/2014/main" id="{A4EC0A58-E1F0-4D46-A887-3460DEF84BF4}"/>
              </a:ext>
            </a:extLst>
          </p:cNvPr>
          <p:cNvSpPr>
            <a:spLocks/>
          </p:cNvSpPr>
          <p:nvPr/>
        </p:nvSpPr>
        <p:spPr bwMode="auto">
          <a:xfrm>
            <a:off x="6665913" y="0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85" name="Freeform 13">
            <a:extLst>
              <a:ext uri="{FF2B5EF4-FFF2-40B4-BE49-F238E27FC236}">
                <a16:creationId xmlns:a16="http://schemas.microsoft.com/office/drawing/2014/main" id="{A7728340-990A-49F3-8888-A8F6D21FA7BF}"/>
              </a:ext>
            </a:extLst>
          </p:cNvPr>
          <p:cNvSpPr>
            <a:spLocks/>
          </p:cNvSpPr>
          <p:nvPr/>
        </p:nvSpPr>
        <p:spPr bwMode="auto">
          <a:xfrm>
            <a:off x="6461125" y="0"/>
            <a:ext cx="147638" cy="55563"/>
          </a:xfrm>
          <a:custGeom>
            <a:avLst/>
            <a:gdLst>
              <a:gd name="T0" fmla="*/ 0 w 93"/>
              <a:gd name="T1" fmla="*/ 35 h 35"/>
              <a:gd name="T2" fmla="*/ 46 w 93"/>
              <a:gd name="T3" fmla="*/ 0 h 35"/>
              <a:gd name="T4" fmla="*/ 93 w 93"/>
              <a:gd name="T5" fmla="*/ 35 h 35"/>
              <a:gd name="T6" fmla="*/ 0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6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86" name="Freeform 14">
            <a:extLst>
              <a:ext uri="{FF2B5EF4-FFF2-40B4-BE49-F238E27FC236}">
                <a16:creationId xmlns:a16="http://schemas.microsoft.com/office/drawing/2014/main" id="{3CE37C78-A1C3-4726-B40E-AB975E38B242}"/>
              </a:ext>
            </a:extLst>
          </p:cNvPr>
          <p:cNvSpPr>
            <a:spLocks/>
          </p:cNvSpPr>
          <p:nvPr/>
        </p:nvSpPr>
        <p:spPr bwMode="auto">
          <a:xfrm>
            <a:off x="6875463" y="0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87" name="Freeform 15">
            <a:extLst>
              <a:ext uri="{FF2B5EF4-FFF2-40B4-BE49-F238E27FC236}">
                <a16:creationId xmlns:a16="http://schemas.microsoft.com/office/drawing/2014/main" id="{B2DB5566-728E-44F1-861E-89927FB5EE14}"/>
              </a:ext>
            </a:extLst>
          </p:cNvPr>
          <p:cNvSpPr>
            <a:spLocks/>
          </p:cNvSpPr>
          <p:nvPr/>
        </p:nvSpPr>
        <p:spPr bwMode="auto">
          <a:xfrm>
            <a:off x="7083425" y="0"/>
            <a:ext cx="147638" cy="55563"/>
          </a:xfrm>
          <a:custGeom>
            <a:avLst/>
            <a:gdLst>
              <a:gd name="T0" fmla="*/ 0 w 93"/>
              <a:gd name="T1" fmla="*/ 35 h 35"/>
              <a:gd name="T2" fmla="*/ 47 w 93"/>
              <a:gd name="T3" fmla="*/ 0 h 35"/>
              <a:gd name="T4" fmla="*/ 93 w 93"/>
              <a:gd name="T5" fmla="*/ 35 h 35"/>
              <a:gd name="T6" fmla="*/ 0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7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88" name="Freeform 16">
            <a:extLst>
              <a:ext uri="{FF2B5EF4-FFF2-40B4-BE49-F238E27FC236}">
                <a16:creationId xmlns:a16="http://schemas.microsoft.com/office/drawing/2014/main" id="{9B684363-C8AF-4A69-BFCC-15D6CA9D6C79}"/>
              </a:ext>
            </a:extLst>
          </p:cNvPr>
          <p:cNvSpPr>
            <a:spLocks/>
          </p:cNvSpPr>
          <p:nvPr/>
        </p:nvSpPr>
        <p:spPr bwMode="auto">
          <a:xfrm>
            <a:off x="7297738" y="0"/>
            <a:ext cx="147637" cy="55563"/>
          </a:xfrm>
          <a:custGeom>
            <a:avLst/>
            <a:gdLst>
              <a:gd name="T0" fmla="*/ 0 w 93"/>
              <a:gd name="T1" fmla="*/ 35 h 35"/>
              <a:gd name="T2" fmla="*/ 47 w 93"/>
              <a:gd name="T3" fmla="*/ 0 h 35"/>
              <a:gd name="T4" fmla="*/ 93 w 93"/>
              <a:gd name="T5" fmla="*/ 35 h 35"/>
              <a:gd name="T6" fmla="*/ 0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7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89" name="Freeform 17">
            <a:extLst>
              <a:ext uri="{FF2B5EF4-FFF2-40B4-BE49-F238E27FC236}">
                <a16:creationId xmlns:a16="http://schemas.microsoft.com/office/drawing/2014/main" id="{BF40D1BE-7396-4FC2-A200-4AA3E998E406}"/>
              </a:ext>
            </a:extLst>
          </p:cNvPr>
          <p:cNvSpPr>
            <a:spLocks/>
          </p:cNvSpPr>
          <p:nvPr/>
        </p:nvSpPr>
        <p:spPr bwMode="auto">
          <a:xfrm>
            <a:off x="7502525" y="0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90" name="Freeform 18">
            <a:extLst>
              <a:ext uri="{FF2B5EF4-FFF2-40B4-BE49-F238E27FC236}">
                <a16:creationId xmlns:a16="http://schemas.microsoft.com/office/drawing/2014/main" id="{CBB472A4-D76A-463A-BA41-F14D003ED451}"/>
              </a:ext>
            </a:extLst>
          </p:cNvPr>
          <p:cNvSpPr>
            <a:spLocks/>
          </p:cNvSpPr>
          <p:nvPr/>
        </p:nvSpPr>
        <p:spPr bwMode="auto">
          <a:xfrm>
            <a:off x="7710488" y="0"/>
            <a:ext cx="147637" cy="55563"/>
          </a:xfrm>
          <a:custGeom>
            <a:avLst/>
            <a:gdLst>
              <a:gd name="T0" fmla="*/ 0 w 93"/>
              <a:gd name="T1" fmla="*/ 35 h 35"/>
              <a:gd name="T2" fmla="*/ 47 w 93"/>
              <a:gd name="T3" fmla="*/ 0 h 35"/>
              <a:gd name="T4" fmla="*/ 93 w 93"/>
              <a:gd name="T5" fmla="*/ 35 h 35"/>
              <a:gd name="T6" fmla="*/ 0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7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91" name="Freeform 19">
            <a:extLst>
              <a:ext uri="{FF2B5EF4-FFF2-40B4-BE49-F238E27FC236}">
                <a16:creationId xmlns:a16="http://schemas.microsoft.com/office/drawing/2014/main" id="{4E846B49-964D-41DF-9027-D481F2F16997}"/>
              </a:ext>
            </a:extLst>
          </p:cNvPr>
          <p:cNvSpPr>
            <a:spLocks/>
          </p:cNvSpPr>
          <p:nvPr/>
        </p:nvSpPr>
        <p:spPr bwMode="auto">
          <a:xfrm>
            <a:off x="7927975" y="0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92" name="Freeform 20">
            <a:extLst>
              <a:ext uri="{FF2B5EF4-FFF2-40B4-BE49-F238E27FC236}">
                <a16:creationId xmlns:a16="http://schemas.microsoft.com/office/drawing/2014/main" id="{43FB9608-D84F-4740-B06A-FCBF227ED214}"/>
              </a:ext>
            </a:extLst>
          </p:cNvPr>
          <p:cNvSpPr>
            <a:spLocks/>
          </p:cNvSpPr>
          <p:nvPr/>
        </p:nvSpPr>
        <p:spPr bwMode="auto">
          <a:xfrm>
            <a:off x="8128000" y="0"/>
            <a:ext cx="146050" cy="55563"/>
          </a:xfrm>
          <a:custGeom>
            <a:avLst/>
            <a:gdLst>
              <a:gd name="T0" fmla="*/ 0 w 92"/>
              <a:gd name="T1" fmla="*/ 35 h 35"/>
              <a:gd name="T2" fmla="*/ 45 w 92"/>
              <a:gd name="T3" fmla="*/ 0 h 35"/>
              <a:gd name="T4" fmla="*/ 92 w 92"/>
              <a:gd name="T5" fmla="*/ 35 h 35"/>
              <a:gd name="T6" fmla="*/ 0 w 92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2"/>
              <a:gd name="T13" fmla="*/ 0 h 35"/>
              <a:gd name="T14" fmla="*/ 92 w 92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" h="35">
                <a:moveTo>
                  <a:pt x="0" y="35"/>
                </a:moveTo>
                <a:lnTo>
                  <a:pt x="45" y="0"/>
                </a:lnTo>
                <a:lnTo>
                  <a:pt x="92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93" name="Freeform 21">
            <a:extLst>
              <a:ext uri="{FF2B5EF4-FFF2-40B4-BE49-F238E27FC236}">
                <a16:creationId xmlns:a16="http://schemas.microsoft.com/office/drawing/2014/main" id="{F12D61A4-0992-4825-A231-8C2FD373B7F8}"/>
              </a:ext>
            </a:extLst>
          </p:cNvPr>
          <p:cNvSpPr>
            <a:spLocks/>
          </p:cNvSpPr>
          <p:nvPr/>
        </p:nvSpPr>
        <p:spPr bwMode="auto">
          <a:xfrm>
            <a:off x="8337550" y="0"/>
            <a:ext cx="146050" cy="55563"/>
          </a:xfrm>
          <a:custGeom>
            <a:avLst/>
            <a:gdLst>
              <a:gd name="T0" fmla="*/ 0 w 92"/>
              <a:gd name="T1" fmla="*/ 35 h 35"/>
              <a:gd name="T2" fmla="*/ 47 w 92"/>
              <a:gd name="T3" fmla="*/ 0 h 35"/>
              <a:gd name="T4" fmla="*/ 92 w 92"/>
              <a:gd name="T5" fmla="*/ 35 h 35"/>
              <a:gd name="T6" fmla="*/ 0 w 92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2"/>
              <a:gd name="T13" fmla="*/ 0 h 35"/>
              <a:gd name="T14" fmla="*/ 92 w 92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" h="35">
                <a:moveTo>
                  <a:pt x="0" y="35"/>
                </a:moveTo>
                <a:lnTo>
                  <a:pt x="47" y="0"/>
                </a:lnTo>
                <a:lnTo>
                  <a:pt x="92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94" name="Freeform 22">
            <a:extLst>
              <a:ext uri="{FF2B5EF4-FFF2-40B4-BE49-F238E27FC236}">
                <a16:creationId xmlns:a16="http://schemas.microsoft.com/office/drawing/2014/main" id="{5C646B81-67F3-46A6-B545-1FB81508553D}"/>
              </a:ext>
            </a:extLst>
          </p:cNvPr>
          <p:cNvSpPr>
            <a:spLocks/>
          </p:cNvSpPr>
          <p:nvPr/>
        </p:nvSpPr>
        <p:spPr bwMode="auto">
          <a:xfrm>
            <a:off x="8542338" y="0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95" name="Freeform 23">
            <a:extLst>
              <a:ext uri="{FF2B5EF4-FFF2-40B4-BE49-F238E27FC236}">
                <a16:creationId xmlns:a16="http://schemas.microsoft.com/office/drawing/2014/main" id="{2BF87454-0A5F-4F22-A888-28D865E51300}"/>
              </a:ext>
            </a:extLst>
          </p:cNvPr>
          <p:cNvSpPr>
            <a:spLocks/>
          </p:cNvSpPr>
          <p:nvPr/>
        </p:nvSpPr>
        <p:spPr bwMode="auto">
          <a:xfrm>
            <a:off x="8750300" y="0"/>
            <a:ext cx="146050" cy="55563"/>
          </a:xfrm>
          <a:custGeom>
            <a:avLst/>
            <a:gdLst>
              <a:gd name="T0" fmla="*/ 0 w 92"/>
              <a:gd name="T1" fmla="*/ 35 h 35"/>
              <a:gd name="T2" fmla="*/ 47 w 92"/>
              <a:gd name="T3" fmla="*/ 0 h 35"/>
              <a:gd name="T4" fmla="*/ 92 w 92"/>
              <a:gd name="T5" fmla="*/ 35 h 35"/>
              <a:gd name="T6" fmla="*/ 0 w 92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2"/>
              <a:gd name="T13" fmla="*/ 0 h 35"/>
              <a:gd name="T14" fmla="*/ 92 w 92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" h="35">
                <a:moveTo>
                  <a:pt x="0" y="35"/>
                </a:moveTo>
                <a:lnTo>
                  <a:pt x="47" y="0"/>
                </a:lnTo>
                <a:lnTo>
                  <a:pt x="92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96" name="Freeform 24">
            <a:extLst>
              <a:ext uri="{FF2B5EF4-FFF2-40B4-BE49-F238E27FC236}">
                <a16:creationId xmlns:a16="http://schemas.microsoft.com/office/drawing/2014/main" id="{69AE1BE0-6986-4F67-88B3-BE18EA00E241}"/>
              </a:ext>
            </a:extLst>
          </p:cNvPr>
          <p:cNvSpPr>
            <a:spLocks/>
          </p:cNvSpPr>
          <p:nvPr/>
        </p:nvSpPr>
        <p:spPr bwMode="auto">
          <a:xfrm>
            <a:off x="5430838" y="0"/>
            <a:ext cx="147637" cy="55563"/>
          </a:xfrm>
          <a:custGeom>
            <a:avLst/>
            <a:gdLst>
              <a:gd name="T0" fmla="*/ 0 w 93"/>
              <a:gd name="T1" fmla="*/ 35 h 35"/>
              <a:gd name="T2" fmla="*/ 47 w 93"/>
              <a:gd name="T3" fmla="*/ 0 h 35"/>
              <a:gd name="T4" fmla="*/ 93 w 93"/>
              <a:gd name="T5" fmla="*/ 35 h 35"/>
              <a:gd name="T6" fmla="*/ 0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7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97" name="Freeform 25">
            <a:extLst>
              <a:ext uri="{FF2B5EF4-FFF2-40B4-BE49-F238E27FC236}">
                <a16:creationId xmlns:a16="http://schemas.microsoft.com/office/drawing/2014/main" id="{07E85BDF-20C8-44F4-89DE-D4631245A1DB}"/>
              </a:ext>
            </a:extLst>
          </p:cNvPr>
          <p:cNvSpPr>
            <a:spLocks/>
          </p:cNvSpPr>
          <p:nvPr/>
        </p:nvSpPr>
        <p:spPr bwMode="auto">
          <a:xfrm>
            <a:off x="5222875" y="0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98" name="Freeform 26">
            <a:extLst>
              <a:ext uri="{FF2B5EF4-FFF2-40B4-BE49-F238E27FC236}">
                <a16:creationId xmlns:a16="http://schemas.microsoft.com/office/drawing/2014/main" id="{8FB24695-CDFB-4045-B4E0-26580A828917}"/>
              </a:ext>
            </a:extLst>
          </p:cNvPr>
          <p:cNvSpPr>
            <a:spLocks/>
          </p:cNvSpPr>
          <p:nvPr/>
        </p:nvSpPr>
        <p:spPr bwMode="auto">
          <a:xfrm>
            <a:off x="5640388" y="0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99" name="Freeform 27">
            <a:extLst>
              <a:ext uri="{FF2B5EF4-FFF2-40B4-BE49-F238E27FC236}">
                <a16:creationId xmlns:a16="http://schemas.microsoft.com/office/drawing/2014/main" id="{503EEFF1-6CD0-43C1-8AA4-285C60A22FFF}"/>
              </a:ext>
            </a:extLst>
          </p:cNvPr>
          <p:cNvSpPr>
            <a:spLocks/>
          </p:cNvSpPr>
          <p:nvPr/>
        </p:nvSpPr>
        <p:spPr bwMode="auto">
          <a:xfrm>
            <a:off x="5848350" y="0"/>
            <a:ext cx="146050" cy="55563"/>
          </a:xfrm>
          <a:custGeom>
            <a:avLst/>
            <a:gdLst>
              <a:gd name="T0" fmla="*/ 0 w 92"/>
              <a:gd name="T1" fmla="*/ 35 h 35"/>
              <a:gd name="T2" fmla="*/ 45 w 92"/>
              <a:gd name="T3" fmla="*/ 0 h 35"/>
              <a:gd name="T4" fmla="*/ 92 w 92"/>
              <a:gd name="T5" fmla="*/ 35 h 35"/>
              <a:gd name="T6" fmla="*/ 0 w 92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2"/>
              <a:gd name="T13" fmla="*/ 0 h 35"/>
              <a:gd name="T14" fmla="*/ 92 w 92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" h="35">
                <a:moveTo>
                  <a:pt x="0" y="35"/>
                </a:moveTo>
                <a:lnTo>
                  <a:pt x="45" y="0"/>
                </a:lnTo>
                <a:lnTo>
                  <a:pt x="92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100" name="Freeform 28">
            <a:extLst>
              <a:ext uri="{FF2B5EF4-FFF2-40B4-BE49-F238E27FC236}">
                <a16:creationId xmlns:a16="http://schemas.microsoft.com/office/drawing/2014/main" id="{EBC61D24-5585-4B8B-B0B5-D73791932207}"/>
              </a:ext>
            </a:extLst>
          </p:cNvPr>
          <p:cNvSpPr>
            <a:spLocks/>
          </p:cNvSpPr>
          <p:nvPr/>
        </p:nvSpPr>
        <p:spPr bwMode="auto">
          <a:xfrm>
            <a:off x="6062663" y="0"/>
            <a:ext cx="146050" cy="55563"/>
          </a:xfrm>
          <a:custGeom>
            <a:avLst/>
            <a:gdLst>
              <a:gd name="T0" fmla="*/ 0 w 92"/>
              <a:gd name="T1" fmla="*/ 35 h 35"/>
              <a:gd name="T2" fmla="*/ 45 w 92"/>
              <a:gd name="T3" fmla="*/ 0 h 35"/>
              <a:gd name="T4" fmla="*/ 92 w 92"/>
              <a:gd name="T5" fmla="*/ 35 h 35"/>
              <a:gd name="T6" fmla="*/ 0 w 92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2"/>
              <a:gd name="T13" fmla="*/ 0 h 35"/>
              <a:gd name="T14" fmla="*/ 92 w 92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" h="35">
                <a:moveTo>
                  <a:pt x="0" y="35"/>
                </a:moveTo>
                <a:lnTo>
                  <a:pt x="45" y="0"/>
                </a:lnTo>
                <a:lnTo>
                  <a:pt x="92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101" name="Freeform 29">
            <a:extLst>
              <a:ext uri="{FF2B5EF4-FFF2-40B4-BE49-F238E27FC236}">
                <a16:creationId xmlns:a16="http://schemas.microsoft.com/office/drawing/2014/main" id="{C3EAA750-D43B-4957-8839-6A5A64D0BD2B}"/>
              </a:ext>
            </a:extLst>
          </p:cNvPr>
          <p:cNvSpPr>
            <a:spLocks/>
          </p:cNvSpPr>
          <p:nvPr/>
        </p:nvSpPr>
        <p:spPr bwMode="auto">
          <a:xfrm>
            <a:off x="6265863" y="0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102" name="Freeform 30">
            <a:extLst>
              <a:ext uri="{FF2B5EF4-FFF2-40B4-BE49-F238E27FC236}">
                <a16:creationId xmlns:a16="http://schemas.microsoft.com/office/drawing/2014/main" id="{FC563ACC-C6D0-4293-8204-AC0DB050FEC0}"/>
              </a:ext>
            </a:extLst>
          </p:cNvPr>
          <p:cNvSpPr>
            <a:spLocks/>
          </p:cNvSpPr>
          <p:nvPr/>
        </p:nvSpPr>
        <p:spPr bwMode="auto">
          <a:xfrm>
            <a:off x="4181475" y="0"/>
            <a:ext cx="147638" cy="55563"/>
          </a:xfrm>
          <a:custGeom>
            <a:avLst/>
            <a:gdLst>
              <a:gd name="T0" fmla="*/ 0 w 93"/>
              <a:gd name="T1" fmla="*/ 35 h 35"/>
              <a:gd name="T2" fmla="*/ 46 w 93"/>
              <a:gd name="T3" fmla="*/ 0 h 35"/>
              <a:gd name="T4" fmla="*/ 93 w 93"/>
              <a:gd name="T5" fmla="*/ 35 h 35"/>
              <a:gd name="T6" fmla="*/ 0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6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103" name="Freeform 31">
            <a:extLst>
              <a:ext uri="{FF2B5EF4-FFF2-40B4-BE49-F238E27FC236}">
                <a16:creationId xmlns:a16="http://schemas.microsoft.com/office/drawing/2014/main" id="{A0945CB1-9B88-4B5B-941F-DB1EDF068B11}"/>
              </a:ext>
            </a:extLst>
          </p:cNvPr>
          <p:cNvSpPr>
            <a:spLocks/>
          </p:cNvSpPr>
          <p:nvPr/>
        </p:nvSpPr>
        <p:spPr bwMode="auto">
          <a:xfrm>
            <a:off x="3973513" y="0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104" name="Freeform 32">
            <a:extLst>
              <a:ext uri="{FF2B5EF4-FFF2-40B4-BE49-F238E27FC236}">
                <a16:creationId xmlns:a16="http://schemas.microsoft.com/office/drawing/2014/main" id="{755329FA-19F3-4B86-9178-AE4C572887C9}"/>
              </a:ext>
            </a:extLst>
          </p:cNvPr>
          <p:cNvSpPr>
            <a:spLocks/>
          </p:cNvSpPr>
          <p:nvPr/>
        </p:nvSpPr>
        <p:spPr bwMode="auto">
          <a:xfrm>
            <a:off x="4391025" y="0"/>
            <a:ext cx="147638" cy="55563"/>
          </a:xfrm>
          <a:custGeom>
            <a:avLst/>
            <a:gdLst>
              <a:gd name="T0" fmla="*/ 0 w 93"/>
              <a:gd name="T1" fmla="*/ 35 h 35"/>
              <a:gd name="T2" fmla="*/ 47 w 93"/>
              <a:gd name="T3" fmla="*/ 0 h 35"/>
              <a:gd name="T4" fmla="*/ 93 w 93"/>
              <a:gd name="T5" fmla="*/ 35 h 35"/>
              <a:gd name="T6" fmla="*/ 0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7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105" name="Freeform 33">
            <a:extLst>
              <a:ext uri="{FF2B5EF4-FFF2-40B4-BE49-F238E27FC236}">
                <a16:creationId xmlns:a16="http://schemas.microsoft.com/office/drawing/2014/main" id="{E1092FC7-007C-4C6E-A388-4770AE08C7B6}"/>
              </a:ext>
            </a:extLst>
          </p:cNvPr>
          <p:cNvSpPr>
            <a:spLocks/>
          </p:cNvSpPr>
          <p:nvPr/>
        </p:nvSpPr>
        <p:spPr bwMode="auto">
          <a:xfrm>
            <a:off x="4595813" y="0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106" name="Freeform 34">
            <a:extLst>
              <a:ext uri="{FF2B5EF4-FFF2-40B4-BE49-F238E27FC236}">
                <a16:creationId xmlns:a16="http://schemas.microsoft.com/office/drawing/2014/main" id="{546607AD-D802-4EDE-9596-D0C537785EB2}"/>
              </a:ext>
            </a:extLst>
          </p:cNvPr>
          <p:cNvSpPr>
            <a:spLocks/>
          </p:cNvSpPr>
          <p:nvPr/>
        </p:nvSpPr>
        <p:spPr bwMode="auto">
          <a:xfrm>
            <a:off x="4810125" y="0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107" name="Freeform 35">
            <a:extLst>
              <a:ext uri="{FF2B5EF4-FFF2-40B4-BE49-F238E27FC236}">
                <a16:creationId xmlns:a16="http://schemas.microsoft.com/office/drawing/2014/main" id="{7C3541B7-A71B-429A-9441-BFA53B007803}"/>
              </a:ext>
            </a:extLst>
          </p:cNvPr>
          <p:cNvSpPr>
            <a:spLocks/>
          </p:cNvSpPr>
          <p:nvPr/>
        </p:nvSpPr>
        <p:spPr bwMode="auto">
          <a:xfrm>
            <a:off x="5018088" y="0"/>
            <a:ext cx="147637" cy="55563"/>
          </a:xfrm>
          <a:custGeom>
            <a:avLst/>
            <a:gdLst>
              <a:gd name="T0" fmla="*/ 0 w 93"/>
              <a:gd name="T1" fmla="*/ 35 h 35"/>
              <a:gd name="T2" fmla="*/ 47 w 93"/>
              <a:gd name="T3" fmla="*/ 0 h 35"/>
              <a:gd name="T4" fmla="*/ 93 w 93"/>
              <a:gd name="T5" fmla="*/ 35 h 35"/>
              <a:gd name="T6" fmla="*/ 0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7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108" name="Freeform 36">
            <a:extLst>
              <a:ext uri="{FF2B5EF4-FFF2-40B4-BE49-F238E27FC236}">
                <a16:creationId xmlns:a16="http://schemas.microsoft.com/office/drawing/2014/main" id="{9B865030-1ABC-49AF-A889-76AB2CA72703}"/>
              </a:ext>
            </a:extLst>
          </p:cNvPr>
          <p:cNvSpPr>
            <a:spLocks/>
          </p:cNvSpPr>
          <p:nvPr/>
        </p:nvSpPr>
        <p:spPr bwMode="auto">
          <a:xfrm>
            <a:off x="2935288" y="0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109" name="Freeform 37">
            <a:extLst>
              <a:ext uri="{FF2B5EF4-FFF2-40B4-BE49-F238E27FC236}">
                <a16:creationId xmlns:a16="http://schemas.microsoft.com/office/drawing/2014/main" id="{720A3C2D-58E8-4F0D-9036-2F00327687AC}"/>
              </a:ext>
            </a:extLst>
          </p:cNvPr>
          <p:cNvSpPr>
            <a:spLocks/>
          </p:cNvSpPr>
          <p:nvPr/>
        </p:nvSpPr>
        <p:spPr bwMode="auto">
          <a:xfrm>
            <a:off x="2728913" y="0"/>
            <a:ext cx="147637" cy="55563"/>
          </a:xfrm>
          <a:custGeom>
            <a:avLst/>
            <a:gdLst>
              <a:gd name="T0" fmla="*/ 0 w 93"/>
              <a:gd name="T1" fmla="*/ 35 h 35"/>
              <a:gd name="T2" fmla="*/ 46 w 93"/>
              <a:gd name="T3" fmla="*/ 0 h 35"/>
              <a:gd name="T4" fmla="*/ 93 w 93"/>
              <a:gd name="T5" fmla="*/ 35 h 35"/>
              <a:gd name="T6" fmla="*/ 0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6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110" name="Freeform 38">
            <a:extLst>
              <a:ext uri="{FF2B5EF4-FFF2-40B4-BE49-F238E27FC236}">
                <a16:creationId xmlns:a16="http://schemas.microsoft.com/office/drawing/2014/main" id="{3D52E642-D619-4B33-BA79-E282B11EED64}"/>
              </a:ext>
            </a:extLst>
          </p:cNvPr>
          <p:cNvSpPr>
            <a:spLocks/>
          </p:cNvSpPr>
          <p:nvPr/>
        </p:nvSpPr>
        <p:spPr bwMode="auto">
          <a:xfrm>
            <a:off x="3144838" y="0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111" name="Freeform 39">
            <a:extLst>
              <a:ext uri="{FF2B5EF4-FFF2-40B4-BE49-F238E27FC236}">
                <a16:creationId xmlns:a16="http://schemas.microsoft.com/office/drawing/2014/main" id="{87F79025-57E0-469A-877F-8B6FB2F743FF}"/>
              </a:ext>
            </a:extLst>
          </p:cNvPr>
          <p:cNvSpPr>
            <a:spLocks/>
          </p:cNvSpPr>
          <p:nvPr/>
        </p:nvSpPr>
        <p:spPr bwMode="auto">
          <a:xfrm>
            <a:off x="3351213" y="0"/>
            <a:ext cx="147637" cy="55563"/>
          </a:xfrm>
          <a:custGeom>
            <a:avLst/>
            <a:gdLst>
              <a:gd name="T0" fmla="*/ 0 w 93"/>
              <a:gd name="T1" fmla="*/ 35 h 35"/>
              <a:gd name="T2" fmla="*/ 47 w 93"/>
              <a:gd name="T3" fmla="*/ 0 h 35"/>
              <a:gd name="T4" fmla="*/ 93 w 93"/>
              <a:gd name="T5" fmla="*/ 35 h 35"/>
              <a:gd name="T6" fmla="*/ 0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7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112" name="Freeform 40">
            <a:extLst>
              <a:ext uri="{FF2B5EF4-FFF2-40B4-BE49-F238E27FC236}">
                <a16:creationId xmlns:a16="http://schemas.microsoft.com/office/drawing/2014/main" id="{55A89553-2EB3-447D-B418-3F03242B8233}"/>
              </a:ext>
            </a:extLst>
          </p:cNvPr>
          <p:cNvSpPr>
            <a:spLocks/>
          </p:cNvSpPr>
          <p:nvPr/>
        </p:nvSpPr>
        <p:spPr bwMode="auto">
          <a:xfrm>
            <a:off x="3565525" y="0"/>
            <a:ext cx="147638" cy="55563"/>
          </a:xfrm>
          <a:custGeom>
            <a:avLst/>
            <a:gdLst>
              <a:gd name="T0" fmla="*/ 0 w 93"/>
              <a:gd name="T1" fmla="*/ 35 h 35"/>
              <a:gd name="T2" fmla="*/ 46 w 93"/>
              <a:gd name="T3" fmla="*/ 0 h 35"/>
              <a:gd name="T4" fmla="*/ 93 w 93"/>
              <a:gd name="T5" fmla="*/ 35 h 35"/>
              <a:gd name="T6" fmla="*/ 0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6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pic>
        <p:nvPicPr>
          <p:cNvPr id="3113" name="Picture 41" descr="BD14742_">
            <a:extLst>
              <a:ext uri="{FF2B5EF4-FFF2-40B4-BE49-F238E27FC236}">
                <a16:creationId xmlns:a16="http://schemas.microsoft.com/office/drawing/2014/main" id="{20A4AC65-3FFA-4FE0-A971-EE1F7A75AD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696075"/>
            <a:ext cx="9144000" cy="161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14" name="Picture 42" descr="Logo">
            <a:extLst>
              <a:ext uri="{FF2B5EF4-FFF2-40B4-BE49-F238E27FC236}">
                <a16:creationId xmlns:a16="http://schemas.microsoft.com/office/drawing/2014/main" id="{7058CD30-A315-41F0-A3AF-C36FDDACE6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3424" y="152400"/>
            <a:ext cx="2060575" cy="11447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15" name="Picture 43" descr="BD14742_">
            <a:extLst>
              <a:ext uri="{FF2B5EF4-FFF2-40B4-BE49-F238E27FC236}">
                <a16:creationId xmlns:a16="http://schemas.microsoft.com/office/drawing/2014/main" id="{5B2BF685-E26D-438F-83C0-CB8A0A0CEB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61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16" name="Rectangle 44">
            <a:extLst>
              <a:ext uri="{FF2B5EF4-FFF2-40B4-BE49-F238E27FC236}">
                <a16:creationId xmlns:a16="http://schemas.microsoft.com/office/drawing/2014/main" id="{A04E99EC-2678-48BE-89CA-84DB379ADD2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319386"/>
            <a:ext cx="5587150" cy="820317"/>
          </a:xfrm>
        </p:spPr>
        <p:txBody>
          <a:bodyPr/>
          <a:lstStyle/>
          <a:p>
            <a:pPr algn="l"/>
            <a:r>
              <a:rPr lang="en-US" altLang="en-US" sz="4000" dirty="0">
                <a:latin typeface="Verdana" panose="020B0604030504040204" pitchFamily="34" charset="0"/>
                <a:ea typeface="Verdana" panose="020B0604030504040204" pitchFamily="34" charset="0"/>
              </a:rPr>
              <a:t>ILSFA EJ</a:t>
            </a:r>
            <a:br>
              <a:rPr lang="en-US" altLang="en-US" sz="4000" dirty="0">
                <a:latin typeface="Verdana" panose="020B0604030504040204" pitchFamily="34" charset="0"/>
                <a:ea typeface="Verdana" panose="020B0604030504040204" pitchFamily="34" charset="0"/>
              </a:rPr>
            </a:br>
            <a:r>
              <a:rPr lang="en-US" altLang="en-US" sz="4000" dirty="0">
                <a:latin typeface="Verdana" panose="020B0604030504040204" pitchFamily="34" charset="0"/>
                <a:ea typeface="Verdana" panose="020B0604030504040204" pitchFamily="34" charset="0"/>
              </a:rPr>
              <a:t>Requirements</a:t>
            </a:r>
          </a:p>
        </p:txBody>
      </p:sp>
      <p:sp>
        <p:nvSpPr>
          <p:cNvPr id="3118" name="Text Box 46">
            <a:extLst>
              <a:ext uri="{FF2B5EF4-FFF2-40B4-BE49-F238E27FC236}">
                <a16:creationId xmlns:a16="http://schemas.microsoft.com/office/drawing/2014/main" id="{1D4D3C28-0767-49D5-8D44-5B6A48C4C03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34400" y="6400800"/>
            <a:ext cx="381000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fld id="{122CFDA7-56FB-4736-B401-CA612D196AAD}" type="slidenum">
              <a:rPr lang="en-US" altLang="en-US" sz="1000"/>
              <a:pPr eaLnBrk="1" hangingPunct="1">
                <a:spcBef>
                  <a:spcPct val="50000"/>
                </a:spcBef>
              </a:pPr>
              <a:t>13</a:t>
            </a:fld>
            <a:endParaRPr lang="en-US" altLang="en-US" sz="1000"/>
          </a:p>
        </p:txBody>
      </p:sp>
      <p:pic>
        <p:nvPicPr>
          <p:cNvPr id="3120" name="Picture 48" descr="IPA">
            <a:extLst>
              <a:ext uri="{FF2B5EF4-FFF2-40B4-BE49-F238E27FC236}">
                <a16:creationId xmlns:a16="http://schemas.microsoft.com/office/drawing/2014/main" id="{17512193-95EE-4F5C-BBA6-1EAE0C6A54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67138" y="266514"/>
            <a:ext cx="1873250" cy="8369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AutoShape 56" descr="Elevate Energy">
            <a:extLst>
              <a:ext uri="{FF2B5EF4-FFF2-40B4-BE49-F238E27FC236}">
                <a16:creationId xmlns:a16="http://schemas.microsoft.com/office/drawing/2014/main" id="{0929B480-AA63-495F-BF4C-C63707AED24A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564683" y="532606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aphicFrame>
        <p:nvGraphicFramePr>
          <p:cNvPr id="3" name="Content Placeholder 2">
            <a:extLst>
              <a:ext uri="{FF2B5EF4-FFF2-40B4-BE49-F238E27FC236}">
                <a16:creationId xmlns:a16="http://schemas.microsoft.com/office/drawing/2014/main" id="{72D4862F-42C3-4C1D-B55C-21FEC55AE519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685800" y="1981200"/>
          <a:ext cx="7772400" cy="4114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9" name="TextBox 8">
            <a:extLst>
              <a:ext uri="{FF2B5EF4-FFF2-40B4-BE49-F238E27FC236}">
                <a16:creationId xmlns:a16="http://schemas.microsoft.com/office/drawing/2014/main" id="{59BF1919-6BDA-4D13-9631-9740145BC73D}"/>
              </a:ext>
            </a:extLst>
          </p:cNvPr>
          <p:cNvSpPr txBox="1"/>
          <p:nvPr/>
        </p:nvSpPr>
        <p:spPr>
          <a:xfrm>
            <a:off x="865188" y="4114800"/>
            <a:ext cx="6010275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00" dirty="0">
                <a:latin typeface="Verdana" panose="020B0604030504040204" pitchFamily="34" charset="0"/>
                <a:ea typeface="Verdana" panose="020B0604030504040204" pitchFamily="34" charset="0"/>
              </a:rPr>
              <a:t>2,422 of 9,683 census block groups in Illinois were designated EJs based on localized environmental and socioeconomic factors</a:t>
            </a: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F53DB9E9-9435-4BDF-A760-969959808904}"/>
              </a:ext>
            </a:extLst>
          </p:cNvPr>
          <p:cNvSpPr txBox="1"/>
          <p:nvPr/>
        </p:nvSpPr>
        <p:spPr>
          <a:xfrm>
            <a:off x="865188" y="4913039"/>
            <a:ext cx="6010275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00" dirty="0">
                <a:latin typeface="Verdana" panose="020B0604030504040204" pitchFamily="34" charset="0"/>
                <a:ea typeface="Verdana" panose="020B0604030504040204" pitchFamily="34" charset="0"/>
              </a:rPr>
              <a:t>Represents appx. 3.1 million people or 1.2 million households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397D1E89-A080-42E4-9677-EF5D0EE444FB}"/>
              </a:ext>
            </a:extLst>
          </p:cNvPr>
          <p:cNvSpPr txBox="1"/>
          <p:nvPr/>
        </p:nvSpPr>
        <p:spPr>
          <a:xfrm>
            <a:off x="856065" y="5597075"/>
            <a:ext cx="6010275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00" dirty="0">
                <a:latin typeface="Verdana" panose="020B0604030504040204" pitchFamily="34" charset="0"/>
                <a:ea typeface="Verdana" panose="020B0604030504040204" pitchFamily="34" charset="0"/>
              </a:rPr>
              <a:t>Option for communities to pursue “self-designation”</a:t>
            </a:r>
          </a:p>
        </p:txBody>
      </p:sp>
      <p:pic>
        <p:nvPicPr>
          <p:cNvPr id="53" name="Picture 52" descr="Shape&#10;&#10;Description automatically generated">
            <a:extLst>
              <a:ext uri="{FF2B5EF4-FFF2-40B4-BE49-F238E27FC236}">
                <a16:creationId xmlns:a16="http://schemas.microsoft.com/office/drawing/2014/main" id="{DA7CBB64-26B4-4373-A1A5-94D6ED8FA81B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4816" y="248629"/>
            <a:ext cx="952618" cy="9618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666156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Freeform 2">
            <a:extLst>
              <a:ext uri="{FF2B5EF4-FFF2-40B4-BE49-F238E27FC236}">
                <a16:creationId xmlns:a16="http://schemas.microsoft.com/office/drawing/2014/main" id="{109873C1-9F2F-412A-B9DC-EBA959687DDC}"/>
              </a:ext>
            </a:extLst>
          </p:cNvPr>
          <p:cNvSpPr>
            <a:spLocks/>
          </p:cNvSpPr>
          <p:nvPr/>
        </p:nvSpPr>
        <p:spPr bwMode="auto">
          <a:xfrm>
            <a:off x="2114550" y="0"/>
            <a:ext cx="149225" cy="55563"/>
          </a:xfrm>
          <a:custGeom>
            <a:avLst/>
            <a:gdLst>
              <a:gd name="T0" fmla="*/ 94 w 94"/>
              <a:gd name="T1" fmla="*/ 35 h 35"/>
              <a:gd name="T2" fmla="*/ 47 w 94"/>
              <a:gd name="T3" fmla="*/ 0 h 35"/>
              <a:gd name="T4" fmla="*/ 0 w 94"/>
              <a:gd name="T5" fmla="*/ 35 h 35"/>
              <a:gd name="T6" fmla="*/ 94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94" y="35"/>
                </a:moveTo>
                <a:lnTo>
                  <a:pt x="47" y="0"/>
                </a:lnTo>
                <a:lnTo>
                  <a:pt x="0" y="35"/>
                </a:lnTo>
                <a:lnTo>
                  <a:pt x="94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75" name="Freeform 3">
            <a:extLst>
              <a:ext uri="{FF2B5EF4-FFF2-40B4-BE49-F238E27FC236}">
                <a16:creationId xmlns:a16="http://schemas.microsoft.com/office/drawing/2014/main" id="{3286F88D-F9C2-4B85-A6AD-AFCD45E8A0FE}"/>
              </a:ext>
            </a:extLst>
          </p:cNvPr>
          <p:cNvSpPr>
            <a:spLocks/>
          </p:cNvSpPr>
          <p:nvPr/>
        </p:nvSpPr>
        <p:spPr bwMode="auto">
          <a:xfrm>
            <a:off x="1909763" y="0"/>
            <a:ext cx="146050" cy="55563"/>
          </a:xfrm>
          <a:custGeom>
            <a:avLst/>
            <a:gdLst>
              <a:gd name="T0" fmla="*/ 92 w 92"/>
              <a:gd name="T1" fmla="*/ 35 h 35"/>
              <a:gd name="T2" fmla="*/ 46 w 92"/>
              <a:gd name="T3" fmla="*/ 0 h 35"/>
              <a:gd name="T4" fmla="*/ 0 w 92"/>
              <a:gd name="T5" fmla="*/ 35 h 35"/>
              <a:gd name="T6" fmla="*/ 92 w 92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2"/>
              <a:gd name="T13" fmla="*/ 0 h 35"/>
              <a:gd name="T14" fmla="*/ 92 w 92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" h="35">
                <a:moveTo>
                  <a:pt x="92" y="35"/>
                </a:moveTo>
                <a:lnTo>
                  <a:pt x="46" y="0"/>
                </a:lnTo>
                <a:lnTo>
                  <a:pt x="0" y="35"/>
                </a:lnTo>
                <a:lnTo>
                  <a:pt x="92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76" name="Freeform 4">
            <a:extLst>
              <a:ext uri="{FF2B5EF4-FFF2-40B4-BE49-F238E27FC236}">
                <a16:creationId xmlns:a16="http://schemas.microsoft.com/office/drawing/2014/main" id="{77C28E55-9429-4B83-A80C-52A516ADBE3B}"/>
              </a:ext>
            </a:extLst>
          </p:cNvPr>
          <p:cNvSpPr>
            <a:spLocks/>
          </p:cNvSpPr>
          <p:nvPr/>
        </p:nvSpPr>
        <p:spPr bwMode="auto">
          <a:xfrm>
            <a:off x="1693863" y="0"/>
            <a:ext cx="147637" cy="55563"/>
          </a:xfrm>
          <a:custGeom>
            <a:avLst/>
            <a:gdLst>
              <a:gd name="T0" fmla="*/ 93 w 93"/>
              <a:gd name="T1" fmla="*/ 35 h 35"/>
              <a:gd name="T2" fmla="*/ 47 w 93"/>
              <a:gd name="T3" fmla="*/ 0 h 35"/>
              <a:gd name="T4" fmla="*/ 0 w 93"/>
              <a:gd name="T5" fmla="*/ 35 h 35"/>
              <a:gd name="T6" fmla="*/ 93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93" y="35"/>
                </a:moveTo>
                <a:lnTo>
                  <a:pt x="47" y="0"/>
                </a:lnTo>
                <a:lnTo>
                  <a:pt x="0" y="35"/>
                </a:lnTo>
                <a:lnTo>
                  <a:pt x="93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77" name="Freeform 5">
            <a:extLst>
              <a:ext uri="{FF2B5EF4-FFF2-40B4-BE49-F238E27FC236}">
                <a16:creationId xmlns:a16="http://schemas.microsoft.com/office/drawing/2014/main" id="{73F0150D-A889-4DB0-B4A9-DD0BF527A02C}"/>
              </a:ext>
            </a:extLst>
          </p:cNvPr>
          <p:cNvSpPr>
            <a:spLocks/>
          </p:cNvSpPr>
          <p:nvPr/>
        </p:nvSpPr>
        <p:spPr bwMode="auto">
          <a:xfrm>
            <a:off x="1487488" y="0"/>
            <a:ext cx="149225" cy="55563"/>
          </a:xfrm>
          <a:custGeom>
            <a:avLst/>
            <a:gdLst>
              <a:gd name="T0" fmla="*/ 94 w 94"/>
              <a:gd name="T1" fmla="*/ 35 h 35"/>
              <a:gd name="T2" fmla="*/ 47 w 94"/>
              <a:gd name="T3" fmla="*/ 0 h 35"/>
              <a:gd name="T4" fmla="*/ 0 w 94"/>
              <a:gd name="T5" fmla="*/ 35 h 35"/>
              <a:gd name="T6" fmla="*/ 94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94" y="35"/>
                </a:moveTo>
                <a:lnTo>
                  <a:pt x="47" y="0"/>
                </a:lnTo>
                <a:lnTo>
                  <a:pt x="0" y="35"/>
                </a:lnTo>
                <a:lnTo>
                  <a:pt x="94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78" name="Freeform 6">
            <a:extLst>
              <a:ext uri="{FF2B5EF4-FFF2-40B4-BE49-F238E27FC236}">
                <a16:creationId xmlns:a16="http://schemas.microsoft.com/office/drawing/2014/main" id="{910EA354-3EBD-46CD-B883-D34043183AF2}"/>
              </a:ext>
            </a:extLst>
          </p:cNvPr>
          <p:cNvSpPr>
            <a:spLocks/>
          </p:cNvSpPr>
          <p:nvPr/>
        </p:nvSpPr>
        <p:spPr bwMode="auto">
          <a:xfrm>
            <a:off x="1282700" y="0"/>
            <a:ext cx="146050" cy="55563"/>
          </a:xfrm>
          <a:custGeom>
            <a:avLst/>
            <a:gdLst>
              <a:gd name="T0" fmla="*/ 92 w 92"/>
              <a:gd name="T1" fmla="*/ 35 h 35"/>
              <a:gd name="T2" fmla="*/ 47 w 92"/>
              <a:gd name="T3" fmla="*/ 0 h 35"/>
              <a:gd name="T4" fmla="*/ 0 w 92"/>
              <a:gd name="T5" fmla="*/ 35 h 35"/>
              <a:gd name="T6" fmla="*/ 92 w 92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2"/>
              <a:gd name="T13" fmla="*/ 0 h 35"/>
              <a:gd name="T14" fmla="*/ 92 w 92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" h="35">
                <a:moveTo>
                  <a:pt x="92" y="35"/>
                </a:moveTo>
                <a:lnTo>
                  <a:pt x="47" y="0"/>
                </a:lnTo>
                <a:lnTo>
                  <a:pt x="0" y="35"/>
                </a:lnTo>
                <a:lnTo>
                  <a:pt x="92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79" name="Freeform 7">
            <a:extLst>
              <a:ext uri="{FF2B5EF4-FFF2-40B4-BE49-F238E27FC236}">
                <a16:creationId xmlns:a16="http://schemas.microsoft.com/office/drawing/2014/main" id="{45266B71-3216-4872-BA02-4C6F20772AA9}"/>
              </a:ext>
            </a:extLst>
          </p:cNvPr>
          <p:cNvSpPr>
            <a:spLocks/>
          </p:cNvSpPr>
          <p:nvPr/>
        </p:nvSpPr>
        <p:spPr bwMode="auto">
          <a:xfrm>
            <a:off x="1063625" y="0"/>
            <a:ext cx="147638" cy="55563"/>
          </a:xfrm>
          <a:custGeom>
            <a:avLst/>
            <a:gdLst>
              <a:gd name="T0" fmla="*/ 93 w 93"/>
              <a:gd name="T1" fmla="*/ 35 h 35"/>
              <a:gd name="T2" fmla="*/ 47 w 93"/>
              <a:gd name="T3" fmla="*/ 0 h 35"/>
              <a:gd name="T4" fmla="*/ 0 w 93"/>
              <a:gd name="T5" fmla="*/ 35 h 35"/>
              <a:gd name="T6" fmla="*/ 93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93" y="35"/>
                </a:moveTo>
                <a:lnTo>
                  <a:pt x="47" y="0"/>
                </a:lnTo>
                <a:lnTo>
                  <a:pt x="0" y="35"/>
                </a:lnTo>
                <a:lnTo>
                  <a:pt x="93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80" name="Freeform 8">
            <a:extLst>
              <a:ext uri="{FF2B5EF4-FFF2-40B4-BE49-F238E27FC236}">
                <a16:creationId xmlns:a16="http://schemas.microsoft.com/office/drawing/2014/main" id="{A65DF70B-2A6C-4C02-91C9-78300AB95664}"/>
              </a:ext>
            </a:extLst>
          </p:cNvPr>
          <p:cNvSpPr>
            <a:spLocks/>
          </p:cNvSpPr>
          <p:nvPr/>
        </p:nvSpPr>
        <p:spPr bwMode="auto">
          <a:xfrm>
            <a:off x="865188" y="0"/>
            <a:ext cx="149225" cy="55563"/>
          </a:xfrm>
          <a:custGeom>
            <a:avLst/>
            <a:gdLst>
              <a:gd name="T0" fmla="*/ 94 w 94"/>
              <a:gd name="T1" fmla="*/ 35 h 35"/>
              <a:gd name="T2" fmla="*/ 47 w 94"/>
              <a:gd name="T3" fmla="*/ 0 h 35"/>
              <a:gd name="T4" fmla="*/ 0 w 94"/>
              <a:gd name="T5" fmla="*/ 35 h 35"/>
              <a:gd name="T6" fmla="*/ 94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94" y="35"/>
                </a:moveTo>
                <a:lnTo>
                  <a:pt x="47" y="0"/>
                </a:lnTo>
                <a:lnTo>
                  <a:pt x="0" y="35"/>
                </a:lnTo>
                <a:lnTo>
                  <a:pt x="94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81" name="Freeform 9">
            <a:extLst>
              <a:ext uri="{FF2B5EF4-FFF2-40B4-BE49-F238E27FC236}">
                <a16:creationId xmlns:a16="http://schemas.microsoft.com/office/drawing/2014/main" id="{DB353812-826F-4CD6-8005-F833BD78A6A5}"/>
              </a:ext>
            </a:extLst>
          </p:cNvPr>
          <p:cNvSpPr>
            <a:spLocks/>
          </p:cNvSpPr>
          <p:nvPr/>
        </p:nvSpPr>
        <p:spPr bwMode="auto">
          <a:xfrm>
            <a:off x="655638" y="0"/>
            <a:ext cx="146050" cy="55563"/>
          </a:xfrm>
          <a:custGeom>
            <a:avLst/>
            <a:gdLst>
              <a:gd name="T0" fmla="*/ 92 w 92"/>
              <a:gd name="T1" fmla="*/ 35 h 35"/>
              <a:gd name="T2" fmla="*/ 47 w 92"/>
              <a:gd name="T3" fmla="*/ 0 h 35"/>
              <a:gd name="T4" fmla="*/ 0 w 92"/>
              <a:gd name="T5" fmla="*/ 35 h 35"/>
              <a:gd name="T6" fmla="*/ 92 w 92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2"/>
              <a:gd name="T13" fmla="*/ 0 h 35"/>
              <a:gd name="T14" fmla="*/ 92 w 92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" h="35">
                <a:moveTo>
                  <a:pt x="92" y="35"/>
                </a:moveTo>
                <a:lnTo>
                  <a:pt x="47" y="0"/>
                </a:lnTo>
                <a:lnTo>
                  <a:pt x="0" y="35"/>
                </a:lnTo>
                <a:lnTo>
                  <a:pt x="92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82" name="Freeform 10">
            <a:extLst>
              <a:ext uri="{FF2B5EF4-FFF2-40B4-BE49-F238E27FC236}">
                <a16:creationId xmlns:a16="http://schemas.microsoft.com/office/drawing/2014/main" id="{04790D73-3C98-4D6E-B8C7-0206AAB9C2FD}"/>
              </a:ext>
            </a:extLst>
          </p:cNvPr>
          <p:cNvSpPr>
            <a:spLocks/>
          </p:cNvSpPr>
          <p:nvPr/>
        </p:nvSpPr>
        <p:spPr bwMode="auto">
          <a:xfrm>
            <a:off x="447675" y="0"/>
            <a:ext cx="149225" cy="55563"/>
          </a:xfrm>
          <a:custGeom>
            <a:avLst/>
            <a:gdLst>
              <a:gd name="T0" fmla="*/ 94 w 94"/>
              <a:gd name="T1" fmla="*/ 35 h 35"/>
              <a:gd name="T2" fmla="*/ 47 w 94"/>
              <a:gd name="T3" fmla="*/ 0 h 35"/>
              <a:gd name="T4" fmla="*/ 0 w 94"/>
              <a:gd name="T5" fmla="*/ 35 h 35"/>
              <a:gd name="T6" fmla="*/ 94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94" y="35"/>
                </a:moveTo>
                <a:lnTo>
                  <a:pt x="47" y="0"/>
                </a:lnTo>
                <a:lnTo>
                  <a:pt x="0" y="35"/>
                </a:lnTo>
                <a:lnTo>
                  <a:pt x="94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83" name="Freeform 11">
            <a:extLst>
              <a:ext uri="{FF2B5EF4-FFF2-40B4-BE49-F238E27FC236}">
                <a16:creationId xmlns:a16="http://schemas.microsoft.com/office/drawing/2014/main" id="{1E153F06-BAEA-4553-A372-01F01463295E}"/>
              </a:ext>
            </a:extLst>
          </p:cNvPr>
          <p:cNvSpPr>
            <a:spLocks/>
          </p:cNvSpPr>
          <p:nvPr/>
        </p:nvSpPr>
        <p:spPr bwMode="auto">
          <a:xfrm>
            <a:off x="242888" y="0"/>
            <a:ext cx="146050" cy="55563"/>
          </a:xfrm>
          <a:custGeom>
            <a:avLst/>
            <a:gdLst>
              <a:gd name="T0" fmla="*/ 92 w 92"/>
              <a:gd name="T1" fmla="*/ 35 h 35"/>
              <a:gd name="T2" fmla="*/ 47 w 92"/>
              <a:gd name="T3" fmla="*/ 0 h 35"/>
              <a:gd name="T4" fmla="*/ 0 w 92"/>
              <a:gd name="T5" fmla="*/ 35 h 35"/>
              <a:gd name="T6" fmla="*/ 92 w 92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2"/>
              <a:gd name="T13" fmla="*/ 0 h 35"/>
              <a:gd name="T14" fmla="*/ 92 w 92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" h="35">
                <a:moveTo>
                  <a:pt x="92" y="35"/>
                </a:moveTo>
                <a:lnTo>
                  <a:pt x="47" y="0"/>
                </a:lnTo>
                <a:lnTo>
                  <a:pt x="0" y="35"/>
                </a:lnTo>
                <a:lnTo>
                  <a:pt x="92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84" name="Freeform 12">
            <a:extLst>
              <a:ext uri="{FF2B5EF4-FFF2-40B4-BE49-F238E27FC236}">
                <a16:creationId xmlns:a16="http://schemas.microsoft.com/office/drawing/2014/main" id="{A4EC0A58-E1F0-4D46-A887-3460DEF84BF4}"/>
              </a:ext>
            </a:extLst>
          </p:cNvPr>
          <p:cNvSpPr>
            <a:spLocks/>
          </p:cNvSpPr>
          <p:nvPr/>
        </p:nvSpPr>
        <p:spPr bwMode="auto">
          <a:xfrm>
            <a:off x="6665913" y="0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85" name="Freeform 13">
            <a:extLst>
              <a:ext uri="{FF2B5EF4-FFF2-40B4-BE49-F238E27FC236}">
                <a16:creationId xmlns:a16="http://schemas.microsoft.com/office/drawing/2014/main" id="{A7728340-990A-49F3-8888-A8F6D21FA7BF}"/>
              </a:ext>
            </a:extLst>
          </p:cNvPr>
          <p:cNvSpPr>
            <a:spLocks/>
          </p:cNvSpPr>
          <p:nvPr/>
        </p:nvSpPr>
        <p:spPr bwMode="auto">
          <a:xfrm>
            <a:off x="6461125" y="0"/>
            <a:ext cx="147638" cy="55563"/>
          </a:xfrm>
          <a:custGeom>
            <a:avLst/>
            <a:gdLst>
              <a:gd name="T0" fmla="*/ 0 w 93"/>
              <a:gd name="T1" fmla="*/ 35 h 35"/>
              <a:gd name="T2" fmla="*/ 46 w 93"/>
              <a:gd name="T3" fmla="*/ 0 h 35"/>
              <a:gd name="T4" fmla="*/ 93 w 93"/>
              <a:gd name="T5" fmla="*/ 35 h 35"/>
              <a:gd name="T6" fmla="*/ 0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6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86" name="Freeform 14">
            <a:extLst>
              <a:ext uri="{FF2B5EF4-FFF2-40B4-BE49-F238E27FC236}">
                <a16:creationId xmlns:a16="http://schemas.microsoft.com/office/drawing/2014/main" id="{3CE37C78-A1C3-4726-B40E-AB975E38B242}"/>
              </a:ext>
            </a:extLst>
          </p:cNvPr>
          <p:cNvSpPr>
            <a:spLocks/>
          </p:cNvSpPr>
          <p:nvPr/>
        </p:nvSpPr>
        <p:spPr bwMode="auto">
          <a:xfrm>
            <a:off x="6875463" y="0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87" name="Freeform 15">
            <a:extLst>
              <a:ext uri="{FF2B5EF4-FFF2-40B4-BE49-F238E27FC236}">
                <a16:creationId xmlns:a16="http://schemas.microsoft.com/office/drawing/2014/main" id="{B2DB5566-728E-44F1-861E-89927FB5EE14}"/>
              </a:ext>
            </a:extLst>
          </p:cNvPr>
          <p:cNvSpPr>
            <a:spLocks/>
          </p:cNvSpPr>
          <p:nvPr/>
        </p:nvSpPr>
        <p:spPr bwMode="auto">
          <a:xfrm>
            <a:off x="7083425" y="0"/>
            <a:ext cx="147638" cy="55563"/>
          </a:xfrm>
          <a:custGeom>
            <a:avLst/>
            <a:gdLst>
              <a:gd name="T0" fmla="*/ 0 w 93"/>
              <a:gd name="T1" fmla="*/ 35 h 35"/>
              <a:gd name="T2" fmla="*/ 47 w 93"/>
              <a:gd name="T3" fmla="*/ 0 h 35"/>
              <a:gd name="T4" fmla="*/ 93 w 93"/>
              <a:gd name="T5" fmla="*/ 35 h 35"/>
              <a:gd name="T6" fmla="*/ 0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7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88" name="Freeform 16">
            <a:extLst>
              <a:ext uri="{FF2B5EF4-FFF2-40B4-BE49-F238E27FC236}">
                <a16:creationId xmlns:a16="http://schemas.microsoft.com/office/drawing/2014/main" id="{9B684363-C8AF-4A69-BFCC-15D6CA9D6C79}"/>
              </a:ext>
            </a:extLst>
          </p:cNvPr>
          <p:cNvSpPr>
            <a:spLocks/>
          </p:cNvSpPr>
          <p:nvPr/>
        </p:nvSpPr>
        <p:spPr bwMode="auto">
          <a:xfrm>
            <a:off x="7297738" y="0"/>
            <a:ext cx="147637" cy="55563"/>
          </a:xfrm>
          <a:custGeom>
            <a:avLst/>
            <a:gdLst>
              <a:gd name="T0" fmla="*/ 0 w 93"/>
              <a:gd name="T1" fmla="*/ 35 h 35"/>
              <a:gd name="T2" fmla="*/ 47 w 93"/>
              <a:gd name="T3" fmla="*/ 0 h 35"/>
              <a:gd name="T4" fmla="*/ 93 w 93"/>
              <a:gd name="T5" fmla="*/ 35 h 35"/>
              <a:gd name="T6" fmla="*/ 0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7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89" name="Freeform 17">
            <a:extLst>
              <a:ext uri="{FF2B5EF4-FFF2-40B4-BE49-F238E27FC236}">
                <a16:creationId xmlns:a16="http://schemas.microsoft.com/office/drawing/2014/main" id="{BF40D1BE-7396-4FC2-A200-4AA3E998E406}"/>
              </a:ext>
            </a:extLst>
          </p:cNvPr>
          <p:cNvSpPr>
            <a:spLocks/>
          </p:cNvSpPr>
          <p:nvPr/>
        </p:nvSpPr>
        <p:spPr bwMode="auto">
          <a:xfrm>
            <a:off x="7502525" y="0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90" name="Freeform 18">
            <a:extLst>
              <a:ext uri="{FF2B5EF4-FFF2-40B4-BE49-F238E27FC236}">
                <a16:creationId xmlns:a16="http://schemas.microsoft.com/office/drawing/2014/main" id="{CBB472A4-D76A-463A-BA41-F14D003ED451}"/>
              </a:ext>
            </a:extLst>
          </p:cNvPr>
          <p:cNvSpPr>
            <a:spLocks/>
          </p:cNvSpPr>
          <p:nvPr/>
        </p:nvSpPr>
        <p:spPr bwMode="auto">
          <a:xfrm>
            <a:off x="7710488" y="0"/>
            <a:ext cx="147637" cy="55563"/>
          </a:xfrm>
          <a:custGeom>
            <a:avLst/>
            <a:gdLst>
              <a:gd name="T0" fmla="*/ 0 w 93"/>
              <a:gd name="T1" fmla="*/ 35 h 35"/>
              <a:gd name="T2" fmla="*/ 47 w 93"/>
              <a:gd name="T3" fmla="*/ 0 h 35"/>
              <a:gd name="T4" fmla="*/ 93 w 93"/>
              <a:gd name="T5" fmla="*/ 35 h 35"/>
              <a:gd name="T6" fmla="*/ 0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7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91" name="Freeform 19">
            <a:extLst>
              <a:ext uri="{FF2B5EF4-FFF2-40B4-BE49-F238E27FC236}">
                <a16:creationId xmlns:a16="http://schemas.microsoft.com/office/drawing/2014/main" id="{4E846B49-964D-41DF-9027-D481F2F16997}"/>
              </a:ext>
            </a:extLst>
          </p:cNvPr>
          <p:cNvSpPr>
            <a:spLocks/>
          </p:cNvSpPr>
          <p:nvPr/>
        </p:nvSpPr>
        <p:spPr bwMode="auto">
          <a:xfrm>
            <a:off x="7927975" y="0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92" name="Freeform 20">
            <a:extLst>
              <a:ext uri="{FF2B5EF4-FFF2-40B4-BE49-F238E27FC236}">
                <a16:creationId xmlns:a16="http://schemas.microsoft.com/office/drawing/2014/main" id="{43FB9608-D84F-4740-B06A-FCBF227ED214}"/>
              </a:ext>
            </a:extLst>
          </p:cNvPr>
          <p:cNvSpPr>
            <a:spLocks/>
          </p:cNvSpPr>
          <p:nvPr/>
        </p:nvSpPr>
        <p:spPr bwMode="auto">
          <a:xfrm>
            <a:off x="8128000" y="0"/>
            <a:ext cx="146050" cy="55563"/>
          </a:xfrm>
          <a:custGeom>
            <a:avLst/>
            <a:gdLst>
              <a:gd name="T0" fmla="*/ 0 w 92"/>
              <a:gd name="T1" fmla="*/ 35 h 35"/>
              <a:gd name="T2" fmla="*/ 45 w 92"/>
              <a:gd name="T3" fmla="*/ 0 h 35"/>
              <a:gd name="T4" fmla="*/ 92 w 92"/>
              <a:gd name="T5" fmla="*/ 35 h 35"/>
              <a:gd name="T6" fmla="*/ 0 w 92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2"/>
              <a:gd name="T13" fmla="*/ 0 h 35"/>
              <a:gd name="T14" fmla="*/ 92 w 92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" h="35">
                <a:moveTo>
                  <a:pt x="0" y="35"/>
                </a:moveTo>
                <a:lnTo>
                  <a:pt x="45" y="0"/>
                </a:lnTo>
                <a:lnTo>
                  <a:pt x="92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93" name="Freeform 21">
            <a:extLst>
              <a:ext uri="{FF2B5EF4-FFF2-40B4-BE49-F238E27FC236}">
                <a16:creationId xmlns:a16="http://schemas.microsoft.com/office/drawing/2014/main" id="{F12D61A4-0992-4825-A231-8C2FD373B7F8}"/>
              </a:ext>
            </a:extLst>
          </p:cNvPr>
          <p:cNvSpPr>
            <a:spLocks/>
          </p:cNvSpPr>
          <p:nvPr/>
        </p:nvSpPr>
        <p:spPr bwMode="auto">
          <a:xfrm>
            <a:off x="8337550" y="0"/>
            <a:ext cx="146050" cy="55563"/>
          </a:xfrm>
          <a:custGeom>
            <a:avLst/>
            <a:gdLst>
              <a:gd name="T0" fmla="*/ 0 w 92"/>
              <a:gd name="T1" fmla="*/ 35 h 35"/>
              <a:gd name="T2" fmla="*/ 47 w 92"/>
              <a:gd name="T3" fmla="*/ 0 h 35"/>
              <a:gd name="T4" fmla="*/ 92 w 92"/>
              <a:gd name="T5" fmla="*/ 35 h 35"/>
              <a:gd name="T6" fmla="*/ 0 w 92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2"/>
              <a:gd name="T13" fmla="*/ 0 h 35"/>
              <a:gd name="T14" fmla="*/ 92 w 92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" h="35">
                <a:moveTo>
                  <a:pt x="0" y="35"/>
                </a:moveTo>
                <a:lnTo>
                  <a:pt x="47" y="0"/>
                </a:lnTo>
                <a:lnTo>
                  <a:pt x="92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94" name="Freeform 22">
            <a:extLst>
              <a:ext uri="{FF2B5EF4-FFF2-40B4-BE49-F238E27FC236}">
                <a16:creationId xmlns:a16="http://schemas.microsoft.com/office/drawing/2014/main" id="{5C646B81-67F3-46A6-B545-1FB81508553D}"/>
              </a:ext>
            </a:extLst>
          </p:cNvPr>
          <p:cNvSpPr>
            <a:spLocks/>
          </p:cNvSpPr>
          <p:nvPr/>
        </p:nvSpPr>
        <p:spPr bwMode="auto">
          <a:xfrm>
            <a:off x="8542338" y="0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95" name="Freeform 23">
            <a:extLst>
              <a:ext uri="{FF2B5EF4-FFF2-40B4-BE49-F238E27FC236}">
                <a16:creationId xmlns:a16="http://schemas.microsoft.com/office/drawing/2014/main" id="{2BF87454-0A5F-4F22-A888-28D865E51300}"/>
              </a:ext>
            </a:extLst>
          </p:cNvPr>
          <p:cNvSpPr>
            <a:spLocks/>
          </p:cNvSpPr>
          <p:nvPr/>
        </p:nvSpPr>
        <p:spPr bwMode="auto">
          <a:xfrm>
            <a:off x="8750300" y="0"/>
            <a:ext cx="146050" cy="55563"/>
          </a:xfrm>
          <a:custGeom>
            <a:avLst/>
            <a:gdLst>
              <a:gd name="T0" fmla="*/ 0 w 92"/>
              <a:gd name="T1" fmla="*/ 35 h 35"/>
              <a:gd name="T2" fmla="*/ 47 w 92"/>
              <a:gd name="T3" fmla="*/ 0 h 35"/>
              <a:gd name="T4" fmla="*/ 92 w 92"/>
              <a:gd name="T5" fmla="*/ 35 h 35"/>
              <a:gd name="T6" fmla="*/ 0 w 92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2"/>
              <a:gd name="T13" fmla="*/ 0 h 35"/>
              <a:gd name="T14" fmla="*/ 92 w 92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" h="35">
                <a:moveTo>
                  <a:pt x="0" y="35"/>
                </a:moveTo>
                <a:lnTo>
                  <a:pt x="47" y="0"/>
                </a:lnTo>
                <a:lnTo>
                  <a:pt x="92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96" name="Freeform 24">
            <a:extLst>
              <a:ext uri="{FF2B5EF4-FFF2-40B4-BE49-F238E27FC236}">
                <a16:creationId xmlns:a16="http://schemas.microsoft.com/office/drawing/2014/main" id="{69AE1BE0-6986-4F67-88B3-BE18EA00E241}"/>
              </a:ext>
            </a:extLst>
          </p:cNvPr>
          <p:cNvSpPr>
            <a:spLocks/>
          </p:cNvSpPr>
          <p:nvPr/>
        </p:nvSpPr>
        <p:spPr bwMode="auto">
          <a:xfrm>
            <a:off x="5430838" y="0"/>
            <a:ext cx="147637" cy="55563"/>
          </a:xfrm>
          <a:custGeom>
            <a:avLst/>
            <a:gdLst>
              <a:gd name="T0" fmla="*/ 0 w 93"/>
              <a:gd name="T1" fmla="*/ 35 h 35"/>
              <a:gd name="T2" fmla="*/ 47 w 93"/>
              <a:gd name="T3" fmla="*/ 0 h 35"/>
              <a:gd name="T4" fmla="*/ 93 w 93"/>
              <a:gd name="T5" fmla="*/ 35 h 35"/>
              <a:gd name="T6" fmla="*/ 0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7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97" name="Freeform 25">
            <a:extLst>
              <a:ext uri="{FF2B5EF4-FFF2-40B4-BE49-F238E27FC236}">
                <a16:creationId xmlns:a16="http://schemas.microsoft.com/office/drawing/2014/main" id="{07E85BDF-20C8-44F4-89DE-D4631245A1DB}"/>
              </a:ext>
            </a:extLst>
          </p:cNvPr>
          <p:cNvSpPr>
            <a:spLocks/>
          </p:cNvSpPr>
          <p:nvPr/>
        </p:nvSpPr>
        <p:spPr bwMode="auto">
          <a:xfrm>
            <a:off x="5222875" y="0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98" name="Freeform 26">
            <a:extLst>
              <a:ext uri="{FF2B5EF4-FFF2-40B4-BE49-F238E27FC236}">
                <a16:creationId xmlns:a16="http://schemas.microsoft.com/office/drawing/2014/main" id="{8FB24695-CDFB-4045-B4E0-26580A828917}"/>
              </a:ext>
            </a:extLst>
          </p:cNvPr>
          <p:cNvSpPr>
            <a:spLocks/>
          </p:cNvSpPr>
          <p:nvPr/>
        </p:nvSpPr>
        <p:spPr bwMode="auto">
          <a:xfrm>
            <a:off x="5640388" y="0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99" name="Freeform 27">
            <a:extLst>
              <a:ext uri="{FF2B5EF4-FFF2-40B4-BE49-F238E27FC236}">
                <a16:creationId xmlns:a16="http://schemas.microsoft.com/office/drawing/2014/main" id="{503EEFF1-6CD0-43C1-8AA4-285C60A22FFF}"/>
              </a:ext>
            </a:extLst>
          </p:cNvPr>
          <p:cNvSpPr>
            <a:spLocks/>
          </p:cNvSpPr>
          <p:nvPr/>
        </p:nvSpPr>
        <p:spPr bwMode="auto">
          <a:xfrm>
            <a:off x="5848350" y="0"/>
            <a:ext cx="146050" cy="55563"/>
          </a:xfrm>
          <a:custGeom>
            <a:avLst/>
            <a:gdLst>
              <a:gd name="T0" fmla="*/ 0 w 92"/>
              <a:gd name="T1" fmla="*/ 35 h 35"/>
              <a:gd name="T2" fmla="*/ 45 w 92"/>
              <a:gd name="T3" fmla="*/ 0 h 35"/>
              <a:gd name="T4" fmla="*/ 92 w 92"/>
              <a:gd name="T5" fmla="*/ 35 h 35"/>
              <a:gd name="T6" fmla="*/ 0 w 92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2"/>
              <a:gd name="T13" fmla="*/ 0 h 35"/>
              <a:gd name="T14" fmla="*/ 92 w 92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" h="35">
                <a:moveTo>
                  <a:pt x="0" y="35"/>
                </a:moveTo>
                <a:lnTo>
                  <a:pt x="45" y="0"/>
                </a:lnTo>
                <a:lnTo>
                  <a:pt x="92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100" name="Freeform 28">
            <a:extLst>
              <a:ext uri="{FF2B5EF4-FFF2-40B4-BE49-F238E27FC236}">
                <a16:creationId xmlns:a16="http://schemas.microsoft.com/office/drawing/2014/main" id="{EBC61D24-5585-4B8B-B0B5-D73791932207}"/>
              </a:ext>
            </a:extLst>
          </p:cNvPr>
          <p:cNvSpPr>
            <a:spLocks/>
          </p:cNvSpPr>
          <p:nvPr/>
        </p:nvSpPr>
        <p:spPr bwMode="auto">
          <a:xfrm>
            <a:off x="6062663" y="0"/>
            <a:ext cx="146050" cy="55563"/>
          </a:xfrm>
          <a:custGeom>
            <a:avLst/>
            <a:gdLst>
              <a:gd name="T0" fmla="*/ 0 w 92"/>
              <a:gd name="T1" fmla="*/ 35 h 35"/>
              <a:gd name="T2" fmla="*/ 45 w 92"/>
              <a:gd name="T3" fmla="*/ 0 h 35"/>
              <a:gd name="T4" fmla="*/ 92 w 92"/>
              <a:gd name="T5" fmla="*/ 35 h 35"/>
              <a:gd name="T6" fmla="*/ 0 w 92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2"/>
              <a:gd name="T13" fmla="*/ 0 h 35"/>
              <a:gd name="T14" fmla="*/ 92 w 92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" h="35">
                <a:moveTo>
                  <a:pt x="0" y="35"/>
                </a:moveTo>
                <a:lnTo>
                  <a:pt x="45" y="0"/>
                </a:lnTo>
                <a:lnTo>
                  <a:pt x="92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101" name="Freeform 29">
            <a:extLst>
              <a:ext uri="{FF2B5EF4-FFF2-40B4-BE49-F238E27FC236}">
                <a16:creationId xmlns:a16="http://schemas.microsoft.com/office/drawing/2014/main" id="{C3EAA750-D43B-4957-8839-6A5A64D0BD2B}"/>
              </a:ext>
            </a:extLst>
          </p:cNvPr>
          <p:cNvSpPr>
            <a:spLocks/>
          </p:cNvSpPr>
          <p:nvPr/>
        </p:nvSpPr>
        <p:spPr bwMode="auto">
          <a:xfrm>
            <a:off x="6265863" y="0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102" name="Freeform 30">
            <a:extLst>
              <a:ext uri="{FF2B5EF4-FFF2-40B4-BE49-F238E27FC236}">
                <a16:creationId xmlns:a16="http://schemas.microsoft.com/office/drawing/2014/main" id="{FC563ACC-C6D0-4293-8204-AC0DB050FEC0}"/>
              </a:ext>
            </a:extLst>
          </p:cNvPr>
          <p:cNvSpPr>
            <a:spLocks/>
          </p:cNvSpPr>
          <p:nvPr/>
        </p:nvSpPr>
        <p:spPr bwMode="auto">
          <a:xfrm>
            <a:off x="4181475" y="0"/>
            <a:ext cx="147638" cy="55563"/>
          </a:xfrm>
          <a:custGeom>
            <a:avLst/>
            <a:gdLst>
              <a:gd name="T0" fmla="*/ 0 w 93"/>
              <a:gd name="T1" fmla="*/ 35 h 35"/>
              <a:gd name="T2" fmla="*/ 46 w 93"/>
              <a:gd name="T3" fmla="*/ 0 h 35"/>
              <a:gd name="T4" fmla="*/ 93 w 93"/>
              <a:gd name="T5" fmla="*/ 35 h 35"/>
              <a:gd name="T6" fmla="*/ 0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6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103" name="Freeform 31">
            <a:extLst>
              <a:ext uri="{FF2B5EF4-FFF2-40B4-BE49-F238E27FC236}">
                <a16:creationId xmlns:a16="http://schemas.microsoft.com/office/drawing/2014/main" id="{A0945CB1-9B88-4B5B-941F-DB1EDF068B11}"/>
              </a:ext>
            </a:extLst>
          </p:cNvPr>
          <p:cNvSpPr>
            <a:spLocks/>
          </p:cNvSpPr>
          <p:nvPr/>
        </p:nvSpPr>
        <p:spPr bwMode="auto">
          <a:xfrm>
            <a:off x="3973513" y="0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104" name="Freeform 32">
            <a:extLst>
              <a:ext uri="{FF2B5EF4-FFF2-40B4-BE49-F238E27FC236}">
                <a16:creationId xmlns:a16="http://schemas.microsoft.com/office/drawing/2014/main" id="{755329FA-19F3-4B86-9178-AE4C572887C9}"/>
              </a:ext>
            </a:extLst>
          </p:cNvPr>
          <p:cNvSpPr>
            <a:spLocks/>
          </p:cNvSpPr>
          <p:nvPr/>
        </p:nvSpPr>
        <p:spPr bwMode="auto">
          <a:xfrm>
            <a:off x="4391025" y="0"/>
            <a:ext cx="147638" cy="55563"/>
          </a:xfrm>
          <a:custGeom>
            <a:avLst/>
            <a:gdLst>
              <a:gd name="T0" fmla="*/ 0 w 93"/>
              <a:gd name="T1" fmla="*/ 35 h 35"/>
              <a:gd name="T2" fmla="*/ 47 w 93"/>
              <a:gd name="T3" fmla="*/ 0 h 35"/>
              <a:gd name="T4" fmla="*/ 93 w 93"/>
              <a:gd name="T5" fmla="*/ 35 h 35"/>
              <a:gd name="T6" fmla="*/ 0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7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105" name="Freeform 33">
            <a:extLst>
              <a:ext uri="{FF2B5EF4-FFF2-40B4-BE49-F238E27FC236}">
                <a16:creationId xmlns:a16="http://schemas.microsoft.com/office/drawing/2014/main" id="{E1092FC7-007C-4C6E-A388-4770AE08C7B6}"/>
              </a:ext>
            </a:extLst>
          </p:cNvPr>
          <p:cNvSpPr>
            <a:spLocks/>
          </p:cNvSpPr>
          <p:nvPr/>
        </p:nvSpPr>
        <p:spPr bwMode="auto">
          <a:xfrm>
            <a:off x="4595813" y="0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106" name="Freeform 34">
            <a:extLst>
              <a:ext uri="{FF2B5EF4-FFF2-40B4-BE49-F238E27FC236}">
                <a16:creationId xmlns:a16="http://schemas.microsoft.com/office/drawing/2014/main" id="{546607AD-D802-4EDE-9596-D0C537785EB2}"/>
              </a:ext>
            </a:extLst>
          </p:cNvPr>
          <p:cNvSpPr>
            <a:spLocks/>
          </p:cNvSpPr>
          <p:nvPr/>
        </p:nvSpPr>
        <p:spPr bwMode="auto">
          <a:xfrm>
            <a:off x="4810125" y="0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107" name="Freeform 35">
            <a:extLst>
              <a:ext uri="{FF2B5EF4-FFF2-40B4-BE49-F238E27FC236}">
                <a16:creationId xmlns:a16="http://schemas.microsoft.com/office/drawing/2014/main" id="{7C3541B7-A71B-429A-9441-BFA53B007803}"/>
              </a:ext>
            </a:extLst>
          </p:cNvPr>
          <p:cNvSpPr>
            <a:spLocks/>
          </p:cNvSpPr>
          <p:nvPr/>
        </p:nvSpPr>
        <p:spPr bwMode="auto">
          <a:xfrm>
            <a:off x="5018088" y="0"/>
            <a:ext cx="147637" cy="55563"/>
          </a:xfrm>
          <a:custGeom>
            <a:avLst/>
            <a:gdLst>
              <a:gd name="T0" fmla="*/ 0 w 93"/>
              <a:gd name="T1" fmla="*/ 35 h 35"/>
              <a:gd name="T2" fmla="*/ 47 w 93"/>
              <a:gd name="T3" fmla="*/ 0 h 35"/>
              <a:gd name="T4" fmla="*/ 93 w 93"/>
              <a:gd name="T5" fmla="*/ 35 h 35"/>
              <a:gd name="T6" fmla="*/ 0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7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108" name="Freeform 36">
            <a:extLst>
              <a:ext uri="{FF2B5EF4-FFF2-40B4-BE49-F238E27FC236}">
                <a16:creationId xmlns:a16="http://schemas.microsoft.com/office/drawing/2014/main" id="{9B865030-1ABC-49AF-A889-76AB2CA72703}"/>
              </a:ext>
            </a:extLst>
          </p:cNvPr>
          <p:cNvSpPr>
            <a:spLocks/>
          </p:cNvSpPr>
          <p:nvPr/>
        </p:nvSpPr>
        <p:spPr bwMode="auto">
          <a:xfrm>
            <a:off x="2935288" y="0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109" name="Freeform 37">
            <a:extLst>
              <a:ext uri="{FF2B5EF4-FFF2-40B4-BE49-F238E27FC236}">
                <a16:creationId xmlns:a16="http://schemas.microsoft.com/office/drawing/2014/main" id="{720A3C2D-58E8-4F0D-9036-2F00327687AC}"/>
              </a:ext>
            </a:extLst>
          </p:cNvPr>
          <p:cNvSpPr>
            <a:spLocks/>
          </p:cNvSpPr>
          <p:nvPr/>
        </p:nvSpPr>
        <p:spPr bwMode="auto">
          <a:xfrm>
            <a:off x="2728913" y="0"/>
            <a:ext cx="147637" cy="55563"/>
          </a:xfrm>
          <a:custGeom>
            <a:avLst/>
            <a:gdLst>
              <a:gd name="T0" fmla="*/ 0 w 93"/>
              <a:gd name="T1" fmla="*/ 35 h 35"/>
              <a:gd name="T2" fmla="*/ 46 w 93"/>
              <a:gd name="T3" fmla="*/ 0 h 35"/>
              <a:gd name="T4" fmla="*/ 93 w 93"/>
              <a:gd name="T5" fmla="*/ 35 h 35"/>
              <a:gd name="T6" fmla="*/ 0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6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110" name="Freeform 38">
            <a:extLst>
              <a:ext uri="{FF2B5EF4-FFF2-40B4-BE49-F238E27FC236}">
                <a16:creationId xmlns:a16="http://schemas.microsoft.com/office/drawing/2014/main" id="{3D52E642-D619-4B33-BA79-E282B11EED64}"/>
              </a:ext>
            </a:extLst>
          </p:cNvPr>
          <p:cNvSpPr>
            <a:spLocks/>
          </p:cNvSpPr>
          <p:nvPr/>
        </p:nvSpPr>
        <p:spPr bwMode="auto">
          <a:xfrm>
            <a:off x="3144838" y="0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111" name="Freeform 39">
            <a:extLst>
              <a:ext uri="{FF2B5EF4-FFF2-40B4-BE49-F238E27FC236}">
                <a16:creationId xmlns:a16="http://schemas.microsoft.com/office/drawing/2014/main" id="{87F79025-57E0-469A-877F-8B6FB2F743FF}"/>
              </a:ext>
            </a:extLst>
          </p:cNvPr>
          <p:cNvSpPr>
            <a:spLocks/>
          </p:cNvSpPr>
          <p:nvPr/>
        </p:nvSpPr>
        <p:spPr bwMode="auto">
          <a:xfrm>
            <a:off x="3351213" y="0"/>
            <a:ext cx="147637" cy="55563"/>
          </a:xfrm>
          <a:custGeom>
            <a:avLst/>
            <a:gdLst>
              <a:gd name="T0" fmla="*/ 0 w 93"/>
              <a:gd name="T1" fmla="*/ 35 h 35"/>
              <a:gd name="T2" fmla="*/ 47 w 93"/>
              <a:gd name="T3" fmla="*/ 0 h 35"/>
              <a:gd name="T4" fmla="*/ 93 w 93"/>
              <a:gd name="T5" fmla="*/ 35 h 35"/>
              <a:gd name="T6" fmla="*/ 0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7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112" name="Freeform 40">
            <a:extLst>
              <a:ext uri="{FF2B5EF4-FFF2-40B4-BE49-F238E27FC236}">
                <a16:creationId xmlns:a16="http://schemas.microsoft.com/office/drawing/2014/main" id="{55A89553-2EB3-447D-B418-3F03242B8233}"/>
              </a:ext>
            </a:extLst>
          </p:cNvPr>
          <p:cNvSpPr>
            <a:spLocks/>
          </p:cNvSpPr>
          <p:nvPr/>
        </p:nvSpPr>
        <p:spPr bwMode="auto">
          <a:xfrm>
            <a:off x="3565525" y="0"/>
            <a:ext cx="147638" cy="55563"/>
          </a:xfrm>
          <a:custGeom>
            <a:avLst/>
            <a:gdLst>
              <a:gd name="T0" fmla="*/ 0 w 93"/>
              <a:gd name="T1" fmla="*/ 35 h 35"/>
              <a:gd name="T2" fmla="*/ 46 w 93"/>
              <a:gd name="T3" fmla="*/ 0 h 35"/>
              <a:gd name="T4" fmla="*/ 93 w 93"/>
              <a:gd name="T5" fmla="*/ 35 h 35"/>
              <a:gd name="T6" fmla="*/ 0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6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pic>
        <p:nvPicPr>
          <p:cNvPr id="3113" name="Picture 41" descr="BD14742_">
            <a:extLst>
              <a:ext uri="{FF2B5EF4-FFF2-40B4-BE49-F238E27FC236}">
                <a16:creationId xmlns:a16="http://schemas.microsoft.com/office/drawing/2014/main" id="{20A4AC65-3FFA-4FE0-A971-EE1F7A75AD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696075"/>
            <a:ext cx="9144000" cy="161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14" name="Picture 42" descr="Logo">
            <a:extLst>
              <a:ext uri="{FF2B5EF4-FFF2-40B4-BE49-F238E27FC236}">
                <a16:creationId xmlns:a16="http://schemas.microsoft.com/office/drawing/2014/main" id="{7058CD30-A315-41F0-A3AF-C36FDDACE6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3424" y="152400"/>
            <a:ext cx="2060575" cy="11447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15" name="Picture 43" descr="BD14742_">
            <a:extLst>
              <a:ext uri="{FF2B5EF4-FFF2-40B4-BE49-F238E27FC236}">
                <a16:creationId xmlns:a16="http://schemas.microsoft.com/office/drawing/2014/main" id="{5B2BF685-E26D-438F-83C0-CB8A0A0CEB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61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16" name="Rectangle 44">
            <a:extLst>
              <a:ext uri="{FF2B5EF4-FFF2-40B4-BE49-F238E27FC236}">
                <a16:creationId xmlns:a16="http://schemas.microsoft.com/office/drawing/2014/main" id="{A04E99EC-2678-48BE-89CA-84DB379ADD2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-8675" y="314623"/>
            <a:ext cx="5587150" cy="820317"/>
          </a:xfrm>
        </p:spPr>
        <p:txBody>
          <a:bodyPr/>
          <a:lstStyle/>
          <a:p>
            <a:pPr algn="l"/>
            <a:r>
              <a:rPr lang="en-US" altLang="en-US" sz="4000" dirty="0">
                <a:latin typeface="Verdana" panose="020B0604030504040204" pitchFamily="34" charset="0"/>
                <a:ea typeface="Verdana" panose="020B0604030504040204" pitchFamily="34" charset="0"/>
              </a:rPr>
              <a:t>ILSFA EJ</a:t>
            </a:r>
            <a:br>
              <a:rPr lang="en-US" altLang="en-US" sz="4000" dirty="0">
                <a:latin typeface="Verdana" panose="020B0604030504040204" pitchFamily="34" charset="0"/>
                <a:ea typeface="Verdana" panose="020B0604030504040204" pitchFamily="34" charset="0"/>
              </a:rPr>
            </a:br>
            <a:r>
              <a:rPr lang="en-US" altLang="en-US" sz="4000" dirty="0">
                <a:latin typeface="Verdana" panose="020B0604030504040204" pitchFamily="34" charset="0"/>
                <a:ea typeface="Verdana" panose="020B0604030504040204" pitchFamily="34" charset="0"/>
              </a:rPr>
              <a:t>Determination</a:t>
            </a:r>
          </a:p>
        </p:txBody>
      </p:sp>
      <p:sp>
        <p:nvSpPr>
          <p:cNvPr id="3117" name="Rectangle 45">
            <a:extLst>
              <a:ext uri="{FF2B5EF4-FFF2-40B4-BE49-F238E27FC236}">
                <a16:creationId xmlns:a16="http://schemas.microsoft.com/office/drawing/2014/main" id="{147161D7-3C1A-4D1E-9A93-78D781CDC2E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590834" y="1725612"/>
            <a:ext cx="7772400" cy="4114800"/>
          </a:xfrm>
        </p:spPr>
        <p:txBody>
          <a:bodyPr/>
          <a:lstStyle/>
          <a:p>
            <a:r>
              <a:rPr lang="en-US" altLang="en-US" sz="2400" dirty="0">
                <a:latin typeface="Verdana" panose="020B0604030504040204" pitchFamily="34" charset="0"/>
                <a:ea typeface="Verdana" panose="020B0604030504040204" pitchFamily="34" charset="0"/>
              </a:rPr>
              <a:t>Self-designation allows for additional relevant factors that were not able to be incorporated into the analytical methodology to be considered. </a:t>
            </a:r>
          </a:p>
          <a:p>
            <a:r>
              <a:rPr lang="en-US" altLang="en-US" sz="2400" dirty="0">
                <a:latin typeface="Verdana" panose="020B0604030504040204" pitchFamily="34" charset="0"/>
                <a:ea typeface="Verdana" panose="020B0604030504040204" pitchFamily="34" charset="0"/>
              </a:rPr>
              <a:t>Designators define the community and submit quantitative or qualitative support demonstrating a disproportionate environmental, health, or socioeconomic burden experienced by their community.</a:t>
            </a:r>
          </a:p>
          <a:p>
            <a:r>
              <a:rPr lang="en-US" altLang="en-US" sz="2400" dirty="0">
                <a:latin typeface="Verdana" panose="020B0604030504040204" pitchFamily="34" charset="0"/>
                <a:ea typeface="Verdana" panose="020B0604030504040204" pitchFamily="34" charset="0"/>
              </a:rPr>
              <a:t>A committee comprised of IPA and Elevate staff along with environmental justice experts evaluate the submission.</a:t>
            </a:r>
          </a:p>
        </p:txBody>
      </p:sp>
      <p:sp>
        <p:nvSpPr>
          <p:cNvPr id="3118" name="Text Box 46">
            <a:extLst>
              <a:ext uri="{FF2B5EF4-FFF2-40B4-BE49-F238E27FC236}">
                <a16:creationId xmlns:a16="http://schemas.microsoft.com/office/drawing/2014/main" id="{1D4D3C28-0767-49D5-8D44-5B6A48C4C03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34400" y="6400800"/>
            <a:ext cx="381000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fld id="{122CFDA7-56FB-4736-B401-CA612D196AAD}" type="slidenum">
              <a:rPr lang="en-US" altLang="en-US" sz="1000"/>
              <a:pPr eaLnBrk="1" hangingPunct="1">
                <a:spcBef>
                  <a:spcPct val="50000"/>
                </a:spcBef>
              </a:pPr>
              <a:t>14</a:t>
            </a:fld>
            <a:endParaRPr lang="en-US" altLang="en-US" sz="1000"/>
          </a:p>
        </p:txBody>
      </p:sp>
      <p:pic>
        <p:nvPicPr>
          <p:cNvPr id="3120" name="Picture 48" descr="IPA">
            <a:extLst>
              <a:ext uri="{FF2B5EF4-FFF2-40B4-BE49-F238E27FC236}">
                <a16:creationId xmlns:a16="http://schemas.microsoft.com/office/drawing/2014/main" id="{17512193-95EE-4F5C-BBA6-1EAE0C6A54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4385" y="265721"/>
            <a:ext cx="1873250" cy="8369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AutoShape 56" descr="Elevate Energy">
            <a:extLst>
              <a:ext uri="{FF2B5EF4-FFF2-40B4-BE49-F238E27FC236}">
                <a16:creationId xmlns:a16="http://schemas.microsoft.com/office/drawing/2014/main" id="{0929B480-AA63-495F-BF4C-C63707AED24A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564683" y="532606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50" name="Picture 49" descr="Shape&#10;&#10;Description automatically generated">
            <a:extLst>
              <a:ext uri="{FF2B5EF4-FFF2-40B4-BE49-F238E27FC236}">
                <a16:creationId xmlns:a16="http://schemas.microsoft.com/office/drawing/2014/main" id="{A93A1AAC-63CD-470C-9AF0-F35A327DCE3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0507" y="222283"/>
            <a:ext cx="952618" cy="9618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945127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Freeform 2"/>
          <p:cNvSpPr>
            <a:spLocks/>
          </p:cNvSpPr>
          <p:nvPr/>
        </p:nvSpPr>
        <p:spPr bwMode="auto">
          <a:xfrm>
            <a:off x="2114550" y="0"/>
            <a:ext cx="149225" cy="55563"/>
          </a:xfrm>
          <a:custGeom>
            <a:avLst/>
            <a:gdLst>
              <a:gd name="T0" fmla="*/ 94 w 94"/>
              <a:gd name="T1" fmla="*/ 35 h 35"/>
              <a:gd name="T2" fmla="*/ 47 w 94"/>
              <a:gd name="T3" fmla="*/ 0 h 35"/>
              <a:gd name="T4" fmla="*/ 0 w 94"/>
              <a:gd name="T5" fmla="*/ 35 h 35"/>
              <a:gd name="T6" fmla="*/ 94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94" y="35"/>
                </a:moveTo>
                <a:lnTo>
                  <a:pt x="47" y="0"/>
                </a:lnTo>
                <a:lnTo>
                  <a:pt x="0" y="35"/>
                </a:lnTo>
                <a:lnTo>
                  <a:pt x="94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75" name="Freeform 3"/>
          <p:cNvSpPr>
            <a:spLocks/>
          </p:cNvSpPr>
          <p:nvPr/>
        </p:nvSpPr>
        <p:spPr bwMode="auto">
          <a:xfrm>
            <a:off x="1909763" y="0"/>
            <a:ext cx="146050" cy="55563"/>
          </a:xfrm>
          <a:custGeom>
            <a:avLst/>
            <a:gdLst>
              <a:gd name="T0" fmla="*/ 92 w 92"/>
              <a:gd name="T1" fmla="*/ 35 h 35"/>
              <a:gd name="T2" fmla="*/ 46 w 92"/>
              <a:gd name="T3" fmla="*/ 0 h 35"/>
              <a:gd name="T4" fmla="*/ 0 w 92"/>
              <a:gd name="T5" fmla="*/ 35 h 35"/>
              <a:gd name="T6" fmla="*/ 92 w 92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2"/>
              <a:gd name="T13" fmla="*/ 0 h 35"/>
              <a:gd name="T14" fmla="*/ 92 w 92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" h="35">
                <a:moveTo>
                  <a:pt x="92" y="35"/>
                </a:moveTo>
                <a:lnTo>
                  <a:pt x="46" y="0"/>
                </a:lnTo>
                <a:lnTo>
                  <a:pt x="0" y="35"/>
                </a:lnTo>
                <a:lnTo>
                  <a:pt x="92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76" name="Freeform 4"/>
          <p:cNvSpPr>
            <a:spLocks/>
          </p:cNvSpPr>
          <p:nvPr/>
        </p:nvSpPr>
        <p:spPr bwMode="auto">
          <a:xfrm>
            <a:off x="1693863" y="0"/>
            <a:ext cx="147637" cy="55563"/>
          </a:xfrm>
          <a:custGeom>
            <a:avLst/>
            <a:gdLst>
              <a:gd name="T0" fmla="*/ 93 w 93"/>
              <a:gd name="T1" fmla="*/ 35 h 35"/>
              <a:gd name="T2" fmla="*/ 47 w 93"/>
              <a:gd name="T3" fmla="*/ 0 h 35"/>
              <a:gd name="T4" fmla="*/ 0 w 93"/>
              <a:gd name="T5" fmla="*/ 35 h 35"/>
              <a:gd name="T6" fmla="*/ 93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93" y="35"/>
                </a:moveTo>
                <a:lnTo>
                  <a:pt x="47" y="0"/>
                </a:lnTo>
                <a:lnTo>
                  <a:pt x="0" y="35"/>
                </a:lnTo>
                <a:lnTo>
                  <a:pt x="93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77" name="Freeform 5"/>
          <p:cNvSpPr>
            <a:spLocks/>
          </p:cNvSpPr>
          <p:nvPr/>
        </p:nvSpPr>
        <p:spPr bwMode="auto">
          <a:xfrm>
            <a:off x="1487488" y="0"/>
            <a:ext cx="149225" cy="55563"/>
          </a:xfrm>
          <a:custGeom>
            <a:avLst/>
            <a:gdLst>
              <a:gd name="T0" fmla="*/ 94 w 94"/>
              <a:gd name="T1" fmla="*/ 35 h 35"/>
              <a:gd name="T2" fmla="*/ 47 w 94"/>
              <a:gd name="T3" fmla="*/ 0 h 35"/>
              <a:gd name="T4" fmla="*/ 0 w 94"/>
              <a:gd name="T5" fmla="*/ 35 h 35"/>
              <a:gd name="T6" fmla="*/ 94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94" y="35"/>
                </a:moveTo>
                <a:lnTo>
                  <a:pt x="47" y="0"/>
                </a:lnTo>
                <a:lnTo>
                  <a:pt x="0" y="35"/>
                </a:lnTo>
                <a:lnTo>
                  <a:pt x="94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78" name="Freeform 6"/>
          <p:cNvSpPr>
            <a:spLocks/>
          </p:cNvSpPr>
          <p:nvPr/>
        </p:nvSpPr>
        <p:spPr bwMode="auto">
          <a:xfrm>
            <a:off x="1282700" y="0"/>
            <a:ext cx="146050" cy="55563"/>
          </a:xfrm>
          <a:custGeom>
            <a:avLst/>
            <a:gdLst>
              <a:gd name="T0" fmla="*/ 92 w 92"/>
              <a:gd name="T1" fmla="*/ 35 h 35"/>
              <a:gd name="T2" fmla="*/ 47 w 92"/>
              <a:gd name="T3" fmla="*/ 0 h 35"/>
              <a:gd name="T4" fmla="*/ 0 w 92"/>
              <a:gd name="T5" fmla="*/ 35 h 35"/>
              <a:gd name="T6" fmla="*/ 92 w 92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2"/>
              <a:gd name="T13" fmla="*/ 0 h 35"/>
              <a:gd name="T14" fmla="*/ 92 w 92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" h="35">
                <a:moveTo>
                  <a:pt x="92" y="35"/>
                </a:moveTo>
                <a:lnTo>
                  <a:pt x="47" y="0"/>
                </a:lnTo>
                <a:lnTo>
                  <a:pt x="0" y="35"/>
                </a:lnTo>
                <a:lnTo>
                  <a:pt x="92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79" name="Freeform 7"/>
          <p:cNvSpPr>
            <a:spLocks/>
          </p:cNvSpPr>
          <p:nvPr/>
        </p:nvSpPr>
        <p:spPr bwMode="auto">
          <a:xfrm>
            <a:off x="1063625" y="0"/>
            <a:ext cx="147638" cy="55563"/>
          </a:xfrm>
          <a:custGeom>
            <a:avLst/>
            <a:gdLst>
              <a:gd name="T0" fmla="*/ 93 w 93"/>
              <a:gd name="T1" fmla="*/ 35 h 35"/>
              <a:gd name="T2" fmla="*/ 47 w 93"/>
              <a:gd name="T3" fmla="*/ 0 h 35"/>
              <a:gd name="T4" fmla="*/ 0 w 93"/>
              <a:gd name="T5" fmla="*/ 35 h 35"/>
              <a:gd name="T6" fmla="*/ 93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93" y="35"/>
                </a:moveTo>
                <a:lnTo>
                  <a:pt x="47" y="0"/>
                </a:lnTo>
                <a:lnTo>
                  <a:pt x="0" y="35"/>
                </a:lnTo>
                <a:lnTo>
                  <a:pt x="93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80" name="Freeform 8"/>
          <p:cNvSpPr>
            <a:spLocks/>
          </p:cNvSpPr>
          <p:nvPr/>
        </p:nvSpPr>
        <p:spPr bwMode="auto">
          <a:xfrm>
            <a:off x="865188" y="0"/>
            <a:ext cx="149225" cy="55563"/>
          </a:xfrm>
          <a:custGeom>
            <a:avLst/>
            <a:gdLst>
              <a:gd name="T0" fmla="*/ 94 w 94"/>
              <a:gd name="T1" fmla="*/ 35 h 35"/>
              <a:gd name="T2" fmla="*/ 47 w 94"/>
              <a:gd name="T3" fmla="*/ 0 h 35"/>
              <a:gd name="T4" fmla="*/ 0 w 94"/>
              <a:gd name="T5" fmla="*/ 35 h 35"/>
              <a:gd name="T6" fmla="*/ 94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94" y="35"/>
                </a:moveTo>
                <a:lnTo>
                  <a:pt x="47" y="0"/>
                </a:lnTo>
                <a:lnTo>
                  <a:pt x="0" y="35"/>
                </a:lnTo>
                <a:lnTo>
                  <a:pt x="94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81" name="Freeform 9"/>
          <p:cNvSpPr>
            <a:spLocks/>
          </p:cNvSpPr>
          <p:nvPr/>
        </p:nvSpPr>
        <p:spPr bwMode="auto">
          <a:xfrm>
            <a:off x="655638" y="0"/>
            <a:ext cx="146050" cy="55563"/>
          </a:xfrm>
          <a:custGeom>
            <a:avLst/>
            <a:gdLst>
              <a:gd name="T0" fmla="*/ 92 w 92"/>
              <a:gd name="T1" fmla="*/ 35 h 35"/>
              <a:gd name="T2" fmla="*/ 47 w 92"/>
              <a:gd name="T3" fmla="*/ 0 h 35"/>
              <a:gd name="T4" fmla="*/ 0 w 92"/>
              <a:gd name="T5" fmla="*/ 35 h 35"/>
              <a:gd name="T6" fmla="*/ 92 w 92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2"/>
              <a:gd name="T13" fmla="*/ 0 h 35"/>
              <a:gd name="T14" fmla="*/ 92 w 92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" h="35">
                <a:moveTo>
                  <a:pt x="92" y="35"/>
                </a:moveTo>
                <a:lnTo>
                  <a:pt x="47" y="0"/>
                </a:lnTo>
                <a:lnTo>
                  <a:pt x="0" y="35"/>
                </a:lnTo>
                <a:lnTo>
                  <a:pt x="92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82" name="Freeform 10"/>
          <p:cNvSpPr>
            <a:spLocks/>
          </p:cNvSpPr>
          <p:nvPr/>
        </p:nvSpPr>
        <p:spPr bwMode="auto">
          <a:xfrm>
            <a:off x="447675" y="0"/>
            <a:ext cx="149225" cy="55563"/>
          </a:xfrm>
          <a:custGeom>
            <a:avLst/>
            <a:gdLst>
              <a:gd name="T0" fmla="*/ 94 w 94"/>
              <a:gd name="T1" fmla="*/ 35 h 35"/>
              <a:gd name="T2" fmla="*/ 47 w 94"/>
              <a:gd name="T3" fmla="*/ 0 h 35"/>
              <a:gd name="T4" fmla="*/ 0 w 94"/>
              <a:gd name="T5" fmla="*/ 35 h 35"/>
              <a:gd name="T6" fmla="*/ 94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94" y="35"/>
                </a:moveTo>
                <a:lnTo>
                  <a:pt x="47" y="0"/>
                </a:lnTo>
                <a:lnTo>
                  <a:pt x="0" y="35"/>
                </a:lnTo>
                <a:lnTo>
                  <a:pt x="94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83" name="Freeform 11"/>
          <p:cNvSpPr>
            <a:spLocks/>
          </p:cNvSpPr>
          <p:nvPr/>
        </p:nvSpPr>
        <p:spPr bwMode="auto">
          <a:xfrm>
            <a:off x="242888" y="0"/>
            <a:ext cx="146050" cy="55563"/>
          </a:xfrm>
          <a:custGeom>
            <a:avLst/>
            <a:gdLst>
              <a:gd name="T0" fmla="*/ 92 w 92"/>
              <a:gd name="T1" fmla="*/ 35 h 35"/>
              <a:gd name="T2" fmla="*/ 47 w 92"/>
              <a:gd name="T3" fmla="*/ 0 h 35"/>
              <a:gd name="T4" fmla="*/ 0 w 92"/>
              <a:gd name="T5" fmla="*/ 35 h 35"/>
              <a:gd name="T6" fmla="*/ 92 w 92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2"/>
              <a:gd name="T13" fmla="*/ 0 h 35"/>
              <a:gd name="T14" fmla="*/ 92 w 92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" h="35">
                <a:moveTo>
                  <a:pt x="92" y="35"/>
                </a:moveTo>
                <a:lnTo>
                  <a:pt x="47" y="0"/>
                </a:lnTo>
                <a:lnTo>
                  <a:pt x="0" y="35"/>
                </a:lnTo>
                <a:lnTo>
                  <a:pt x="92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84" name="Freeform 12"/>
          <p:cNvSpPr>
            <a:spLocks/>
          </p:cNvSpPr>
          <p:nvPr/>
        </p:nvSpPr>
        <p:spPr bwMode="auto">
          <a:xfrm>
            <a:off x="6665913" y="0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85" name="Freeform 13"/>
          <p:cNvSpPr>
            <a:spLocks/>
          </p:cNvSpPr>
          <p:nvPr/>
        </p:nvSpPr>
        <p:spPr bwMode="auto">
          <a:xfrm>
            <a:off x="6461125" y="0"/>
            <a:ext cx="147638" cy="55563"/>
          </a:xfrm>
          <a:custGeom>
            <a:avLst/>
            <a:gdLst>
              <a:gd name="T0" fmla="*/ 0 w 93"/>
              <a:gd name="T1" fmla="*/ 35 h 35"/>
              <a:gd name="T2" fmla="*/ 46 w 93"/>
              <a:gd name="T3" fmla="*/ 0 h 35"/>
              <a:gd name="T4" fmla="*/ 93 w 93"/>
              <a:gd name="T5" fmla="*/ 35 h 35"/>
              <a:gd name="T6" fmla="*/ 0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6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86" name="Freeform 14"/>
          <p:cNvSpPr>
            <a:spLocks/>
          </p:cNvSpPr>
          <p:nvPr/>
        </p:nvSpPr>
        <p:spPr bwMode="auto">
          <a:xfrm>
            <a:off x="6875463" y="0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87" name="Freeform 15"/>
          <p:cNvSpPr>
            <a:spLocks/>
          </p:cNvSpPr>
          <p:nvPr/>
        </p:nvSpPr>
        <p:spPr bwMode="auto">
          <a:xfrm>
            <a:off x="7083425" y="0"/>
            <a:ext cx="147638" cy="55563"/>
          </a:xfrm>
          <a:custGeom>
            <a:avLst/>
            <a:gdLst>
              <a:gd name="T0" fmla="*/ 0 w 93"/>
              <a:gd name="T1" fmla="*/ 35 h 35"/>
              <a:gd name="T2" fmla="*/ 47 w 93"/>
              <a:gd name="T3" fmla="*/ 0 h 35"/>
              <a:gd name="T4" fmla="*/ 93 w 93"/>
              <a:gd name="T5" fmla="*/ 35 h 35"/>
              <a:gd name="T6" fmla="*/ 0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7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88" name="Freeform 16"/>
          <p:cNvSpPr>
            <a:spLocks/>
          </p:cNvSpPr>
          <p:nvPr/>
        </p:nvSpPr>
        <p:spPr bwMode="auto">
          <a:xfrm>
            <a:off x="7297738" y="0"/>
            <a:ext cx="147637" cy="55563"/>
          </a:xfrm>
          <a:custGeom>
            <a:avLst/>
            <a:gdLst>
              <a:gd name="T0" fmla="*/ 0 w 93"/>
              <a:gd name="T1" fmla="*/ 35 h 35"/>
              <a:gd name="T2" fmla="*/ 47 w 93"/>
              <a:gd name="T3" fmla="*/ 0 h 35"/>
              <a:gd name="T4" fmla="*/ 93 w 93"/>
              <a:gd name="T5" fmla="*/ 35 h 35"/>
              <a:gd name="T6" fmla="*/ 0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7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89" name="Freeform 17"/>
          <p:cNvSpPr>
            <a:spLocks/>
          </p:cNvSpPr>
          <p:nvPr/>
        </p:nvSpPr>
        <p:spPr bwMode="auto">
          <a:xfrm>
            <a:off x="7502525" y="0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90" name="Freeform 18"/>
          <p:cNvSpPr>
            <a:spLocks/>
          </p:cNvSpPr>
          <p:nvPr/>
        </p:nvSpPr>
        <p:spPr bwMode="auto">
          <a:xfrm>
            <a:off x="7710488" y="0"/>
            <a:ext cx="147637" cy="55563"/>
          </a:xfrm>
          <a:custGeom>
            <a:avLst/>
            <a:gdLst>
              <a:gd name="T0" fmla="*/ 0 w 93"/>
              <a:gd name="T1" fmla="*/ 35 h 35"/>
              <a:gd name="T2" fmla="*/ 47 w 93"/>
              <a:gd name="T3" fmla="*/ 0 h 35"/>
              <a:gd name="T4" fmla="*/ 93 w 93"/>
              <a:gd name="T5" fmla="*/ 35 h 35"/>
              <a:gd name="T6" fmla="*/ 0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7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91" name="Freeform 19"/>
          <p:cNvSpPr>
            <a:spLocks/>
          </p:cNvSpPr>
          <p:nvPr/>
        </p:nvSpPr>
        <p:spPr bwMode="auto">
          <a:xfrm>
            <a:off x="7927975" y="0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92" name="Freeform 20"/>
          <p:cNvSpPr>
            <a:spLocks/>
          </p:cNvSpPr>
          <p:nvPr/>
        </p:nvSpPr>
        <p:spPr bwMode="auto">
          <a:xfrm>
            <a:off x="8128000" y="0"/>
            <a:ext cx="146050" cy="55563"/>
          </a:xfrm>
          <a:custGeom>
            <a:avLst/>
            <a:gdLst>
              <a:gd name="T0" fmla="*/ 0 w 92"/>
              <a:gd name="T1" fmla="*/ 35 h 35"/>
              <a:gd name="T2" fmla="*/ 45 w 92"/>
              <a:gd name="T3" fmla="*/ 0 h 35"/>
              <a:gd name="T4" fmla="*/ 92 w 92"/>
              <a:gd name="T5" fmla="*/ 35 h 35"/>
              <a:gd name="T6" fmla="*/ 0 w 92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2"/>
              <a:gd name="T13" fmla="*/ 0 h 35"/>
              <a:gd name="T14" fmla="*/ 92 w 92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" h="35">
                <a:moveTo>
                  <a:pt x="0" y="35"/>
                </a:moveTo>
                <a:lnTo>
                  <a:pt x="45" y="0"/>
                </a:lnTo>
                <a:lnTo>
                  <a:pt x="92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93" name="Freeform 21"/>
          <p:cNvSpPr>
            <a:spLocks/>
          </p:cNvSpPr>
          <p:nvPr/>
        </p:nvSpPr>
        <p:spPr bwMode="auto">
          <a:xfrm>
            <a:off x="8337550" y="0"/>
            <a:ext cx="146050" cy="55563"/>
          </a:xfrm>
          <a:custGeom>
            <a:avLst/>
            <a:gdLst>
              <a:gd name="T0" fmla="*/ 0 w 92"/>
              <a:gd name="T1" fmla="*/ 35 h 35"/>
              <a:gd name="T2" fmla="*/ 47 w 92"/>
              <a:gd name="T3" fmla="*/ 0 h 35"/>
              <a:gd name="T4" fmla="*/ 92 w 92"/>
              <a:gd name="T5" fmla="*/ 35 h 35"/>
              <a:gd name="T6" fmla="*/ 0 w 92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2"/>
              <a:gd name="T13" fmla="*/ 0 h 35"/>
              <a:gd name="T14" fmla="*/ 92 w 92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" h="35">
                <a:moveTo>
                  <a:pt x="0" y="35"/>
                </a:moveTo>
                <a:lnTo>
                  <a:pt x="47" y="0"/>
                </a:lnTo>
                <a:lnTo>
                  <a:pt x="92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94" name="Freeform 22"/>
          <p:cNvSpPr>
            <a:spLocks/>
          </p:cNvSpPr>
          <p:nvPr/>
        </p:nvSpPr>
        <p:spPr bwMode="auto">
          <a:xfrm>
            <a:off x="8542338" y="0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95" name="Freeform 23"/>
          <p:cNvSpPr>
            <a:spLocks/>
          </p:cNvSpPr>
          <p:nvPr/>
        </p:nvSpPr>
        <p:spPr bwMode="auto">
          <a:xfrm>
            <a:off x="8750300" y="0"/>
            <a:ext cx="146050" cy="55563"/>
          </a:xfrm>
          <a:custGeom>
            <a:avLst/>
            <a:gdLst>
              <a:gd name="T0" fmla="*/ 0 w 92"/>
              <a:gd name="T1" fmla="*/ 35 h 35"/>
              <a:gd name="T2" fmla="*/ 47 w 92"/>
              <a:gd name="T3" fmla="*/ 0 h 35"/>
              <a:gd name="T4" fmla="*/ 92 w 92"/>
              <a:gd name="T5" fmla="*/ 35 h 35"/>
              <a:gd name="T6" fmla="*/ 0 w 92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2"/>
              <a:gd name="T13" fmla="*/ 0 h 35"/>
              <a:gd name="T14" fmla="*/ 92 w 92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" h="35">
                <a:moveTo>
                  <a:pt x="0" y="35"/>
                </a:moveTo>
                <a:lnTo>
                  <a:pt x="47" y="0"/>
                </a:lnTo>
                <a:lnTo>
                  <a:pt x="92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96" name="Freeform 24"/>
          <p:cNvSpPr>
            <a:spLocks/>
          </p:cNvSpPr>
          <p:nvPr/>
        </p:nvSpPr>
        <p:spPr bwMode="auto">
          <a:xfrm>
            <a:off x="5430838" y="0"/>
            <a:ext cx="147637" cy="55563"/>
          </a:xfrm>
          <a:custGeom>
            <a:avLst/>
            <a:gdLst>
              <a:gd name="T0" fmla="*/ 0 w 93"/>
              <a:gd name="T1" fmla="*/ 35 h 35"/>
              <a:gd name="T2" fmla="*/ 47 w 93"/>
              <a:gd name="T3" fmla="*/ 0 h 35"/>
              <a:gd name="T4" fmla="*/ 93 w 93"/>
              <a:gd name="T5" fmla="*/ 35 h 35"/>
              <a:gd name="T6" fmla="*/ 0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7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97" name="Freeform 25"/>
          <p:cNvSpPr>
            <a:spLocks/>
          </p:cNvSpPr>
          <p:nvPr/>
        </p:nvSpPr>
        <p:spPr bwMode="auto">
          <a:xfrm>
            <a:off x="5222875" y="0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98" name="Freeform 26"/>
          <p:cNvSpPr>
            <a:spLocks/>
          </p:cNvSpPr>
          <p:nvPr/>
        </p:nvSpPr>
        <p:spPr bwMode="auto">
          <a:xfrm>
            <a:off x="5640388" y="0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99" name="Freeform 27"/>
          <p:cNvSpPr>
            <a:spLocks/>
          </p:cNvSpPr>
          <p:nvPr/>
        </p:nvSpPr>
        <p:spPr bwMode="auto">
          <a:xfrm>
            <a:off x="5848350" y="0"/>
            <a:ext cx="146050" cy="55563"/>
          </a:xfrm>
          <a:custGeom>
            <a:avLst/>
            <a:gdLst>
              <a:gd name="T0" fmla="*/ 0 w 92"/>
              <a:gd name="T1" fmla="*/ 35 h 35"/>
              <a:gd name="T2" fmla="*/ 45 w 92"/>
              <a:gd name="T3" fmla="*/ 0 h 35"/>
              <a:gd name="T4" fmla="*/ 92 w 92"/>
              <a:gd name="T5" fmla="*/ 35 h 35"/>
              <a:gd name="T6" fmla="*/ 0 w 92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2"/>
              <a:gd name="T13" fmla="*/ 0 h 35"/>
              <a:gd name="T14" fmla="*/ 92 w 92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" h="35">
                <a:moveTo>
                  <a:pt x="0" y="35"/>
                </a:moveTo>
                <a:lnTo>
                  <a:pt x="45" y="0"/>
                </a:lnTo>
                <a:lnTo>
                  <a:pt x="92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100" name="Freeform 28"/>
          <p:cNvSpPr>
            <a:spLocks/>
          </p:cNvSpPr>
          <p:nvPr/>
        </p:nvSpPr>
        <p:spPr bwMode="auto">
          <a:xfrm>
            <a:off x="6062663" y="0"/>
            <a:ext cx="146050" cy="55563"/>
          </a:xfrm>
          <a:custGeom>
            <a:avLst/>
            <a:gdLst>
              <a:gd name="T0" fmla="*/ 0 w 92"/>
              <a:gd name="T1" fmla="*/ 35 h 35"/>
              <a:gd name="T2" fmla="*/ 45 w 92"/>
              <a:gd name="T3" fmla="*/ 0 h 35"/>
              <a:gd name="T4" fmla="*/ 92 w 92"/>
              <a:gd name="T5" fmla="*/ 35 h 35"/>
              <a:gd name="T6" fmla="*/ 0 w 92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2"/>
              <a:gd name="T13" fmla="*/ 0 h 35"/>
              <a:gd name="T14" fmla="*/ 92 w 92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" h="35">
                <a:moveTo>
                  <a:pt x="0" y="35"/>
                </a:moveTo>
                <a:lnTo>
                  <a:pt x="45" y="0"/>
                </a:lnTo>
                <a:lnTo>
                  <a:pt x="92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101" name="Freeform 29"/>
          <p:cNvSpPr>
            <a:spLocks/>
          </p:cNvSpPr>
          <p:nvPr/>
        </p:nvSpPr>
        <p:spPr bwMode="auto">
          <a:xfrm>
            <a:off x="6265863" y="0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102" name="Freeform 30"/>
          <p:cNvSpPr>
            <a:spLocks/>
          </p:cNvSpPr>
          <p:nvPr/>
        </p:nvSpPr>
        <p:spPr bwMode="auto">
          <a:xfrm>
            <a:off x="4181475" y="0"/>
            <a:ext cx="147638" cy="55563"/>
          </a:xfrm>
          <a:custGeom>
            <a:avLst/>
            <a:gdLst>
              <a:gd name="T0" fmla="*/ 0 w 93"/>
              <a:gd name="T1" fmla="*/ 35 h 35"/>
              <a:gd name="T2" fmla="*/ 46 w 93"/>
              <a:gd name="T3" fmla="*/ 0 h 35"/>
              <a:gd name="T4" fmla="*/ 93 w 93"/>
              <a:gd name="T5" fmla="*/ 35 h 35"/>
              <a:gd name="T6" fmla="*/ 0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6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103" name="Freeform 31"/>
          <p:cNvSpPr>
            <a:spLocks/>
          </p:cNvSpPr>
          <p:nvPr/>
        </p:nvSpPr>
        <p:spPr bwMode="auto">
          <a:xfrm>
            <a:off x="3973513" y="0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104" name="Freeform 32"/>
          <p:cNvSpPr>
            <a:spLocks/>
          </p:cNvSpPr>
          <p:nvPr/>
        </p:nvSpPr>
        <p:spPr bwMode="auto">
          <a:xfrm>
            <a:off x="4391025" y="0"/>
            <a:ext cx="147638" cy="55563"/>
          </a:xfrm>
          <a:custGeom>
            <a:avLst/>
            <a:gdLst>
              <a:gd name="T0" fmla="*/ 0 w 93"/>
              <a:gd name="T1" fmla="*/ 35 h 35"/>
              <a:gd name="T2" fmla="*/ 47 w 93"/>
              <a:gd name="T3" fmla="*/ 0 h 35"/>
              <a:gd name="T4" fmla="*/ 93 w 93"/>
              <a:gd name="T5" fmla="*/ 35 h 35"/>
              <a:gd name="T6" fmla="*/ 0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7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105" name="Freeform 33"/>
          <p:cNvSpPr>
            <a:spLocks/>
          </p:cNvSpPr>
          <p:nvPr/>
        </p:nvSpPr>
        <p:spPr bwMode="auto">
          <a:xfrm>
            <a:off x="4595813" y="0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106" name="Freeform 34"/>
          <p:cNvSpPr>
            <a:spLocks/>
          </p:cNvSpPr>
          <p:nvPr/>
        </p:nvSpPr>
        <p:spPr bwMode="auto">
          <a:xfrm>
            <a:off x="4810125" y="0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107" name="Freeform 35"/>
          <p:cNvSpPr>
            <a:spLocks/>
          </p:cNvSpPr>
          <p:nvPr/>
        </p:nvSpPr>
        <p:spPr bwMode="auto">
          <a:xfrm>
            <a:off x="5018088" y="0"/>
            <a:ext cx="147637" cy="55563"/>
          </a:xfrm>
          <a:custGeom>
            <a:avLst/>
            <a:gdLst>
              <a:gd name="T0" fmla="*/ 0 w 93"/>
              <a:gd name="T1" fmla="*/ 35 h 35"/>
              <a:gd name="T2" fmla="*/ 47 w 93"/>
              <a:gd name="T3" fmla="*/ 0 h 35"/>
              <a:gd name="T4" fmla="*/ 93 w 93"/>
              <a:gd name="T5" fmla="*/ 35 h 35"/>
              <a:gd name="T6" fmla="*/ 0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7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108" name="Freeform 36"/>
          <p:cNvSpPr>
            <a:spLocks/>
          </p:cNvSpPr>
          <p:nvPr/>
        </p:nvSpPr>
        <p:spPr bwMode="auto">
          <a:xfrm>
            <a:off x="2935288" y="0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109" name="Freeform 37"/>
          <p:cNvSpPr>
            <a:spLocks/>
          </p:cNvSpPr>
          <p:nvPr/>
        </p:nvSpPr>
        <p:spPr bwMode="auto">
          <a:xfrm>
            <a:off x="2728913" y="0"/>
            <a:ext cx="147637" cy="55563"/>
          </a:xfrm>
          <a:custGeom>
            <a:avLst/>
            <a:gdLst>
              <a:gd name="T0" fmla="*/ 0 w 93"/>
              <a:gd name="T1" fmla="*/ 35 h 35"/>
              <a:gd name="T2" fmla="*/ 46 w 93"/>
              <a:gd name="T3" fmla="*/ 0 h 35"/>
              <a:gd name="T4" fmla="*/ 93 w 93"/>
              <a:gd name="T5" fmla="*/ 35 h 35"/>
              <a:gd name="T6" fmla="*/ 0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6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110" name="Freeform 38"/>
          <p:cNvSpPr>
            <a:spLocks/>
          </p:cNvSpPr>
          <p:nvPr/>
        </p:nvSpPr>
        <p:spPr bwMode="auto">
          <a:xfrm>
            <a:off x="3144838" y="0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111" name="Freeform 39"/>
          <p:cNvSpPr>
            <a:spLocks/>
          </p:cNvSpPr>
          <p:nvPr/>
        </p:nvSpPr>
        <p:spPr bwMode="auto">
          <a:xfrm>
            <a:off x="3351213" y="0"/>
            <a:ext cx="147637" cy="55563"/>
          </a:xfrm>
          <a:custGeom>
            <a:avLst/>
            <a:gdLst>
              <a:gd name="T0" fmla="*/ 0 w 93"/>
              <a:gd name="T1" fmla="*/ 35 h 35"/>
              <a:gd name="T2" fmla="*/ 47 w 93"/>
              <a:gd name="T3" fmla="*/ 0 h 35"/>
              <a:gd name="T4" fmla="*/ 93 w 93"/>
              <a:gd name="T5" fmla="*/ 35 h 35"/>
              <a:gd name="T6" fmla="*/ 0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7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112" name="Freeform 40"/>
          <p:cNvSpPr>
            <a:spLocks/>
          </p:cNvSpPr>
          <p:nvPr/>
        </p:nvSpPr>
        <p:spPr bwMode="auto">
          <a:xfrm>
            <a:off x="3565525" y="0"/>
            <a:ext cx="147638" cy="55563"/>
          </a:xfrm>
          <a:custGeom>
            <a:avLst/>
            <a:gdLst>
              <a:gd name="T0" fmla="*/ 0 w 93"/>
              <a:gd name="T1" fmla="*/ 35 h 35"/>
              <a:gd name="T2" fmla="*/ 46 w 93"/>
              <a:gd name="T3" fmla="*/ 0 h 35"/>
              <a:gd name="T4" fmla="*/ 93 w 93"/>
              <a:gd name="T5" fmla="*/ 35 h 35"/>
              <a:gd name="T6" fmla="*/ 0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6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pic>
        <p:nvPicPr>
          <p:cNvPr id="3113" name="Picture 41" descr="BD14742_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696075"/>
            <a:ext cx="9144000" cy="161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15" name="Picture 43" descr="BD14742_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61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16" name="Rectangle 44"/>
          <p:cNvSpPr>
            <a:spLocks noGrp="1" noChangeArrowheads="1"/>
          </p:cNvSpPr>
          <p:nvPr>
            <p:ph type="title"/>
          </p:nvPr>
        </p:nvSpPr>
        <p:spPr>
          <a:xfrm>
            <a:off x="11906" y="-102460"/>
            <a:ext cx="7772400" cy="1143000"/>
          </a:xfrm>
        </p:spPr>
        <p:txBody>
          <a:bodyPr/>
          <a:lstStyle/>
          <a:p>
            <a:pPr algn="l"/>
            <a:r>
              <a:rPr lang="en-US" altLang="en-US" sz="3600" dirty="0">
                <a:latin typeface="Verdana" panose="020B0604030504040204" pitchFamily="34" charset="0"/>
                <a:ea typeface="Verdana" panose="020B0604030504040204" pitchFamily="34" charset="0"/>
              </a:rPr>
              <a:t>EJ Statistics</a:t>
            </a:r>
          </a:p>
        </p:txBody>
      </p:sp>
      <p:sp>
        <p:nvSpPr>
          <p:cNvPr id="3118" name="Text Box 46"/>
          <p:cNvSpPr txBox="1">
            <a:spLocks noChangeArrowheads="1"/>
          </p:cNvSpPr>
          <p:nvPr/>
        </p:nvSpPr>
        <p:spPr bwMode="auto">
          <a:xfrm>
            <a:off x="8534400" y="6400800"/>
            <a:ext cx="381000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fld id="{2A6713CA-8367-4D33-B297-00FF59790209}" type="slidenum">
              <a:rPr lang="en-US" altLang="en-US" sz="1000"/>
              <a:pPr eaLnBrk="1" hangingPunct="1">
                <a:spcBef>
                  <a:spcPct val="50000"/>
                </a:spcBef>
              </a:pPr>
              <a:t>15</a:t>
            </a:fld>
            <a:endParaRPr lang="en-US" altLang="en-US" sz="1000"/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AD6CB748-15FE-4410-B768-66F634151B72}"/>
              </a:ext>
            </a:extLst>
          </p:cNvPr>
          <p:cNvSpPr txBox="1"/>
          <p:nvPr/>
        </p:nvSpPr>
        <p:spPr>
          <a:xfrm>
            <a:off x="256487" y="1727784"/>
            <a:ext cx="3767826" cy="738664"/>
          </a:xfrm>
          <a:prstGeom prst="rect">
            <a:avLst/>
          </a:prstGeom>
          <a:solidFill>
            <a:srgbClr val="9999FF"/>
          </a:solidFill>
          <a:ln w="28575">
            <a:solidFill>
              <a:srgbClr val="00B0F0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b="1" dirty="0">
                <a:latin typeface="Verdana" panose="020B0604030504040204" pitchFamily="34" charset="0"/>
                <a:ea typeface="Verdana" panose="020B0604030504040204" pitchFamily="34" charset="0"/>
              </a:rPr>
              <a:t>EJ Self-Determination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21 Submissions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8 received EJ self-designation status</a:t>
            </a: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3838CE9A-4358-4736-9388-8122D54A5580}"/>
              </a:ext>
            </a:extLst>
          </p:cNvPr>
          <p:cNvGraphicFramePr>
            <a:graphicFrameLocks noGrp="1"/>
          </p:cNvGraphicFramePr>
          <p:nvPr/>
        </p:nvGraphicFramePr>
        <p:xfrm>
          <a:off x="183252" y="2665253"/>
          <a:ext cx="8713101" cy="311816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821444">
                  <a:extLst>
                    <a:ext uri="{9D8B030D-6E8A-4147-A177-3AD203B41FA5}">
                      <a16:colId xmlns:a16="http://schemas.microsoft.com/office/drawing/2014/main" val="2188328047"/>
                    </a:ext>
                  </a:extLst>
                </a:gridCol>
                <a:gridCol w="790980">
                  <a:extLst>
                    <a:ext uri="{9D8B030D-6E8A-4147-A177-3AD203B41FA5}">
                      <a16:colId xmlns:a16="http://schemas.microsoft.com/office/drawing/2014/main" val="179991301"/>
                    </a:ext>
                  </a:extLst>
                </a:gridCol>
                <a:gridCol w="859404">
                  <a:extLst>
                    <a:ext uri="{9D8B030D-6E8A-4147-A177-3AD203B41FA5}">
                      <a16:colId xmlns:a16="http://schemas.microsoft.com/office/drawing/2014/main" val="184214210"/>
                    </a:ext>
                  </a:extLst>
                </a:gridCol>
                <a:gridCol w="859404">
                  <a:extLst>
                    <a:ext uri="{9D8B030D-6E8A-4147-A177-3AD203B41FA5}">
                      <a16:colId xmlns:a16="http://schemas.microsoft.com/office/drawing/2014/main" val="1861606704"/>
                    </a:ext>
                  </a:extLst>
                </a:gridCol>
                <a:gridCol w="818349">
                  <a:extLst>
                    <a:ext uri="{9D8B030D-6E8A-4147-A177-3AD203B41FA5}">
                      <a16:colId xmlns:a16="http://schemas.microsoft.com/office/drawing/2014/main" val="2684060019"/>
                    </a:ext>
                  </a:extLst>
                </a:gridCol>
                <a:gridCol w="890880">
                  <a:extLst>
                    <a:ext uri="{9D8B030D-6E8A-4147-A177-3AD203B41FA5}">
                      <a16:colId xmlns:a16="http://schemas.microsoft.com/office/drawing/2014/main" val="1086882019"/>
                    </a:ext>
                  </a:extLst>
                </a:gridCol>
                <a:gridCol w="890880">
                  <a:extLst>
                    <a:ext uri="{9D8B030D-6E8A-4147-A177-3AD203B41FA5}">
                      <a16:colId xmlns:a16="http://schemas.microsoft.com/office/drawing/2014/main" val="537105431"/>
                    </a:ext>
                  </a:extLst>
                </a:gridCol>
                <a:gridCol w="890880">
                  <a:extLst>
                    <a:ext uri="{9D8B030D-6E8A-4147-A177-3AD203B41FA5}">
                      <a16:colId xmlns:a16="http://schemas.microsoft.com/office/drawing/2014/main" val="1713773358"/>
                    </a:ext>
                  </a:extLst>
                </a:gridCol>
                <a:gridCol w="890880">
                  <a:extLst>
                    <a:ext uri="{9D8B030D-6E8A-4147-A177-3AD203B41FA5}">
                      <a16:colId xmlns:a16="http://schemas.microsoft.com/office/drawing/2014/main" val="644074793"/>
                    </a:ext>
                  </a:extLst>
                </a:gridCol>
              </a:tblGrid>
              <a:tr h="389771">
                <a:tc rowSpan="3"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Community Type</a:t>
                      </a:r>
                    </a:p>
                  </a:txBody>
                  <a:tcPr marL="68580" marR="68580" marT="0" marB="0"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8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PY1-PY3: 2018-2021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21313773"/>
                  </a:ext>
                </a:extLst>
              </a:tr>
              <a:tr h="389771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chemeClr val="bg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NP/PF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solidFill>
                            <a:schemeClr val="bg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CS</a:t>
                      </a:r>
                    </a:p>
                  </a:txBody>
                  <a:tcPr marL="0" marR="0" marT="0" marB="0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solidFill>
                            <a:schemeClr val="bg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DG</a:t>
                      </a:r>
                    </a:p>
                  </a:txBody>
                  <a:tcPr marL="0" marR="0" marT="0" marB="0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solidFill>
                            <a:schemeClr val="bg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Total</a:t>
                      </a:r>
                    </a:p>
                  </a:txBody>
                  <a:tcPr marL="0" marR="0" marT="0" marB="0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03454457"/>
                  </a:ext>
                </a:extLst>
              </a:tr>
              <a:tr h="389771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chemeClr val="bg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$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chemeClr val="bg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%</a:t>
                      </a:r>
                    </a:p>
                  </a:txBody>
                  <a:tcPr marL="0" marR="0" marT="0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chemeClr val="bg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$</a:t>
                      </a:r>
                    </a:p>
                  </a:txBody>
                  <a:tcPr marL="0" marR="0" marT="0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chemeClr val="bg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%</a:t>
                      </a:r>
                    </a:p>
                  </a:txBody>
                  <a:tcPr marL="0" marR="0" marT="0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chemeClr val="bg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$</a:t>
                      </a:r>
                    </a:p>
                  </a:txBody>
                  <a:tcPr marL="0" marR="0" marT="0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chemeClr val="bg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%</a:t>
                      </a:r>
                    </a:p>
                  </a:txBody>
                  <a:tcPr marL="0" marR="0" marT="0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chemeClr val="bg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$</a:t>
                      </a:r>
                    </a:p>
                  </a:txBody>
                  <a:tcPr marL="0" marR="0" marT="0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chemeClr val="bg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%</a:t>
                      </a:r>
                    </a:p>
                  </a:txBody>
                  <a:tcPr marL="0" marR="0" marT="0" marB="0" anchor="ctr"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87495473"/>
                  </a:ext>
                </a:extLst>
              </a:tr>
              <a:tr h="389771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In EJ </a:t>
                      </a:r>
                    </a:p>
                  </a:txBody>
                  <a:tcPr marL="68580" marR="68580" marT="0" marB="0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$9.49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67%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$29.77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83%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$0.12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3%*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$39.38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73%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798050668"/>
                  </a:ext>
                </a:extLst>
              </a:tr>
              <a:tr h="389771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Not in EJ </a:t>
                      </a:r>
                    </a:p>
                  </a:txBody>
                  <a:tcPr marL="68580" marR="68580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$4.71</a:t>
                      </a:r>
                    </a:p>
                  </a:txBody>
                  <a:tcPr marL="0" marR="0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33%</a:t>
                      </a:r>
                    </a:p>
                  </a:txBody>
                  <a:tcPr marL="0" marR="0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$6.06</a:t>
                      </a:r>
                    </a:p>
                  </a:txBody>
                  <a:tcPr marL="0" marR="0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17%</a:t>
                      </a:r>
                    </a:p>
                  </a:txBody>
                  <a:tcPr marL="0" marR="0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$4.02</a:t>
                      </a:r>
                    </a:p>
                  </a:txBody>
                  <a:tcPr marL="0" marR="0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97%</a:t>
                      </a:r>
                    </a:p>
                  </a:txBody>
                  <a:tcPr marL="0" marR="0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$14.80</a:t>
                      </a:r>
                    </a:p>
                  </a:txBody>
                  <a:tcPr marL="0" marR="0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27%</a:t>
                      </a:r>
                    </a:p>
                  </a:txBody>
                  <a:tcPr marL="0" marR="0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56562318"/>
                  </a:ext>
                </a:extLst>
              </a:tr>
              <a:tr h="389771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In LI Tracts</a:t>
                      </a:r>
                    </a:p>
                  </a:txBody>
                  <a:tcPr marL="68580" marR="6858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$13.47</a:t>
                      </a:r>
                    </a:p>
                  </a:txBody>
                  <a:tcPr marL="0" marR="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95%</a:t>
                      </a:r>
                    </a:p>
                  </a:txBody>
                  <a:tcPr marL="0" marR="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$35.62</a:t>
                      </a:r>
                    </a:p>
                  </a:txBody>
                  <a:tcPr marL="0" marR="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99%</a:t>
                      </a:r>
                    </a:p>
                  </a:txBody>
                  <a:tcPr marL="0" marR="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$4.15</a:t>
                      </a:r>
                    </a:p>
                  </a:txBody>
                  <a:tcPr marL="0" marR="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100%</a:t>
                      </a:r>
                    </a:p>
                  </a:txBody>
                  <a:tcPr marL="0" marR="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$53.24</a:t>
                      </a:r>
                    </a:p>
                  </a:txBody>
                  <a:tcPr marL="0" marR="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98%</a:t>
                      </a:r>
                    </a:p>
                  </a:txBody>
                  <a:tcPr marL="0" marR="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2988841635"/>
                  </a:ext>
                </a:extLst>
              </a:tr>
              <a:tr h="389771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Not LI Tracts</a:t>
                      </a:r>
                    </a:p>
                  </a:txBody>
                  <a:tcPr marL="68580" marR="68580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$0.72</a:t>
                      </a:r>
                    </a:p>
                  </a:txBody>
                  <a:tcPr marL="0" marR="0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5%</a:t>
                      </a:r>
                    </a:p>
                  </a:txBody>
                  <a:tcPr marL="0" marR="0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$0.21</a:t>
                      </a:r>
                    </a:p>
                  </a:txBody>
                  <a:tcPr marL="0" marR="0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1%</a:t>
                      </a:r>
                    </a:p>
                  </a:txBody>
                  <a:tcPr marL="0" marR="0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$0.00</a:t>
                      </a:r>
                    </a:p>
                  </a:txBody>
                  <a:tcPr marL="0" marR="0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0%</a:t>
                      </a:r>
                    </a:p>
                  </a:txBody>
                  <a:tcPr marL="0" marR="0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$0.93</a:t>
                      </a:r>
                    </a:p>
                  </a:txBody>
                  <a:tcPr marL="0" marR="0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2%</a:t>
                      </a:r>
                    </a:p>
                  </a:txBody>
                  <a:tcPr marL="0" marR="0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4650389"/>
                  </a:ext>
                </a:extLst>
              </a:tr>
              <a:tr h="389771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Total</a:t>
                      </a:r>
                    </a:p>
                  </a:txBody>
                  <a:tcPr marL="68580" marR="6858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$14.20</a:t>
                      </a:r>
                    </a:p>
                  </a:txBody>
                  <a:tcPr marL="0" marR="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100%</a:t>
                      </a:r>
                    </a:p>
                  </a:txBody>
                  <a:tcPr marL="0" marR="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$35.83</a:t>
                      </a:r>
                    </a:p>
                  </a:txBody>
                  <a:tcPr marL="0" marR="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100%</a:t>
                      </a:r>
                    </a:p>
                  </a:txBody>
                  <a:tcPr marL="0" marR="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$4.15</a:t>
                      </a:r>
                    </a:p>
                  </a:txBody>
                  <a:tcPr marL="0" marR="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100%</a:t>
                      </a:r>
                    </a:p>
                  </a:txBody>
                  <a:tcPr marL="0" marR="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$54.17</a:t>
                      </a:r>
                    </a:p>
                  </a:txBody>
                  <a:tcPr marL="0" marR="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100%</a:t>
                      </a:r>
                    </a:p>
                  </a:txBody>
                  <a:tcPr marL="0" marR="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3453259050"/>
                  </a:ext>
                </a:extLst>
              </a:tr>
            </a:tbl>
          </a:graphicData>
        </a:graphic>
      </p:graphicFrame>
      <p:sp>
        <p:nvSpPr>
          <p:cNvPr id="50" name="TextBox 49">
            <a:extLst>
              <a:ext uri="{FF2B5EF4-FFF2-40B4-BE49-F238E27FC236}">
                <a16:creationId xmlns:a16="http://schemas.microsoft.com/office/drawing/2014/main" id="{910253FB-03D2-49F9-8D9A-4EB5A0CE9399}"/>
              </a:ext>
            </a:extLst>
          </p:cNvPr>
          <p:cNvSpPr txBox="1"/>
          <p:nvPr/>
        </p:nvSpPr>
        <p:spPr>
          <a:xfrm>
            <a:off x="111126" y="5758716"/>
            <a:ext cx="8713100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spcBef>
                <a:spcPts val="0"/>
              </a:spcBef>
              <a:spcAft>
                <a:spcPts val="0"/>
              </a:spcAft>
            </a:pPr>
            <a:r>
              <a:rPr lang="en-US" sz="110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*This is due to one large DG project that was not in an EJ community.</a:t>
            </a:r>
          </a:p>
        </p:txBody>
      </p:sp>
      <p:pic>
        <p:nvPicPr>
          <p:cNvPr id="49" name="Picture 42" descr="Logo">
            <a:extLst>
              <a:ext uri="{FF2B5EF4-FFF2-40B4-BE49-F238E27FC236}">
                <a16:creationId xmlns:a16="http://schemas.microsoft.com/office/drawing/2014/main" id="{3F50CB84-8252-4F43-8018-8C599D3AA9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3424" y="152400"/>
            <a:ext cx="2060575" cy="11447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" name="Picture 48" descr="IPA">
            <a:extLst>
              <a:ext uri="{FF2B5EF4-FFF2-40B4-BE49-F238E27FC236}">
                <a16:creationId xmlns:a16="http://schemas.microsoft.com/office/drawing/2014/main" id="{5D9B1E36-45BE-4A6E-8220-704F86E737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8850" y="266514"/>
            <a:ext cx="1873250" cy="8369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3" name="Picture 52" descr="Shape&#10;&#10;Description automatically generated">
            <a:extLst>
              <a:ext uri="{FF2B5EF4-FFF2-40B4-BE49-F238E27FC236}">
                <a16:creationId xmlns:a16="http://schemas.microsoft.com/office/drawing/2014/main" id="{DE9DC786-6F2E-4A87-B799-E14EE668665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9518" y="211137"/>
            <a:ext cx="952618" cy="9618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070356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Freeform 2">
            <a:extLst>
              <a:ext uri="{FF2B5EF4-FFF2-40B4-BE49-F238E27FC236}">
                <a16:creationId xmlns:a16="http://schemas.microsoft.com/office/drawing/2014/main" id="{109873C1-9F2F-412A-B9DC-EBA959687DDC}"/>
              </a:ext>
            </a:extLst>
          </p:cNvPr>
          <p:cNvSpPr>
            <a:spLocks/>
          </p:cNvSpPr>
          <p:nvPr/>
        </p:nvSpPr>
        <p:spPr bwMode="auto">
          <a:xfrm>
            <a:off x="2114550" y="0"/>
            <a:ext cx="149225" cy="55563"/>
          </a:xfrm>
          <a:custGeom>
            <a:avLst/>
            <a:gdLst>
              <a:gd name="T0" fmla="*/ 94 w 94"/>
              <a:gd name="T1" fmla="*/ 35 h 35"/>
              <a:gd name="T2" fmla="*/ 47 w 94"/>
              <a:gd name="T3" fmla="*/ 0 h 35"/>
              <a:gd name="T4" fmla="*/ 0 w 94"/>
              <a:gd name="T5" fmla="*/ 35 h 35"/>
              <a:gd name="T6" fmla="*/ 94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94" y="35"/>
                </a:moveTo>
                <a:lnTo>
                  <a:pt x="47" y="0"/>
                </a:lnTo>
                <a:lnTo>
                  <a:pt x="0" y="35"/>
                </a:lnTo>
                <a:lnTo>
                  <a:pt x="94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75" name="Freeform 3">
            <a:extLst>
              <a:ext uri="{FF2B5EF4-FFF2-40B4-BE49-F238E27FC236}">
                <a16:creationId xmlns:a16="http://schemas.microsoft.com/office/drawing/2014/main" id="{3286F88D-F9C2-4B85-A6AD-AFCD45E8A0FE}"/>
              </a:ext>
            </a:extLst>
          </p:cNvPr>
          <p:cNvSpPr>
            <a:spLocks/>
          </p:cNvSpPr>
          <p:nvPr/>
        </p:nvSpPr>
        <p:spPr bwMode="auto">
          <a:xfrm>
            <a:off x="1909763" y="0"/>
            <a:ext cx="146050" cy="55563"/>
          </a:xfrm>
          <a:custGeom>
            <a:avLst/>
            <a:gdLst>
              <a:gd name="T0" fmla="*/ 92 w 92"/>
              <a:gd name="T1" fmla="*/ 35 h 35"/>
              <a:gd name="T2" fmla="*/ 46 w 92"/>
              <a:gd name="T3" fmla="*/ 0 h 35"/>
              <a:gd name="T4" fmla="*/ 0 w 92"/>
              <a:gd name="T5" fmla="*/ 35 h 35"/>
              <a:gd name="T6" fmla="*/ 92 w 92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2"/>
              <a:gd name="T13" fmla="*/ 0 h 35"/>
              <a:gd name="T14" fmla="*/ 92 w 92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" h="35">
                <a:moveTo>
                  <a:pt x="92" y="35"/>
                </a:moveTo>
                <a:lnTo>
                  <a:pt x="46" y="0"/>
                </a:lnTo>
                <a:lnTo>
                  <a:pt x="0" y="35"/>
                </a:lnTo>
                <a:lnTo>
                  <a:pt x="92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76" name="Freeform 4">
            <a:extLst>
              <a:ext uri="{FF2B5EF4-FFF2-40B4-BE49-F238E27FC236}">
                <a16:creationId xmlns:a16="http://schemas.microsoft.com/office/drawing/2014/main" id="{77C28E55-9429-4B83-A80C-52A516ADBE3B}"/>
              </a:ext>
            </a:extLst>
          </p:cNvPr>
          <p:cNvSpPr>
            <a:spLocks/>
          </p:cNvSpPr>
          <p:nvPr/>
        </p:nvSpPr>
        <p:spPr bwMode="auto">
          <a:xfrm>
            <a:off x="1693863" y="0"/>
            <a:ext cx="147637" cy="55563"/>
          </a:xfrm>
          <a:custGeom>
            <a:avLst/>
            <a:gdLst>
              <a:gd name="T0" fmla="*/ 93 w 93"/>
              <a:gd name="T1" fmla="*/ 35 h 35"/>
              <a:gd name="T2" fmla="*/ 47 w 93"/>
              <a:gd name="T3" fmla="*/ 0 h 35"/>
              <a:gd name="T4" fmla="*/ 0 w 93"/>
              <a:gd name="T5" fmla="*/ 35 h 35"/>
              <a:gd name="T6" fmla="*/ 93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93" y="35"/>
                </a:moveTo>
                <a:lnTo>
                  <a:pt x="47" y="0"/>
                </a:lnTo>
                <a:lnTo>
                  <a:pt x="0" y="35"/>
                </a:lnTo>
                <a:lnTo>
                  <a:pt x="93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77" name="Freeform 5">
            <a:extLst>
              <a:ext uri="{FF2B5EF4-FFF2-40B4-BE49-F238E27FC236}">
                <a16:creationId xmlns:a16="http://schemas.microsoft.com/office/drawing/2014/main" id="{73F0150D-A889-4DB0-B4A9-DD0BF527A02C}"/>
              </a:ext>
            </a:extLst>
          </p:cNvPr>
          <p:cNvSpPr>
            <a:spLocks/>
          </p:cNvSpPr>
          <p:nvPr/>
        </p:nvSpPr>
        <p:spPr bwMode="auto">
          <a:xfrm>
            <a:off x="1487488" y="0"/>
            <a:ext cx="149225" cy="55563"/>
          </a:xfrm>
          <a:custGeom>
            <a:avLst/>
            <a:gdLst>
              <a:gd name="T0" fmla="*/ 94 w 94"/>
              <a:gd name="T1" fmla="*/ 35 h 35"/>
              <a:gd name="T2" fmla="*/ 47 w 94"/>
              <a:gd name="T3" fmla="*/ 0 h 35"/>
              <a:gd name="T4" fmla="*/ 0 w 94"/>
              <a:gd name="T5" fmla="*/ 35 h 35"/>
              <a:gd name="T6" fmla="*/ 94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94" y="35"/>
                </a:moveTo>
                <a:lnTo>
                  <a:pt x="47" y="0"/>
                </a:lnTo>
                <a:lnTo>
                  <a:pt x="0" y="35"/>
                </a:lnTo>
                <a:lnTo>
                  <a:pt x="94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78" name="Freeform 6">
            <a:extLst>
              <a:ext uri="{FF2B5EF4-FFF2-40B4-BE49-F238E27FC236}">
                <a16:creationId xmlns:a16="http://schemas.microsoft.com/office/drawing/2014/main" id="{910EA354-3EBD-46CD-B883-D34043183AF2}"/>
              </a:ext>
            </a:extLst>
          </p:cNvPr>
          <p:cNvSpPr>
            <a:spLocks/>
          </p:cNvSpPr>
          <p:nvPr/>
        </p:nvSpPr>
        <p:spPr bwMode="auto">
          <a:xfrm>
            <a:off x="1282700" y="0"/>
            <a:ext cx="146050" cy="55563"/>
          </a:xfrm>
          <a:custGeom>
            <a:avLst/>
            <a:gdLst>
              <a:gd name="T0" fmla="*/ 92 w 92"/>
              <a:gd name="T1" fmla="*/ 35 h 35"/>
              <a:gd name="T2" fmla="*/ 47 w 92"/>
              <a:gd name="T3" fmla="*/ 0 h 35"/>
              <a:gd name="T4" fmla="*/ 0 w 92"/>
              <a:gd name="T5" fmla="*/ 35 h 35"/>
              <a:gd name="T6" fmla="*/ 92 w 92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2"/>
              <a:gd name="T13" fmla="*/ 0 h 35"/>
              <a:gd name="T14" fmla="*/ 92 w 92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" h="35">
                <a:moveTo>
                  <a:pt x="92" y="35"/>
                </a:moveTo>
                <a:lnTo>
                  <a:pt x="47" y="0"/>
                </a:lnTo>
                <a:lnTo>
                  <a:pt x="0" y="35"/>
                </a:lnTo>
                <a:lnTo>
                  <a:pt x="92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79" name="Freeform 7">
            <a:extLst>
              <a:ext uri="{FF2B5EF4-FFF2-40B4-BE49-F238E27FC236}">
                <a16:creationId xmlns:a16="http://schemas.microsoft.com/office/drawing/2014/main" id="{45266B71-3216-4872-BA02-4C6F20772AA9}"/>
              </a:ext>
            </a:extLst>
          </p:cNvPr>
          <p:cNvSpPr>
            <a:spLocks/>
          </p:cNvSpPr>
          <p:nvPr/>
        </p:nvSpPr>
        <p:spPr bwMode="auto">
          <a:xfrm>
            <a:off x="1063625" y="0"/>
            <a:ext cx="147638" cy="55563"/>
          </a:xfrm>
          <a:custGeom>
            <a:avLst/>
            <a:gdLst>
              <a:gd name="T0" fmla="*/ 93 w 93"/>
              <a:gd name="T1" fmla="*/ 35 h 35"/>
              <a:gd name="T2" fmla="*/ 47 w 93"/>
              <a:gd name="T3" fmla="*/ 0 h 35"/>
              <a:gd name="T4" fmla="*/ 0 w 93"/>
              <a:gd name="T5" fmla="*/ 35 h 35"/>
              <a:gd name="T6" fmla="*/ 93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93" y="35"/>
                </a:moveTo>
                <a:lnTo>
                  <a:pt x="47" y="0"/>
                </a:lnTo>
                <a:lnTo>
                  <a:pt x="0" y="35"/>
                </a:lnTo>
                <a:lnTo>
                  <a:pt x="93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80" name="Freeform 8">
            <a:extLst>
              <a:ext uri="{FF2B5EF4-FFF2-40B4-BE49-F238E27FC236}">
                <a16:creationId xmlns:a16="http://schemas.microsoft.com/office/drawing/2014/main" id="{A65DF70B-2A6C-4C02-91C9-78300AB95664}"/>
              </a:ext>
            </a:extLst>
          </p:cNvPr>
          <p:cNvSpPr>
            <a:spLocks/>
          </p:cNvSpPr>
          <p:nvPr/>
        </p:nvSpPr>
        <p:spPr bwMode="auto">
          <a:xfrm>
            <a:off x="865188" y="0"/>
            <a:ext cx="149225" cy="55563"/>
          </a:xfrm>
          <a:custGeom>
            <a:avLst/>
            <a:gdLst>
              <a:gd name="T0" fmla="*/ 94 w 94"/>
              <a:gd name="T1" fmla="*/ 35 h 35"/>
              <a:gd name="T2" fmla="*/ 47 w 94"/>
              <a:gd name="T3" fmla="*/ 0 h 35"/>
              <a:gd name="T4" fmla="*/ 0 w 94"/>
              <a:gd name="T5" fmla="*/ 35 h 35"/>
              <a:gd name="T6" fmla="*/ 94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94" y="35"/>
                </a:moveTo>
                <a:lnTo>
                  <a:pt x="47" y="0"/>
                </a:lnTo>
                <a:lnTo>
                  <a:pt x="0" y="35"/>
                </a:lnTo>
                <a:lnTo>
                  <a:pt x="94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81" name="Freeform 9">
            <a:extLst>
              <a:ext uri="{FF2B5EF4-FFF2-40B4-BE49-F238E27FC236}">
                <a16:creationId xmlns:a16="http://schemas.microsoft.com/office/drawing/2014/main" id="{DB353812-826F-4CD6-8005-F833BD78A6A5}"/>
              </a:ext>
            </a:extLst>
          </p:cNvPr>
          <p:cNvSpPr>
            <a:spLocks/>
          </p:cNvSpPr>
          <p:nvPr/>
        </p:nvSpPr>
        <p:spPr bwMode="auto">
          <a:xfrm>
            <a:off x="655638" y="0"/>
            <a:ext cx="146050" cy="55563"/>
          </a:xfrm>
          <a:custGeom>
            <a:avLst/>
            <a:gdLst>
              <a:gd name="T0" fmla="*/ 92 w 92"/>
              <a:gd name="T1" fmla="*/ 35 h 35"/>
              <a:gd name="T2" fmla="*/ 47 w 92"/>
              <a:gd name="T3" fmla="*/ 0 h 35"/>
              <a:gd name="T4" fmla="*/ 0 w 92"/>
              <a:gd name="T5" fmla="*/ 35 h 35"/>
              <a:gd name="T6" fmla="*/ 92 w 92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2"/>
              <a:gd name="T13" fmla="*/ 0 h 35"/>
              <a:gd name="T14" fmla="*/ 92 w 92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" h="35">
                <a:moveTo>
                  <a:pt x="92" y="35"/>
                </a:moveTo>
                <a:lnTo>
                  <a:pt x="47" y="0"/>
                </a:lnTo>
                <a:lnTo>
                  <a:pt x="0" y="35"/>
                </a:lnTo>
                <a:lnTo>
                  <a:pt x="92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82" name="Freeform 10">
            <a:extLst>
              <a:ext uri="{FF2B5EF4-FFF2-40B4-BE49-F238E27FC236}">
                <a16:creationId xmlns:a16="http://schemas.microsoft.com/office/drawing/2014/main" id="{04790D73-3C98-4D6E-B8C7-0206AAB9C2FD}"/>
              </a:ext>
            </a:extLst>
          </p:cNvPr>
          <p:cNvSpPr>
            <a:spLocks/>
          </p:cNvSpPr>
          <p:nvPr/>
        </p:nvSpPr>
        <p:spPr bwMode="auto">
          <a:xfrm>
            <a:off x="447675" y="0"/>
            <a:ext cx="149225" cy="55563"/>
          </a:xfrm>
          <a:custGeom>
            <a:avLst/>
            <a:gdLst>
              <a:gd name="T0" fmla="*/ 94 w 94"/>
              <a:gd name="T1" fmla="*/ 35 h 35"/>
              <a:gd name="T2" fmla="*/ 47 w 94"/>
              <a:gd name="T3" fmla="*/ 0 h 35"/>
              <a:gd name="T4" fmla="*/ 0 w 94"/>
              <a:gd name="T5" fmla="*/ 35 h 35"/>
              <a:gd name="T6" fmla="*/ 94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94" y="35"/>
                </a:moveTo>
                <a:lnTo>
                  <a:pt x="47" y="0"/>
                </a:lnTo>
                <a:lnTo>
                  <a:pt x="0" y="35"/>
                </a:lnTo>
                <a:lnTo>
                  <a:pt x="94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83" name="Freeform 11">
            <a:extLst>
              <a:ext uri="{FF2B5EF4-FFF2-40B4-BE49-F238E27FC236}">
                <a16:creationId xmlns:a16="http://schemas.microsoft.com/office/drawing/2014/main" id="{1E153F06-BAEA-4553-A372-01F01463295E}"/>
              </a:ext>
            </a:extLst>
          </p:cNvPr>
          <p:cNvSpPr>
            <a:spLocks/>
          </p:cNvSpPr>
          <p:nvPr/>
        </p:nvSpPr>
        <p:spPr bwMode="auto">
          <a:xfrm>
            <a:off x="242888" y="0"/>
            <a:ext cx="146050" cy="55563"/>
          </a:xfrm>
          <a:custGeom>
            <a:avLst/>
            <a:gdLst>
              <a:gd name="T0" fmla="*/ 92 w 92"/>
              <a:gd name="T1" fmla="*/ 35 h 35"/>
              <a:gd name="T2" fmla="*/ 47 w 92"/>
              <a:gd name="T3" fmla="*/ 0 h 35"/>
              <a:gd name="T4" fmla="*/ 0 w 92"/>
              <a:gd name="T5" fmla="*/ 35 h 35"/>
              <a:gd name="T6" fmla="*/ 92 w 92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2"/>
              <a:gd name="T13" fmla="*/ 0 h 35"/>
              <a:gd name="T14" fmla="*/ 92 w 92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" h="35">
                <a:moveTo>
                  <a:pt x="92" y="35"/>
                </a:moveTo>
                <a:lnTo>
                  <a:pt x="47" y="0"/>
                </a:lnTo>
                <a:lnTo>
                  <a:pt x="0" y="35"/>
                </a:lnTo>
                <a:lnTo>
                  <a:pt x="92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84" name="Freeform 12">
            <a:extLst>
              <a:ext uri="{FF2B5EF4-FFF2-40B4-BE49-F238E27FC236}">
                <a16:creationId xmlns:a16="http://schemas.microsoft.com/office/drawing/2014/main" id="{A4EC0A58-E1F0-4D46-A887-3460DEF84BF4}"/>
              </a:ext>
            </a:extLst>
          </p:cNvPr>
          <p:cNvSpPr>
            <a:spLocks/>
          </p:cNvSpPr>
          <p:nvPr/>
        </p:nvSpPr>
        <p:spPr bwMode="auto">
          <a:xfrm>
            <a:off x="6665913" y="0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85" name="Freeform 13">
            <a:extLst>
              <a:ext uri="{FF2B5EF4-FFF2-40B4-BE49-F238E27FC236}">
                <a16:creationId xmlns:a16="http://schemas.microsoft.com/office/drawing/2014/main" id="{A7728340-990A-49F3-8888-A8F6D21FA7BF}"/>
              </a:ext>
            </a:extLst>
          </p:cNvPr>
          <p:cNvSpPr>
            <a:spLocks/>
          </p:cNvSpPr>
          <p:nvPr/>
        </p:nvSpPr>
        <p:spPr bwMode="auto">
          <a:xfrm>
            <a:off x="6461125" y="0"/>
            <a:ext cx="147638" cy="55563"/>
          </a:xfrm>
          <a:custGeom>
            <a:avLst/>
            <a:gdLst>
              <a:gd name="T0" fmla="*/ 0 w 93"/>
              <a:gd name="T1" fmla="*/ 35 h 35"/>
              <a:gd name="T2" fmla="*/ 46 w 93"/>
              <a:gd name="T3" fmla="*/ 0 h 35"/>
              <a:gd name="T4" fmla="*/ 93 w 93"/>
              <a:gd name="T5" fmla="*/ 35 h 35"/>
              <a:gd name="T6" fmla="*/ 0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6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86" name="Freeform 14">
            <a:extLst>
              <a:ext uri="{FF2B5EF4-FFF2-40B4-BE49-F238E27FC236}">
                <a16:creationId xmlns:a16="http://schemas.microsoft.com/office/drawing/2014/main" id="{3CE37C78-A1C3-4726-B40E-AB975E38B242}"/>
              </a:ext>
            </a:extLst>
          </p:cNvPr>
          <p:cNvSpPr>
            <a:spLocks/>
          </p:cNvSpPr>
          <p:nvPr/>
        </p:nvSpPr>
        <p:spPr bwMode="auto">
          <a:xfrm>
            <a:off x="6875463" y="0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87" name="Freeform 15">
            <a:extLst>
              <a:ext uri="{FF2B5EF4-FFF2-40B4-BE49-F238E27FC236}">
                <a16:creationId xmlns:a16="http://schemas.microsoft.com/office/drawing/2014/main" id="{B2DB5566-728E-44F1-861E-89927FB5EE14}"/>
              </a:ext>
            </a:extLst>
          </p:cNvPr>
          <p:cNvSpPr>
            <a:spLocks/>
          </p:cNvSpPr>
          <p:nvPr/>
        </p:nvSpPr>
        <p:spPr bwMode="auto">
          <a:xfrm>
            <a:off x="7083425" y="0"/>
            <a:ext cx="147638" cy="55563"/>
          </a:xfrm>
          <a:custGeom>
            <a:avLst/>
            <a:gdLst>
              <a:gd name="T0" fmla="*/ 0 w 93"/>
              <a:gd name="T1" fmla="*/ 35 h 35"/>
              <a:gd name="T2" fmla="*/ 47 w 93"/>
              <a:gd name="T3" fmla="*/ 0 h 35"/>
              <a:gd name="T4" fmla="*/ 93 w 93"/>
              <a:gd name="T5" fmla="*/ 35 h 35"/>
              <a:gd name="T6" fmla="*/ 0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7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88" name="Freeform 16">
            <a:extLst>
              <a:ext uri="{FF2B5EF4-FFF2-40B4-BE49-F238E27FC236}">
                <a16:creationId xmlns:a16="http://schemas.microsoft.com/office/drawing/2014/main" id="{9B684363-C8AF-4A69-BFCC-15D6CA9D6C79}"/>
              </a:ext>
            </a:extLst>
          </p:cNvPr>
          <p:cNvSpPr>
            <a:spLocks/>
          </p:cNvSpPr>
          <p:nvPr/>
        </p:nvSpPr>
        <p:spPr bwMode="auto">
          <a:xfrm>
            <a:off x="7297738" y="0"/>
            <a:ext cx="147637" cy="55563"/>
          </a:xfrm>
          <a:custGeom>
            <a:avLst/>
            <a:gdLst>
              <a:gd name="T0" fmla="*/ 0 w 93"/>
              <a:gd name="T1" fmla="*/ 35 h 35"/>
              <a:gd name="T2" fmla="*/ 47 w 93"/>
              <a:gd name="T3" fmla="*/ 0 h 35"/>
              <a:gd name="T4" fmla="*/ 93 w 93"/>
              <a:gd name="T5" fmla="*/ 35 h 35"/>
              <a:gd name="T6" fmla="*/ 0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7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89" name="Freeform 17">
            <a:extLst>
              <a:ext uri="{FF2B5EF4-FFF2-40B4-BE49-F238E27FC236}">
                <a16:creationId xmlns:a16="http://schemas.microsoft.com/office/drawing/2014/main" id="{BF40D1BE-7396-4FC2-A200-4AA3E998E406}"/>
              </a:ext>
            </a:extLst>
          </p:cNvPr>
          <p:cNvSpPr>
            <a:spLocks/>
          </p:cNvSpPr>
          <p:nvPr/>
        </p:nvSpPr>
        <p:spPr bwMode="auto">
          <a:xfrm>
            <a:off x="7502525" y="0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90" name="Freeform 18">
            <a:extLst>
              <a:ext uri="{FF2B5EF4-FFF2-40B4-BE49-F238E27FC236}">
                <a16:creationId xmlns:a16="http://schemas.microsoft.com/office/drawing/2014/main" id="{CBB472A4-D76A-463A-BA41-F14D003ED451}"/>
              </a:ext>
            </a:extLst>
          </p:cNvPr>
          <p:cNvSpPr>
            <a:spLocks/>
          </p:cNvSpPr>
          <p:nvPr/>
        </p:nvSpPr>
        <p:spPr bwMode="auto">
          <a:xfrm>
            <a:off x="7710488" y="0"/>
            <a:ext cx="147637" cy="55563"/>
          </a:xfrm>
          <a:custGeom>
            <a:avLst/>
            <a:gdLst>
              <a:gd name="T0" fmla="*/ 0 w 93"/>
              <a:gd name="T1" fmla="*/ 35 h 35"/>
              <a:gd name="T2" fmla="*/ 47 w 93"/>
              <a:gd name="T3" fmla="*/ 0 h 35"/>
              <a:gd name="T4" fmla="*/ 93 w 93"/>
              <a:gd name="T5" fmla="*/ 35 h 35"/>
              <a:gd name="T6" fmla="*/ 0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7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91" name="Freeform 19">
            <a:extLst>
              <a:ext uri="{FF2B5EF4-FFF2-40B4-BE49-F238E27FC236}">
                <a16:creationId xmlns:a16="http://schemas.microsoft.com/office/drawing/2014/main" id="{4E846B49-964D-41DF-9027-D481F2F16997}"/>
              </a:ext>
            </a:extLst>
          </p:cNvPr>
          <p:cNvSpPr>
            <a:spLocks/>
          </p:cNvSpPr>
          <p:nvPr/>
        </p:nvSpPr>
        <p:spPr bwMode="auto">
          <a:xfrm>
            <a:off x="7927975" y="0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92" name="Freeform 20">
            <a:extLst>
              <a:ext uri="{FF2B5EF4-FFF2-40B4-BE49-F238E27FC236}">
                <a16:creationId xmlns:a16="http://schemas.microsoft.com/office/drawing/2014/main" id="{43FB9608-D84F-4740-B06A-FCBF227ED214}"/>
              </a:ext>
            </a:extLst>
          </p:cNvPr>
          <p:cNvSpPr>
            <a:spLocks/>
          </p:cNvSpPr>
          <p:nvPr/>
        </p:nvSpPr>
        <p:spPr bwMode="auto">
          <a:xfrm>
            <a:off x="8128000" y="0"/>
            <a:ext cx="146050" cy="55563"/>
          </a:xfrm>
          <a:custGeom>
            <a:avLst/>
            <a:gdLst>
              <a:gd name="T0" fmla="*/ 0 w 92"/>
              <a:gd name="T1" fmla="*/ 35 h 35"/>
              <a:gd name="T2" fmla="*/ 45 w 92"/>
              <a:gd name="T3" fmla="*/ 0 h 35"/>
              <a:gd name="T4" fmla="*/ 92 w 92"/>
              <a:gd name="T5" fmla="*/ 35 h 35"/>
              <a:gd name="T6" fmla="*/ 0 w 92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2"/>
              <a:gd name="T13" fmla="*/ 0 h 35"/>
              <a:gd name="T14" fmla="*/ 92 w 92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" h="35">
                <a:moveTo>
                  <a:pt x="0" y="35"/>
                </a:moveTo>
                <a:lnTo>
                  <a:pt x="45" y="0"/>
                </a:lnTo>
                <a:lnTo>
                  <a:pt x="92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93" name="Freeform 21">
            <a:extLst>
              <a:ext uri="{FF2B5EF4-FFF2-40B4-BE49-F238E27FC236}">
                <a16:creationId xmlns:a16="http://schemas.microsoft.com/office/drawing/2014/main" id="{F12D61A4-0992-4825-A231-8C2FD373B7F8}"/>
              </a:ext>
            </a:extLst>
          </p:cNvPr>
          <p:cNvSpPr>
            <a:spLocks/>
          </p:cNvSpPr>
          <p:nvPr/>
        </p:nvSpPr>
        <p:spPr bwMode="auto">
          <a:xfrm>
            <a:off x="8337550" y="0"/>
            <a:ext cx="146050" cy="55563"/>
          </a:xfrm>
          <a:custGeom>
            <a:avLst/>
            <a:gdLst>
              <a:gd name="T0" fmla="*/ 0 w 92"/>
              <a:gd name="T1" fmla="*/ 35 h 35"/>
              <a:gd name="T2" fmla="*/ 47 w 92"/>
              <a:gd name="T3" fmla="*/ 0 h 35"/>
              <a:gd name="T4" fmla="*/ 92 w 92"/>
              <a:gd name="T5" fmla="*/ 35 h 35"/>
              <a:gd name="T6" fmla="*/ 0 w 92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2"/>
              <a:gd name="T13" fmla="*/ 0 h 35"/>
              <a:gd name="T14" fmla="*/ 92 w 92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" h="35">
                <a:moveTo>
                  <a:pt x="0" y="35"/>
                </a:moveTo>
                <a:lnTo>
                  <a:pt x="47" y="0"/>
                </a:lnTo>
                <a:lnTo>
                  <a:pt x="92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94" name="Freeform 22">
            <a:extLst>
              <a:ext uri="{FF2B5EF4-FFF2-40B4-BE49-F238E27FC236}">
                <a16:creationId xmlns:a16="http://schemas.microsoft.com/office/drawing/2014/main" id="{5C646B81-67F3-46A6-B545-1FB81508553D}"/>
              </a:ext>
            </a:extLst>
          </p:cNvPr>
          <p:cNvSpPr>
            <a:spLocks/>
          </p:cNvSpPr>
          <p:nvPr/>
        </p:nvSpPr>
        <p:spPr bwMode="auto">
          <a:xfrm>
            <a:off x="8542338" y="0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95" name="Freeform 23">
            <a:extLst>
              <a:ext uri="{FF2B5EF4-FFF2-40B4-BE49-F238E27FC236}">
                <a16:creationId xmlns:a16="http://schemas.microsoft.com/office/drawing/2014/main" id="{2BF87454-0A5F-4F22-A888-28D865E51300}"/>
              </a:ext>
            </a:extLst>
          </p:cNvPr>
          <p:cNvSpPr>
            <a:spLocks/>
          </p:cNvSpPr>
          <p:nvPr/>
        </p:nvSpPr>
        <p:spPr bwMode="auto">
          <a:xfrm>
            <a:off x="8750300" y="0"/>
            <a:ext cx="146050" cy="55563"/>
          </a:xfrm>
          <a:custGeom>
            <a:avLst/>
            <a:gdLst>
              <a:gd name="T0" fmla="*/ 0 w 92"/>
              <a:gd name="T1" fmla="*/ 35 h 35"/>
              <a:gd name="T2" fmla="*/ 47 w 92"/>
              <a:gd name="T3" fmla="*/ 0 h 35"/>
              <a:gd name="T4" fmla="*/ 92 w 92"/>
              <a:gd name="T5" fmla="*/ 35 h 35"/>
              <a:gd name="T6" fmla="*/ 0 w 92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2"/>
              <a:gd name="T13" fmla="*/ 0 h 35"/>
              <a:gd name="T14" fmla="*/ 92 w 92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" h="35">
                <a:moveTo>
                  <a:pt x="0" y="35"/>
                </a:moveTo>
                <a:lnTo>
                  <a:pt x="47" y="0"/>
                </a:lnTo>
                <a:lnTo>
                  <a:pt x="92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96" name="Freeform 24">
            <a:extLst>
              <a:ext uri="{FF2B5EF4-FFF2-40B4-BE49-F238E27FC236}">
                <a16:creationId xmlns:a16="http://schemas.microsoft.com/office/drawing/2014/main" id="{69AE1BE0-6986-4F67-88B3-BE18EA00E241}"/>
              </a:ext>
            </a:extLst>
          </p:cNvPr>
          <p:cNvSpPr>
            <a:spLocks/>
          </p:cNvSpPr>
          <p:nvPr/>
        </p:nvSpPr>
        <p:spPr bwMode="auto">
          <a:xfrm>
            <a:off x="5430838" y="0"/>
            <a:ext cx="147637" cy="55563"/>
          </a:xfrm>
          <a:custGeom>
            <a:avLst/>
            <a:gdLst>
              <a:gd name="T0" fmla="*/ 0 w 93"/>
              <a:gd name="T1" fmla="*/ 35 h 35"/>
              <a:gd name="T2" fmla="*/ 47 w 93"/>
              <a:gd name="T3" fmla="*/ 0 h 35"/>
              <a:gd name="T4" fmla="*/ 93 w 93"/>
              <a:gd name="T5" fmla="*/ 35 h 35"/>
              <a:gd name="T6" fmla="*/ 0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7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97" name="Freeform 25">
            <a:extLst>
              <a:ext uri="{FF2B5EF4-FFF2-40B4-BE49-F238E27FC236}">
                <a16:creationId xmlns:a16="http://schemas.microsoft.com/office/drawing/2014/main" id="{07E85BDF-20C8-44F4-89DE-D4631245A1DB}"/>
              </a:ext>
            </a:extLst>
          </p:cNvPr>
          <p:cNvSpPr>
            <a:spLocks/>
          </p:cNvSpPr>
          <p:nvPr/>
        </p:nvSpPr>
        <p:spPr bwMode="auto">
          <a:xfrm>
            <a:off x="5222875" y="0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98" name="Freeform 26">
            <a:extLst>
              <a:ext uri="{FF2B5EF4-FFF2-40B4-BE49-F238E27FC236}">
                <a16:creationId xmlns:a16="http://schemas.microsoft.com/office/drawing/2014/main" id="{8FB24695-CDFB-4045-B4E0-26580A828917}"/>
              </a:ext>
            </a:extLst>
          </p:cNvPr>
          <p:cNvSpPr>
            <a:spLocks/>
          </p:cNvSpPr>
          <p:nvPr/>
        </p:nvSpPr>
        <p:spPr bwMode="auto">
          <a:xfrm>
            <a:off x="5640388" y="0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99" name="Freeform 27">
            <a:extLst>
              <a:ext uri="{FF2B5EF4-FFF2-40B4-BE49-F238E27FC236}">
                <a16:creationId xmlns:a16="http://schemas.microsoft.com/office/drawing/2014/main" id="{503EEFF1-6CD0-43C1-8AA4-285C60A22FFF}"/>
              </a:ext>
            </a:extLst>
          </p:cNvPr>
          <p:cNvSpPr>
            <a:spLocks/>
          </p:cNvSpPr>
          <p:nvPr/>
        </p:nvSpPr>
        <p:spPr bwMode="auto">
          <a:xfrm>
            <a:off x="5848350" y="0"/>
            <a:ext cx="146050" cy="55563"/>
          </a:xfrm>
          <a:custGeom>
            <a:avLst/>
            <a:gdLst>
              <a:gd name="T0" fmla="*/ 0 w 92"/>
              <a:gd name="T1" fmla="*/ 35 h 35"/>
              <a:gd name="T2" fmla="*/ 45 w 92"/>
              <a:gd name="T3" fmla="*/ 0 h 35"/>
              <a:gd name="T4" fmla="*/ 92 w 92"/>
              <a:gd name="T5" fmla="*/ 35 h 35"/>
              <a:gd name="T6" fmla="*/ 0 w 92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2"/>
              <a:gd name="T13" fmla="*/ 0 h 35"/>
              <a:gd name="T14" fmla="*/ 92 w 92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" h="35">
                <a:moveTo>
                  <a:pt x="0" y="35"/>
                </a:moveTo>
                <a:lnTo>
                  <a:pt x="45" y="0"/>
                </a:lnTo>
                <a:lnTo>
                  <a:pt x="92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100" name="Freeform 28">
            <a:extLst>
              <a:ext uri="{FF2B5EF4-FFF2-40B4-BE49-F238E27FC236}">
                <a16:creationId xmlns:a16="http://schemas.microsoft.com/office/drawing/2014/main" id="{EBC61D24-5585-4B8B-B0B5-D73791932207}"/>
              </a:ext>
            </a:extLst>
          </p:cNvPr>
          <p:cNvSpPr>
            <a:spLocks/>
          </p:cNvSpPr>
          <p:nvPr/>
        </p:nvSpPr>
        <p:spPr bwMode="auto">
          <a:xfrm>
            <a:off x="6062663" y="0"/>
            <a:ext cx="146050" cy="55563"/>
          </a:xfrm>
          <a:custGeom>
            <a:avLst/>
            <a:gdLst>
              <a:gd name="T0" fmla="*/ 0 w 92"/>
              <a:gd name="T1" fmla="*/ 35 h 35"/>
              <a:gd name="T2" fmla="*/ 45 w 92"/>
              <a:gd name="T3" fmla="*/ 0 h 35"/>
              <a:gd name="T4" fmla="*/ 92 w 92"/>
              <a:gd name="T5" fmla="*/ 35 h 35"/>
              <a:gd name="T6" fmla="*/ 0 w 92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2"/>
              <a:gd name="T13" fmla="*/ 0 h 35"/>
              <a:gd name="T14" fmla="*/ 92 w 92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" h="35">
                <a:moveTo>
                  <a:pt x="0" y="35"/>
                </a:moveTo>
                <a:lnTo>
                  <a:pt x="45" y="0"/>
                </a:lnTo>
                <a:lnTo>
                  <a:pt x="92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101" name="Freeform 29">
            <a:extLst>
              <a:ext uri="{FF2B5EF4-FFF2-40B4-BE49-F238E27FC236}">
                <a16:creationId xmlns:a16="http://schemas.microsoft.com/office/drawing/2014/main" id="{C3EAA750-D43B-4957-8839-6A5A64D0BD2B}"/>
              </a:ext>
            </a:extLst>
          </p:cNvPr>
          <p:cNvSpPr>
            <a:spLocks/>
          </p:cNvSpPr>
          <p:nvPr/>
        </p:nvSpPr>
        <p:spPr bwMode="auto">
          <a:xfrm>
            <a:off x="6265863" y="0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102" name="Freeform 30">
            <a:extLst>
              <a:ext uri="{FF2B5EF4-FFF2-40B4-BE49-F238E27FC236}">
                <a16:creationId xmlns:a16="http://schemas.microsoft.com/office/drawing/2014/main" id="{FC563ACC-C6D0-4293-8204-AC0DB050FEC0}"/>
              </a:ext>
            </a:extLst>
          </p:cNvPr>
          <p:cNvSpPr>
            <a:spLocks/>
          </p:cNvSpPr>
          <p:nvPr/>
        </p:nvSpPr>
        <p:spPr bwMode="auto">
          <a:xfrm>
            <a:off x="4181475" y="0"/>
            <a:ext cx="147638" cy="55563"/>
          </a:xfrm>
          <a:custGeom>
            <a:avLst/>
            <a:gdLst>
              <a:gd name="T0" fmla="*/ 0 w 93"/>
              <a:gd name="T1" fmla="*/ 35 h 35"/>
              <a:gd name="T2" fmla="*/ 46 w 93"/>
              <a:gd name="T3" fmla="*/ 0 h 35"/>
              <a:gd name="T4" fmla="*/ 93 w 93"/>
              <a:gd name="T5" fmla="*/ 35 h 35"/>
              <a:gd name="T6" fmla="*/ 0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6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103" name="Freeform 31">
            <a:extLst>
              <a:ext uri="{FF2B5EF4-FFF2-40B4-BE49-F238E27FC236}">
                <a16:creationId xmlns:a16="http://schemas.microsoft.com/office/drawing/2014/main" id="{A0945CB1-9B88-4B5B-941F-DB1EDF068B11}"/>
              </a:ext>
            </a:extLst>
          </p:cNvPr>
          <p:cNvSpPr>
            <a:spLocks/>
          </p:cNvSpPr>
          <p:nvPr/>
        </p:nvSpPr>
        <p:spPr bwMode="auto">
          <a:xfrm>
            <a:off x="3973513" y="0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104" name="Freeform 32">
            <a:extLst>
              <a:ext uri="{FF2B5EF4-FFF2-40B4-BE49-F238E27FC236}">
                <a16:creationId xmlns:a16="http://schemas.microsoft.com/office/drawing/2014/main" id="{755329FA-19F3-4B86-9178-AE4C572887C9}"/>
              </a:ext>
            </a:extLst>
          </p:cNvPr>
          <p:cNvSpPr>
            <a:spLocks/>
          </p:cNvSpPr>
          <p:nvPr/>
        </p:nvSpPr>
        <p:spPr bwMode="auto">
          <a:xfrm>
            <a:off x="4391025" y="0"/>
            <a:ext cx="147638" cy="55563"/>
          </a:xfrm>
          <a:custGeom>
            <a:avLst/>
            <a:gdLst>
              <a:gd name="T0" fmla="*/ 0 w 93"/>
              <a:gd name="T1" fmla="*/ 35 h 35"/>
              <a:gd name="T2" fmla="*/ 47 w 93"/>
              <a:gd name="T3" fmla="*/ 0 h 35"/>
              <a:gd name="T4" fmla="*/ 93 w 93"/>
              <a:gd name="T5" fmla="*/ 35 h 35"/>
              <a:gd name="T6" fmla="*/ 0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7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105" name="Freeform 33">
            <a:extLst>
              <a:ext uri="{FF2B5EF4-FFF2-40B4-BE49-F238E27FC236}">
                <a16:creationId xmlns:a16="http://schemas.microsoft.com/office/drawing/2014/main" id="{E1092FC7-007C-4C6E-A388-4770AE08C7B6}"/>
              </a:ext>
            </a:extLst>
          </p:cNvPr>
          <p:cNvSpPr>
            <a:spLocks/>
          </p:cNvSpPr>
          <p:nvPr/>
        </p:nvSpPr>
        <p:spPr bwMode="auto">
          <a:xfrm>
            <a:off x="4595813" y="0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106" name="Freeform 34">
            <a:extLst>
              <a:ext uri="{FF2B5EF4-FFF2-40B4-BE49-F238E27FC236}">
                <a16:creationId xmlns:a16="http://schemas.microsoft.com/office/drawing/2014/main" id="{546607AD-D802-4EDE-9596-D0C537785EB2}"/>
              </a:ext>
            </a:extLst>
          </p:cNvPr>
          <p:cNvSpPr>
            <a:spLocks/>
          </p:cNvSpPr>
          <p:nvPr/>
        </p:nvSpPr>
        <p:spPr bwMode="auto">
          <a:xfrm>
            <a:off x="4810125" y="0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107" name="Freeform 35">
            <a:extLst>
              <a:ext uri="{FF2B5EF4-FFF2-40B4-BE49-F238E27FC236}">
                <a16:creationId xmlns:a16="http://schemas.microsoft.com/office/drawing/2014/main" id="{7C3541B7-A71B-429A-9441-BFA53B007803}"/>
              </a:ext>
            </a:extLst>
          </p:cNvPr>
          <p:cNvSpPr>
            <a:spLocks/>
          </p:cNvSpPr>
          <p:nvPr/>
        </p:nvSpPr>
        <p:spPr bwMode="auto">
          <a:xfrm>
            <a:off x="5018088" y="0"/>
            <a:ext cx="147637" cy="55563"/>
          </a:xfrm>
          <a:custGeom>
            <a:avLst/>
            <a:gdLst>
              <a:gd name="T0" fmla="*/ 0 w 93"/>
              <a:gd name="T1" fmla="*/ 35 h 35"/>
              <a:gd name="T2" fmla="*/ 47 w 93"/>
              <a:gd name="T3" fmla="*/ 0 h 35"/>
              <a:gd name="T4" fmla="*/ 93 w 93"/>
              <a:gd name="T5" fmla="*/ 35 h 35"/>
              <a:gd name="T6" fmla="*/ 0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7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108" name="Freeform 36">
            <a:extLst>
              <a:ext uri="{FF2B5EF4-FFF2-40B4-BE49-F238E27FC236}">
                <a16:creationId xmlns:a16="http://schemas.microsoft.com/office/drawing/2014/main" id="{9B865030-1ABC-49AF-A889-76AB2CA72703}"/>
              </a:ext>
            </a:extLst>
          </p:cNvPr>
          <p:cNvSpPr>
            <a:spLocks/>
          </p:cNvSpPr>
          <p:nvPr/>
        </p:nvSpPr>
        <p:spPr bwMode="auto">
          <a:xfrm>
            <a:off x="2935288" y="0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109" name="Freeform 37">
            <a:extLst>
              <a:ext uri="{FF2B5EF4-FFF2-40B4-BE49-F238E27FC236}">
                <a16:creationId xmlns:a16="http://schemas.microsoft.com/office/drawing/2014/main" id="{720A3C2D-58E8-4F0D-9036-2F00327687AC}"/>
              </a:ext>
            </a:extLst>
          </p:cNvPr>
          <p:cNvSpPr>
            <a:spLocks/>
          </p:cNvSpPr>
          <p:nvPr/>
        </p:nvSpPr>
        <p:spPr bwMode="auto">
          <a:xfrm>
            <a:off x="2728913" y="0"/>
            <a:ext cx="147637" cy="55563"/>
          </a:xfrm>
          <a:custGeom>
            <a:avLst/>
            <a:gdLst>
              <a:gd name="T0" fmla="*/ 0 w 93"/>
              <a:gd name="T1" fmla="*/ 35 h 35"/>
              <a:gd name="T2" fmla="*/ 46 w 93"/>
              <a:gd name="T3" fmla="*/ 0 h 35"/>
              <a:gd name="T4" fmla="*/ 93 w 93"/>
              <a:gd name="T5" fmla="*/ 35 h 35"/>
              <a:gd name="T6" fmla="*/ 0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6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110" name="Freeform 38">
            <a:extLst>
              <a:ext uri="{FF2B5EF4-FFF2-40B4-BE49-F238E27FC236}">
                <a16:creationId xmlns:a16="http://schemas.microsoft.com/office/drawing/2014/main" id="{3D52E642-D619-4B33-BA79-E282B11EED64}"/>
              </a:ext>
            </a:extLst>
          </p:cNvPr>
          <p:cNvSpPr>
            <a:spLocks/>
          </p:cNvSpPr>
          <p:nvPr/>
        </p:nvSpPr>
        <p:spPr bwMode="auto">
          <a:xfrm>
            <a:off x="3144838" y="0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111" name="Freeform 39">
            <a:extLst>
              <a:ext uri="{FF2B5EF4-FFF2-40B4-BE49-F238E27FC236}">
                <a16:creationId xmlns:a16="http://schemas.microsoft.com/office/drawing/2014/main" id="{87F79025-57E0-469A-877F-8B6FB2F743FF}"/>
              </a:ext>
            </a:extLst>
          </p:cNvPr>
          <p:cNvSpPr>
            <a:spLocks/>
          </p:cNvSpPr>
          <p:nvPr/>
        </p:nvSpPr>
        <p:spPr bwMode="auto">
          <a:xfrm>
            <a:off x="3351213" y="0"/>
            <a:ext cx="147637" cy="55563"/>
          </a:xfrm>
          <a:custGeom>
            <a:avLst/>
            <a:gdLst>
              <a:gd name="T0" fmla="*/ 0 w 93"/>
              <a:gd name="T1" fmla="*/ 35 h 35"/>
              <a:gd name="T2" fmla="*/ 47 w 93"/>
              <a:gd name="T3" fmla="*/ 0 h 35"/>
              <a:gd name="T4" fmla="*/ 93 w 93"/>
              <a:gd name="T5" fmla="*/ 35 h 35"/>
              <a:gd name="T6" fmla="*/ 0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7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112" name="Freeform 40">
            <a:extLst>
              <a:ext uri="{FF2B5EF4-FFF2-40B4-BE49-F238E27FC236}">
                <a16:creationId xmlns:a16="http://schemas.microsoft.com/office/drawing/2014/main" id="{55A89553-2EB3-447D-B418-3F03242B8233}"/>
              </a:ext>
            </a:extLst>
          </p:cNvPr>
          <p:cNvSpPr>
            <a:spLocks/>
          </p:cNvSpPr>
          <p:nvPr/>
        </p:nvSpPr>
        <p:spPr bwMode="auto">
          <a:xfrm>
            <a:off x="3565525" y="0"/>
            <a:ext cx="147638" cy="55563"/>
          </a:xfrm>
          <a:custGeom>
            <a:avLst/>
            <a:gdLst>
              <a:gd name="T0" fmla="*/ 0 w 93"/>
              <a:gd name="T1" fmla="*/ 35 h 35"/>
              <a:gd name="T2" fmla="*/ 46 w 93"/>
              <a:gd name="T3" fmla="*/ 0 h 35"/>
              <a:gd name="T4" fmla="*/ 93 w 93"/>
              <a:gd name="T5" fmla="*/ 35 h 35"/>
              <a:gd name="T6" fmla="*/ 0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6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pic>
        <p:nvPicPr>
          <p:cNvPr id="3113" name="Picture 41" descr="BD14742_">
            <a:extLst>
              <a:ext uri="{FF2B5EF4-FFF2-40B4-BE49-F238E27FC236}">
                <a16:creationId xmlns:a16="http://schemas.microsoft.com/office/drawing/2014/main" id="{20A4AC65-3FFA-4FE0-A971-EE1F7A75AD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696075"/>
            <a:ext cx="9144000" cy="161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14" name="Picture 42" descr="Logo">
            <a:extLst>
              <a:ext uri="{FF2B5EF4-FFF2-40B4-BE49-F238E27FC236}">
                <a16:creationId xmlns:a16="http://schemas.microsoft.com/office/drawing/2014/main" id="{7058CD30-A315-41F0-A3AF-C36FDDACE6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3424" y="152400"/>
            <a:ext cx="2060575" cy="11447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15" name="Picture 43" descr="BD14742_">
            <a:extLst>
              <a:ext uri="{FF2B5EF4-FFF2-40B4-BE49-F238E27FC236}">
                <a16:creationId xmlns:a16="http://schemas.microsoft.com/office/drawing/2014/main" id="{5B2BF685-E26D-438F-83C0-CB8A0A0CEB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61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2B5B9E1C-0C65-4A6C-A702-FCC7E5A777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403472" y="5859844"/>
            <a:ext cx="8763000" cy="1143000"/>
          </a:xfrm>
        </p:spPr>
        <p:txBody>
          <a:bodyPr/>
          <a:lstStyle/>
          <a:p>
            <a:r>
              <a:rPr lang="en-US" sz="3600" dirty="0">
                <a:latin typeface="Verdana" panose="020B0604030504040204" pitchFamily="34" charset="0"/>
                <a:ea typeface="Verdana" panose="020B0604030504040204" pitchFamily="34" charset="0"/>
              </a:rPr>
              <a:t>LI Distributed Generation Barriers</a:t>
            </a:r>
          </a:p>
        </p:txBody>
      </p:sp>
      <p:sp>
        <p:nvSpPr>
          <p:cNvPr id="3118" name="Text Box 46">
            <a:extLst>
              <a:ext uri="{FF2B5EF4-FFF2-40B4-BE49-F238E27FC236}">
                <a16:creationId xmlns:a16="http://schemas.microsoft.com/office/drawing/2014/main" id="{1D4D3C28-0767-49D5-8D44-5B6A48C4C03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34400" y="6400800"/>
            <a:ext cx="381000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fld id="{122CFDA7-56FB-4736-B401-CA612D196AAD}" type="slidenum">
              <a:rPr lang="en-US" altLang="en-US" sz="1000"/>
              <a:pPr eaLnBrk="1" hangingPunct="1">
                <a:spcBef>
                  <a:spcPct val="50000"/>
                </a:spcBef>
              </a:pPr>
              <a:t>16</a:t>
            </a:fld>
            <a:endParaRPr lang="en-US" altLang="en-US" sz="1000"/>
          </a:p>
        </p:txBody>
      </p:sp>
      <p:pic>
        <p:nvPicPr>
          <p:cNvPr id="3120" name="Picture 48" descr="IPA">
            <a:extLst>
              <a:ext uri="{FF2B5EF4-FFF2-40B4-BE49-F238E27FC236}">
                <a16:creationId xmlns:a16="http://schemas.microsoft.com/office/drawing/2014/main" id="{17512193-95EE-4F5C-BBA6-1EAE0C6A54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8850" y="266514"/>
            <a:ext cx="1873250" cy="8369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AutoShape 56" descr="Elevate Energy">
            <a:extLst>
              <a:ext uri="{FF2B5EF4-FFF2-40B4-BE49-F238E27FC236}">
                <a16:creationId xmlns:a16="http://schemas.microsoft.com/office/drawing/2014/main" id="{0929B480-AA63-495F-BF4C-C63707AED24A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564683" y="532606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4" name="Picture 3" descr="A picture containing building, sky, outdoor, roof&#10;&#10;Description automatically generated">
            <a:extLst>
              <a:ext uri="{FF2B5EF4-FFF2-40B4-BE49-F238E27FC236}">
                <a16:creationId xmlns:a16="http://schemas.microsoft.com/office/drawing/2014/main" id="{991716A9-ABC7-4AC2-BB8D-04B5895BADC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9124" y="1293401"/>
            <a:ext cx="7231063" cy="4815888"/>
          </a:xfrm>
          <a:prstGeom prst="rect">
            <a:avLst/>
          </a:prstGeom>
        </p:spPr>
      </p:pic>
      <p:pic>
        <p:nvPicPr>
          <p:cNvPr id="50" name="Picture 49" descr="Shape&#10;&#10;Description automatically generated">
            <a:extLst>
              <a:ext uri="{FF2B5EF4-FFF2-40B4-BE49-F238E27FC236}">
                <a16:creationId xmlns:a16="http://schemas.microsoft.com/office/drawing/2014/main" id="{8DF190D2-AAD4-4F2A-9E20-65E90699CCA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9518" y="211137"/>
            <a:ext cx="952618" cy="9618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81350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Freeform 2">
            <a:extLst>
              <a:ext uri="{FF2B5EF4-FFF2-40B4-BE49-F238E27FC236}">
                <a16:creationId xmlns:a16="http://schemas.microsoft.com/office/drawing/2014/main" id="{109873C1-9F2F-412A-B9DC-EBA959687DDC}"/>
              </a:ext>
            </a:extLst>
          </p:cNvPr>
          <p:cNvSpPr>
            <a:spLocks/>
          </p:cNvSpPr>
          <p:nvPr/>
        </p:nvSpPr>
        <p:spPr bwMode="auto">
          <a:xfrm>
            <a:off x="2114550" y="0"/>
            <a:ext cx="149225" cy="55563"/>
          </a:xfrm>
          <a:custGeom>
            <a:avLst/>
            <a:gdLst>
              <a:gd name="T0" fmla="*/ 94 w 94"/>
              <a:gd name="T1" fmla="*/ 35 h 35"/>
              <a:gd name="T2" fmla="*/ 47 w 94"/>
              <a:gd name="T3" fmla="*/ 0 h 35"/>
              <a:gd name="T4" fmla="*/ 0 w 94"/>
              <a:gd name="T5" fmla="*/ 35 h 35"/>
              <a:gd name="T6" fmla="*/ 94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94" y="35"/>
                </a:moveTo>
                <a:lnTo>
                  <a:pt x="47" y="0"/>
                </a:lnTo>
                <a:lnTo>
                  <a:pt x="0" y="35"/>
                </a:lnTo>
                <a:lnTo>
                  <a:pt x="94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75" name="Freeform 3">
            <a:extLst>
              <a:ext uri="{FF2B5EF4-FFF2-40B4-BE49-F238E27FC236}">
                <a16:creationId xmlns:a16="http://schemas.microsoft.com/office/drawing/2014/main" id="{3286F88D-F9C2-4B85-A6AD-AFCD45E8A0FE}"/>
              </a:ext>
            </a:extLst>
          </p:cNvPr>
          <p:cNvSpPr>
            <a:spLocks/>
          </p:cNvSpPr>
          <p:nvPr/>
        </p:nvSpPr>
        <p:spPr bwMode="auto">
          <a:xfrm>
            <a:off x="1909763" y="0"/>
            <a:ext cx="146050" cy="55563"/>
          </a:xfrm>
          <a:custGeom>
            <a:avLst/>
            <a:gdLst>
              <a:gd name="T0" fmla="*/ 92 w 92"/>
              <a:gd name="T1" fmla="*/ 35 h 35"/>
              <a:gd name="T2" fmla="*/ 46 w 92"/>
              <a:gd name="T3" fmla="*/ 0 h 35"/>
              <a:gd name="T4" fmla="*/ 0 w 92"/>
              <a:gd name="T5" fmla="*/ 35 h 35"/>
              <a:gd name="T6" fmla="*/ 92 w 92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2"/>
              <a:gd name="T13" fmla="*/ 0 h 35"/>
              <a:gd name="T14" fmla="*/ 92 w 92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" h="35">
                <a:moveTo>
                  <a:pt x="92" y="35"/>
                </a:moveTo>
                <a:lnTo>
                  <a:pt x="46" y="0"/>
                </a:lnTo>
                <a:lnTo>
                  <a:pt x="0" y="35"/>
                </a:lnTo>
                <a:lnTo>
                  <a:pt x="92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76" name="Freeform 4">
            <a:extLst>
              <a:ext uri="{FF2B5EF4-FFF2-40B4-BE49-F238E27FC236}">
                <a16:creationId xmlns:a16="http://schemas.microsoft.com/office/drawing/2014/main" id="{77C28E55-9429-4B83-A80C-52A516ADBE3B}"/>
              </a:ext>
            </a:extLst>
          </p:cNvPr>
          <p:cNvSpPr>
            <a:spLocks/>
          </p:cNvSpPr>
          <p:nvPr/>
        </p:nvSpPr>
        <p:spPr bwMode="auto">
          <a:xfrm>
            <a:off x="1693863" y="0"/>
            <a:ext cx="147637" cy="55563"/>
          </a:xfrm>
          <a:custGeom>
            <a:avLst/>
            <a:gdLst>
              <a:gd name="T0" fmla="*/ 93 w 93"/>
              <a:gd name="T1" fmla="*/ 35 h 35"/>
              <a:gd name="T2" fmla="*/ 47 w 93"/>
              <a:gd name="T3" fmla="*/ 0 h 35"/>
              <a:gd name="T4" fmla="*/ 0 w 93"/>
              <a:gd name="T5" fmla="*/ 35 h 35"/>
              <a:gd name="T6" fmla="*/ 93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93" y="35"/>
                </a:moveTo>
                <a:lnTo>
                  <a:pt x="47" y="0"/>
                </a:lnTo>
                <a:lnTo>
                  <a:pt x="0" y="35"/>
                </a:lnTo>
                <a:lnTo>
                  <a:pt x="93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77" name="Freeform 5">
            <a:extLst>
              <a:ext uri="{FF2B5EF4-FFF2-40B4-BE49-F238E27FC236}">
                <a16:creationId xmlns:a16="http://schemas.microsoft.com/office/drawing/2014/main" id="{73F0150D-A889-4DB0-B4A9-DD0BF527A02C}"/>
              </a:ext>
            </a:extLst>
          </p:cNvPr>
          <p:cNvSpPr>
            <a:spLocks/>
          </p:cNvSpPr>
          <p:nvPr/>
        </p:nvSpPr>
        <p:spPr bwMode="auto">
          <a:xfrm>
            <a:off x="1487488" y="0"/>
            <a:ext cx="149225" cy="55563"/>
          </a:xfrm>
          <a:custGeom>
            <a:avLst/>
            <a:gdLst>
              <a:gd name="T0" fmla="*/ 94 w 94"/>
              <a:gd name="T1" fmla="*/ 35 h 35"/>
              <a:gd name="T2" fmla="*/ 47 w 94"/>
              <a:gd name="T3" fmla="*/ 0 h 35"/>
              <a:gd name="T4" fmla="*/ 0 w 94"/>
              <a:gd name="T5" fmla="*/ 35 h 35"/>
              <a:gd name="T6" fmla="*/ 94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94" y="35"/>
                </a:moveTo>
                <a:lnTo>
                  <a:pt x="47" y="0"/>
                </a:lnTo>
                <a:lnTo>
                  <a:pt x="0" y="35"/>
                </a:lnTo>
                <a:lnTo>
                  <a:pt x="94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78" name="Freeform 6">
            <a:extLst>
              <a:ext uri="{FF2B5EF4-FFF2-40B4-BE49-F238E27FC236}">
                <a16:creationId xmlns:a16="http://schemas.microsoft.com/office/drawing/2014/main" id="{910EA354-3EBD-46CD-B883-D34043183AF2}"/>
              </a:ext>
            </a:extLst>
          </p:cNvPr>
          <p:cNvSpPr>
            <a:spLocks/>
          </p:cNvSpPr>
          <p:nvPr/>
        </p:nvSpPr>
        <p:spPr bwMode="auto">
          <a:xfrm>
            <a:off x="1282700" y="0"/>
            <a:ext cx="146050" cy="55563"/>
          </a:xfrm>
          <a:custGeom>
            <a:avLst/>
            <a:gdLst>
              <a:gd name="T0" fmla="*/ 92 w 92"/>
              <a:gd name="T1" fmla="*/ 35 h 35"/>
              <a:gd name="T2" fmla="*/ 47 w 92"/>
              <a:gd name="T3" fmla="*/ 0 h 35"/>
              <a:gd name="T4" fmla="*/ 0 w 92"/>
              <a:gd name="T5" fmla="*/ 35 h 35"/>
              <a:gd name="T6" fmla="*/ 92 w 92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2"/>
              <a:gd name="T13" fmla="*/ 0 h 35"/>
              <a:gd name="T14" fmla="*/ 92 w 92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" h="35">
                <a:moveTo>
                  <a:pt x="92" y="35"/>
                </a:moveTo>
                <a:lnTo>
                  <a:pt x="47" y="0"/>
                </a:lnTo>
                <a:lnTo>
                  <a:pt x="0" y="35"/>
                </a:lnTo>
                <a:lnTo>
                  <a:pt x="92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79" name="Freeform 7">
            <a:extLst>
              <a:ext uri="{FF2B5EF4-FFF2-40B4-BE49-F238E27FC236}">
                <a16:creationId xmlns:a16="http://schemas.microsoft.com/office/drawing/2014/main" id="{45266B71-3216-4872-BA02-4C6F20772AA9}"/>
              </a:ext>
            </a:extLst>
          </p:cNvPr>
          <p:cNvSpPr>
            <a:spLocks/>
          </p:cNvSpPr>
          <p:nvPr/>
        </p:nvSpPr>
        <p:spPr bwMode="auto">
          <a:xfrm>
            <a:off x="1063625" y="0"/>
            <a:ext cx="147638" cy="55563"/>
          </a:xfrm>
          <a:custGeom>
            <a:avLst/>
            <a:gdLst>
              <a:gd name="T0" fmla="*/ 93 w 93"/>
              <a:gd name="T1" fmla="*/ 35 h 35"/>
              <a:gd name="T2" fmla="*/ 47 w 93"/>
              <a:gd name="T3" fmla="*/ 0 h 35"/>
              <a:gd name="T4" fmla="*/ 0 w 93"/>
              <a:gd name="T5" fmla="*/ 35 h 35"/>
              <a:gd name="T6" fmla="*/ 93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93" y="35"/>
                </a:moveTo>
                <a:lnTo>
                  <a:pt x="47" y="0"/>
                </a:lnTo>
                <a:lnTo>
                  <a:pt x="0" y="35"/>
                </a:lnTo>
                <a:lnTo>
                  <a:pt x="93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80" name="Freeform 8">
            <a:extLst>
              <a:ext uri="{FF2B5EF4-FFF2-40B4-BE49-F238E27FC236}">
                <a16:creationId xmlns:a16="http://schemas.microsoft.com/office/drawing/2014/main" id="{A65DF70B-2A6C-4C02-91C9-78300AB95664}"/>
              </a:ext>
            </a:extLst>
          </p:cNvPr>
          <p:cNvSpPr>
            <a:spLocks/>
          </p:cNvSpPr>
          <p:nvPr/>
        </p:nvSpPr>
        <p:spPr bwMode="auto">
          <a:xfrm>
            <a:off x="865188" y="0"/>
            <a:ext cx="149225" cy="55563"/>
          </a:xfrm>
          <a:custGeom>
            <a:avLst/>
            <a:gdLst>
              <a:gd name="T0" fmla="*/ 94 w 94"/>
              <a:gd name="T1" fmla="*/ 35 h 35"/>
              <a:gd name="T2" fmla="*/ 47 w 94"/>
              <a:gd name="T3" fmla="*/ 0 h 35"/>
              <a:gd name="T4" fmla="*/ 0 w 94"/>
              <a:gd name="T5" fmla="*/ 35 h 35"/>
              <a:gd name="T6" fmla="*/ 94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94" y="35"/>
                </a:moveTo>
                <a:lnTo>
                  <a:pt x="47" y="0"/>
                </a:lnTo>
                <a:lnTo>
                  <a:pt x="0" y="35"/>
                </a:lnTo>
                <a:lnTo>
                  <a:pt x="94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81" name="Freeform 9">
            <a:extLst>
              <a:ext uri="{FF2B5EF4-FFF2-40B4-BE49-F238E27FC236}">
                <a16:creationId xmlns:a16="http://schemas.microsoft.com/office/drawing/2014/main" id="{DB353812-826F-4CD6-8005-F833BD78A6A5}"/>
              </a:ext>
            </a:extLst>
          </p:cNvPr>
          <p:cNvSpPr>
            <a:spLocks/>
          </p:cNvSpPr>
          <p:nvPr/>
        </p:nvSpPr>
        <p:spPr bwMode="auto">
          <a:xfrm>
            <a:off x="655638" y="0"/>
            <a:ext cx="146050" cy="55563"/>
          </a:xfrm>
          <a:custGeom>
            <a:avLst/>
            <a:gdLst>
              <a:gd name="T0" fmla="*/ 92 w 92"/>
              <a:gd name="T1" fmla="*/ 35 h 35"/>
              <a:gd name="T2" fmla="*/ 47 w 92"/>
              <a:gd name="T3" fmla="*/ 0 h 35"/>
              <a:gd name="T4" fmla="*/ 0 w 92"/>
              <a:gd name="T5" fmla="*/ 35 h 35"/>
              <a:gd name="T6" fmla="*/ 92 w 92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2"/>
              <a:gd name="T13" fmla="*/ 0 h 35"/>
              <a:gd name="T14" fmla="*/ 92 w 92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" h="35">
                <a:moveTo>
                  <a:pt x="92" y="35"/>
                </a:moveTo>
                <a:lnTo>
                  <a:pt x="47" y="0"/>
                </a:lnTo>
                <a:lnTo>
                  <a:pt x="0" y="35"/>
                </a:lnTo>
                <a:lnTo>
                  <a:pt x="92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82" name="Freeform 10">
            <a:extLst>
              <a:ext uri="{FF2B5EF4-FFF2-40B4-BE49-F238E27FC236}">
                <a16:creationId xmlns:a16="http://schemas.microsoft.com/office/drawing/2014/main" id="{04790D73-3C98-4D6E-B8C7-0206AAB9C2FD}"/>
              </a:ext>
            </a:extLst>
          </p:cNvPr>
          <p:cNvSpPr>
            <a:spLocks/>
          </p:cNvSpPr>
          <p:nvPr/>
        </p:nvSpPr>
        <p:spPr bwMode="auto">
          <a:xfrm>
            <a:off x="447675" y="0"/>
            <a:ext cx="149225" cy="55563"/>
          </a:xfrm>
          <a:custGeom>
            <a:avLst/>
            <a:gdLst>
              <a:gd name="T0" fmla="*/ 94 w 94"/>
              <a:gd name="T1" fmla="*/ 35 h 35"/>
              <a:gd name="T2" fmla="*/ 47 w 94"/>
              <a:gd name="T3" fmla="*/ 0 h 35"/>
              <a:gd name="T4" fmla="*/ 0 w 94"/>
              <a:gd name="T5" fmla="*/ 35 h 35"/>
              <a:gd name="T6" fmla="*/ 94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94" y="35"/>
                </a:moveTo>
                <a:lnTo>
                  <a:pt x="47" y="0"/>
                </a:lnTo>
                <a:lnTo>
                  <a:pt x="0" y="35"/>
                </a:lnTo>
                <a:lnTo>
                  <a:pt x="94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83" name="Freeform 11">
            <a:extLst>
              <a:ext uri="{FF2B5EF4-FFF2-40B4-BE49-F238E27FC236}">
                <a16:creationId xmlns:a16="http://schemas.microsoft.com/office/drawing/2014/main" id="{1E153F06-BAEA-4553-A372-01F01463295E}"/>
              </a:ext>
            </a:extLst>
          </p:cNvPr>
          <p:cNvSpPr>
            <a:spLocks/>
          </p:cNvSpPr>
          <p:nvPr/>
        </p:nvSpPr>
        <p:spPr bwMode="auto">
          <a:xfrm>
            <a:off x="242888" y="0"/>
            <a:ext cx="146050" cy="55563"/>
          </a:xfrm>
          <a:custGeom>
            <a:avLst/>
            <a:gdLst>
              <a:gd name="T0" fmla="*/ 92 w 92"/>
              <a:gd name="T1" fmla="*/ 35 h 35"/>
              <a:gd name="T2" fmla="*/ 47 w 92"/>
              <a:gd name="T3" fmla="*/ 0 h 35"/>
              <a:gd name="T4" fmla="*/ 0 w 92"/>
              <a:gd name="T5" fmla="*/ 35 h 35"/>
              <a:gd name="T6" fmla="*/ 92 w 92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2"/>
              <a:gd name="T13" fmla="*/ 0 h 35"/>
              <a:gd name="T14" fmla="*/ 92 w 92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" h="35">
                <a:moveTo>
                  <a:pt x="92" y="35"/>
                </a:moveTo>
                <a:lnTo>
                  <a:pt x="47" y="0"/>
                </a:lnTo>
                <a:lnTo>
                  <a:pt x="0" y="35"/>
                </a:lnTo>
                <a:lnTo>
                  <a:pt x="92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84" name="Freeform 12">
            <a:extLst>
              <a:ext uri="{FF2B5EF4-FFF2-40B4-BE49-F238E27FC236}">
                <a16:creationId xmlns:a16="http://schemas.microsoft.com/office/drawing/2014/main" id="{A4EC0A58-E1F0-4D46-A887-3460DEF84BF4}"/>
              </a:ext>
            </a:extLst>
          </p:cNvPr>
          <p:cNvSpPr>
            <a:spLocks/>
          </p:cNvSpPr>
          <p:nvPr/>
        </p:nvSpPr>
        <p:spPr bwMode="auto">
          <a:xfrm>
            <a:off x="6665913" y="0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85" name="Freeform 13">
            <a:extLst>
              <a:ext uri="{FF2B5EF4-FFF2-40B4-BE49-F238E27FC236}">
                <a16:creationId xmlns:a16="http://schemas.microsoft.com/office/drawing/2014/main" id="{A7728340-990A-49F3-8888-A8F6D21FA7BF}"/>
              </a:ext>
            </a:extLst>
          </p:cNvPr>
          <p:cNvSpPr>
            <a:spLocks/>
          </p:cNvSpPr>
          <p:nvPr/>
        </p:nvSpPr>
        <p:spPr bwMode="auto">
          <a:xfrm>
            <a:off x="6461125" y="0"/>
            <a:ext cx="147638" cy="55563"/>
          </a:xfrm>
          <a:custGeom>
            <a:avLst/>
            <a:gdLst>
              <a:gd name="T0" fmla="*/ 0 w 93"/>
              <a:gd name="T1" fmla="*/ 35 h 35"/>
              <a:gd name="T2" fmla="*/ 46 w 93"/>
              <a:gd name="T3" fmla="*/ 0 h 35"/>
              <a:gd name="T4" fmla="*/ 93 w 93"/>
              <a:gd name="T5" fmla="*/ 35 h 35"/>
              <a:gd name="T6" fmla="*/ 0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6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86" name="Freeform 14">
            <a:extLst>
              <a:ext uri="{FF2B5EF4-FFF2-40B4-BE49-F238E27FC236}">
                <a16:creationId xmlns:a16="http://schemas.microsoft.com/office/drawing/2014/main" id="{3CE37C78-A1C3-4726-B40E-AB975E38B242}"/>
              </a:ext>
            </a:extLst>
          </p:cNvPr>
          <p:cNvSpPr>
            <a:spLocks/>
          </p:cNvSpPr>
          <p:nvPr/>
        </p:nvSpPr>
        <p:spPr bwMode="auto">
          <a:xfrm>
            <a:off x="6875463" y="0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87" name="Freeform 15">
            <a:extLst>
              <a:ext uri="{FF2B5EF4-FFF2-40B4-BE49-F238E27FC236}">
                <a16:creationId xmlns:a16="http://schemas.microsoft.com/office/drawing/2014/main" id="{B2DB5566-728E-44F1-861E-89927FB5EE14}"/>
              </a:ext>
            </a:extLst>
          </p:cNvPr>
          <p:cNvSpPr>
            <a:spLocks/>
          </p:cNvSpPr>
          <p:nvPr/>
        </p:nvSpPr>
        <p:spPr bwMode="auto">
          <a:xfrm>
            <a:off x="7083425" y="0"/>
            <a:ext cx="147638" cy="55563"/>
          </a:xfrm>
          <a:custGeom>
            <a:avLst/>
            <a:gdLst>
              <a:gd name="T0" fmla="*/ 0 w 93"/>
              <a:gd name="T1" fmla="*/ 35 h 35"/>
              <a:gd name="T2" fmla="*/ 47 w 93"/>
              <a:gd name="T3" fmla="*/ 0 h 35"/>
              <a:gd name="T4" fmla="*/ 93 w 93"/>
              <a:gd name="T5" fmla="*/ 35 h 35"/>
              <a:gd name="T6" fmla="*/ 0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7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88" name="Freeform 16">
            <a:extLst>
              <a:ext uri="{FF2B5EF4-FFF2-40B4-BE49-F238E27FC236}">
                <a16:creationId xmlns:a16="http://schemas.microsoft.com/office/drawing/2014/main" id="{9B684363-C8AF-4A69-BFCC-15D6CA9D6C79}"/>
              </a:ext>
            </a:extLst>
          </p:cNvPr>
          <p:cNvSpPr>
            <a:spLocks/>
          </p:cNvSpPr>
          <p:nvPr/>
        </p:nvSpPr>
        <p:spPr bwMode="auto">
          <a:xfrm>
            <a:off x="7297738" y="0"/>
            <a:ext cx="147637" cy="55563"/>
          </a:xfrm>
          <a:custGeom>
            <a:avLst/>
            <a:gdLst>
              <a:gd name="T0" fmla="*/ 0 w 93"/>
              <a:gd name="T1" fmla="*/ 35 h 35"/>
              <a:gd name="T2" fmla="*/ 47 w 93"/>
              <a:gd name="T3" fmla="*/ 0 h 35"/>
              <a:gd name="T4" fmla="*/ 93 w 93"/>
              <a:gd name="T5" fmla="*/ 35 h 35"/>
              <a:gd name="T6" fmla="*/ 0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7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89" name="Freeform 17">
            <a:extLst>
              <a:ext uri="{FF2B5EF4-FFF2-40B4-BE49-F238E27FC236}">
                <a16:creationId xmlns:a16="http://schemas.microsoft.com/office/drawing/2014/main" id="{BF40D1BE-7396-4FC2-A200-4AA3E998E406}"/>
              </a:ext>
            </a:extLst>
          </p:cNvPr>
          <p:cNvSpPr>
            <a:spLocks/>
          </p:cNvSpPr>
          <p:nvPr/>
        </p:nvSpPr>
        <p:spPr bwMode="auto">
          <a:xfrm>
            <a:off x="7502525" y="0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90" name="Freeform 18">
            <a:extLst>
              <a:ext uri="{FF2B5EF4-FFF2-40B4-BE49-F238E27FC236}">
                <a16:creationId xmlns:a16="http://schemas.microsoft.com/office/drawing/2014/main" id="{CBB472A4-D76A-463A-BA41-F14D003ED451}"/>
              </a:ext>
            </a:extLst>
          </p:cNvPr>
          <p:cNvSpPr>
            <a:spLocks/>
          </p:cNvSpPr>
          <p:nvPr/>
        </p:nvSpPr>
        <p:spPr bwMode="auto">
          <a:xfrm>
            <a:off x="7710488" y="0"/>
            <a:ext cx="147637" cy="55563"/>
          </a:xfrm>
          <a:custGeom>
            <a:avLst/>
            <a:gdLst>
              <a:gd name="T0" fmla="*/ 0 w 93"/>
              <a:gd name="T1" fmla="*/ 35 h 35"/>
              <a:gd name="T2" fmla="*/ 47 w 93"/>
              <a:gd name="T3" fmla="*/ 0 h 35"/>
              <a:gd name="T4" fmla="*/ 93 w 93"/>
              <a:gd name="T5" fmla="*/ 35 h 35"/>
              <a:gd name="T6" fmla="*/ 0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7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91" name="Freeform 19">
            <a:extLst>
              <a:ext uri="{FF2B5EF4-FFF2-40B4-BE49-F238E27FC236}">
                <a16:creationId xmlns:a16="http://schemas.microsoft.com/office/drawing/2014/main" id="{4E846B49-964D-41DF-9027-D481F2F16997}"/>
              </a:ext>
            </a:extLst>
          </p:cNvPr>
          <p:cNvSpPr>
            <a:spLocks/>
          </p:cNvSpPr>
          <p:nvPr/>
        </p:nvSpPr>
        <p:spPr bwMode="auto">
          <a:xfrm>
            <a:off x="7927975" y="0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92" name="Freeform 20">
            <a:extLst>
              <a:ext uri="{FF2B5EF4-FFF2-40B4-BE49-F238E27FC236}">
                <a16:creationId xmlns:a16="http://schemas.microsoft.com/office/drawing/2014/main" id="{43FB9608-D84F-4740-B06A-FCBF227ED214}"/>
              </a:ext>
            </a:extLst>
          </p:cNvPr>
          <p:cNvSpPr>
            <a:spLocks/>
          </p:cNvSpPr>
          <p:nvPr/>
        </p:nvSpPr>
        <p:spPr bwMode="auto">
          <a:xfrm>
            <a:off x="8128000" y="0"/>
            <a:ext cx="146050" cy="55563"/>
          </a:xfrm>
          <a:custGeom>
            <a:avLst/>
            <a:gdLst>
              <a:gd name="T0" fmla="*/ 0 w 92"/>
              <a:gd name="T1" fmla="*/ 35 h 35"/>
              <a:gd name="T2" fmla="*/ 45 w 92"/>
              <a:gd name="T3" fmla="*/ 0 h 35"/>
              <a:gd name="T4" fmla="*/ 92 w 92"/>
              <a:gd name="T5" fmla="*/ 35 h 35"/>
              <a:gd name="T6" fmla="*/ 0 w 92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2"/>
              <a:gd name="T13" fmla="*/ 0 h 35"/>
              <a:gd name="T14" fmla="*/ 92 w 92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" h="35">
                <a:moveTo>
                  <a:pt x="0" y="35"/>
                </a:moveTo>
                <a:lnTo>
                  <a:pt x="45" y="0"/>
                </a:lnTo>
                <a:lnTo>
                  <a:pt x="92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93" name="Freeform 21">
            <a:extLst>
              <a:ext uri="{FF2B5EF4-FFF2-40B4-BE49-F238E27FC236}">
                <a16:creationId xmlns:a16="http://schemas.microsoft.com/office/drawing/2014/main" id="{F12D61A4-0992-4825-A231-8C2FD373B7F8}"/>
              </a:ext>
            </a:extLst>
          </p:cNvPr>
          <p:cNvSpPr>
            <a:spLocks/>
          </p:cNvSpPr>
          <p:nvPr/>
        </p:nvSpPr>
        <p:spPr bwMode="auto">
          <a:xfrm>
            <a:off x="8337550" y="0"/>
            <a:ext cx="146050" cy="55563"/>
          </a:xfrm>
          <a:custGeom>
            <a:avLst/>
            <a:gdLst>
              <a:gd name="T0" fmla="*/ 0 w 92"/>
              <a:gd name="T1" fmla="*/ 35 h 35"/>
              <a:gd name="T2" fmla="*/ 47 w 92"/>
              <a:gd name="T3" fmla="*/ 0 h 35"/>
              <a:gd name="T4" fmla="*/ 92 w 92"/>
              <a:gd name="T5" fmla="*/ 35 h 35"/>
              <a:gd name="T6" fmla="*/ 0 w 92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2"/>
              <a:gd name="T13" fmla="*/ 0 h 35"/>
              <a:gd name="T14" fmla="*/ 92 w 92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" h="35">
                <a:moveTo>
                  <a:pt x="0" y="35"/>
                </a:moveTo>
                <a:lnTo>
                  <a:pt x="47" y="0"/>
                </a:lnTo>
                <a:lnTo>
                  <a:pt x="92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94" name="Freeform 22">
            <a:extLst>
              <a:ext uri="{FF2B5EF4-FFF2-40B4-BE49-F238E27FC236}">
                <a16:creationId xmlns:a16="http://schemas.microsoft.com/office/drawing/2014/main" id="{5C646B81-67F3-46A6-B545-1FB81508553D}"/>
              </a:ext>
            </a:extLst>
          </p:cNvPr>
          <p:cNvSpPr>
            <a:spLocks/>
          </p:cNvSpPr>
          <p:nvPr/>
        </p:nvSpPr>
        <p:spPr bwMode="auto">
          <a:xfrm>
            <a:off x="8542338" y="0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95" name="Freeform 23">
            <a:extLst>
              <a:ext uri="{FF2B5EF4-FFF2-40B4-BE49-F238E27FC236}">
                <a16:creationId xmlns:a16="http://schemas.microsoft.com/office/drawing/2014/main" id="{2BF87454-0A5F-4F22-A888-28D865E51300}"/>
              </a:ext>
            </a:extLst>
          </p:cNvPr>
          <p:cNvSpPr>
            <a:spLocks/>
          </p:cNvSpPr>
          <p:nvPr/>
        </p:nvSpPr>
        <p:spPr bwMode="auto">
          <a:xfrm>
            <a:off x="8750300" y="0"/>
            <a:ext cx="146050" cy="55563"/>
          </a:xfrm>
          <a:custGeom>
            <a:avLst/>
            <a:gdLst>
              <a:gd name="T0" fmla="*/ 0 w 92"/>
              <a:gd name="T1" fmla="*/ 35 h 35"/>
              <a:gd name="T2" fmla="*/ 47 w 92"/>
              <a:gd name="T3" fmla="*/ 0 h 35"/>
              <a:gd name="T4" fmla="*/ 92 w 92"/>
              <a:gd name="T5" fmla="*/ 35 h 35"/>
              <a:gd name="T6" fmla="*/ 0 w 92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2"/>
              <a:gd name="T13" fmla="*/ 0 h 35"/>
              <a:gd name="T14" fmla="*/ 92 w 92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" h="35">
                <a:moveTo>
                  <a:pt x="0" y="35"/>
                </a:moveTo>
                <a:lnTo>
                  <a:pt x="47" y="0"/>
                </a:lnTo>
                <a:lnTo>
                  <a:pt x="92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96" name="Freeform 24">
            <a:extLst>
              <a:ext uri="{FF2B5EF4-FFF2-40B4-BE49-F238E27FC236}">
                <a16:creationId xmlns:a16="http://schemas.microsoft.com/office/drawing/2014/main" id="{69AE1BE0-6986-4F67-88B3-BE18EA00E241}"/>
              </a:ext>
            </a:extLst>
          </p:cNvPr>
          <p:cNvSpPr>
            <a:spLocks/>
          </p:cNvSpPr>
          <p:nvPr/>
        </p:nvSpPr>
        <p:spPr bwMode="auto">
          <a:xfrm>
            <a:off x="5430838" y="0"/>
            <a:ext cx="147637" cy="55563"/>
          </a:xfrm>
          <a:custGeom>
            <a:avLst/>
            <a:gdLst>
              <a:gd name="T0" fmla="*/ 0 w 93"/>
              <a:gd name="T1" fmla="*/ 35 h 35"/>
              <a:gd name="T2" fmla="*/ 47 w 93"/>
              <a:gd name="T3" fmla="*/ 0 h 35"/>
              <a:gd name="T4" fmla="*/ 93 w 93"/>
              <a:gd name="T5" fmla="*/ 35 h 35"/>
              <a:gd name="T6" fmla="*/ 0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7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97" name="Freeform 25">
            <a:extLst>
              <a:ext uri="{FF2B5EF4-FFF2-40B4-BE49-F238E27FC236}">
                <a16:creationId xmlns:a16="http://schemas.microsoft.com/office/drawing/2014/main" id="{07E85BDF-20C8-44F4-89DE-D4631245A1DB}"/>
              </a:ext>
            </a:extLst>
          </p:cNvPr>
          <p:cNvSpPr>
            <a:spLocks/>
          </p:cNvSpPr>
          <p:nvPr/>
        </p:nvSpPr>
        <p:spPr bwMode="auto">
          <a:xfrm>
            <a:off x="5222875" y="0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98" name="Freeform 26">
            <a:extLst>
              <a:ext uri="{FF2B5EF4-FFF2-40B4-BE49-F238E27FC236}">
                <a16:creationId xmlns:a16="http://schemas.microsoft.com/office/drawing/2014/main" id="{8FB24695-CDFB-4045-B4E0-26580A828917}"/>
              </a:ext>
            </a:extLst>
          </p:cNvPr>
          <p:cNvSpPr>
            <a:spLocks/>
          </p:cNvSpPr>
          <p:nvPr/>
        </p:nvSpPr>
        <p:spPr bwMode="auto">
          <a:xfrm>
            <a:off x="5640388" y="0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99" name="Freeform 27">
            <a:extLst>
              <a:ext uri="{FF2B5EF4-FFF2-40B4-BE49-F238E27FC236}">
                <a16:creationId xmlns:a16="http://schemas.microsoft.com/office/drawing/2014/main" id="{503EEFF1-6CD0-43C1-8AA4-285C60A22FFF}"/>
              </a:ext>
            </a:extLst>
          </p:cNvPr>
          <p:cNvSpPr>
            <a:spLocks/>
          </p:cNvSpPr>
          <p:nvPr/>
        </p:nvSpPr>
        <p:spPr bwMode="auto">
          <a:xfrm>
            <a:off x="5848350" y="0"/>
            <a:ext cx="146050" cy="55563"/>
          </a:xfrm>
          <a:custGeom>
            <a:avLst/>
            <a:gdLst>
              <a:gd name="T0" fmla="*/ 0 w 92"/>
              <a:gd name="T1" fmla="*/ 35 h 35"/>
              <a:gd name="T2" fmla="*/ 45 w 92"/>
              <a:gd name="T3" fmla="*/ 0 h 35"/>
              <a:gd name="T4" fmla="*/ 92 w 92"/>
              <a:gd name="T5" fmla="*/ 35 h 35"/>
              <a:gd name="T6" fmla="*/ 0 w 92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2"/>
              <a:gd name="T13" fmla="*/ 0 h 35"/>
              <a:gd name="T14" fmla="*/ 92 w 92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" h="35">
                <a:moveTo>
                  <a:pt x="0" y="35"/>
                </a:moveTo>
                <a:lnTo>
                  <a:pt x="45" y="0"/>
                </a:lnTo>
                <a:lnTo>
                  <a:pt x="92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100" name="Freeform 28">
            <a:extLst>
              <a:ext uri="{FF2B5EF4-FFF2-40B4-BE49-F238E27FC236}">
                <a16:creationId xmlns:a16="http://schemas.microsoft.com/office/drawing/2014/main" id="{EBC61D24-5585-4B8B-B0B5-D73791932207}"/>
              </a:ext>
            </a:extLst>
          </p:cNvPr>
          <p:cNvSpPr>
            <a:spLocks/>
          </p:cNvSpPr>
          <p:nvPr/>
        </p:nvSpPr>
        <p:spPr bwMode="auto">
          <a:xfrm>
            <a:off x="6062663" y="0"/>
            <a:ext cx="146050" cy="55563"/>
          </a:xfrm>
          <a:custGeom>
            <a:avLst/>
            <a:gdLst>
              <a:gd name="T0" fmla="*/ 0 w 92"/>
              <a:gd name="T1" fmla="*/ 35 h 35"/>
              <a:gd name="T2" fmla="*/ 45 w 92"/>
              <a:gd name="T3" fmla="*/ 0 h 35"/>
              <a:gd name="T4" fmla="*/ 92 w 92"/>
              <a:gd name="T5" fmla="*/ 35 h 35"/>
              <a:gd name="T6" fmla="*/ 0 w 92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2"/>
              <a:gd name="T13" fmla="*/ 0 h 35"/>
              <a:gd name="T14" fmla="*/ 92 w 92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" h="35">
                <a:moveTo>
                  <a:pt x="0" y="35"/>
                </a:moveTo>
                <a:lnTo>
                  <a:pt x="45" y="0"/>
                </a:lnTo>
                <a:lnTo>
                  <a:pt x="92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101" name="Freeform 29">
            <a:extLst>
              <a:ext uri="{FF2B5EF4-FFF2-40B4-BE49-F238E27FC236}">
                <a16:creationId xmlns:a16="http://schemas.microsoft.com/office/drawing/2014/main" id="{C3EAA750-D43B-4957-8839-6A5A64D0BD2B}"/>
              </a:ext>
            </a:extLst>
          </p:cNvPr>
          <p:cNvSpPr>
            <a:spLocks/>
          </p:cNvSpPr>
          <p:nvPr/>
        </p:nvSpPr>
        <p:spPr bwMode="auto">
          <a:xfrm>
            <a:off x="6265863" y="0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102" name="Freeform 30">
            <a:extLst>
              <a:ext uri="{FF2B5EF4-FFF2-40B4-BE49-F238E27FC236}">
                <a16:creationId xmlns:a16="http://schemas.microsoft.com/office/drawing/2014/main" id="{FC563ACC-C6D0-4293-8204-AC0DB050FEC0}"/>
              </a:ext>
            </a:extLst>
          </p:cNvPr>
          <p:cNvSpPr>
            <a:spLocks/>
          </p:cNvSpPr>
          <p:nvPr/>
        </p:nvSpPr>
        <p:spPr bwMode="auto">
          <a:xfrm>
            <a:off x="4181475" y="0"/>
            <a:ext cx="147638" cy="55563"/>
          </a:xfrm>
          <a:custGeom>
            <a:avLst/>
            <a:gdLst>
              <a:gd name="T0" fmla="*/ 0 w 93"/>
              <a:gd name="T1" fmla="*/ 35 h 35"/>
              <a:gd name="T2" fmla="*/ 46 w 93"/>
              <a:gd name="T3" fmla="*/ 0 h 35"/>
              <a:gd name="T4" fmla="*/ 93 w 93"/>
              <a:gd name="T5" fmla="*/ 35 h 35"/>
              <a:gd name="T6" fmla="*/ 0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6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103" name="Freeform 31">
            <a:extLst>
              <a:ext uri="{FF2B5EF4-FFF2-40B4-BE49-F238E27FC236}">
                <a16:creationId xmlns:a16="http://schemas.microsoft.com/office/drawing/2014/main" id="{A0945CB1-9B88-4B5B-941F-DB1EDF068B11}"/>
              </a:ext>
            </a:extLst>
          </p:cNvPr>
          <p:cNvSpPr>
            <a:spLocks/>
          </p:cNvSpPr>
          <p:nvPr/>
        </p:nvSpPr>
        <p:spPr bwMode="auto">
          <a:xfrm>
            <a:off x="3973513" y="0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104" name="Freeform 32">
            <a:extLst>
              <a:ext uri="{FF2B5EF4-FFF2-40B4-BE49-F238E27FC236}">
                <a16:creationId xmlns:a16="http://schemas.microsoft.com/office/drawing/2014/main" id="{755329FA-19F3-4B86-9178-AE4C572887C9}"/>
              </a:ext>
            </a:extLst>
          </p:cNvPr>
          <p:cNvSpPr>
            <a:spLocks/>
          </p:cNvSpPr>
          <p:nvPr/>
        </p:nvSpPr>
        <p:spPr bwMode="auto">
          <a:xfrm>
            <a:off x="4391025" y="0"/>
            <a:ext cx="147638" cy="55563"/>
          </a:xfrm>
          <a:custGeom>
            <a:avLst/>
            <a:gdLst>
              <a:gd name="T0" fmla="*/ 0 w 93"/>
              <a:gd name="T1" fmla="*/ 35 h 35"/>
              <a:gd name="T2" fmla="*/ 47 w 93"/>
              <a:gd name="T3" fmla="*/ 0 h 35"/>
              <a:gd name="T4" fmla="*/ 93 w 93"/>
              <a:gd name="T5" fmla="*/ 35 h 35"/>
              <a:gd name="T6" fmla="*/ 0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7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105" name="Freeform 33">
            <a:extLst>
              <a:ext uri="{FF2B5EF4-FFF2-40B4-BE49-F238E27FC236}">
                <a16:creationId xmlns:a16="http://schemas.microsoft.com/office/drawing/2014/main" id="{E1092FC7-007C-4C6E-A388-4770AE08C7B6}"/>
              </a:ext>
            </a:extLst>
          </p:cNvPr>
          <p:cNvSpPr>
            <a:spLocks/>
          </p:cNvSpPr>
          <p:nvPr/>
        </p:nvSpPr>
        <p:spPr bwMode="auto">
          <a:xfrm>
            <a:off x="4595813" y="0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106" name="Freeform 34">
            <a:extLst>
              <a:ext uri="{FF2B5EF4-FFF2-40B4-BE49-F238E27FC236}">
                <a16:creationId xmlns:a16="http://schemas.microsoft.com/office/drawing/2014/main" id="{546607AD-D802-4EDE-9596-D0C537785EB2}"/>
              </a:ext>
            </a:extLst>
          </p:cNvPr>
          <p:cNvSpPr>
            <a:spLocks/>
          </p:cNvSpPr>
          <p:nvPr/>
        </p:nvSpPr>
        <p:spPr bwMode="auto">
          <a:xfrm>
            <a:off x="4810125" y="0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107" name="Freeform 35">
            <a:extLst>
              <a:ext uri="{FF2B5EF4-FFF2-40B4-BE49-F238E27FC236}">
                <a16:creationId xmlns:a16="http://schemas.microsoft.com/office/drawing/2014/main" id="{7C3541B7-A71B-429A-9441-BFA53B007803}"/>
              </a:ext>
            </a:extLst>
          </p:cNvPr>
          <p:cNvSpPr>
            <a:spLocks/>
          </p:cNvSpPr>
          <p:nvPr/>
        </p:nvSpPr>
        <p:spPr bwMode="auto">
          <a:xfrm>
            <a:off x="5018088" y="0"/>
            <a:ext cx="147637" cy="55563"/>
          </a:xfrm>
          <a:custGeom>
            <a:avLst/>
            <a:gdLst>
              <a:gd name="T0" fmla="*/ 0 w 93"/>
              <a:gd name="T1" fmla="*/ 35 h 35"/>
              <a:gd name="T2" fmla="*/ 47 w 93"/>
              <a:gd name="T3" fmla="*/ 0 h 35"/>
              <a:gd name="T4" fmla="*/ 93 w 93"/>
              <a:gd name="T5" fmla="*/ 35 h 35"/>
              <a:gd name="T6" fmla="*/ 0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7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108" name="Freeform 36">
            <a:extLst>
              <a:ext uri="{FF2B5EF4-FFF2-40B4-BE49-F238E27FC236}">
                <a16:creationId xmlns:a16="http://schemas.microsoft.com/office/drawing/2014/main" id="{9B865030-1ABC-49AF-A889-76AB2CA72703}"/>
              </a:ext>
            </a:extLst>
          </p:cNvPr>
          <p:cNvSpPr>
            <a:spLocks/>
          </p:cNvSpPr>
          <p:nvPr/>
        </p:nvSpPr>
        <p:spPr bwMode="auto">
          <a:xfrm>
            <a:off x="2935288" y="0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109" name="Freeform 37">
            <a:extLst>
              <a:ext uri="{FF2B5EF4-FFF2-40B4-BE49-F238E27FC236}">
                <a16:creationId xmlns:a16="http://schemas.microsoft.com/office/drawing/2014/main" id="{720A3C2D-58E8-4F0D-9036-2F00327687AC}"/>
              </a:ext>
            </a:extLst>
          </p:cNvPr>
          <p:cNvSpPr>
            <a:spLocks/>
          </p:cNvSpPr>
          <p:nvPr/>
        </p:nvSpPr>
        <p:spPr bwMode="auto">
          <a:xfrm>
            <a:off x="2728913" y="0"/>
            <a:ext cx="147637" cy="55563"/>
          </a:xfrm>
          <a:custGeom>
            <a:avLst/>
            <a:gdLst>
              <a:gd name="T0" fmla="*/ 0 w 93"/>
              <a:gd name="T1" fmla="*/ 35 h 35"/>
              <a:gd name="T2" fmla="*/ 46 w 93"/>
              <a:gd name="T3" fmla="*/ 0 h 35"/>
              <a:gd name="T4" fmla="*/ 93 w 93"/>
              <a:gd name="T5" fmla="*/ 35 h 35"/>
              <a:gd name="T6" fmla="*/ 0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6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110" name="Freeform 38">
            <a:extLst>
              <a:ext uri="{FF2B5EF4-FFF2-40B4-BE49-F238E27FC236}">
                <a16:creationId xmlns:a16="http://schemas.microsoft.com/office/drawing/2014/main" id="{3D52E642-D619-4B33-BA79-E282B11EED64}"/>
              </a:ext>
            </a:extLst>
          </p:cNvPr>
          <p:cNvSpPr>
            <a:spLocks/>
          </p:cNvSpPr>
          <p:nvPr/>
        </p:nvSpPr>
        <p:spPr bwMode="auto">
          <a:xfrm>
            <a:off x="3144838" y="0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111" name="Freeform 39">
            <a:extLst>
              <a:ext uri="{FF2B5EF4-FFF2-40B4-BE49-F238E27FC236}">
                <a16:creationId xmlns:a16="http://schemas.microsoft.com/office/drawing/2014/main" id="{87F79025-57E0-469A-877F-8B6FB2F743FF}"/>
              </a:ext>
            </a:extLst>
          </p:cNvPr>
          <p:cNvSpPr>
            <a:spLocks/>
          </p:cNvSpPr>
          <p:nvPr/>
        </p:nvSpPr>
        <p:spPr bwMode="auto">
          <a:xfrm>
            <a:off x="3351213" y="0"/>
            <a:ext cx="147637" cy="55563"/>
          </a:xfrm>
          <a:custGeom>
            <a:avLst/>
            <a:gdLst>
              <a:gd name="T0" fmla="*/ 0 w 93"/>
              <a:gd name="T1" fmla="*/ 35 h 35"/>
              <a:gd name="T2" fmla="*/ 47 w 93"/>
              <a:gd name="T3" fmla="*/ 0 h 35"/>
              <a:gd name="T4" fmla="*/ 93 w 93"/>
              <a:gd name="T5" fmla="*/ 35 h 35"/>
              <a:gd name="T6" fmla="*/ 0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7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112" name="Freeform 40">
            <a:extLst>
              <a:ext uri="{FF2B5EF4-FFF2-40B4-BE49-F238E27FC236}">
                <a16:creationId xmlns:a16="http://schemas.microsoft.com/office/drawing/2014/main" id="{55A89553-2EB3-447D-B418-3F03242B8233}"/>
              </a:ext>
            </a:extLst>
          </p:cNvPr>
          <p:cNvSpPr>
            <a:spLocks/>
          </p:cNvSpPr>
          <p:nvPr/>
        </p:nvSpPr>
        <p:spPr bwMode="auto">
          <a:xfrm>
            <a:off x="3565525" y="0"/>
            <a:ext cx="147638" cy="55563"/>
          </a:xfrm>
          <a:custGeom>
            <a:avLst/>
            <a:gdLst>
              <a:gd name="T0" fmla="*/ 0 w 93"/>
              <a:gd name="T1" fmla="*/ 35 h 35"/>
              <a:gd name="T2" fmla="*/ 46 w 93"/>
              <a:gd name="T3" fmla="*/ 0 h 35"/>
              <a:gd name="T4" fmla="*/ 93 w 93"/>
              <a:gd name="T5" fmla="*/ 35 h 35"/>
              <a:gd name="T6" fmla="*/ 0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6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pic>
        <p:nvPicPr>
          <p:cNvPr id="3113" name="Picture 41" descr="BD14742_">
            <a:extLst>
              <a:ext uri="{FF2B5EF4-FFF2-40B4-BE49-F238E27FC236}">
                <a16:creationId xmlns:a16="http://schemas.microsoft.com/office/drawing/2014/main" id="{20A4AC65-3FFA-4FE0-A971-EE1F7A75AD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696075"/>
            <a:ext cx="9144000" cy="161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14" name="Picture 42" descr="Logo">
            <a:extLst>
              <a:ext uri="{FF2B5EF4-FFF2-40B4-BE49-F238E27FC236}">
                <a16:creationId xmlns:a16="http://schemas.microsoft.com/office/drawing/2014/main" id="{7058CD30-A315-41F0-A3AF-C36FDDACE6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3424" y="152400"/>
            <a:ext cx="2060575" cy="11447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15" name="Picture 43" descr="BD14742_">
            <a:extLst>
              <a:ext uri="{FF2B5EF4-FFF2-40B4-BE49-F238E27FC236}">
                <a16:creationId xmlns:a16="http://schemas.microsoft.com/office/drawing/2014/main" id="{5B2BF685-E26D-438F-83C0-CB8A0A0CEB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61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16" name="Rectangle 44">
            <a:extLst>
              <a:ext uri="{FF2B5EF4-FFF2-40B4-BE49-F238E27FC236}">
                <a16:creationId xmlns:a16="http://schemas.microsoft.com/office/drawing/2014/main" id="{A04E99EC-2678-48BE-89CA-84DB379ADD2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-8675" y="314623"/>
            <a:ext cx="5587150" cy="820317"/>
          </a:xfrm>
        </p:spPr>
        <p:txBody>
          <a:bodyPr/>
          <a:lstStyle/>
          <a:p>
            <a:pPr algn="l"/>
            <a:r>
              <a:rPr lang="en-US" altLang="en-US" sz="4000" dirty="0">
                <a:latin typeface="Verdana" panose="020B0604030504040204" pitchFamily="34" charset="0"/>
                <a:ea typeface="Verdana" panose="020B0604030504040204" pitchFamily="34" charset="0"/>
              </a:rPr>
              <a:t>ILSFA LIDG</a:t>
            </a:r>
            <a:br>
              <a:rPr lang="en-US" altLang="en-US" sz="4000" dirty="0">
                <a:latin typeface="Verdana" panose="020B0604030504040204" pitchFamily="34" charset="0"/>
                <a:ea typeface="Verdana" panose="020B0604030504040204" pitchFamily="34" charset="0"/>
              </a:rPr>
            </a:br>
            <a:r>
              <a:rPr lang="en-US" altLang="en-US" sz="4000" dirty="0">
                <a:latin typeface="Verdana" panose="020B0604030504040204" pitchFamily="34" charset="0"/>
                <a:ea typeface="Verdana" panose="020B0604030504040204" pitchFamily="34" charset="0"/>
              </a:rPr>
              <a:t>Approach</a:t>
            </a:r>
          </a:p>
        </p:txBody>
      </p:sp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id="{464F99EF-716C-497F-B9B6-0285867FAF2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399039422"/>
              </p:ext>
            </p:extLst>
          </p:nvPr>
        </p:nvGraphicFramePr>
        <p:xfrm>
          <a:off x="590834" y="1725612"/>
          <a:ext cx="7772400" cy="4114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3118" name="Text Box 46">
            <a:extLst>
              <a:ext uri="{FF2B5EF4-FFF2-40B4-BE49-F238E27FC236}">
                <a16:creationId xmlns:a16="http://schemas.microsoft.com/office/drawing/2014/main" id="{1D4D3C28-0767-49D5-8D44-5B6A48C4C03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34400" y="6400800"/>
            <a:ext cx="381000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fld id="{122CFDA7-56FB-4736-B401-CA612D196AAD}" type="slidenum">
              <a:rPr lang="en-US" altLang="en-US" sz="1000"/>
              <a:pPr eaLnBrk="1" hangingPunct="1">
                <a:spcBef>
                  <a:spcPct val="50000"/>
                </a:spcBef>
              </a:pPr>
              <a:t>17</a:t>
            </a:fld>
            <a:endParaRPr lang="en-US" altLang="en-US" sz="1000"/>
          </a:p>
        </p:txBody>
      </p:sp>
      <p:pic>
        <p:nvPicPr>
          <p:cNvPr id="3120" name="Picture 48" descr="IPA">
            <a:extLst>
              <a:ext uri="{FF2B5EF4-FFF2-40B4-BE49-F238E27FC236}">
                <a16:creationId xmlns:a16="http://schemas.microsoft.com/office/drawing/2014/main" id="{17512193-95EE-4F5C-BBA6-1EAE0C6A54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4385" y="265721"/>
            <a:ext cx="1873250" cy="8369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AutoShape 56" descr="Elevate Energy">
            <a:extLst>
              <a:ext uri="{FF2B5EF4-FFF2-40B4-BE49-F238E27FC236}">
                <a16:creationId xmlns:a16="http://schemas.microsoft.com/office/drawing/2014/main" id="{0929B480-AA63-495F-BF4C-C63707AED24A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564683" y="532606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50" name="Picture 49" descr="Shape&#10;&#10;Description automatically generated">
            <a:extLst>
              <a:ext uri="{FF2B5EF4-FFF2-40B4-BE49-F238E27FC236}">
                <a16:creationId xmlns:a16="http://schemas.microsoft.com/office/drawing/2014/main" id="{64366AFC-48B6-496E-9C02-66621994DF0C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4816" y="243866"/>
            <a:ext cx="952618" cy="9618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825572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Freeform 2">
            <a:extLst>
              <a:ext uri="{FF2B5EF4-FFF2-40B4-BE49-F238E27FC236}">
                <a16:creationId xmlns:a16="http://schemas.microsoft.com/office/drawing/2014/main" id="{109873C1-9F2F-412A-B9DC-EBA959687DDC}"/>
              </a:ext>
            </a:extLst>
          </p:cNvPr>
          <p:cNvSpPr>
            <a:spLocks/>
          </p:cNvSpPr>
          <p:nvPr/>
        </p:nvSpPr>
        <p:spPr bwMode="auto">
          <a:xfrm>
            <a:off x="2114550" y="0"/>
            <a:ext cx="149225" cy="55563"/>
          </a:xfrm>
          <a:custGeom>
            <a:avLst/>
            <a:gdLst>
              <a:gd name="T0" fmla="*/ 94 w 94"/>
              <a:gd name="T1" fmla="*/ 35 h 35"/>
              <a:gd name="T2" fmla="*/ 47 w 94"/>
              <a:gd name="T3" fmla="*/ 0 h 35"/>
              <a:gd name="T4" fmla="*/ 0 w 94"/>
              <a:gd name="T5" fmla="*/ 35 h 35"/>
              <a:gd name="T6" fmla="*/ 94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94" y="35"/>
                </a:moveTo>
                <a:lnTo>
                  <a:pt x="47" y="0"/>
                </a:lnTo>
                <a:lnTo>
                  <a:pt x="0" y="35"/>
                </a:lnTo>
                <a:lnTo>
                  <a:pt x="94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75" name="Freeform 3">
            <a:extLst>
              <a:ext uri="{FF2B5EF4-FFF2-40B4-BE49-F238E27FC236}">
                <a16:creationId xmlns:a16="http://schemas.microsoft.com/office/drawing/2014/main" id="{3286F88D-F9C2-4B85-A6AD-AFCD45E8A0FE}"/>
              </a:ext>
            </a:extLst>
          </p:cNvPr>
          <p:cNvSpPr>
            <a:spLocks/>
          </p:cNvSpPr>
          <p:nvPr/>
        </p:nvSpPr>
        <p:spPr bwMode="auto">
          <a:xfrm>
            <a:off x="1909763" y="0"/>
            <a:ext cx="146050" cy="55563"/>
          </a:xfrm>
          <a:custGeom>
            <a:avLst/>
            <a:gdLst>
              <a:gd name="T0" fmla="*/ 92 w 92"/>
              <a:gd name="T1" fmla="*/ 35 h 35"/>
              <a:gd name="T2" fmla="*/ 46 w 92"/>
              <a:gd name="T3" fmla="*/ 0 h 35"/>
              <a:gd name="T4" fmla="*/ 0 w 92"/>
              <a:gd name="T5" fmla="*/ 35 h 35"/>
              <a:gd name="T6" fmla="*/ 92 w 92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2"/>
              <a:gd name="T13" fmla="*/ 0 h 35"/>
              <a:gd name="T14" fmla="*/ 92 w 92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" h="35">
                <a:moveTo>
                  <a:pt x="92" y="35"/>
                </a:moveTo>
                <a:lnTo>
                  <a:pt x="46" y="0"/>
                </a:lnTo>
                <a:lnTo>
                  <a:pt x="0" y="35"/>
                </a:lnTo>
                <a:lnTo>
                  <a:pt x="92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76" name="Freeform 4">
            <a:extLst>
              <a:ext uri="{FF2B5EF4-FFF2-40B4-BE49-F238E27FC236}">
                <a16:creationId xmlns:a16="http://schemas.microsoft.com/office/drawing/2014/main" id="{77C28E55-9429-4B83-A80C-52A516ADBE3B}"/>
              </a:ext>
            </a:extLst>
          </p:cNvPr>
          <p:cNvSpPr>
            <a:spLocks/>
          </p:cNvSpPr>
          <p:nvPr/>
        </p:nvSpPr>
        <p:spPr bwMode="auto">
          <a:xfrm>
            <a:off x="1693863" y="0"/>
            <a:ext cx="147637" cy="55563"/>
          </a:xfrm>
          <a:custGeom>
            <a:avLst/>
            <a:gdLst>
              <a:gd name="T0" fmla="*/ 93 w 93"/>
              <a:gd name="T1" fmla="*/ 35 h 35"/>
              <a:gd name="T2" fmla="*/ 47 w 93"/>
              <a:gd name="T3" fmla="*/ 0 h 35"/>
              <a:gd name="T4" fmla="*/ 0 w 93"/>
              <a:gd name="T5" fmla="*/ 35 h 35"/>
              <a:gd name="T6" fmla="*/ 93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93" y="35"/>
                </a:moveTo>
                <a:lnTo>
                  <a:pt x="47" y="0"/>
                </a:lnTo>
                <a:lnTo>
                  <a:pt x="0" y="35"/>
                </a:lnTo>
                <a:lnTo>
                  <a:pt x="93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77" name="Freeform 5">
            <a:extLst>
              <a:ext uri="{FF2B5EF4-FFF2-40B4-BE49-F238E27FC236}">
                <a16:creationId xmlns:a16="http://schemas.microsoft.com/office/drawing/2014/main" id="{73F0150D-A889-4DB0-B4A9-DD0BF527A02C}"/>
              </a:ext>
            </a:extLst>
          </p:cNvPr>
          <p:cNvSpPr>
            <a:spLocks/>
          </p:cNvSpPr>
          <p:nvPr/>
        </p:nvSpPr>
        <p:spPr bwMode="auto">
          <a:xfrm>
            <a:off x="1487488" y="0"/>
            <a:ext cx="149225" cy="55563"/>
          </a:xfrm>
          <a:custGeom>
            <a:avLst/>
            <a:gdLst>
              <a:gd name="T0" fmla="*/ 94 w 94"/>
              <a:gd name="T1" fmla="*/ 35 h 35"/>
              <a:gd name="T2" fmla="*/ 47 w 94"/>
              <a:gd name="T3" fmla="*/ 0 h 35"/>
              <a:gd name="T4" fmla="*/ 0 w 94"/>
              <a:gd name="T5" fmla="*/ 35 h 35"/>
              <a:gd name="T6" fmla="*/ 94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94" y="35"/>
                </a:moveTo>
                <a:lnTo>
                  <a:pt x="47" y="0"/>
                </a:lnTo>
                <a:lnTo>
                  <a:pt x="0" y="35"/>
                </a:lnTo>
                <a:lnTo>
                  <a:pt x="94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78" name="Freeform 6">
            <a:extLst>
              <a:ext uri="{FF2B5EF4-FFF2-40B4-BE49-F238E27FC236}">
                <a16:creationId xmlns:a16="http://schemas.microsoft.com/office/drawing/2014/main" id="{910EA354-3EBD-46CD-B883-D34043183AF2}"/>
              </a:ext>
            </a:extLst>
          </p:cNvPr>
          <p:cNvSpPr>
            <a:spLocks/>
          </p:cNvSpPr>
          <p:nvPr/>
        </p:nvSpPr>
        <p:spPr bwMode="auto">
          <a:xfrm>
            <a:off x="1282700" y="0"/>
            <a:ext cx="146050" cy="55563"/>
          </a:xfrm>
          <a:custGeom>
            <a:avLst/>
            <a:gdLst>
              <a:gd name="T0" fmla="*/ 92 w 92"/>
              <a:gd name="T1" fmla="*/ 35 h 35"/>
              <a:gd name="T2" fmla="*/ 47 w 92"/>
              <a:gd name="T3" fmla="*/ 0 h 35"/>
              <a:gd name="T4" fmla="*/ 0 w 92"/>
              <a:gd name="T5" fmla="*/ 35 h 35"/>
              <a:gd name="T6" fmla="*/ 92 w 92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2"/>
              <a:gd name="T13" fmla="*/ 0 h 35"/>
              <a:gd name="T14" fmla="*/ 92 w 92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" h="35">
                <a:moveTo>
                  <a:pt x="92" y="35"/>
                </a:moveTo>
                <a:lnTo>
                  <a:pt x="47" y="0"/>
                </a:lnTo>
                <a:lnTo>
                  <a:pt x="0" y="35"/>
                </a:lnTo>
                <a:lnTo>
                  <a:pt x="92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79" name="Freeform 7">
            <a:extLst>
              <a:ext uri="{FF2B5EF4-FFF2-40B4-BE49-F238E27FC236}">
                <a16:creationId xmlns:a16="http://schemas.microsoft.com/office/drawing/2014/main" id="{45266B71-3216-4872-BA02-4C6F20772AA9}"/>
              </a:ext>
            </a:extLst>
          </p:cNvPr>
          <p:cNvSpPr>
            <a:spLocks/>
          </p:cNvSpPr>
          <p:nvPr/>
        </p:nvSpPr>
        <p:spPr bwMode="auto">
          <a:xfrm>
            <a:off x="1063625" y="0"/>
            <a:ext cx="147638" cy="55563"/>
          </a:xfrm>
          <a:custGeom>
            <a:avLst/>
            <a:gdLst>
              <a:gd name="T0" fmla="*/ 93 w 93"/>
              <a:gd name="T1" fmla="*/ 35 h 35"/>
              <a:gd name="T2" fmla="*/ 47 w 93"/>
              <a:gd name="T3" fmla="*/ 0 h 35"/>
              <a:gd name="T4" fmla="*/ 0 w 93"/>
              <a:gd name="T5" fmla="*/ 35 h 35"/>
              <a:gd name="T6" fmla="*/ 93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93" y="35"/>
                </a:moveTo>
                <a:lnTo>
                  <a:pt x="47" y="0"/>
                </a:lnTo>
                <a:lnTo>
                  <a:pt x="0" y="35"/>
                </a:lnTo>
                <a:lnTo>
                  <a:pt x="93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80" name="Freeform 8">
            <a:extLst>
              <a:ext uri="{FF2B5EF4-FFF2-40B4-BE49-F238E27FC236}">
                <a16:creationId xmlns:a16="http://schemas.microsoft.com/office/drawing/2014/main" id="{A65DF70B-2A6C-4C02-91C9-78300AB95664}"/>
              </a:ext>
            </a:extLst>
          </p:cNvPr>
          <p:cNvSpPr>
            <a:spLocks/>
          </p:cNvSpPr>
          <p:nvPr/>
        </p:nvSpPr>
        <p:spPr bwMode="auto">
          <a:xfrm>
            <a:off x="865188" y="0"/>
            <a:ext cx="149225" cy="55563"/>
          </a:xfrm>
          <a:custGeom>
            <a:avLst/>
            <a:gdLst>
              <a:gd name="T0" fmla="*/ 94 w 94"/>
              <a:gd name="T1" fmla="*/ 35 h 35"/>
              <a:gd name="T2" fmla="*/ 47 w 94"/>
              <a:gd name="T3" fmla="*/ 0 h 35"/>
              <a:gd name="T4" fmla="*/ 0 w 94"/>
              <a:gd name="T5" fmla="*/ 35 h 35"/>
              <a:gd name="T6" fmla="*/ 94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94" y="35"/>
                </a:moveTo>
                <a:lnTo>
                  <a:pt x="47" y="0"/>
                </a:lnTo>
                <a:lnTo>
                  <a:pt x="0" y="35"/>
                </a:lnTo>
                <a:lnTo>
                  <a:pt x="94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81" name="Freeform 9">
            <a:extLst>
              <a:ext uri="{FF2B5EF4-FFF2-40B4-BE49-F238E27FC236}">
                <a16:creationId xmlns:a16="http://schemas.microsoft.com/office/drawing/2014/main" id="{DB353812-826F-4CD6-8005-F833BD78A6A5}"/>
              </a:ext>
            </a:extLst>
          </p:cNvPr>
          <p:cNvSpPr>
            <a:spLocks/>
          </p:cNvSpPr>
          <p:nvPr/>
        </p:nvSpPr>
        <p:spPr bwMode="auto">
          <a:xfrm>
            <a:off x="655638" y="0"/>
            <a:ext cx="146050" cy="55563"/>
          </a:xfrm>
          <a:custGeom>
            <a:avLst/>
            <a:gdLst>
              <a:gd name="T0" fmla="*/ 92 w 92"/>
              <a:gd name="T1" fmla="*/ 35 h 35"/>
              <a:gd name="T2" fmla="*/ 47 w 92"/>
              <a:gd name="T3" fmla="*/ 0 h 35"/>
              <a:gd name="T4" fmla="*/ 0 w 92"/>
              <a:gd name="T5" fmla="*/ 35 h 35"/>
              <a:gd name="T6" fmla="*/ 92 w 92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2"/>
              <a:gd name="T13" fmla="*/ 0 h 35"/>
              <a:gd name="T14" fmla="*/ 92 w 92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" h="35">
                <a:moveTo>
                  <a:pt x="92" y="35"/>
                </a:moveTo>
                <a:lnTo>
                  <a:pt x="47" y="0"/>
                </a:lnTo>
                <a:lnTo>
                  <a:pt x="0" y="35"/>
                </a:lnTo>
                <a:lnTo>
                  <a:pt x="92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82" name="Freeform 10">
            <a:extLst>
              <a:ext uri="{FF2B5EF4-FFF2-40B4-BE49-F238E27FC236}">
                <a16:creationId xmlns:a16="http://schemas.microsoft.com/office/drawing/2014/main" id="{04790D73-3C98-4D6E-B8C7-0206AAB9C2FD}"/>
              </a:ext>
            </a:extLst>
          </p:cNvPr>
          <p:cNvSpPr>
            <a:spLocks/>
          </p:cNvSpPr>
          <p:nvPr/>
        </p:nvSpPr>
        <p:spPr bwMode="auto">
          <a:xfrm>
            <a:off x="447675" y="0"/>
            <a:ext cx="149225" cy="55563"/>
          </a:xfrm>
          <a:custGeom>
            <a:avLst/>
            <a:gdLst>
              <a:gd name="T0" fmla="*/ 94 w 94"/>
              <a:gd name="T1" fmla="*/ 35 h 35"/>
              <a:gd name="T2" fmla="*/ 47 w 94"/>
              <a:gd name="T3" fmla="*/ 0 h 35"/>
              <a:gd name="T4" fmla="*/ 0 w 94"/>
              <a:gd name="T5" fmla="*/ 35 h 35"/>
              <a:gd name="T6" fmla="*/ 94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94" y="35"/>
                </a:moveTo>
                <a:lnTo>
                  <a:pt x="47" y="0"/>
                </a:lnTo>
                <a:lnTo>
                  <a:pt x="0" y="35"/>
                </a:lnTo>
                <a:lnTo>
                  <a:pt x="94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83" name="Freeform 11">
            <a:extLst>
              <a:ext uri="{FF2B5EF4-FFF2-40B4-BE49-F238E27FC236}">
                <a16:creationId xmlns:a16="http://schemas.microsoft.com/office/drawing/2014/main" id="{1E153F06-BAEA-4553-A372-01F01463295E}"/>
              </a:ext>
            </a:extLst>
          </p:cNvPr>
          <p:cNvSpPr>
            <a:spLocks/>
          </p:cNvSpPr>
          <p:nvPr/>
        </p:nvSpPr>
        <p:spPr bwMode="auto">
          <a:xfrm>
            <a:off x="242888" y="0"/>
            <a:ext cx="146050" cy="55563"/>
          </a:xfrm>
          <a:custGeom>
            <a:avLst/>
            <a:gdLst>
              <a:gd name="T0" fmla="*/ 92 w 92"/>
              <a:gd name="T1" fmla="*/ 35 h 35"/>
              <a:gd name="T2" fmla="*/ 47 w 92"/>
              <a:gd name="T3" fmla="*/ 0 h 35"/>
              <a:gd name="T4" fmla="*/ 0 w 92"/>
              <a:gd name="T5" fmla="*/ 35 h 35"/>
              <a:gd name="T6" fmla="*/ 92 w 92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2"/>
              <a:gd name="T13" fmla="*/ 0 h 35"/>
              <a:gd name="T14" fmla="*/ 92 w 92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" h="35">
                <a:moveTo>
                  <a:pt x="92" y="35"/>
                </a:moveTo>
                <a:lnTo>
                  <a:pt x="47" y="0"/>
                </a:lnTo>
                <a:lnTo>
                  <a:pt x="0" y="35"/>
                </a:lnTo>
                <a:lnTo>
                  <a:pt x="92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84" name="Freeform 12">
            <a:extLst>
              <a:ext uri="{FF2B5EF4-FFF2-40B4-BE49-F238E27FC236}">
                <a16:creationId xmlns:a16="http://schemas.microsoft.com/office/drawing/2014/main" id="{A4EC0A58-E1F0-4D46-A887-3460DEF84BF4}"/>
              </a:ext>
            </a:extLst>
          </p:cNvPr>
          <p:cNvSpPr>
            <a:spLocks/>
          </p:cNvSpPr>
          <p:nvPr/>
        </p:nvSpPr>
        <p:spPr bwMode="auto">
          <a:xfrm>
            <a:off x="6665913" y="0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85" name="Freeform 13">
            <a:extLst>
              <a:ext uri="{FF2B5EF4-FFF2-40B4-BE49-F238E27FC236}">
                <a16:creationId xmlns:a16="http://schemas.microsoft.com/office/drawing/2014/main" id="{A7728340-990A-49F3-8888-A8F6D21FA7BF}"/>
              </a:ext>
            </a:extLst>
          </p:cNvPr>
          <p:cNvSpPr>
            <a:spLocks/>
          </p:cNvSpPr>
          <p:nvPr/>
        </p:nvSpPr>
        <p:spPr bwMode="auto">
          <a:xfrm>
            <a:off x="6461125" y="0"/>
            <a:ext cx="147638" cy="55563"/>
          </a:xfrm>
          <a:custGeom>
            <a:avLst/>
            <a:gdLst>
              <a:gd name="T0" fmla="*/ 0 w 93"/>
              <a:gd name="T1" fmla="*/ 35 h 35"/>
              <a:gd name="T2" fmla="*/ 46 w 93"/>
              <a:gd name="T3" fmla="*/ 0 h 35"/>
              <a:gd name="T4" fmla="*/ 93 w 93"/>
              <a:gd name="T5" fmla="*/ 35 h 35"/>
              <a:gd name="T6" fmla="*/ 0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6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86" name="Freeform 14">
            <a:extLst>
              <a:ext uri="{FF2B5EF4-FFF2-40B4-BE49-F238E27FC236}">
                <a16:creationId xmlns:a16="http://schemas.microsoft.com/office/drawing/2014/main" id="{3CE37C78-A1C3-4726-B40E-AB975E38B242}"/>
              </a:ext>
            </a:extLst>
          </p:cNvPr>
          <p:cNvSpPr>
            <a:spLocks/>
          </p:cNvSpPr>
          <p:nvPr/>
        </p:nvSpPr>
        <p:spPr bwMode="auto">
          <a:xfrm>
            <a:off x="6875463" y="0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87" name="Freeform 15">
            <a:extLst>
              <a:ext uri="{FF2B5EF4-FFF2-40B4-BE49-F238E27FC236}">
                <a16:creationId xmlns:a16="http://schemas.microsoft.com/office/drawing/2014/main" id="{B2DB5566-728E-44F1-861E-89927FB5EE14}"/>
              </a:ext>
            </a:extLst>
          </p:cNvPr>
          <p:cNvSpPr>
            <a:spLocks/>
          </p:cNvSpPr>
          <p:nvPr/>
        </p:nvSpPr>
        <p:spPr bwMode="auto">
          <a:xfrm>
            <a:off x="7083425" y="0"/>
            <a:ext cx="147638" cy="55563"/>
          </a:xfrm>
          <a:custGeom>
            <a:avLst/>
            <a:gdLst>
              <a:gd name="T0" fmla="*/ 0 w 93"/>
              <a:gd name="T1" fmla="*/ 35 h 35"/>
              <a:gd name="T2" fmla="*/ 47 w 93"/>
              <a:gd name="T3" fmla="*/ 0 h 35"/>
              <a:gd name="T4" fmla="*/ 93 w 93"/>
              <a:gd name="T5" fmla="*/ 35 h 35"/>
              <a:gd name="T6" fmla="*/ 0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7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88" name="Freeform 16">
            <a:extLst>
              <a:ext uri="{FF2B5EF4-FFF2-40B4-BE49-F238E27FC236}">
                <a16:creationId xmlns:a16="http://schemas.microsoft.com/office/drawing/2014/main" id="{9B684363-C8AF-4A69-BFCC-15D6CA9D6C79}"/>
              </a:ext>
            </a:extLst>
          </p:cNvPr>
          <p:cNvSpPr>
            <a:spLocks/>
          </p:cNvSpPr>
          <p:nvPr/>
        </p:nvSpPr>
        <p:spPr bwMode="auto">
          <a:xfrm>
            <a:off x="7297738" y="0"/>
            <a:ext cx="147637" cy="55563"/>
          </a:xfrm>
          <a:custGeom>
            <a:avLst/>
            <a:gdLst>
              <a:gd name="T0" fmla="*/ 0 w 93"/>
              <a:gd name="T1" fmla="*/ 35 h 35"/>
              <a:gd name="T2" fmla="*/ 47 w 93"/>
              <a:gd name="T3" fmla="*/ 0 h 35"/>
              <a:gd name="T4" fmla="*/ 93 w 93"/>
              <a:gd name="T5" fmla="*/ 35 h 35"/>
              <a:gd name="T6" fmla="*/ 0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7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89" name="Freeform 17">
            <a:extLst>
              <a:ext uri="{FF2B5EF4-FFF2-40B4-BE49-F238E27FC236}">
                <a16:creationId xmlns:a16="http://schemas.microsoft.com/office/drawing/2014/main" id="{BF40D1BE-7396-4FC2-A200-4AA3E998E406}"/>
              </a:ext>
            </a:extLst>
          </p:cNvPr>
          <p:cNvSpPr>
            <a:spLocks/>
          </p:cNvSpPr>
          <p:nvPr/>
        </p:nvSpPr>
        <p:spPr bwMode="auto">
          <a:xfrm>
            <a:off x="7502525" y="0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90" name="Freeform 18">
            <a:extLst>
              <a:ext uri="{FF2B5EF4-FFF2-40B4-BE49-F238E27FC236}">
                <a16:creationId xmlns:a16="http://schemas.microsoft.com/office/drawing/2014/main" id="{CBB472A4-D76A-463A-BA41-F14D003ED451}"/>
              </a:ext>
            </a:extLst>
          </p:cNvPr>
          <p:cNvSpPr>
            <a:spLocks/>
          </p:cNvSpPr>
          <p:nvPr/>
        </p:nvSpPr>
        <p:spPr bwMode="auto">
          <a:xfrm>
            <a:off x="7710488" y="0"/>
            <a:ext cx="147637" cy="55563"/>
          </a:xfrm>
          <a:custGeom>
            <a:avLst/>
            <a:gdLst>
              <a:gd name="T0" fmla="*/ 0 w 93"/>
              <a:gd name="T1" fmla="*/ 35 h 35"/>
              <a:gd name="T2" fmla="*/ 47 w 93"/>
              <a:gd name="T3" fmla="*/ 0 h 35"/>
              <a:gd name="T4" fmla="*/ 93 w 93"/>
              <a:gd name="T5" fmla="*/ 35 h 35"/>
              <a:gd name="T6" fmla="*/ 0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7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91" name="Freeform 19">
            <a:extLst>
              <a:ext uri="{FF2B5EF4-FFF2-40B4-BE49-F238E27FC236}">
                <a16:creationId xmlns:a16="http://schemas.microsoft.com/office/drawing/2014/main" id="{4E846B49-964D-41DF-9027-D481F2F16997}"/>
              </a:ext>
            </a:extLst>
          </p:cNvPr>
          <p:cNvSpPr>
            <a:spLocks/>
          </p:cNvSpPr>
          <p:nvPr/>
        </p:nvSpPr>
        <p:spPr bwMode="auto">
          <a:xfrm>
            <a:off x="7927975" y="0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92" name="Freeform 20">
            <a:extLst>
              <a:ext uri="{FF2B5EF4-FFF2-40B4-BE49-F238E27FC236}">
                <a16:creationId xmlns:a16="http://schemas.microsoft.com/office/drawing/2014/main" id="{43FB9608-D84F-4740-B06A-FCBF227ED214}"/>
              </a:ext>
            </a:extLst>
          </p:cNvPr>
          <p:cNvSpPr>
            <a:spLocks/>
          </p:cNvSpPr>
          <p:nvPr/>
        </p:nvSpPr>
        <p:spPr bwMode="auto">
          <a:xfrm>
            <a:off x="8128000" y="0"/>
            <a:ext cx="146050" cy="55563"/>
          </a:xfrm>
          <a:custGeom>
            <a:avLst/>
            <a:gdLst>
              <a:gd name="T0" fmla="*/ 0 w 92"/>
              <a:gd name="T1" fmla="*/ 35 h 35"/>
              <a:gd name="T2" fmla="*/ 45 w 92"/>
              <a:gd name="T3" fmla="*/ 0 h 35"/>
              <a:gd name="T4" fmla="*/ 92 w 92"/>
              <a:gd name="T5" fmla="*/ 35 h 35"/>
              <a:gd name="T6" fmla="*/ 0 w 92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2"/>
              <a:gd name="T13" fmla="*/ 0 h 35"/>
              <a:gd name="T14" fmla="*/ 92 w 92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" h="35">
                <a:moveTo>
                  <a:pt x="0" y="35"/>
                </a:moveTo>
                <a:lnTo>
                  <a:pt x="45" y="0"/>
                </a:lnTo>
                <a:lnTo>
                  <a:pt x="92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93" name="Freeform 21">
            <a:extLst>
              <a:ext uri="{FF2B5EF4-FFF2-40B4-BE49-F238E27FC236}">
                <a16:creationId xmlns:a16="http://schemas.microsoft.com/office/drawing/2014/main" id="{F12D61A4-0992-4825-A231-8C2FD373B7F8}"/>
              </a:ext>
            </a:extLst>
          </p:cNvPr>
          <p:cNvSpPr>
            <a:spLocks/>
          </p:cNvSpPr>
          <p:nvPr/>
        </p:nvSpPr>
        <p:spPr bwMode="auto">
          <a:xfrm>
            <a:off x="8337550" y="0"/>
            <a:ext cx="146050" cy="55563"/>
          </a:xfrm>
          <a:custGeom>
            <a:avLst/>
            <a:gdLst>
              <a:gd name="T0" fmla="*/ 0 w 92"/>
              <a:gd name="T1" fmla="*/ 35 h 35"/>
              <a:gd name="T2" fmla="*/ 47 w 92"/>
              <a:gd name="T3" fmla="*/ 0 h 35"/>
              <a:gd name="T4" fmla="*/ 92 w 92"/>
              <a:gd name="T5" fmla="*/ 35 h 35"/>
              <a:gd name="T6" fmla="*/ 0 w 92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2"/>
              <a:gd name="T13" fmla="*/ 0 h 35"/>
              <a:gd name="T14" fmla="*/ 92 w 92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" h="35">
                <a:moveTo>
                  <a:pt x="0" y="35"/>
                </a:moveTo>
                <a:lnTo>
                  <a:pt x="47" y="0"/>
                </a:lnTo>
                <a:lnTo>
                  <a:pt x="92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94" name="Freeform 22">
            <a:extLst>
              <a:ext uri="{FF2B5EF4-FFF2-40B4-BE49-F238E27FC236}">
                <a16:creationId xmlns:a16="http://schemas.microsoft.com/office/drawing/2014/main" id="{5C646B81-67F3-46A6-B545-1FB81508553D}"/>
              </a:ext>
            </a:extLst>
          </p:cNvPr>
          <p:cNvSpPr>
            <a:spLocks/>
          </p:cNvSpPr>
          <p:nvPr/>
        </p:nvSpPr>
        <p:spPr bwMode="auto">
          <a:xfrm>
            <a:off x="8542338" y="0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95" name="Freeform 23">
            <a:extLst>
              <a:ext uri="{FF2B5EF4-FFF2-40B4-BE49-F238E27FC236}">
                <a16:creationId xmlns:a16="http://schemas.microsoft.com/office/drawing/2014/main" id="{2BF87454-0A5F-4F22-A888-28D865E51300}"/>
              </a:ext>
            </a:extLst>
          </p:cNvPr>
          <p:cNvSpPr>
            <a:spLocks/>
          </p:cNvSpPr>
          <p:nvPr/>
        </p:nvSpPr>
        <p:spPr bwMode="auto">
          <a:xfrm>
            <a:off x="8750300" y="0"/>
            <a:ext cx="146050" cy="55563"/>
          </a:xfrm>
          <a:custGeom>
            <a:avLst/>
            <a:gdLst>
              <a:gd name="T0" fmla="*/ 0 w 92"/>
              <a:gd name="T1" fmla="*/ 35 h 35"/>
              <a:gd name="T2" fmla="*/ 47 w 92"/>
              <a:gd name="T3" fmla="*/ 0 h 35"/>
              <a:gd name="T4" fmla="*/ 92 w 92"/>
              <a:gd name="T5" fmla="*/ 35 h 35"/>
              <a:gd name="T6" fmla="*/ 0 w 92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2"/>
              <a:gd name="T13" fmla="*/ 0 h 35"/>
              <a:gd name="T14" fmla="*/ 92 w 92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" h="35">
                <a:moveTo>
                  <a:pt x="0" y="35"/>
                </a:moveTo>
                <a:lnTo>
                  <a:pt x="47" y="0"/>
                </a:lnTo>
                <a:lnTo>
                  <a:pt x="92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96" name="Freeform 24">
            <a:extLst>
              <a:ext uri="{FF2B5EF4-FFF2-40B4-BE49-F238E27FC236}">
                <a16:creationId xmlns:a16="http://schemas.microsoft.com/office/drawing/2014/main" id="{69AE1BE0-6986-4F67-88B3-BE18EA00E241}"/>
              </a:ext>
            </a:extLst>
          </p:cNvPr>
          <p:cNvSpPr>
            <a:spLocks/>
          </p:cNvSpPr>
          <p:nvPr/>
        </p:nvSpPr>
        <p:spPr bwMode="auto">
          <a:xfrm>
            <a:off x="5430838" y="0"/>
            <a:ext cx="147637" cy="55563"/>
          </a:xfrm>
          <a:custGeom>
            <a:avLst/>
            <a:gdLst>
              <a:gd name="T0" fmla="*/ 0 w 93"/>
              <a:gd name="T1" fmla="*/ 35 h 35"/>
              <a:gd name="T2" fmla="*/ 47 w 93"/>
              <a:gd name="T3" fmla="*/ 0 h 35"/>
              <a:gd name="T4" fmla="*/ 93 w 93"/>
              <a:gd name="T5" fmla="*/ 35 h 35"/>
              <a:gd name="T6" fmla="*/ 0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7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97" name="Freeform 25">
            <a:extLst>
              <a:ext uri="{FF2B5EF4-FFF2-40B4-BE49-F238E27FC236}">
                <a16:creationId xmlns:a16="http://schemas.microsoft.com/office/drawing/2014/main" id="{07E85BDF-20C8-44F4-89DE-D4631245A1DB}"/>
              </a:ext>
            </a:extLst>
          </p:cNvPr>
          <p:cNvSpPr>
            <a:spLocks/>
          </p:cNvSpPr>
          <p:nvPr/>
        </p:nvSpPr>
        <p:spPr bwMode="auto">
          <a:xfrm>
            <a:off x="5222875" y="0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98" name="Freeform 26">
            <a:extLst>
              <a:ext uri="{FF2B5EF4-FFF2-40B4-BE49-F238E27FC236}">
                <a16:creationId xmlns:a16="http://schemas.microsoft.com/office/drawing/2014/main" id="{8FB24695-CDFB-4045-B4E0-26580A828917}"/>
              </a:ext>
            </a:extLst>
          </p:cNvPr>
          <p:cNvSpPr>
            <a:spLocks/>
          </p:cNvSpPr>
          <p:nvPr/>
        </p:nvSpPr>
        <p:spPr bwMode="auto">
          <a:xfrm>
            <a:off x="5640388" y="0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99" name="Freeform 27">
            <a:extLst>
              <a:ext uri="{FF2B5EF4-FFF2-40B4-BE49-F238E27FC236}">
                <a16:creationId xmlns:a16="http://schemas.microsoft.com/office/drawing/2014/main" id="{503EEFF1-6CD0-43C1-8AA4-285C60A22FFF}"/>
              </a:ext>
            </a:extLst>
          </p:cNvPr>
          <p:cNvSpPr>
            <a:spLocks/>
          </p:cNvSpPr>
          <p:nvPr/>
        </p:nvSpPr>
        <p:spPr bwMode="auto">
          <a:xfrm>
            <a:off x="5848350" y="0"/>
            <a:ext cx="146050" cy="55563"/>
          </a:xfrm>
          <a:custGeom>
            <a:avLst/>
            <a:gdLst>
              <a:gd name="T0" fmla="*/ 0 w 92"/>
              <a:gd name="T1" fmla="*/ 35 h 35"/>
              <a:gd name="T2" fmla="*/ 45 w 92"/>
              <a:gd name="T3" fmla="*/ 0 h 35"/>
              <a:gd name="T4" fmla="*/ 92 w 92"/>
              <a:gd name="T5" fmla="*/ 35 h 35"/>
              <a:gd name="T6" fmla="*/ 0 w 92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2"/>
              <a:gd name="T13" fmla="*/ 0 h 35"/>
              <a:gd name="T14" fmla="*/ 92 w 92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" h="35">
                <a:moveTo>
                  <a:pt x="0" y="35"/>
                </a:moveTo>
                <a:lnTo>
                  <a:pt x="45" y="0"/>
                </a:lnTo>
                <a:lnTo>
                  <a:pt x="92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100" name="Freeform 28">
            <a:extLst>
              <a:ext uri="{FF2B5EF4-FFF2-40B4-BE49-F238E27FC236}">
                <a16:creationId xmlns:a16="http://schemas.microsoft.com/office/drawing/2014/main" id="{EBC61D24-5585-4B8B-B0B5-D73791932207}"/>
              </a:ext>
            </a:extLst>
          </p:cNvPr>
          <p:cNvSpPr>
            <a:spLocks/>
          </p:cNvSpPr>
          <p:nvPr/>
        </p:nvSpPr>
        <p:spPr bwMode="auto">
          <a:xfrm>
            <a:off x="6062663" y="0"/>
            <a:ext cx="146050" cy="55563"/>
          </a:xfrm>
          <a:custGeom>
            <a:avLst/>
            <a:gdLst>
              <a:gd name="T0" fmla="*/ 0 w 92"/>
              <a:gd name="T1" fmla="*/ 35 h 35"/>
              <a:gd name="T2" fmla="*/ 45 w 92"/>
              <a:gd name="T3" fmla="*/ 0 h 35"/>
              <a:gd name="T4" fmla="*/ 92 w 92"/>
              <a:gd name="T5" fmla="*/ 35 h 35"/>
              <a:gd name="T6" fmla="*/ 0 w 92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2"/>
              <a:gd name="T13" fmla="*/ 0 h 35"/>
              <a:gd name="T14" fmla="*/ 92 w 92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" h="35">
                <a:moveTo>
                  <a:pt x="0" y="35"/>
                </a:moveTo>
                <a:lnTo>
                  <a:pt x="45" y="0"/>
                </a:lnTo>
                <a:lnTo>
                  <a:pt x="92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101" name="Freeform 29">
            <a:extLst>
              <a:ext uri="{FF2B5EF4-FFF2-40B4-BE49-F238E27FC236}">
                <a16:creationId xmlns:a16="http://schemas.microsoft.com/office/drawing/2014/main" id="{C3EAA750-D43B-4957-8839-6A5A64D0BD2B}"/>
              </a:ext>
            </a:extLst>
          </p:cNvPr>
          <p:cNvSpPr>
            <a:spLocks/>
          </p:cNvSpPr>
          <p:nvPr/>
        </p:nvSpPr>
        <p:spPr bwMode="auto">
          <a:xfrm>
            <a:off x="6265863" y="0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102" name="Freeform 30">
            <a:extLst>
              <a:ext uri="{FF2B5EF4-FFF2-40B4-BE49-F238E27FC236}">
                <a16:creationId xmlns:a16="http://schemas.microsoft.com/office/drawing/2014/main" id="{FC563ACC-C6D0-4293-8204-AC0DB050FEC0}"/>
              </a:ext>
            </a:extLst>
          </p:cNvPr>
          <p:cNvSpPr>
            <a:spLocks/>
          </p:cNvSpPr>
          <p:nvPr/>
        </p:nvSpPr>
        <p:spPr bwMode="auto">
          <a:xfrm>
            <a:off x="4181475" y="0"/>
            <a:ext cx="147638" cy="55563"/>
          </a:xfrm>
          <a:custGeom>
            <a:avLst/>
            <a:gdLst>
              <a:gd name="T0" fmla="*/ 0 w 93"/>
              <a:gd name="T1" fmla="*/ 35 h 35"/>
              <a:gd name="T2" fmla="*/ 46 w 93"/>
              <a:gd name="T3" fmla="*/ 0 h 35"/>
              <a:gd name="T4" fmla="*/ 93 w 93"/>
              <a:gd name="T5" fmla="*/ 35 h 35"/>
              <a:gd name="T6" fmla="*/ 0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6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103" name="Freeform 31">
            <a:extLst>
              <a:ext uri="{FF2B5EF4-FFF2-40B4-BE49-F238E27FC236}">
                <a16:creationId xmlns:a16="http://schemas.microsoft.com/office/drawing/2014/main" id="{A0945CB1-9B88-4B5B-941F-DB1EDF068B11}"/>
              </a:ext>
            </a:extLst>
          </p:cNvPr>
          <p:cNvSpPr>
            <a:spLocks/>
          </p:cNvSpPr>
          <p:nvPr/>
        </p:nvSpPr>
        <p:spPr bwMode="auto">
          <a:xfrm>
            <a:off x="3973513" y="0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104" name="Freeform 32">
            <a:extLst>
              <a:ext uri="{FF2B5EF4-FFF2-40B4-BE49-F238E27FC236}">
                <a16:creationId xmlns:a16="http://schemas.microsoft.com/office/drawing/2014/main" id="{755329FA-19F3-4B86-9178-AE4C572887C9}"/>
              </a:ext>
            </a:extLst>
          </p:cNvPr>
          <p:cNvSpPr>
            <a:spLocks/>
          </p:cNvSpPr>
          <p:nvPr/>
        </p:nvSpPr>
        <p:spPr bwMode="auto">
          <a:xfrm>
            <a:off x="4391025" y="0"/>
            <a:ext cx="147638" cy="55563"/>
          </a:xfrm>
          <a:custGeom>
            <a:avLst/>
            <a:gdLst>
              <a:gd name="T0" fmla="*/ 0 w 93"/>
              <a:gd name="T1" fmla="*/ 35 h 35"/>
              <a:gd name="T2" fmla="*/ 47 w 93"/>
              <a:gd name="T3" fmla="*/ 0 h 35"/>
              <a:gd name="T4" fmla="*/ 93 w 93"/>
              <a:gd name="T5" fmla="*/ 35 h 35"/>
              <a:gd name="T6" fmla="*/ 0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7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105" name="Freeform 33">
            <a:extLst>
              <a:ext uri="{FF2B5EF4-FFF2-40B4-BE49-F238E27FC236}">
                <a16:creationId xmlns:a16="http://schemas.microsoft.com/office/drawing/2014/main" id="{E1092FC7-007C-4C6E-A388-4770AE08C7B6}"/>
              </a:ext>
            </a:extLst>
          </p:cNvPr>
          <p:cNvSpPr>
            <a:spLocks/>
          </p:cNvSpPr>
          <p:nvPr/>
        </p:nvSpPr>
        <p:spPr bwMode="auto">
          <a:xfrm>
            <a:off x="4595813" y="0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106" name="Freeform 34">
            <a:extLst>
              <a:ext uri="{FF2B5EF4-FFF2-40B4-BE49-F238E27FC236}">
                <a16:creationId xmlns:a16="http://schemas.microsoft.com/office/drawing/2014/main" id="{546607AD-D802-4EDE-9596-D0C537785EB2}"/>
              </a:ext>
            </a:extLst>
          </p:cNvPr>
          <p:cNvSpPr>
            <a:spLocks/>
          </p:cNvSpPr>
          <p:nvPr/>
        </p:nvSpPr>
        <p:spPr bwMode="auto">
          <a:xfrm>
            <a:off x="4810125" y="0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107" name="Freeform 35">
            <a:extLst>
              <a:ext uri="{FF2B5EF4-FFF2-40B4-BE49-F238E27FC236}">
                <a16:creationId xmlns:a16="http://schemas.microsoft.com/office/drawing/2014/main" id="{7C3541B7-A71B-429A-9441-BFA53B007803}"/>
              </a:ext>
            </a:extLst>
          </p:cNvPr>
          <p:cNvSpPr>
            <a:spLocks/>
          </p:cNvSpPr>
          <p:nvPr/>
        </p:nvSpPr>
        <p:spPr bwMode="auto">
          <a:xfrm>
            <a:off x="5018088" y="0"/>
            <a:ext cx="147637" cy="55563"/>
          </a:xfrm>
          <a:custGeom>
            <a:avLst/>
            <a:gdLst>
              <a:gd name="T0" fmla="*/ 0 w 93"/>
              <a:gd name="T1" fmla="*/ 35 h 35"/>
              <a:gd name="T2" fmla="*/ 47 w 93"/>
              <a:gd name="T3" fmla="*/ 0 h 35"/>
              <a:gd name="T4" fmla="*/ 93 w 93"/>
              <a:gd name="T5" fmla="*/ 35 h 35"/>
              <a:gd name="T6" fmla="*/ 0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7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108" name="Freeform 36">
            <a:extLst>
              <a:ext uri="{FF2B5EF4-FFF2-40B4-BE49-F238E27FC236}">
                <a16:creationId xmlns:a16="http://schemas.microsoft.com/office/drawing/2014/main" id="{9B865030-1ABC-49AF-A889-76AB2CA72703}"/>
              </a:ext>
            </a:extLst>
          </p:cNvPr>
          <p:cNvSpPr>
            <a:spLocks/>
          </p:cNvSpPr>
          <p:nvPr/>
        </p:nvSpPr>
        <p:spPr bwMode="auto">
          <a:xfrm>
            <a:off x="2935288" y="0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109" name="Freeform 37">
            <a:extLst>
              <a:ext uri="{FF2B5EF4-FFF2-40B4-BE49-F238E27FC236}">
                <a16:creationId xmlns:a16="http://schemas.microsoft.com/office/drawing/2014/main" id="{720A3C2D-58E8-4F0D-9036-2F00327687AC}"/>
              </a:ext>
            </a:extLst>
          </p:cNvPr>
          <p:cNvSpPr>
            <a:spLocks/>
          </p:cNvSpPr>
          <p:nvPr/>
        </p:nvSpPr>
        <p:spPr bwMode="auto">
          <a:xfrm>
            <a:off x="2728913" y="0"/>
            <a:ext cx="147637" cy="55563"/>
          </a:xfrm>
          <a:custGeom>
            <a:avLst/>
            <a:gdLst>
              <a:gd name="T0" fmla="*/ 0 w 93"/>
              <a:gd name="T1" fmla="*/ 35 h 35"/>
              <a:gd name="T2" fmla="*/ 46 w 93"/>
              <a:gd name="T3" fmla="*/ 0 h 35"/>
              <a:gd name="T4" fmla="*/ 93 w 93"/>
              <a:gd name="T5" fmla="*/ 35 h 35"/>
              <a:gd name="T6" fmla="*/ 0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6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110" name="Freeform 38">
            <a:extLst>
              <a:ext uri="{FF2B5EF4-FFF2-40B4-BE49-F238E27FC236}">
                <a16:creationId xmlns:a16="http://schemas.microsoft.com/office/drawing/2014/main" id="{3D52E642-D619-4B33-BA79-E282B11EED64}"/>
              </a:ext>
            </a:extLst>
          </p:cNvPr>
          <p:cNvSpPr>
            <a:spLocks/>
          </p:cNvSpPr>
          <p:nvPr/>
        </p:nvSpPr>
        <p:spPr bwMode="auto">
          <a:xfrm>
            <a:off x="3144838" y="0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111" name="Freeform 39">
            <a:extLst>
              <a:ext uri="{FF2B5EF4-FFF2-40B4-BE49-F238E27FC236}">
                <a16:creationId xmlns:a16="http://schemas.microsoft.com/office/drawing/2014/main" id="{87F79025-57E0-469A-877F-8B6FB2F743FF}"/>
              </a:ext>
            </a:extLst>
          </p:cNvPr>
          <p:cNvSpPr>
            <a:spLocks/>
          </p:cNvSpPr>
          <p:nvPr/>
        </p:nvSpPr>
        <p:spPr bwMode="auto">
          <a:xfrm>
            <a:off x="3351213" y="0"/>
            <a:ext cx="147637" cy="55563"/>
          </a:xfrm>
          <a:custGeom>
            <a:avLst/>
            <a:gdLst>
              <a:gd name="T0" fmla="*/ 0 w 93"/>
              <a:gd name="T1" fmla="*/ 35 h 35"/>
              <a:gd name="T2" fmla="*/ 47 w 93"/>
              <a:gd name="T3" fmla="*/ 0 h 35"/>
              <a:gd name="T4" fmla="*/ 93 w 93"/>
              <a:gd name="T5" fmla="*/ 35 h 35"/>
              <a:gd name="T6" fmla="*/ 0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7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112" name="Freeform 40">
            <a:extLst>
              <a:ext uri="{FF2B5EF4-FFF2-40B4-BE49-F238E27FC236}">
                <a16:creationId xmlns:a16="http://schemas.microsoft.com/office/drawing/2014/main" id="{55A89553-2EB3-447D-B418-3F03242B8233}"/>
              </a:ext>
            </a:extLst>
          </p:cNvPr>
          <p:cNvSpPr>
            <a:spLocks/>
          </p:cNvSpPr>
          <p:nvPr/>
        </p:nvSpPr>
        <p:spPr bwMode="auto">
          <a:xfrm>
            <a:off x="3565525" y="0"/>
            <a:ext cx="147638" cy="55563"/>
          </a:xfrm>
          <a:custGeom>
            <a:avLst/>
            <a:gdLst>
              <a:gd name="T0" fmla="*/ 0 w 93"/>
              <a:gd name="T1" fmla="*/ 35 h 35"/>
              <a:gd name="T2" fmla="*/ 46 w 93"/>
              <a:gd name="T3" fmla="*/ 0 h 35"/>
              <a:gd name="T4" fmla="*/ 93 w 93"/>
              <a:gd name="T5" fmla="*/ 35 h 35"/>
              <a:gd name="T6" fmla="*/ 0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6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pic>
        <p:nvPicPr>
          <p:cNvPr id="3113" name="Picture 41" descr="BD14742_">
            <a:extLst>
              <a:ext uri="{FF2B5EF4-FFF2-40B4-BE49-F238E27FC236}">
                <a16:creationId xmlns:a16="http://schemas.microsoft.com/office/drawing/2014/main" id="{20A4AC65-3FFA-4FE0-A971-EE1F7A75AD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696075"/>
            <a:ext cx="9144000" cy="161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14" name="Picture 42" descr="Logo">
            <a:extLst>
              <a:ext uri="{FF2B5EF4-FFF2-40B4-BE49-F238E27FC236}">
                <a16:creationId xmlns:a16="http://schemas.microsoft.com/office/drawing/2014/main" id="{7058CD30-A315-41F0-A3AF-C36FDDACE6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3424" y="152400"/>
            <a:ext cx="2060575" cy="11447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15" name="Picture 43" descr="BD14742_">
            <a:extLst>
              <a:ext uri="{FF2B5EF4-FFF2-40B4-BE49-F238E27FC236}">
                <a16:creationId xmlns:a16="http://schemas.microsoft.com/office/drawing/2014/main" id="{5B2BF685-E26D-438F-83C0-CB8A0A0CEB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61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16" name="Rectangle 44">
            <a:extLst>
              <a:ext uri="{FF2B5EF4-FFF2-40B4-BE49-F238E27FC236}">
                <a16:creationId xmlns:a16="http://schemas.microsoft.com/office/drawing/2014/main" id="{A04E99EC-2678-48BE-89CA-84DB379ADD2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-8675" y="314623"/>
            <a:ext cx="5587150" cy="820317"/>
          </a:xfrm>
        </p:spPr>
        <p:txBody>
          <a:bodyPr/>
          <a:lstStyle/>
          <a:p>
            <a:pPr algn="l"/>
            <a:r>
              <a:rPr lang="en-US" altLang="en-US" sz="4000" dirty="0">
                <a:latin typeface="Verdana" panose="020B0604030504040204" pitchFamily="34" charset="0"/>
                <a:ea typeface="Verdana" panose="020B0604030504040204" pitchFamily="34" charset="0"/>
              </a:rPr>
              <a:t>Vendor </a:t>
            </a:r>
            <a:br>
              <a:rPr lang="en-US" altLang="en-US" sz="4000" dirty="0">
                <a:latin typeface="Verdana" panose="020B0604030504040204" pitchFamily="34" charset="0"/>
                <a:ea typeface="Verdana" panose="020B0604030504040204" pitchFamily="34" charset="0"/>
              </a:rPr>
            </a:br>
            <a:r>
              <a:rPr lang="en-US" altLang="en-US" sz="4000" dirty="0">
                <a:latin typeface="Verdana" panose="020B0604030504040204" pitchFamily="34" charset="0"/>
                <a:ea typeface="Verdana" panose="020B0604030504040204" pitchFamily="34" charset="0"/>
              </a:rPr>
              <a:t>Challenges</a:t>
            </a:r>
          </a:p>
        </p:txBody>
      </p:sp>
      <p:sp>
        <p:nvSpPr>
          <p:cNvPr id="3117" name="Rectangle 45">
            <a:extLst>
              <a:ext uri="{FF2B5EF4-FFF2-40B4-BE49-F238E27FC236}">
                <a16:creationId xmlns:a16="http://schemas.microsoft.com/office/drawing/2014/main" id="{147161D7-3C1A-4D1E-9A93-78D781CDC2E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596900" y="1480991"/>
            <a:ext cx="7772400" cy="4114800"/>
          </a:xfrm>
        </p:spPr>
        <p:txBody>
          <a:bodyPr/>
          <a:lstStyle/>
          <a:p>
            <a:r>
              <a:rPr lang="en-US" sz="2400" dirty="0">
                <a:latin typeface="Verdana" panose="020B0604030504040204" pitchFamily="34" charset="0"/>
                <a:ea typeface="Verdana" panose="020B0604030504040204" pitchFamily="34" charset="0"/>
              </a:rPr>
              <a:t>Batch size requirements</a:t>
            </a:r>
          </a:p>
          <a:p>
            <a:r>
              <a:rPr lang="en-US" sz="2400" dirty="0">
                <a:latin typeface="Verdana" panose="020B0604030504040204" pitchFamily="34" charset="0"/>
                <a:ea typeface="Verdana" panose="020B0604030504040204" pitchFamily="34" charset="0"/>
              </a:rPr>
              <a:t>Incentives are paid on completion of projects; timeframe between customer acquisition, project approval, construction and payment is long. </a:t>
            </a:r>
          </a:p>
          <a:p>
            <a:r>
              <a:rPr lang="en-US" sz="2400" dirty="0">
                <a:latin typeface="Verdana" panose="020B0604030504040204" pitchFamily="34" charset="0"/>
                <a:ea typeface="Verdana" panose="020B0604030504040204" pitchFamily="34" charset="0"/>
              </a:rPr>
              <a:t>New idea in the marketplace; there is uncertainty and a feeling that the offer is too good to be true, especially because of past experiences with ARES.</a:t>
            </a:r>
          </a:p>
          <a:p>
            <a:r>
              <a:rPr lang="en-US" sz="2400" dirty="0">
                <a:latin typeface="Verdana" panose="020B0604030504040204" pitchFamily="34" charset="0"/>
                <a:ea typeface="Verdana" panose="020B0604030504040204" pitchFamily="34" charset="0"/>
              </a:rPr>
              <a:t>High customer acquisition costs</a:t>
            </a:r>
          </a:p>
          <a:p>
            <a:pPr lvl="1"/>
            <a:r>
              <a:rPr lang="en-US" sz="2400" dirty="0">
                <a:latin typeface="Verdana" panose="020B0604030504040204" pitchFamily="34" charset="0"/>
                <a:ea typeface="Verdana" panose="020B0604030504040204" pitchFamily="34" charset="0"/>
              </a:rPr>
              <a:t>Site suitability screening</a:t>
            </a:r>
          </a:p>
          <a:p>
            <a:pPr lvl="1"/>
            <a:r>
              <a:rPr lang="en-US" sz="2400" dirty="0">
                <a:latin typeface="Verdana" panose="020B0604030504040204" pitchFamily="34" charset="0"/>
                <a:ea typeface="Verdana" panose="020B0604030504040204" pitchFamily="34" charset="0"/>
              </a:rPr>
              <a:t>Customer eligibility</a:t>
            </a:r>
          </a:p>
          <a:p>
            <a:endParaRPr lang="en-US" altLang="en-US" sz="240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3118" name="Text Box 46">
            <a:extLst>
              <a:ext uri="{FF2B5EF4-FFF2-40B4-BE49-F238E27FC236}">
                <a16:creationId xmlns:a16="http://schemas.microsoft.com/office/drawing/2014/main" id="{1D4D3C28-0767-49D5-8D44-5B6A48C4C03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34400" y="6400800"/>
            <a:ext cx="381000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fld id="{122CFDA7-56FB-4736-B401-CA612D196AAD}" type="slidenum">
              <a:rPr lang="en-US" altLang="en-US" sz="1000"/>
              <a:pPr eaLnBrk="1" hangingPunct="1">
                <a:spcBef>
                  <a:spcPct val="50000"/>
                </a:spcBef>
              </a:pPr>
              <a:t>18</a:t>
            </a:fld>
            <a:endParaRPr lang="en-US" altLang="en-US" sz="1000"/>
          </a:p>
        </p:txBody>
      </p:sp>
      <p:pic>
        <p:nvPicPr>
          <p:cNvPr id="3120" name="Picture 48" descr="IPA">
            <a:extLst>
              <a:ext uri="{FF2B5EF4-FFF2-40B4-BE49-F238E27FC236}">
                <a16:creationId xmlns:a16="http://schemas.microsoft.com/office/drawing/2014/main" id="{17512193-95EE-4F5C-BBA6-1EAE0C6A54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4385" y="265721"/>
            <a:ext cx="1873250" cy="8369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AutoShape 56" descr="Elevate Energy">
            <a:extLst>
              <a:ext uri="{FF2B5EF4-FFF2-40B4-BE49-F238E27FC236}">
                <a16:creationId xmlns:a16="http://schemas.microsoft.com/office/drawing/2014/main" id="{0929B480-AA63-495F-BF4C-C63707AED24A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564683" y="532606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50" name="Picture 49" descr="Shape&#10;&#10;Description automatically generated">
            <a:extLst>
              <a:ext uri="{FF2B5EF4-FFF2-40B4-BE49-F238E27FC236}">
                <a16:creationId xmlns:a16="http://schemas.microsoft.com/office/drawing/2014/main" id="{C476807A-59BD-4A8A-A03C-F6D06301504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7457" y="194017"/>
            <a:ext cx="952618" cy="9618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308107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Freeform 2"/>
          <p:cNvSpPr>
            <a:spLocks/>
          </p:cNvSpPr>
          <p:nvPr/>
        </p:nvSpPr>
        <p:spPr bwMode="auto">
          <a:xfrm>
            <a:off x="2114550" y="0"/>
            <a:ext cx="149225" cy="55563"/>
          </a:xfrm>
          <a:custGeom>
            <a:avLst/>
            <a:gdLst>
              <a:gd name="T0" fmla="*/ 94 w 94"/>
              <a:gd name="T1" fmla="*/ 35 h 35"/>
              <a:gd name="T2" fmla="*/ 47 w 94"/>
              <a:gd name="T3" fmla="*/ 0 h 35"/>
              <a:gd name="T4" fmla="*/ 0 w 94"/>
              <a:gd name="T5" fmla="*/ 35 h 35"/>
              <a:gd name="T6" fmla="*/ 94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94" y="35"/>
                </a:moveTo>
                <a:lnTo>
                  <a:pt x="47" y="0"/>
                </a:lnTo>
                <a:lnTo>
                  <a:pt x="0" y="35"/>
                </a:lnTo>
                <a:lnTo>
                  <a:pt x="94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75" name="Freeform 3"/>
          <p:cNvSpPr>
            <a:spLocks/>
          </p:cNvSpPr>
          <p:nvPr/>
        </p:nvSpPr>
        <p:spPr bwMode="auto">
          <a:xfrm>
            <a:off x="1909763" y="0"/>
            <a:ext cx="146050" cy="55563"/>
          </a:xfrm>
          <a:custGeom>
            <a:avLst/>
            <a:gdLst>
              <a:gd name="T0" fmla="*/ 92 w 92"/>
              <a:gd name="T1" fmla="*/ 35 h 35"/>
              <a:gd name="T2" fmla="*/ 46 w 92"/>
              <a:gd name="T3" fmla="*/ 0 h 35"/>
              <a:gd name="T4" fmla="*/ 0 w 92"/>
              <a:gd name="T5" fmla="*/ 35 h 35"/>
              <a:gd name="T6" fmla="*/ 92 w 92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2"/>
              <a:gd name="T13" fmla="*/ 0 h 35"/>
              <a:gd name="T14" fmla="*/ 92 w 92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" h="35">
                <a:moveTo>
                  <a:pt x="92" y="35"/>
                </a:moveTo>
                <a:lnTo>
                  <a:pt x="46" y="0"/>
                </a:lnTo>
                <a:lnTo>
                  <a:pt x="0" y="35"/>
                </a:lnTo>
                <a:lnTo>
                  <a:pt x="92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76" name="Freeform 4"/>
          <p:cNvSpPr>
            <a:spLocks/>
          </p:cNvSpPr>
          <p:nvPr/>
        </p:nvSpPr>
        <p:spPr bwMode="auto">
          <a:xfrm>
            <a:off x="1693863" y="0"/>
            <a:ext cx="147637" cy="55563"/>
          </a:xfrm>
          <a:custGeom>
            <a:avLst/>
            <a:gdLst>
              <a:gd name="T0" fmla="*/ 93 w 93"/>
              <a:gd name="T1" fmla="*/ 35 h 35"/>
              <a:gd name="T2" fmla="*/ 47 w 93"/>
              <a:gd name="T3" fmla="*/ 0 h 35"/>
              <a:gd name="T4" fmla="*/ 0 w 93"/>
              <a:gd name="T5" fmla="*/ 35 h 35"/>
              <a:gd name="T6" fmla="*/ 93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93" y="35"/>
                </a:moveTo>
                <a:lnTo>
                  <a:pt x="47" y="0"/>
                </a:lnTo>
                <a:lnTo>
                  <a:pt x="0" y="35"/>
                </a:lnTo>
                <a:lnTo>
                  <a:pt x="93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77" name="Freeform 5"/>
          <p:cNvSpPr>
            <a:spLocks/>
          </p:cNvSpPr>
          <p:nvPr/>
        </p:nvSpPr>
        <p:spPr bwMode="auto">
          <a:xfrm>
            <a:off x="1487488" y="0"/>
            <a:ext cx="149225" cy="55563"/>
          </a:xfrm>
          <a:custGeom>
            <a:avLst/>
            <a:gdLst>
              <a:gd name="T0" fmla="*/ 94 w 94"/>
              <a:gd name="T1" fmla="*/ 35 h 35"/>
              <a:gd name="T2" fmla="*/ 47 w 94"/>
              <a:gd name="T3" fmla="*/ 0 h 35"/>
              <a:gd name="T4" fmla="*/ 0 w 94"/>
              <a:gd name="T5" fmla="*/ 35 h 35"/>
              <a:gd name="T6" fmla="*/ 94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94" y="35"/>
                </a:moveTo>
                <a:lnTo>
                  <a:pt x="47" y="0"/>
                </a:lnTo>
                <a:lnTo>
                  <a:pt x="0" y="35"/>
                </a:lnTo>
                <a:lnTo>
                  <a:pt x="94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78" name="Freeform 6"/>
          <p:cNvSpPr>
            <a:spLocks/>
          </p:cNvSpPr>
          <p:nvPr/>
        </p:nvSpPr>
        <p:spPr bwMode="auto">
          <a:xfrm>
            <a:off x="1282700" y="0"/>
            <a:ext cx="146050" cy="55563"/>
          </a:xfrm>
          <a:custGeom>
            <a:avLst/>
            <a:gdLst>
              <a:gd name="T0" fmla="*/ 92 w 92"/>
              <a:gd name="T1" fmla="*/ 35 h 35"/>
              <a:gd name="T2" fmla="*/ 47 w 92"/>
              <a:gd name="T3" fmla="*/ 0 h 35"/>
              <a:gd name="T4" fmla="*/ 0 w 92"/>
              <a:gd name="T5" fmla="*/ 35 h 35"/>
              <a:gd name="T6" fmla="*/ 92 w 92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2"/>
              <a:gd name="T13" fmla="*/ 0 h 35"/>
              <a:gd name="T14" fmla="*/ 92 w 92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" h="35">
                <a:moveTo>
                  <a:pt x="92" y="35"/>
                </a:moveTo>
                <a:lnTo>
                  <a:pt x="47" y="0"/>
                </a:lnTo>
                <a:lnTo>
                  <a:pt x="0" y="35"/>
                </a:lnTo>
                <a:lnTo>
                  <a:pt x="92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79" name="Freeform 7"/>
          <p:cNvSpPr>
            <a:spLocks/>
          </p:cNvSpPr>
          <p:nvPr/>
        </p:nvSpPr>
        <p:spPr bwMode="auto">
          <a:xfrm>
            <a:off x="1063625" y="0"/>
            <a:ext cx="147638" cy="55563"/>
          </a:xfrm>
          <a:custGeom>
            <a:avLst/>
            <a:gdLst>
              <a:gd name="T0" fmla="*/ 93 w 93"/>
              <a:gd name="T1" fmla="*/ 35 h 35"/>
              <a:gd name="T2" fmla="*/ 47 w 93"/>
              <a:gd name="T3" fmla="*/ 0 h 35"/>
              <a:gd name="T4" fmla="*/ 0 w 93"/>
              <a:gd name="T5" fmla="*/ 35 h 35"/>
              <a:gd name="T6" fmla="*/ 93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93" y="35"/>
                </a:moveTo>
                <a:lnTo>
                  <a:pt x="47" y="0"/>
                </a:lnTo>
                <a:lnTo>
                  <a:pt x="0" y="35"/>
                </a:lnTo>
                <a:lnTo>
                  <a:pt x="93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80" name="Freeform 8"/>
          <p:cNvSpPr>
            <a:spLocks/>
          </p:cNvSpPr>
          <p:nvPr/>
        </p:nvSpPr>
        <p:spPr bwMode="auto">
          <a:xfrm>
            <a:off x="865188" y="0"/>
            <a:ext cx="149225" cy="55563"/>
          </a:xfrm>
          <a:custGeom>
            <a:avLst/>
            <a:gdLst>
              <a:gd name="T0" fmla="*/ 94 w 94"/>
              <a:gd name="T1" fmla="*/ 35 h 35"/>
              <a:gd name="T2" fmla="*/ 47 w 94"/>
              <a:gd name="T3" fmla="*/ 0 h 35"/>
              <a:gd name="T4" fmla="*/ 0 w 94"/>
              <a:gd name="T5" fmla="*/ 35 h 35"/>
              <a:gd name="T6" fmla="*/ 94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94" y="35"/>
                </a:moveTo>
                <a:lnTo>
                  <a:pt x="47" y="0"/>
                </a:lnTo>
                <a:lnTo>
                  <a:pt x="0" y="35"/>
                </a:lnTo>
                <a:lnTo>
                  <a:pt x="94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81" name="Freeform 9"/>
          <p:cNvSpPr>
            <a:spLocks/>
          </p:cNvSpPr>
          <p:nvPr/>
        </p:nvSpPr>
        <p:spPr bwMode="auto">
          <a:xfrm>
            <a:off x="655638" y="0"/>
            <a:ext cx="146050" cy="55563"/>
          </a:xfrm>
          <a:custGeom>
            <a:avLst/>
            <a:gdLst>
              <a:gd name="T0" fmla="*/ 92 w 92"/>
              <a:gd name="T1" fmla="*/ 35 h 35"/>
              <a:gd name="T2" fmla="*/ 47 w 92"/>
              <a:gd name="T3" fmla="*/ 0 h 35"/>
              <a:gd name="T4" fmla="*/ 0 w 92"/>
              <a:gd name="T5" fmla="*/ 35 h 35"/>
              <a:gd name="T6" fmla="*/ 92 w 92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2"/>
              <a:gd name="T13" fmla="*/ 0 h 35"/>
              <a:gd name="T14" fmla="*/ 92 w 92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" h="35">
                <a:moveTo>
                  <a:pt x="92" y="35"/>
                </a:moveTo>
                <a:lnTo>
                  <a:pt x="47" y="0"/>
                </a:lnTo>
                <a:lnTo>
                  <a:pt x="0" y="35"/>
                </a:lnTo>
                <a:lnTo>
                  <a:pt x="92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82" name="Freeform 10"/>
          <p:cNvSpPr>
            <a:spLocks/>
          </p:cNvSpPr>
          <p:nvPr/>
        </p:nvSpPr>
        <p:spPr bwMode="auto">
          <a:xfrm>
            <a:off x="447675" y="0"/>
            <a:ext cx="149225" cy="55563"/>
          </a:xfrm>
          <a:custGeom>
            <a:avLst/>
            <a:gdLst>
              <a:gd name="T0" fmla="*/ 94 w 94"/>
              <a:gd name="T1" fmla="*/ 35 h 35"/>
              <a:gd name="T2" fmla="*/ 47 w 94"/>
              <a:gd name="T3" fmla="*/ 0 h 35"/>
              <a:gd name="T4" fmla="*/ 0 w 94"/>
              <a:gd name="T5" fmla="*/ 35 h 35"/>
              <a:gd name="T6" fmla="*/ 94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94" y="35"/>
                </a:moveTo>
                <a:lnTo>
                  <a:pt x="47" y="0"/>
                </a:lnTo>
                <a:lnTo>
                  <a:pt x="0" y="35"/>
                </a:lnTo>
                <a:lnTo>
                  <a:pt x="94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83" name="Freeform 11"/>
          <p:cNvSpPr>
            <a:spLocks/>
          </p:cNvSpPr>
          <p:nvPr/>
        </p:nvSpPr>
        <p:spPr bwMode="auto">
          <a:xfrm>
            <a:off x="242888" y="0"/>
            <a:ext cx="146050" cy="55563"/>
          </a:xfrm>
          <a:custGeom>
            <a:avLst/>
            <a:gdLst>
              <a:gd name="T0" fmla="*/ 92 w 92"/>
              <a:gd name="T1" fmla="*/ 35 h 35"/>
              <a:gd name="T2" fmla="*/ 47 w 92"/>
              <a:gd name="T3" fmla="*/ 0 h 35"/>
              <a:gd name="T4" fmla="*/ 0 w 92"/>
              <a:gd name="T5" fmla="*/ 35 h 35"/>
              <a:gd name="T6" fmla="*/ 92 w 92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2"/>
              <a:gd name="T13" fmla="*/ 0 h 35"/>
              <a:gd name="T14" fmla="*/ 92 w 92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" h="35">
                <a:moveTo>
                  <a:pt x="92" y="35"/>
                </a:moveTo>
                <a:lnTo>
                  <a:pt x="47" y="0"/>
                </a:lnTo>
                <a:lnTo>
                  <a:pt x="0" y="35"/>
                </a:lnTo>
                <a:lnTo>
                  <a:pt x="92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84" name="Freeform 12"/>
          <p:cNvSpPr>
            <a:spLocks/>
          </p:cNvSpPr>
          <p:nvPr/>
        </p:nvSpPr>
        <p:spPr bwMode="auto">
          <a:xfrm>
            <a:off x="6665913" y="0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85" name="Freeform 13"/>
          <p:cNvSpPr>
            <a:spLocks/>
          </p:cNvSpPr>
          <p:nvPr/>
        </p:nvSpPr>
        <p:spPr bwMode="auto">
          <a:xfrm>
            <a:off x="6461125" y="0"/>
            <a:ext cx="147638" cy="55563"/>
          </a:xfrm>
          <a:custGeom>
            <a:avLst/>
            <a:gdLst>
              <a:gd name="T0" fmla="*/ 0 w 93"/>
              <a:gd name="T1" fmla="*/ 35 h 35"/>
              <a:gd name="T2" fmla="*/ 46 w 93"/>
              <a:gd name="T3" fmla="*/ 0 h 35"/>
              <a:gd name="T4" fmla="*/ 93 w 93"/>
              <a:gd name="T5" fmla="*/ 35 h 35"/>
              <a:gd name="T6" fmla="*/ 0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6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86" name="Freeform 14"/>
          <p:cNvSpPr>
            <a:spLocks/>
          </p:cNvSpPr>
          <p:nvPr/>
        </p:nvSpPr>
        <p:spPr bwMode="auto">
          <a:xfrm>
            <a:off x="6875463" y="0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87" name="Freeform 15"/>
          <p:cNvSpPr>
            <a:spLocks/>
          </p:cNvSpPr>
          <p:nvPr/>
        </p:nvSpPr>
        <p:spPr bwMode="auto">
          <a:xfrm>
            <a:off x="7083425" y="0"/>
            <a:ext cx="147638" cy="55563"/>
          </a:xfrm>
          <a:custGeom>
            <a:avLst/>
            <a:gdLst>
              <a:gd name="T0" fmla="*/ 0 w 93"/>
              <a:gd name="T1" fmla="*/ 35 h 35"/>
              <a:gd name="T2" fmla="*/ 47 w 93"/>
              <a:gd name="T3" fmla="*/ 0 h 35"/>
              <a:gd name="T4" fmla="*/ 93 w 93"/>
              <a:gd name="T5" fmla="*/ 35 h 35"/>
              <a:gd name="T6" fmla="*/ 0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7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88" name="Freeform 16"/>
          <p:cNvSpPr>
            <a:spLocks/>
          </p:cNvSpPr>
          <p:nvPr/>
        </p:nvSpPr>
        <p:spPr bwMode="auto">
          <a:xfrm>
            <a:off x="7297738" y="0"/>
            <a:ext cx="147637" cy="55563"/>
          </a:xfrm>
          <a:custGeom>
            <a:avLst/>
            <a:gdLst>
              <a:gd name="T0" fmla="*/ 0 w 93"/>
              <a:gd name="T1" fmla="*/ 35 h 35"/>
              <a:gd name="T2" fmla="*/ 47 w 93"/>
              <a:gd name="T3" fmla="*/ 0 h 35"/>
              <a:gd name="T4" fmla="*/ 93 w 93"/>
              <a:gd name="T5" fmla="*/ 35 h 35"/>
              <a:gd name="T6" fmla="*/ 0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7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89" name="Freeform 17"/>
          <p:cNvSpPr>
            <a:spLocks/>
          </p:cNvSpPr>
          <p:nvPr/>
        </p:nvSpPr>
        <p:spPr bwMode="auto">
          <a:xfrm>
            <a:off x="7502525" y="0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90" name="Freeform 18"/>
          <p:cNvSpPr>
            <a:spLocks/>
          </p:cNvSpPr>
          <p:nvPr/>
        </p:nvSpPr>
        <p:spPr bwMode="auto">
          <a:xfrm>
            <a:off x="7710488" y="0"/>
            <a:ext cx="147637" cy="55563"/>
          </a:xfrm>
          <a:custGeom>
            <a:avLst/>
            <a:gdLst>
              <a:gd name="T0" fmla="*/ 0 w 93"/>
              <a:gd name="T1" fmla="*/ 35 h 35"/>
              <a:gd name="T2" fmla="*/ 47 w 93"/>
              <a:gd name="T3" fmla="*/ 0 h 35"/>
              <a:gd name="T4" fmla="*/ 93 w 93"/>
              <a:gd name="T5" fmla="*/ 35 h 35"/>
              <a:gd name="T6" fmla="*/ 0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7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91" name="Freeform 19"/>
          <p:cNvSpPr>
            <a:spLocks/>
          </p:cNvSpPr>
          <p:nvPr/>
        </p:nvSpPr>
        <p:spPr bwMode="auto">
          <a:xfrm>
            <a:off x="7927975" y="0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92" name="Freeform 20"/>
          <p:cNvSpPr>
            <a:spLocks/>
          </p:cNvSpPr>
          <p:nvPr/>
        </p:nvSpPr>
        <p:spPr bwMode="auto">
          <a:xfrm>
            <a:off x="8128000" y="0"/>
            <a:ext cx="146050" cy="55563"/>
          </a:xfrm>
          <a:custGeom>
            <a:avLst/>
            <a:gdLst>
              <a:gd name="T0" fmla="*/ 0 w 92"/>
              <a:gd name="T1" fmla="*/ 35 h 35"/>
              <a:gd name="T2" fmla="*/ 45 w 92"/>
              <a:gd name="T3" fmla="*/ 0 h 35"/>
              <a:gd name="T4" fmla="*/ 92 w 92"/>
              <a:gd name="T5" fmla="*/ 35 h 35"/>
              <a:gd name="T6" fmla="*/ 0 w 92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2"/>
              <a:gd name="T13" fmla="*/ 0 h 35"/>
              <a:gd name="T14" fmla="*/ 92 w 92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" h="35">
                <a:moveTo>
                  <a:pt x="0" y="35"/>
                </a:moveTo>
                <a:lnTo>
                  <a:pt x="45" y="0"/>
                </a:lnTo>
                <a:lnTo>
                  <a:pt x="92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93" name="Freeform 21"/>
          <p:cNvSpPr>
            <a:spLocks/>
          </p:cNvSpPr>
          <p:nvPr/>
        </p:nvSpPr>
        <p:spPr bwMode="auto">
          <a:xfrm>
            <a:off x="8337550" y="0"/>
            <a:ext cx="146050" cy="55563"/>
          </a:xfrm>
          <a:custGeom>
            <a:avLst/>
            <a:gdLst>
              <a:gd name="T0" fmla="*/ 0 w 92"/>
              <a:gd name="T1" fmla="*/ 35 h 35"/>
              <a:gd name="T2" fmla="*/ 47 w 92"/>
              <a:gd name="T3" fmla="*/ 0 h 35"/>
              <a:gd name="T4" fmla="*/ 92 w 92"/>
              <a:gd name="T5" fmla="*/ 35 h 35"/>
              <a:gd name="T6" fmla="*/ 0 w 92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2"/>
              <a:gd name="T13" fmla="*/ 0 h 35"/>
              <a:gd name="T14" fmla="*/ 92 w 92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" h="35">
                <a:moveTo>
                  <a:pt x="0" y="35"/>
                </a:moveTo>
                <a:lnTo>
                  <a:pt x="47" y="0"/>
                </a:lnTo>
                <a:lnTo>
                  <a:pt x="92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94" name="Freeform 22"/>
          <p:cNvSpPr>
            <a:spLocks/>
          </p:cNvSpPr>
          <p:nvPr/>
        </p:nvSpPr>
        <p:spPr bwMode="auto">
          <a:xfrm>
            <a:off x="8542338" y="0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95" name="Freeform 23"/>
          <p:cNvSpPr>
            <a:spLocks/>
          </p:cNvSpPr>
          <p:nvPr/>
        </p:nvSpPr>
        <p:spPr bwMode="auto">
          <a:xfrm>
            <a:off x="8750300" y="0"/>
            <a:ext cx="146050" cy="55563"/>
          </a:xfrm>
          <a:custGeom>
            <a:avLst/>
            <a:gdLst>
              <a:gd name="T0" fmla="*/ 0 w 92"/>
              <a:gd name="T1" fmla="*/ 35 h 35"/>
              <a:gd name="T2" fmla="*/ 47 w 92"/>
              <a:gd name="T3" fmla="*/ 0 h 35"/>
              <a:gd name="T4" fmla="*/ 92 w 92"/>
              <a:gd name="T5" fmla="*/ 35 h 35"/>
              <a:gd name="T6" fmla="*/ 0 w 92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2"/>
              <a:gd name="T13" fmla="*/ 0 h 35"/>
              <a:gd name="T14" fmla="*/ 92 w 92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" h="35">
                <a:moveTo>
                  <a:pt x="0" y="35"/>
                </a:moveTo>
                <a:lnTo>
                  <a:pt x="47" y="0"/>
                </a:lnTo>
                <a:lnTo>
                  <a:pt x="92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96" name="Freeform 24"/>
          <p:cNvSpPr>
            <a:spLocks/>
          </p:cNvSpPr>
          <p:nvPr/>
        </p:nvSpPr>
        <p:spPr bwMode="auto">
          <a:xfrm>
            <a:off x="5430838" y="0"/>
            <a:ext cx="147637" cy="55563"/>
          </a:xfrm>
          <a:custGeom>
            <a:avLst/>
            <a:gdLst>
              <a:gd name="T0" fmla="*/ 0 w 93"/>
              <a:gd name="T1" fmla="*/ 35 h 35"/>
              <a:gd name="T2" fmla="*/ 47 w 93"/>
              <a:gd name="T3" fmla="*/ 0 h 35"/>
              <a:gd name="T4" fmla="*/ 93 w 93"/>
              <a:gd name="T5" fmla="*/ 35 h 35"/>
              <a:gd name="T6" fmla="*/ 0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7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97" name="Freeform 25"/>
          <p:cNvSpPr>
            <a:spLocks/>
          </p:cNvSpPr>
          <p:nvPr/>
        </p:nvSpPr>
        <p:spPr bwMode="auto">
          <a:xfrm>
            <a:off x="5222875" y="0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98" name="Freeform 26"/>
          <p:cNvSpPr>
            <a:spLocks/>
          </p:cNvSpPr>
          <p:nvPr/>
        </p:nvSpPr>
        <p:spPr bwMode="auto">
          <a:xfrm>
            <a:off x="5640388" y="0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99" name="Freeform 27"/>
          <p:cNvSpPr>
            <a:spLocks/>
          </p:cNvSpPr>
          <p:nvPr/>
        </p:nvSpPr>
        <p:spPr bwMode="auto">
          <a:xfrm>
            <a:off x="5848350" y="0"/>
            <a:ext cx="146050" cy="55563"/>
          </a:xfrm>
          <a:custGeom>
            <a:avLst/>
            <a:gdLst>
              <a:gd name="T0" fmla="*/ 0 w 92"/>
              <a:gd name="T1" fmla="*/ 35 h 35"/>
              <a:gd name="T2" fmla="*/ 45 w 92"/>
              <a:gd name="T3" fmla="*/ 0 h 35"/>
              <a:gd name="T4" fmla="*/ 92 w 92"/>
              <a:gd name="T5" fmla="*/ 35 h 35"/>
              <a:gd name="T6" fmla="*/ 0 w 92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2"/>
              <a:gd name="T13" fmla="*/ 0 h 35"/>
              <a:gd name="T14" fmla="*/ 92 w 92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" h="35">
                <a:moveTo>
                  <a:pt x="0" y="35"/>
                </a:moveTo>
                <a:lnTo>
                  <a:pt x="45" y="0"/>
                </a:lnTo>
                <a:lnTo>
                  <a:pt x="92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100" name="Freeform 28"/>
          <p:cNvSpPr>
            <a:spLocks/>
          </p:cNvSpPr>
          <p:nvPr/>
        </p:nvSpPr>
        <p:spPr bwMode="auto">
          <a:xfrm>
            <a:off x="6062663" y="0"/>
            <a:ext cx="146050" cy="55563"/>
          </a:xfrm>
          <a:custGeom>
            <a:avLst/>
            <a:gdLst>
              <a:gd name="T0" fmla="*/ 0 w 92"/>
              <a:gd name="T1" fmla="*/ 35 h 35"/>
              <a:gd name="T2" fmla="*/ 45 w 92"/>
              <a:gd name="T3" fmla="*/ 0 h 35"/>
              <a:gd name="T4" fmla="*/ 92 w 92"/>
              <a:gd name="T5" fmla="*/ 35 h 35"/>
              <a:gd name="T6" fmla="*/ 0 w 92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2"/>
              <a:gd name="T13" fmla="*/ 0 h 35"/>
              <a:gd name="T14" fmla="*/ 92 w 92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" h="35">
                <a:moveTo>
                  <a:pt x="0" y="35"/>
                </a:moveTo>
                <a:lnTo>
                  <a:pt x="45" y="0"/>
                </a:lnTo>
                <a:lnTo>
                  <a:pt x="92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101" name="Freeform 29"/>
          <p:cNvSpPr>
            <a:spLocks/>
          </p:cNvSpPr>
          <p:nvPr/>
        </p:nvSpPr>
        <p:spPr bwMode="auto">
          <a:xfrm>
            <a:off x="6265863" y="0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102" name="Freeform 30"/>
          <p:cNvSpPr>
            <a:spLocks/>
          </p:cNvSpPr>
          <p:nvPr/>
        </p:nvSpPr>
        <p:spPr bwMode="auto">
          <a:xfrm>
            <a:off x="4181475" y="0"/>
            <a:ext cx="147638" cy="55563"/>
          </a:xfrm>
          <a:custGeom>
            <a:avLst/>
            <a:gdLst>
              <a:gd name="T0" fmla="*/ 0 w 93"/>
              <a:gd name="T1" fmla="*/ 35 h 35"/>
              <a:gd name="T2" fmla="*/ 46 w 93"/>
              <a:gd name="T3" fmla="*/ 0 h 35"/>
              <a:gd name="T4" fmla="*/ 93 w 93"/>
              <a:gd name="T5" fmla="*/ 35 h 35"/>
              <a:gd name="T6" fmla="*/ 0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6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103" name="Freeform 31"/>
          <p:cNvSpPr>
            <a:spLocks/>
          </p:cNvSpPr>
          <p:nvPr/>
        </p:nvSpPr>
        <p:spPr bwMode="auto">
          <a:xfrm>
            <a:off x="3973513" y="0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104" name="Freeform 32"/>
          <p:cNvSpPr>
            <a:spLocks/>
          </p:cNvSpPr>
          <p:nvPr/>
        </p:nvSpPr>
        <p:spPr bwMode="auto">
          <a:xfrm>
            <a:off x="4391025" y="0"/>
            <a:ext cx="147638" cy="55563"/>
          </a:xfrm>
          <a:custGeom>
            <a:avLst/>
            <a:gdLst>
              <a:gd name="T0" fmla="*/ 0 w 93"/>
              <a:gd name="T1" fmla="*/ 35 h 35"/>
              <a:gd name="T2" fmla="*/ 47 w 93"/>
              <a:gd name="T3" fmla="*/ 0 h 35"/>
              <a:gd name="T4" fmla="*/ 93 w 93"/>
              <a:gd name="T5" fmla="*/ 35 h 35"/>
              <a:gd name="T6" fmla="*/ 0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7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105" name="Freeform 33"/>
          <p:cNvSpPr>
            <a:spLocks/>
          </p:cNvSpPr>
          <p:nvPr/>
        </p:nvSpPr>
        <p:spPr bwMode="auto">
          <a:xfrm>
            <a:off x="4595813" y="0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106" name="Freeform 34"/>
          <p:cNvSpPr>
            <a:spLocks/>
          </p:cNvSpPr>
          <p:nvPr/>
        </p:nvSpPr>
        <p:spPr bwMode="auto">
          <a:xfrm>
            <a:off x="4810125" y="0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107" name="Freeform 35"/>
          <p:cNvSpPr>
            <a:spLocks/>
          </p:cNvSpPr>
          <p:nvPr/>
        </p:nvSpPr>
        <p:spPr bwMode="auto">
          <a:xfrm>
            <a:off x="5018088" y="0"/>
            <a:ext cx="147637" cy="55563"/>
          </a:xfrm>
          <a:custGeom>
            <a:avLst/>
            <a:gdLst>
              <a:gd name="T0" fmla="*/ 0 w 93"/>
              <a:gd name="T1" fmla="*/ 35 h 35"/>
              <a:gd name="T2" fmla="*/ 47 w 93"/>
              <a:gd name="T3" fmla="*/ 0 h 35"/>
              <a:gd name="T4" fmla="*/ 93 w 93"/>
              <a:gd name="T5" fmla="*/ 35 h 35"/>
              <a:gd name="T6" fmla="*/ 0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7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108" name="Freeform 36"/>
          <p:cNvSpPr>
            <a:spLocks/>
          </p:cNvSpPr>
          <p:nvPr/>
        </p:nvSpPr>
        <p:spPr bwMode="auto">
          <a:xfrm>
            <a:off x="2935288" y="0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109" name="Freeform 37"/>
          <p:cNvSpPr>
            <a:spLocks/>
          </p:cNvSpPr>
          <p:nvPr/>
        </p:nvSpPr>
        <p:spPr bwMode="auto">
          <a:xfrm>
            <a:off x="2728913" y="0"/>
            <a:ext cx="147637" cy="55563"/>
          </a:xfrm>
          <a:custGeom>
            <a:avLst/>
            <a:gdLst>
              <a:gd name="T0" fmla="*/ 0 w 93"/>
              <a:gd name="T1" fmla="*/ 35 h 35"/>
              <a:gd name="T2" fmla="*/ 46 w 93"/>
              <a:gd name="T3" fmla="*/ 0 h 35"/>
              <a:gd name="T4" fmla="*/ 93 w 93"/>
              <a:gd name="T5" fmla="*/ 35 h 35"/>
              <a:gd name="T6" fmla="*/ 0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6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110" name="Freeform 38"/>
          <p:cNvSpPr>
            <a:spLocks/>
          </p:cNvSpPr>
          <p:nvPr/>
        </p:nvSpPr>
        <p:spPr bwMode="auto">
          <a:xfrm>
            <a:off x="3144838" y="0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111" name="Freeform 39"/>
          <p:cNvSpPr>
            <a:spLocks/>
          </p:cNvSpPr>
          <p:nvPr/>
        </p:nvSpPr>
        <p:spPr bwMode="auto">
          <a:xfrm>
            <a:off x="3351213" y="0"/>
            <a:ext cx="147637" cy="55563"/>
          </a:xfrm>
          <a:custGeom>
            <a:avLst/>
            <a:gdLst>
              <a:gd name="T0" fmla="*/ 0 w 93"/>
              <a:gd name="T1" fmla="*/ 35 h 35"/>
              <a:gd name="T2" fmla="*/ 47 w 93"/>
              <a:gd name="T3" fmla="*/ 0 h 35"/>
              <a:gd name="T4" fmla="*/ 93 w 93"/>
              <a:gd name="T5" fmla="*/ 35 h 35"/>
              <a:gd name="T6" fmla="*/ 0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7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112" name="Freeform 40"/>
          <p:cNvSpPr>
            <a:spLocks/>
          </p:cNvSpPr>
          <p:nvPr/>
        </p:nvSpPr>
        <p:spPr bwMode="auto">
          <a:xfrm>
            <a:off x="3565525" y="0"/>
            <a:ext cx="147638" cy="55563"/>
          </a:xfrm>
          <a:custGeom>
            <a:avLst/>
            <a:gdLst>
              <a:gd name="T0" fmla="*/ 0 w 93"/>
              <a:gd name="T1" fmla="*/ 35 h 35"/>
              <a:gd name="T2" fmla="*/ 46 w 93"/>
              <a:gd name="T3" fmla="*/ 0 h 35"/>
              <a:gd name="T4" fmla="*/ 93 w 93"/>
              <a:gd name="T5" fmla="*/ 35 h 35"/>
              <a:gd name="T6" fmla="*/ 0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6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pic>
        <p:nvPicPr>
          <p:cNvPr id="3113" name="Picture 41" descr="BD14742_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696075"/>
            <a:ext cx="9144000" cy="161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15" name="Picture 43" descr="BD14742_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61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16" name="Rectangle 44"/>
          <p:cNvSpPr>
            <a:spLocks noGrp="1" noChangeArrowheads="1"/>
          </p:cNvSpPr>
          <p:nvPr>
            <p:ph type="title"/>
          </p:nvPr>
        </p:nvSpPr>
        <p:spPr>
          <a:xfrm>
            <a:off x="109494" y="182410"/>
            <a:ext cx="7772400" cy="1143000"/>
          </a:xfrm>
        </p:spPr>
        <p:txBody>
          <a:bodyPr/>
          <a:lstStyle/>
          <a:p>
            <a:pPr algn="l"/>
            <a:r>
              <a:rPr lang="en-US" altLang="en-US" sz="3600" dirty="0">
                <a:latin typeface="Verdana" panose="020B0604030504040204" pitchFamily="34" charset="0"/>
                <a:ea typeface="Verdana" panose="020B0604030504040204" pitchFamily="34" charset="0"/>
              </a:rPr>
              <a:t>LIDG </a:t>
            </a:r>
            <a:br>
              <a:rPr lang="en-US" altLang="en-US" sz="3600" dirty="0">
                <a:latin typeface="Verdana" panose="020B0604030504040204" pitchFamily="34" charset="0"/>
                <a:ea typeface="Verdana" panose="020B0604030504040204" pitchFamily="34" charset="0"/>
              </a:rPr>
            </a:br>
            <a:r>
              <a:rPr lang="en-US" altLang="en-US" sz="3600" dirty="0">
                <a:latin typeface="Verdana" panose="020B0604030504040204" pitchFamily="34" charset="0"/>
                <a:ea typeface="Verdana" panose="020B0604030504040204" pitchFamily="34" charset="0"/>
              </a:rPr>
              <a:t>Progress</a:t>
            </a:r>
          </a:p>
        </p:txBody>
      </p:sp>
      <p:sp>
        <p:nvSpPr>
          <p:cNvPr id="3118" name="Text Box 46"/>
          <p:cNvSpPr txBox="1">
            <a:spLocks noChangeArrowheads="1"/>
          </p:cNvSpPr>
          <p:nvPr/>
        </p:nvSpPr>
        <p:spPr bwMode="auto">
          <a:xfrm>
            <a:off x="8534400" y="6400800"/>
            <a:ext cx="381000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fld id="{908DB913-52FF-464E-9880-2838CA814436}" type="slidenum">
              <a:rPr lang="en-US" altLang="en-US" sz="1000"/>
              <a:pPr eaLnBrk="1" hangingPunct="1">
                <a:spcBef>
                  <a:spcPct val="50000"/>
                </a:spcBef>
              </a:pPr>
              <a:t>19</a:t>
            </a:fld>
            <a:endParaRPr lang="en-US" altLang="en-US" sz="1000"/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2F7CB58B-9C25-4910-A974-E84BFE5C10E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89320736"/>
              </p:ext>
            </p:extLst>
          </p:nvPr>
        </p:nvGraphicFramePr>
        <p:xfrm>
          <a:off x="388938" y="1794260"/>
          <a:ext cx="8361362" cy="3870903"/>
        </p:xfrm>
        <a:graphic>
          <a:graphicData uri="http://schemas.openxmlformats.org/drawingml/2006/table">
            <a:tbl>
              <a:tblPr firstRow="1" firstCol="1" bandRow="1">
                <a:tableStyleId>{72833802-FEF1-4C79-8D5D-14CF1EAF98D9}</a:tableStyleId>
              </a:tblPr>
              <a:tblGrid>
                <a:gridCol w="3167357">
                  <a:extLst>
                    <a:ext uri="{9D8B030D-6E8A-4147-A177-3AD203B41FA5}">
                      <a16:colId xmlns:a16="http://schemas.microsoft.com/office/drawing/2014/main" val="860314623"/>
                    </a:ext>
                  </a:extLst>
                </a:gridCol>
                <a:gridCol w="2977717">
                  <a:extLst>
                    <a:ext uri="{9D8B030D-6E8A-4147-A177-3AD203B41FA5}">
                      <a16:colId xmlns:a16="http://schemas.microsoft.com/office/drawing/2014/main" val="1730059589"/>
                    </a:ext>
                  </a:extLst>
                </a:gridCol>
                <a:gridCol w="2216288">
                  <a:extLst>
                    <a:ext uri="{9D8B030D-6E8A-4147-A177-3AD203B41FA5}">
                      <a16:colId xmlns:a16="http://schemas.microsoft.com/office/drawing/2014/main" val="954123979"/>
                    </a:ext>
                  </a:extLst>
                </a:gridCol>
              </a:tblGrid>
              <a:tr h="382687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Project Stage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Type of Project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Number of Projects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4144363448"/>
                  </a:ext>
                </a:extLst>
              </a:tr>
              <a:tr h="401017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Part I Submitted and Under Review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1-4 Distributed Generation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13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548828445"/>
                  </a:ext>
                </a:extLst>
              </a:tr>
              <a:tr h="382687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ICC Approved/Construction</a:t>
                      </a: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1-4 Distributed Generation</a:t>
                      </a: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18</a:t>
                      </a:r>
                    </a:p>
                  </a:txBody>
                  <a:tcPr marL="68580" marR="68580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14475544"/>
                  </a:ext>
                </a:extLst>
              </a:tr>
              <a:tr h="382687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ICC Approved/Construction</a:t>
                      </a: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5+ Distributed Generation</a:t>
                      </a: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9</a:t>
                      </a:r>
                    </a:p>
                  </a:txBody>
                  <a:tcPr marL="68580" marR="68580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31523087"/>
                  </a:ext>
                </a:extLst>
              </a:tr>
              <a:tr h="382687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Part II Review</a:t>
                      </a:r>
                      <a:endParaRPr lang="en-US" sz="140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68580" marR="68580" marT="9525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1-4 Distributed Generation</a:t>
                      </a:r>
                    </a:p>
                  </a:txBody>
                  <a:tcPr marL="68580" marR="68580" marT="9525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20</a:t>
                      </a:r>
                    </a:p>
                  </a:txBody>
                  <a:tcPr marL="68580" marR="68580" marT="9525" marB="0" anchor="ctr"/>
                </a:tc>
                <a:extLst>
                  <a:ext uri="{0D108BD9-81ED-4DB2-BD59-A6C34878D82A}">
                    <a16:rowId xmlns:a16="http://schemas.microsoft.com/office/drawing/2014/main" val="170632881"/>
                  </a:ext>
                </a:extLst>
              </a:tr>
              <a:tr h="382687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Inspection</a:t>
                      </a:r>
                      <a:endParaRPr lang="en-US" sz="140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68580" marR="68580" marT="9525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1-4 Distributed Generation</a:t>
                      </a:r>
                    </a:p>
                  </a:txBody>
                  <a:tcPr marL="68580" marR="68580" marT="9525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11</a:t>
                      </a:r>
                    </a:p>
                  </a:txBody>
                  <a:tcPr marL="68580" marR="68580" marT="9525" marB="0" anchor="ctr"/>
                </a:tc>
                <a:extLst>
                  <a:ext uri="{0D108BD9-81ED-4DB2-BD59-A6C34878D82A}">
                    <a16:rowId xmlns:a16="http://schemas.microsoft.com/office/drawing/2014/main" val="1434206035"/>
                  </a:ext>
                </a:extLst>
              </a:tr>
              <a:tr h="382687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Project Complete</a:t>
                      </a:r>
                      <a:endParaRPr lang="en-US" sz="140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68580" marR="68580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1-4 Distributed Generation</a:t>
                      </a:r>
                    </a:p>
                  </a:txBody>
                  <a:tcPr marL="68580" marR="68580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8</a:t>
                      </a:r>
                    </a:p>
                  </a:txBody>
                  <a:tcPr marL="68580" marR="68580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25409592"/>
                  </a:ext>
                </a:extLst>
              </a:tr>
              <a:tr h="382687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Project Complete</a:t>
                      </a:r>
                      <a:endParaRPr lang="en-US" sz="140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68580" marR="68580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5+ Distributed Generation</a:t>
                      </a:r>
                    </a:p>
                  </a:txBody>
                  <a:tcPr marL="68580" marR="68580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1</a:t>
                      </a:r>
                    </a:p>
                  </a:txBody>
                  <a:tcPr marL="68580" marR="68580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42220811"/>
                  </a:ext>
                </a:extLst>
              </a:tr>
              <a:tr h="382687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Dropped- Ineligible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1-4 Distributed Generation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1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490356081"/>
                  </a:ext>
                </a:extLst>
              </a:tr>
              <a:tr h="382687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Dropped- Ineligible</a:t>
                      </a:r>
                      <a:endParaRPr lang="en-US" sz="140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68580" marR="68580" marT="9525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5+ Distributed Generation </a:t>
                      </a:r>
                    </a:p>
                  </a:txBody>
                  <a:tcPr marL="68580" marR="68580" marT="9525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8</a:t>
                      </a:r>
                    </a:p>
                  </a:txBody>
                  <a:tcPr marL="68580" marR="68580" marT="9525" marB="0" anchor="ctr"/>
                </a:tc>
                <a:extLst>
                  <a:ext uri="{0D108BD9-81ED-4DB2-BD59-A6C34878D82A}">
                    <a16:rowId xmlns:a16="http://schemas.microsoft.com/office/drawing/2014/main" val="1177705584"/>
                  </a:ext>
                </a:extLst>
              </a:tr>
            </a:tbl>
          </a:graphicData>
        </a:graphic>
      </p:graphicFrame>
      <p:pic>
        <p:nvPicPr>
          <p:cNvPr id="47" name="Picture 42" descr="Logo">
            <a:extLst>
              <a:ext uri="{FF2B5EF4-FFF2-40B4-BE49-F238E27FC236}">
                <a16:creationId xmlns:a16="http://schemas.microsoft.com/office/drawing/2014/main" id="{78813879-4837-48ED-939F-527C43168A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3424" y="152400"/>
            <a:ext cx="2060575" cy="11447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8" name="Picture 48" descr="IPA">
            <a:extLst>
              <a:ext uri="{FF2B5EF4-FFF2-40B4-BE49-F238E27FC236}">
                <a16:creationId xmlns:a16="http://schemas.microsoft.com/office/drawing/2014/main" id="{3A042367-D774-4032-B24C-A96047E4A6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8850" y="266514"/>
            <a:ext cx="1873250" cy="8369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0" name="Picture 49" descr="Shape&#10;&#10;Description automatically generated">
            <a:extLst>
              <a:ext uri="{FF2B5EF4-FFF2-40B4-BE49-F238E27FC236}">
                <a16:creationId xmlns:a16="http://schemas.microsoft.com/office/drawing/2014/main" id="{AC72ED59-6CAB-44CE-B67B-367F6090E9E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9518" y="211137"/>
            <a:ext cx="952618" cy="9618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1087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Freeform 2">
            <a:extLst>
              <a:ext uri="{FF2B5EF4-FFF2-40B4-BE49-F238E27FC236}">
                <a16:creationId xmlns:a16="http://schemas.microsoft.com/office/drawing/2014/main" id="{109873C1-9F2F-412A-B9DC-EBA959687DDC}"/>
              </a:ext>
            </a:extLst>
          </p:cNvPr>
          <p:cNvSpPr>
            <a:spLocks/>
          </p:cNvSpPr>
          <p:nvPr/>
        </p:nvSpPr>
        <p:spPr bwMode="auto">
          <a:xfrm>
            <a:off x="2114550" y="0"/>
            <a:ext cx="149225" cy="55563"/>
          </a:xfrm>
          <a:custGeom>
            <a:avLst/>
            <a:gdLst>
              <a:gd name="T0" fmla="*/ 94 w 94"/>
              <a:gd name="T1" fmla="*/ 35 h 35"/>
              <a:gd name="T2" fmla="*/ 47 w 94"/>
              <a:gd name="T3" fmla="*/ 0 h 35"/>
              <a:gd name="T4" fmla="*/ 0 w 94"/>
              <a:gd name="T5" fmla="*/ 35 h 35"/>
              <a:gd name="T6" fmla="*/ 94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94" y="35"/>
                </a:moveTo>
                <a:lnTo>
                  <a:pt x="47" y="0"/>
                </a:lnTo>
                <a:lnTo>
                  <a:pt x="0" y="35"/>
                </a:lnTo>
                <a:lnTo>
                  <a:pt x="94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75" name="Freeform 3">
            <a:extLst>
              <a:ext uri="{FF2B5EF4-FFF2-40B4-BE49-F238E27FC236}">
                <a16:creationId xmlns:a16="http://schemas.microsoft.com/office/drawing/2014/main" id="{3286F88D-F9C2-4B85-A6AD-AFCD45E8A0FE}"/>
              </a:ext>
            </a:extLst>
          </p:cNvPr>
          <p:cNvSpPr>
            <a:spLocks/>
          </p:cNvSpPr>
          <p:nvPr/>
        </p:nvSpPr>
        <p:spPr bwMode="auto">
          <a:xfrm>
            <a:off x="1909763" y="0"/>
            <a:ext cx="146050" cy="55563"/>
          </a:xfrm>
          <a:custGeom>
            <a:avLst/>
            <a:gdLst>
              <a:gd name="T0" fmla="*/ 92 w 92"/>
              <a:gd name="T1" fmla="*/ 35 h 35"/>
              <a:gd name="T2" fmla="*/ 46 w 92"/>
              <a:gd name="T3" fmla="*/ 0 h 35"/>
              <a:gd name="T4" fmla="*/ 0 w 92"/>
              <a:gd name="T5" fmla="*/ 35 h 35"/>
              <a:gd name="T6" fmla="*/ 92 w 92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2"/>
              <a:gd name="T13" fmla="*/ 0 h 35"/>
              <a:gd name="T14" fmla="*/ 92 w 92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" h="35">
                <a:moveTo>
                  <a:pt x="92" y="35"/>
                </a:moveTo>
                <a:lnTo>
                  <a:pt x="46" y="0"/>
                </a:lnTo>
                <a:lnTo>
                  <a:pt x="0" y="35"/>
                </a:lnTo>
                <a:lnTo>
                  <a:pt x="92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76" name="Freeform 4">
            <a:extLst>
              <a:ext uri="{FF2B5EF4-FFF2-40B4-BE49-F238E27FC236}">
                <a16:creationId xmlns:a16="http://schemas.microsoft.com/office/drawing/2014/main" id="{77C28E55-9429-4B83-A80C-52A516ADBE3B}"/>
              </a:ext>
            </a:extLst>
          </p:cNvPr>
          <p:cNvSpPr>
            <a:spLocks/>
          </p:cNvSpPr>
          <p:nvPr/>
        </p:nvSpPr>
        <p:spPr bwMode="auto">
          <a:xfrm>
            <a:off x="1693863" y="0"/>
            <a:ext cx="147637" cy="55563"/>
          </a:xfrm>
          <a:custGeom>
            <a:avLst/>
            <a:gdLst>
              <a:gd name="T0" fmla="*/ 93 w 93"/>
              <a:gd name="T1" fmla="*/ 35 h 35"/>
              <a:gd name="T2" fmla="*/ 47 w 93"/>
              <a:gd name="T3" fmla="*/ 0 h 35"/>
              <a:gd name="T4" fmla="*/ 0 w 93"/>
              <a:gd name="T5" fmla="*/ 35 h 35"/>
              <a:gd name="T6" fmla="*/ 93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93" y="35"/>
                </a:moveTo>
                <a:lnTo>
                  <a:pt x="47" y="0"/>
                </a:lnTo>
                <a:lnTo>
                  <a:pt x="0" y="35"/>
                </a:lnTo>
                <a:lnTo>
                  <a:pt x="93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77" name="Freeform 5">
            <a:extLst>
              <a:ext uri="{FF2B5EF4-FFF2-40B4-BE49-F238E27FC236}">
                <a16:creationId xmlns:a16="http://schemas.microsoft.com/office/drawing/2014/main" id="{73F0150D-A889-4DB0-B4A9-DD0BF527A02C}"/>
              </a:ext>
            </a:extLst>
          </p:cNvPr>
          <p:cNvSpPr>
            <a:spLocks/>
          </p:cNvSpPr>
          <p:nvPr/>
        </p:nvSpPr>
        <p:spPr bwMode="auto">
          <a:xfrm>
            <a:off x="1487488" y="0"/>
            <a:ext cx="149225" cy="55563"/>
          </a:xfrm>
          <a:custGeom>
            <a:avLst/>
            <a:gdLst>
              <a:gd name="T0" fmla="*/ 94 w 94"/>
              <a:gd name="T1" fmla="*/ 35 h 35"/>
              <a:gd name="T2" fmla="*/ 47 w 94"/>
              <a:gd name="T3" fmla="*/ 0 h 35"/>
              <a:gd name="T4" fmla="*/ 0 w 94"/>
              <a:gd name="T5" fmla="*/ 35 h 35"/>
              <a:gd name="T6" fmla="*/ 94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94" y="35"/>
                </a:moveTo>
                <a:lnTo>
                  <a:pt x="47" y="0"/>
                </a:lnTo>
                <a:lnTo>
                  <a:pt x="0" y="35"/>
                </a:lnTo>
                <a:lnTo>
                  <a:pt x="94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78" name="Freeform 6">
            <a:extLst>
              <a:ext uri="{FF2B5EF4-FFF2-40B4-BE49-F238E27FC236}">
                <a16:creationId xmlns:a16="http://schemas.microsoft.com/office/drawing/2014/main" id="{910EA354-3EBD-46CD-B883-D34043183AF2}"/>
              </a:ext>
            </a:extLst>
          </p:cNvPr>
          <p:cNvSpPr>
            <a:spLocks/>
          </p:cNvSpPr>
          <p:nvPr/>
        </p:nvSpPr>
        <p:spPr bwMode="auto">
          <a:xfrm>
            <a:off x="1282700" y="0"/>
            <a:ext cx="146050" cy="55563"/>
          </a:xfrm>
          <a:custGeom>
            <a:avLst/>
            <a:gdLst>
              <a:gd name="T0" fmla="*/ 92 w 92"/>
              <a:gd name="T1" fmla="*/ 35 h 35"/>
              <a:gd name="T2" fmla="*/ 47 w 92"/>
              <a:gd name="T3" fmla="*/ 0 h 35"/>
              <a:gd name="T4" fmla="*/ 0 w 92"/>
              <a:gd name="T5" fmla="*/ 35 h 35"/>
              <a:gd name="T6" fmla="*/ 92 w 92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2"/>
              <a:gd name="T13" fmla="*/ 0 h 35"/>
              <a:gd name="T14" fmla="*/ 92 w 92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" h="35">
                <a:moveTo>
                  <a:pt x="92" y="35"/>
                </a:moveTo>
                <a:lnTo>
                  <a:pt x="47" y="0"/>
                </a:lnTo>
                <a:lnTo>
                  <a:pt x="0" y="35"/>
                </a:lnTo>
                <a:lnTo>
                  <a:pt x="92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79" name="Freeform 7">
            <a:extLst>
              <a:ext uri="{FF2B5EF4-FFF2-40B4-BE49-F238E27FC236}">
                <a16:creationId xmlns:a16="http://schemas.microsoft.com/office/drawing/2014/main" id="{45266B71-3216-4872-BA02-4C6F20772AA9}"/>
              </a:ext>
            </a:extLst>
          </p:cNvPr>
          <p:cNvSpPr>
            <a:spLocks/>
          </p:cNvSpPr>
          <p:nvPr/>
        </p:nvSpPr>
        <p:spPr bwMode="auto">
          <a:xfrm>
            <a:off x="1063625" y="0"/>
            <a:ext cx="147638" cy="55563"/>
          </a:xfrm>
          <a:custGeom>
            <a:avLst/>
            <a:gdLst>
              <a:gd name="T0" fmla="*/ 93 w 93"/>
              <a:gd name="T1" fmla="*/ 35 h 35"/>
              <a:gd name="T2" fmla="*/ 47 w 93"/>
              <a:gd name="T3" fmla="*/ 0 h 35"/>
              <a:gd name="T4" fmla="*/ 0 w 93"/>
              <a:gd name="T5" fmla="*/ 35 h 35"/>
              <a:gd name="T6" fmla="*/ 93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93" y="35"/>
                </a:moveTo>
                <a:lnTo>
                  <a:pt x="47" y="0"/>
                </a:lnTo>
                <a:lnTo>
                  <a:pt x="0" y="35"/>
                </a:lnTo>
                <a:lnTo>
                  <a:pt x="93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80" name="Freeform 8">
            <a:extLst>
              <a:ext uri="{FF2B5EF4-FFF2-40B4-BE49-F238E27FC236}">
                <a16:creationId xmlns:a16="http://schemas.microsoft.com/office/drawing/2014/main" id="{A65DF70B-2A6C-4C02-91C9-78300AB95664}"/>
              </a:ext>
            </a:extLst>
          </p:cNvPr>
          <p:cNvSpPr>
            <a:spLocks/>
          </p:cNvSpPr>
          <p:nvPr/>
        </p:nvSpPr>
        <p:spPr bwMode="auto">
          <a:xfrm>
            <a:off x="865188" y="0"/>
            <a:ext cx="149225" cy="55563"/>
          </a:xfrm>
          <a:custGeom>
            <a:avLst/>
            <a:gdLst>
              <a:gd name="T0" fmla="*/ 94 w 94"/>
              <a:gd name="T1" fmla="*/ 35 h 35"/>
              <a:gd name="T2" fmla="*/ 47 w 94"/>
              <a:gd name="T3" fmla="*/ 0 h 35"/>
              <a:gd name="T4" fmla="*/ 0 w 94"/>
              <a:gd name="T5" fmla="*/ 35 h 35"/>
              <a:gd name="T6" fmla="*/ 94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94" y="35"/>
                </a:moveTo>
                <a:lnTo>
                  <a:pt x="47" y="0"/>
                </a:lnTo>
                <a:lnTo>
                  <a:pt x="0" y="35"/>
                </a:lnTo>
                <a:lnTo>
                  <a:pt x="94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81" name="Freeform 9">
            <a:extLst>
              <a:ext uri="{FF2B5EF4-FFF2-40B4-BE49-F238E27FC236}">
                <a16:creationId xmlns:a16="http://schemas.microsoft.com/office/drawing/2014/main" id="{DB353812-826F-4CD6-8005-F833BD78A6A5}"/>
              </a:ext>
            </a:extLst>
          </p:cNvPr>
          <p:cNvSpPr>
            <a:spLocks/>
          </p:cNvSpPr>
          <p:nvPr/>
        </p:nvSpPr>
        <p:spPr bwMode="auto">
          <a:xfrm>
            <a:off x="655638" y="0"/>
            <a:ext cx="146050" cy="55563"/>
          </a:xfrm>
          <a:custGeom>
            <a:avLst/>
            <a:gdLst>
              <a:gd name="T0" fmla="*/ 92 w 92"/>
              <a:gd name="T1" fmla="*/ 35 h 35"/>
              <a:gd name="T2" fmla="*/ 47 w 92"/>
              <a:gd name="T3" fmla="*/ 0 h 35"/>
              <a:gd name="T4" fmla="*/ 0 w 92"/>
              <a:gd name="T5" fmla="*/ 35 h 35"/>
              <a:gd name="T6" fmla="*/ 92 w 92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2"/>
              <a:gd name="T13" fmla="*/ 0 h 35"/>
              <a:gd name="T14" fmla="*/ 92 w 92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" h="35">
                <a:moveTo>
                  <a:pt x="92" y="35"/>
                </a:moveTo>
                <a:lnTo>
                  <a:pt x="47" y="0"/>
                </a:lnTo>
                <a:lnTo>
                  <a:pt x="0" y="35"/>
                </a:lnTo>
                <a:lnTo>
                  <a:pt x="92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82" name="Freeform 10">
            <a:extLst>
              <a:ext uri="{FF2B5EF4-FFF2-40B4-BE49-F238E27FC236}">
                <a16:creationId xmlns:a16="http://schemas.microsoft.com/office/drawing/2014/main" id="{04790D73-3C98-4D6E-B8C7-0206AAB9C2FD}"/>
              </a:ext>
            </a:extLst>
          </p:cNvPr>
          <p:cNvSpPr>
            <a:spLocks/>
          </p:cNvSpPr>
          <p:nvPr/>
        </p:nvSpPr>
        <p:spPr bwMode="auto">
          <a:xfrm>
            <a:off x="447675" y="0"/>
            <a:ext cx="149225" cy="55563"/>
          </a:xfrm>
          <a:custGeom>
            <a:avLst/>
            <a:gdLst>
              <a:gd name="T0" fmla="*/ 94 w 94"/>
              <a:gd name="T1" fmla="*/ 35 h 35"/>
              <a:gd name="T2" fmla="*/ 47 w 94"/>
              <a:gd name="T3" fmla="*/ 0 h 35"/>
              <a:gd name="T4" fmla="*/ 0 w 94"/>
              <a:gd name="T5" fmla="*/ 35 h 35"/>
              <a:gd name="T6" fmla="*/ 94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94" y="35"/>
                </a:moveTo>
                <a:lnTo>
                  <a:pt x="47" y="0"/>
                </a:lnTo>
                <a:lnTo>
                  <a:pt x="0" y="35"/>
                </a:lnTo>
                <a:lnTo>
                  <a:pt x="94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83" name="Freeform 11">
            <a:extLst>
              <a:ext uri="{FF2B5EF4-FFF2-40B4-BE49-F238E27FC236}">
                <a16:creationId xmlns:a16="http://schemas.microsoft.com/office/drawing/2014/main" id="{1E153F06-BAEA-4553-A372-01F01463295E}"/>
              </a:ext>
            </a:extLst>
          </p:cNvPr>
          <p:cNvSpPr>
            <a:spLocks/>
          </p:cNvSpPr>
          <p:nvPr/>
        </p:nvSpPr>
        <p:spPr bwMode="auto">
          <a:xfrm>
            <a:off x="242888" y="0"/>
            <a:ext cx="146050" cy="55563"/>
          </a:xfrm>
          <a:custGeom>
            <a:avLst/>
            <a:gdLst>
              <a:gd name="T0" fmla="*/ 92 w 92"/>
              <a:gd name="T1" fmla="*/ 35 h 35"/>
              <a:gd name="T2" fmla="*/ 47 w 92"/>
              <a:gd name="T3" fmla="*/ 0 h 35"/>
              <a:gd name="T4" fmla="*/ 0 w 92"/>
              <a:gd name="T5" fmla="*/ 35 h 35"/>
              <a:gd name="T6" fmla="*/ 92 w 92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2"/>
              <a:gd name="T13" fmla="*/ 0 h 35"/>
              <a:gd name="T14" fmla="*/ 92 w 92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" h="35">
                <a:moveTo>
                  <a:pt x="92" y="35"/>
                </a:moveTo>
                <a:lnTo>
                  <a:pt x="47" y="0"/>
                </a:lnTo>
                <a:lnTo>
                  <a:pt x="0" y="35"/>
                </a:lnTo>
                <a:lnTo>
                  <a:pt x="92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84" name="Freeform 12">
            <a:extLst>
              <a:ext uri="{FF2B5EF4-FFF2-40B4-BE49-F238E27FC236}">
                <a16:creationId xmlns:a16="http://schemas.microsoft.com/office/drawing/2014/main" id="{A4EC0A58-E1F0-4D46-A887-3460DEF84BF4}"/>
              </a:ext>
            </a:extLst>
          </p:cNvPr>
          <p:cNvSpPr>
            <a:spLocks/>
          </p:cNvSpPr>
          <p:nvPr/>
        </p:nvSpPr>
        <p:spPr bwMode="auto">
          <a:xfrm>
            <a:off x="6665913" y="0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85" name="Freeform 13">
            <a:extLst>
              <a:ext uri="{FF2B5EF4-FFF2-40B4-BE49-F238E27FC236}">
                <a16:creationId xmlns:a16="http://schemas.microsoft.com/office/drawing/2014/main" id="{A7728340-990A-49F3-8888-A8F6D21FA7BF}"/>
              </a:ext>
            </a:extLst>
          </p:cNvPr>
          <p:cNvSpPr>
            <a:spLocks/>
          </p:cNvSpPr>
          <p:nvPr/>
        </p:nvSpPr>
        <p:spPr bwMode="auto">
          <a:xfrm>
            <a:off x="6461125" y="0"/>
            <a:ext cx="147638" cy="55563"/>
          </a:xfrm>
          <a:custGeom>
            <a:avLst/>
            <a:gdLst>
              <a:gd name="T0" fmla="*/ 0 w 93"/>
              <a:gd name="T1" fmla="*/ 35 h 35"/>
              <a:gd name="T2" fmla="*/ 46 w 93"/>
              <a:gd name="T3" fmla="*/ 0 h 35"/>
              <a:gd name="T4" fmla="*/ 93 w 93"/>
              <a:gd name="T5" fmla="*/ 35 h 35"/>
              <a:gd name="T6" fmla="*/ 0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6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86" name="Freeform 14">
            <a:extLst>
              <a:ext uri="{FF2B5EF4-FFF2-40B4-BE49-F238E27FC236}">
                <a16:creationId xmlns:a16="http://schemas.microsoft.com/office/drawing/2014/main" id="{3CE37C78-A1C3-4726-B40E-AB975E38B242}"/>
              </a:ext>
            </a:extLst>
          </p:cNvPr>
          <p:cNvSpPr>
            <a:spLocks/>
          </p:cNvSpPr>
          <p:nvPr/>
        </p:nvSpPr>
        <p:spPr bwMode="auto">
          <a:xfrm>
            <a:off x="6875463" y="0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87" name="Freeform 15">
            <a:extLst>
              <a:ext uri="{FF2B5EF4-FFF2-40B4-BE49-F238E27FC236}">
                <a16:creationId xmlns:a16="http://schemas.microsoft.com/office/drawing/2014/main" id="{B2DB5566-728E-44F1-861E-89927FB5EE14}"/>
              </a:ext>
            </a:extLst>
          </p:cNvPr>
          <p:cNvSpPr>
            <a:spLocks/>
          </p:cNvSpPr>
          <p:nvPr/>
        </p:nvSpPr>
        <p:spPr bwMode="auto">
          <a:xfrm>
            <a:off x="7083425" y="0"/>
            <a:ext cx="147638" cy="55563"/>
          </a:xfrm>
          <a:custGeom>
            <a:avLst/>
            <a:gdLst>
              <a:gd name="T0" fmla="*/ 0 w 93"/>
              <a:gd name="T1" fmla="*/ 35 h 35"/>
              <a:gd name="T2" fmla="*/ 47 w 93"/>
              <a:gd name="T3" fmla="*/ 0 h 35"/>
              <a:gd name="T4" fmla="*/ 93 w 93"/>
              <a:gd name="T5" fmla="*/ 35 h 35"/>
              <a:gd name="T6" fmla="*/ 0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7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88" name="Freeform 16">
            <a:extLst>
              <a:ext uri="{FF2B5EF4-FFF2-40B4-BE49-F238E27FC236}">
                <a16:creationId xmlns:a16="http://schemas.microsoft.com/office/drawing/2014/main" id="{9B684363-C8AF-4A69-BFCC-15D6CA9D6C79}"/>
              </a:ext>
            </a:extLst>
          </p:cNvPr>
          <p:cNvSpPr>
            <a:spLocks/>
          </p:cNvSpPr>
          <p:nvPr/>
        </p:nvSpPr>
        <p:spPr bwMode="auto">
          <a:xfrm>
            <a:off x="7297738" y="0"/>
            <a:ext cx="147637" cy="55563"/>
          </a:xfrm>
          <a:custGeom>
            <a:avLst/>
            <a:gdLst>
              <a:gd name="T0" fmla="*/ 0 w 93"/>
              <a:gd name="T1" fmla="*/ 35 h 35"/>
              <a:gd name="T2" fmla="*/ 47 w 93"/>
              <a:gd name="T3" fmla="*/ 0 h 35"/>
              <a:gd name="T4" fmla="*/ 93 w 93"/>
              <a:gd name="T5" fmla="*/ 35 h 35"/>
              <a:gd name="T6" fmla="*/ 0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7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89" name="Freeform 17">
            <a:extLst>
              <a:ext uri="{FF2B5EF4-FFF2-40B4-BE49-F238E27FC236}">
                <a16:creationId xmlns:a16="http://schemas.microsoft.com/office/drawing/2014/main" id="{BF40D1BE-7396-4FC2-A200-4AA3E998E406}"/>
              </a:ext>
            </a:extLst>
          </p:cNvPr>
          <p:cNvSpPr>
            <a:spLocks/>
          </p:cNvSpPr>
          <p:nvPr/>
        </p:nvSpPr>
        <p:spPr bwMode="auto">
          <a:xfrm>
            <a:off x="7502525" y="0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90" name="Freeform 18">
            <a:extLst>
              <a:ext uri="{FF2B5EF4-FFF2-40B4-BE49-F238E27FC236}">
                <a16:creationId xmlns:a16="http://schemas.microsoft.com/office/drawing/2014/main" id="{CBB472A4-D76A-463A-BA41-F14D003ED451}"/>
              </a:ext>
            </a:extLst>
          </p:cNvPr>
          <p:cNvSpPr>
            <a:spLocks/>
          </p:cNvSpPr>
          <p:nvPr/>
        </p:nvSpPr>
        <p:spPr bwMode="auto">
          <a:xfrm>
            <a:off x="7710488" y="0"/>
            <a:ext cx="147637" cy="55563"/>
          </a:xfrm>
          <a:custGeom>
            <a:avLst/>
            <a:gdLst>
              <a:gd name="T0" fmla="*/ 0 w 93"/>
              <a:gd name="T1" fmla="*/ 35 h 35"/>
              <a:gd name="T2" fmla="*/ 47 w 93"/>
              <a:gd name="T3" fmla="*/ 0 h 35"/>
              <a:gd name="T4" fmla="*/ 93 w 93"/>
              <a:gd name="T5" fmla="*/ 35 h 35"/>
              <a:gd name="T6" fmla="*/ 0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7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91" name="Freeform 19">
            <a:extLst>
              <a:ext uri="{FF2B5EF4-FFF2-40B4-BE49-F238E27FC236}">
                <a16:creationId xmlns:a16="http://schemas.microsoft.com/office/drawing/2014/main" id="{4E846B49-964D-41DF-9027-D481F2F16997}"/>
              </a:ext>
            </a:extLst>
          </p:cNvPr>
          <p:cNvSpPr>
            <a:spLocks/>
          </p:cNvSpPr>
          <p:nvPr/>
        </p:nvSpPr>
        <p:spPr bwMode="auto">
          <a:xfrm>
            <a:off x="7927975" y="0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92" name="Freeform 20">
            <a:extLst>
              <a:ext uri="{FF2B5EF4-FFF2-40B4-BE49-F238E27FC236}">
                <a16:creationId xmlns:a16="http://schemas.microsoft.com/office/drawing/2014/main" id="{43FB9608-D84F-4740-B06A-FCBF227ED214}"/>
              </a:ext>
            </a:extLst>
          </p:cNvPr>
          <p:cNvSpPr>
            <a:spLocks/>
          </p:cNvSpPr>
          <p:nvPr/>
        </p:nvSpPr>
        <p:spPr bwMode="auto">
          <a:xfrm>
            <a:off x="8128000" y="0"/>
            <a:ext cx="146050" cy="55563"/>
          </a:xfrm>
          <a:custGeom>
            <a:avLst/>
            <a:gdLst>
              <a:gd name="T0" fmla="*/ 0 w 92"/>
              <a:gd name="T1" fmla="*/ 35 h 35"/>
              <a:gd name="T2" fmla="*/ 45 w 92"/>
              <a:gd name="T3" fmla="*/ 0 h 35"/>
              <a:gd name="T4" fmla="*/ 92 w 92"/>
              <a:gd name="T5" fmla="*/ 35 h 35"/>
              <a:gd name="T6" fmla="*/ 0 w 92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2"/>
              <a:gd name="T13" fmla="*/ 0 h 35"/>
              <a:gd name="T14" fmla="*/ 92 w 92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" h="35">
                <a:moveTo>
                  <a:pt x="0" y="35"/>
                </a:moveTo>
                <a:lnTo>
                  <a:pt x="45" y="0"/>
                </a:lnTo>
                <a:lnTo>
                  <a:pt x="92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93" name="Freeform 21">
            <a:extLst>
              <a:ext uri="{FF2B5EF4-FFF2-40B4-BE49-F238E27FC236}">
                <a16:creationId xmlns:a16="http://schemas.microsoft.com/office/drawing/2014/main" id="{F12D61A4-0992-4825-A231-8C2FD373B7F8}"/>
              </a:ext>
            </a:extLst>
          </p:cNvPr>
          <p:cNvSpPr>
            <a:spLocks/>
          </p:cNvSpPr>
          <p:nvPr/>
        </p:nvSpPr>
        <p:spPr bwMode="auto">
          <a:xfrm>
            <a:off x="8337550" y="0"/>
            <a:ext cx="146050" cy="55563"/>
          </a:xfrm>
          <a:custGeom>
            <a:avLst/>
            <a:gdLst>
              <a:gd name="T0" fmla="*/ 0 w 92"/>
              <a:gd name="T1" fmla="*/ 35 h 35"/>
              <a:gd name="T2" fmla="*/ 47 w 92"/>
              <a:gd name="T3" fmla="*/ 0 h 35"/>
              <a:gd name="T4" fmla="*/ 92 w 92"/>
              <a:gd name="T5" fmla="*/ 35 h 35"/>
              <a:gd name="T6" fmla="*/ 0 w 92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2"/>
              <a:gd name="T13" fmla="*/ 0 h 35"/>
              <a:gd name="T14" fmla="*/ 92 w 92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" h="35">
                <a:moveTo>
                  <a:pt x="0" y="35"/>
                </a:moveTo>
                <a:lnTo>
                  <a:pt x="47" y="0"/>
                </a:lnTo>
                <a:lnTo>
                  <a:pt x="92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94" name="Freeform 22">
            <a:extLst>
              <a:ext uri="{FF2B5EF4-FFF2-40B4-BE49-F238E27FC236}">
                <a16:creationId xmlns:a16="http://schemas.microsoft.com/office/drawing/2014/main" id="{5C646B81-67F3-46A6-B545-1FB81508553D}"/>
              </a:ext>
            </a:extLst>
          </p:cNvPr>
          <p:cNvSpPr>
            <a:spLocks/>
          </p:cNvSpPr>
          <p:nvPr/>
        </p:nvSpPr>
        <p:spPr bwMode="auto">
          <a:xfrm>
            <a:off x="8542338" y="0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95" name="Freeform 23">
            <a:extLst>
              <a:ext uri="{FF2B5EF4-FFF2-40B4-BE49-F238E27FC236}">
                <a16:creationId xmlns:a16="http://schemas.microsoft.com/office/drawing/2014/main" id="{2BF87454-0A5F-4F22-A888-28D865E51300}"/>
              </a:ext>
            </a:extLst>
          </p:cNvPr>
          <p:cNvSpPr>
            <a:spLocks/>
          </p:cNvSpPr>
          <p:nvPr/>
        </p:nvSpPr>
        <p:spPr bwMode="auto">
          <a:xfrm>
            <a:off x="8750300" y="0"/>
            <a:ext cx="146050" cy="55563"/>
          </a:xfrm>
          <a:custGeom>
            <a:avLst/>
            <a:gdLst>
              <a:gd name="T0" fmla="*/ 0 w 92"/>
              <a:gd name="T1" fmla="*/ 35 h 35"/>
              <a:gd name="T2" fmla="*/ 47 w 92"/>
              <a:gd name="T3" fmla="*/ 0 h 35"/>
              <a:gd name="T4" fmla="*/ 92 w 92"/>
              <a:gd name="T5" fmla="*/ 35 h 35"/>
              <a:gd name="T6" fmla="*/ 0 w 92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2"/>
              <a:gd name="T13" fmla="*/ 0 h 35"/>
              <a:gd name="T14" fmla="*/ 92 w 92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" h="35">
                <a:moveTo>
                  <a:pt x="0" y="35"/>
                </a:moveTo>
                <a:lnTo>
                  <a:pt x="47" y="0"/>
                </a:lnTo>
                <a:lnTo>
                  <a:pt x="92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96" name="Freeform 24">
            <a:extLst>
              <a:ext uri="{FF2B5EF4-FFF2-40B4-BE49-F238E27FC236}">
                <a16:creationId xmlns:a16="http://schemas.microsoft.com/office/drawing/2014/main" id="{69AE1BE0-6986-4F67-88B3-BE18EA00E241}"/>
              </a:ext>
            </a:extLst>
          </p:cNvPr>
          <p:cNvSpPr>
            <a:spLocks/>
          </p:cNvSpPr>
          <p:nvPr/>
        </p:nvSpPr>
        <p:spPr bwMode="auto">
          <a:xfrm>
            <a:off x="5430838" y="0"/>
            <a:ext cx="147637" cy="55563"/>
          </a:xfrm>
          <a:custGeom>
            <a:avLst/>
            <a:gdLst>
              <a:gd name="T0" fmla="*/ 0 w 93"/>
              <a:gd name="T1" fmla="*/ 35 h 35"/>
              <a:gd name="T2" fmla="*/ 47 w 93"/>
              <a:gd name="T3" fmla="*/ 0 h 35"/>
              <a:gd name="T4" fmla="*/ 93 w 93"/>
              <a:gd name="T5" fmla="*/ 35 h 35"/>
              <a:gd name="T6" fmla="*/ 0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7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97" name="Freeform 25">
            <a:extLst>
              <a:ext uri="{FF2B5EF4-FFF2-40B4-BE49-F238E27FC236}">
                <a16:creationId xmlns:a16="http://schemas.microsoft.com/office/drawing/2014/main" id="{07E85BDF-20C8-44F4-89DE-D4631245A1DB}"/>
              </a:ext>
            </a:extLst>
          </p:cNvPr>
          <p:cNvSpPr>
            <a:spLocks/>
          </p:cNvSpPr>
          <p:nvPr/>
        </p:nvSpPr>
        <p:spPr bwMode="auto">
          <a:xfrm>
            <a:off x="5222875" y="0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98" name="Freeform 26">
            <a:extLst>
              <a:ext uri="{FF2B5EF4-FFF2-40B4-BE49-F238E27FC236}">
                <a16:creationId xmlns:a16="http://schemas.microsoft.com/office/drawing/2014/main" id="{8FB24695-CDFB-4045-B4E0-26580A828917}"/>
              </a:ext>
            </a:extLst>
          </p:cNvPr>
          <p:cNvSpPr>
            <a:spLocks/>
          </p:cNvSpPr>
          <p:nvPr/>
        </p:nvSpPr>
        <p:spPr bwMode="auto">
          <a:xfrm>
            <a:off x="5640388" y="0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99" name="Freeform 27">
            <a:extLst>
              <a:ext uri="{FF2B5EF4-FFF2-40B4-BE49-F238E27FC236}">
                <a16:creationId xmlns:a16="http://schemas.microsoft.com/office/drawing/2014/main" id="{503EEFF1-6CD0-43C1-8AA4-285C60A22FFF}"/>
              </a:ext>
            </a:extLst>
          </p:cNvPr>
          <p:cNvSpPr>
            <a:spLocks/>
          </p:cNvSpPr>
          <p:nvPr/>
        </p:nvSpPr>
        <p:spPr bwMode="auto">
          <a:xfrm>
            <a:off x="5848350" y="0"/>
            <a:ext cx="146050" cy="55563"/>
          </a:xfrm>
          <a:custGeom>
            <a:avLst/>
            <a:gdLst>
              <a:gd name="T0" fmla="*/ 0 w 92"/>
              <a:gd name="T1" fmla="*/ 35 h 35"/>
              <a:gd name="T2" fmla="*/ 45 w 92"/>
              <a:gd name="T3" fmla="*/ 0 h 35"/>
              <a:gd name="T4" fmla="*/ 92 w 92"/>
              <a:gd name="T5" fmla="*/ 35 h 35"/>
              <a:gd name="T6" fmla="*/ 0 w 92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2"/>
              <a:gd name="T13" fmla="*/ 0 h 35"/>
              <a:gd name="T14" fmla="*/ 92 w 92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" h="35">
                <a:moveTo>
                  <a:pt x="0" y="35"/>
                </a:moveTo>
                <a:lnTo>
                  <a:pt x="45" y="0"/>
                </a:lnTo>
                <a:lnTo>
                  <a:pt x="92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100" name="Freeform 28">
            <a:extLst>
              <a:ext uri="{FF2B5EF4-FFF2-40B4-BE49-F238E27FC236}">
                <a16:creationId xmlns:a16="http://schemas.microsoft.com/office/drawing/2014/main" id="{EBC61D24-5585-4B8B-B0B5-D73791932207}"/>
              </a:ext>
            </a:extLst>
          </p:cNvPr>
          <p:cNvSpPr>
            <a:spLocks/>
          </p:cNvSpPr>
          <p:nvPr/>
        </p:nvSpPr>
        <p:spPr bwMode="auto">
          <a:xfrm>
            <a:off x="6062663" y="0"/>
            <a:ext cx="146050" cy="55563"/>
          </a:xfrm>
          <a:custGeom>
            <a:avLst/>
            <a:gdLst>
              <a:gd name="T0" fmla="*/ 0 w 92"/>
              <a:gd name="T1" fmla="*/ 35 h 35"/>
              <a:gd name="T2" fmla="*/ 45 w 92"/>
              <a:gd name="T3" fmla="*/ 0 h 35"/>
              <a:gd name="T4" fmla="*/ 92 w 92"/>
              <a:gd name="T5" fmla="*/ 35 h 35"/>
              <a:gd name="T6" fmla="*/ 0 w 92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2"/>
              <a:gd name="T13" fmla="*/ 0 h 35"/>
              <a:gd name="T14" fmla="*/ 92 w 92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" h="35">
                <a:moveTo>
                  <a:pt x="0" y="35"/>
                </a:moveTo>
                <a:lnTo>
                  <a:pt x="45" y="0"/>
                </a:lnTo>
                <a:lnTo>
                  <a:pt x="92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101" name="Freeform 29">
            <a:extLst>
              <a:ext uri="{FF2B5EF4-FFF2-40B4-BE49-F238E27FC236}">
                <a16:creationId xmlns:a16="http://schemas.microsoft.com/office/drawing/2014/main" id="{C3EAA750-D43B-4957-8839-6A5A64D0BD2B}"/>
              </a:ext>
            </a:extLst>
          </p:cNvPr>
          <p:cNvSpPr>
            <a:spLocks/>
          </p:cNvSpPr>
          <p:nvPr/>
        </p:nvSpPr>
        <p:spPr bwMode="auto">
          <a:xfrm>
            <a:off x="6265863" y="0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102" name="Freeform 30">
            <a:extLst>
              <a:ext uri="{FF2B5EF4-FFF2-40B4-BE49-F238E27FC236}">
                <a16:creationId xmlns:a16="http://schemas.microsoft.com/office/drawing/2014/main" id="{FC563ACC-C6D0-4293-8204-AC0DB050FEC0}"/>
              </a:ext>
            </a:extLst>
          </p:cNvPr>
          <p:cNvSpPr>
            <a:spLocks/>
          </p:cNvSpPr>
          <p:nvPr/>
        </p:nvSpPr>
        <p:spPr bwMode="auto">
          <a:xfrm>
            <a:off x="4181475" y="0"/>
            <a:ext cx="147638" cy="55563"/>
          </a:xfrm>
          <a:custGeom>
            <a:avLst/>
            <a:gdLst>
              <a:gd name="T0" fmla="*/ 0 w 93"/>
              <a:gd name="T1" fmla="*/ 35 h 35"/>
              <a:gd name="T2" fmla="*/ 46 w 93"/>
              <a:gd name="T3" fmla="*/ 0 h 35"/>
              <a:gd name="T4" fmla="*/ 93 w 93"/>
              <a:gd name="T5" fmla="*/ 35 h 35"/>
              <a:gd name="T6" fmla="*/ 0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6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103" name="Freeform 31">
            <a:extLst>
              <a:ext uri="{FF2B5EF4-FFF2-40B4-BE49-F238E27FC236}">
                <a16:creationId xmlns:a16="http://schemas.microsoft.com/office/drawing/2014/main" id="{A0945CB1-9B88-4B5B-941F-DB1EDF068B11}"/>
              </a:ext>
            </a:extLst>
          </p:cNvPr>
          <p:cNvSpPr>
            <a:spLocks/>
          </p:cNvSpPr>
          <p:nvPr/>
        </p:nvSpPr>
        <p:spPr bwMode="auto">
          <a:xfrm>
            <a:off x="3973513" y="0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104" name="Freeform 32">
            <a:extLst>
              <a:ext uri="{FF2B5EF4-FFF2-40B4-BE49-F238E27FC236}">
                <a16:creationId xmlns:a16="http://schemas.microsoft.com/office/drawing/2014/main" id="{755329FA-19F3-4B86-9178-AE4C572887C9}"/>
              </a:ext>
            </a:extLst>
          </p:cNvPr>
          <p:cNvSpPr>
            <a:spLocks/>
          </p:cNvSpPr>
          <p:nvPr/>
        </p:nvSpPr>
        <p:spPr bwMode="auto">
          <a:xfrm>
            <a:off x="4391025" y="0"/>
            <a:ext cx="147638" cy="55563"/>
          </a:xfrm>
          <a:custGeom>
            <a:avLst/>
            <a:gdLst>
              <a:gd name="T0" fmla="*/ 0 w 93"/>
              <a:gd name="T1" fmla="*/ 35 h 35"/>
              <a:gd name="T2" fmla="*/ 47 w 93"/>
              <a:gd name="T3" fmla="*/ 0 h 35"/>
              <a:gd name="T4" fmla="*/ 93 w 93"/>
              <a:gd name="T5" fmla="*/ 35 h 35"/>
              <a:gd name="T6" fmla="*/ 0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7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105" name="Freeform 33">
            <a:extLst>
              <a:ext uri="{FF2B5EF4-FFF2-40B4-BE49-F238E27FC236}">
                <a16:creationId xmlns:a16="http://schemas.microsoft.com/office/drawing/2014/main" id="{E1092FC7-007C-4C6E-A388-4770AE08C7B6}"/>
              </a:ext>
            </a:extLst>
          </p:cNvPr>
          <p:cNvSpPr>
            <a:spLocks/>
          </p:cNvSpPr>
          <p:nvPr/>
        </p:nvSpPr>
        <p:spPr bwMode="auto">
          <a:xfrm>
            <a:off x="4595813" y="0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106" name="Freeform 34">
            <a:extLst>
              <a:ext uri="{FF2B5EF4-FFF2-40B4-BE49-F238E27FC236}">
                <a16:creationId xmlns:a16="http://schemas.microsoft.com/office/drawing/2014/main" id="{546607AD-D802-4EDE-9596-D0C537785EB2}"/>
              </a:ext>
            </a:extLst>
          </p:cNvPr>
          <p:cNvSpPr>
            <a:spLocks/>
          </p:cNvSpPr>
          <p:nvPr/>
        </p:nvSpPr>
        <p:spPr bwMode="auto">
          <a:xfrm>
            <a:off x="4810125" y="0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107" name="Freeform 35">
            <a:extLst>
              <a:ext uri="{FF2B5EF4-FFF2-40B4-BE49-F238E27FC236}">
                <a16:creationId xmlns:a16="http://schemas.microsoft.com/office/drawing/2014/main" id="{7C3541B7-A71B-429A-9441-BFA53B007803}"/>
              </a:ext>
            </a:extLst>
          </p:cNvPr>
          <p:cNvSpPr>
            <a:spLocks/>
          </p:cNvSpPr>
          <p:nvPr/>
        </p:nvSpPr>
        <p:spPr bwMode="auto">
          <a:xfrm>
            <a:off x="5018088" y="0"/>
            <a:ext cx="147637" cy="55563"/>
          </a:xfrm>
          <a:custGeom>
            <a:avLst/>
            <a:gdLst>
              <a:gd name="T0" fmla="*/ 0 w 93"/>
              <a:gd name="T1" fmla="*/ 35 h 35"/>
              <a:gd name="T2" fmla="*/ 47 w 93"/>
              <a:gd name="T3" fmla="*/ 0 h 35"/>
              <a:gd name="T4" fmla="*/ 93 w 93"/>
              <a:gd name="T5" fmla="*/ 35 h 35"/>
              <a:gd name="T6" fmla="*/ 0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7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108" name="Freeform 36">
            <a:extLst>
              <a:ext uri="{FF2B5EF4-FFF2-40B4-BE49-F238E27FC236}">
                <a16:creationId xmlns:a16="http://schemas.microsoft.com/office/drawing/2014/main" id="{9B865030-1ABC-49AF-A889-76AB2CA72703}"/>
              </a:ext>
            </a:extLst>
          </p:cNvPr>
          <p:cNvSpPr>
            <a:spLocks/>
          </p:cNvSpPr>
          <p:nvPr/>
        </p:nvSpPr>
        <p:spPr bwMode="auto">
          <a:xfrm>
            <a:off x="2935288" y="0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109" name="Freeform 37">
            <a:extLst>
              <a:ext uri="{FF2B5EF4-FFF2-40B4-BE49-F238E27FC236}">
                <a16:creationId xmlns:a16="http://schemas.microsoft.com/office/drawing/2014/main" id="{720A3C2D-58E8-4F0D-9036-2F00327687AC}"/>
              </a:ext>
            </a:extLst>
          </p:cNvPr>
          <p:cNvSpPr>
            <a:spLocks/>
          </p:cNvSpPr>
          <p:nvPr/>
        </p:nvSpPr>
        <p:spPr bwMode="auto">
          <a:xfrm>
            <a:off x="2728913" y="0"/>
            <a:ext cx="147637" cy="55563"/>
          </a:xfrm>
          <a:custGeom>
            <a:avLst/>
            <a:gdLst>
              <a:gd name="T0" fmla="*/ 0 w 93"/>
              <a:gd name="T1" fmla="*/ 35 h 35"/>
              <a:gd name="T2" fmla="*/ 46 w 93"/>
              <a:gd name="T3" fmla="*/ 0 h 35"/>
              <a:gd name="T4" fmla="*/ 93 w 93"/>
              <a:gd name="T5" fmla="*/ 35 h 35"/>
              <a:gd name="T6" fmla="*/ 0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6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110" name="Freeform 38">
            <a:extLst>
              <a:ext uri="{FF2B5EF4-FFF2-40B4-BE49-F238E27FC236}">
                <a16:creationId xmlns:a16="http://schemas.microsoft.com/office/drawing/2014/main" id="{3D52E642-D619-4B33-BA79-E282B11EED64}"/>
              </a:ext>
            </a:extLst>
          </p:cNvPr>
          <p:cNvSpPr>
            <a:spLocks/>
          </p:cNvSpPr>
          <p:nvPr/>
        </p:nvSpPr>
        <p:spPr bwMode="auto">
          <a:xfrm>
            <a:off x="3144838" y="0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111" name="Freeform 39">
            <a:extLst>
              <a:ext uri="{FF2B5EF4-FFF2-40B4-BE49-F238E27FC236}">
                <a16:creationId xmlns:a16="http://schemas.microsoft.com/office/drawing/2014/main" id="{87F79025-57E0-469A-877F-8B6FB2F743FF}"/>
              </a:ext>
            </a:extLst>
          </p:cNvPr>
          <p:cNvSpPr>
            <a:spLocks/>
          </p:cNvSpPr>
          <p:nvPr/>
        </p:nvSpPr>
        <p:spPr bwMode="auto">
          <a:xfrm>
            <a:off x="3351213" y="0"/>
            <a:ext cx="147637" cy="55563"/>
          </a:xfrm>
          <a:custGeom>
            <a:avLst/>
            <a:gdLst>
              <a:gd name="T0" fmla="*/ 0 w 93"/>
              <a:gd name="T1" fmla="*/ 35 h 35"/>
              <a:gd name="T2" fmla="*/ 47 w 93"/>
              <a:gd name="T3" fmla="*/ 0 h 35"/>
              <a:gd name="T4" fmla="*/ 93 w 93"/>
              <a:gd name="T5" fmla="*/ 35 h 35"/>
              <a:gd name="T6" fmla="*/ 0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7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112" name="Freeform 40">
            <a:extLst>
              <a:ext uri="{FF2B5EF4-FFF2-40B4-BE49-F238E27FC236}">
                <a16:creationId xmlns:a16="http://schemas.microsoft.com/office/drawing/2014/main" id="{55A89553-2EB3-447D-B418-3F03242B8233}"/>
              </a:ext>
            </a:extLst>
          </p:cNvPr>
          <p:cNvSpPr>
            <a:spLocks/>
          </p:cNvSpPr>
          <p:nvPr/>
        </p:nvSpPr>
        <p:spPr bwMode="auto">
          <a:xfrm>
            <a:off x="3565525" y="0"/>
            <a:ext cx="147638" cy="55563"/>
          </a:xfrm>
          <a:custGeom>
            <a:avLst/>
            <a:gdLst>
              <a:gd name="T0" fmla="*/ 0 w 93"/>
              <a:gd name="T1" fmla="*/ 35 h 35"/>
              <a:gd name="T2" fmla="*/ 46 w 93"/>
              <a:gd name="T3" fmla="*/ 0 h 35"/>
              <a:gd name="T4" fmla="*/ 93 w 93"/>
              <a:gd name="T5" fmla="*/ 35 h 35"/>
              <a:gd name="T6" fmla="*/ 0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6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pic>
        <p:nvPicPr>
          <p:cNvPr id="3113" name="Picture 41" descr="BD14742_">
            <a:extLst>
              <a:ext uri="{FF2B5EF4-FFF2-40B4-BE49-F238E27FC236}">
                <a16:creationId xmlns:a16="http://schemas.microsoft.com/office/drawing/2014/main" id="{20A4AC65-3FFA-4FE0-A971-EE1F7A75AD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696075"/>
            <a:ext cx="9144000" cy="161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14" name="Picture 42" descr="Logo">
            <a:extLst>
              <a:ext uri="{FF2B5EF4-FFF2-40B4-BE49-F238E27FC236}">
                <a16:creationId xmlns:a16="http://schemas.microsoft.com/office/drawing/2014/main" id="{7058CD30-A315-41F0-A3AF-C36FDDACE6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3424" y="152400"/>
            <a:ext cx="2060575" cy="11447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15" name="Picture 43" descr="BD14742_">
            <a:extLst>
              <a:ext uri="{FF2B5EF4-FFF2-40B4-BE49-F238E27FC236}">
                <a16:creationId xmlns:a16="http://schemas.microsoft.com/office/drawing/2014/main" id="{5B2BF685-E26D-438F-83C0-CB8A0A0CEB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61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16" name="Rectangle 44">
            <a:extLst>
              <a:ext uri="{FF2B5EF4-FFF2-40B4-BE49-F238E27FC236}">
                <a16:creationId xmlns:a16="http://schemas.microsoft.com/office/drawing/2014/main" id="{A04E99EC-2678-48BE-89CA-84DB379ADD2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3238" y="164022"/>
            <a:ext cx="5587150" cy="820317"/>
          </a:xfrm>
        </p:spPr>
        <p:txBody>
          <a:bodyPr/>
          <a:lstStyle/>
          <a:p>
            <a:pPr algn="l"/>
            <a:r>
              <a:rPr lang="en-US" altLang="en-US" sz="4000" dirty="0">
                <a:latin typeface="Verdana" panose="020B0604030504040204" pitchFamily="34" charset="0"/>
                <a:ea typeface="Verdana" panose="020B0604030504040204" pitchFamily="34" charset="0"/>
              </a:rPr>
              <a:t>Overview</a:t>
            </a:r>
          </a:p>
        </p:txBody>
      </p:sp>
      <p:graphicFrame>
        <p:nvGraphicFramePr>
          <p:cNvPr id="7" name="Diagram 6">
            <a:extLst>
              <a:ext uri="{FF2B5EF4-FFF2-40B4-BE49-F238E27FC236}">
                <a16:creationId xmlns:a16="http://schemas.microsoft.com/office/drawing/2014/main" id="{7FE92E19-31F4-497F-86B3-2E93B23500F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511341896"/>
              </p:ext>
            </p:extLst>
          </p:nvPr>
        </p:nvGraphicFramePr>
        <p:xfrm>
          <a:off x="223182" y="1665748"/>
          <a:ext cx="8768417" cy="451070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3118" name="Text Box 46">
            <a:extLst>
              <a:ext uri="{FF2B5EF4-FFF2-40B4-BE49-F238E27FC236}">
                <a16:creationId xmlns:a16="http://schemas.microsoft.com/office/drawing/2014/main" id="{1D4D3C28-0767-49D5-8D44-5B6A48C4C03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34400" y="6400800"/>
            <a:ext cx="381000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fld id="{122CFDA7-56FB-4736-B401-CA612D196AAD}" type="slidenum">
              <a:rPr lang="en-US" altLang="en-US" sz="1000"/>
              <a:pPr eaLnBrk="1" hangingPunct="1">
                <a:spcBef>
                  <a:spcPct val="50000"/>
                </a:spcBef>
              </a:pPr>
              <a:t>2</a:t>
            </a:fld>
            <a:endParaRPr lang="en-US" altLang="en-US" sz="1000"/>
          </a:p>
        </p:txBody>
      </p:sp>
      <p:pic>
        <p:nvPicPr>
          <p:cNvPr id="3120" name="Picture 48" descr="IPA">
            <a:extLst>
              <a:ext uri="{FF2B5EF4-FFF2-40B4-BE49-F238E27FC236}">
                <a16:creationId xmlns:a16="http://schemas.microsoft.com/office/drawing/2014/main" id="{17512193-95EE-4F5C-BBA6-1EAE0C6A54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8850" y="266514"/>
            <a:ext cx="1873250" cy="8369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AutoShape 56" descr="Elevate Energy">
            <a:extLst>
              <a:ext uri="{FF2B5EF4-FFF2-40B4-BE49-F238E27FC236}">
                <a16:creationId xmlns:a16="http://schemas.microsoft.com/office/drawing/2014/main" id="{0929B480-AA63-495F-BF4C-C63707AED24A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564683" y="532606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5" name="Picture 4" descr="Shape&#10;&#10;Description automatically generated">
            <a:extLst>
              <a:ext uri="{FF2B5EF4-FFF2-40B4-BE49-F238E27FC236}">
                <a16:creationId xmlns:a16="http://schemas.microsoft.com/office/drawing/2014/main" id="{E7BFE776-970A-4F21-B0F8-3326FD5C7F36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9518" y="211137"/>
            <a:ext cx="952618" cy="961830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Freeform 2">
            <a:extLst>
              <a:ext uri="{FF2B5EF4-FFF2-40B4-BE49-F238E27FC236}">
                <a16:creationId xmlns:a16="http://schemas.microsoft.com/office/drawing/2014/main" id="{109873C1-9F2F-412A-B9DC-EBA959687DDC}"/>
              </a:ext>
            </a:extLst>
          </p:cNvPr>
          <p:cNvSpPr>
            <a:spLocks/>
          </p:cNvSpPr>
          <p:nvPr/>
        </p:nvSpPr>
        <p:spPr bwMode="auto">
          <a:xfrm>
            <a:off x="2114550" y="0"/>
            <a:ext cx="149225" cy="55563"/>
          </a:xfrm>
          <a:custGeom>
            <a:avLst/>
            <a:gdLst>
              <a:gd name="T0" fmla="*/ 94 w 94"/>
              <a:gd name="T1" fmla="*/ 35 h 35"/>
              <a:gd name="T2" fmla="*/ 47 w 94"/>
              <a:gd name="T3" fmla="*/ 0 h 35"/>
              <a:gd name="T4" fmla="*/ 0 w 94"/>
              <a:gd name="T5" fmla="*/ 35 h 35"/>
              <a:gd name="T6" fmla="*/ 94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94" y="35"/>
                </a:moveTo>
                <a:lnTo>
                  <a:pt x="47" y="0"/>
                </a:lnTo>
                <a:lnTo>
                  <a:pt x="0" y="35"/>
                </a:lnTo>
                <a:lnTo>
                  <a:pt x="94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75" name="Freeform 3">
            <a:extLst>
              <a:ext uri="{FF2B5EF4-FFF2-40B4-BE49-F238E27FC236}">
                <a16:creationId xmlns:a16="http://schemas.microsoft.com/office/drawing/2014/main" id="{3286F88D-F9C2-4B85-A6AD-AFCD45E8A0FE}"/>
              </a:ext>
            </a:extLst>
          </p:cNvPr>
          <p:cNvSpPr>
            <a:spLocks/>
          </p:cNvSpPr>
          <p:nvPr/>
        </p:nvSpPr>
        <p:spPr bwMode="auto">
          <a:xfrm>
            <a:off x="1909763" y="0"/>
            <a:ext cx="146050" cy="55563"/>
          </a:xfrm>
          <a:custGeom>
            <a:avLst/>
            <a:gdLst>
              <a:gd name="T0" fmla="*/ 92 w 92"/>
              <a:gd name="T1" fmla="*/ 35 h 35"/>
              <a:gd name="T2" fmla="*/ 46 w 92"/>
              <a:gd name="T3" fmla="*/ 0 h 35"/>
              <a:gd name="T4" fmla="*/ 0 w 92"/>
              <a:gd name="T5" fmla="*/ 35 h 35"/>
              <a:gd name="T6" fmla="*/ 92 w 92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2"/>
              <a:gd name="T13" fmla="*/ 0 h 35"/>
              <a:gd name="T14" fmla="*/ 92 w 92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" h="35">
                <a:moveTo>
                  <a:pt x="92" y="35"/>
                </a:moveTo>
                <a:lnTo>
                  <a:pt x="46" y="0"/>
                </a:lnTo>
                <a:lnTo>
                  <a:pt x="0" y="35"/>
                </a:lnTo>
                <a:lnTo>
                  <a:pt x="92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76" name="Freeform 4">
            <a:extLst>
              <a:ext uri="{FF2B5EF4-FFF2-40B4-BE49-F238E27FC236}">
                <a16:creationId xmlns:a16="http://schemas.microsoft.com/office/drawing/2014/main" id="{77C28E55-9429-4B83-A80C-52A516ADBE3B}"/>
              </a:ext>
            </a:extLst>
          </p:cNvPr>
          <p:cNvSpPr>
            <a:spLocks/>
          </p:cNvSpPr>
          <p:nvPr/>
        </p:nvSpPr>
        <p:spPr bwMode="auto">
          <a:xfrm>
            <a:off x="1693863" y="0"/>
            <a:ext cx="147637" cy="55563"/>
          </a:xfrm>
          <a:custGeom>
            <a:avLst/>
            <a:gdLst>
              <a:gd name="T0" fmla="*/ 93 w 93"/>
              <a:gd name="T1" fmla="*/ 35 h 35"/>
              <a:gd name="T2" fmla="*/ 47 w 93"/>
              <a:gd name="T3" fmla="*/ 0 h 35"/>
              <a:gd name="T4" fmla="*/ 0 w 93"/>
              <a:gd name="T5" fmla="*/ 35 h 35"/>
              <a:gd name="T6" fmla="*/ 93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93" y="35"/>
                </a:moveTo>
                <a:lnTo>
                  <a:pt x="47" y="0"/>
                </a:lnTo>
                <a:lnTo>
                  <a:pt x="0" y="35"/>
                </a:lnTo>
                <a:lnTo>
                  <a:pt x="93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77" name="Freeform 5">
            <a:extLst>
              <a:ext uri="{FF2B5EF4-FFF2-40B4-BE49-F238E27FC236}">
                <a16:creationId xmlns:a16="http://schemas.microsoft.com/office/drawing/2014/main" id="{73F0150D-A889-4DB0-B4A9-DD0BF527A02C}"/>
              </a:ext>
            </a:extLst>
          </p:cNvPr>
          <p:cNvSpPr>
            <a:spLocks/>
          </p:cNvSpPr>
          <p:nvPr/>
        </p:nvSpPr>
        <p:spPr bwMode="auto">
          <a:xfrm>
            <a:off x="1487488" y="0"/>
            <a:ext cx="149225" cy="55563"/>
          </a:xfrm>
          <a:custGeom>
            <a:avLst/>
            <a:gdLst>
              <a:gd name="T0" fmla="*/ 94 w 94"/>
              <a:gd name="T1" fmla="*/ 35 h 35"/>
              <a:gd name="T2" fmla="*/ 47 w 94"/>
              <a:gd name="T3" fmla="*/ 0 h 35"/>
              <a:gd name="T4" fmla="*/ 0 w 94"/>
              <a:gd name="T5" fmla="*/ 35 h 35"/>
              <a:gd name="T6" fmla="*/ 94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94" y="35"/>
                </a:moveTo>
                <a:lnTo>
                  <a:pt x="47" y="0"/>
                </a:lnTo>
                <a:lnTo>
                  <a:pt x="0" y="35"/>
                </a:lnTo>
                <a:lnTo>
                  <a:pt x="94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78" name="Freeform 6">
            <a:extLst>
              <a:ext uri="{FF2B5EF4-FFF2-40B4-BE49-F238E27FC236}">
                <a16:creationId xmlns:a16="http://schemas.microsoft.com/office/drawing/2014/main" id="{910EA354-3EBD-46CD-B883-D34043183AF2}"/>
              </a:ext>
            </a:extLst>
          </p:cNvPr>
          <p:cNvSpPr>
            <a:spLocks/>
          </p:cNvSpPr>
          <p:nvPr/>
        </p:nvSpPr>
        <p:spPr bwMode="auto">
          <a:xfrm>
            <a:off x="1282700" y="0"/>
            <a:ext cx="146050" cy="55563"/>
          </a:xfrm>
          <a:custGeom>
            <a:avLst/>
            <a:gdLst>
              <a:gd name="T0" fmla="*/ 92 w 92"/>
              <a:gd name="T1" fmla="*/ 35 h 35"/>
              <a:gd name="T2" fmla="*/ 47 w 92"/>
              <a:gd name="T3" fmla="*/ 0 h 35"/>
              <a:gd name="T4" fmla="*/ 0 w 92"/>
              <a:gd name="T5" fmla="*/ 35 h 35"/>
              <a:gd name="T6" fmla="*/ 92 w 92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2"/>
              <a:gd name="T13" fmla="*/ 0 h 35"/>
              <a:gd name="T14" fmla="*/ 92 w 92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" h="35">
                <a:moveTo>
                  <a:pt x="92" y="35"/>
                </a:moveTo>
                <a:lnTo>
                  <a:pt x="47" y="0"/>
                </a:lnTo>
                <a:lnTo>
                  <a:pt x="0" y="35"/>
                </a:lnTo>
                <a:lnTo>
                  <a:pt x="92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79" name="Freeform 7">
            <a:extLst>
              <a:ext uri="{FF2B5EF4-FFF2-40B4-BE49-F238E27FC236}">
                <a16:creationId xmlns:a16="http://schemas.microsoft.com/office/drawing/2014/main" id="{45266B71-3216-4872-BA02-4C6F20772AA9}"/>
              </a:ext>
            </a:extLst>
          </p:cNvPr>
          <p:cNvSpPr>
            <a:spLocks/>
          </p:cNvSpPr>
          <p:nvPr/>
        </p:nvSpPr>
        <p:spPr bwMode="auto">
          <a:xfrm>
            <a:off x="1063625" y="0"/>
            <a:ext cx="147638" cy="55563"/>
          </a:xfrm>
          <a:custGeom>
            <a:avLst/>
            <a:gdLst>
              <a:gd name="T0" fmla="*/ 93 w 93"/>
              <a:gd name="T1" fmla="*/ 35 h 35"/>
              <a:gd name="T2" fmla="*/ 47 w 93"/>
              <a:gd name="T3" fmla="*/ 0 h 35"/>
              <a:gd name="T4" fmla="*/ 0 w 93"/>
              <a:gd name="T5" fmla="*/ 35 h 35"/>
              <a:gd name="T6" fmla="*/ 93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93" y="35"/>
                </a:moveTo>
                <a:lnTo>
                  <a:pt x="47" y="0"/>
                </a:lnTo>
                <a:lnTo>
                  <a:pt x="0" y="35"/>
                </a:lnTo>
                <a:lnTo>
                  <a:pt x="93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80" name="Freeform 8">
            <a:extLst>
              <a:ext uri="{FF2B5EF4-FFF2-40B4-BE49-F238E27FC236}">
                <a16:creationId xmlns:a16="http://schemas.microsoft.com/office/drawing/2014/main" id="{A65DF70B-2A6C-4C02-91C9-78300AB95664}"/>
              </a:ext>
            </a:extLst>
          </p:cNvPr>
          <p:cNvSpPr>
            <a:spLocks/>
          </p:cNvSpPr>
          <p:nvPr/>
        </p:nvSpPr>
        <p:spPr bwMode="auto">
          <a:xfrm>
            <a:off x="865188" y="0"/>
            <a:ext cx="149225" cy="55563"/>
          </a:xfrm>
          <a:custGeom>
            <a:avLst/>
            <a:gdLst>
              <a:gd name="T0" fmla="*/ 94 w 94"/>
              <a:gd name="T1" fmla="*/ 35 h 35"/>
              <a:gd name="T2" fmla="*/ 47 w 94"/>
              <a:gd name="T3" fmla="*/ 0 h 35"/>
              <a:gd name="T4" fmla="*/ 0 w 94"/>
              <a:gd name="T5" fmla="*/ 35 h 35"/>
              <a:gd name="T6" fmla="*/ 94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94" y="35"/>
                </a:moveTo>
                <a:lnTo>
                  <a:pt x="47" y="0"/>
                </a:lnTo>
                <a:lnTo>
                  <a:pt x="0" y="35"/>
                </a:lnTo>
                <a:lnTo>
                  <a:pt x="94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81" name="Freeform 9">
            <a:extLst>
              <a:ext uri="{FF2B5EF4-FFF2-40B4-BE49-F238E27FC236}">
                <a16:creationId xmlns:a16="http://schemas.microsoft.com/office/drawing/2014/main" id="{DB353812-826F-4CD6-8005-F833BD78A6A5}"/>
              </a:ext>
            </a:extLst>
          </p:cNvPr>
          <p:cNvSpPr>
            <a:spLocks/>
          </p:cNvSpPr>
          <p:nvPr/>
        </p:nvSpPr>
        <p:spPr bwMode="auto">
          <a:xfrm>
            <a:off x="655638" y="0"/>
            <a:ext cx="146050" cy="55563"/>
          </a:xfrm>
          <a:custGeom>
            <a:avLst/>
            <a:gdLst>
              <a:gd name="T0" fmla="*/ 92 w 92"/>
              <a:gd name="T1" fmla="*/ 35 h 35"/>
              <a:gd name="T2" fmla="*/ 47 w 92"/>
              <a:gd name="T3" fmla="*/ 0 h 35"/>
              <a:gd name="T4" fmla="*/ 0 w 92"/>
              <a:gd name="T5" fmla="*/ 35 h 35"/>
              <a:gd name="T6" fmla="*/ 92 w 92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2"/>
              <a:gd name="T13" fmla="*/ 0 h 35"/>
              <a:gd name="T14" fmla="*/ 92 w 92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" h="35">
                <a:moveTo>
                  <a:pt x="92" y="35"/>
                </a:moveTo>
                <a:lnTo>
                  <a:pt x="47" y="0"/>
                </a:lnTo>
                <a:lnTo>
                  <a:pt x="0" y="35"/>
                </a:lnTo>
                <a:lnTo>
                  <a:pt x="92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82" name="Freeform 10">
            <a:extLst>
              <a:ext uri="{FF2B5EF4-FFF2-40B4-BE49-F238E27FC236}">
                <a16:creationId xmlns:a16="http://schemas.microsoft.com/office/drawing/2014/main" id="{04790D73-3C98-4D6E-B8C7-0206AAB9C2FD}"/>
              </a:ext>
            </a:extLst>
          </p:cNvPr>
          <p:cNvSpPr>
            <a:spLocks/>
          </p:cNvSpPr>
          <p:nvPr/>
        </p:nvSpPr>
        <p:spPr bwMode="auto">
          <a:xfrm>
            <a:off x="447675" y="0"/>
            <a:ext cx="149225" cy="55563"/>
          </a:xfrm>
          <a:custGeom>
            <a:avLst/>
            <a:gdLst>
              <a:gd name="T0" fmla="*/ 94 w 94"/>
              <a:gd name="T1" fmla="*/ 35 h 35"/>
              <a:gd name="T2" fmla="*/ 47 w 94"/>
              <a:gd name="T3" fmla="*/ 0 h 35"/>
              <a:gd name="T4" fmla="*/ 0 w 94"/>
              <a:gd name="T5" fmla="*/ 35 h 35"/>
              <a:gd name="T6" fmla="*/ 94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94" y="35"/>
                </a:moveTo>
                <a:lnTo>
                  <a:pt x="47" y="0"/>
                </a:lnTo>
                <a:lnTo>
                  <a:pt x="0" y="35"/>
                </a:lnTo>
                <a:lnTo>
                  <a:pt x="94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83" name="Freeform 11">
            <a:extLst>
              <a:ext uri="{FF2B5EF4-FFF2-40B4-BE49-F238E27FC236}">
                <a16:creationId xmlns:a16="http://schemas.microsoft.com/office/drawing/2014/main" id="{1E153F06-BAEA-4553-A372-01F01463295E}"/>
              </a:ext>
            </a:extLst>
          </p:cNvPr>
          <p:cNvSpPr>
            <a:spLocks/>
          </p:cNvSpPr>
          <p:nvPr/>
        </p:nvSpPr>
        <p:spPr bwMode="auto">
          <a:xfrm>
            <a:off x="242888" y="0"/>
            <a:ext cx="146050" cy="55563"/>
          </a:xfrm>
          <a:custGeom>
            <a:avLst/>
            <a:gdLst>
              <a:gd name="T0" fmla="*/ 92 w 92"/>
              <a:gd name="T1" fmla="*/ 35 h 35"/>
              <a:gd name="T2" fmla="*/ 47 w 92"/>
              <a:gd name="T3" fmla="*/ 0 h 35"/>
              <a:gd name="T4" fmla="*/ 0 w 92"/>
              <a:gd name="T5" fmla="*/ 35 h 35"/>
              <a:gd name="T6" fmla="*/ 92 w 92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2"/>
              <a:gd name="T13" fmla="*/ 0 h 35"/>
              <a:gd name="T14" fmla="*/ 92 w 92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" h="35">
                <a:moveTo>
                  <a:pt x="92" y="35"/>
                </a:moveTo>
                <a:lnTo>
                  <a:pt x="47" y="0"/>
                </a:lnTo>
                <a:lnTo>
                  <a:pt x="0" y="35"/>
                </a:lnTo>
                <a:lnTo>
                  <a:pt x="92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84" name="Freeform 12">
            <a:extLst>
              <a:ext uri="{FF2B5EF4-FFF2-40B4-BE49-F238E27FC236}">
                <a16:creationId xmlns:a16="http://schemas.microsoft.com/office/drawing/2014/main" id="{A4EC0A58-E1F0-4D46-A887-3460DEF84BF4}"/>
              </a:ext>
            </a:extLst>
          </p:cNvPr>
          <p:cNvSpPr>
            <a:spLocks/>
          </p:cNvSpPr>
          <p:nvPr/>
        </p:nvSpPr>
        <p:spPr bwMode="auto">
          <a:xfrm>
            <a:off x="6665913" y="0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85" name="Freeform 13">
            <a:extLst>
              <a:ext uri="{FF2B5EF4-FFF2-40B4-BE49-F238E27FC236}">
                <a16:creationId xmlns:a16="http://schemas.microsoft.com/office/drawing/2014/main" id="{A7728340-990A-49F3-8888-A8F6D21FA7BF}"/>
              </a:ext>
            </a:extLst>
          </p:cNvPr>
          <p:cNvSpPr>
            <a:spLocks/>
          </p:cNvSpPr>
          <p:nvPr/>
        </p:nvSpPr>
        <p:spPr bwMode="auto">
          <a:xfrm>
            <a:off x="6461125" y="0"/>
            <a:ext cx="147638" cy="55563"/>
          </a:xfrm>
          <a:custGeom>
            <a:avLst/>
            <a:gdLst>
              <a:gd name="T0" fmla="*/ 0 w 93"/>
              <a:gd name="T1" fmla="*/ 35 h 35"/>
              <a:gd name="T2" fmla="*/ 46 w 93"/>
              <a:gd name="T3" fmla="*/ 0 h 35"/>
              <a:gd name="T4" fmla="*/ 93 w 93"/>
              <a:gd name="T5" fmla="*/ 35 h 35"/>
              <a:gd name="T6" fmla="*/ 0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6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86" name="Freeform 14">
            <a:extLst>
              <a:ext uri="{FF2B5EF4-FFF2-40B4-BE49-F238E27FC236}">
                <a16:creationId xmlns:a16="http://schemas.microsoft.com/office/drawing/2014/main" id="{3CE37C78-A1C3-4726-B40E-AB975E38B242}"/>
              </a:ext>
            </a:extLst>
          </p:cNvPr>
          <p:cNvSpPr>
            <a:spLocks/>
          </p:cNvSpPr>
          <p:nvPr/>
        </p:nvSpPr>
        <p:spPr bwMode="auto">
          <a:xfrm>
            <a:off x="6875463" y="0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87" name="Freeform 15">
            <a:extLst>
              <a:ext uri="{FF2B5EF4-FFF2-40B4-BE49-F238E27FC236}">
                <a16:creationId xmlns:a16="http://schemas.microsoft.com/office/drawing/2014/main" id="{B2DB5566-728E-44F1-861E-89927FB5EE14}"/>
              </a:ext>
            </a:extLst>
          </p:cNvPr>
          <p:cNvSpPr>
            <a:spLocks/>
          </p:cNvSpPr>
          <p:nvPr/>
        </p:nvSpPr>
        <p:spPr bwMode="auto">
          <a:xfrm>
            <a:off x="7083425" y="0"/>
            <a:ext cx="147638" cy="55563"/>
          </a:xfrm>
          <a:custGeom>
            <a:avLst/>
            <a:gdLst>
              <a:gd name="T0" fmla="*/ 0 w 93"/>
              <a:gd name="T1" fmla="*/ 35 h 35"/>
              <a:gd name="T2" fmla="*/ 47 w 93"/>
              <a:gd name="T3" fmla="*/ 0 h 35"/>
              <a:gd name="T4" fmla="*/ 93 w 93"/>
              <a:gd name="T5" fmla="*/ 35 h 35"/>
              <a:gd name="T6" fmla="*/ 0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7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88" name="Freeform 16">
            <a:extLst>
              <a:ext uri="{FF2B5EF4-FFF2-40B4-BE49-F238E27FC236}">
                <a16:creationId xmlns:a16="http://schemas.microsoft.com/office/drawing/2014/main" id="{9B684363-C8AF-4A69-BFCC-15D6CA9D6C79}"/>
              </a:ext>
            </a:extLst>
          </p:cNvPr>
          <p:cNvSpPr>
            <a:spLocks/>
          </p:cNvSpPr>
          <p:nvPr/>
        </p:nvSpPr>
        <p:spPr bwMode="auto">
          <a:xfrm>
            <a:off x="7297738" y="0"/>
            <a:ext cx="147637" cy="55563"/>
          </a:xfrm>
          <a:custGeom>
            <a:avLst/>
            <a:gdLst>
              <a:gd name="T0" fmla="*/ 0 w 93"/>
              <a:gd name="T1" fmla="*/ 35 h 35"/>
              <a:gd name="T2" fmla="*/ 47 w 93"/>
              <a:gd name="T3" fmla="*/ 0 h 35"/>
              <a:gd name="T4" fmla="*/ 93 w 93"/>
              <a:gd name="T5" fmla="*/ 35 h 35"/>
              <a:gd name="T6" fmla="*/ 0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7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89" name="Freeform 17">
            <a:extLst>
              <a:ext uri="{FF2B5EF4-FFF2-40B4-BE49-F238E27FC236}">
                <a16:creationId xmlns:a16="http://schemas.microsoft.com/office/drawing/2014/main" id="{BF40D1BE-7396-4FC2-A200-4AA3E998E406}"/>
              </a:ext>
            </a:extLst>
          </p:cNvPr>
          <p:cNvSpPr>
            <a:spLocks/>
          </p:cNvSpPr>
          <p:nvPr/>
        </p:nvSpPr>
        <p:spPr bwMode="auto">
          <a:xfrm>
            <a:off x="7502525" y="0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90" name="Freeform 18">
            <a:extLst>
              <a:ext uri="{FF2B5EF4-FFF2-40B4-BE49-F238E27FC236}">
                <a16:creationId xmlns:a16="http://schemas.microsoft.com/office/drawing/2014/main" id="{CBB472A4-D76A-463A-BA41-F14D003ED451}"/>
              </a:ext>
            </a:extLst>
          </p:cNvPr>
          <p:cNvSpPr>
            <a:spLocks/>
          </p:cNvSpPr>
          <p:nvPr/>
        </p:nvSpPr>
        <p:spPr bwMode="auto">
          <a:xfrm>
            <a:off x="7710488" y="0"/>
            <a:ext cx="147637" cy="55563"/>
          </a:xfrm>
          <a:custGeom>
            <a:avLst/>
            <a:gdLst>
              <a:gd name="T0" fmla="*/ 0 w 93"/>
              <a:gd name="T1" fmla="*/ 35 h 35"/>
              <a:gd name="T2" fmla="*/ 47 w 93"/>
              <a:gd name="T3" fmla="*/ 0 h 35"/>
              <a:gd name="T4" fmla="*/ 93 w 93"/>
              <a:gd name="T5" fmla="*/ 35 h 35"/>
              <a:gd name="T6" fmla="*/ 0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7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91" name="Freeform 19">
            <a:extLst>
              <a:ext uri="{FF2B5EF4-FFF2-40B4-BE49-F238E27FC236}">
                <a16:creationId xmlns:a16="http://schemas.microsoft.com/office/drawing/2014/main" id="{4E846B49-964D-41DF-9027-D481F2F16997}"/>
              </a:ext>
            </a:extLst>
          </p:cNvPr>
          <p:cNvSpPr>
            <a:spLocks/>
          </p:cNvSpPr>
          <p:nvPr/>
        </p:nvSpPr>
        <p:spPr bwMode="auto">
          <a:xfrm>
            <a:off x="7927975" y="0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92" name="Freeform 20">
            <a:extLst>
              <a:ext uri="{FF2B5EF4-FFF2-40B4-BE49-F238E27FC236}">
                <a16:creationId xmlns:a16="http://schemas.microsoft.com/office/drawing/2014/main" id="{43FB9608-D84F-4740-B06A-FCBF227ED214}"/>
              </a:ext>
            </a:extLst>
          </p:cNvPr>
          <p:cNvSpPr>
            <a:spLocks/>
          </p:cNvSpPr>
          <p:nvPr/>
        </p:nvSpPr>
        <p:spPr bwMode="auto">
          <a:xfrm>
            <a:off x="8128000" y="0"/>
            <a:ext cx="146050" cy="55563"/>
          </a:xfrm>
          <a:custGeom>
            <a:avLst/>
            <a:gdLst>
              <a:gd name="T0" fmla="*/ 0 w 92"/>
              <a:gd name="T1" fmla="*/ 35 h 35"/>
              <a:gd name="T2" fmla="*/ 45 w 92"/>
              <a:gd name="T3" fmla="*/ 0 h 35"/>
              <a:gd name="T4" fmla="*/ 92 w 92"/>
              <a:gd name="T5" fmla="*/ 35 h 35"/>
              <a:gd name="T6" fmla="*/ 0 w 92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2"/>
              <a:gd name="T13" fmla="*/ 0 h 35"/>
              <a:gd name="T14" fmla="*/ 92 w 92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" h="35">
                <a:moveTo>
                  <a:pt x="0" y="35"/>
                </a:moveTo>
                <a:lnTo>
                  <a:pt x="45" y="0"/>
                </a:lnTo>
                <a:lnTo>
                  <a:pt x="92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93" name="Freeform 21">
            <a:extLst>
              <a:ext uri="{FF2B5EF4-FFF2-40B4-BE49-F238E27FC236}">
                <a16:creationId xmlns:a16="http://schemas.microsoft.com/office/drawing/2014/main" id="{F12D61A4-0992-4825-A231-8C2FD373B7F8}"/>
              </a:ext>
            </a:extLst>
          </p:cNvPr>
          <p:cNvSpPr>
            <a:spLocks/>
          </p:cNvSpPr>
          <p:nvPr/>
        </p:nvSpPr>
        <p:spPr bwMode="auto">
          <a:xfrm>
            <a:off x="8337550" y="0"/>
            <a:ext cx="146050" cy="55563"/>
          </a:xfrm>
          <a:custGeom>
            <a:avLst/>
            <a:gdLst>
              <a:gd name="T0" fmla="*/ 0 w 92"/>
              <a:gd name="T1" fmla="*/ 35 h 35"/>
              <a:gd name="T2" fmla="*/ 47 w 92"/>
              <a:gd name="T3" fmla="*/ 0 h 35"/>
              <a:gd name="T4" fmla="*/ 92 w 92"/>
              <a:gd name="T5" fmla="*/ 35 h 35"/>
              <a:gd name="T6" fmla="*/ 0 w 92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2"/>
              <a:gd name="T13" fmla="*/ 0 h 35"/>
              <a:gd name="T14" fmla="*/ 92 w 92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" h="35">
                <a:moveTo>
                  <a:pt x="0" y="35"/>
                </a:moveTo>
                <a:lnTo>
                  <a:pt x="47" y="0"/>
                </a:lnTo>
                <a:lnTo>
                  <a:pt x="92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94" name="Freeform 22">
            <a:extLst>
              <a:ext uri="{FF2B5EF4-FFF2-40B4-BE49-F238E27FC236}">
                <a16:creationId xmlns:a16="http://schemas.microsoft.com/office/drawing/2014/main" id="{5C646B81-67F3-46A6-B545-1FB81508553D}"/>
              </a:ext>
            </a:extLst>
          </p:cNvPr>
          <p:cNvSpPr>
            <a:spLocks/>
          </p:cNvSpPr>
          <p:nvPr/>
        </p:nvSpPr>
        <p:spPr bwMode="auto">
          <a:xfrm>
            <a:off x="8542338" y="0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95" name="Freeform 23">
            <a:extLst>
              <a:ext uri="{FF2B5EF4-FFF2-40B4-BE49-F238E27FC236}">
                <a16:creationId xmlns:a16="http://schemas.microsoft.com/office/drawing/2014/main" id="{2BF87454-0A5F-4F22-A888-28D865E51300}"/>
              </a:ext>
            </a:extLst>
          </p:cNvPr>
          <p:cNvSpPr>
            <a:spLocks/>
          </p:cNvSpPr>
          <p:nvPr/>
        </p:nvSpPr>
        <p:spPr bwMode="auto">
          <a:xfrm>
            <a:off x="8750300" y="0"/>
            <a:ext cx="146050" cy="55563"/>
          </a:xfrm>
          <a:custGeom>
            <a:avLst/>
            <a:gdLst>
              <a:gd name="T0" fmla="*/ 0 w 92"/>
              <a:gd name="T1" fmla="*/ 35 h 35"/>
              <a:gd name="T2" fmla="*/ 47 w 92"/>
              <a:gd name="T3" fmla="*/ 0 h 35"/>
              <a:gd name="T4" fmla="*/ 92 w 92"/>
              <a:gd name="T5" fmla="*/ 35 h 35"/>
              <a:gd name="T6" fmla="*/ 0 w 92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2"/>
              <a:gd name="T13" fmla="*/ 0 h 35"/>
              <a:gd name="T14" fmla="*/ 92 w 92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" h="35">
                <a:moveTo>
                  <a:pt x="0" y="35"/>
                </a:moveTo>
                <a:lnTo>
                  <a:pt x="47" y="0"/>
                </a:lnTo>
                <a:lnTo>
                  <a:pt x="92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96" name="Freeform 24">
            <a:extLst>
              <a:ext uri="{FF2B5EF4-FFF2-40B4-BE49-F238E27FC236}">
                <a16:creationId xmlns:a16="http://schemas.microsoft.com/office/drawing/2014/main" id="{69AE1BE0-6986-4F67-88B3-BE18EA00E241}"/>
              </a:ext>
            </a:extLst>
          </p:cNvPr>
          <p:cNvSpPr>
            <a:spLocks/>
          </p:cNvSpPr>
          <p:nvPr/>
        </p:nvSpPr>
        <p:spPr bwMode="auto">
          <a:xfrm>
            <a:off x="5430838" y="0"/>
            <a:ext cx="147637" cy="55563"/>
          </a:xfrm>
          <a:custGeom>
            <a:avLst/>
            <a:gdLst>
              <a:gd name="T0" fmla="*/ 0 w 93"/>
              <a:gd name="T1" fmla="*/ 35 h 35"/>
              <a:gd name="T2" fmla="*/ 47 w 93"/>
              <a:gd name="T3" fmla="*/ 0 h 35"/>
              <a:gd name="T4" fmla="*/ 93 w 93"/>
              <a:gd name="T5" fmla="*/ 35 h 35"/>
              <a:gd name="T6" fmla="*/ 0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7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97" name="Freeform 25">
            <a:extLst>
              <a:ext uri="{FF2B5EF4-FFF2-40B4-BE49-F238E27FC236}">
                <a16:creationId xmlns:a16="http://schemas.microsoft.com/office/drawing/2014/main" id="{07E85BDF-20C8-44F4-89DE-D4631245A1DB}"/>
              </a:ext>
            </a:extLst>
          </p:cNvPr>
          <p:cNvSpPr>
            <a:spLocks/>
          </p:cNvSpPr>
          <p:nvPr/>
        </p:nvSpPr>
        <p:spPr bwMode="auto">
          <a:xfrm>
            <a:off x="5222875" y="0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98" name="Freeform 26">
            <a:extLst>
              <a:ext uri="{FF2B5EF4-FFF2-40B4-BE49-F238E27FC236}">
                <a16:creationId xmlns:a16="http://schemas.microsoft.com/office/drawing/2014/main" id="{8FB24695-CDFB-4045-B4E0-26580A828917}"/>
              </a:ext>
            </a:extLst>
          </p:cNvPr>
          <p:cNvSpPr>
            <a:spLocks/>
          </p:cNvSpPr>
          <p:nvPr/>
        </p:nvSpPr>
        <p:spPr bwMode="auto">
          <a:xfrm>
            <a:off x="5640388" y="0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99" name="Freeform 27">
            <a:extLst>
              <a:ext uri="{FF2B5EF4-FFF2-40B4-BE49-F238E27FC236}">
                <a16:creationId xmlns:a16="http://schemas.microsoft.com/office/drawing/2014/main" id="{503EEFF1-6CD0-43C1-8AA4-285C60A22FFF}"/>
              </a:ext>
            </a:extLst>
          </p:cNvPr>
          <p:cNvSpPr>
            <a:spLocks/>
          </p:cNvSpPr>
          <p:nvPr/>
        </p:nvSpPr>
        <p:spPr bwMode="auto">
          <a:xfrm>
            <a:off x="5848350" y="0"/>
            <a:ext cx="146050" cy="55563"/>
          </a:xfrm>
          <a:custGeom>
            <a:avLst/>
            <a:gdLst>
              <a:gd name="T0" fmla="*/ 0 w 92"/>
              <a:gd name="T1" fmla="*/ 35 h 35"/>
              <a:gd name="T2" fmla="*/ 45 w 92"/>
              <a:gd name="T3" fmla="*/ 0 h 35"/>
              <a:gd name="T4" fmla="*/ 92 w 92"/>
              <a:gd name="T5" fmla="*/ 35 h 35"/>
              <a:gd name="T6" fmla="*/ 0 w 92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2"/>
              <a:gd name="T13" fmla="*/ 0 h 35"/>
              <a:gd name="T14" fmla="*/ 92 w 92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" h="35">
                <a:moveTo>
                  <a:pt x="0" y="35"/>
                </a:moveTo>
                <a:lnTo>
                  <a:pt x="45" y="0"/>
                </a:lnTo>
                <a:lnTo>
                  <a:pt x="92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100" name="Freeform 28">
            <a:extLst>
              <a:ext uri="{FF2B5EF4-FFF2-40B4-BE49-F238E27FC236}">
                <a16:creationId xmlns:a16="http://schemas.microsoft.com/office/drawing/2014/main" id="{EBC61D24-5585-4B8B-B0B5-D73791932207}"/>
              </a:ext>
            </a:extLst>
          </p:cNvPr>
          <p:cNvSpPr>
            <a:spLocks/>
          </p:cNvSpPr>
          <p:nvPr/>
        </p:nvSpPr>
        <p:spPr bwMode="auto">
          <a:xfrm>
            <a:off x="6062663" y="0"/>
            <a:ext cx="146050" cy="55563"/>
          </a:xfrm>
          <a:custGeom>
            <a:avLst/>
            <a:gdLst>
              <a:gd name="T0" fmla="*/ 0 w 92"/>
              <a:gd name="T1" fmla="*/ 35 h 35"/>
              <a:gd name="T2" fmla="*/ 45 w 92"/>
              <a:gd name="T3" fmla="*/ 0 h 35"/>
              <a:gd name="T4" fmla="*/ 92 w 92"/>
              <a:gd name="T5" fmla="*/ 35 h 35"/>
              <a:gd name="T6" fmla="*/ 0 w 92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2"/>
              <a:gd name="T13" fmla="*/ 0 h 35"/>
              <a:gd name="T14" fmla="*/ 92 w 92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" h="35">
                <a:moveTo>
                  <a:pt x="0" y="35"/>
                </a:moveTo>
                <a:lnTo>
                  <a:pt x="45" y="0"/>
                </a:lnTo>
                <a:lnTo>
                  <a:pt x="92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101" name="Freeform 29">
            <a:extLst>
              <a:ext uri="{FF2B5EF4-FFF2-40B4-BE49-F238E27FC236}">
                <a16:creationId xmlns:a16="http://schemas.microsoft.com/office/drawing/2014/main" id="{C3EAA750-D43B-4957-8839-6A5A64D0BD2B}"/>
              </a:ext>
            </a:extLst>
          </p:cNvPr>
          <p:cNvSpPr>
            <a:spLocks/>
          </p:cNvSpPr>
          <p:nvPr/>
        </p:nvSpPr>
        <p:spPr bwMode="auto">
          <a:xfrm>
            <a:off x="6265863" y="0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102" name="Freeform 30">
            <a:extLst>
              <a:ext uri="{FF2B5EF4-FFF2-40B4-BE49-F238E27FC236}">
                <a16:creationId xmlns:a16="http://schemas.microsoft.com/office/drawing/2014/main" id="{FC563ACC-C6D0-4293-8204-AC0DB050FEC0}"/>
              </a:ext>
            </a:extLst>
          </p:cNvPr>
          <p:cNvSpPr>
            <a:spLocks/>
          </p:cNvSpPr>
          <p:nvPr/>
        </p:nvSpPr>
        <p:spPr bwMode="auto">
          <a:xfrm>
            <a:off x="4181475" y="0"/>
            <a:ext cx="147638" cy="55563"/>
          </a:xfrm>
          <a:custGeom>
            <a:avLst/>
            <a:gdLst>
              <a:gd name="T0" fmla="*/ 0 w 93"/>
              <a:gd name="T1" fmla="*/ 35 h 35"/>
              <a:gd name="T2" fmla="*/ 46 w 93"/>
              <a:gd name="T3" fmla="*/ 0 h 35"/>
              <a:gd name="T4" fmla="*/ 93 w 93"/>
              <a:gd name="T5" fmla="*/ 35 h 35"/>
              <a:gd name="T6" fmla="*/ 0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6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103" name="Freeform 31">
            <a:extLst>
              <a:ext uri="{FF2B5EF4-FFF2-40B4-BE49-F238E27FC236}">
                <a16:creationId xmlns:a16="http://schemas.microsoft.com/office/drawing/2014/main" id="{A0945CB1-9B88-4B5B-941F-DB1EDF068B11}"/>
              </a:ext>
            </a:extLst>
          </p:cNvPr>
          <p:cNvSpPr>
            <a:spLocks/>
          </p:cNvSpPr>
          <p:nvPr/>
        </p:nvSpPr>
        <p:spPr bwMode="auto">
          <a:xfrm>
            <a:off x="3973513" y="0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104" name="Freeform 32">
            <a:extLst>
              <a:ext uri="{FF2B5EF4-FFF2-40B4-BE49-F238E27FC236}">
                <a16:creationId xmlns:a16="http://schemas.microsoft.com/office/drawing/2014/main" id="{755329FA-19F3-4B86-9178-AE4C572887C9}"/>
              </a:ext>
            </a:extLst>
          </p:cNvPr>
          <p:cNvSpPr>
            <a:spLocks/>
          </p:cNvSpPr>
          <p:nvPr/>
        </p:nvSpPr>
        <p:spPr bwMode="auto">
          <a:xfrm>
            <a:off x="4391025" y="0"/>
            <a:ext cx="147638" cy="55563"/>
          </a:xfrm>
          <a:custGeom>
            <a:avLst/>
            <a:gdLst>
              <a:gd name="T0" fmla="*/ 0 w 93"/>
              <a:gd name="T1" fmla="*/ 35 h 35"/>
              <a:gd name="T2" fmla="*/ 47 w 93"/>
              <a:gd name="T3" fmla="*/ 0 h 35"/>
              <a:gd name="T4" fmla="*/ 93 w 93"/>
              <a:gd name="T5" fmla="*/ 35 h 35"/>
              <a:gd name="T6" fmla="*/ 0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7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105" name="Freeform 33">
            <a:extLst>
              <a:ext uri="{FF2B5EF4-FFF2-40B4-BE49-F238E27FC236}">
                <a16:creationId xmlns:a16="http://schemas.microsoft.com/office/drawing/2014/main" id="{E1092FC7-007C-4C6E-A388-4770AE08C7B6}"/>
              </a:ext>
            </a:extLst>
          </p:cNvPr>
          <p:cNvSpPr>
            <a:spLocks/>
          </p:cNvSpPr>
          <p:nvPr/>
        </p:nvSpPr>
        <p:spPr bwMode="auto">
          <a:xfrm>
            <a:off x="4595813" y="0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106" name="Freeform 34">
            <a:extLst>
              <a:ext uri="{FF2B5EF4-FFF2-40B4-BE49-F238E27FC236}">
                <a16:creationId xmlns:a16="http://schemas.microsoft.com/office/drawing/2014/main" id="{546607AD-D802-4EDE-9596-D0C537785EB2}"/>
              </a:ext>
            </a:extLst>
          </p:cNvPr>
          <p:cNvSpPr>
            <a:spLocks/>
          </p:cNvSpPr>
          <p:nvPr/>
        </p:nvSpPr>
        <p:spPr bwMode="auto">
          <a:xfrm>
            <a:off x="4810125" y="0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107" name="Freeform 35">
            <a:extLst>
              <a:ext uri="{FF2B5EF4-FFF2-40B4-BE49-F238E27FC236}">
                <a16:creationId xmlns:a16="http://schemas.microsoft.com/office/drawing/2014/main" id="{7C3541B7-A71B-429A-9441-BFA53B007803}"/>
              </a:ext>
            </a:extLst>
          </p:cNvPr>
          <p:cNvSpPr>
            <a:spLocks/>
          </p:cNvSpPr>
          <p:nvPr/>
        </p:nvSpPr>
        <p:spPr bwMode="auto">
          <a:xfrm>
            <a:off x="5018088" y="0"/>
            <a:ext cx="147637" cy="55563"/>
          </a:xfrm>
          <a:custGeom>
            <a:avLst/>
            <a:gdLst>
              <a:gd name="T0" fmla="*/ 0 w 93"/>
              <a:gd name="T1" fmla="*/ 35 h 35"/>
              <a:gd name="T2" fmla="*/ 47 w 93"/>
              <a:gd name="T3" fmla="*/ 0 h 35"/>
              <a:gd name="T4" fmla="*/ 93 w 93"/>
              <a:gd name="T5" fmla="*/ 35 h 35"/>
              <a:gd name="T6" fmla="*/ 0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7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108" name="Freeform 36">
            <a:extLst>
              <a:ext uri="{FF2B5EF4-FFF2-40B4-BE49-F238E27FC236}">
                <a16:creationId xmlns:a16="http://schemas.microsoft.com/office/drawing/2014/main" id="{9B865030-1ABC-49AF-A889-76AB2CA72703}"/>
              </a:ext>
            </a:extLst>
          </p:cNvPr>
          <p:cNvSpPr>
            <a:spLocks/>
          </p:cNvSpPr>
          <p:nvPr/>
        </p:nvSpPr>
        <p:spPr bwMode="auto">
          <a:xfrm>
            <a:off x="2935288" y="0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109" name="Freeform 37">
            <a:extLst>
              <a:ext uri="{FF2B5EF4-FFF2-40B4-BE49-F238E27FC236}">
                <a16:creationId xmlns:a16="http://schemas.microsoft.com/office/drawing/2014/main" id="{720A3C2D-58E8-4F0D-9036-2F00327687AC}"/>
              </a:ext>
            </a:extLst>
          </p:cNvPr>
          <p:cNvSpPr>
            <a:spLocks/>
          </p:cNvSpPr>
          <p:nvPr/>
        </p:nvSpPr>
        <p:spPr bwMode="auto">
          <a:xfrm>
            <a:off x="2728913" y="0"/>
            <a:ext cx="147637" cy="55563"/>
          </a:xfrm>
          <a:custGeom>
            <a:avLst/>
            <a:gdLst>
              <a:gd name="T0" fmla="*/ 0 w 93"/>
              <a:gd name="T1" fmla="*/ 35 h 35"/>
              <a:gd name="T2" fmla="*/ 46 w 93"/>
              <a:gd name="T3" fmla="*/ 0 h 35"/>
              <a:gd name="T4" fmla="*/ 93 w 93"/>
              <a:gd name="T5" fmla="*/ 35 h 35"/>
              <a:gd name="T6" fmla="*/ 0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6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110" name="Freeform 38">
            <a:extLst>
              <a:ext uri="{FF2B5EF4-FFF2-40B4-BE49-F238E27FC236}">
                <a16:creationId xmlns:a16="http://schemas.microsoft.com/office/drawing/2014/main" id="{3D52E642-D619-4B33-BA79-E282B11EED64}"/>
              </a:ext>
            </a:extLst>
          </p:cNvPr>
          <p:cNvSpPr>
            <a:spLocks/>
          </p:cNvSpPr>
          <p:nvPr/>
        </p:nvSpPr>
        <p:spPr bwMode="auto">
          <a:xfrm>
            <a:off x="3144838" y="0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111" name="Freeform 39">
            <a:extLst>
              <a:ext uri="{FF2B5EF4-FFF2-40B4-BE49-F238E27FC236}">
                <a16:creationId xmlns:a16="http://schemas.microsoft.com/office/drawing/2014/main" id="{87F79025-57E0-469A-877F-8B6FB2F743FF}"/>
              </a:ext>
            </a:extLst>
          </p:cNvPr>
          <p:cNvSpPr>
            <a:spLocks/>
          </p:cNvSpPr>
          <p:nvPr/>
        </p:nvSpPr>
        <p:spPr bwMode="auto">
          <a:xfrm>
            <a:off x="3351213" y="0"/>
            <a:ext cx="147637" cy="55563"/>
          </a:xfrm>
          <a:custGeom>
            <a:avLst/>
            <a:gdLst>
              <a:gd name="T0" fmla="*/ 0 w 93"/>
              <a:gd name="T1" fmla="*/ 35 h 35"/>
              <a:gd name="T2" fmla="*/ 47 w 93"/>
              <a:gd name="T3" fmla="*/ 0 h 35"/>
              <a:gd name="T4" fmla="*/ 93 w 93"/>
              <a:gd name="T5" fmla="*/ 35 h 35"/>
              <a:gd name="T6" fmla="*/ 0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7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112" name="Freeform 40">
            <a:extLst>
              <a:ext uri="{FF2B5EF4-FFF2-40B4-BE49-F238E27FC236}">
                <a16:creationId xmlns:a16="http://schemas.microsoft.com/office/drawing/2014/main" id="{55A89553-2EB3-447D-B418-3F03242B8233}"/>
              </a:ext>
            </a:extLst>
          </p:cNvPr>
          <p:cNvSpPr>
            <a:spLocks/>
          </p:cNvSpPr>
          <p:nvPr/>
        </p:nvSpPr>
        <p:spPr bwMode="auto">
          <a:xfrm>
            <a:off x="3565525" y="0"/>
            <a:ext cx="147638" cy="55563"/>
          </a:xfrm>
          <a:custGeom>
            <a:avLst/>
            <a:gdLst>
              <a:gd name="T0" fmla="*/ 0 w 93"/>
              <a:gd name="T1" fmla="*/ 35 h 35"/>
              <a:gd name="T2" fmla="*/ 46 w 93"/>
              <a:gd name="T3" fmla="*/ 0 h 35"/>
              <a:gd name="T4" fmla="*/ 93 w 93"/>
              <a:gd name="T5" fmla="*/ 35 h 35"/>
              <a:gd name="T6" fmla="*/ 0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6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pic>
        <p:nvPicPr>
          <p:cNvPr id="3113" name="Picture 41" descr="BD14742_">
            <a:extLst>
              <a:ext uri="{FF2B5EF4-FFF2-40B4-BE49-F238E27FC236}">
                <a16:creationId xmlns:a16="http://schemas.microsoft.com/office/drawing/2014/main" id="{20A4AC65-3FFA-4FE0-A971-EE1F7A75AD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696075"/>
            <a:ext cx="9144000" cy="161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14" name="Picture 42" descr="Logo">
            <a:extLst>
              <a:ext uri="{FF2B5EF4-FFF2-40B4-BE49-F238E27FC236}">
                <a16:creationId xmlns:a16="http://schemas.microsoft.com/office/drawing/2014/main" id="{7058CD30-A315-41F0-A3AF-C36FDDACE6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3424" y="152400"/>
            <a:ext cx="2060575" cy="11447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15" name="Picture 43" descr="BD14742_">
            <a:extLst>
              <a:ext uri="{FF2B5EF4-FFF2-40B4-BE49-F238E27FC236}">
                <a16:creationId xmlns:a16="http://schemas.microsoft.com/office/drawing/2014/main" id="{5B2BF685-E26D-438F-83C0-CB8A0A0CEB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61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16" name="Rectangle 44">
            <a:extLst>
              <a:ext uri="{FF2B5EF4-FFF2-40B4-BE49-F238E27FC236}">
                <a16:creationId xmlns:a16="http://schemas.microsoft.com/office/drawing/2014/main" id="{A04E99EC-2678-48BE-89CA-84DB379ADD2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1110" y="336930"/>
            <a:ext cx="5587150" cy="820317"/>
          </a:xfrm>
        </p:spPr>
        <p:txBody>
          <a:bodyPr/>
          <a:lstStyle/>
          <a:p>
            <a:pPr algn="l"/>
            <a:r>
              <a:rPr lang="en-US" altLang="en-US" sz="4000" dirty="0">
                <a:latin typeface="Verdana" panose="020B0604030504040204" pitchFamily="34" charset="0"/>
                <a:ea typeface="Verdana" panose="020B0604030504040204" pitchFamily="34" charset="0"/>
              </a:rPr>
              <a:t>ILSFA </a:t>
            </a:r>
            <a:br>
              <a:rPr lang="en-US" altLang="en-US" sz="4000" dirty="0">
                <a:latin typeface="Verdana" panose="020B0604030504040204" pitchFamily="34" charset="0"/>
                <a:ea typeface="Verdana" panose="020B0604030504040204" pitchFamily="34" charset="0"/>
              </a:rPr>
            </a:br>
            <a:r>
              <a:rPr lang="en-US" altLang="en-US" sz="4000" dirty="0">
                <a:latin typeface="Verdana" panose="020B0604030504040204" pitchFamily="34" charset="0"/>
                <a:ea typeface="Verdana" panose="020B0604030504040204" pitchFamily="34" charset="0"/>
              </a:rPr>
              <a:t>Summary</a:t>
            </a:r>
          </a:p>
        </p:txBody>
      </p:sp>
      <p:sp>
        <p:nvSpPr>
          <p:cNvPr id="3118" name="Text Box 46">
            <a:extLst>
              <a:ext uri="{FF2B5EF4-FFF2-40B4-BE49-F238E27FC236}">
                <a16:creationId xmlns:a16="http://schemas.microsoft.com/office/drawing/2014/main" id="{1D4D3C28-0767-49D5-8D44-5B6A48C4C03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34400" y="6400800"/>
            <a:ext cx="381000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fld id="{122CFDA7-56FB-4736-B401-CA612D196AAD}" type="slidenum">
              <a:rPr lang="en-US" altLang="en-US" sz="1000"/>
              <a:pPr eaLnBrk="1" hangingPunct="1">
                <a:spcBef>
                  <a:spcPct val="50000"/>
                </a:spcBef>
              </a:pPr>
              <a:t>20</a:t>
            </a:fld>
            <a:endParaRPr lang="en-US" altLang="en-US" sz="1000"/>
          </a:p>
        </p:txBody>
      </p:sp>
      <p:pic>
        <p:nvPicPr>
          <p:cNvPr id="3120" name="Picture 48" descr="IPA">
            <a:extLst>
              <a:ext uri="{FF2B5EF4-FFF2-40B4-BE49-F238E27FC236}">
                <a16:creationId xmlns:a16="http://schemas.microsoft.com/office/drawing/2014/main" id="{17512193-95EE-4F5C-BBA6-1EAE0C6A54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8850" y="266514"/>
            <a:ext cx="1873250" cy="8369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AutoShape 56" descr="Elevate Energy">
            <a:extLst>
              <a:ext uri="{FF2B5EF4-FFF2-40B4-BE49-F238E27FC236}">
                <a16:creationId xmlns:a16="http://schemas.microsoft.com/office/drawing/2014/main" id="{0929B480-AA63-495F-BF4C-C63707AED24A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564683" y="532606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id="{6B3B36FC-30A9-4C80-9F1E-07AC6AB7A8B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450267671"/>
              </p:ext>
            </p:extLst>
          </p:nvPr>
        </p:nvGraphicFramePr>
        <p:xfrm>
          <a:off x="357188" y="1401753"/>
          <a:ext cx="8215312" cy="528370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pic>
        <p:nvPicPr>
          <p:cNvPr id="50" name="Picture 49" descr="Shape&#10;&#10;Description automatically generated">
            <a:extLst>
              <a:ext uri="{FF2B5EF4-FFF2-40B4-BE49-F238E27FC236}">
                <a16:creationId xmlns:a16="http://schemas.microsoft.com/office/drawing/2014/main" id="{2BE869D8-4417-41A7-BB10-3D003AE99EC2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8350" y="217530"/>
            <a:ext cx="952618" cy="9618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298182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15"/>
          <p:cNvSpPr/>
          <p:nvPr/>
        </p:nvSpPr>
        <p:spPr>
          <a:xfrm>
            <a:off x="228600" y="1038872"/>
            <a:ext cx="8686800" cy="4800600"/>
          </a:xfrm>
          <a:prstGeom prst="rect">
            <a:avLst/>
          </a:prstGeom>
          <a:solidFill>
            <a:schemeClr val="lt1"/>
          </a:solidFill>
          <a:ln w="25400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4" name="Google Shape;114;p15"/>
          <p:cNvSpPr txBox="1"/>
          <p:nvPr/>
        </p:nvSpPr>
        <p:spPr>
          <a:xfrm>
            <a:off x="330413" y="1219201"/>
            <a:ext cx="5334000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>
                <a:solidFill>
                  <a:srgbClr val="AD2327"/>
                </a:solidFill>
                <a:latin typeface="Lato"/>
                <a:ea typeface="Lato"/>
                <a:cs typeface="Lato"/>
                <a:sym typeface="Lato"/>
              </a:rPr>
              <a:t>Continuing the Learning</a:t>
            </a:r>
            <a:endParaRPr sz="1400"/>
          </a:p>
        </p:txBody>
      </p:sp>
      <p:sp>
        <p:nvSpPr>
          <p:cNvPr id="119" name="Google Shape;119;p15"/>
          <p:cNvSpPr txBox="1"/>
          <p:nvPr/>
        </p:nvSpPr>
        <p:spPr>
          <a:xfrm>
            <a:off x="330413" y="1905001"/>
            <a:ext cx="8280187" cy="22467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marR="0" lvl="0" indent="-457200" algn="l" rtl="0">
              <a:spcBef>
                <a:spcPts val="0"/>
              </a:spcBef>
              <a:spcAft>
                <a:spcPts val="0"/>
              </a:spcAft>
              <a:buClr>
                <a:srgbClr val="434342"/>
              </a:buClr>
              <a:buSzPts val="2800"/>
              <a:buFont typeface="Arial"/>
              <a:buChar char="•"/>
            </a:pPr>
            <a:r>
              <a:rPr lang="en-US" sz="3600" dirty="0">
                <a:solidFill>
                  <a:srgbClr val="434342"/>
                </a:solidFill>
                <a:latin typeface="Verdana" panose="020B0604030504040204" pitchFamily="34" charset="0"/>
                <a:ea typeface="Verdana" panose="020B0604030504040204" pitchFamily="34" charset="0"/>
                <a:cs typeface="Lato"/>
                <a:sym typeface="Lato"/>
              </a:rPr>
              <a:t>ILSFA Website:</a:t>
            </a:r>
          </a:p>
          <a:p>
            <a:pPr lvl="1">
              <a:spcBef>
                <a:spcPts val="0"/>
              </a:spcBef>
              <a:spcAft>
                <a:spcPts val="0"/>
              </a:spcAft>
              <a:buClr>
                <a:srgbClr val="434342"/>
              </a:buClr>
              <a:buSzPts val="2800"/>
            </a:pPr>
            <a:r>
              <a:rPr lang="en-US" sz="3600" dirty="0">
                <a:solidFill>
                  <a:srgbClr val="434342"/>
                </a:solidFill>
                <a:latin typeface="Verdana" panose="020B0604030504040204" pitchFamily="34" charset="0"/>
                <a:ea typeface="Verdana" panose="020B0604030504040204" pitchFamily="34" charset="0"/>
                <a:cs typeface="Lato"/>
                <a:sym typeface="Lato"/>
                <a:hlinkClick r:id="rId3"/>
              </a:rPr>
              <a:t>https://www.illinoissfa.com/</a:t>
            </a:r>
            <a:endParaRPr lang="en-US" sz="3600" dirty="0">
              <a:solidFill>
                <a:srgbClr val="434342"/>
              </a:solidFill>
              <a:latin typeface="Verdana" panose="020B0604030504040204" pitchFamily="34" charset="0"/>
              <a:ea typeface="Verdana" panose="020B0604030504040204" pitchFamily="34" charset="0"/>
              <a:cs typeface="Lato"/>
              <a:sym typeface="Lato"/>
            </a:endParaRPr>
          </a:p>
          <a:p>
            <a:pPr marL="457200" marR="0" lvl="0" indent="-457200" algn="l" rtl="0">
              <a:spcBef>
                <a:spcPts val="0"/>
              </a:spcBef>
              <a:spcAft>
                <a:spcPts val="0"/>
              </a:spcAft>
              <a:buClr>
                <a:srgbClr val="434342"/>
              </a:buClr>
              <a:buSzPts val="2800"/>
              <a:buFont typeface="Arial"/>
              <a:buChar char="•"/>
            </a:pPr>
            <a:r>
              <a:rPr lang="en-US" sz="3600" dirty="0">
                <a:latin typeface="Verdana" panose="020B0604030504040204" pitchFamily="34" charset="0"/>
                <a:ea typeface="Verdana" panose="020B0604030504040204" pitchFamily="34" charset="0"/>
              </a:rPr>
              <a:t>Evaluation reports</a:t>
            </a:r>
          </a:p>
          <a:p>
            <a:pPr lvl="1">
              <a:spcBef>
                <a:spcPts val="0"/>
              </a:spcBef>
              <a:spcAft>
                <a:spcPts val="0"/>
              </a:spcAft>
              <a:buClr>
                <a:srgbClr val="434342"/>
              </a:buClr>
              <a:buSzPts val="2800"/>
            </a:pPr>
            <a:r>
              <a:rPr lang="en-US" sz="3600" dirty="0">
                <a:solidFill>
                  <a:schemeClr val="bg2">
                    <a:lumMod val="60000"/>
                    <a:lumOff val="4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hlinkClick r:id="rId4"/>
              </a:rPr>
              <a:t>https://www.illinoissfa.com:888/evaluation/</a:t>
            </a:r>
            <a:endParaRPr sz="3600" dirty="0">
              <a:solidFill>
                <a:schemeClr val="bg2">
                  <a:lumMod val="60000"/>
                  <a:lumOff val="4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954828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Freeform 2">
            <a:extLst>
              <a:ext uri="{FF2B5EF4-FFF2-40B4-BE49-F238E27FC236}">
                <a16:creationId xmlns:a16="http://schemas.microsoft.com/office/drawing/2014/main" id="{109873C1-9F2F-412A-B9DC-EBA959687DDC}"/>
              </a:ext>
            </a:extLst>
          </p:cNvPr>
          <p:cNvSpPr>
            <a:spLocks/>
          </p:cNvSpPr>
          <p:nvPr/>
        </p:nvSpPr>
        <p:spPr bwMode="auto">
          <a:xfrm>
            <a:off x="2114550" y="0"/>
            <a:ext cx="149225" cy="55563"/>
          </a:xfrm>
          <a:custGeom>
            <a:avLst/>
            <a:gdLst>
              <a:gd name="T0" fmla="*/ 94 w 94"/>
              <a:gd name="T1" fmla="*/ 35 h 35"/>
              <a:gd name="T2" fmla="*/ 47 w 94"/>
              <a:gd name="T3" fmla="*/ 0 h 35"/>
              <a:gd name="T4" fmla="*/ 0 w 94"/>
              <a:gd name="T5" fmla="*/ 35 h 35"/>
              <a:gd name="T6" fmla="*/ 94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94" y="35"/>
                </a:moveTo>
                <a:lnTo>
                  <a:pt x="47" y="0"/>
                </a:lnTo>
                <a:lnTo>
                  <a:pt x="0" y="35"/>
                </a:lnTo>
                <a:lnTo>
                  <a:pt x="94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75" name="Freeform 3">
            <a:extLst>
              <a:ext uri="{FF2B5EF4-FFF2-40B4-BE49-F238E27FC236}">
                <a16:creationId xmlns:a16="http://schemas.microsoft.com/office/drawing/2014/main" id="{3286F88D-F9C2-4B85-A6AD-AFCD45E8A0FE}"/>
              </a:ext>
            </a:extLst>
          </p:cNvPr>
          <p:cNvSpPr>
            <a:spLocks/>
          </p:cNvSpPr>
          <p:nvPr/>
        </p:nvSpPr>
        <p:spPr bwMode="auto">
          <a:xfrm>
            <a:off x="1909763" y="0"/>
            <a:ext cx="146050" cy="55563"/>
          </a:xfrm>
          <a:custGeom>
            <a:avLst/>
            <a:gdLst>
              <a:gd name="T0" fmla="*/ 92 w 92"/>
              <a:gd name="T1" fmla="*/ 35 h 35"/>
              <a:gd name="T2" fmla="*/ 46 w 92"/>
              <a:gd name="T3" fmla="*/ 0 h 35"/>
              <a:gd name="T4" fmla="*/ 0 w 92"/>
              <a:gd name="T5" fmla="*/ 35 h 35"/>
              <a:gd name="T6" fmla="*/ 92 w 92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2"/>
              <a:gd name="T13" fmla="*/ 0 h 35"/>
              <a:gd name="T14" fmla="*/ 92 w 92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" h="35">
                <a:moveTo>
                  <a:pt x="92" y="35"/>
                </a:moveTo>
                <a:lnTo>
                  <a:pt x="46" y="0"/>
                </a:lnTo>
                <a:lnTo>
                  <a:pt x="0" y="35"/>
                </a:lnTo>
                <a:lnTo>
                  <a:pt x="92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76" name="Freeform 4">
            <a:extLst>
              <a:ext uri="{FF2B5EF4-FFF2-40B4-BE49-F238E27FC236}">
                <a16:creationId xmlns:a16="http://schemas.microsoft.com/office/drawing/2014/main" id="{77C28E55-9429-4B83-A80C-52A516ADBE3B}"/>
              </a:ext>
            </a:extLst>
          </p:cNvPr>
          <p:cNvSpPr>
            <a:spLocks/>
          </p:cNvSpPr>
          <p:nvPr/>
        </p:nvSpPr>
        <p:spPr bwMode="auto">
          <a:xfrm>
            <a:off x="1693863" y="0"/>
            <a:ext cx="147637" cy="55563"/>
          </a:xfrm>
          <a:custGeom>
            <a:avLst/>
            <a:gdLst>
              <a:gd name="T0" fmla="*/ 93 w 93"/>
              <a:gd name="T1" fmla="*/ 35 h 35"/>
              <a:gd name="T2" fmla="*/ 47 w 93"/>
              <a:gd name="T3" fmla="*/ 0 h 35"/>
              <a:gd name="T4" fmla="*/ 0 w 93"/>
              <a:gd name="T5" fmla="*/ 35 h 35"/>
              <a:gd name="T6" fmla="*/ 93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93" y="35"/>
                </a:moveTo>
                <a:lnTo>
                  <a:pt x="47" y="0"/>
                </a:lnTo>
                <a:lnTo>
                  <a:pt x="0" y="35"/>
                </a:lnTo>
                <a:lnTo>
                  <a:pt x="93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77" name="Freeform 5">
            <a:extLst>
              <a:ext uri="{FF2B5EF4-FFF2-40B4-BE49-F238E27FC236}">
                <a16:creationId xmlns:a16="http://schemas.microsoft.com/office/drawing/2014/main" id="{73F0150D-A889-4DB0-B4A9-DD0BF527A02C}"/>
              </a:ext>
            </a:extLst>
          </p:cNvPr>
          <p:cNvSpPr>
            <a:spLocks/>
          </p:cNvSpPr>
          <p:nvPr/>
        </p:nvSpPr>
        <p:spPr bwMode="auto">
          <a:xfrm>
            <a:off x="1487488" y="0"/>
            <a:ext cx="149225" cy="55563"/>
          </a:xfrm>
          <a:custGeom>
            <a:avLst/>
            <a:gdLst>
              <a:gd name="T0" fmla="*/ 94 w 94"/>
              <a:gd name="T1" fmla="*/ 35 h 35"/>
              <a:gd name="T2" fmla="*/ 47 w 94"/>
              <a:gd name="T3" fmla="*/ 0 h 35"/>
              <a:gd name="T4" fmla="*/ 0 w 94"/>
              <a:gd name="T5" fmla="*/ 35 h 35"/>
              <a:gd name="T6" fmla="*/ 94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94" y="35"/>
                </a:moveTo>
                <a:lnTo>
                  <a:pt x="47" y="0"/>
                </a:lnTo>
                <a:lnTo>
                  <a:pt x="0" y="35"/>
                </a:lnTo>
                <a:lnTo>
                  <a:pt x="94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78" name="Freeform 6">
            <a:extLst>
              <a:ext uri="{FF2B5EF4-FFF2-40B4-BE49-F238E27FC236}">
                <a16:creationId xmlns:a16="http://schemas.microsoft.com/office/drawing/2014/main" id="{910EA354-3EBD-46CD-B883-D34043183AF2}"/>
              </a:ext>
            </a:extLst>
          </p:cNvPr>
          <p:cNvSpPr>
            <a:spLocks/>
          </p:cNvSpPr>
          <p:nvPr/>
        </p:nvSpPr>
        <p:spPr bwMode="auto">
          <a:xfrm>
            <a:off x="1282700" y="0"/>
            <a:ext cx="146050" cy="55563"/>
          </a:xfrm>
          <a:custGeom>
            <a:avLst/>
            <a:gdLst>
              <a:gd name="T0" fmla="*/ 92 w 92"/>
              <a:gd name="T1" fmla="*/ 35 h 35"/>
              <a:gd name="T2" fmla="*/ 47 w 92"/>
              <a:gd name="T3" fmla="*/ 0 h 35"/>
              <a:gd name="T4" fmla="*/ 0 w 92"/>
              <a:gd name="T5" fmla="*/ 35 h 35"/>
              <a:gd name="T6" fmla="*/ 92 w 92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2"/>
              <a:gd name="T13" fmla="*/ 0 h 35"/>
              <a:gd name="T14" fmla="*/ 92 w 92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" h="35">
                <a:moveTo>
                  <a:pt x="92" y="35"/>
                </a:moveTo>
                <a:lnTo>
                  <a:pt x="47" y="0"/>
                </a:lnTo>
                <a:lnTo>
                  <a:pt x="0" y="35"/>
                </a:lnTo>
                <a:lnTo>
                  <a:pt x="92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79" name="Freeform 7">
            <a:extLst>
              <a:ext uri="{FF2B5EF4-FFF2-40B4-BE49-F238E27FC236}">
                <a16:creationId xmlns:a16="http://schemas.microsoft.com/office/drawing/2014/main" id="{45266B71-3216-4872-BA02-4C6F20772AA9}"/>
              </a:ext>
            </a:extLst>
          </p:cNvPr>
          <p:cNvSpPr>
            <a:spLocks/>
          </p:cNvSpPr>
          <p:nvPr/>
        </p:nvSpPr>
        <p:spPr bwMode="auto">
          <a:xfrm>
            <a:off x="1063625" y="0"/>
            <a:ext cx="147638" cy="55563"/>
          </a:xfrm>
          <a:custGeom>
            <a:avLst/>
            <a:gdLst>
              <a:gd name="T0" fmla="*/ 93 w 93"/>
              <a:gd name="T1" fmla="*/ 35 h 35"/>
              <a:gd name="T2" fmla="*/ 47 w 93"/>
              <a:gd name="T3" fmla="*/ 0 h 35"/>
              <a:gd name="T4" fmla="*/ 0 w 93"/>
              <a:gd name="T5" fmla="*/ 35 h 35"/>
              <a:gd name="T6" fmla="*/ 93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93" y="35"/>
                </a:moveTo>
                <a:lnTo>
                  <a:pt x="47" y="0"/>
                </a:lnTo>
                <a:lnTo>
                  <a:pt x="0" y="35"/>
                </a:lnTo>
                <a:lnTo>
                  <a:pt x="93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80" name="Freeform 8">
            <a:extLst>
              <a:ext uri="{FF2B5EF4-FFF2-40B4-BE49-F238E27FC236}">
                <a16:creationId xmlns:a16="http://schemas.microsoft.com/office/drawing/2014/main" id="{A65DF70B-2A6C-4C02-91C9-78300AB95664}"/>
              </a:ext>
            </a:extLst>
          </p:cNvPr>
          <p:cNvSpPr>
            <a:spLocks/>
          </p:cNvSpPr>
          <p:nvPr/>
        </p:nvSpPr>
        <p:spPr bwMode="auto">
          <a:xfrm>
            <a:off x="865188" y="0"/>
            <a:ext cx="149225" cy="55563"/>
          </a:xfrm>
          <a:custGeom>
            <a:avLst/>
            <a:gdLst>
              <a:gd name="T0" fmla="*/ 94 w 94"/>
              <a:gd name="T1" fmla="*/ 35 h 35"/>
              <a:gd name="T2" fmla="*/ 47 w 94"/>
              <a:gd name="T3" fmla="*/ 0 h 35"/>
              <a:gd name="T4" fmla="*/ 0 w 94"/>
              <a:gd name="T5" fmla="*/ 35 h 35"/>
              <a:gd name="T6" fmla="*/ 94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94" y="35"/>
                </a:moveTo>
                <a:lnTo>
                  <a:pt x="47" y="0"/>
                </a:lnTo>
                <a:lnTo>
                  <a:pt x="0" y="35"/>
                </a:lnTo>
                <a:lnTo>
                  <a:pt x="94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81" name="Freeform 9">
            <a:extLst>
              <a:ext uri="{FF2B5EF4-FFF2-40B4-BE49-F238E27FC236}">
                <a16:creationId xmlns:a16="http://schemas.microsoft.com/office/drawing/2014/main" id="{DB353812-826F-4CD6-8005-F833BD78A6A5}"/>
              </a:ext>
            </a:extLst>
          </p:cNvPr>
          <p:cNvSpPr>
            <a:spLocks/>
          </p:cNvSpPr>
          <p:nvPr/>
        </p:nvSpPr>
        <p:spPr bwMode="auto">
          <a:xfrm>
            <a:off x="655638" y="0"/>
            <a:ext cx="146050" cy="55563"/>
          </a:xfrm>
          <a:custGeom>
            <a:avLst/>
            <a:gdLst>
              <a:gd name="T0" fmla="*/ 92 w 92"/>
              <a:gd name="T1" fmla="*/ 35 h 35"/>
              <a:gd name="T2" fmla="*/ 47 w 92"/>
              <a:gd name="T3" fmla="*/ 0 h 35"/>
              <a:gd name="T4" fmla="*/ 0 w 92"/>
              <a:gd name="T5" fmla="*/ 35 h 35"/>
              <a:gd name="T6" fmla="*/ 92 w 92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2"/>
              <a:gd name="T13" fmla="*/ 0 h 35"/>
              <a:gd name="T14" fmla="*/ 92 w 92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" h="35">
                <a:moveTo>
                  <a:pt x="92" y="35"/>
                </a:moveTo>
                <a:lnTo>
                  <a:pt x="47" y="0"/>
                </a:lnTo>
                <a:lnTo>
                  <a:pt x="0" y="35"/>
                </a:lnTo>
                <a:lnTo>
                  <a:pt x="92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82" name="Freeform 10">
            <a:extLst>
              <a:ext uri="{FF2B5EF4-FFF2-40B4-BE49-F238E27FC236}">
                <a16:creationId xmlns:a16="http://schemas.microsoft.com/office/drawing/2014/main" id="{04790D73-3C98-4D6E-B8C7-0206AAB9C2FD}"/>
              </a:ext>
            </a:extLst>
          </p:cNvPr>
          <p:cNvSpPr>
            <a:spLocks/>
          </p:cNvSpPr>
          <p:nvPr/>
        </p:nvSpPr>
        <p:spPr bwMode="auto">
          <a:xfrm>
            <a:off x="447675" y="0"/>
            <a:ext cx="149225" cy="55563"/>
          </a:xfrm>
          <a:custGeom>
            <a:avLst/>
            <a:gdLst>
              <a:gd name="T0" fmla="*/ 94 w 94"/>
              <a:gd name="T1" fmla="*/ 35 h 35"/>
              <a:gd name="T2" fmla="*/ 47 w 94"/>
              <a:gd name="T3" fmla="*/ 0 h 35"/>
              <a:gd name="T4" fmla="*/ 0 w 94"/>
              <a:gd name="T5" fmla="*/ 35 h 35"/>
              <a:gd name="T6" fmla="*/ 94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94" y="35"/>
                </a:moveTo>
                <a:lnTo>
                  <a:pt x="47" y="0"/>
                </a:lnTo>
                <a:lnTo>
                  <a:pt x="0" y="35"/>
                </a:lnTo>
                <a:lnTo>
                  <a:pt x="94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83" name="Freeform 11">
            <a:extLst>
              <a:ext uri="{FF2B5EF4-FFF2-40B4-BE49-F238E27FC236}">
                <a16:creationId xmlns:a16="http://schemas.microsoft.com/office/drawing/2014/main" id="{1E153F06-BAEA-4553-A372-01F01463295E}"/>
              </a:ext>
            </a:extLst>
          </p:cNvPr>
          <p:cNvSpPr>
            <a:spLocks/>
          </p:cNvSpPr>
          <p:nvPr/>
        </p:nvSpPr>
        <p:spPr bwMode="auto">
          <a:xfrm>
            <a:off x="242888" y="0"/>
            <a:ext cx="146050" cy="55563"/>
          </a:xfrm>
          <a:custGeom>
            <a:avLst/>
            <a:gdLst>
              <a:gd name="T0" fmla="*/ 92 w 92"/>
              <a:gd name="T1" fmla="*/ 35 h 35"/>
              <a:gd name="T2" fmla="*/ 47 w 92"/>
              <a:gd name="T3" fmla="*/ 0 h 35"/>
              <a:gd name="T4" fmla="*/ 0 w 92"/>
              <a:gd name="T5" fmla="*/ 35 h 35"/>
              <a:gd name="T6" fmla="*/ 92 w 92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2"/>
              <a:gd name="T13" fmla="*/ 0 h 35"/>
              <a:gd name="T14" fmla="*/ 92 w 92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" h="35">
                <a:moveTo>
                  <a:pt x="92" y="35"/>
                </a:moveTo>
                <a:lnTo>
                  <a:pt x="47" y="0"/>
                </a:lnTo>
                <a:lnTo>
                  <a:pt x="0" y="35"/>
                </a:lnTo>
                <a:lnTo>
                  <a:pt x="92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84" name="Freeform 12">
            <a:extLst>
              <a:ext uri="{FF2B5EF4-FFF2-40B4-BE49-F238E27FC236}">
                <a16:creationId xmlns:a16="http://schemas.microsoft.com/office/drawing/2014/main" id="{A4EC0A58-E1F0-4D46-A887-3460DEF84BF4}"/>
              </a:ext>
            </a:extLst>
          </p:cNvPr>
          <p:cNvSpPr>
            <a:spLocks/>
          </p:cNvSpPr>
          <p:nvPr/>
        </p:nvSpPr>
        <p:spPr bwMode="auto">
          <a:xfrm>
            <a:off x="6665913" y="0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85" name="Freeform 13">
            <a:extLst>
              <a:ext uri="{FF2B5EF4-FFF2-40B4-BE49-F238E27FC236}">
                <a16:creationId xmlns:a16="http://schemas.microsoft.com/office/drawing/2014/main" id="{A7728340-990A-49F3-8888-A8F6D21FA7BF}"/>
              </a:ext>
            </a:extLst>
          </p:cNvPr>
          <p:cNvSpPr>
            <a:spLocks/>
          </p:cNvSpPr>
          <p:nvPr/>
        </p:nvSpPr>
        <p:spPr bwMode="auto">
          <a:xfrm>
            <a:off x="6461125" y="0"/>
            <a:ext cx="147638" cy="55563"/>
          </a:xfrm>
          <a:custGeom>
            <a:avLst/>
            <a:gdLst>
              <a:gd name="T0" fmla="*/ 0 w 93"/>
              <a:gd name="T1" fmla="*/ 35 h 35"/>
              <a:gd name="T2" fmla="*/ 46 w 93"/>
              <a:gd name="T3" fmla="*/ 0 h 35"/>
              <a:gd name="T4" fmla="*/ 93 w 93"/>
              <a:gd name="T5" fmla="*/ 35 h 35"/>
              <a:gd name="T6" fmla="*/ 0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6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86" name="Freeform 14">
            <a:extLst>
              <a:ext uri="{FF2B5EF4-FFF2-40B4-BE49-F238E27FC236}">
                <a16:creationId xmlns:a16="http://schemas.microsoft.com/office/drawing/2014/main" id="{3CE37C78-A1C3-4726-B40E-AB975E38B242}"/>
              </a:ext>
            </a:extLst>
          </p:cNvPr>
          <p:cNvSpPr>
            <a:spLocks/>
          </p:cNvSpPr>
          <p:nvPr/>
        </p:nvSpPr>
        <p:spPr bwMode="auto">
          <a:xfrm>
            <a:off x="6875463" y="0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87" name="Freeform 15">
            <a:extLst>
              <a:ext uri="{FF2B5EF4-FFF2-40B4-BE49-F238E27FC236}">
                <a16:creationId xmlns:a16="http://schemas.microsoft.com/office/drawing/2014/main" id="{B2DB5566-728E-44F1-861E-89927FB5EE14}"/>
              </a:ext>
            </a:extLst>
          </p:cNvPr>
          <p:cNvSpPr>
            <a:spLocks/>
          </p:cNvSpPr>
          <p:nvPr/>
        </p:nvSpPr>
        <p:spPr bwMode="auto">
          <a:xfrm>
            <a:off x="7083425" y="0"/>
            <a:ext cx="147638" cy="55563"/>
          </a:xfrm>
          <a:custGeom>
            <a:avLst/>
            <a:gdLst>
              <a:gd name="T0" fmla="*/ 0 w 93"/>
              <a:gd name="T1" fmla="*/ 35 h 35"/>
              <a:gd name="T2" fmla="*/ 47 w 93"/>
              <a:gd name="T3" fmla="*/ 0 h 35"/>
              <a:gd name="T4" fmla="*/ 93 w 93"/>
              <a:gd name="T5" fmla="*/ 35 h 35"/>
              <a:gd name="T6" fmla="*/ 0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7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88" name="Freeform 16">
            <a:extLst>
              <a:ext uri="{FF2B5EF4-FFF2-40B4-BE49-F238E27FC236}">
                <a16:creationId xmlns:a16="http://schemas.microsoft.com/office/drawing/2014/main" id="{9B684363-C8AF-4A69-BFCC-15D6CA9D6C79}"/>
              </a:ext>
            </a:extLst>
          </p:cNvPr>
          <p:cNvSpPr>
            <a:spLocks/>
          </p:cNvSpPr>
          <p:nvPr/>
        </p:nvSpPr>
        <p:spPr bwMode="auto">
          <a:xfrm>
            <a:off x="7297738" y="0"/>
            <a:ext cx="147637" cy="55563"/>
          </a:xfrm>
          <a:custGeom>
            <a:avLst/>
            <a:gdLst>
              <a:gd name="T0" fmla="*/ 0 w 93"/>
              <a:gd name="T1" fmla="*/ 35 h 35"/>
              <a:gd name="T2" fmla="*/ 47 w 93"/>
              <a:gd name="T3" fmla="*/ 0 h 35"/>
              <a:gd name="T4" fmla="*/ 93 w 93"/>
              <a:gd name="T5" fmla="*/ 35 h 35"/>
              <a:gd name="T6" fmla="*/ 0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7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89" name="Freeform 17">
            <a:extLst>
              <a:ext uri="{FF2B5EF4-FFF2-40B4-BE49-F238E27FC236}">
                <a16:creationId xmlns:a16="http://schemas.microsoft.com/office/drawing/2014/main" id="{BF40D1BE-7396-4FC2-A200-4AA3E998E406}"/>
              </a:ext>
            </a:extLst>
          </p:cNvPr>
          <p:cNvSpPr>
            <a:spLocks/>
          </p:cNvSpPr>
          <p:nvPr/>
        </p:nvSpPr>
        <p:spPr bwMode="auto">
          <a:xfrm>
            <a:off x="7502525" y="0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90" name="Freeform 18">
            <a:extLst>
              <a:ext uri="{FF2B5EF4-FFF2-40B4-BE49-F238E27FC236}">
                <a16:creationId xmlns:a16="http://schemas.microsoft.com/office/drawing/2014/main" id="{CBB472A4-D76A-463A-BA41-F14D003ED451}"/>
              </a:ext>
            </a:extLst>
          </p:cNvPr>
          <p:cNvSpPr>
            <a:spLocks/>
          </p:cNvSpPr>
          <p:nvPr/>
        </p:nvSpPr>
        <p:spPr bwMode="auto">
          <a:xfrm>
            <a:off x="7710488" y="0"/>
            <a:ext cx="147637" cy="55563"/>
          </a:xfrm>
          <a:custGeom>
            <a:avLst/>
            <a:gdLst>
              <a:gd name="T0" fmla="*/ 0 w 93"/>
              <a:gd name="T1" fmla="*/ 35 h 35"/>
              <a:gd name="T2" fmla="*/ 47 w 93"/>
              <a:gd name="T3" fmla="*/ 0 h 35"/>
              <a:gd name="T4" fmla="*/ 93 w 93"/>
              <a:gd name="T5" fmla="*/ 35 h 35"/>
              <a:gd name="T6" fmla="*/ 0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7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91" name="Freeform 19">
            <a:extLst>
              <a:ext uri="{FF2B5EF4-FFF2-40B4-BE49-F238E27FC236}">
                <a16:creationId xmlns:a16="http://schemas.microsoft.com/office/drawing/2014/main" id="{4E846B49-964D-41DF-9027-D481F2F16997}"/>
              </a:ext>
            </a:extLst>
          </p:cNvPr>
          <p:cNvSpPr>
            <a:spLocks/>
          </p:cNvSpPr>
          <p:nvPr/>
        </p:nvSpPr>
        <p:spPr bwMode="auto">
          <a:xfrm>
            <a:off x="7927975" y="0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92" name="Freeform 20">
            <a:extLst>
              <a:ext uri="{FF2B5EF4-FFF2-40B4-BE49-F238E27FC236}">
                <a16:creationId xmlns:a16="http://schemas.microsoft.com/office/drawing/2014/main" id="{43FB9608-D84F-4740-B06A-FCBF227ED214}"/>
              </a:ext>
            </a:extLst>
          </p:cNvPr>
          <p:cNvSpPr>
            <a:spLocks/>
          </p:cNvSpPr>
          <p:nvPr/>
        </p:nvSpPr>
        <p:spPr bwMode="auto">
          <a:xfrm>
            <a:off x="8128000" y="0"/>
            <a:ext cx="146050" cy="55563"/>
          </a:xfrm>
          <a:custGeom>
            <a:avLst/>
            <a:gdLst>
              <a:gd name="T0" fmla="*/ 0 w 92"/>
              <a:gd name="T1" fmla="*/ 35 h 35"/>
              <a:gd name="T2" fmla="*/ 45 w 92"/>
              <a:gd name="T3" fmla="*/ 0 h 35"/>
              <a:gd name="T4" fmla="*/ 92 w 92"/>
              <a:gd name="T5" fmla="*/ 35 h 35"/>
              <a:gd name="T6" fmla="*/ 0 w 92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2"/>
              <a:gd name="T13" fmla="*/ 0 h 35"/>
              <a:gd name="T14" fmla="*/ 92 w 92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" h="35">
                <a:moveTo>
                  <a:pt x="0" y="35"/>
                </a:moveTo>
                <a:lnTo>
                  <a:pt x="45" y="0"/>
                </a:lnTo>
                <a:lnTo>
                  <a:pt x="92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93" name="Freeform 21">
            <a:extLst>
              <a:ext uri="{FF2B5EF4-FFF2-40B4-BE49-F238E27FC236}">
                <a16:creationId xmlns:a16="http://schemas.microsoft.com/office/drawing/2014/main" id="{F12D61A4-0992-4825-A231-8C2FD373B7F8}"/>
              </a:ext>
            </a:extLst>
          </p:cNvPr>
          <p:cNvSpPr>
            <a:spLocks/>
          </p:cNvSpPr>
          <p:nvPr/>
        </p:nvSpPr>
        <p:spPr bwMode="auto">
          <a:xfrm>
            <a:off x="8337550" y="0"/>
            <a:ext cx="146050" cy="55563"/>
          </a:xfrm>
          <a:custGeom>
            <a:avLst/>
            <a:gdLst>
              <a:gd name="T0" fmla="*/ 0 w 92"/>
              <a:gd name="T1" fmla="*/ 35 h 35"/>
              <a:gd name="T2" fmla="*/ 47 w 92"/>
              <a:gd name="T3" fmla="*/ 0 h 35"/>
              <a:gd name="T4" fmla="*/ 92 w 92"/>
              <a:gd name="T5" fmla="*/ 35 h 35"/>
              <a:gd name="T6" fmla="*/ 0 w 92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2"/>
              <a:gd name="T13" fmla="*/ 0 h 35"/>
              <a:gd name="T14" fmla="*/ 92 w 92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" h="35">
                <a:moveTo>
                  <a:pt x="0" y="35"/>
                </a:moveTo>
                <a:lnTo>
                  <a:pt x="47" y="0"/>
                </a:lnTo>
                <a:lnTo>
                  <a:pt x="92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94" name="Freeform 22">
            <a:extLst>
              <a:ext uri="{FF2B5EF4-FFF2-40B4-BE49-F238E27FC236}">
                <a16:creationId xmlns:a16="http://schemas.microsoft.com/office/drawing/2014/main" id="{5C646B81-67F3-46A6-B545-1FB81508553D}"/>
              </a:ext>
            </a:extLst>
          </p:cNvPr>
          <p:cNvSpPr>
            <a:spLocks/>
          </p:cNvSpPr>
          <p:nvPr/>
        </p:nvSpPr>
        <p:spPr bwMode="auto">
          <a:xfrm>
            <a:off x="8542338" y="0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95" name="Freeform 23">
            <a:extLst>
              <a:ext uri="{FF2B5EF4-FFF2-40B4-BE49-F238E27FC236}">
                <a16:creationId xmlns:a16="http://schemas.microsoft.com/office/drawing/2014/main" id="{2BF87454-0A5F-4F22-A888-28D865E51300}"/>
              </a:ext>
            </a:extLst>
          </p:cNvPr>
          <p:cNvSpPr>
            <a:spLocks/>
          </p:cNvSpPr>
          <p:nvPr/>
        </p:nvSpPr>
        <p:spPr bwMode="auto">
          <a:xfrm>
            <a:off x="8750300" y="0"/>
            <a:ext cx="146050" cy="55563"/>
          </a:xfrm>
          <a:custGeom>
            <a:avLst/>
            <a:gdLst>
              <a:gd name="T0" fmla="*/ 0 w 92"/>
              <a:gd name="T1" fmla="*/ 35 h 35"/>
              <a:gd name="T2" fmla="*/ 47 w 92"/>
              <a:gd name="T3" fmla="*/ 0 h 35"/>
              <a:gd name="T4" fmla="*/ 92 w 92"/>
              <a:gd name="T5" fmla="*/ 35 h 35"/>
              <a:gd name="T6" fmla="*/ 0 w 92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2"/>
              <a:gd name="T13" fmla="*/ 0 h 35"/>
              <a:gd name="T14" fmla="*/ 92 w 92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" h="35">
                <a:moveTo>
                  <a:pt x="0" y="35"/>
                </a:moveTo>
                <a:lnTo>
                  <a:pt x="47" y="0"/>
                </a:lnTo>
                <a:lnTo>
                  <a:pt x="92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96" name="Freeform 24">
            <a:extLst>
              <a:ext uri="{FF2B5EF4-FFF2-40B4-BE49-F238E27FC236}">
                <a16:creationId xmlns:a16="http://schemas.microsoft.com/office/drawing/2014/main" id="{69AE1BE0-6986-4F67-88B3-BE18EA00E241}"/>
              </a:ext>
            </a:extLst>
          </p:cNvPr>
          <p:cNvSpPr>
            <a:spLocks/>
          </p:cNvSpPr>
          <p:nvPr/>
        </p:nvSpPr>
        <p:spPr bwMode="auto">
          <a:xfrm>
            <a:off x="5430838" y="0"/>
            <a:ext cx="147637" cy="55563"/>
          </a:xfrm>
          <a:custGeom>
            <a:avLst/>
            <a:gdLst>
              <a:gd name="T0" fmla="*/ 0 w 93"/>
              <a:gd name="T1" fmla="*/ 35 h 35"/>
              <a:gd name="T2" fmla="*/ 47 w 93"/>
              <a:gd name="T3" fmla="*/ 0 h 35"/>
              <a:gd name="T4" fmla="*/ 93 w 93"/>
              <a:gd name="T5" fmla="*/ 35 h 35"/>
              <a:gd name="T6" fmla="*/ 0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7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97" name="Freeform 25">
            <a:extLst>
              <a:ext uri="{FF2B5EF4-FFF2-40B4-BE49-F238E27FC236}">
                <a16:creationId xmlns:a16="http://schemas.microsoft.com/office/drawing/2014/main" id="{07E85BDF-20C8-44F4-89DE-D4631245A1DB}"/>
              </a:ext>
            </a:extLst>
          </p:cNvPr>
          <p:cNvSpPr>
            <a:spLocks/>
          </p:cNvSpPr>
          <p:nvPr/>
        </p:nvSpPr>
        <p:spPr bwMode="auto">
          <a:xfrm>
            <a:off x="5222875" y="0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98" name="Freeform 26">
            <a:extLst>
              <a:ext uri="{FF2B5EF4-FFF2-40B4-BE49-F238E27FC236}">
                <a16:creationId xmlns:a16="http://schemas.microsoft.com/office/drawing/2014/main" id="{8FB24695-CDFB-4045-B4E0-26580A828917}"/>
              </a:ext>
            </a:extLst>
          </p:cNvPr>
          <p:cNvSpPr>
            <a:spLocks/>
          </p:cNvSpPr>
          <p:nvPr/>
        </p:nvSpPr>
        <p:spPr bwMode="auto">
          <a:xfrm>
            <a:off x="5640388" y="0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99" name="Freeform 27">
            <a:extLst>
              <a:ext uri="{FF2B5EF4-FFF2-40B4-BE49-F238E27FC236}">
                <a16:creationId xmlns:a16="http://schemas.microsoft.com/office/drawing/2014/main" id="{503EEFF1-6CD0-43C1-8AA4-285C60A22FFF}"/>
              </a:ext>
            </a:extLst>
          </p:cNvPr>
          <p:cNvSpPr>
            <a:spLocks/>
          </p:cNvSpPr>
          <p:nvPr/>
        </p:nvSpPr>
        <p:spPr bwMode="auto">
          <a:xfrm>
            <a:off x="5848350" y="0"/>
            <a:ext cx="146050" cy="55563"/>
          </a:xfrm>
          <a:custGeom>
            <a:avLst/>
            <a:gdLst>
              <a:gd name="T0" fmla="*/ 0 w 92"/>
              <a:gd name="T1" fmla="*/ 35 h 35"/>
              <a:gd name="T2" fmla="*/ 45 w 92"/>
              <a:gd name="T3" fmla="*/ 0 h 35"/>
              <a:gd name="T4" fmla="*/ 92 w 92"/>
              <a:gd name="T5" fmla="*/ 35 h 35"/>
              <a:gd name="T6" fmla="*/ 0 w 92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2"/>
              <a:gd name="T13" fmla="*/ 0 h 35"/>
              <a:gd name="T14" fmla="*/ 92 w 92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" h="35">
                <a:moveTo>
                  <a:pt x="0" y="35"/>
                </a:moveTo>
                <a:lnTo>
                  <a:pt x="45" y="0"/>
                </a:lnTo>
                <a:lnTo>
                  <a:pt x="92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100" name="Freeform 28">
            <a:extLst>
              <a:ext uri="{FF2B5EF4-FFF2-40B4-BE49-F238E27FC236}">
                <a16:creationId xmlns:a16="http://schemas.microsoft.com/office/drawing/2014/main" id="{EBC61D24-5585-4B8B-B0B5-D73791932207}"/>
              </a:ext>
            </a:extLst>
          </p:cNvPr>
          <p:cNvSpPr>
            <a:spLocks/>
          </p:cNvSpPr>
          <p:nvPr/>
        </p:nvSpPr>
        <p:spPr bwMode="auto">
          <a:xfrm>
            <a:off x="6062663" y="0"/>
            <a:ext cx="146050" cy="55563"/>
          </a:xfrm>
          <a:custGeom>
            <a:avLst/>
            <a:gdLst>
              <a:gd name="T0" fmla="*/ 0 w 92"/>
              <a:gd name="T1" fmla="*/ 35 h 35"/>
              <a:gd name="T2" fmla="*/ 45 w 92"/>
              <a:gd name="T3" fmla="*/ 0 h 35"/>
              <a:gd name="T4" fmla="*/ 92 w 92"/>
              <a:gd name="T5" fmla="*/ 35 h 35"/>
              <a:gd name="T6" fmla="*/ 0 w 92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2"/>
              <a:gd name="T13" fmla="*/ 0 h 35"/>
              <a:gd name="T14" fmla="*/ 92 w 92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" h="35">
                <a:moveTo>
                  <a:pt x="0" y="35"/>
                </a:moveTo>
                <a:lnTo>
                  <a:pt x="45" y="0"/>
                </a:lnTo>
                <a:lnTo>
                  <a:pt x="92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101" name="Freeform 29">
            <a:extLst>
              <a:ext uri="{FF2B5EF4-FFF2-40B4-BE49-F238E27FC236}">
                <a16:creationId xmlns:a16="http://schemas.microsoft.com/office/drawing/2014/main" id="{C3EAA750-D43B-4957-8839-6A5A64D0BD2B}"/>
              </a:ext>
            </a:extLst>
          </p:cNvPr>
          <p:cNvSpPr>
            <a:spLocks/>
          </p:cNvSpPr>
          <p:nvPr/>
        </p:nvSpPr>
        <p:spPr bwMode="auto">
          <a:xfrm>
            <a:off x="6265863" y="0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102" name="Freeform 30">
            <a:extLst>
              <a:ext uri="{FF2B5EF4-FFF2-40B4-BE49-F238E27FC236}">
                <a16:creationId xmlns:a16="http://schemas.microsoft.com/office/drawing/2014/main" id="{FC563ACC-C6D0-4293-8204-AC0DB050FEC0}"/>
              </a:ext>
            </a:extLst>
          </p:cNvPr>
          <p:cNvSpPr>
            <a:spLocks/>
          </p:cNvSpPr>
          <p:nvPr/>
        </p:nvSpPr>
        <p:spPr bwMode="auto">
          <a:xfrm>
            <a:off x="4181475" y="0"/>
            <a:ext cx="147638" cy="55563"/>
          </a:xfrm>
          <a:custGeom>
            <a:avLst/>
            <a:gdLst>
              <a:gd name="T0" fmla="*/ 0 w 93"/>
              <a:gd name="T1" fmla="*/ 35 h 35"/>
              <a:gd name="T2" fmla="*/ 46 w 93"/>
              <a:gd name="T3" fmla="*/ 0 h 35"/>
              <a:gd name="T4" fmla="*/ 93 w 93"/>
              <a:gd name="T5" fmla="*/ 35 h 35"/>
              <a:gd name="T6" fmla="*/ 0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6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103" name="Freeform 31">
            <a:extLst>
              <a:ext uri="{FF2B5EF4-FFF2-40B4-BE49-F238E27FC236}">
                <a16:creationId xmlns:a16="http://schemas.microsoft.com/office/drawing/2014/main" id="{A0945CB1-9B88-4B5B-941F-DB1EDF068B11}"/>
              </a:ext>
            </a:extLst>
          </p:cNvPr>
          <p:cNvSpPr>
            <a:spLocks/>
          </p:cNvSpPr>
          <p:nvPr/>
        </p:nvSpPr>
        <p:spPr bwMode="auto">
          <a:xfrm>
            <a:off x="3973513" y="0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104" name="Freeform 32">
            <a:extLst>
              <a:ext uri="{FF2B5EF4-FFF2-40B4-BE49-F238E27FC236}">
                <a16:creationId xmlns:a16="http://schemas.microsoft.com/office/drawing/2014/main" id="{755329FA-19F3-4B86-9178-AE4C572887C9}"/>
              </a:ext>
            </a:extLst>
          </p:cNvPr>
          <p:cNvSpPr>
            <a:spLocks/>
          </p:cNvSpPr>
          <p:nvPr/>
        </p:nvSpPr>
        <p:spPr bwMode="auto">
          <a:xfrm>
            <a:off x="4391025" y="0"/>
            <a:ext cx="147638" cy="55563"/>
          </a:xfrm>
          <a:custGeom>
            <a:avLst/>
            <a:gdLst>
              <a:gd name="T0" fmla="*/ 0 w 93"/>
              <a:gd name="T1" fmla="*/ 35 h 35"/>
              <a:gd name="T2" fmla="*/ 47 w 93"/>
              <a:gd name="T3" fmla="*/ 0 h 35"/>
              <a:gd name="T4" fmla="*/ 93 w 93"/>
              <a:gd name="T5" fmla="*/ 35 h 35"/>
              <a:gd name="T6" fmla="*/ 0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7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105" name="Freeform 33">
            <a:extLst>
              <a:ext uri="{FF2B5EF4-FFF2-40B4-BE49-F238E27FC236}">
                <a16:creationId xmlns:a16="http://schemas.microsoft.com/office/drawing/2014/main" id="{E1092FC7-007C-4C6E-A388-4770AE08C7B6}"/>
              </a:ext>
            </a:extLst>
          </p:cNvPr>
          <p:cNvSpPr>
            <a:spLocks/>
          </p:cNvSpPr>
          <p:nvPr/>
        </p:nvSpPr>
        <p:spPr bwMode="auto">
          <a:xfrm>
            <a:off x="4595813" y="0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106" name="Freeform 34">
            <a:extLst>
              <a:ext uri="{FF2B5EF4-FFF2-40B4-BE49-F238E27FC236}">
                <a16:creationId xmlns:a16="http://schemas.microsoft.com/office/drawing/2014/main" id="{546607AD-D802-4EDE-9596-D0C537785EB2}"/>
              </a:ext>
            </a:extLst>
          </p:cNvPr>
          <p:cNvSpPr>
            <a:spLocks/>
          </p:cNvSpPr>
          <p:nvPr/>
        </p:nvSpPr>
        <p:spPr bwMode="auto">
          <a:xfrm>
            <a:off x="4810125" y="0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107" name="Freeform 35">
            <a:extLst>
              <a:ext uri="{FF2B5EF4-FFF2-40B4-BE49-F238E27FC236}">
                <a16:creationId xmlns:a16="http://schemas.microsoft.com/office/drawing/2014/main" id="{7C3541B7-A71B-429A-9441-BFA53B007803}"/>
              </a:ext>
            </a:extLst>
          </p:cNvPr>
          <p:cNvSpPr>
            <a:spLocks/>
          </p:cNvSpPr>
          <p:nvPr/>
        </p:nvSpPr>
        <p:spPr bwMode="auto">
          <a:xfrm>
            <a:off x="5018088" y="0"/>
            <a:ext cx="147637" cy="55563"/>
          </a:xfrm>
          <a:custGeom>
            <a:avLst/>
            <a:gdLst>
              <a:gd name="T0" fmla="*/ 0 w 93"/>
              <a:gd name="T1" fmla="*/ 35 h 35"/>
              <a:gd name="T2" fmla="*/ 47 w 93"/>
              <a:gd name="T3" fmla="*/ 0 h 35"/>
              <a:gd name="T4" fmla="*/ 93 w 93"/>
              <a:gd name="T5" fmla="*/ 35 h 35"/>
              <a:gd name="T6" fmla="*/ 0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7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108" name="Freeform 36">
            <a:extLst>
              <a:ext uri="{FF2B5EF4-FFF2-40B4-BE49-F238E27FC236}">
                <a16:creationId xmlns:a16="http://schemas.microsoft.com/office/drawing/2014/main" id="{9B865030-1ABC-49AF-A889-76AB2CA72703}"/>
              </a:ext>
            </a:extLst>
          </p:cNvPr>
          <p:cNvSpPr>
            <a:spLocks/>
          </p:cNvSpPr>
          <p:nvPr/>
        </p:nvSpPr>
        <p:spPr bwMode="auto">
          <a:xfrm>
            <a:off x="2935288" y="0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109" name="Freeform 37">
            <a:extLst>
              <a:ext uri="{FF2B5EF4-FFF2-40B4-BE49-F238E27FC236}">
                <a16:creationId xmlns:a16="http://schemas.microsoft.com/office/drawing/2014/main" id="{720A3C2D-58E8-4F0D-9036-2F00327687AC}"/>
              </a:ext>
            </a:extLst>
          </p:cNvPr>
          <p:cNvSpPr>
            <a:spLocks/>
          </p:cNvSpPr>
          <p:nvPr/>
        </p:nvSpPr>
        <p:spPr bwMode="auto">
          <a:xfrm>
            <a:off x="2728913" y="0"/>
            <a:ext cx="147637" cy="55563"/>
          </a:xfrm>
          <a:custGeom>
            <a:avLst/>
            <a:gdLst>
              <a:gd name="T0" fmla="*/ 0 w 93"/>
              <a:gd name="T1" fmla="*/ 35 h 35"/>
              <a:gd name="T2" fmla="*/ 46 w 93"/>
              <a:gd name="T3" fmla="*/ 0 h 35"/>
              <a:gd name="T4" fmla="*/ 93 w 93"/>
              <a:gd name="T5" fmla="*/ 35 h 35"/>
              <a:gd name="T6" fmla="*/ 0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6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110" name="Freeform 38">
            <a:extLst>
              <a:ext uri="{FF2B5EF4-FFF2-40B4-BE49-F238E27FC236}">
                <a16:creationId xmlns:a16="http://schemas.microsoft.com/office/drawing/2014/main" id="{3D52E642-D619-4B33-BA79-E282B11EED64}"/>
              </a:ext>
            </a:extLst>
          </p:cNvPr>
          <p:cNvSpPr>
            <a:spLocks/>
          </p:cNvSpPr>
          <p:nvPr/>
        </p:nvSpPr>
        <p:spPr bwMode="auto">
          <a:xfrm>
            <a:off x="3144838" y="0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111" name="Freeform 39">
            <a:extLst>
              <a:ext uri="{FF2B5EF4-FFF2-40B4-BE49-F238E27FC236}">
                <a16:creationId xmlns:a16="http://schemas.microsoft.com/office/drawing/2014/main" id="{87F79025-57E0-469A-877F-8B6FB2F743FF}"/>
              </a:ext>
            </a:extLst>
          </p:cNvPr>
          <p:cNvSpPr>
            <a:spLocks/>
          </p:cNvSpPr>
          <p:nvPr/>
        </p:nvSpPr>
        <p:spPr bwMode="auto">
          <a:xfrm>
            <a:off x="3351213" y="0"/>
            <a:ext cx="147637" cy="55563"/>
          </a:xfrm>
          <a:custGeom>
            <a:avLst/>
            <a:gdLst>
              <a:gd name="T0" fmla="*/ 0 w 93"/>
              <a:gd name="T1" fmla="*/ 35 h 35"/>
              <a:gd name="T2" fmla="*/ 47 w 93"/>
              <a:gd name="T3" fmla="*/ 0 h 35"/>
              <a:gd name="T4" fmla="*/ 93 w 93"/>
              <a:gd name="T5" fmla="*/ 35 h 35"/>
              <a:gd name="T6" fmla="*/ 0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7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112" name="Freeform 40">
            <a:extLst>
              <a:ext uri="{FF2B5EF4-FFF2-40B4-BE49-F238E27FC236}">
                <a16:creationId xmlns:a16="http://schemas.microsoft.com/office/drawing/2014/main" id="{55A89553-2EB3-447D-B418-3F03242B8233}"/>
              </a:ext>
            </a:extLst>
          </p:cNvPr>
          <p:cNvSpPr>
            <a:spLocks/>
          </p:cNvSpPr>
          <p:nvPr/>
        </p:nvSpPr>
        <p:spPr bwMode="auto">
          <a:xfrm>
            <a:off x="3565525" y="0"/>
            <a:ext cx="147638" cy="55563"/>
          </a:xfrm>
          <a:custGeom>
            <a:avLst/>
            <a:gdLst>
              <a:gd name="T0" fmla="*/ 0 w 93"/>
              <a:gd name="T1" fmla="*/ 35 h 35"/>
              <a:gd name="T2" fmla="*/ 46 w 93"/>
              <a:gd name="T3" fmla="*/ 0 h 35"/>
              <a:gd name="T4" fmla="*/ 93 w 93"/>
              <a:gd name="T5" fmla="*/ 35 h 35"/>
              <a:gd name="T6" fmla="*/ 0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6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pic>
        <p:nvPicPr>
          <p:cNvPr id="3113" name="Picture 41" descr="BD14742_">
            <a:extLst>
              <a:ext uri="{FF2B5EF4-FFF2-40B4-BE49-F238E27FC236}">
                <a16:creationId xmlns:a16="http://schemas.microsoft.com/office/drawing/2014/main" id="{20A4AC65-3FFA-4FE0-A971-EE1F7A75AD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696075"/>
            <a:ext cx="9144000" cy="161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14" name="Picture 42" descr="Logo">
            <a:extLst>
              <a:ext uri="{FF2B5EF4-FFF2-40B4-BE49-F238E27FC236}">
                <a16:creationId xmlns:a16="http://schemas.microsoft.com/office/drawing/2014/main" id="{7058CD30-A315-41F0-A3AF-C36FDDACE6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3424" y="152400"/>
            <a:ext cx="2060575" cy="11447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15" name="Picture 43" descr="BD14742_">
            <a:extLst>
              <a:ext uri="{FF2B5EF4-FFF2-40B4-BE49-F238E27FC236}">
                <a16:creationId xmlns:a16="http://schemas.microsoft.com/office/drawing/2014/main" id="{5B2BF685-E26D-438F-83C0-CB8A0A0CEB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61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2B5B9E1C-0C65-4A6C-A702-FCC7E5A777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9219" y="5446318"/>
            <a:ext cx="8131175" cy="1143000"/>
          </a:xfrm>
        </p:spPr>
        <p:txBody>
          <a:bodyPr/>
          <a:lstStyle/>
          <a:p>
            <a:r>
              <a:rPr lang="en-US" dirty="0">
                <a:latin typeface="Verdana" panose="020B0604030504040204" pitchFamily="34" charset="0"/>
                <a:ea typeface="Verdana" panose="020B0604030504040204" pitchFamily="34" charset="0"/>
              </a:rPr>
              <a:t>Illinois Solar for All Program</a:t>
            </a:r>
          </a:p>
        </p:txBody>
      </p:sp>
      <p:sp>
        <p:nvSpPr>
          <p:cNvPr id="3118" name="Text Box 46">
            <a:extLst>
              <a:ext uri="{FF2B5EF4-FFF2-40B4-BE49-F238E27FC236}">
                <a16:creationId xmlns:a16="http://schemas.microsoft.com/office/drawing/2014/main" id="{1D4D3C28-0767-49D5-8D44-5B6A48C4C03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34400" y="6400800"/>
            <a:ext cx="381000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fld id="{122CFDA7-56FB-4736-B401-CA612D196AAD}" type="slidenum">
              <a:rPr lang="en-US" altLang="en-US" sz="1000"/>
              <a:pPr eaLnBrk="1" hangingPunct="1">
                <a:spcBef>
                  <a:spcPct val="50000"/>
                </a:spcBef>
              </a:pPr>
              <a:t>3</a:t>
            </a:fld>
            <a:endParaRPr lang="en-US" altLang="en-US" sz="1000"/>
          </a:p>
        </p:txBody>
      </p:sp>
      <p:pic>
        <p:nvPicPr>
          <p:cNvPr id="3120" name="Picture 48" descr="IPA">
            <a:extLst>
              <a:ext uri="{FF2B5EF4-FFF2-40B4-BE49-F238E27FC236}">
                <a16:creationId xmlns:a16="http://schemas.microsoft.com/office/drawing/2014/main" id="{17512193-95EE-4F5C-BBA6-1EAE0C6A54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8850" y="266514"/>
            <a:ext cx="1873250" cy="8369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AutoShape 56" descr="Elevate Energy">
            <a:extLst>
              <a:ext uri="{FF2B5EF4-FFF2-40B4-BE49-F238E27FC236}">
                <a16:creationId xmlns:a16="http://schemas.microsoft.com/office/drawing/2014/main" id="{0929B480-AA63-495F-BF4C-C63707AED24A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564683" y="532606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50" name="Picture 49" descr="Shape&#10;&#10;Description automatically generated">
            <a:extLst>
              <a:ext uri="{FF2B5EF4-FFF2-40B4-BE49-F238E27FC236}">
                <a16:creationId xmlns:a16="http://schemas.microsoft.com/office/drawing/2014/main" id="{31BE72B6-DAC9-491F-AAAE-35D01A964D3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8350" y="217530"/>
            <a:ext cx="952618" cy="961830"/>
          </a:xfrm>
          <a:prstGeom prst="rect">
            <a:avLst/>
          </a:prstGeom>
        </p:spPr>
      </p:pic>
      <p:pic>
        <p:nvPicPr>
          <p:cNvPr id="4" name="Picture 3" descr="A picture containing sky, outdoor&#10;&#10;Description automatically generated">
            <a:extLst>
              <a:ext uri="{FF2B5EF4-FFF2-40B4-BE49-F238E27FC236}">
                <a16:creationId xmlns:a16="http://schemas.microsoft.com/office/drawing/2014/main" id="{660ACC09-85C7-42A6-97E5-BD313179954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5939" y="1310498"/>
            <a:ext cx="6559747" cy="43704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248583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Freeform 2">
            <a:extLst>
              <a:ext uri="{FF2B5EF4-FFF2-40B4-BE49-F238E27FC236}">
                <a16:creationId xmlns:a16="http://schemas.microsoft.com/office/drawing/2014/main" id="{109873C1-9F2F-412A-B9DC-EBA959687DDC}"/>
              </a:ext>
            </a:extLst>
          </p:cNvPr>
          <p:cNvSpPr>
            <a:spLocks/>
          </p:cNvSpPr>
          <p:nvPr/>
        </p:nvSpPr>
        <p:spPr bwMode="auto">
          <a:xfrm>
            <a:off x="2114550" y="0"/>
            <a:ext cx="149225" cy="55563"/>
          </a:xfrm>
          <a:custGeom>
            <a:avLst/>
            <a:gdLst>
              <a:gd name="T0" fmla="*/ 94 w 94"/>
              <a:gd name="T1" fmla="*/ 35 h 35"/>
              <a:gd name="T2" fmla="*/ 47 w 94"/>
              <a:gd name="T3" fmla="*/ 0 h 35"/>
              <a:gd name="T4" fmla="*/ 0 w 94"/>
              <a:gd name="T5" fmla="*/ 35 h 35"/>
              <a:gd name="T6" fmla="*/ 94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94" y="35"/>
                </a:moveTo>
                <a:lnTo>
                  <a:pt x="47" y="0"/>
                </a:lnTo>
                <a:lnTo>
                  <a:pt x="0" y="35"/>
                </a:lnTo>
                <a:lnTo>
                  <a:pt x="94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75" name="Freeform 3">
            <a:extLst>
              <a:ext uri="{FF2B5EF4-FFF2-40B4-BE49-F238E27FC236}">
                <a16:creationId xmlns:a16="http://schemas.microsoft.com/office/drawing/2014/main" id="{3286F88D-F9C2-4B85-A6AD-AFCD45E8A0FE}"/>
              </a:ext>
            </a:extLst>
          </p:cNvPr>
          <p:cNvSpPr>
            <a:spLocks/>
          </p:cNvSpPr>
          <p:nvPr/>
        </p:nvSpPr>
        <p:spPr bwMode="auto">
          <a:xfrm>
            <a:off x="1909763" y="0"/>
            <a:ext cx="146050" cy="55563"/>
          </a:xfrm>
          <a:custGeom>
            <a:avLst/>
            <a:gdLst>
              <a:gd name="T0" fmla="*/ 92 w 92"/>
              <a:gd name="T1" fmla="*/ 35 h 35"/>
              <a:gd name="T2" fmla="*/ 46 w 92"/>
              <a:gd name="T3" fmla="*/ 0 h 35"/>
              <a:gd name="T4" fmla="*/ 0 w 92"/>
              <a:gd name="T5" fmla="*/ 35 h 35"/>
              <a:gd name="T6" fmla="*/ 92 w 92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2"/>
              <a:gd name="T13" fmla="*/ 0 h 35"/>
              <a:gd name="T14" fmla="*/ 92 w 92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" h="35">
                <a:moveTo>
                  <a:pt x="92" y="35"/>
                </a:moveTo>
                <a:lnTo>
                  <a:pt x="46" y="0"/>
                </a:lnTo>
                <a:lnTo>
                  <a:pt x="0" y="35"/>
                </a:lnTo>
                <a:lnTo>
                  <a:pt x="92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76" name="Freeform 4">
            <a:extLst>
              <a:ext uri="{FF2B5EF4-FFF2-40B4-BE49-F238E27FC236}">
                <a16:creationId xmlns:a16="http://schemas.microsoft.com/office/drawing/2014/main" id="{77C28E55-9429-4B83-A80C-52A516ADBE3B}"/>
              </a:ext>
            </a:extLst>
          </p:cNvPr>
          <p:cNvSpPr>
            <a:spLocks/>
          </p:cNvSpPr>
          <p:nvPr/>
        </p:nvSpPr>
        <p:spPr bwMode="auto">
          <a:xfrm>
            <a:off x="1693863" y="0"/>
            <a:ext cx="147637" cy="55563"/>
          </a:xfrm>
          <a:custGeom>
            <a:avLst/>
            <a:gdLst>
              <a:gd name="T0" fmla="*/ 93 w 93"/>
              <a:gd name="T1" fmla="*/ 35 h 35"/>
              <a:gd name="T2" fmla="*/ 47 w 93"/>
              <a:gd name="T3" fmla="*/ 0 h 35"/>
              <a:gd name="T4" fmla="*/ 0 w 93"/>
              <a:gd name="T5" fmla="*/ 35 h 35"/>
              <a:gd name="T6" fmla="*/ 93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93" y="35"/>
                </a:moveTo>
                <a:lnTo>
                  <a:pt x="47" y="0"/>
                </a:lnTo>
                <a:lnTo>
                  <a:pt x="0" y="35"/>
                </a:lnTo>
                <a:lnTo>
                  <a:pt x="93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77" name="Freeform 5">
            <a:extLst>
              <a:ext uri="{FF2B5EF4-FFF2-40B4-BE49-F238E27FC236}">
                <a16:creationId xmlns:a16="http://schemas.microsoft.com/office/drawing/2014/main" id="{73F0150D-A889-4DB0-B4A9-DD0BF527A02C}"/>
              </a:ext>
            </a:extLst>
          </p:cNvPr>
          <p:cNvSpPr>
            <a:spLocks/>
          </p:cNvSpPr>
          <p:nvPr/>
        </p:nvSpPr>
        <p:spPr bwMode="auto">
          <a:xfrm>
            <a:off x="1487488" y="0"/>
            <a:ext cx="149225" cy="55563"/>
          </a:xfrm>
          <a:custGeom>
            <a:avLst/>
            <a:gdLst>
              <a:gd name="T0" fmla="*/ 94 w 94"/>
              <a:gd name="T1" fmla="*/ 35 h 35"/>
              <a:gd name="T2" fmla="*/ 47 w 94"/>
              <a:gd name="T3" fmla="*/ 0 h 35"/>
              <a:gd name="T4" fmla="*/ 0 w 94"/>
              <a:gd name="T5" fmla="*/ 35 h 35"/>
              <a:gd name="T6" fmla="*/ 94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94" y="35"/>
                </a:moveTo>
                <a:lnTo>
                  <a:pt x="47" y="0"/>
                </a:lnTo>
                <a:lnTo>
                  <a:pt x="0" y="35"/>
                </a:lnTo>
                <a:lnTo>
                  <a:pt x="94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78" name="Freeform 6">
            <a:extLst>
              <a:ext uri="{FF2B5EF4-FFF2-40B4-BE49-F238E27FC236}">
                <a16:creationId xmlns:a16="http://schemas.microsoft.com/office/drawing/2014/main" id="{910EA354-3EBD-46CD-B883-D34043183AF2}"/>
              </a:ext>
            </a:extLst>
          </p:cNvPr>
          <p:cNvSpPr>
            <a:spLocks/>
          </p:cNvSpPr>
          <p:nvPr/>
        </p:nvSpPr>
        <p:spPr bwMode="auto">
          <a:xfrm>
            <a:off x="1282700" y="0"/>
            <a:ext cx="146050" cy="55563"/>
          </a:xfrm>
          <a:custGeom>
            <a:avLst/>
            <a:gdLst>
              <a:gd name="T0" fmla="*/ 92 w 92"/>
              <a:gd name="T1" fmla="*/ 35 h 35"/>
              <a:gd name="T2" fmla="*/ 47 w 92"/>
              <a:gd name="T3" fmla="*/ 0 h 35"/>
              <a:gd name="T4" fmla="*/ 0 w 92"/>
              <a:gd name="T5" fmla="*/ 35 h 35"/>
              <a:gd name="T6" fmla="*/ 92 w 92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2"/>
              <a:gd name="T13" fmla="*/ 0 h 35"/>
              <a:gd name="T14" fmla="*/ 92 w 92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" h="35">
                <a:moveTo>
                  <a:pt x="92" y="35"/>
                </a:moveTo>
                <a:lnTo>
                  <a:pt x="47" y="0"/>
                </a:lnTo>
                <a:lnTo>
                  <a:pt x="0" y="35"/>
                </a:lnTo>
                <a:lnTo>
                  <a:pt x="92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79" name="Freeform 7">
            <a:extLst>
              <a:ext uri="{FF2B5EF4-FFF2-40B4-BE49-F238E27FC236}">
                <a16:creationId xmlns:a16="http://schemas.microsoft.com/office/drawing/2014/main" id="{45266B71-3216-4872-BA02-4C6F20772AA9}"/>
              </a:ext>
            </a:extLst>
          </p:cNvPr>
          <p:cNvSpPr>
            <a:spLocks/>
          </p:cNvSpPr>
          <p:nvPr/>
        </p:nvSpPr>
        <p:spPr bwMode="auto">
          <a:xfrm>
            <a:off x="1063625" y="0"/>
            <a:ext cx="147638" cy="55563"/>
          </a:xfrm>
          <a:custGeom>
            <a:avLst/>
            <a:gdLst>
              <a:gd name="T0" fmla="*/ 93 w 93"/>
              <a:gd name="T1" fmla="*/ 35 h 35"/>
              <a:gd name="T2" fmla="*/ 47 w 93"/>
              <a:gd name="T3" fmla="*/ 0 h 35"/>
              <a:gd name="T4" fmla="*/ 0 w 93"/>
              <a:gd name="T5" fmla="*/ 35 h 35"/>
              <a:gd name="T6" fmla="*/ 93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93" y="35"/>
                </a:moveTo>
                <a:lnTo>
                  <a:pt x="47" y="0"/>
                </a:lnTo>
                <a:lnTo>
                  <a:pt x="0" y="35"/>
                </a:lnTo>
                <a:lnTo>
                  <a:pt x="93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80" name="Freeform 8">
            <a:extLst>
              <a:ext uri="{FF2B5EF4-FFF2-40B4-BE49-F238E27FC236}">
                <a16:creationId xmlns:a16="http://schemas.microsoft.com/office/drawing/2014/main" id="{A65DF70B-2A6C-4C02-91C9-78300AB95664}"/>
              </a:ext>
            </a:extLst>
          </p:cNvPr>
          <p:cNvSpPr>
            <a:spLocks/>
          </p:cNvSpPr>
          <p:nvPr/>
        </p:nvSpPr>
        <p:spPr bwMode="auto">
          <a:xfrm>
            <a:off x="865188" y="0"/>
            <a:ext cx="149225" cy="55563"/>
          </a:xfrm>
          <a:custGeom>
            <a:avLst/>
            <a:gdLst>
              <a:gd name="T0" fmla="*/ 94 w 94"/>
              <a:gd name="T1" fmla="*/ 35 h 35"/>
              <a:gd name="T2" fmla="*/ 47 w 94"/>
              <a:gd name="T3" fmla="*/ 0 h 35"/>
              <a:gd name="T4" fmla="*/ 0 w 94"/>
              <a:gd name="T5" fmla="*/ 35 h 35"/>
              <a:gd name="T6" fmla="*/ 94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94" y="35"/>
                </a:moveTo>
                <a:lnTo>
                  <a:pt x="47" y="0"/>
                </a:lnTo>
                <a:lnTo>
                  <a:pt x="0" y="35"/>
                </a:lnTo>
                <a:lnTo>
                  <a:pt x="94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81" name="Freeform 9">
            <a:extLst>
              <a:ext uri="{FF2B5EF4-FFF2-40B4-BE49-F238E27FC236}">
                <a16:creationId xmlns:a16="http://schemas.microsoft.com/office/drawing/2014/main" id="{DB353812-826F-4CD6-8005-F833BD78A6A5}"/>
              </a:ext>
            </a:extLst>
          </p:cNvPr>
          <p:cNvSpPr>
            <a:spLocks/>
          </p:cNvSpPr>
          <p:nvPr/>
        </p:nvSpPr>
        <p:spPr bwMode="auto">
          <a:xfrm>
            <a:off x="655638" y="0"/>
            <a:ext cx="146050" cy="55563"/>
          </a:xfrm>
          <a:custGeom>
            <a:avLst/>
            <a:gdLst>
              <a:gd name="T0" fmla="*/ 92 w 92"/>
              <a:gd name="T1" fmla="*/ 35 h 35"/>
              <a:gd name="T2" fmla="*/ 47 w 92"/>
              <a:gd name="T3" fmla="*/ 0 h 35"/>
              <a:gd name="T4" fmla="*/ 0 w 92"/>
              <a:gd name="T5" fmla="*/ 35 h 35"/>
              <a:gd name="T6" fmla="*/ 92 w 92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2"/>
              <a:gd name="T13" fmla="*/ 0 h 35"/>
              <a:gd name="T14" fmla="*/ 92 w 92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" h="35">
                <a:moveTo>
                  <a:pt x="92" y="35"/>
                </a:moveTo>
                <a:lnTo>
                  <a:pt x="47" y="0"/>
                </a:lnTo>
                <a:lnTo>
                  <a:pt x="0" y="35"/>
                </a:lnTo>
                <a:lnTo>
                  <a:pt x="92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82" name="Freeform 10">
            <a:extLst>
              <a:ext uri="{FF2B5EF4-FFF2-40B4-BE49-F238E27FC236}">
                <a16:creationId xmlns:a16="http://schemas.microsoft.com/office/drawing/2014/main" id="{04790D73-3C98-4D6E-B8C7-0206AAB9C2FD}"/>
              </a:ext>
            </a:extLst>
          </p:cNvPr>
          <p:cNvSpPr>
            <a:spLocks/>
          </p:cNvSpPr>
          <p:nvPr/>
        </p:nvSpPr>
        <p:spPr bwMode="auto">
          <a:xfrm>
            <a:off x="447675" y="0"/>
            <a:ext cx="149225" cy="55563"/>
          </a:xfrm>
          <a:custGeom>
            <a:avLst/>
            <a:gdLst>
              <a:gd name="T0" fmla="*/ 94 w 94"/>
              <a:gd name="T1" fmla="*/ 35 h 35"/>
              <a:gd name="T2" fmla="*/ 47 w 94"/>
              <a:gd name="T3" fmla="*/ 0 h 35"/>
              <a:gd name="T4" fmla="*/ 0 w 94"/>
              <a:gd name="T5" fmla="*/ 35 h 35"/>
              <a:gd name="T6" fmla="*/ 94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94" y="35"/>
                </a:moveTo>
                <a:lnTo>
                  <a:pt x="47" y="0"/>
                </a:lnTo>
                <a:lnTo>
                  <a:pt x="0" y="35"/>
                </a:lnTo>
                <a:lnTo>
                  <a:pt x="94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83" name="Freeform 11">
            <a:extLst>
              <a:ext uri="{FF2B5EF4-FFF2-40B4-BE49-F238E27FC236}">
                <a16:creationId xmlns:a16="http://schemas.microsoft.com/office/drawing/2014/main" id="{1E153F06-BAEA-4553-A372-01F01463295E}"/>
              </a:ext>
            </a:extLst>
          </p:cNvPr>
          <p:cNvSpPr>
            <a:spLocks/>
          </p:cNvSpPr>
          <p:nvPr/>
        </p:nvSpPr>
        <p:spPr bwMode="auto">
          <a:xfrm>
            <a:off x="242888" y="0"/>
            <a:ext cx="146050" cy="55563"/>
          </a:xfrm>
          <a:custGeom>
            <a:avLst/>
            <a:gdLst>
              <a:gd name="T0" fmla="*/ 92 w 92"/>
              <a:gd name="T1" fmla="*/ 35 h 35"/>
              <a:gd name="T2" fmla="*/ 47 w 92"/>
              <a:gd name="T3" fmla="*/ 0 h 35"/>
              <a:gd name="T4" fmla="*/ 0 w 92"/>
              <a:gd name="T5" fmla="*/ 35 h 35"/>
              <a:gd name="T6" fmla="*/ 92 w 92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2"/>
              <a:gd name="T13" fmla="*/ 0 h 35"/>
              <a:gd name="T14" fmla="*/ 92 w 92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" h="35">
                <a:moveTo>
                  <a:pt x="92" y="35"/>
                </a:moveTo>
                <a:lnTo>
                  <a:pt x="47" y="0"/>
                </a:lnTo>
                <a:lnTo>
                  <a:pt x="0" y="35"/>
                </a:lnTo>
                <a:lnTo>
                  <a:pt x="92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84" name="Freeform 12">
            <a:extLst>
              <a:ext uri="{FF2B5EF4-FFF2-40B4-BE49-F238E27FC236}">
                <a16:creationId xmlns:a16="http://schemas.microsoft.com/office/drawing/2014/main" id="{A4EC0A58-E1F0-4D46-A887-3460DEF84BF4}"/>
              </a:ext>
            </a:extLst>
          </p:cNvPr>
          <p:cNvSpPr>
            <a:spLocks/>
          </p:cNvSpPr>
          <p:nvPr/>
        </p:nvSpPr>
        <p:spPr bwMode="auto">
          <a:xfrm>
            <a:off x="6665913" y="0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85" name="Freeform 13">
            <a:extLst>
              <a:ext uri="{FF2B5EF4-FFF2-40B4-BE49-F238E27FC236}">
                <a16:creationId xmlns:a16="http://schemas.microsoft.com/office/drawing/2014/main" id="{A7728340-990A-49F3-8888-A8F6D21FA7BF}"/>
              </a:ext>
            </a:extLst>
          </p:cNvPr>
          <p:cNvSpPr>
            <a:spLocks/>
          </p:cNvSpPr>
          <p:nvPr/>
        </p:nvSpPr>
        <p:spPr bwMode="auto">
          <a:xfrm>
            <a:off x="6461125" y="0"/>
            <a:ext cx="147638" cy="55563"/>
          </a:xfrm>
          <a:custGeom>
            <a:avLst/>
            <a:gdLst>
              <a:gd name="T0" fmla="*/ 0 w 93"/>
              <a:gd name="T1" fmla="*/ 35 h 35"/>
              <a:gd name="T2" fmla="*/ 46 w 93"/>
              <a:gd name="T3" fmla="*/ 0 h 35"/>
              <a:gd name="T4" fmla="*/ 93 w 93"/>
              <a:gd name="T5" fmla="*/ 35 h 35"/>
              <a:gd name="T6" fmla="*/ 0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6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86" name="Freeform 14">
            <a:extLst>
              <a:ext uri="{FF2B5EF4-FFF2-40B4-BE49-F238E27FC236}">
                <a16:creationId xmlns:a16="http://schemas.microsoft.com/office/drawing/2014/main" id="{3CE37C78-A1C3-4726-B40E-AB975E38B242}"/>
              </a:ext>
            </a:extLst>
          </p:cNvPr>
          <p:cNvSpPr>
            <a:spLocks/>
          </p:cNvSpPr>
          <p:nvPr/>
        </p:nvSpPr>
        <p:spPr bwMode="auto">
          <a:xfrm>
            <a:off x="6875463" y="0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87" name="Freeform 15">
            <a:extLst>
              <a:ext uri="{FF2B5EF4-FFF2-40B4-BE49-F238E27FC236}">
                <a16:creationId xmlns:a16="http://schemas.microsoft.com/office/drawing/2014/main" id="{B2DB5566-728E-44F1-861E-89927FB5EE14}"/>
              </a:ext>
            </a:extLst>
          </p:cNvPr>
          <p:cNvSpPr>
            <a:spLocks/>
          </p:cNvSpPr>
          <p:nvPr/>
        </p:nvSpPr>
        <p:spPr bwMode="auto">
          <a:xfrm>
            <a:off x="7083425" y="0"/>
            <a:ext cx="147638" cy="55563"/>
          </a:xfrm>
          <a:custGeom>
            <a:avLst/>
            <a:gdLst>
              <a:gd name="T0" fmla="*/ 0 w 93"/>
              <a:gd name="T1" fmla="*/ 35 h 35"/>
              <a:gd name="T2" fmla="*/ 47 w 93"/>
              <a:gd name="T3" fmla="*/ 0 h 35"/>
              <a:gd name="T4" fmla="*/ 93 w 93"/>
              <a:gd name="T5" fmla="*/ 35 h 35"/>
              <a:gd name="T6" fmla="*/ 0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7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88" name="Freeform 16">
            <a:extLst>
              <a:ext uri="{FF2B5EF4-FFF2-40B4-BE49-F238E27FC236}">
                <a16:creationId xmlns:a16="http://schemas.microsoft.com/office/drawing/2014/main" id="{9B684363-C8AF-4A69-BFCC-15D6CA9D6C79}"/>
              </a:ext>
            </a:extLst>
          </p:cNvPr>
          <p:cNvSpPr>
            <a:spLocks/>
          </p:cNvSpPr>
          <p:nvPr/>
        </p:nvSpPr>
        <p:spPr bwMode="auto">
          <a:xfrm>
            <a:off x="7297738" y="0"/>
            <a:ext cx="147637" cy="55563"/>
          </a:xfrm>
          <a:custGeom>
            <a:avLst/>
            <a:gdLst>
              <a:gd name="T0" fmla="*/ 0 w 93"/>
              <a:gd name="T1" fmla="*/ 35 h 35"/>
              <a:gd name="T2" fmla="*/ 47 w 93"/>
              <a:gd name="T3" fmla="*/ 0 h 35"/>
              <a:gd name="T4" fmla="*/ 93 w 93"/>
              <a:gd name="T5" fmla="*/ 35 h 35"/>
              <a:gd name="T6" fmla="*/ 0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7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89" name="Freeform 17">
            <a:extLst>
              <a:ext uri="{FF2B5EF4-FFF2-40B4-BE49-F238E27FC236}">
                <a16:creationId xmlns:a16="http://schemas.microsoft.com/office/drawing/2014/main" id="{BF40D1BE-7396-4FC2-A200-4AA3E998E406}"/>
              </a:ext>
            </a:extLst>
          </p:cNvPr>
          <p:cNvSpPr>
            <a:spLocks/>
          </p:cNvSpPr>
          <p:nvPr/>
        </p:nvSpPr>
        <p:spPr bwMode="auto">
          <a:xfrm>
            <a:off x="7502525" y="0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90" name="Freeform 18">
            <a:extLst>
              <a:ext uri="{FF2B5EF4-FFF2-40B4-BE49-F238E27FC236}">
                <a16:creationId xmlns:a16="http://schemas.microsoft.com/office/drawing/2014/main" id="{CBB472A4-D76A-463A-BA41-F14D003ED451}"/>
              </a:ext>
            </a:extLst>
          </p:cNvPr>
          <p:cNvSpPr>
            <a:spLocks/>
          </p:cNvSpPr>
          <p:nvPr/>
        </p:nvSpPr>
        <p:spPr bwMode="auto">
          <a:xfrm>
            <a:off x="7710488" y="0"/>
            <a:ext cx="147637" cy="55563"/>
          </a:xfrm>
          <a:custGeom>
            <a:avLst/>
            <a:gdLst>
              <a:gd name="T0" fmla="*/ 0 w 93"/>
              <a:gd name="T1" fmla="*/ 35 h 35"/>
              <a:gd name="T2" fmla="*/ 47 w 93"/>
              <a:gd name="T3" fmla="*/ 0 h 35"/>
              <a:gd name="T4" fmla="*/ 93 w 93"/>
              <a:gd name="T5" fmla="*/ 35 h 35"/>
              <a:gd name="T6" fmla="*/ 0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7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91" name="Freeform 19">
            <a:extLst>
              <a:ext uri="{FF2B5EF4-FFF2-40B4-BE49-F238E27FC236}">
                <a16:creationId xmlns:a16="http://schemas.microsoft.com/office/drawing/2014/main" id="{4E846B49-964D-41DF-9027-D481F2F16997}"/>
              </a:ext>
            </a:extLst>
          </p:cNvPr>
          <p:cNvSpPr>
            <a:spLocks/>
          </p:cNvSpPr>
          <p:nvPr/>
        </p:nvSpPr>
        <p:spPr bwMode="auto">
          <a:xfrm>
            <a:off x="7927975" y="0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92" name="Freeform 20">
            <a:extLst>
              <a:ext uri="{FF2B5EF4-FFF2-40B4-BE49-F238E27FC236}">
                <a16:creationId xmlns:a16="http://schemas.microsoft.com/office/drawing/2014/main" id="{43FB9608-D84F-4740-B06A-FCBF227ED214}"/>
              </a:ext>
            </a:extLst>
          </p:cNvPr>
          <p:cNvSpPr>
            <a:spLocks/>
          </p:cNvSpPr>
          <p:nvPr/>
        </p:nvSpPr>
        <p:spPr bwMode="auto">
          <a:xfrm>
            <a:off x="8128000" y="0"/>
            <a:ext cx="146050" cy="55563"/>
          </a:xfrm>
          <a:custGeom>
            <a:avLst/>
            <a:gdLst>
              <a:gd name="T0" fmla="*/ 0 w 92"/>
              <a:gd name="T1" fmla="*/ 35 h 35"/>
              <a:gd name="T2" fmla="*/ 45 w 92"/>
              <a:gd name="T3" fmla="*/ 0 h 35"/>
              <a:gd name="T4" fmla="*/ 92 w 92"/>
              <a:gd name="T5" fmla="*/ 35 h 35"/>
              <a:gd name="T6" fmla="*/ 0 w 92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2"/>
              <a:gd name="T13" fmla="*/ 0 h 35"/>
              <a:gd name="T14" fmla="*/ 92 w 92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" h="35">
                <a:moveTo>
                  <a:pt x="0" y="35"/>
                </a:moveTo>
                <a:lnTo>
                  <a:pt x="45" y="0"/>
                </a:lnTo>
                <a:lnTo>
                  <a:pt x="92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93" name="Freeform 21">
            <a:extLst>
              <a:ext uri="{FF2B5EF4-FFF2-40B4-BE49-F238E27FC236}">
                <a16:creationId xmlns:a16="http://schemas.microsoft.com/office/drawing/2014/main" id="{F12D61A4-0992-4825-A231-8C2FD373B7F8}"/>
              </a:ext>
            </a:extLst>
          </p:cNvPr>
          <p:cNvSpPr>
            <a:spLocks/>
          </p:cNvSpPr>
          <p:nvPr/>
        </p:nvSpPr>
        <p:spPr bwMode="auto">
          <a:xfrm>
            <a:off x="8337550" y="0"/>
            <a:ext cx="146050" cy="55563"/>
          </a:xfrm>
          <a:custGeom>
            <a:avLst/>
            <a:gdLst>
              <a:gd name="T0" fmla="*/ 0 w 92"/>
              <a:gd name="T1" fmla="*/ 35 h 35"/>
              <a:gd name="T2" fmla="*/ 47 w 92"/>
              <a:gd name="T3" fmla="*/ 0 h 35"/>
              <a:gd name="T4" fmla="*/ 92 w 92"/>
              <a:gd name="T5" fmla="*/ 35 h 35"/>
              <a:gd name="T6" fmla="*/ 0 w 92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2"/>
              <a:gd name="T13" fmla="*/ 0 h 35"/>
              <a:gd name="T14" fmla="*/ 92 w 92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" h="35">
                <a:moveTo>
                  <a:pt x="0" y="35"/>
                </a:moveTo>
                <a:lnTo>
                  <a:pt x="47" y="0"/>
                </a:lnTo>
                <a:lnTo>
                  <a:pt x="92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94" name="Freeform 22">
            <a:extLst>
              <a:ext uri="{FF2B5EF4-FFF2-40B4-BE49-F238E27FC236}">
                <a16:creationId xmlns:a16="http://schemas.microsoft.com/office/drawing/2014/main" id="{5C646B81-67F3-46A6-B545-1FB81508553D}"/>
              </a:ext>
            </a:extLst>
          </p:cNvPr>
          <p:cNvSpPr>
            <a:spLocks/>
          </p:cNvSpPr>
          <p:nvPr/>
        </p:nvSpPr>
        <p:spPr bwMode="auto">
          <a:xfrm>
            <a:off x="8542338" y="0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95" name="Freeform 23">
            <a:extLst>
              <a:ext uri="{FF2B5EF4-FFF2-40B4-BE49-F238E27FC236}">
                <a16:creationId xmlns:a16="http://schemas.microsoft.com/office/drawing/2014/main" id="{2BF87454-0A5F-4F22-A888-28D865E51300}"/>
              </a:ext>
            </a:extLst>
          </p:cNvPr>
          <p:cNvSpPr>
            <a:spLocks/>
          </p:cNvSpPr>
          <p:nvPr/>
        </p:nvSpPr>
        <p:spPr bwMode="auto">
          <a:xfrm>
            <a:off x="8750300" y="0"/>
            <a:ext cx="146050" cy="55563"/>
          </a:xfrm>
          <a:custGeom>
            <a:avLst/>
            <a:gdLst>
              <a:gd name="T0" fmla="*/ 0 w 92"/>
              <a:gd name="T1" fmla="*/ 35 h 35"/>
              <a:gd name="T2" fmla="*/ 47 w 92"/>
              <a:gd name="T3" fmla="*/ 0 h 35"/>
              <a:gd name="T4" fmla="*/ 92 w 92"/>
              <a:gd name="T5" fmla="*/ 35 h 35"/>
              <a:gd name="T6" fmla="*/ 0 w 92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2"/>
              <a:gd name="T13" fmla="*/ 0 h 35"/>
              <a:gd name="T14" fmla="*/ 92 w 92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" h="35">
                <a:moveTo>
                  <a:pt x="0" y="35"/>
                </a:moveTo>
                <a:lnTo>
                  <a:pt x="47" y="0"/>
                </a:lnTo>
                <a:lnTo>
                  <a:pt x="92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96" name="Freeform 24">
            <a:extLst>
              <a:ext uri="{FF2B5EF4-FFF2-40B4-BE49-F238E27FC236}">
                <a16:creationId xmlns:a16="http://schemas.microsoft.com/office/drawing/2014/main" id="{69AE1BE0-6986-4F67-88B3-BE18EA00E241}"/>
              </a:ext>
            </a:extLst>
          </p:cNvPr>
          <p:cNvSpPr>
            <a:spLocks/>
          </p:cNvSpPr>
          <p:nvPr/>
        </p:nvSpPr>
        <p:spPr bwMode="auto">
          <a:xfrm>
            <a:off x="5430838" y="0"/>
            <a:ext cx="147637" cy="55563"/>
          </a:xfrm>
          <a:custGeom>
            <a:avLst/>
            <a:gdLst>
              <a:gd name="T0" fmla="*/ 0 w 93"/>
              <a:gd name="T1" fmla="*/ 35 h 35"/>
              <a:gd name="T2" fmla="*/ 47 w 93"/>
              <a:gd name="T3" fmla="*/ 0 h 35"/>
              <a:gd name="T4" fmla="*/ 93 w 93"/>
              <a:gd name="T5" fmla="*/ 35 h 35"/>
              <a:gd name="T6" fmla="*/ 0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7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97" name="Freeform 25">
            <a:extLst>
              <a:ext uri="{FF2B5EF4-FFF2-40B4-BE49-F238E27FC236}">
                <a16:creationId xmlns:a16="http://schemas.microsoft.com/office/drawing/2014/main" id="{07E85BDF-20C8-44F4-89DE-D4631245A1DB}"/>
              </a:ext>
            </a:extLst>
          </p:cNvPr>
          <p:cNvSpPr>
            <a:spLocks/>
          </p:cNvSpPr>
          <p:nvPr/>
        </p:nvSpPr>
        <p:spPr bwMode="auto">
          <a:xfrm>
            <a:off x="5222875" y="0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98" name="Freeform 26">
            <a:extLst>
              <a:ext uri="{FF2B5EF4-FFF2-40B4-BE49-F238E27FC236}">
                <a16:creationId xmlns:a16="http://schemas.microsoft.com/office/drawing/2014/main" id="{8FB24695-CDFB-4045-B4E0-26580A828917}"/>
              </a:ext>
            </a:extLst>
          </p:cNvPr>
          <p:cNvSpPr>
            <a:spLocks/>
          </p:cNvSpPr>
          <p:nvPr/>
        </p:nvSpPr>
        <p:spPr bwMode="auto">
          <a:xfrm>
            <a:off x="5640388" y="0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99" name="Freeform 27">
            <a:extLst>
              <a:ext uri="{FF2B5EF4-FFF2-40B4-BE49-F238E27FC236}">
                <a16:creationId xmlns:a16="http://schemas.microsoft.com/office/drawing/2014/main" id="{503EEFF1-6CD0-43C1-8AA4-285C60A22FFF}"/>
              </a:ext>
            </a:extLst>
          </p:cNvPr>
          <p:cNvSpPr>
            <a:spLocks/>
          </p:cNvSpPr>
          <p:nvPr/>
        </p:nvSpPr>
        <p:spPr bwMode="auto">
          <a:xfrm>
            <a:off x="5848350" y="0"/>
            <a:ext cx="146050" cy="55563"/>
          </a:xfrm>
          <a:custGeom>
            <a:avLst/>
            <a:gdLst>
              <a:gd name="T0" fmla="*/ 0 w 92"/>
              <a:gd name="T1" fmla="*/ 35 h 35"/>
              <a:gd name="T2" fmla="*/ 45 w 92"/>
              <a:gd name="T3" fmla="*/ 0 h 35"/>
              <a:gd name="T4" fmla="*/ 92 w 92"/>
              <a:gd name="T5" fmla="*/ 35 h 35"/>
              <a:gd name="T6" fmla="*/ 0 w 92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2"/>
              <a:gd name="T13" fmla="*/ 0 h 35"/>
              <a:gd name="T14" fmla="*/ 92 w 92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" h="35">
                <a:moveTo>
                  <a:pt x="0" y="35"/>
                </a:moveTo>
                <a:lnTo>
                  <a:pt x="45" y="0"/>
                </a:lnTo>
                <a:lnTo>
                  <a:pt x="92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100" name="Freeform 28">
            <a:extLst>
              <a:ext uri="{FF2B5EF4-FFF2-40B4-BE49-F238E27FC236}">
                <a16:creationId xmlns:a16="http://schemas.microsoft.com/office/drawing/2014/main" id="{EBC61D24-5585-4B8B-B0B5-D73791932207}"/>
              </a:ext>
            </a:extLst>
          </p:cNvPr>
          <p:cNvSpPr>
            <a:spLocks/>
          </p:cNvSpPr>
          <p:nvPr/>
        </p:nvSpPr>
        <p:spPr bwMode="auto">
          <a:xfrm>
            <a:off x="6062663" y="0"/>
            <a:ext cx="146050" cy="55563"/>
          </a:xfrm>
          <a:custGeom>
            <a:avLst/>
            <a:gdLst>
              <a:gd name="T0" fmla="*/ 0 w 92"/>
              <a:gd name="T1" fmla="*/ 35 h 35"/>
              <a:gd name="T2" fmla="*/ 45 w 92"/>
              <a:gd name="T3" fmla="*/ 0 h 35"/>
              <a:gd name="T4" fmla="*/ 92 w 92"/>
              <a:gd name="T5" fmla="*/ 35 h 35"/>
              <a:gd name="T6" fmla="*/ 0 w 92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2"/>
              <a:gd name="T13" fmla="*/ 0 h 35"/>
              <a:gd name="T14" fmla="*/ 92 w 92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" h="35">
                <a:moveTo>
                  <a:pt x="0" y="35"/>
                </a:moveTo>
                <a:lnTo>
                  <a:pt x="45" y="0"/>
                </a:lnTo>
                <a:lnTo>
                  <a:pt x="92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101" name="Freeform 29">
            <a:extLst>
              <a:ext uri="{FF2B5EF4-FFF2-40B4-BE49-F238E27FC236}">
                <a16:creationId xmlns:a16="http://schemas.microsoft.com/office/drawing/2014/main" id="{C3EAA750-D43B-4957-8839-6A5A64D0BD2B}"/>
              </a:ext>
            </a:extLst>
          </p:cNvPr>
          <p:cNvSpPr>
            <a:spLocks/>
          </p:cNvSpPr>
          <p:nvPr/>
        </p:nvSpPr>
        <p:spPr bwMode="auto">
          <a:xfrm>
            <a:off x="6265863" y="0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102" name="Freeform 30">
            <a:extLst>
              <a:ext uri="{FF2B5EF4-FFF2-40B4-BE49-F238E27FC236}">
                <a16:creationId xmlns:a16="http://schemas.microsoft.com/office/drawing/2014/main" id="{FC563ACC-C6D0-4293-8204-AC0DB050FEC0}"/>
              </a:ext>
            </a:extLst>
          </p:cNvPr>
          <p:cNvSpPr>
            <a:spLocks/>
          </p:cNvSpPr>
          <p:nvPr/>
        </p:nvSpPr>
        <p:spPr bwMode="auto">
          <a:xfrm>
            <a:off x="4181475" y="0"/>
            <a:ext cx="147638" cy="55563"/>
          </a:xfrm>
          <a:custGeom>
            <a:avLst/>
            <a:gdLst>
              <a:gd name="T0" fmla="*/ 0 w 93"/>
              <a:gd name="T1" fmla="*/ 35 h 35"/>
              <a:gd name="T2" fmla="*/ 46 w 93"/>
              <a:gd name="T3" fmla="*/ 0 h 35"/>
              <a:gd name="T4" fmla="*/ 93 w 93"/>
              <a:gd name="T5" fmla="*/ 35 h 35"/>
              <a:gd name="T6" fmla="*/ 0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6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103" name="Freeform 31">
            <a:extLst>
              <a:ext uri="{FF2B5EF4-FFF2-40B4-BE49-F238E27FC236}">
                <a16:creationId xmlns:a16="http://schemas.microsoft.com/office/drawing/2014/main" id="{A0945CB1-9B88-4B5B-941F-DB1EDF068B11}"/>
              </a:ext>
            </a:extLst>
          </p:cNvPr>
          <p:cNvSpPr>
            <a:spLocks/>
          </p:cNvSpPr>
          <p:nvPr/>
        </p:nvSpPr>
        <p:spPr bwMode="auto">
          <a:xfrm>
            <a:off x="3973513" y="0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104" name="Freeform 32">
            <a:extLst>
              <a:ext uri="{FF2B5EF4-FFF2-40B4-BE49-F238E27FC236}">
                <a16:creationId xmlns:a16="http://schemas.microsoft.com/office/drawing/2014/main" id="{755329FA-19F3-4B86-9178-AE4C572887C9}"/>
              </a:ext>
            </a:extLst>
          </p:cNvPr>
          <p:cNvSpPr>
            <a:spLocks/>
          </p:cNvSpPr>
          <p:nvPr/>
        </p:nvSpPr>
        <p:spPr bwMode="auto">
          <a:xfrm>
            <a:off x="4391025" y="0"/>
            <a:ext cx="147638" cy="55563"/>
          </a:xfrm>
          <a:custGeom>
            <a:avLst/>
            <a:gdLst>
              <a:gd name="T0" fmla="*/ 0 w 93"/>
              <a:gd name="T1" fmla="*/ 35 h 35"/>
              <a:gd name="T2" fmla="*/ 47 w 93"/>
              <a:gd name="T3" fmla="*/ 0 h 35"/>
              <a:gd name="T4" fmla="*/ 93 w 93"/>
              <a:gd name="T5" fmla="*/ 35 h 35"/>
              <a:gd name="T6" fmla="*/ 0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7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105" name="Freeform 33">
            <a:extLst>
              <a:ext uri="{FF2B5EF4-FFF2-40B4-BE49-F238E27FC236}">
                <a16:creationId xmlns:a16="http://schemas.microsoft.com/office/drawing/2014/main" id="{E1092FC7-007C-4C6E-A388-4770AE08C7B6}"/>
              </a:ext>
            </a:extLst>
          </p:cNvPr>
          <p:cNvSpPr>
            <a:spLocks/>
          </p:cNvSpPr>
          <p:nvPr/>
        </p:nvSpPr>
        <p:spPr bwMode="auto">
          <a:xfrm>
            <a:off x="4595813" y="0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106" name="Freeform 34">
            <a:extLst>
              <a:ext uri="{FF2B5EF4-FFF2-40B4-BE49-F238E27FC236}">
                <a16:creationId xmlns:a16="http://schemas.microsoft.com/office/drawing/2014/main" id="{546607AD-D802-4EDE-9596-D0C537785EB2}"/>
              </a:ext>
            </a:extLst>
          </p:cNvPr>
          <p:cNvSpPr>
            <a:spLocks/>
          </p:cNvSpPr>
          <p:nvPr/>
        </p:nvSpPr>
        <p:spPr bwMode="auto">
          <a:xfrm>
            <a:off x="4810125" y="0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107" name="Freeform 35">
            <a:extLst>
              <a:ext uri="{FF2B5EF4-FFF2-40B4-BE49-F238E27FC236}">
                <a16:creationId xmlns:a16="http://schemas.microsoft.com/office/drawing/2014/main" id="{7C3541B7-A71B-429A-9441-BFA53B007803}"/>
              </a:ext>
            </a:extLst>
          </p:cNvPr>
          <p:cNvSpPr>
            <a:spLocks/>
          </p:cNvSpPr>
          <p:nvPr/>
        </p:nvSpPr>
        <p:spPr bwMode="auto">
          <a:xfrm>
            <a:off x="5018088" y="0"/>
            <a:ext cx="147637" cy="55563"/>
          </a:xfrm>
          <a:custGeom>
            <a:avLst/>
            <a:gdLst>
              <a:gd name="T0" fmla="*/ 0 w 93"/>
              <a:gd name="T1" fmla="*/ 35 h 35"/>
              <a:gd name="T2" fmla="*/ 47 w 93"/>
              <a:gd name="T3" fmla="*/ 0 h 35"/>
              <a:gd name="T4" fmla="*/ 93 w 93"/>
              <a:gd name="T5" fmla="*/ 35 h 35"/>
              <a:gd name="T6" fmla="*/ 0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7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108" name="Freeform 36">
            <a:extLst>
              <a:ext uri="{FF2B5EF4-FFF2-40B4-BE49-F238E27FC236}">
                <a16:creationId xmlns:a16="http://schemas.microsoft.com/office/drawing/2014/main" id="{9B865030-1ABC-49AF-A889-76AB2CA72703}"/>
              </a:ext>
            </a:extLst>
          </p:cNvPr>
          <p:cNvSpPr>
            <a:spLocks/>
          </p:cNvSpPr>
          <p:nvPr/>
        </p:nvSpPr>
        <p:spPr bwMode="auto">
          <a:xfrm>
            <a:off x="2935288" y="0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109" name="Freeform 37">
            <a:extLst>
              <a:ext uri="{FF2B5EF4-FFF2-40B4-BE49-F238E27FC236}">
                <a16:creationId xmlns:a16="http://schemas.microsoft.com/office/drawing/2014/main" id="{720A3C2D-58E8-4F0D-9036-2F00327687AC}"/>
              </a:ext>
            </a:extLst>
          </p:cNvPr>
          <p:cNvSpPr>
            <a:spLocks/>
          </p:cNvSpPr>
          <p:nvPr/>
        </p:nvSpPr>
        <p:spPr bwMode="auto">
          <a:xfrm>
            <a:off x="2728913" y="0"/>
            <a:ext cx="147637" cy="55563"/>
          </a:xfrm>
          <a:custGeom>
            <a:avLst/>
            <a:gdLst>
              <a:gd name="T0" fmla="*/ 0 w 93"/>
              <a:gd name="T1" fmla="*/ 35 h 35"/>
              <a:gd name="T2" fmla="*/ 46 w 93"/>
              <a:gd name="T3" fmla="*/ 0 h 35"/>
              <a:gd name="T4" fmla="*/ 93 w 93"/>
              <a:gd name="T5" fmla="*/ 35 h 35"/>
              <a:gd name="T6" fmla="*/ 0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6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110" name="Freeform 38">
            <a:extLst>
              <a:ext uri="{FF2B5EF4-FFF2-40B4-BE49-F238E27FC236}">
                <a16:creationId xmlns:a16="http://schemas.microsoft.com/office/drawing/2014/main" id="{3D52E642-D619-4B33-BA79-E282B11EED64}"/>
              </a:ext>
            </a:extLst>
          </p:cNvPr>
          <p:cNvSpPr>
            <a:spLocks/>
          </p:cNvSpPr>
          <p:nvPr/>
        </p:nvSpPr>
        <p:spPr bwMode="auto">
          <a:xfrm>
            <a:off x="3144838" y="0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111" name="Freeform 39">
            <a:extLst>
              <a:ext uri="{FF2B5EF4-FFF2-40B4-BE49-F238E27FC236}">
                <a16:creationId xmlns:a16="http://schemas.microsoft.com/office/drawing/2014/main" id="{87F79025-57E0-469A-877F-8B6FB2F743FF}"/>
              </a:ext>
            </a:extLst>
          </p:cNvPr>
          <p:cNvSpPr>
            <a:spLocks/>
          </p:cNvSpPr>
          <p:nvPr/>
        </p:nvSpPr>
        <p:spPr bwMode="auto">
          <a:xfrm>
            <a:off x="3351213" y="0"/>
            <a:ext cx="147637" cy="55563"/>
          </a:xfrm>
          <a:custGeom>
            <a:avLst/>
            <a:gdLst>
              <a:gd name="T0" fmla="*/ 0 w 93"/>
              <a:gd name="T1" fmla="*/ 35 h 35"/>
              <a:gd name="T2" fmla="*/ 47 w 93"/>
              <a:gd name="T3" fmla="*/ 0 h 35"/>
              <a:gd name="T4" fmla="*/ 93 w 93"/>
              <a:gd name="T5" fmla="*/ 35 h 35"/>
              <a:gd name="T6" fmla="*/ 0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7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112" name="Freeform 40">
            <a:extLst>
              <a:ext uri="{FF2B5EF4-FFF2-40B4-BE49-F238E27FC236}">
                <a16:creationId xmlns:a16="http://schemas.microsoft.com/office/drawing/2014/main" id="{55A89553-2EB3-447D-B418-3F03242B8233}"/>
              </a:ext>
            </a:extLst>
          </p:cNvPr>
          <p:cNvSpPr>
            <a:spLocks/>
          </p:cNvSpPr>
          <p:nvPr/>
        </p:nvSpPr>
        <p:spPr bwMode="auto">
          <a:xfrm>
            <a:off x="3565525" y="0"/>
            <a:ext cx="147638" cy="55563"/>
          </a:xfrm>
          <a:custGeom>
            <a:avLst/>
            <a:gdLst>
              <a:gd name="T0" fmla="*/ 0 w 93"/>
              <a:gd name="T1" fmla="*/ 35 h 35"/>
              <a:gd name="T2" fmla="*/ 46 w 93"/>
              <a:gd name="T3" fmla="*/ 0 h 35"/>
              <a:gd name="T4" fmla="*/ 93 w 93"/>
              <a:gd name="T5" fmla="*/ 35 h 35"/>
              <a:gd name="T6" fmla="*/ 0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6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pic>
        <p:nvPicPr>
          <p:cNvPr id="3113" name="Picture 41" descr="BD14742_">
            <a:extLst>
              <a:ext uri="{FF2B5EF4-FFF2-40B4-BE49-F238E27FC236}">
                <a16:creationId xmlns:a16="http://schemas.microsoft.com/office/drawing/2014/main" id="{20A4AC65-3FFA-4FE0-A971-EE1F7A75AD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696075"/>
            <a:ext cx="9144000" cy="161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14" name="Picture 42" descr="Logo">
            <a:extLst>
              <a:ext uri="{FF2B5EF4-FFF2-40B4-BE49-F238E27FC236}">
                <a16:creationId xmlns:a16="http://schemas.microsoft.com/office/drawing/2014/main" id="{7058CD30-A315-41F0-A3AF-C36FDDACE6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3424" y="152400"/>
            <a:ext cx="2060575" cy="11447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15" name="Picture 43" descr="BD14742_">
            <a:extLst>
              <a:ext uri="{FF2B5EF4-FFF2-40B4-BE49-F238E27FC236}">
                <a16:creationId xmlns:a16="http://schemas.microsoft.com/office/drawing/2014/main" id="{5B2BF685-E26D-438F-83C0-CB8A0A0CEB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61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16" name="Rectangle 44">
            <a:extLst>
              <a:ext uri="{FF2B5EF4-FFF2-40B4-BE49-F238E27FC236}">
                <a16:creationId xmlns:a16="http://schemas.microsoft.com/office/drawing/2014/main" id="{A04E99EC-2678-48BE-89CA-84DB379ADD2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1110" y="336930"/>
            <a:ext cx="5587150" cy="820317"/>
          </a:xfrm>
        </p:spPr>
        <p:txBody>
          <a:bodyPr/>
          <a:lstStyle/>
          <a:p>
            <a:pPr algn="l"/>
            <a:r>
              <a:rPr lang="en-US" altLang="en-US" sz="4000" dirty="0">
                <a:latin typeface="Verdana" panose="020B0604030504040204" pitchFamily="34" charset="0"/>
                <a:ea typeface="Verdana" panose="020B0604030504040204" pitchFamily="34" charset="0"/>
              </a:rPr>
              <a:t>ILSFA </a:t>
            </a:r>
            <a:br>
              <a:rPr lang="en-US" altLang="en-US" sz="4000" dirty="0">
                <a:latin typeface="Verdana" panose="020B0604030504040204" pitchFamily="34" charset="0"/>
                <a:ea typeface="Verdana" panose="020B0604030504040204" pitchFamily="34" charset="0"/>
              </a:rPr>
            </a:br>
            <a:r>
              <a:rPr lang="en-US" altLang="en-US" sz="4000" dirty="0">
                <a:latin typeface="Verdana" panose="020B0604030504040204" pitchFamily="34" charset="0"/>
                <a:ea typeface="Verdana" panose="020B0604030504040204" pitchFamily="34" charset="0"/>
              </a:rPr>
              <a:t>Overview</a:t>
            </a:r>
          </a:p>
        </p:txBody>
      </p:sp>
      <p:sp>
        <p:nvSpPr>
          <p:cNvPr id="3118" name="Text Box 46">
            <a:extLst>
              <a:ext uri="{FF2B5EF4-FFF2-40B4-BE49-F238E27FC236}">
                <a16:creationId xmlns:a16="http://schemas.microsoft.com/office/drawing/2014/main" id="{1D4D3C28-0767-49D5-8D44-5B6A48C4C03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34400" y="6400800"/>
            <a:ext cx="381000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fld id="{122CFDA7-56FB-4736-B401-CA612D196AAD}" type="slidenum">
              <a:rPr lang="en-US" altLang="en-US" sz="1000"/>
              <a:pPr eaLnBrk="1" hangingPunct="1">
                <a:spcBef>
                  <a:spcPct val="50000"/>
                </a:spcBef>
              </a:pPr>
              <a:t>4</a:t>
            </a:fld>
            <a:endParaRPr lang="en-US" altLang="en-US" sz="1000"/>
          </a:p>
        </p:txBody>
      </p:sp>
      <p:pic>
        <p:nvPicPr>
          <p:cNvPr id="3120" name="Picture 48" descr="IPA">
            <a:extLst>
              <a:ext uri="{FF2B5EF4-FFF2-40B4-BE49-F238E27FC236}">
                <a16:creationId xmlns:a16="http://schemas.microsoft.com/office/drawing/2014/main" id="{17512193-95EE-4F5C-BBA6-1EAE0C6A54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8850" y="266514"/>
            <a:ext cx="1873250" cy="8369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AutoShape 56" descr="Elevate Energy">
            <a:extLst>
              <a:ext uri="{FF2B5EF4-FFF2-40B4-BE49-F238E27FC236}">
                <a16:creationId xmlns:a16="http://schemas.microsoft.com/office/drawing/2014/main" id="{0929B480-AA63-495F-BF4C-C63707AED24A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564683" y="532606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id="{6B3B36FC-30A9-4C80-9F1E-07AC6AB7A8B3}"/>
              </a:ext>
            </a:extLst>
          </p:cNvPr>
          <p:cNvGraphicFramePr/>
          <p:nvPr/>
        </p:nvGraphicFramePr>
        <p:xfrm>
          <a:off x="357188" y="1401753"/>
          <a:ext cx="8215312" cy="528370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pic>
        <p:nvPicPr>
          <p:cNvPr id="50" name="Picture 49" descr="Shape&#10;&#10;Description automatically generated">
            <a:extLst>
              <a:ext uri="{FF2B5EF4-FFF2-40B4-BE49-F238E27FC236}">
                <a16:creationId xmlns:a16="http://schemas.microsoft.com/office/drawing/2014/main" id="{2BE869D8-4417-41A7-BB10-3D003AE99EC2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8350" y="217530"/>
            <a:ext cx="952618" cy="9618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732716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Freeform 2">
            <a:extLst>
              <a:ext uri="{FF2B5EF4-FFF2-40B4-BE49-F238E27FC236}">
                <a16:creationId xmlns:a16="http://schemas.microsoft.com/office/drawing/2014/main" id="{109873C1-9F2F-412A-B9DC-EBA959687DDC}"/>
              </a:ext>
            </a:extLst>
          </p:cNvPr>
          <p:cNvSpPr>
            <a:spLocks/>
          </p:cNvSpPr>
          <p:nvPr/>
        </p:nvSpPr>
        <p:spPr bwMode="auto">
          <a:xfrm>
            <a:off x="2114550" y="0"/>
            <a:ext cx="149225" cy="55563"/>
          </a:xfrm>
          <a:custGeom>
            <a:avLst/>
            <a:gdLst>
              <a:gd name="T0" fmla="*/ 94 w 94"/>
              <a:gd name="T1" fmla="*/ 35 h 35"/>
              <a:gd name="T2" fmla="*/ 47 w 94"/>
              <a:gd name="T3" fmla="*/ 0 h 35"/>
              <a:gd name="T4" fmla="*/ 0 w 94"/>
              <a:gd name="T5" fmla="*/ 35 h 35"/>
              <a:gd name="T6" fmla="*/ 94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94" y="35"/>
                </a:moveTo>
                <a:lnTo>
                  <a:pt x="47" y="0"/>
                </a:lnTo>
                <a:lnTo>
                  <a:pt x="0" y="35"/>
                </a:lnTo>
                <a:lnTo>
                  <a:pt x="94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75" name="Freeform 3">
            <a:extLst>
              <a:ext uri="{FF2B5EF4-FFF2-40B4-BE49-F238E27FC236}">
                <a16:creationId xmlns:a16="http://schemas.microsoft.com/office/drawing/2014/main" id="{3286F88D-F9C2-4B85-A6AD-AFCD45E8A0FE}"/>
              </a:ext>
            </a:extLst>
          </p:cNvPr>
          <p:cNvSpPr>
            <a:spLocks/>
          </p:cNvSpPr>
          <p:nvPr/>
        </p:nvSpPr>
        <p:spPr bwMode="auto">
          <a:xfrm>
            <a:off x="1909763" y="0"/>
            <a:ext cx="146050" cy="55563"/>
          </a:xfrm>
          <a:custGeom>
            <a:avLst/>
            <a:gdLst>
              <a:gd name="T0" fmla="*/ 92 w 92"/>
              <a:gd name="T1" fmla="*/ 35 h 35"/>
              <a:gd name="T2" fmla="*/ 46 w 92"/>
              <a:gd name="T3" fmla="*/ 0 h 35"/>
              <a:gd name="T4" fmla="*/ 0 w 92"/>
              <a:gd name="T5" fmla="*/ 35 h 35"/>
              <a:gd name="T6" fmla="*/ 92 w 92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2"/>
              <a:gd name="T13" fmla="*/ 0 h 35"/>
              <a:gd name="T14" fmla="*/ 92 w 92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" h="35">
                <a:moveTo>
                  <a:pt x="92" y="35"/>
                </a:moveTo>
                <a:lnTo>
                  <a:pt x="46" y="0"/>
                </a:lnTo>
                <a:lnTo>
                  <a:pt x="0" y="35"/>
                </a:lnTo>
                <a:lnTo>
                  <a:pt x="92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76" name="Freeform 4">
            <a:extLst>
              <a:ext uri="{FF2B5EF4-FFF2-40B4-BE49-F238E27FC236}">
                <a16:creationId xmlns:a16="http://schemas.microsoft.com/office/drawing/2014/main" id="{77C28E55-9429-4B83-A80C-52A516ADBE3B}"/>
              </a:ext>
            </a:extLst>
          </p:cNvPr>
          <p:cNvSpPr>
            <a:spLocks/>
          </p:cNvSpPr>
          <p:nvPr/>
        </p:nvSpPr>
        <p:spPr bwMode="auto">
          <a:xfrm>
            <a:off x="1693863" y="0"/>
            <a:ext cx="147637" cy="55563"/>
          </a:xfrm>
          <a:custGeom>
            <a:avLst/>
            <a:gdLst>
              <a:gd name="T0" fmla="*/ 93 w 93"/>
              <a:gd name="T1" fmla="*/ 35 h 35"/>
              <a:gd name="T2" fmla="*/ 47 w 93"/>
              <a:gd name="T3" fmla="*/ 0 h 35"/>
              <a:gd name="T4" fmla="*/ 0 w 93"/>
              <a:gd name="T5" fmla="*/ 35 h 35"/>
              <a:gd name="T6" fmla="*/ 93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93" y="35"/>
                </a:moveTo>
                <a:lnTo>
                  <a:pt x="47" y="0"/>
                </a:lnTo>
                <a:lnTo>
                  <a:pt x="0" y="35"/>
                </a:lnTo>
                <a:lnTo>
                  <a:pt x="93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77" name="Freeform 5">
            <a:extLst>
              <a:ext uri="{FF2B5EF4-FFF2-40B4-BE49-F238E27FC236}">
                <a16:creationId xmlns:a16="http://schemas.microsoft.com/office/drawing/2014/main" id="{73F0150D-A889-4DB0-B4A9-DD0BF527A02C}"/>
              </a:ext>
            </a:extLst>
          </p:cNvPr>
          <p:cNvSpPr>
            <a:spLocks/>
          </p:cNvSpPr>
          <p:nvPr/>
        </p:nvSpPr>
        <p:spPr bwMode="auto">
          <a:xfrm>
            <a:off x="1487488" y="0"/>
            <a:ext cx="149225" cy="55563"/>
          </a:xfrm>
          <a:custGeom>
            <a:avLst/>
            <a:gdLst>
              <a:gd name="T0" fmla="*/ 94 w 94"/>
              <a:gd name="T1" fmla="*/ 35 h 35"/>
              <a:gd name="T2" fmla="*/ 47 w 94"/>
              <a:gd name="T3" fmla="*/ 0 h 35"/>
              <a:gd name="T4" fmla="*/ 0 w 94"/>
              <a:gd name="T5" fmla="*/ 35 h 35"/>
              <a:gd name="T6" fmla="*/ 94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94" y="35"/>
                </a:moveTo>
                <a:lnTo>
                  <a:pt x="47" y="0"/>
                </a:lnTo>
                <a:lnTo>
                  <a:pt x="0" y="35"/>
                </a:lnTo>
                <a:lnTo>
                  <a:pt x="94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78" name="Freeform 6">
            <a:extLst>
              <a:ext uri="{FF2B5EF4-FFF2-40B4-BE49-F238E27FC236}">
                <a16:creationId xmlns:a16="http://schemas.microsoft.com/office/drawing/2014/main" id="{910EA354-3EBD-46CD-B883-D34043183AF2}"/>
              </a:ext>
            </a:extLst>
          </p:cNvPr>
          <p:cNvSpPr>
            <a:spLocks/>
          </p:cNvSpPr>
          <p:nvPr/>
        </p:nvSpPr>
        <p:spPr bwMode="auto">
          <a:xfrm>
            <a:off x="1282700" y="0"/>
            <a:ext cx="146050" cy="55563"/>
          </a:xfrm>
          <a:custGeom>
            <a:avLst/>
            <a:gdLst>
              <a:gd name="T0" fmla="*/ 92 w 92"/>
              <a:gd name="T1" fmla="*/ 35 h 35"/>
              <a:gd name="T2" fmla="*/ 47 w 92"/>
              <a:gd name="T3" fmla="*/ 0 h 35"/>
              <a:gd name="T4" fmla="*/ 0 w 92"/>
              <a:gd name="T5" fmla="*/ 35 h 35"/>
              <a:gd name="T6" fmla="*/ 92 w 92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2"/>
              <a:gd name="T13" fmla="*/ 0 h 35"/>
              <a:gd name="T14" fmla="*/ 92 w 92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" h="35">
                <a:moveTo>
                  <a:pt x="92" y="35"/>
                </a:moveTo>
                <a:lnTo>
                  <a:pt x="47" y="0"/>
                </a:lnTo>
                <a:lnTo>
                  <a:pt x="0" y="35"/>
                </a:lnTo>
                <a:lnTo>
                  <a:pt x="92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79" name="Freeform 7">
            <a:extLst>
              <a:ext uri="{FF2B5EF4-FFF2-40B4-BE49-F238E27FC236}">
                <a16:creationId xmlns:a16="http://schemas.microsoft.com/office/drawing/2014/main" id="{45266B71-3216-4872-BA02-4C6F20772AA9}"/>
              </a:ext>
            </a:extLst>
          </p:cNvPr>
          <p:cNvSpPr>
            <a:spLocks/>
          </p:cNvSpPr>
          <p:nvPr/>
        </p:nvSpPr>
        <p:spPr bwMode="auto">
          <a:xfrm>
            <a:off x="1063625" y="0"/>
            <a:ext cx="147638" cy="55563"/>
          </a:xfrm>
          <a:custGeom>
            <a:avLst/>
            <a:gdLst>
              <a:gd name="T0" fmla="*/ 93 w 93"/>
              <a:gd name="T1" fmla="*/ 35 h 35"/>
              <a:gd name="T2" fmla="*/ 47 w 93"/>
              <a:gd name="T3" fmla="*/ 0 h 35"/>
              <a:gd name="T4" fmla="*/ 0 w 93"/>
              <a:gd name="T5" fmla="*/ 35 h 35"/>
              <a:gd name="T6" fmla="*/ 93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93" y="35"/>
                </a:moveTo>
                <a:lnTo>
                  <a:pt x="47" y="0"/>
                </a:lnTo>
                <a:lnTo>
                  <a:pt x="0" y="35"/>
                </a:lnTo>
                <a:lnTo>
                  <a:pt x="93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80" name="Freeform 8">
            <a:extLst>
              <a:ext uri="{FF2B5EF4-FFF2-40B4-BE49-F238E27FC236}">
                <a16:creationId xmlns:a16="http://schemas.microsoft.com/office/drawing/2014/main" id="{A65DF70B-2A6C-4C02-91C9-78300AB95664}"/>
              </a:ext>
            </a:extLst>
          </p:cNvPr>
          <p:cNvSpPr>
            <a:spLocks/>
          </p:cNvSpPr>
          <p:nvPr/>
        </p:nvSpPr>
        <p:spPr bwMode="auto">
          <a:xfrm>
            <a:off x="865188" y="0"/>
            <a:ext cx="149225" cy="55563"/>
          </a:xfrm>
          <a:custGeom>
            <a:avLst/>
            <a:gdLst>
              <a:gd name="T0" fmla="*/ 94 w 94"/>
              <a:gd name="T1" fmla="*/ 35 h 35"/>
              <a:gd name="T2" fmla="*/ 47 w 94"/>
              <a:gd name="T3" fmla="*/ 0 h 35"/>
              <a:gd name="T4" fmla="*/ 0 w 94"/>
              <a:gd name="T5" fmla="*/ 35 h 35"/>
              <a:gd name="T6" fmla="*/ 94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94" y="35"/>
                </a:moveTo>
                <a:lnTo>
                  <a:pt x="47" y="0"/>
                </a:lnTo>
                <a:lnTo>
                  <a:pt x="0" y="35"/>
                </a:lnTo>
                <a:lnTo>
                  <a:pt x="94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81" name="Freeform 9">
            <a:extLst>
              <a:ext uri="{FF2B5EF4-FFF2-40B4-BE49-F238E27FC236}">
                <a16:creationId xmlns:a16="http://schemas.microsoft.com/office/drawing/2014/main" id="{DB353812-826F-4CD6-8005-F833BD78A6A5}"/>
              </a:ext>
            </a:extLst>
          </p:cNvPr>
          <p:cNvSpPr>
            <a:spLocks/>
          </p:cNvSpPr>
          <p:nvPr/>
        </p:nvSpPr>
        <p:spPr bwMode="auto">
          <a:xfrm>
            <a:off x="655638" y="0"/>
            <a:ext cx="146050" cy="55563"/>
          </a:xfrm>
          <a:custGeom>
            <a:avLst/>
            <a:gdLst>
              <a:gd name="T0" fmla="*/ 92 w 92"/>
              <a:gd name="T1" fmla="*/ 35 h 35"/>
              <a:gd name="T2" fmla="*/ 47 w 92"/>
              <a:gd name="T3" fmla="*/ 0 h 35"/>
              <a:gd name="T4" fmla="*/ 0 w 92"/>
              <a:gd name="T5" fmla="*/ 35 h 35"/>
              <a:gd name="T6" fmla="*/ 92 w 92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2"/>
              <a:gd name="T13" fmla="*/ 0 h 35"/>
              <a:gd name="T14" fmla="*/ 92 w 92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" h="35">
                <a:moveTo>
                  <a:pt x="92" y="35"/>
                </a:moveTo>
                <a:lnTo>
                  <a:pt x="47" y="0"/>
                </a:lnTo>
                <a:lnTo>
                  <a:pt x="0" y="35"/>
                </a:lnTo>
                <a:lnTo>
                  <a:pt x="92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82" name="Freeform 10">
            <a:extLst>
              <a:ext uri="{FF2B5EF4-FFF2-40B4-BE49-F238E27FC236}">
                <a16:creationId xmlns:a16="http://schemas.microsoft.com/office/drawing/2014/main" id="{04790D73-3C98-4D6E-B8C7-0206AAB9C2FD}"/>
              </a:ext>
            </a:extLst>
          </p:cNvPr>
          <p:cNvSpPr>
            <a:spLocks/>
          </p:cNvSpPr>
          <p:nvPr/>
        </p:nvSpPr>
        <p:spPr bwMode="auto">
          <a:xfrm>
            <a:off x="447675" y="0"/>
            <a:ext cx="149225" cy="55563"/>
          </a:xfrm>
          <a:custGeom>
            <a:avLst/>
            <a:gdLst>
              <a:gd name="T0" fmla="*/ 94 w 94"/>
              <a:gd name="T1" fmla="*/ 35 h 35"/>
              <a:gd name="T2" fmla="*/ 47 w 94"/>
              <a:gd name="T3" fmla="*/ 0 h 35"/>
              <a:gd name="T4" fmla="*/ 0 w 94"/>
              <a:gd name="T5" fmla="*/ 35 h 35"/>
              <a:gd name="T6" fmla="*/ 94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94" y="35"/>
                </a:moveTo>
                <a:lnTo>
                  <a:pt x="47" y="0"/>
                </a:lnTo>
                <a:lnTo>
                  <a:pt x="0" y="35"/>
                </a:lnTo>
                <a:lnTo>
                  <a:pt x="94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83" name="Freeform 11">
            <a:extLst>
              <a:ext uri="{FF2B5EF4-FFF2-40B4-BE49-F238E27FC236}">
                <a16:creationId xmlns:a16="http://schemas.microsoft.com/office/drawing/2014/main" id="{1E153F06-BAEA-4553-A372-01F01463295E}"/>
              </a:ext>
            </a:extLst>
          </p:cNvPr>
          <p:cNvSpPr>
            <a:spLocks/>
          </p:cNvSpPr>
          <p:nvPr/>
        </p:nvSpPr>
        <p:spPr bwMode="auto">
          <a:xfrm>
            <a:off x="242888" y="0"/>
            <a:ext cx="146050" cy="55563"/>
          </a:xfrm>
          <a:custGeom>
            <a:avLst/>
            <a:gdLst>
              <a:gd name="T0" fmla="*/ 92 w 92"/>
              <a:gd name="T1" fmla="*/ 35 h 35"/>
              <a:gd name="T2" fmla="*/ 47 w 92"/>
              <a:gd name="T3" fmla="*/ 0 h 35"/>
              <a:gd name="T4" fmla="*/ 0 w 92"/>
              <a:gd name="T5" fmla="*/ 35 h 35"/>
              <a:gd name="T6" fmla="*/ 92 w 92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2"/>
              <a:gd name="T13" fmla="*/ 0 h 35"/>
              <a:gd name="T14" fmla="*/ 92 w 92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" h="35">
                <a:moveTo>
                  <a:pt x="92" y="35"/>
                </a:moveTo>
                <a:lnTo>
                  <a:pt x="47" y="0"/>
                </a:lnTo>
                <a:lnTo>
                  <a:pt x="0" y="35"/>
                </a:lnTo>
                <a:lnTo>
                  <a:pt x="92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84" name="Freeform 12">
            <a:extLst>
              <a:ext uri="{FF2B5EF4-FFF2-40B4-BE49-F238E27FC236}">
                <a16:creationId xmlns:a16="http://schemas.microsoft.com/office/drawing/2014/main" id="{A4EC0A58-E1F0-4D46-A887-3460DEF84BF4}"/>
              </a:ext>
            </a:extLst>
          </p:cNvPr>
          <p:cNvSpPr>
            <a:spLocks/>
          </p:cNvSpPr>
          <p:nvPr/>
        </p:nvSpPr>
        <p:spPr bwMode="auto">
          <a:xfrm>
            <a:off x="6665913" y="0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85" name="Freeform 13">
            <a:extLst>
              <a:ext uri="{FF2B5EF4-FFF2-40B4-BE49-F238E27FC236}">
                <a16:creationId xmlns:a16="http://schemas.microsoft.com/office/drawing/2014/main" id="{A7728340-990A-49F3-8888-A8F6D21FA7BF}"/>
              </a:ext>
            </a:extLst>
          </p:cNvPr>
          <p:cNvSpPr>
            <a:spLocks/>
          </p:cNvSpPr>
          <p:nvPr/>
        </p:nvSpPr>
        <p:spPr bwMode="auto">
          <a:xfrm>
            <a:off x="6461125" y="0"/>
            <a:ext cx="147638" cy="55563"/>
          </a:xfrm>
          <a:custGeom>
            <a:avLst/>
            <a:gdLst>
              <a:gd name="T0" fmla="*/ 0 w 93"/>
              <a:gd name="T1" fmla="*/ 35 h 35"/>
              <a:gd name="T2" fmla="*/ 46 w 93"/>
              <a:gd name="T3" fmla="*/ 0 h 35"/>
              <a:gd name="T4" fmla="*/ 93 w 93"/>
              <a:gd name="T5" fmla="*/ 35 h 35"/>
              <a:gd name="T6" fmla="*/ 0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6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86" name="Freeform 14">
            <a:extLst>
              <a:ext uri="{FF2B5EF4-FFF2-40B4-BE49-F238E27FC236}">
                <a16:creationId xmlns:a16="http://schemas.microsoft.com/office/drawing/2014/main" id="{3CE37C78-A1C3-4726-B40E-AB975E38B242}"/>
              </a:ext>
            </a:extLst>
          </p:cNvPr>
          <p:cNvSpPr>
            <a:spLocks/>
          </p:cNvSpPr>
          <p:nvPr/>
        </p:nvSpPr>
        <p:spPr bwMode="auto">
          <a:xfrm>
            <a:off x="6875463" y="0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87" name="Freeform 15">
            <a:extLst>
              <a:ext uri="{FF2B5EF4-FFF2-40B4-BE49-F238E27FC236}">
                <a16:creationId xmlns:a16="http://schemas.microsoft.com/office/drawing/2014/main" id="{B2DB5566-728E-44F1-861E-89927FB5EE14}"/>
              </a:ext>
            </a:extLst>
          </p:cNvPr>
          <p:cNvSpPr>
            <a:spLocks/>
          </p:cNvSpPr>
          <p:nvPr/>
        </p:nvSpPr>
        <p:spPr bwMode="auto">
          <a:xfrm>
            <a:off x="7083425" y="0"/>
            <a:ext cx="147638" cy="55563"/>
          </a:xfrm>
          <a:custGeom>
            <a:avLst/>
            <a:gdLst>
              <a:gd name="T0" fmla="*/ 0 w 93"/>
              <a:gd name="T1" fmla="*/ 35 h 35"/>
              <a:gd name="T2" fmla="*/ 47 w 93"/>
              <a:gd name="T3" fmla="*/ 0 h 35"/>
              <a:gd name="T4" fmla="*/ 93 w 93"/>
              <a:gd name="T5" fmla="*/ 35 h 35"/>
              <a:gd name="T6" fmla="*/ 0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7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88" name="Freeform 16">
            <a:extLst>
              <a:ext uri="{FF2B5EF4-FFF2-40B4-BE49-F238E27FC236}">
                <a16:creationId xmlns:a16="http://schemas.microsoft.com/office/drawing/2014/main" id="{9B684363-C8AF-4A69-BFCC-15D6CA9D6C79}"/>
              </a:ext>
            </a:extLst>
          </p:cNvPr>
          <p:cNvSpPr>
            <a:spLocks/>
          </p:cNvSpPr>
          <p:nvPr/>
        </p:nvSpPr>
        <p:spPr bwMode="auto">
          <a:xfrm>
            <a:off x="7297738" y="0"/>
            <a:ext cx="147637" cy="55563"/>
          </a:xfrm>
          <a:custGeom>
            <a:avLst/>
            <a:gdLst>
              <a:gd name="T0" fmla="*/ 0 w 93"/>
              <a:gd name="T1" fmla="*/ 35 h 35"/>
              <a:gd name="T2" fmla="*/ 47 w 93"/>
              <a:gd name="T3" fmla="*/ 0 h 35"/>
              <a:gd name="T4" fmla="*/ 93 w 93"/>
              <a:gd name="T5" fmla="*/ 35 h 35"/>
              <a:gd name="T6" fmla="*/ 0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7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89" name="Freeform 17">
            <a:extLst>
              <a:ext uri="{FF2B5EF4-FFF2-40B4-BE49-F238E27FC236}">
                <a16:creationId xmlns:a16="http://schemas.microsoft.com/office/drawing/2014/main" id="{BF40D1BE-7396-4FC2-A200-4AA3E998E406}"/>
              </a:ext>
            </a:extLst>
          </p:cNvPr>
          <p:cNvSpPr>
            <a:spLocks/>
          </p:cNvSpPr>
          <p:nvPr/>
        </p:nvSpPr>
        <p:spPr bwMode="auto">
          <a:xfrm>
            <a:off x="7502525" y="0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90" name="Freeform 18">
            <a:extLst>
              <a:ext uri="{FF2B5EF4-FFF2-40B4-BE49-F238E27FC236}">
                <a16:creationId xmlns:a16="http://schemas.microsoft.com/office/drawing/2014/main" id="{CBB472A4-D76A-463A-BA41-F14D003ED451}"/>
              </a:ext>
            </a:extLst>
          </p:cNvPr>
          <p:cNvSpPr>
            <a:spLocks/>
          </p:cNvSpPr>
          <p:nvPr/>
        </p:nvSpPr>
        <p:spPr bwMode="auto">
          <a:xfrm>
            <a:off x="7710488" y="0"/>
            <a:ext cx="147637" cy="55563"/>
          </a:xfrm>
          <a:custGeom>
            <a:avLst/>
            <a:gdLst>
              <a:gd name="T0" fmla="*/ 0 w 93"/>
              <a:gd name="T1" fmla="*/ 35 h 35"/>
              <a:gd name="T2" fmla="*/ 47 w 93"/>
              <a:gd name="T3" fmla="*/ 0 h 35"/>
              <a:gd name="T4" fmla="*/ 93 w 93"/>
              <a:gd name="T5" fmla="*/ 35 h 35"/>
              <a:gd name="T6" fmla="*/ 0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7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91" name="Freeform 19">
            <a:extLst>
              <a:ext uri="{FF2B5EF4-FFF2-40B4-BE49-F238E27FC236}">
                <a16:creationId xmlns:a16="http://schemas.microsoft.com/office/drawing/2014/main" id="{4E846B49-964D-41DF-9027-D481F2F16997}"/>
              </a:ext>
            </a:extLst>
          </p:cNvPr>
          <p:cNvSpPr>
            <a:spLocks/>
          </p:cNvSpPr>
          <p:nvPr/>
        </p:nvSpPr>
        <p:spPr bwMode="auto">
          <a:xfrm>
            <a:off x="7927975" y="0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92" name="Freeform 20">
            <a:extLst>
              <a:ext uri="{FF2B5EF4-FFF2-40B4-BE49-F238E27FC236}">
                <a16:creationId xmlns:a16="http://schemas.microsoft.com/office/drawing/2014/main" id="{43FB9608-D84F-4740-B06A-FCBF227ED214}"/>
              </a:ext>
            </a:extLst>
          </p:cNvPr>
          <p:cNvSpPr>
            <a:spLocks/>
          </p:cNvSpPr>
          <p:nvPr/>
        </p:nvSpPr>
        <p:spPr bwMode="auto">
          <a:xfrm>
            <a:off x="8128000" y="0"/>
            <a:ext cx="146050" cy="55563"/>
          </a:xfrm>
          <a:custGeom>
            <a:avLst/>
            <a:gdLst>
              <a:gd name="T0" fmla="*/ 0 w 92"/>
              <a:gd name="T1" fmla="*/ 35 h 35"/>
              <a:gd name="T2" fmla="*/ 45 w 92"/>
              <a:gd name="T3" fmla="*/ 0 h 35"/>
              <a:gd name="T4" fmla="*/ 92 w 92"/>
              <a:gd name="T5" fmla="*/ 35 h 35"/>
              <a:gd name="T6" fmla="*/ 0 w 92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2"/>
              <a:gd name="T13" fmla="*/ 0 h 35"/>
              <a:gd name="T14" fmla="*/ 92 w 92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" h="35">
                <a:moveTo>
                  <a:pt x="0" y="35"/>
                </a:moveTo>
                <a:lnTo>
                  <a:pt x="45" y="0"/>
                </a:lnTo>
                <a:lnTo>
                  <a:pt x="92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93" name="Freeform 21">
            <a:extLst>
              <a:ext uri="{FF2B5EF4-FFF2-40B4-BE49-F238E27FC236}">
                <a16:creationId xmlns:a16="http://schemas.microsoft.com/office/drawing/2014/main" id="{F12D61A4-0992-4825-A231-8C2FD373B7F8}"/>
              </a:ext>
            </a:extLst>
          </p:cNvPr>
          <p:cNvSpPr>
            <a:spLocks/>
          </p:cNvSpPr>
          <p:nvPr/>
        </p:nvSpPr>
        <p:spPr bwMode="auto">
          <a:xfrm>
            <a:off x="8337550" y="0"/>
            <a:ext cx="146050" cy="55563"/>
          </a:xfrm>
          <a:custGeom>
            <a:avLst/>
            <a:gdLst>
              <a:gd name="T0" fmla="*/ 0 w 92"/>
              <a:gd name="T1" fmla="*/ 35 h 35"/>
              <a:gd name="T2" fmla="*/ 47 w 92"/>
              <a:gd name="T3" fmla="*/ 0 h 35"/>
              <a:gd name="T4" fmla="*/ 92 w 92"/>
              <a:gd name="T5" fmla="*/ 35 h 35"/>
              <a:gd name="T6" fmla="*/ 0 w 92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2"/>
              <a:gd name="T13" fmla="*/ 0 h 35"/>
              <a:gd name="T14" fmla="*/ 92 w 92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" h="35">
                <a:moveTo>
                  <a:pt x="0" y="35"/>
                </a:moveTo>
                <a:lnTo>
                  <a:pt x="47" y="0"/>
                </a:lnTo>
                <a:lnTo>
                  <a:pt x="92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94" name="Freeform 22">
            <a:extLst>
              <a:ext uri="{FF2B5EF4-FFF2-40B4-BE49-F238E27FC236}">
                <a16:creationId xmlns:a16="http://schemas.microsoft.com/office/drawing/2014/main" id="{5C646B81-67F3-46A6-B545-1FB81508553D}"/>
              </a:ext>
            </a:extLst>
          </p:cNvPr>
          <p:cNvSpPr>
            <a:spLocks/>
          </p:cNvSpPr>
          <p:nvPr/>
        </p:nvSpPr>
        <p:spPr bwMode="auto">
          <a:xfrm>
            <a:off x="8542338" y="0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95" name="Freeform 23">
            <a:extLst>
              <a:ext uri="{FF2B5EF4-FFF2-40B4-BE49-F238E27FC236}">
                <a16:creationId xmlns:a16="http://schemas.microsoft.com/office/drawing/2014/main" id="{2BF87454-0A5F-4F22-A888-28D865E51300}"/>
              </a:ext>
            </a:extLst>
          </p:cNvPr>
          <p:cNvSpPr>
            <a:spLocks/>
          </p:cNvSpPr>
          <p:nvPr/>
        </p:nvSpPr>
        <p:spPr bwMode="auto">
          <a:xfrm>
            <a:off x="8750300" y="0"/>
            <a:ext cx="146050" cy="55563"/>
          </a:xfrm>
          <a:custGeom>
            <a:avLst/>
            <a:gdLst>
              <a:gd name="T0" fmla="*/ 0 w 92"/>
              <a:gd name="T1" fmla="*/ 35 h 35"/>
              <a:gd name="T2" fmla="*/ 47 w 92"/>
              <a:gd name="T3" fmla="*/ 0 h 35"/>
              <a:gd name="T4" fmla="*/ 92 w 92"/>
              <a:gd name="T5" fmla="*/ 35 h 35"/>
              <a:gd name="T6" fmla="*/ 0 w 92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2"/>
              <a:gd name="T13" fmla="*/ 0 h 35"/>
              <a:gd name="T14" fmla="*/ 92 w 92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" h="35">
                <a:moveTo>
                  <a:pt x="0" y="35"/>
                </a:moveTo>
                <a:lnTo>
                  <a:pt x="47" y="0"/>
                </a:lnTo>
                <a:lnTo>
                  <a:pt x="92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96" name="Freeform 24">
            <a:extLst>
              <a:ext uri="{FF2B5EF4-FFF2-40B4-BE49-F238E27FC236}">
                <a16:creationId xmlns:a16="http://schemas.microsoft.com/office/drawing/2014/main" id="{69AE1BE0-6986-4F67-88B3-BE18EA00E241}"/>
              </a:ext>
            </a:extLst>
          </p:cNvPr>
          <p:cNvSpPr>
            <a:spLocks/>
          </p:cNvSpPr>
          <p:nvPr/>
        </p:nvSpPr>
        <p:spPr bwMode="auto">
          <a:xfrm>
            <a:off x="5430838" y="0"/>
            <a:ext cx="147637" cy="55563"/>
          </a:xfrm>
          <a:custGeom>
            <a:avLst/>
            <a:gdLst>
              <a:gd name="T0" fmla="*/ 0 w 93"/>
              <a:gd name="T1" fmla="*/ 35 h 35"/>
              <a:gd name="T2" fmla="*/ 47 w 93"/>
              <a:gd name="T3" fmla="*/ 0 h 35"/>
              <a:gd name="T4" fmla="*/ 93 w 93"/>
              <a:gd name="T5" fmla="*/ 35 h 35"/>
              <a:gd name="T6" fmla="*/ 0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7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97" name="Freeform 25">
            <a:extLst>
              <a:ext uri="{FF2B5EF4-FFF2-40B4-BE49-F238E27FC236}">
                <a16:creationId xmlns:a16="http://schemas.microsoft.com/office/drawing/2014/main" id="{07E85BDF-20C8-44F4-89DE-D4631245A1DB}"/>
              </a:ext>
            </a:extLst>
          </p:cNvPr>
          <p:cNvSpPr>
            <a:spLocks/>
          </p:cNvSpPr>
          <p:nvPr/>
        </p:nvSpPr>
        <p:spPr bwMode="auto">
          <a:xfrm>
            <a:off x="5222875" y="0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98" name="Freeform 26">
            <a:extLst>
              <a:ext uri="{FF2B5EF4-FFF2-40B4-BE49-F238E27FC236}">
                <a16:creationId xmlns:a16="http://schemas.microsoft.com/office/drawing/2014/main" id="{8FB24695-CDFB-4045-B4E0-26580A828917}"/>
              </a:ext>
            </a:extLst>
          </p:cNvPr>
          <p:cNvSpPr>
            <a:spLocks/>
          </p:cNvSpPr>
          <p:nvPr/>
        </p:nvSpPr>
        <p:spPr bwMode="auto">
          <a:xfrm>
            <a:off x="5640388" y="0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99" name="Freeform 27">
            <a:extLst>
              <a:ext uri="{FF2B5EF4-FFF2-40B4-BE49-F238E27FC236}">
                <a16:creationId xmlns:a16="http://schemas.microsoft.com/office/drawing/2014/main" id="{503EEFF1-6CD0-43C1-8AA4-285C60A22FFF}"/>
              </a:ext>
            </a:extLst>
          </p:cNvPr>
          <p:cNvSpPr>
            <a:spLocks/>
          </p:cNvSpPr>
          <p:nvPr/>
        </p:nvSpPr>
        <p:spPr bwMode="auto">
          <a:xfrm>
            <a:off x="5848350" y="0"/>
            <a:ext cx="146050" cy="55563"/>
          </a:xfrm>
          <a:custGeom>
            <a:avLst/>
            <a:gdLst>
              <a:gd name="T0" fmla="*/ 0 w 92"/>
              <a:gd name="T1" fmla="*/ 35 h 35"/>
              <a:gd name="T2" fmla="*/ 45 w 92"/>
              <a:gd name="T3" fmla="*/ 0 h 35"/>
              <a:gd name="T4" fmla="*/ 92 w 92"/>
              <a:gd name="T5" fmla="*/ 35 h 35"/>
              <a:gd name="T6" fmla="*/ 0 w 92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2"/>
              <a:gd name="T13" fmla="*/ 0 h 35"/>
              <a:gd name="T14" fmla="*/ 92 w 92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" h="35">
                <a:moveTo>
                  <a:pt x="0" y="35"/>
                </a:moveTo>
                <a:lnTo>
                  <a:pt x="45" y="0"/>
                </a:lnTo>
                <a:lnTo>
                  <a:pt x="92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100" name="Freeform 28">
            <a:extLst>
              <a:ext uri="{FF2B5EF4-FFF2-40B4-BE49-F238E27FC236}">
                <a16:creationId xmlns:a16="http://schemas.microsoft.com/office/drawing/2014/main" id="{EBC61D24-5585-4B8B-B0B5-D73791932207}"/>
              </a:ext>
            </a:extLst>
          </p:cNvPr>
          <p:cNvSpPr>
            <a:spLocks/>
          </p:cNvSpPr>
          <p:nvPr/>
        </p:nvSpPr>
        <p:spPr bwMode="auto">
          <a:xfrm>
            <a:off x="6062663" y="0"/>
            <a:ext cx="146050" cy="55563"/>
          </a:xfrm>
          <a:custGeom>
            <a:avLst/>
            <a:gdLst>
              <a:gd name="T0" fmla="*/ 0 w 92"/>
              <a:gd name="T1" fmla="*/ 35 h 35"/>
              <a:gd name="T2" fmla="*/ 45 w 92"/>
              <a:gd name="T3" fmla="*/ 0 h 35"/>
              <a:gd name="T4" fmla="*/ 92 w 92"/>
              <a:gd name="T5" fmla="*/ 35 h 35"/>
              <a:gd name="T6" fmla="*/ 0 w 92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2"/>
              <a:gd name="T13" fmla="*/ 0 h 35"/>
              <a:gd name="T14" fmla="*/ 92 w 92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" h="35">
                <a:moveTo>
                  <a:pt x="0" y="35"/>
                </a:moveTo>
                <a:lnTo>
                  <a:pt x="45" y="0"/>
                </a:lnTo>
                <a:lnTo>
                  <a:pt x="92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101" name="Freeform 29">
            <a:extLst>
              <a:ext uri="{FF2B5EF4-FFF2-40B4-BE49-F238E27FC236}">
                <a16:creationId xmlns:a16="http://schemas.microsoft.com/office/drawing/2014/main" id="{C3EAA750-D43B-4957-8839-6A5A64D0BD2B}"/>
              </a:ext>
            </a:extLst>
          </p:cNvPr>
          <p:cNvSpPr>
            <a:spLocks/>
          </p:cNvSpPr>
          <p:nvPr/>
        </p:nvSpPr>
        <p:spPr bwMode="auto">
          <a:xfrm>
            <a:off x="6265863" y="0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102" name="Freeform 30">
            <a:extLst>
              <a:ext uri="{FF2B5EF4-FFF2-40B4-BE49-F238E27FC236}">
                <a16:creationId xmlns:a16="http://schemas.microsoft.com/office/drawing/2014/main" id="{FC563ACC-C6D0-4293-8204-AC0DB050FEC0}"/>
              </a:ext>
            </a:extLst>
          </p:cNvPr>
          <p:cNvSpPr>
            <a:spLocks/>
          </p:cNvSpPr>
          <p:nvPr/>
        </p:nvSpPr>
        <p:spPr bwMode="auto">
          <a:xfrm>
            <a:off x="4181475" y="0"/>
            <a:ext cx="147638" cy="55563"/>
          </a:xfrm>
          <a:custGeom>
            <a:avLst/>
            <a:gdLst>
              <a:gd name="T0" fmla="*/ 0 w 93"/>
              <a:gd name="T1" fmla="*/ 35 h 35"/>
              <a:gd name="T2" fmla="*/ 46 w 93"/>
              <a:gd name="T3" fmla="*/ 0 h 35"/>
              <a:gd name="T4" fmla="*/ 93 w 93"/>
              <a:gd name="T5" fmla="*/ 35 h 35"/>
              <a:gd name="T6" fmla="*/ 0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6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103" name="Freeform 31">
            <a:extLst>
              <a:ext uri="{FF2B5EF4-FFF2-40B4-BE49-F238E27FC236}">
                <a16:creationId xmlns:a16="http://schemas.microsoft.com/office/drawing/2014/main" id="{A0945CB1-9B88-4B5B-941F-DB1EDF068B11}"/>
              </a:ext>
            </a:extLst>
          </p:cNvPr>
          <p:cNvSpPr>
            <a:spLocks/>
          </p:cNvSpPr>
          <p:nvPr/>
        </p:nvSpPr>
        <p:spPr bwMode="auto">
          <a:xfrm>
            <a:off x="3973513" y="0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104" name="Freeform 32">
            <a:extLst>
              <a:ext uri="{FF2B5EF4-FFF2-40B4-BE49-F238E27FC236}">
                <a16:creationId xmlns:a16="http://schemas.microsoft.com/office/drawing/2014/main" id="{755329FA-19F3-4B86-9178-AE4C572887C9}"/>
              </a:ext>
            </a:extLst>
          </p:cNvPr>
          <p:cNvSpPr>
            <a:spLocks/>
          </p:cNvSpPr>
          <p:nvPr/>
        </p:nvSpPr>
        <p:spPr bwMode="auto">
          <a:xfrm>
            <a:off x="4391025" y="0"/>
            <a:ext cx="147638" cy="55563"/>
          </a:xfrm>
          <a:custGeom>
            <a:avLst/>
            <a:gdLst>
              <a:gd name="T0" fmla="*/ 0 w 93"/>
              <a:gd name="T1" fmla="*/ 35 h 35"/>
              <a:gd name="T2" fmla="*/ 47 w 93"/>
              <a:gd name="T3" fmla="*/ 0 h 35"/>
              <a:gd name="T4" fmla="*/ 93 w 93"/>
              <a:gd name="T5" fmla="*/ 35 h 35"/>
              <a:gd name="T6" fmla="*/ 0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7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105" name="Freeform 33">
            <a:extLst>
              <a:ext uri="{FF2B5EF4-FFF2-40B4-BE49-F238E27FC236}">
                <a16:creationId xmlns:a16="http://schemas.microsoft.com/office/drawing/2014/main" id="{E1092FC7-007C-4C6E-A388-4770AE08C7B6}"/>
              </a:ext>
            </a:extLst>
          </p:cNvPr>
          <p:cNvSpPr>
            <a:spLocks/>
          </p:cNvSpPr>
          <p:nvPr/>
        </p:nvSpPr>
        <p:spPr bwMode="auto">
          <a:xfrm>
            <a:off x="4595813" y="0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106" name="Freeform 34">
            <a:extLst>
              <a:ext uri="{FF2B5EF4-FFF2-40B4-BE49-F238E27FC236}">
                <a16:creationId xmlns:a16="http://schemas.microsoft.com/office/drawing/2014/main" id="{546607AD-D802-4EDE-9596-D0C537785EB2}"/>
              </a:ext>
            </a:extLst>
          </p:cNvPr>
          <p:cNvSpPr>
            <a:spLocks/>
          </p:cNvSpPr>
          <p:nvPr/>
        </p:nvSpPr>
        <p:spPr bwMode="auto">
          <a:xfrm>
            <a:off x="4810125" y="0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107" name="Freeform 35">
            <a:extLst>
              <a:ext uri="{FF2B5EF4-FFF2-40B4-BE49-F238E27FC236}">
                <a16:creationId xmlns:a16="http://schemas.microsoft.com/office/drawing/2014/main" id="{7C3541B7-A71B-429A-9441-BFA53B007803}"/>
              </a:ext>
            </a:extLst>
          </p:cNvPr>
          <p:cNvSpPr>
            <a:spLocks/>
          </p:cNvSpPr>
          <p:nvPr/>
        </p:nvSpPr>
        <p:spPr bwMode="auto">
          <a:xfrm>
            <a:off x="5018088" y="0"/>
            <a:ext cx="147637" cy="55563"/>
          </a:xfrm>
          <a:custGeom>
            <a:avLst/>
            <a:gdLst>
              <a:gd name="T0" fmla="*/ 0 w 93"/>
              <a:gd name="T1" fmla="*/ 35 h 35"/>
              <a:gd name="T2" fmla="*/ 47 w 93"/>
              <a:gd name="T3" fmla="*/ 0 h 35"/>
              <a:gd name="T4" fmla="*/ 93 w 93"/>
              <a:gd name="T5" fmla="*/ 35 h 35"/>
              <a:gd name="T6" fmla="*/ 0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7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108" name="Freeform 36">
            <a:extLst>
              <a:ext uri="{FF2B5EF4-FFF2-40B4-BE49-F238E27FC236}">
                <a16:creationId xmlns:a16="http://schemas.microsoft.com/office/drawing/2014/main" id="{9B865030-1ABC-49AF-A889-76AB2CA72703}"/>
              </a:ext>
            </a:extLst>
          </p:cNvPr>
          <p:cNvSpPr>
            <a:spLocks/>
          </p:cNvSpPr>
          <p:nvPr/>
        </p:nvSpPr>
        <p:spPr bwMode="auto">
          <a:xfrm>
            <a:off x="2935288" y="0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109" name="Freeform 37">
            <a:extLst>
              <a:ext uri="{FF2B5EF4-FFF2-40B4-BE49-F238E27FC236}">
                <a16:creationId xmlns:a16="http://schemas.microsoft.com/office/drawing/2014/main" id="{720A3C2D-58E8-4F0D-9036-2F00327687AC}"/>
              </a:ext>
            </a:extLst>
          </p:cNvPr>
          <p:cNvSpPr>
            <a:spLocks/>
          </p:cNvSpPr>
          <p:nvPr/>
        </p:nvSpPr>
        <p:spPr bwMode="auto">
          <a:xfrm>
            <a:off x="2728913" y="0"/>
            <a:ext cx="147637" cy="55563"/>
          </a:xfrm>
          <a:custGeom>
            <a:avLst/>
            <a:gdLst>
              <a:gd name="T0" fmla="*/ 0 w 93"/>
              <a:gd name="T1" fmla="*/ 35 h 35"/>
              <a:gd name="T2" fmla="*/ 46 w 93"/>
              <a:gd name="T3" fmla="*/ 0 h 35"/>
              <a:gd name="T4" fmla="*/ 93 w 93"/>
              <a:gd name="T5" fmla="*/ 35 h 35"/>
              <a:gd name="T6" fmla="*/ 0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6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110" name="Freeform 38">
            <a:extLst>
              <a:ext uri="{FF2B5EF4-FFF2-40B4-BE49-F238E27FC236}">
                <a16:creationId xmlns:a16="http://schemas.microsoft.com/office/drawing/2014/main" id="{3D52E642-D619-4B33-BA79-E282B11EED64}"/>
              </a:ext>
            </a:extLst>
          </p:cNvPr>
          <p:cNvSpPr>
            <a:spLocks/>
          </p:cNvSpPr>
          <p:nvPr/>
        </p:nvSpPr>
        <p:spPr bwMode="auto">
          <a:xfrm>
            <a:off x="3144838" y="0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111" name="Freeform 39">
            <a:extLst>
              <a:ext uri="{FF2B5EF4-FFF2-40B4-BE49-F238E27FC236}">
                <a16:creationId xmlns:a16="http://schemas.microsoft.com/office/drawing/2014/main" id="{87F79025-57E0-469A-877F-8B6FB2F743FF}"/>
              </a:ext>
            </a:extLst>
          </p:cNvPr>
          <p:cNvSpPr>
            <a:spLocks/>
          </p:cNvSpPr>
          <p:nvPr/>
        </p:nvSpPr>
        <p:spPr bwMode="auto">
          <a:xfrm>
            <a:off x="3351213" y="0"/>
            <a:ext cx="147637" cy="55563"/>
          </a:xfrm>
          <a:custGeom>
            <a:avLst/>
            <a:gdLst>
              <a:gd name="T0" fmla="*/ 0 w 93"/>
              <a:gd name="T1" fmla="*/ 35 h 35"/>
              <a:gd name="T2" fmla="*/ 47 w 93"/>
              <a:gd name="T3" fmla="*/ 0 h 35"/>
              <a:gd name="T4" fmla="*/ 93 w 93"/>
              <a:gd name="T5" fmla="*/ 35 h 35"/>
              <a:gd name="T6" fmla="*/ 0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7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112" name="Freeform 40">
            <a:extLst>
              <a:ext uri="{FF2B5EF4-FFF2-40B4-BE49-F238E27FC236}">
                <a16:creationId xmlns:a16="http://schemas.microsoft.com/office/drawing/2014/main" id="{55A89553-2EB3-447D-B418-3F03242B8233}"/>
              </a:ext>
            </a:extLst>
          </p:cNvPr>
          <p:cNvSpPr>
            <a:spLocks/>
          </p:cNvSpPr>
          <p:nvPr/>
        </p:nvSpPr>
        <p:spPr bwMode="auto">
          <a:xfrm>
            <a:off x="3565525" y="0"/>
            <a:ext cx="147638" cy="55563"/>
          </a:xfrm>
          <a:custGeom>
            <a:avLst/>
            <a:gdLst>
              <a:gd name="T0" fmla="*/ 0 w 93"/>
              <a:gd name="T1" fmla="*/ 35 h 35"/>
              <a:gd name="T2" fmla="*/ 46 w 93"/>
              <a:gd name="T3" fmla="*/ 0 h 35"/>
              <a:gd name="T4" fmla="*/ 93 w 93"/>
              <a:gd name="T5" fmla="*/ 35 h 35"/>
              <a:gd name="T6" fmla="*/ 0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6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pic>
        <p:nvPicPr>
          <p:cNvPr id="3113" name="Picture 41" descr="BD14742_">
            <a:extLst>
              <a:ext uri="{FF2B5EF4-FFF2-40B4-BE49-F238E27FC236}">
                <a16:creationId xmlns:a16="http://schemas.microsoft.com/office/drawing/2014/main" id="{20A4AC65-3FFA-4FE0-A971-EE1F7A75AD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696075"/>
            <a:ext cx="9144000" cy="161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14" name="Picture 42" descr="Logo">
            <a:extLst>
              <a:ext uri="{FF2B5EF4-FFF2-40B4-BE49-F238E27FC236}">
                <a16:creationId xmlns:a16="http://schemas.microsoft.com/office/drawing/2014/main" id="{7058CD30-A315-41F0-A3AF-C36FDDACE6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3424" y="152400"/>
            <a:ext cx="2060575" cy="11447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15" name="Picture 43" descr="BD14742_">
            <a:extLst>
              <a:ext uri="{FF2B5EF4-FFF2-40B4-BE49-F238E27FC236}">
                <a16:creationId xmlns:a16="http://schemas.microsoft.com/office/drawing/2014/main" id="{5B2BF685-E26D-438F-83C0-CB8A0A0CEB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61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16" name="Rectangle 44">
            <a:extLst>
              <a:ext uri="{FF2B5EF4-FFF2-40B4-BE49-F238E27FC236}">
                <a16:creationId xmlns:a16="http://schemas.microsoft.com/office/drawing/2014/main" id="{A04E99EC-2678-48BE-89CA-84DB379ADD2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1110" y="336930"/>
            <a:ext cx="5587150" cy="820317"/>
          </a:xfrm>
        </p:spPr>
        <p:txBody>
          <a:bodyPr/>
          <a:lstStyle/>
          <a:p>
            <a:pPr algn="l"/>
            <a:r>
              <a:rPr lang="en-US" altLang="en-US" sz="4000" dirty="0">
                <a:latin typeface="Verdana" panose="020B0604030504040204" pitchFamily="34" charset="0"/>
                <a:ea typeface="Verdana" panose="020B0604030504040204" pitchFamily="34" charset="0"/>
              </a:rPr>
              <a:t>ILSFA </a:t>
            </a:r>
            <a:br>
              <a:rPr lang="en-US" altLang="en-US" sz="4000" dirty="0">
                <a:latin typeface="Verdana" panose="020B0604030504040204" pitchFamily="34" charset="0"/>
                <a:ea typeface="Verdana" panose="020B0604030504040204" pitchFamily="34" charset="0"/>
              </a:rPr>
            </a:br>
            <a:r>
              <a:rPr lang="en-US" altLang="en-US" sz="4000" dirty="0">
                <a:latin typeface="Verdana" panose="020B0604030504040204" pitchFamily="34" charset="0"/>
                <a:ea typeface="Verdana" panose="020B0604030504040204" pitchFamily="34" charset="0"/>
              </a:rPr>
              <a:t>Offerings</a:t>
            </a:r>
          </a:p>
        </p:txBody>
      </p:sp>
      <p:sp>
        <p:nvSpPr>
          <p:cNvPr id="3118" name="Text Box 46">
            <a:extLst>
              <a:ext uri="{FF2B5EF4-FFF2-40B4-BE49-F238E27FC236}">
                <a16:creationId xmlns:a16="http://schemas.microsoft.com/office/drawing/2014/main" id="{1D4D3C28-0767-49D5-8D44-5B6A48C4C03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34400" y="6400800"/>
            <a:ext cx="381000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fld id="{122CFDA7-56FB-4736-B401-CA612D196AAD}" type="slidenum">
              <a:rPr lang="en-US" altLang="en-US" sz="1000"/>
              <a:pPr eaLnBrk="1" hangingPunct="1">
                <a:spcBef>
                  <a:spcPct val="50000"/>
                </a:spcBef>
              </a:pPr>
              <a:t>5</a:t>
            </a:fld>
            <a:endParaRPr lang="en-US" altLang="en-US" sz="1000"/>
          </a:p>
        </p:txBody>
      </p:sp>
      <p:pic>
        <p:nvPicPr>
          <p:cNvPr id="3120" name="Picture 48" descr="IPA">
            <a:extLst>
              <a:ext uri="{FF2B5EF4-FFF2-40B4-BE49-F238E27FC236}">
                <a16:creationId xmlns:a16="http://schemas.microsoft.com/office/drawing/2014/main" id="{17512193-95EE-4F5C-BBA6-1EAE0C6A54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8850" y="266514"/>
            <a:ext cx="1873250" cy="8369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AutoShape 56" descr="Elevate Energy">
            <a:extLst>
              <a:ext uri="{FF2B5EF4-FFF2-40B4-BE49-F238E27FC236}">
                <a16:creationId xmlns:a16="http://schemas.microsoft.com/office/drawing/2014/main" id="{0929B480-AA63-495F-BF4C-C63707AED24A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564683" y="532606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2" name="Content Placeholder 4">
            <a:extLst>
              <a:ext uri="{FF2B5EF4-FFF2-40B4-BE49-F238E27FC236}">
                <a16:creationId xmlns:a16="http://schemas.microsoft.com/office/drawing/2014/main" id="{407C6B11-45C7-41D4-8BF7-BDBC4CFAFDE7}"/>
              </a:ext>
            </a:extLst>
          </p:cNvPr>
          <p:cNvSpPr txBox="1">
            <a:spLocks/>
          </p:cNvSpPr>
          <p:nvPr/>
        </p:nvSpPr>
        <p:spPr>
          <a:xfrm>
            <a:off x="651972" y="2951217"/>
            <a:ext cx="1405428" cy="2164065"/>
          </a:xfrm>
          <a:prstGeom prst="rect">
            <a:avLst/>
          </a:prstGeom>
        </p:spPr>
        <p:txBody>
          <a:bodyPr>
            <a:noAutofit/>
          </a:bodyPr>
          <a:lstStyle>
            <a:lvl1pPr marL="171450" indent="-171450" algn="l" defTabSz="685800" rtl="0" eaLnBrk="1" latinLnBrk="0" hangingPunct="1">
              <a:lnSpc>
                <a:spcPts val="2400"/>
              </a:lnSpc>
              <a:spcBef>
                <a:spcPts val="750"/>
              </a:spcBef>
              <a:buClr>
                <a:schemeClr val="tx2"/>
              </a:buClr>
              <a:buSzPct val="100000"/>
              <a:buFont typeface="System Font Regular"/>
              <a:buChar char="-"/>
              <a:defRPr sz="2100" b="0" i="0" kern="1200" spc="150" baseline="0">
                <a:solidFill>
                  <a:schemeClr val="tx2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ts val="2400"/>
              </a:lnSpc>
              <a:spcBef>
                <a:spcPts val="375"/>
              </a:spcBef>
              <a:buClr>
                <a:schemeClr val="tx2"/>
              </a:buClr>
              <a:buSzPct val="100000"/>
              <a:buFont typeface="System Font Regular"/>
              <a:buChar char="-"/>
              <a:defRPr sz="2100" b="0" i="0" kern="1200" spc="150" baseline="0">
                <a:solidFill>
                  <a:schemeClr val="tx2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ts val="2400"/>
              </a:lnSpc>
              <a:spcBef>
                <a:spcPts val="375"/>
              </a:spcBef>
              <a:buClr>
                <a:schemeClr val="tx2"/>
              </a:buClr>
              <a:buSzPct val="100000"/>
              <a:buFont typeface="System Font Regular"/>
              <a:buChar char="-"/>
              <a:defRPr sz="2100" b="0" i="0" kern="1200" spc="150" baseline="0">
                <a:solidFill>
                  <a:schemeClr val="tx2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ts val="2400"/>
              </a:lnSpc>
              <a:spcBef>
                <a:spcPts val="375"/>
              </a:spcBef>
              <a:buClr>
                <a:schemeClr val="tx2"/>
              </a:buClr>
              <a:buSzPct val="100000"/>
              <a:buFont typeface="System Font Regular"/>
              <a:buChar char="-"/>
              <a:defRPr sz="2100" b="0" i="0" kern="1200" spc="150" baseline="0">
                <a:solidFill>
                  <a:schemeClr val="tx2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ts val="2400"/>
              </a:lnSpc>
              <a:spcBef>
                <a:spcPts val="375"/>
              </a:spcBef>
              <a:buClr>
                <a:schemeClr val="tx2"/>
              </a:buClr>
              <a:buSzPct val="100000"/>
              <a:buFont typeface="System Font Regular"/>
              <a:buChar char="-"/>
              <a:defRPr sz="2100" b="0" i="0" kern="1200" spc="150" baseline="0">
                <a:solidFill>
                  <a:schemeClr val="tx2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E04E22"/>
              </a:buClr>
              <a:buFont typeface="Arial" panose="020B0604020202020204" pitchFamily="34" charset="0"/>
              <a:buChar char="•"/>
            </a:pPr>
            <a:r>
              <a:rPr lang="en-US" sz="1400" spc="0" dirty="0">
                <a:solidFill>
                  <a:srgbClr val="323E48"/>
                </a:solidFill>
                <a:latin typeface="Verdana" panose="020B060403050404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$7.5 million</a:t>
            </a:r>
            <a:br>
              <a:rPr lang="en-US" sz="1400" spc="0" dirty="0">
                <a:solidFill>
                  <a:srgbClr val="323E48"/>
                </a:solidFill>
                <a:latin typeface="Verdana" panose="020B0604030504040204" pitchFamily="34" charset="0"/>
                <a:ea typeface="Verdana" panose="020B0604030504040204" pitchFamily="34" charset="0"/>
                <a:cs typeface="Calibri" panose="020F0502020204030204" pitchFamily="34" charset="0"/>
              </a:rPr>
            </a:br>
            <a:r>
              <a:rPr lang="en-US" sz="1400" spc="0" dirty="0">
                <a:solidFill>
                  <a:srgbClr val="323E48"/>
                </a:solidFill>
                <a:latin typeface="Verdana" panose="020B060403050404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per program year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E04E22"/>
              </a:buClr>
              <a:buFont typeface="Arial" panose="020B0604020202020204" pitchFamily="34" charset="0"/>
              <a:buChar char="•"/>
            </a:pPr>
            <a:r>
              <a:rPr lang="en-US" sz="1400" spc="0" dirty="0">
                <a:solidFill>
                  <a:srgbClr val="323E48"/>
                </a:solidFill>
                <a:latin typeface="Verdana" panose="020B060403050404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Costs and fees won’t exceed 50% of value of electricity produced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E04E22"/>
              </a:buClr>
              <a:buFont typeface="Arial" panose="020B0604020202020204" pitchFamily="34" charset="0"/>
              <a:buChar char="•"/>
            </a:pPr>
            <a:r>
              <a:rPr lang="en-US" sz="1400" spc="0" dirty="0">
                <a:solidFill>
                  <a:srgbClr val="323E48"/>
                </a:solidFill>
                <a:latin typeface="Verdana" panose="020B060403050404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No upfront cost to participants</a:t>
            </a:r>
          </a:p>
        </p:txBody>
      </p:sp>
      <p:sp>
        <p:nvSpPr>
          <p:cNvPr id="63" name="Content Placeholder 4">
            <a:extLst>
              <a:ext uri="{FF2B5EF4-FFF2-40B4-BE49-F238E27FC236}">
                <a16:creationId xmlns:a16="http://schemas.microsoft.com/office/drawing/2014/main" id="{F77EB77C-AE63-4D6C-A375-1731EB3586D9}"/>
              </a:ext>
            </a:extLst>
          </p:cNvPr>
          <p:cNvSpPr txBox="1">
            <a:spLocks/>
          </p:cNvSpPr>
          <p:nvPr/>
        </p:nvSpPr>
        <p:spPr>
          <a:xfrm>
            <a:off x="2410501" y="2951217"/>
            <a:ext cx="1932900" cy="2667000"/>
          </a:xfrm>
          <a:prstGeom prst="rect">
            <a:avLst/>
          </a:prstGeom>
        </p:spPr>
        <p:txBody>
          <a:bodyPr>
            <a:noAutofit/>
          </a:bodyPr>
          <a:lstStyle>
            <a:lvl1pPr marL="171450" indent="-171450" algn="l" defTabSz="685800" rtl="0" eaLnBrk="1" latinLnBrk="0" hangingPunct="1">
              <a:lnSpc>
                <a:spcPts val="2400"/>
              </a:lnSpc>
              <a:spcBef>
                <a:spcPts val="750"/>
              </a:spcBef>
              <a:buClr>
                <a:schemeClr val="tx2"/>
              </a:buClr>
              <a:buSzPct val="100000"/>
              <a:buFont typeface="System Font Regular"/>
              <a:buChar char="-"/>
              <a:defRPr sz="2100" b="0" i="0" kern="1200" spc="150" baseline="0">
                <a:solidFill>
                  <a:schemeClr val="tx2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ts val="2400"/>
              </a:lnSpc>
              <a:spcBef>
                <a:spcPts val="375"/>
              </a:spcBef>
              <a:buClr>
                <a:schemeClr val="tx2"/>
              </a:buClr>
              <a:buSzPct val="100000"/>
              <a:buFont typeface="System Font Regular"/>
              <a:buChar char="-"/>
              <a:defRPr sz="2100" b="0" i="0" kern="1200" spc="150" baseline="0">
                <a:solidFill>
                  <a:schemeClr val="tx2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ts val="2400"/>
              </a:lnSpc>
              <a:spcBef>
                <a:spcPts val="375"/>
              </a:spcBef>
              <a:buClr>
                <a:schemeClr val="tx2"/>
              </a:buClr>
              <a:buSzPct val="100000"/>
              <a:buFont typeface="System Font Regular"/>
              <a:buChar char="-"/>
              <a:defRPr sz="2100" b="0" i="0" kern="1200" spc="150" baseline="0">
                <a:solidFill>
                  <a:schemeClr val="tx2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ts val="2400"/>
              </a:lnSpc>
              <a:spcBef>
                <a:spcPts val="375"/>
              </a:spcBef>
              <a:buClr>
                <a:schemeClr val="tx2"/>
              </a:buClr>
              <a:buSzPct val="100000"/>
              <a:buFont typeface="System Font Regular"/>
              <a:buChar char="-"/>
              <a:defRPr sz="2100" b="0" i="0" kern="1200" spc="150" baseline="0">
                <a:solidFill>
                  <a:schemeClr val="tx2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ts val="2400"/>
              </a:lnSpc>
              <a:spcBef>
                <a:spcPts val="375"/>
              </a:spcBef>
              <a:buClr>
                <a:schemeClr val="tx2"/>
              </a:buClr>
              <a:buSzPct val="100000"/>
              <a:buFont typeface="System Font Regular"/>
              <a:buChar char="-"/>
              <a:defRPr sz="2100" b="0" i="0" kern="1200" spc="150" baseline="0">
                <a:solidFill>
                  <a:schemeClr val="tx2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E04E22"/>
              </a:buClr>
              <a:buFont typeface="Arial" panose="020B0604020202020204" pitchFamily="34" charset="0"/>
              <a:buChar char="•"/>
            </a:pPr>
            <a:r>
              <a:rPr lang="en-US" sz="1400" spc="0" dirty="0">
                <a:solidFill>
                  <a:srgbClr val="323E48"/>
                </a:solidFill>
                <a:latin typeface="Verdana" panose="020B060403050404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$5 million per program year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E04E22"/>
              </a:buClr>
              <a:buFont typeface="Arial" panose="020B0604020202020204" pitchFamily="34" charset="0"/>
              <a:buChar char="•"/>
            </a:pPr>
            <a:r>
              <a:rPr lang="en-US" sz="1400" spc="0" dirty="0">
                <a:solidFill>
                  <a:srgbClr val="323E48"/>
                </a:solidFill>
                <a:latin typeface="Verdana" panose="020B060403050404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Non-profit or public sector facilities serving and located in low-income or EJ communities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E04E22"/>
              </a:buClr>
              <a:buFont typeface="Arial" panose="020B0604020202020204" pitchFamily="34" charset="0"/>
              <a:buChar char="•"/>
            </a:pPr>
            <a:r>
              <a:rPr lang="en-US" sz="1400" spc="0" dirty="0">
                <a:solidFill>
                  <a:srgbClr val="323E48"/>
                </a:solidFill>
                <a:latin typeface="Verdana" panose="020B060403050404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Costs and fees won’t exceed 50% of value of electricity produced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E04E22"/>
              </a:buClr>
              <a:buFont typeface="Arial" panose="020B0604020202020204" pitchFamily="34" charset="0"/>
              <a:buChar char="•"/>
            </a:pPr>
            <a:r>
              <a:rPr lang="en-US" sz="1400" spc="0" dirty="0">
                <a:solidFill>
                  <a:srgbClr val="323E48"/>
                </a:solidFill>
                <a:latin typeface="Verdana" panose="020B060403050404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No upfront cost</a:t>
            </a:r>
            <a:br>
              <a:rPr lang="en-US" sz="1400" spc="0" dirty="0">
                <a:solidFill>
                  <a:srgbClr val="323E48"/>
                </a:solidFill>
                <a:latin typeface="Verdana" panose="020B0604030504040204" pitchFamily="34" charset="0"/>
                <a:ea typeface="Verdana" panose="020B0604030504040204" pitchFamily="34" charset="0"/>
                <a:cs typeface="Calibri" panose="020F0502020204030204" pitchFamily="34" charset="0"/>
              </a:rPr>
            </a:br>
            <a:r>
              <a:rPr lang="en-US" sz="1400" spc="0" dirty="0">
                <a:solidFill>
                  <a:srgbClr val="323E48"/>
                </a:solidFill>
                <a:latin typeface="Verdana" panose="020B060403050404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to participants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E04E22"/>
              </a:buClr>
              <a:buFont typeface="Arial" panose="020B0604020202020204" pitchFamily="34" charset="0"/>
              <a:buChar char="•"/>
            </a:pPr>
            <a:endParaRPr lang="en-US" sz="1400" spc="0" dirty="0">
              <a:solidFill>
                <a:srgbClr val="323E48"/>
              </a:solidFill>
              <a:latin typeface="Verdana" panose="020B0604030504040204" pitchFamily="34" charset="0"/>
              <a:ea typeface="Verdana" panose="020B0604030504040204" pitchFamily="34" charset="0"/>
              <a:cs typeface="Calibri" panose="020F0502020204030204" pitchFamily="34" charset="0"/>
            </a:endParaRPr>
          </a:p>
        </p:txBody>
      </p:sp>
      <p:sp>
        <p:nvSpPr>
          <p:cNvPr id="64" name="Content Placeholder 4">
            <a:extLst>
              <a:ext uri="{FF2B5EF4-FFF2-40B4-BE49-F238E27FC236}">
                <a16:creationId xmlns:a16="http://schemas.microsoft.com/office/drawing/2014/main" id="{76DDABE2-4B3B-4693-98A0-109CEE320CD1}"/>
              </a:ext>
            </a:extLst>
          </p:cNvPr>
          <p:cNvSpPr txBox="1">
            <a:spLocks/>
          </p:cNvSpPr>
          <p:nvPr/>
        </p:nvSpPr>
        <p:spPr>
          <a:xfrm>
            <a:off x="4636661" y="2951217"/>
            <a:ext cx="2106156" cy="2164065"/>
          </a:xfrm>
          <a:prstGeom prst="rect">
            <a:avLst/>
          </a:prstGeom>
        </p:spPr>
        <p:txBody>
          <a:bodyPr>
            <a:noAutofit/>
          </a:bodyPr>
          <a:lstStyle>
            <a:lvl1pPr marL="171450" indent="-171450" algn="l" defTabSz="685800" rtl="0" eaLnBrk="1" latinLnBrk="0" hangingPunct="1">
              <a:lnSpc>
                <a:spcPts val="2400"/>
              </a:lnSpc>
              <a:spcBef>
                <a:spcPts val="750"/>
              </a:spcBef>
              <a:buClr>
                <a:schemeClr val="tx2"/>
              </a:buClr>
              <a:buSzPct val="100000"/>
              <a:buFont typeface="System Font Regular"/>
              <a:buChar char="-"/>
              <a:defRPr sz="2100" b="0" i="0" kern="1200" spc="150" baseline="0">
                <a:solidFill>
                  <a:schemeClr val="tx2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ts val="2400"/>
              </a:lnSpc>
              <a:spcBef>
                <a:spcPts val="375"/>
              </a:spcBef>
              <a:buClr>
                <a:schemeClr val="tx2"/>
              </a:buClr>
              <a:buSzPct val="100000"/>
              <a:buFont typeface="System Font Regular"/>
              <a:buChar char="-"/>
              <a:defRPr sz="2100" b="0" i="0" kern="1200" spc="150" baseline="0">
                <a:solidFill>
                  <a:schemeClr val="tx2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ts val="2400"/>
              </a:lnSpc>
              <a:spcBef>
                <a:spcPts val="375"/>
              </a:spcBef>
              <a:buClr>
                <a:schemeClr val="tx2"/>
              </a:buClr>
              <a:buSzPct val="100000"/>
              <a:buFont typeface="System Font Regular"/>
              <a:buChar char="-"/>
              <a:defRPr sz="2100" b="0" i="0" kern="1200" spc="150" baseline="0">
                <a:solidFill>
                  <a:schemeClr val="tx2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ts val="2400"/>
              </a:lnSpc>
              <a:spcBef>
                <a:spcPts val="375"/>
              </a:spcBef>
              <a:buClr>
                <a:schemeClr val="tx2"/>
              </a:buClr>
              <a:buSzPct val="100000"/>
              <a:buFont typeface="System Font Regular"/>
              <a:buChar char="-"/>
              <a:defRPr sz="2100" b="0" i="0" kern="1200" spc="150" baseline="0">
                <a:solidFill>
                  <a:schemeClr val="tx2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ts val="2400"/>
              </a:lnSpc>
              <a:spcBef>
                <a:spcPts val="375"/>
              </a:spcBef>
              <a:buClr>
                <a:schemeClr val="tx2"/>
              </a:buClr>
              <a:buSzPct val="100000"/>
              <a:buFont typeface="System Font Regular"/>
              <a:buChar char="-"/>
              <a:defRPr sz="2100" b="0" i="0" kern="1200" spc="150" baseline="0">
                <a:solidFill>
                  <a:schemeClr val="tx2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E04E22"/>
              </a:buClr>
              <a:buFont typeface="Arial" panose="020B0604020202020204" pitchFamily="34" charset="0"/>
              <a:buChar char="•"/>
            </a:pPr>
            <a:r>
              <a:rPr lang="en-US" sz="1400" spc="0" dirty="0">
                <a:solidFill>
                  <a:srgbClr val="323E48"/>
                </a:solidFill>
                <a:latin typeface="Verdana" panose="020B060403050404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$12.5 million per program year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E04E22"/>
              </a:buClr>
              <a:buFont typeface="Arial" panose="020B0604020202020204" pitchFamily="34" charset="0"/>
              <a:buChar char="•"/>
            </a:pPr>
            <a:r>
              <a:rPr lang="en-US" sz="1400" spc="0" dirty="0">
                <a:solidFill>
                  <a:srgbClr val="323E48"/>
                </a:solidFill>
                <a:latin typeface="Verdana" panose="020B060403050404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Low-income residents can subscribe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E04E22"/>
              </a:buClr>
              <a:buFont typeface="Arial" panose="020B0604020202020204" pitchFamily="34" charset="0"/>
              <a:buChar char="•"/>
            </a:pPr>
            <a:r>
              <a:rPr lang="en-US" sz="1400" spc="0" dirty="0">
                <a:solidFill>
                  <a:srgbClr val="323E48"/>
                </a:solidFill>
                <a:latin typeface="Verdana" panose="020B060403050404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Costs and fees won’t exceed 50% of value of electricity produced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E04E22"/>
              </a:buClr>
              <a:buFont typeface="Arial" panose="020B0604020202020204" pitchFamily="34" charset="0"/>
              <a:buChar char="•"/>
            </a:pPr>
            <a:r>
              <a:rPr lang="en-US" sz="1400" spc="0" dirty="0">
                <a:solidFill>
                  <a:srgbClr val="323E48"/>
                </a:solidFill>
                <a:latin typeface="Verdana" panose="020B060403050404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No upfront cost</a:t>
            </a:r>
            <a:br>
              <a:rPr lang="en-US" sz="1400" spc="0" dirty="0">
                <a:solidFill>
                  <a:srgbClr val="323E48"/>
                </a:solidFill>
                <a:latin typeface="Verdana" panose="020B0604030504040204" pitchFamily="34" charset="0"/>
                <a:ea typeface="Verdana" panose="020B0604030504040204" pitchFamily="34" charset="0"/>
                <a:cs typeface="Calibri" panose="020F0502020204030204" pitchFamily="34" charset="0"/>
              </a:rPr>
            </a:br>
            <a:r>
              <a:rPr lang="en-US" sz="1400" spc="0" dirty="0">
                <a:solidFill>
                  <a:srgbClr val="323E48"/>
                </a:solidFill>
                <a:latin typeface="Verdana" panose="020B060403050404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to subscribers</a:t>
            </a:r>
          </a:p>
        </p:txBody>
      </p:sp>
      <p:sp>
        <p:nvSpPr>
          <p:cNvPr id="65" name="Content Placeholder 4">
            <a:extLst>
              <a:ext uri="{FF2B5EF4-FFF2-40B4-BE49-F238E27FC236}">
                <a16:creationId xmlns:a16="http://schemas.microsoft.com/office/drawing/2014/main" id="{A7E498D4-8332-46FE-8153-CFED17C2CCBA}"/>
              </a:ext>
            </a:extLst>
          </p:cNvPr>
          <p:cNvSpPr txBox="1">
            <a:spLocks/>
          </p:cNvSpPr>
          <p:nvPr/>
        </p:nvSpPr>
        <p:spPr>
          <a:xfrm>
            <a:off x="6742817" y="2951217"/>
            <a:ext cx="1867783" cy="2164065"/>
          </a:xfrm>
          <a:prstGeom prst="rect">
            <a:avLst/>
          </a:prstGeom>
        </p:spPr>
        <p:txBody>
          <a:bodyPr>
            <a:noAutofit/>
          </a:bodyPr>
          <a:lstStyle>
            <a:lvl1pPr marL="171450" indent="-171450" algn="l" defTabSz="685800" rtl="0" eaLnBrk="1" latinLnBrk="0" hangingPunct="1">
              <a:lnSpc>
                <a:spcPts val="2400"/>
              </a:lnSpc>
              <a:spcBef>
                <a:spcPts val="750"/>
              </a:spcBef>
              <a:buClr>
                <a:schemeClr val="tx2"/>
              </a:buClr>
              <a:buSzPct val="100000"/>
              <a:buFont typeface="System Font Regular"/>
              <a:buChar char="-"/>
              <a:defRPr sz="2100" b="0" i="0" kern="1200" spc="150" baseline="0">
                <a:solidFill>
                  <a:schemeClr val="tx2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ts val="2400"/>
              </a:lnSpc>
              <a:spcBef>
                <a:spcPts val="375"/>
              </a:spcBef>
              <a:buClr>
                <a:schemeClr val="tx2"/>
              </a:buClr>
              <a:buSzPct val="100000"/>
              <a:buFont typeface="System Font Regular"/>
              <a:buChar char="-"/>
              <a:defRPr sz="2100" b="0" i="0" kern="1200" spc="150" baseline="0">
                <a:solidFill>
                  <a:schemeClr val="tx2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ts val="2400"/>
              </a:lnSpc>
              <a:spcBef>
                <a:spcPts val="375"/>
              </a:spcBef>
              <a:buClr>
                <a:schemeClr val="tx2"/>
              </a:buClr>
              <a:buSzPct val="100000"/>
              <a:buFont typeface="System Font Regular"/>
              <a:buChar char="-"/>
              <a:defRPr sz="2100" b="0" i="0" kern="1200" spc="150" baseline="0">
                <a:solidFill>
                  <a:schemeClr val="tx2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ts val="2400"/>
              </a:lnSpc>
              <a:spcBef>
                <a:spcPts val="375"/>
              </a:spcBef>
              <a:buClr>
                <a:schemeClr val="tx2"/>
              </a:buClr>
              <a:buSzPct val="100000"/>
              <a:buFont typeface="System Font Regular"/>
              <a:buChar char="-"/>
              <a:defRPr sz="2100" b="0" i="0" kern="1200" spc="150" baseline="0">
                <a:solidFill>
                  <a:schemeClr val="tx2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ts val="2400"/>
              </a:lnSpc>
              <a:spcBef>
                <a:spcPts val="375"/>
              </a:spcBef>
              <a:buClr>
                <a:schemeClr val="tx2"/>
              </a:buClr>
              <a:buSzPct val="100000"/>
              <a:buFont typeface="System Font Regular"/>
              <a:buChar char="-"/>
              <a:defRPr sz="2100" b="0" i="0" kern="1200" spc="150" baseline="0">
                <a:solidFill>
                  <a:schemeClr val="tx2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1700"/>
              </a:lnSpc>
              <a:spcBef>
                <a:spcPts val="0"/>
              </a:spcBef>
              <a:spcAft>
                <a:spcPts val="600"/>
              </a:spcAft>
              <a:buClr>
                <a:srgbClr val="E04E22"/>
              </a:buClr>
              <a:buFont typeface="Arial" panose="020B0604020202020204" pitchFamily="34" charset="0"/>
              <a:buChar char="•"/>
            </a:pPr>
            <a:r>
              <a:rPr lang="en-US" sz="1400" spc="0" dirty="0">
                <a:solidFill>
                  <a:srgbClr val="323E48"/>
                </a:solidFill>
                <a:latin typeface="Verdana" panose="020B060403050404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$5 million  per program year</a:t>
            </a:r>
          </a:p>
          <a:p>
            <a:pPr>
              <a:lnSpc>
                <a:spcPts val="1700"/>
              </a:lnSpc>
              <a:spcBef>
                <a:spcPts val="0"/>
              </a:spcBef>
              <a:spcAft>
                <a:spcPts val="600"/>
              </a:spcAft>
              <a:buClr>
                <a:srgbClr val="E04E22"/>
              </a:buClr>
              <a:buFont typeface="Arial" panose="020B0604020202020204" pitchFamily="34" charset="0"/>
              <a:buChar char="•"/>
            </a:pPr>
            <a:r>
              <a:rPr lang="en-US" sz="1400" spc="0" dirty="0">
                <a:solidFill>
                  <a:srgbClr val="323E48"/>
                </a:solidFill>
                <a:latin typeface="Verdana" panose="020B060403050404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Funding low-income community solar</a:t>
            </a:r>
            <a:br>
              <a:rPr lang="en-US" sz="1400" spc="0" dirty="0">
                <a:solidFill>
                  <a:srgbClr val="323E48"/>
                </a:solidFill>
                <a:latin typeface="Verdana" panose="020B0604030504040204" pitchFamily="34" charset="0"/>
                <a:ea typeface="Verdana" panose="020B0604030504040204" pitchFamily="34" charset="0"/>
                <a:cs typeface="Calibri" panose="020F0502020204030204" pitchFamily="34" charset="0"/>
              </a:rPr>
            </a:br>
            <a:r>
              <a:rPr lang="en-US" sz="1400" spc="0" dirty="0">
                <a:solidFill>
                  <a:srgbClr val="323E48"/>
                </a:solidFill>
                <a:latin typeface="Verdana" panose="020B060403050404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pilot projects</a:t>
            </a:r>
          </a:p>
          <a:p>
            <a:pPr>
              <a:lnSpc>
                <a:spcPts val="1700"/>
              </a:lnSpc>
              <a:spcBef>
                <a:spcPts val="0"/>
              </a:spcBef>
              <a:spcAft>
                <a:spcPts val="600"/>
              </a:spcAft>
              <a:buClr>
                <a:srgbClr val="E04E22"/>
              </a:buClr>
              <a:buFont typeface="Arial" panose="020B0604020202020204" pitchFamily="34" charset="0"/>
              <a:buChar char="•"/>
            </a:pPr>
            <a:r>
              <a:rPr lang="en-US" sz="1400" spc="0" dirty="0">
                <a:solidFill>
                  <a:srgbClr val="323E48"/>
                </a:solidFill>
                <a:latin typeface="Verdana" panose="020B060403050404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Competitive procurement</a:t>
            </a: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CB8D0F56-4AFE-47EC-BF25-41C50CE56DBF}"/>
              </a:ext>
            </a:extLst>
          </p:cNvPr>
          <p:cNvSpPr txBox="1"/>
          <p:nvPr/>
        </p:nvSpPr>
        <p:spPr>
          <a:xfrm>
            <a:off x="2410501" y="2499811"/>
            <a:ext cx="1835106" cy="4514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1400"/>
              </a:lnSpc>
            </a:pPr>
            <a:r>
              <a:rPr lang="en-US" sz="1200" b="1" dirty="0">
                <a:solidFill>
                  <a:srgbClr val="1C24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Non-Profit/</a:t>
            </a:r>
          </a:p>
          <a:p>
            <a:pPr algn="ctr">
              <a:lnSpc>
                <a:spcPts val="1400"/>
              </a:lnSpc>
            </a:pPr>
            <a:r>
              <a:rPr lang="en-US" sz="1200" b="1" dirty="0">
                <a:solidFill>
                  <a:srgbClr val="1C24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Public Facilities</a:t>
            </a: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A16E985B-D3EC-4034-B1C2-896168051D60}"/>
              </a:ext>
            </a:extLst>
          </p:cNvPr>
          <p:cNvSpPr txBox="1"/>
          <p:nvPr/>
        </p:nvSpPr>
        <p:spPr>
          <a:xfrm>
            <a:off x="651972" y="2499811"/>
            <a:ext cx="1405428" cy="4514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1400"/>
              </a:lnSpc>
            </a:pPr>
            <a:r>
              <a:rPr lang="en-US" sz="1200" b="1" dirty="0">
                <a:solidFill>
                  <a:srgbClr val="1C24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Distributed Generation</a:t>
            </a:r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D964F572-B81C-461B-93B4-AE165CC85A7D}"/>
              </a:ext>
            </a:extLst>
          </p:cNvPr>
          <p:cNvSpPr txBox="1"/>
          <p:nvPr/>
        </p:nvSpPr>
        <p:spPr>
          <a:xfrm>
            <a:off x="4636661" y="2499811"/>
            <a:ext cx="1600200" cy="4514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1400"/>
              </a:lnSpc>
            </a:pPr>
            <a:r>
              <a:rPr lang="en-US" sz="1200" b="1" dirty="0">
                <a:solidFill>
                  <a:srgbClr val="1C24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Community </a:t>
            </a:r>
          </a:p>
          <a:p>
            <a:pPr algn="ctr">
              <a:lnSpc>
                <a:spcPts val="1400"/>
              </a:lnSpc>
            </a:pPr>
            <a:r>
              <a:rPr lang="en-US" sz="1200" b="1" dirty="0">
                <a:solidFill>
                  <a:srgbClr val="1C24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Solar</a:t>
            </a:r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id="{9C52B3AF-6E7C-4B66-92F9-273BAAAFA31E}"/>
              </a:ext>
            </a:extLst>
          </p:cNvPr>
          <p:cNvSpPr txBox="1"/>
          <p:nvPr/>
        </p:nvSpPr>
        <p:spPr>
          <a:xfrm>
            <a:off x="6742817" y="2499811"/>
            <a:ext cx="1867783" cy="4514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1400"/>
              </a:lnSpc>
            </a:pPr>
            <a:r>
              <a:rPr lang="en-US" sz="1200" b="1" dirty="0">
                <a:solidFill>
                  <a:srgbClr val="1C24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Community </a:t>
            </a:r>
          </a:p>
          <a:p>
            <a:pPr algn="ctr">
              <a:lnSpc>
                <a:spcPts val="1400"/>
              </a:lnSpc>
            </a:pPr>
            <a:r>
              <a:rPr lang="en-US" sz="1200" b="1" dirty="0">
                <a:solidFill>
                  <a:srgbClr val="1C24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Solar Pilots</a:t>
            </a:r>
          </a:p>
        </p:txBody>
      </p:sp>
      <p:pic>
        <p:nvPicPr>
          <p:cNvPr id="70" name="Graphic 69">
            <a:extLst>
              <a:ext uri="{FF2B5EF4-FFF2-40B4-BE49-F238E27FC236}">
                <a16:creationId xmlns:a16="http://schemas.microsoft.com/office/drawing/2014/main" id="{F11B6228-807D-4070-A3E0-C1F221A8184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3068052" y="1703233"/>
            <a:ext cx="617797" cy="673960"/>
          </a:xfrm>
          <a:prstGeom prst="rect">
            <a:avLst/>
          </a:prstGeom>
        </p:spPr>
      </p:pic>
      <p:pic>
        <p:nvPicPr>
          <p:cNvPr id="71" name="Graphic 70">
            <a:extLst>
              <a:ext uri="{FF2B5EF4-FFF2-40B4-BE49-F238E27FC236}">
                <a16:creationId xmlns:a16="http://schemas.microsoft.com/office/drawing/2014/main" id="{C7AAA1F6-1F06-40D1-9A23-A469C5897DB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934133" y="1703233"/>
            <a:ext cx="673960" cy="673960"/>
          </a:xfrm>
          <a:prstGeom prst="rect">
            <a:avLst/>
          </a:prstGeom>
        </p:spPr>
      </p:pic>
      <p:pic>
        <p:nvPicPr>
          <p:cNvPr id="72" name="Graphic 71">
            <a:extLst>
              <a:ext uri="{FF2B5EF4-FFF2-40B4-BE49-F238E27FC236}">
                <a16:creationId xmlns:a16="http://schemas.microsoft.com/office/drawing/2014/main" id="{A41AC10D-BEBD-4747-9879-5F1AC9C974A2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5289663" y="1814350"/>
            <a:ext cx="336980" cy="561634"/>
          </a:xfrm>
          <a:prstGeom prst="rect">
            <a:avLst/>
          </a:prstGeom>
        </p:spPr>
      </p:pic>
      <p:pic>
        <p:nvPicPr>
          <p:cNvPr id="73" name="Graphic 72">
            <a:extLst>
              <a:ext uri="{FF2B5EF4-FFF2-40B4-BE49-F238E27FC236}">
                <a16:creationId xmlns:a16="http://schemas.microsoft.com/office/drawing/2014/main" id="{DD53BC58-A82E-4E4B-8052-879E36D25FCC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7283564" y="1634573"/>
            <a:ext cx="786287" cy="786287"/>
          </a:xfrm>
          <a:prstGeom prst="rect">
            <a:avLst/>
          </a:prstGeom>
        </p:spPr>
      </p:pic>
      <p:pic>
        <p:nvPicPr>
          <p:cNvPr id="61" name="Picture 60" descr="Shape&#10;&#10;Description automatically generated">
            <a:extLst>
              <a:ext uri="{FF2B5EF4-FFF2-40B4-BE49-F238E27FC236}">
                <a16:creationId xmlns:a16="http://schemas.microsoft.com/office/drawing/2014/main" id="{E1D7D9B0-8951-48B9-8316-D9493A06E4EC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8350" y="217530"/>
            <a:ext cx="952618" cy="9618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141064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Freeform 2">
            <a:extLst>
              <a:ext uri="{FF2B5EF4-FFF2-40B4-BE49-F238E27FC236}">
                <a16:creationId xmlns:a16="http://schemas.microsoft.com/office/drawing/2014/main" id="{109873C1-9F2F-412A-B9DC-EBA959687DDC}"/>
              </a:ext>
            </a:extLst>
          </p:cNvPr>
          <p:cNvSpPr>
            <a:spLocks/>
          </p:cNvSpPr>
          <p:nvPr/>
        </p:nvSpPr>
        <p:spPr bwMode="auto">
          <a:xfrm>
            <a:off x="2114550" y="0"/>
            <a:ext cx="149225" cy="55563"/>
          </a:xfrm>
          <a:custGeom>
            <a:avLst/>
            <a:gdLst>
              <a:gd name="T0" fmla="*/ 94 w 94"/>
              <a:gd name="T1" fmla="*/ 35 h 35"/>
              <a:gd name="T2" fmla="*/ 47 w 94"/>
              <a:gd name="T3" fmla="*/ 0 h 35"/>
              <a:gd name="T4" fmla="*/ 0 w 94"/>
              <a:gd name="T5" fmla="*/ 35 h 35"/>
              <a:gd name="T6" fmla="*/ 94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94" y="35"/>
                </a:moveTo>
                <a:lnTo>
                  <a:pt x="47" y="0"/>
                </a:lnTo>
                <a:lnTo>
                  <a:pt x="0" y="35"/>
                </a:lnTo>
                <a:lnTo>
                  <a:pt x="94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75" name="Freeform 3">
            <a:extLst>
              <a:ext uri="{FF2B5EF4-FFF2-40B4-BE49-F238E27FC236}">
                <a16:creationId xmlns:a16="http://schemas.microsoft.com/office/drawing/2014/main" id="{3286F88D-F9C2-4B85-A6AD-AFCD45E8A0FE}"/>
              </a:ext>
            </a:extLst>
          </p:cNvPr>
          <p:cNvSpPr>
            <a:spLocks/>
          </p:cNvSpPr>
          <p:nvPr/>
        </p:nvSpPr>
        <p:spPr bwMode="auto">
          <a:xfrm>
            <a:off x="1909763" y="0"/>
            <a:ext cx="146050" cy="55563"/>
          </a:xfrm>
          <a:custGeom>
            <a:avLst/>
            <a:gdLst>
              <a:gd name="T0" fmla="*/ 92 w 92"/>
              <a:gd name="T1" fmla="*/ 35 h 35"/>
              <a:gd name="T2" fmla="*/ 46 w 92"/>
              <a:gd name="T3" fmla="*/ 0 h 35"/>
              <a:gd name="T4" fmla="*/ 0 w 92"/>
              <a:gd name="T5" fmla="*/ 35 h 35"/>
              <a:gd name="T6" fmla="*/ 92 w 92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2"/>
              <a:gd name="T13" fmla="*/ 0 h 35"/>
              <a:gd name="T14" fmla="*/ 92 w 92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" h="35">
                <a:moveTo>
                  <a:pt x="92" y="35"/>
                </a:moveTo>
                <a:lnTo>
                  <a:pt x="46" y="0"/>
                </a:lnTo>
                <a:lnTo>
                  <a:pt x="0" y="35"/>
                </a:lnTo>
                <a:lnTo>
                  <a:pt x="92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76" name="Freeform 4">
            <a:extLst>
              <a:ext uri="{FF2B5EF4-FFF2-40B4-BE49-F238E27FC236}">
                <a16:creationId xmlns:a16="http://schemas.microsoft.com/office/drawing/2014/main" id="{77C28E55-9429-4B83-A80C-52A516ADBE3B}"/>
              </a:ext>
            </a:extLst>
          </p:cNvPr>
          <p:cNvSpPr>
            <a:spLocks/>
          </p:cNvSpPr>
          <p:nvPr/>
        </p:nvSpPr>
        <p:spPr bwMode="auto">
          <a:xfrm>
            <a:off x="1693863" y="0"/>
            <a:ext cx="147637" cy="55563"/>
          </a:xfrm>
          <a:custGeom>
            <a:avLst/>
            <a:gdLst>
              <a:gd name="T0" fmla="*/ 93 w 93"/>
              <a:gd name="T1" fmla="*/ 35 h 35"/>
              <a:gd name="T2" fmla="*/ 47 w 93"/>
              <a:gd name="T3" fmla="*/ 0 h 35"/>
              <a:gd name="T4" fmla="*/ 0 w 93"/>
              <a:gd name="T5" fmla="*/ 35 h 35"/>
              <a:gd name="T6" fmla="*/ 93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93" y="35"/>
                </a:moveTo>
                <a:lnTo>
                  <a:pt x="47" y="0"/>
                </a:lnTo>
                <a:lnTo>
                  <a:pt x="0" y="35"/>
                </a:lnTo>
                <a:lnTo>
                  <a:pt x="93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77" name="Freeform 5">
            <a:extLst>
              <a:ext uri="{FF2B5EF4-FFF2-40B4-BE49-F238E27FC236}">
                <a16:creationId xmlns:a16="http://schemas.microsoft.com/office/drawing/2014/main" id="{73F0150D-A889-4DB0-B4A9-DD0BF527A02C}"/>
              </a:ext>
            </a:extLst>
          </p:cNvPr>
          <p:cNvSpPr>
            <a:spLocks/>
          </p:cNvSpPr>
          <p:nvPr/>
        </p:nvSpPr>
        <p:spPr bwMode="auto">
          <a:xfrm>
            <a:off x="1487488" y="0"/>
            <a:ext cx="149225" cy="55563"/>
          </a:xfrm>
          <a:custGeom>
            <a:avLst/>
            <a:gdLst>
              <a:gd name="T0" fmla="*/ 94 w 94"/>
              <a:gd name="T1" fmla="*/ 35 h 35"/>
              <a:gd name="T2" fmla="*/ 47 w 94"/>
              <a:gd name="T3" fmla="*/ 0 h 35"/>
              <a:gd name="T4" fmla="*/ 0 w 94"/>
              <a:gd name="T5" fmla="*/ 35 h 35"/>
              <a:gd name="T6" fmla="*/ 94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94" y="35"/>
                </a:moveTo>
                <a:lnTo>
                  <a:pt x="47" y="0"/>
                </a:lnTo>
                <a:lnTo>
                  <a:pt x="0" y="35"/>
                </a:lnTo>
                <a:lnTo>
                  <a:pt x="94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78" name="Freeform 6">
            <a:extLst>
              <a:ext uri="{FF2B5EF4-FFF2-40B4-BE49-F238E27FC236}">
                <a16:creationId xmlns:a16="http://schemas.microsoft.com/office/drawing/2014/main" id="{910EA354-3EBD-46CD-B883-D34043183AF2}"/>
              </a:ext>
            </a:extLst>
          </p:cNvPr>
          <p:cNvSpPr>
            <a:spLocks/>
          </p:cNvSpPr>
          <p:nvPr/>
        </p:nvSpPr>
        <p:spPr bwMode="auto">
          <a:xfrm>
            <a:off x="1282700" y="0"/>
            <a:ext cx="146050" cy="55563"/>
          </a:xfrm>
          <a:custGeom>
            <a:avLst/>
            <a:gdLst>
              <a:gd name="T0" fmla="*/ 92 w 92"/>
              <a:gd name="T1" fmla="*/ 35 h 35"/>
              <a:gd name="T2" fmla="*/ 47 w 92"/>
              <a:gd name="T3" fmla="*/ 0 h 35"/>
              <a:gd name="T4" fmla="*/ 0 w 92"/>
              <a:gd name="T5" fmla="*/ 35 h 35"/>
              <a:gd name="T6" fmla="*/ 92 w 92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2"/>
              <a:gd name="T13" fmla="*/ 0 h 35"/>
              <a:gd name="T14" fmla="*/ 92 w 92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" h="35">
                <a:moveTo>
                  <a:pt x="92" y="35"/>
                </a:moveTo>
                <a:lnTo>
                  <a:pt x="47" y="0"/>
                </a:lnTo>
                <a:lnTo>
                  <a:pt x="0" y="35"/>
                </a:lnTo>
                <a:lnTo>
                  <a:pt x="92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79" name="Freeform 7">
            <a:extLst>
              <a:ext uri="{FF2B5EF4-FFF2-40B4-BE49-F238E27FC236}">
                <a16:creationId xmlns:a16="http://schemas.microsoft.com/office/drawing/2014/main" id="{45266B71-3216-4872-BA02-4C6F20772AA9}"/>
              </a:ext>
            </a:extLst>
          </p:cNvPr>
          <p:cNvSpPr>
            <a:spLocks/>
          </p:cNvSpPr>
          <p:nvPr/>
        </p:nvSpPr>
        <p:spPr bwMode="auto">
          <a:xfrm>
            <a:off x="1063625" y="0"/>
            <a:ext cx="147638" cy="55563"/>
          </a:xfrm>
          <a:custGeom>
            <a:avLst/>
            <a:gdLst>
              <a:gd name="T0" fmla="*/ 93 w 93"/>
              <a:gd name="T1" fmla="*/ 35 h 35"/>
              <a:gd name="T2" fmla="*/ 47 w 93"/>
              <a:gd name="T3" fmla="*/ 0 h 35"/>
              <a:gd name="T4" fmla="*/ 0 w 93"/>
              <a:gd name="T5" fmla="*/ 35 h 35"/>
              <a:gd name="T6" fmla="*/ 93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93" y="35"/>
                </a:moveTo>
                <a:lnTo>
                  <a:pt x="47" y="0"/>
                </a:lnTo>
                <a:lnTo>
                  <a:pt x="0" y="35"/>
                </a:lnTo>
                <a:lnTo>
                  <a:pt x="93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80" name="Freeform 8">
            <a:extLst>
              <a:ext uri="{FF2B5EF4-FFF2-40B4-BE49-F238E27FC236}">
                <a16:creationId xmlns:a16="http://schemas.microsoft.com/office/drawing/2014/main" id="{A65DF70B-2A6C-4C02-91C9-78300AB95664}"/>
              </a:ext>
            </a:extLst>
          </p:cNvPr>
          <p:cNvSpPr>
            <a:spLocks/>
          </p:cNvSpPr>
          <p:nvPr/>
        </p:nvSpPr>
        <p:spPr bwMode="auto">
          <a:xfrm>
            <a:off x="865188" y="0"/>
            <a:ext cx="149225" cy="55563"/>
          </a:xfrm>
          <a:custGeom>
            <a:avLst/>
            <a:gdLst>
              <a:gd name="T0" fmla="*/ 94 w 94"/>
              <a:gd name="T1" fmla="*/ 35 h 35"/>
              <a:gd name="T2" fmla="*/ 47 w 94"/>
              <a:gd name="T3" fmla="*/ 0 h 35"/>
              <a:gd name="T4" fmla="*/ 0 w 94"/>
              <a:gd name="T5" fmla="*/ 35 h 35"/>
              <a:gd name="T6" fmla="*/ 94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94" y="35"/>
                </a:moveTo>
                <a:lnTo>
                  <a:pt x="47" y="0"/>
                </a:lnTo>
                <a:lnTo>
                  <a:pt x="0" y="35"/>
                </a:lnTo>
                <a:lnTo>
                  <a:pt x="94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81" name="Freeform 9">
            <a:extLst>
              <a:ext uri="{FF2B5EF4-FFF2-40B4-BE49-F238E27FC236}">
                <a16:creationId xmlns:a16="http://schemas.microsoft.com/office/drawing/2014/main" id="{DB353812-826F-4CD6-8005-F833BD78A6A5}"/>
              </a:ext>
            </a:extLst>
          </p:cNvPr>
          <p:cNvSpPr>
            <a:spLocks/>
          </p:cNvSpPr>
          <p:nvPr/>
        </p:nvSpPr>
        <p:spPr bwMode="auto">
          <a:xfrm>
            <a:off x="655638" y="0"/>
            <a:ext cx="146050" cy="55563"/>
          </a:xfrm>
          <a:custGeom>
            <a:avLst/>
            <a:gdLst>
              <a:gd name="T0" fmla="*/ 92 w 92"/>
              <a:gd name="T1" fmla="*/ 35 h 35"/>
              <a:gd name="T2" fmla="*/ 47 w 92"/>
              <a:gd name="T3" fmla="*/ 0 h 35"/>
              <a:gd name="T4" fmla="*/ 0 w 92"/>
              <a:gd name="T5" fmla="*/ 35 h 35"/>
              <a:gd name="T6" fmla="*/ 92 w 92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2"/>
              <a:gd name="T13" fmla="*/ 0 h 35"/>
              <a:gd name="T14" fmla="*/ 92 w 92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" h="35">
                <a:moveTo>
                  <a:pt x="92" y="35"/>
                </a:moveTo>
                <a:lnTo>
                  <a:pt x="47" y="0"/>
                </a:lnTo>
                <a:lnTo>
                  <a:pt x="0" y="35"/>
                </a:lnTo>
                <a:lnTo>
                  <a:pt x="92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82" name="Freeform 10">
            <a:extLst>
              <a:ext uri="{FF2B5EF4-FFF2-40B4-BE49-F238E27FC236}">
                <a16:creationId xmlns:a16="http://schemas.microsoft.com/office/drawing/2014/main" id="{04790D73-3C98-4D6E-B8C7-0206AAB9C2FD}"/>
              </a:ext>
            </a:extLst>
          </p:cNvPr>
          <p:cNvSpPr>
            <a:spLocks/>
          </p:cNvSpPr>
          <p:nvPr/>
        </p:nvSpPr>
        <p:spPr bwMode="auto">
          <a:xfrm>
            <a:off x="447675" y="0"/>
            <a:ext cx="149225" cy="55563"/>
          </a:xfrm>
          <a:custGeom>
            <a:avLst/>
            <a:gdLst>
              <a:gd name="T0" fmla="*/ 94 w 94"/>
              <a:gd name="T1" fmla="*/ 35 h 35"/>
              <a:gd name="T2" fmla="*/ 47 w 94"/>
              <a:gd name="T3" fmla="*/ 0 h 35"/>
              <a:gd name="T4" fmla="*/ 0 w 94"/>
              <a:gd name="T5" fmla="*/ 35 h 35"/>
              <a:gd name="T6" fmla="*/ 94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94" y="35"/>
                </a:moveTo>
                <a:lnTo>
                  <a:pt x="47" y="0"/>
                </a:lnTo>
                <a:lnTo>
                  <a:pt x="0" y="35"/>
                </a:lnTo>
                <a:lnTo>
                  <a:pt x="94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83" name="Freeform 11">
            <a:extLst>
              <a:ext uri="{FF2B5EF4-FFF2-40B4-BE49-F238E27FC236}">
                <a16:creationId xmlns:a16="http://schemas.microsoft.com/office/drawing/2014/main" id="{1E153F06-BAEA-4553-A372-01F01463295E}"/>
              </a:ext>
            </a:extLst>
          </p:cNvPr>
          <p:cNvSpPr>
            <a:spLocks/>
          </p:cNvSpPr>
          <p:nvPr/>
        </p:nvSpPr>
        <p:spPr bwMode="auto">
          <a:xfrm>
            <a:off x="242888" y="0"/>
            <a:ext cx="146050" cy="55563"/>
          </a:xfrm>
          <a:custGeom>
            <a:avLst/>
            <a:gdLst>
              <a:gd name="T0" fmla="*/ 92 w 92"/>
              <a:gd name="T1" fmla="*/ 35 h 35"/>
              <a:gd name="T2" fmla="*/ 47 w 92"/>
              <a:gd name="T3" fmla="*/ 0 h 35"/>
              <a:gd name="T4" fmla="*/ 0 w 92"/>
              <a:gd name="T5" fmla="*/ 35 h 35"/>
              <a:gd name="T6" fmla="*/ 92 w 92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2"/>
              <a:gd name="T13" fmla="*/ 0 h 35"/>
              <a:gd name="T14" fmla="*/ 92 w 92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" h="35">
                <a:moveTo>
                  <a:pt x="92" y="35"/>
                </a:moveTo>
                <a:lnTo>
                  <a:pt x="47" y="0"/>
                </a:lnTo>
                <a:lnTo>
                  <a:pt x="0" y="35"/>
                </a:lnTo>
                <a:lnTo>
                  <a:pt x="92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84" name="Freeform 12">
            <a:extLst>
              <a:ext uri="{FF2B5EF4-FFF2-40B4-BE49-F238E27FC236}">
                <a16:creationId xmlns:a16="http://schemas.microsoft.com/office/drawing/2014/main" id="{A4EC0A58-E1F0-4D46-A887-3460DEF84BF4}"/>
              </a:ext>
            </a:extLst>
          </p:cNvPr>
          <p:cNvSpPr>
            <a:spLocks/>
          </p:cNvSpPr>
          <p:nvPr/>
        </p:nvSpPr>
        <p:spPr bwMode="auto">
          <a:xfrm>
            <a:off x="6665913" y="0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85" name="Freeform 13">
            <a:extLst>
              <a:ext uri="{FF2B5EF4-FFF2-40B4-BE49-F238E27FC236}">
                <a16:creationId xmlns:a16="http://schemas.microsoft.com/office/drawing/2014/main" id="{A7728340-990A-49F3-8888-A8F6D21FA7BF}"/>
              </a:ext>
            </a:extLst>
          </p:cNvPr>
          <p:cNvSpPr>
            <a:spLocks/>
          </p:cNvSpPr>
          <p:nvPr/>
        </p:nvSpPr>
        <p:spPr bwMode="auto">
          <a:xfrm>
            <a:off x="6461125" y="0"/>
            <a:ext cx="147638" cy="55563"/>
          </a:xfrm>
          <a:custGeom>
            <a:avLst/>
            <a:gdLst>
              <a:gd name="T0" fmla="*/ 0 w 93"/>
              <a:gd name="T1" fmla="*/ 35 h 35"/>
              <a:gd name="T2" fmla="*/ 46 w 93"/>
              <a:gd name="T3" fmla="*/ 0 h 35"/>
              <a:gd name="T4" fmla="*/ 93 w 93"/>
              <a:gd name="T5" fmla="*/ 35 h 35"/>
              <a:gd name="T6" fmla="*/ 0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6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86" name="Freeform 14">
            <a:extLst>
              <a:ext uri="{FF2B5EF4-FFF2-40B4-BE49-F238E27FC236}">
                <a16:creationId xmlns:a16="http://schemas.microsoft.com/office/drawing/2014/main" id="{3CE37C78-A1C3-4726-B40E-AB975E38B242}"/>
              </a:ext>
            </a:extLst>
          </p:cNvPr>
          <p:cNvSpPr>
            <a:spLocks/>
          </p:cNvSpPr>
          <p:nvPr/>
        </p:nvSpPr>
        <p:spPr bwMode="auto">
          <a:xfrm>
            <a:off x="6875463" y="0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87" name="Freeform 15">
            <a:extLst>
              <a:ext uri="{FF2B5EF4-FFF2-40B4-BE49-F238E27FC236}">
                <a16:creationId xmlns:a16="http://schemas.microsoft.com/office/drawing/2014/main" id="{B2DB5566-728E-44F1-861E-89927FB5EE14}"/>
              </a:ext>
            </a:extLst>
          </p:cNvPr>
          <p:cNvSpPr>
            <a:spLocks/>
          </p:cNvSpPr>
          <p:nvPr/>
        </p:nvSpPr>
        <p:spPr bwMode="auto">
          <a:xfrm>
            <a:off x="7083425" y="0"/>
            <a:ext cx="147638" cy="55563"/>
          </a:xfrm>
          <a:custGeom>
            <a:avLst/>
            <a:gdLst>
              <a:gd name="T0" fmla="*/ 0 w 93"/>
              <a:gd name="T1" fmla="*/ 35 h 35"/>
              <a:gd name="T2" fmla="*/ 47 w 93"/>
              <a:gd name="T3" fmla="*/ 0 h 35"/>
              <a:gd name="T4" fmla="*/ 93 w 93"/>
              <a:gd name="T5" fmla="*/ 35 h 35"/>
              <a:gd name="T6" fmla="*/ 0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7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88" name="Freeform 16">
            <a:extLst>
              <a:ext uri="{FF2B5EF4-FFF2-40B4-BE49-F238E27FC236}">
                <a16:creationId xmlns:a16="http://schemas.microsoft.com/office/drawing/2014/main" id="{9B684363-C8AF-4A69-BFCC-15D6CA9D6C79}"/>
              </a:ext>
            </a:extLst>
          </p:cNvPr>
          <p:cNvSpPr>
            <a:spLocks/>
          </p:cNvSpPr>
          <p:nvPr/>
        </p:nvSpPr>
        <p:spPr bwMode="auto">
          <a:xfrm>
            <a:off x="7297738" y="0"/>
            <a:ext cx="147637" cy="55563"/>
          </a:xfrm>
          <a:custGeom>
            <a:avLst/>
            <a:gdLst>
              <a:gd name="T0" fmla="*/ 0 w 93"/>
              <a:gd name="T1" fmla="*/ 35 h 35"/>
              <a:gd name="T2" fmla="*/ 47 w 93"/>
              <a:gd name="T3" fmla="*/ 0 h 35"/>
              <a:gd name="T4" fmla="*/ 93 w 93"/>
              <a:gd name="T5" fmla="*/ 35 h 35"/>
              <a:gd name="T6" fmla="*/ 0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7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89" name="Freeform 17">
            <a:extLst>
              <a:ext uri="{FF2B5EF4-FFF2-40B4-BE49-F238E27FC236}">
                <a16:creationId xmlns:a16="http://schemas.microsoft.com/office/drawing/2014/main" id="{BF40D1BE-7396-4FC2-A200-4AA3E998E406}"/>
              </a:ext>
            </a:extLst>
          </p:cNvPr>
          <p:cNvSpPr>
            <a:spLocks/>
          </p:cNvSpPr>
          <p:nvPr/>
        </p:nvSpPr>
        <p:spPr bwMode="auto">
          <a:xfrm>
            <a:off x="7502525" y="0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90" name="Freeform 18">
            <a:extLst>
              <a:ext uri="{FF2B5EF4-FFF2-40B4-BE49-F238E27FC236}">
                <a16:creationId xmlns:a16="http://schemas.microsoft.com/office/drawing/2014/main" id="{CBB472A4-D76A-463A-BA41-F14D003ED451}"/>
              </a:ext>
            </a:extLst>
          </p:cNvPr>
          <p:cNvSpPr>
            <a:spLocks/>
          </p:cNvSpPr>
          <p:nvPr/>
        </p:nvSpPr>
        <p:spPr bwMode="auto">
          <a:xfrm>
            <a:off x="7710488" y="0"/>
            <a:ext cx="147637" cy="55563"/>
          </a:xfrm>
          <a:custGeom>
            <a:avLst/>
            <a:gdLst>
              <a:gd name="T0" fmla="*/ 0 w 93"/>
              <a:gd name="T1" fmla="*/ 35 h 35"/>
              <a:gd name="T2" fmla="*/ 47 w 93"/>
              <a:gd name="T3" fmla="*/ 0 h 35"/>
              <a:gd name="T4" fmla="*/ 93 w 93"/>
              <a:gd name="T5" fmla="*/ 35 h 35"/>
              <a:gd name="T6" fmla="*/ 0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7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91" name="Freeform 19">
            <a:extLst>
              <a:ext uri="{FF2B5EF4-FFF2-40B4-BE49-F238E27FC236}">
                <a16:creationId xmlns:a16="http://schemas.microsoft.com/office/drawing/2014/main" id="{4E846B49-964D-41DF-9027-D481F2F16997}"/>
              </a:ext>
            </a:extLst>
          </p:cNvPr>
          <p:cNvSpPr>
            <a:spLocks/>
          </p:cNvSpPr>
          <p:nvPr/>
        </p:nvSpPr>
        <p:spPr bwMode="auto">
          <a:xfrm>
            <a:off x="7927975" y="0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92" name="Freeform 20">
            <a:extLst>
              <a:ext uri="{FF2B5EF4-FFF2-40B4-BE49-F238E27FC236}">
                <a16:creationId xmlns:a16="http://schemas.microsoft.com/office/drawing/2014/main" id="{43FB9608-D84F-4740-B06A-FCBF227ED214}"/>
              </a:ext>
            </a:extLst>
          </p:cNvPr>
          <p:cNvSpPr>
            <a:spLocks/>
          </p:cNvSpPr>
          <p:nvPr/>
        </p:nvSpPr>
        <p:spPr bwMode="auto">
          <a:xfrm>
            <a:off x="8128000" y="0"/>
            <a:ext cx="146050" cy="55563"/>
          </a:xfrm>
          <a:custGeom>
            <a:avLst/>
            <a:gdLst>
              <a:gd name="T0" fmla="*/ 0 w 92"/>
              <a:gd name="T1" fmla="*/ 35 h 35"/>
              <a:gd name="T2" fmla="*/ 45 w 92"/>
              <a:gd name="T3" fmla="*/ 0 h 35"/>
              <a:gd name="T4" fmla="*/ 92 w 92"/>
              <a:gd name="T5" fmla="*/ 35 h 35"/>
              <a:gd name="T6" fmla="*/ 0 w 92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2"/>
              <a:gd name="T13" fmla="*/ 0 h 35"/>
              <a:gd name="T14" fmla="*/ 92 w 92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" h="35">
                <a:moveTo>
                  <a:pt x="0" y="35"/>
                </a:moveTo>
                <a:lnTo>
                  <a:pt x="45" y="0"/>
                </a:lnTo>
                <a:lnTo>
                  <a:pt x="92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93" name="Freeform 21">
            <a:extLst>
              <a:ext uri="{FF2B5EF4-FFF2-40B4-BE49-F238E27FC236}">
                <a16:creationId xmlns:a16="http://schemas.microsoft.com/office/drawing/2014/main" id="{F12D61A4-0992-4825-A231-8C2FD373B7F8}"/>
              </a:ext>
            </a:extLst>
          </p:cNvPr>
          <p:cNvSpPr>
            <a:spLocks/>
          </p:cNvSpPr>
          <p:nvPr/>
        </p:nvSpPr>
        <p:spPr bwMode="auto">
          <a:xfrm>
            <a:off x="8337550" y="0"/>
            <a:ext cx="146050" cy="55563"/>
          </a:xfrm>
          <a:custGeom>
            <a:avLst/>
            <a:gdLst>
              <a:gd name="T0" fmla="*/ 0 w 92"/>
              <a:gd name="T1" fmla="*/ 35 h 35"/>
              <a:gd name="T2" fmla="*/ 47 w 92"/>
              <a:gd name="T3" fmla="*/ 0 h 35"/>
              <a:gd name="T4" fmla="*/ 92 w 92"/>
              <a:gd name="T5" fmla="*/ 35 h 35"/>
              <a:gd name="T6" fmla="*/ 0 w 92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2"/>
              <a:gd name="T13" fmla="*/ 0 h 35"/>
              <a:gd name="T14" fmla="*/ 92 w 92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" h="35">
                <a:moveTo>
                  <a:pt x="0" y="35"/>
                </a:moveTo>
                <a:lnTo>
                  <a:pt x="47" y="0"/>
                </a:lnTo>
                <a:lnTo>
                  <a:pt x="92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94" name="Freeform 22">
            <a:extLst>
              <a:ext uri="{FF2B5EF4-FFF2-40B4-BE49-F238E27FC236}">
                <a16:creationId xmlns:a16="http://schemas.microsoft.com/office/drawing/2014/main" id="{5C646B81-67F3-46A6-B545-1FB81508553D}"/>
              </a:ext>
            </a:extLst>
          </p:cNvPr>
          <p:cNvSpPr>
            <a:spLocks/>
          </p:cNvSpPr>
          <p:nvPr/>
        </p:nvSpPr>
        <p:spPr bwMode="auto">
          <a:xfrm>
            <a:off x="8542338" y="0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95" name="Freeform 23">
            <a:extLst>
              <a:ext uri="{FF2B5EF4-FFF2-40B4-BE49-F238E27FC236}">
                <a16:creationId xmlns:a16="http://schemas.microsoft.com/office/drawing/2014/main" id="{2BF87454-0A5F-4F22-A888-28D865E51300}"/>
              </a:ext>
            </a:extLst>
          </p:cNvPr>
          <p:cNvSpPr>
            <a:spLocks/>
          </p:cNvSpPr>
          <p:nvPr/>
        </p:nvSpPr>
        <p:spPr bwMode="auto">
          <a:xfrm>
            <a:off x="8750300" y="0"/>
            <a:ext cx="146050" cy="55563"/>
          </a:xfrm>
          <a:custGeom>
            <a:avLst/>
            <a:gdLst>
              <a:gd name="T0" fmla="*/ 0 w 92"/>
              <a:gd name="T1" fmla="*/ 35 h 35"/>
              <a:gd name="T2" fmla="*/ 47 w 92"/>
              <a:gd name="T3" fmla="*/ 0 h 35"/>
              <a:gd name="T4" fmla="*/ 92 w 92"/>
              <a:gd name="T5" fmla="*/ 35 h 35"/>
              <a:gd name="T6" fmla="*/ 0 w 92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2"/>
              <a:gd name="T13" fmla="*/ 0 h 35"/>
              <a:gd name="T14" fmla="*/ 92 w 92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" h="35">
                <a:moveTo>
                  <a:pt x="0" y="35"/>
                </a:moveTo>
                <a:lnTo>
                  <a:pt x="47" y="0"/>
                </a:lnTo>
                <a:lnTo>
                  <a:pt x="92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96" name="Freeform 24">
            <a:extLst>
              <a:ext uri="{FF2B5EF4-FFF2-40B4-BE49-F238E27FC236}">
                <a16:creationId xmlns:a16="http://schemas.microsoft.com/office/drawing/2014/main" id="{69AE1BE0-6986-4F67-88B3-BE18EA00E241}"/>
              </a:ext>
            </a:extLst>
          </p:cNvPr>
          <p:cNvSpPr>
            <a:spLocks/>
          </p:cNvSpPr>
          <p:nvPr/>
        </p:nvSpPr>
        <p:spPr bwMode="auto">
          <a:xfrm>
            <a:off x="5430838" y="0"/>
            <a:ext cx="147637" cy="55563"/>
          </a:xfrm>
          <a:custGeom>
            <a:avLst/>
            <a:gdLst>
              <a:gd name="T0" fmla="*/ 0 w 93"/>
              <a:gd name="T1" fmla="*/ 35 h 35"/>
              <a:gd name="T2" fmla="*/ 47 w 93"/>
              <a:gd name="T3" fmla="*/ 0 h 35"/>
              <a:gd name="T4" fmla="*/ 93 w 93"/>
              <a:gd name="T5" fmla="*/ 35 h 35"/>
              <a:gd name="T6" fmla="*/ 0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7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97" name="Freeform 25">
            <a:extLst>
              <a:ext uri="{FF2B5EF4-FFF2-40B4-BE49-F238E27FC236}">
                <a16:creationId xmlns:a16="http://schemas.microsoft.com/office/drawing/2014/main" id="{07E85BDF-20C8-44F4-89DE-D4631245A1DB}"/>
              </a:ext>
            </a:extLst>
          </p:cNvPr>
          <p:cNvSpPr>
            <a:spLocks/>
          </p:cNvSpPr>
          <p:nvPr/>
        </p:nvSpPr>
        <p:spPr bwMode="auto">
          <a:xfrm>
            <a:off x="5222875" y="0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98" name="Freeform 26">
            <a:extLst>
              <a:ext uri="{FF2B5EF4-FFF2-40B4-BE49-F238E27FC236}">
                <a16:creationId xmlns:a16="http://schemas.microsoft.com/office/drawing/2014/main" id="{8FB24695-CDFB-4045-B4E0-26580A828917}"/>
              </a:ext>
            </a:extLst>
          </p:cNvPr>
          <p:cNvSpPr>
            <a:spLocks/>
          </p:cNvSpPr>
          <p:nvPr/>
        </p:nvSpPr>
        <p:spPr bwMode="auto">
          <a:xfrm>
            <a:off x="5640388" y="0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99" name="Freeform 27">
            <a:extLst>
              <a:ext uri="{FF2B5EF4-FFF2-40B4-BE49-F238E27FC236}">
                <a16:creationId xmlns:a16="http://schemas.microsoft.com/office/drawing/2014/main" id="{503EEFF1-6CD0-43C1-8AA4-285C60A22FFF}"/>
              </a:ext>
            </a:extLst>
          </p:cNvPr>
          <p:cNvSpPr>
            <a:spLocks/>
          </p:cNvSpPr>
          <p:nvPr/>
        </p:nvSpPr>
        <p:spPr bwMode="auto">
          <a:xfrm>
            <a:off x="5848350" y="0"/>
            <a:ext cx="146050" cy="55563"/>
          </a:xfrm>
          <a:custGeom>
            <a:avLst/>
            <a:gdLst>
              <a:gd name="T0" fmla="*/ 0 w 92"/>
              <a:gd name="T1" fmla="*/ 35 h 35"/>
              <a:gd name="T2" fmla="*/ 45 w 92"/>
              <a:gd name="T3" fmla="*/ 0 h 35"/>
              <a:gd name="T4" fmla="*/ 92 w 92"/>
              <a:gd name="T5" fmla="*/ 35 h 35"/>
              <a:gd name="T6" fmla="*/ 0 w 92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2"/>
              <a:gd name="T13" fmla="*/ 0 h 35"/>
              <a:gd name="T14" fmla="*/ 92 w 92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" h="35">
                <a:moveTo>
                  <a:pt x="0" y="35"/>
                </a:moveTo>
                <a:lnTo>
                  <a:pt x="45" y="0"/>
                </a:lnTo>
                <a:lnTo>
                  <a:pt x="92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100" name="Freeform 28">
            <a:extLst>
              <a:ext uri="{FF2B5EF4-FFF2-40B4-BE49-F238E27FC236}">
                <a16:creationId xmlns:a16="http://schemas.microsoft.com/office/drawing/2014/main" id="{EBC61D24-5585-4B8B-B0B5-D73791932207}"/>
              </a:ext>
            </a:extLst>
          </p:cNvPr>
          <p:cNvSpPr>
            <a:spLocks/>
          </p:cNvSpPr>
          <p:nvPr/>
        </p:nvSpPr>
        <p:spPr bwMode="auto">
          <a:xfrm>
            <a:off x="6062663" y="0"/>
            <a:ext cx="146050" cy="55563"/>
          </a:xfrm>
          <a:custGeom>
            <a:avLst/>
            <a:gdLst>
              <a:gd name="T0" fmla="*/ 0 w 92"/>
              <a:gd name="T1" fmla="*/ 35 h 35"/>
              <a:gd name="T2" fmla="*/ 45 w 92"/>
              <a:gd name="T3" fmla="*/ 0 h 35"/>
              <a:gd name="T4" fmla="*/ 92 w 92"/>
              <a:gd name="T5" fmla="*/ 35 h 35"/>
              <a:gd name="T6" fmla="*/ 0 w 92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2"/>
              <a:gd name="T13" fmla="*/ 0 h 35"/>
              <a:gd name="T14" fmla="*/ 92 w 92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" h="35">
                <a:moveTo>
                  <a:pt x="0" y="35"/>
                </a:moveTo>
                <a:lnTo>
                  <a:pt x="45" y="0"/>
                </a:lnTo>
                <a:lnTo>
                  <a:pt x="92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101" name="Freeform 29">
            <a:extLst>
              <a:ext uri="{FF2B5EF4-FFF2-40B4-BE49-F238E27FC236}">
                <a16:creationId xmlns:a16="http://schemas.microsoft.com/office/drawing/2014/main" id="{C3EAA750-D43B-4957-8839-6A5A64D0BD2B}"/>
              </a:ext>
            </a:extLst>
          </p:cNvPr>
          <p:cNvSpPr>
            <a:spLocks/>
          </p:cNvSpPr>
          <p:nvPr/>
        </p:nvSpPr>
        <p:spPr bwMode="auto">
          <a:xfrm>
            <a:off x="6265863" y="0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102" name="Freeform 30">
            <a:extLst>
              <a:ext uri="{FF2B5EF4-FFF2-40B4-BE49-F238E27FC236}">
                <a16:creationId xmlns:a16="http://schemas.microsoft.com/office/drawing/2014/main" id="{FC563ACC-C6D0-4293-8204-AC0DB050FEC0}"/>
              </a:ext>
            </a:extLst>
          </p:cNvPr>
          <p:cNvSpPr>
            <a:spLocks/>
          </p:cNvSpPr>
          <p:nvPr/>
        </p:nvSpPr>
        <p:spPr bwMode="auto">
          <a:xfrm>
            <a:off x="4181475" y="0"/>
            <a:ext cx="147638" cy="55563"/>
          </a:xfrm>
          <a:custGeom>
            <a:avLst/>
            <a:gdLst>
              <a:gd name="T0" fmla="*/ 0 w 93"/>
              <a:gd name="T1" fmla="*/ 35 h 35"/>
              <a:gd name="T2" fmla="*/ 46 w 93"/>
              <a:gd name="T3" fmla="*/ 0 h 35"/>
              <a:gd name="T4" fmla="*/ 93 w 93"/>
              <a:gd name="T5" fmla="*/ 35 h 35"/>
              <a:gd name="T6" fmla="*/ 0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6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103" name="Freeform 31">
            <a:extLst>
              <a:ext uri="{FF2B5EF4-FFF2-40B4-BE49-F238E27FC236}">
                <a16:creationId xmlns:a16="http://schemas.microsoft.com/office/drawing/2014/main" id="{A0945CB1-9B88-4B5B-941F-DB1EDF068B11}"/>
              </a:ext>
            </a:extLst>
          </p:cNvPr>
          <p:cNvSpPr>
            <a:spLocks/>
          </p:cNvSpPr>
          <p:nvPr/>
        </p:nvSpPr>
        <p:spPr bwMode="auto">
          <a:xfrm>
            <a:off x="3973513" y="0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104" name="Freeform 32">
            <a:extLst>
              <a:ext uri="{FF2B5EF4-FFF2-40B4-BE49-F238E27FC236}">
                <a16:creationId xmlns:a16="http://schemas.microsoft.com/office/drawing/2014/main" id="{755329FA-19F3-4B86-9178-AE4C572887C9}"/>
              </a:ext>
            </a:extLst>
          </p:cNvPr>
          <p:cNvSpPr>
            <a:spLocks/>
          </p:cNvSpPr>
          <p:nvPr/>
        </p:nvSpPr>
        <p:spPr bwMode="auto">
          <a:xfrm>
            <a:off x="4391025" y="0"/>
            <a:ext cx="147638" cy="55563"/>
          </a:xfrm>
          <a:custGeom>
            <a:avLst/>
            <a:gdLst>
              <a:gd name="T0" fmla="*/ 0 w 93"/>
              <a:gd name="T1" fmla="*/ 35 h 35"/>
              <a:gd name="T2" fmla="*/ 47 w 93"/>
              <a:gd name="T3" fmla="*/ 0 h 35"/>
              <a:gd name="T4" fmla="*/ 93 w 93"/>
              <a:gd name="T5" fmla="*/ 35 h 35"/>
              <a:gd name="T6" fmla="*/ 0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7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105" name="Freeform 33">
            <a:extLst>
              <a:ext uri="{FF2B5EF4-FFF2-40B4-BE49-F238E27FC236}">
                <a16:creationId xmlns:a16="http://schemas.microsoft.com/office/drawing/2014/main" id="{E1092FC7-007C-4C6E-A388-4770AE08C7B6}"/>
              </a:ext>
            </a:extLst>
          </p:cNvPr>
          <p:cNvSpPr>
            <a:spLocks/>
          </p:cNvSpPr>
          <p:nvPr/>
        </p:nvSpPr>
        <p:spPr bwMode="auto">
          <a:xfrm>
            <a:off x="4595813" y="0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106" name="Freeform 34">
            <a:extLst>
              <a:ext uri="{FF2B5EF4-FFF2-40B4-BE49-F238E27FC236}">
                <a16:creationId xmlns:a16="http://schemas.microsoft.com/office/drawing/2014/main" id="{546607AD-D802-4EDE-9596-D0C537785EB2}"/>
              </a:ext>
            </a:extLst>
          </p:cNvPr>
          <p:cNvSpPr>
            <a:spLocks/>
          </p:cNvSpPr>
          <p:nvPr/>
        </p:nvSpPr>
        <p:spPr bwMode="auto">
          <a:xfrm>
            <a:off x="4810125" y="0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107" name="Freeform 35">
            <a:extLst>
              <a:ext uri="{FF2B5EF4-FFF2-40B4-BE49-F238E27FC236}">
                <a16:creationId xmlns:a16="http://schemas.microsoft.com/office/drawing/2014/main" id="{7C3541B7-A71B-429A-9441-BFA53B007803}"/>
              </a:ext>
            </a:extLst>
          </p:cNvPr>
          <p:cNvSpPr>
            <a:spLocks/>
          </p:cNvSpPr>
          <p:nvPr/>
        </p:nvSpPr>
        <p:spPr bwMode="auto">
          <a:xfrm>
            <a:off x="5018088" y="0"/>
            <a:ext cx="147637" cy="55563"/>
          </a:xfrm>
          <a:custGeom>
            <a:avLst/>
            <a:gdLst>
              <a:gd name="T0" fmla="*/ 0 w 93"/>
              <a:gd name="T1" fmla="*/ 35 h 35"/>
              <a:gd name="T2" fmla="*/ 47 w 93"/>
              <a:gd name="T3" fmla="*/ 0 h 35"/>
              <a:gd name="T4" fmla="*/ 93 w 93"/>
              <a:gd name="T5" fmla="*/ 35 h 35"/>
              <a:gd name="T6" fmla="*/ 0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7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108" name="Freeform 36">
            <a:extLst>
              <a:ext uri="{FF2B5EF4-FFF2-40B4-BE49-F238E27FC236}">
                <a16:creationId xmlns:a16="http://schemas.microsoft.com/office/drawing/2014/main" id="{9B865030-1ABC-49AF-A889-76AB2CA72703}"/>
              </a:ext>
            </a:extLst>
          </p:cNvPr>
          <p:cNvSpPr>
            <a:spLocks/>
          </p:cNvSpPr>
          <p:nvPr/>
        </p:nvSpPr>
        <p:spPr bwMode="auto">
          <a:xfrm>
            <a:off x="2935288" y="0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109" name="Freeform 37">
            <a:extLst>
              <a:ext uri="{FF2B5EF4-FFF2-40B4-BE49-F238E27FC236}">
                <a16:creationId xmlns:a16="http://schemas.microsoft.com/office/drawing/2014/main" id="{720A3C2D-58E8-4F0D-9036-2F00327687AC}"/>
              </a:ext>
            </a:extLst>
          </p:cNvPr>
          <p:cNvSpPr>
            <a:spLocks/>
          </p:cNvSpPr>
          <p:nvPr/>
        </p:nvSpPr>
        <p:spPr bwMode="auto">
          <a:xfrm>
            <a:off x="2728913" y="0"/>
            <a:ext cx="147637" cy="55563"/>
          </a:xfrm>
          <a:custGeom>
            <a:avLst/>
            <a:gdLst>
              <a:gd name="T0" fmla="*/ 0 w 93"/>
              <a:gd name="T1" fmla="*/ 35 h 35"/>
              <a:gd name="T2" fmla="*/ 46 w 93"/>
              <a:gd name="T3" fmla="*/ 0 h 35"/>
              <a:gd name="T4" fmla="*/ 93 w 93"/>
              <a:gd name="T5" fmla="*/ 35 h 35"/>
              <a:gd name="T6" fmla="*/ 0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6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110" name="Freeform 38">
            <a:extLst>
              <a:ext uri="{FF2B5EF4-FFF2-40B4-BE49-F238E27FC236}">
                <a16:creationId xmlns:a16="http://schemas.microsoft.com/office/drawing/2014/main" id="{3D52E642-D619-4B33-BA79-E282B11EED64}"/>
              </a:ext>
            </a:extLst>
          </p:cNvPr>
          <p:cNvSpPr>
            <a:spLocks/>
          </p:cNvSpPr>
          <p:nvPr/>
        </p:nvSpPr>
        <p:spPr bwMode="auto">
          <a:xfrm>
            <a:off x="3144838" y="0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111" name="Freeform 39">
            <a:extLst>
              <a:ext uri="{FF2B5EF4-FFF2-40B4-BE49-F238E27FC236}">
                <a16:creationId xmlns:a16="http://schemas.microsoft.com/office/drawing/2014/main" id="{87F79025-57E0-469A-877F-8B6FB2F743FF}"/>
              </a:ext>
            </a:extLst>
          </p:cNvPr>
          <p:cNvSpPr>
            <a:spLocks/>
          </p:cNvSpPr>
          <p:nvPr/>
        </p:nvSpPr>
        <p:spPr bwMode="auto">
          <a:xfrm>
            <a:off x="3351213" y="0"/>
            <a:ext cx="147637" cy="55563"/>
          </a:xfrm>
          <a:custGeom>
            <a:avLst/>
            <a:gdLst>
              <a:gd name="T0" fmla="*/ 0 w 93"/>
              <a:gd name="T1" fmla="*/ 35 h 35"/>
              <a:gd name="T2" fmla="*/ 47 w 93"/>
              <a:gd name="T3" fmla="*/ 0 h 35"/>
              <a:gd name="T4" fmla="*/ 93 w 93"/>
              <a:gd name="T5" fmla="*/ 35 h 35"/>
              <a:gd name="T6" fmla="*/ 0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7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112" name="Freeform 40">
            <a:extLst>
              <a:ext uri="{FF2B5EF4-FFF2-40B4-BE49-F238E27FC236}">
                <a16:creationId xmlns:a16="http://schemas.microsoft.com/office/drawing/2014/main" id="{55A89553-2EB3-447D-B418-3F03242B8233}"/>
              </a:ext>
            </a:extLst>
          </p:cNvPr>
          <p:cNvSpPr>
            <a:spLocks/>
          </p:cNvSpPr>
          <p:nvPr/>
        </p:nvSpPr>
        <p:spPr bwMode="auto">
          <a:xfrm>
            <a:off x="3565525" y="0"/>
            <a:ext cx="147638" cy="55563"/>
          </a:xfrm>
          <a:custGeom>
            <a:avLst/>
            <a:gdLst>
              <a:gd name="T0" fmla="*/ 0 w 93"/>
              <a:gd name="T1" fmla="*/ 35 h 35"/>
              <a:gd name="T2" fmla="*/ 46 w 93"/>
              <a:gd name="T3" fmla="*/ 0 h 35"/>
              <a:gd name="T4" fmla="*/ 93 w 93"/>
              <a:gd name="T5" fmla="*/ 35 h 35"/>
              <a:gd name="T6" fmla="*/ 0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6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pic>
        <p:nvPicPr>
          <p:cNvPr id="3113" name="Picture 41" descr="BD14742_">
            <a:extLst>
              <a:ext uri="{FF2B5EF4-FFF2-40B4-BE49-F238E27FC236}">
                <a16:creationId xmlns:a16="http://schemas.microsoft.com/office/drawing/2014/main" id="{20A4AC65-3FFA-4FE0-A971-EE1F7A75AD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696075"/>
            <a:ext cx="9144000" cy="161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14" name="Picture 42" descr="Logo">
            <a:extLst>
              <a:ext uri="{FF2B5EF4-FFF2-40B4-BE49-F238E27FC236}">
                <a16:creationId xmlns:a16="http://schemas.microsoft.com/office/drawing/2014/main" id="{7058CD30-A315-41F0-A3AF-C36FDDACE6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3424" y="152400"/>
            <a:ext cx="2060575" cy="11447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15" name="Picture 43" descr="BD14742_">
            <a:extLst>
              <a:ext uri="{FF2B5EF4-FFF2-40B4-BE49-F238E27FC236}">
                <a16:creationId xmlns:a16="http://schemas.microsoft.com/office/drawing/2014/main" id="{5B2BF685-E26D-438F-83C0-CB8A0A0CEB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61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16" name="Rectangle 44">
            <a:extLst>
              <a:ext uri="{FF2B5EF4-FFF2-40B4-BE49-F238E27FC236}">
                <a16:creationId xmlns:a16="http://schemas.microsoft.com/office/drawing/2014/main" id="{A04E99EC-2678-48BE-89CA-84DB379ADD2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1110" y="336930"/>
            <a:ext cx="3738890" cy="871157"/>
          </a:xfrm>
        </p:spPr>
        <p:txBody>
          <a:bodyPr/>
          <a:lstStyle/>
          <a:p>
            <a:pPr algn="l"/>
            <a:r>
              <a:rPr lang="en-US" altLang="en-US" sz="4000" dirty="0">
                <a:latin typeface="Verdana" panose="020B0604030504040204" pitchFamily="34" charset="0"/>
                <a:ea typeface="Verdana" panose="020B0604030504040204" pitchFamily="34" charset="0"/>
              </a:rPr>
              <a:t>Market Based</a:t>
            </a:r>
            <a:br>
              <a:rPr lang="en-US" altLang="en-US" sz="4000" dirty="0">
                <a:latin typeface="Verdana" panose="020B0604030504040204" pitchFamily="34" charset="0"/>
                <a:ea typeface="Verdana" panose="020B0604030504040204" pitchFamily="34" charset="0"/>
              </a:rPr>
            </a:br>
            <a:r>
              <a:rPr lang="en-US" altLang="en-US" sz="4000" dirty="0">
                <a:latin typeface="Verdana" panose="020B0604030504040204" pitchFamily="34" charset="0"/>
                <a:ea typeface="Verdana" panose="020B0604030504040204" pitchFamily="34" charset="0"/>
              </a:rPr>
              <a:t>Approach</a:t>
            </a:r>
          </a:p>
        </p:txBody>
      </p:sp>
      <p:sp>
        <p:nvSpPr>
          <p:cNvPr id="3117" name="Rectangle 45">
            <a:extLst>
              <a:ext uri="{FF2B5EF4-FFF2-40B4-BE49-F238E27FC236}">
                <a16:creationId xmlns:a16="http://schemas.microsoft.com/office/drawing/2014/main" id="{147161D7-3C1A-4D1E-9A93-78D781CDC2E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590833" y="1725611"/>
            <a:ext cx="8100729" cy="4704371"/>
          </a:xfrm>
        </p:spPr>
        <p:txBody>
          <a:bodyPr/>
          <a:lstStyle/>
          <a:p>
            <a:r>
              <a:rPr lang="en-US" sz="2800" dirty="0">
                <a:latin typeface="Verdana" panose="020B0604030504040204" pitchFamily="34" charset="0"/>
                <a:ea typeface="Verdana" panose="020B0604030504040204" pitchFamily="34" charset="0"/>
              </a:rPr>
              <a:t>Approved Vendors are responsible for executing the requirements of the program and are the ones to receive the Renewable Energy Credits (RECs)</a:t>
            </a:r>
          </a:p>
          <a:p>
            <a:r>
              <a:rPr lang="en-US" sz="2800" dirty="0">
                <a:latin typeface="Verdana" panose="020B0604030504040204" pitchFamily="34" charset="0"/>
                <a:ea typeface="Verdana" panose="020B0604030504040204" pitchFamily="34" charset="0"/>
              </a:rPr>
              <a:t>Requirements: </a:t>
            </a:r>
          </a:p>
          <a:p>
            <a:pPr lvl="1"/>
            <a:r>
              <a:rPr lang="en-US" dirty="0">
                <a:latin typeface="Verdana" panose="020B0604030504040204" pitchFamily="34" charset="0"/>
                <a:ea typeface="Verdana" panose="020B0604030504040204" pitchFamily="34" charset="0"/>
              </a:rPr>
              <a:t>Consumer Protections and Savings Requirements</a:t>
            </a:r>
          </a:p>
          <a:p>
            <a:pPr lvl="1"/>
            <a:r>
              <a:rPr lang="en-US" dirty="0">
                <a:latin typeface="Verdana" panose="020B0604030504040204" pitchFamily="34" charset="0"/>
                <a:ea typeface="Verdana" panose="020B0604030504040204" pitchFamily="34" charset="0"/>
              </a:rPr>
              <a:t>Job Training Goals</a:t>
            </a:r>
          </a:p>
          <a:p>
            <a:pPr lvl="1"/>
            <a:r>
              <a:rPr lang="en-US" dirty="0">
                <a:latin typeface="Verdana" panose="020B0604030504040204" pitchFamily="34" charset="0"/>
                <a:ea typeface="Verdana" panose="020B0604030504040204" pitchFamily="34" charset="0"/>
              </a:rPr>
              <a:t>Income Verification</a:t>
            </a:r>
          </a:p>
          <a:p>
            <a:endParaRPr lang="en-US" altLang="en-US" sz="240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3118" name="Text Box 46">
            <a:extLst>
              <a:ext uri="{FF2B5EF4-FFF2-40B4-BE49-F238E27FC236}">
                <a16:creationId xmlns:a16="http://schemas.microsoft.com/office/drawing/2014/main" id="{1D4D3C28-0767-49D5-8D44-5B6A48C4C03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34400" y="6400800"/>
            <a:ext cx="381000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fld id="{122CFDA7-56FB-4736-B401-CA612D196AAD}" type="slidenum">
              <a:rPr lang="en-US" altLang="en-US" sz="1000"/>
              <a:pPr eaLnBrk="1" hangingPunct="1">
                <a:spcBef>
                  <a:spcPct val="50000"/>
                </a:spcBef>
              </a:pPr>
              <a:t>6</a:t>
            </a:fld>
            <a:endParaRPr lang="en-US" altLang="en-US" sz="1000"/>
          </a:p>
        </p:txBody>
      </p:sp>
      <p:pic>
        <p:nvPicPr>
          <p:cNvPr id="3120" name="Picture 48" descr="IPA">
            <a:extLst>
              <a:ext uri="{FF2B5EF4-FFF2-40B4-BE49-F238E27FC236}">
                <a16:creationId xmlns:a16="http://schemas.microsoft.com/office/drawing/2014/main" id="{17512193-95EE-4F5C-BBA6-1EAE0C6A54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5405" y="266514"/>
            <a:ext cx="1873250" cy="8369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AutoShape 56" descr="Elevate Energy">
            <a:extLst>
              <a:ext uri="{FF2B5EF4-FFF2-40B4-BE49-F238E27FC236}">
                <a16:creationId xmlns:a16="http://schemas.microsoft.com/office/drawing/2014/main" id="{0929B480-AA63-495F-BF4C-C63707AED24A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564683" y="532606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50" name="Picture 49" descr="Shape&#10;&#10;Description automatically generated">
            <a:extLst>
              <a:ext uri="{FF2B5EF4-FFF2-40B4-BE49-F238E27FC236}">
                <a16:creationId xmlns:a16="http://schemas.microsoft.com/office/drawing/2014/main" id="{85B1A359-6F9D-48BC-8D52-03CC65AF1E3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7457" y="243867"/>
            <a:ext cx="952618" cy="9618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0318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Freeform 2"/>
          <p:cNvSpPr>
            <a:spLocks/>
          </p:cNvSpPr>
          <p:nvPr/>
        </p:nvSpPr>
        <p:spPr bwMode="auto">
          <a:xfrm>
            <a:off x="2114550" y="0"/>
            <a:ext cx="149225" cy="55563"/>
          </a:xfrm>
          <a:custGeom>
            <a:avLst/>
            <a:gdLst>
              <a:gd name="T0" fmla="*/ 94 w 94"/>
              <a:gd name="T1" fmla="*/ 35 h 35"/>
              <a:gd name="T2" fmla="*/ 47 w 94"/>
              <a:gd name="T3" fmla="*/ 0 h 35"/>
              <a:gd name="T4" fmla="*/ 0 w 94"/>
              <a:gd name="T5" fmla="*/ 35 h 35"/>
              <a:gd name="T6" fmla="*/ 94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94" y="35"/>
                </a:moveTo>
                <a:lnTo>
                  <a:pt x="47" y="0"/>
                </a:lnTo>
                <a:lnTo>
                  <a:pt x="0" y="35"/>
                </a:lnTo>
                <a:lnTo>
                  <a:pt x="94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75" name="Freeform 3"/>
          <p:cNvSpPr>
            <a:spLocks/>
          </p:cNvSpPr>
          <p:nvPr/>
        </p:nvSpPr>
        <p:spPr bwMode="auto">
          <a:xfrm>
            <a:off x="1909763" y="0"/>
            <a:ext cx="146050" cy="55563"/>
          </a:xfrm>
          <a:custGeom>
            <a:avLst/>
            <a:gdLst>
              <a:gd name="T0" fmla="*/ 92 w 92"/>
              <a:gd name="T1" fmla="*/ 35 h 35"/>
              <a:gd name="T2" fmla="*/ 46 w 92"/>
              <a:gd name="T3" fmla="*/ 0 h 35"/>
              <a:gd name="T4" fmla="*/ 0 w 92"/>
              <a:gd name="T5" fmla="*/ 35 h 35"/>
              <a:gd name="T6" fmla="*/ 92 w 92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2"/>
              <a:gd name="T13" fmla="*/ 0 h 35"/>
              <a:gd name="T14" fmla="*/ 92 w 92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" h="35">
                <a:moveTo>
                  <a:pt x="92" y="35"/>
                </a:moveTo>
                <a:lnTo>
                  <a:pt x="46" y="0"/>
                </a:lnTo>
                <a:lnTo>
                  <a:pt x="0" y="35"/>
                </a:lnTo>
                <a:lnTo>
                  <a:pt x="92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76" name="Freeform 4"/>
          <p:cNvSpPr>
            <a:spLocks/>
          </p:cNvSpPr>
          <p:nvPr/>
        </p:nvSpPr>
        <p:spPr bwMode="auto">
          <a:xfrm>
            <a:off x="1693863" y="0"/>
            <a:ext cx="147637" cy="55563"/>
          </a:xfrm>
          <a:custGeom>
            <a:avLst/>
            <a:gdLst>
              <a:gd name="T0" fmla="*/ 93 w 93"/>
              <a:gd name="T1" fmla="*/ 35 h 35"/>
              <a:gd name="T2" fmla="*/ 47 w 93"/>
              <a:gd name="T3" fmla="*/ 0 h 35"/>
              <a:gd name="T4" fmla="*/ 0 w 93"/>
              <a:gd name="T5" fmla="*/ 35 h 35"/>
              <a:gd name="T6" fmla="*/ 93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93" y="35"/>
                </a:moveTo>
                <a:lnTo>
                  <a:pt x="47" y="0"/>
                </a:lnTo>
                <a:lnTo>
                  <a:pt x="0" y="35"/>
                </a:lnTo>
                <a:lnTo>
                  <a:pt x="93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77" name="Freeform 5"/>
          <p:cNvSpPr>
            <a:spLocks/>
          </p:cNvSpPr>
          <p:nvPr/>
        </p:nvSpPr>
        <p:spPr bwMode="auto">
          <a:xfrm>
            <a:off x="1487488" y="0"/>
            <a:ext cx="149225" cy="55563"/>
          </a:xfrm>
          <a:custGeom>
            <a:avLst/>
            <a:gdLst>
              <a:gd name="T0" fmla="*/ 94 w 94"/>
              <a:gd name="T1" fmla="*/ 35 h 35"/>
              <a:gd name="T2" fmla="*/ 47 w 94"/>
              <a:gd name="T3" fmla="*/ 0 h 35"/>
              <a:gd name="T4" fmla="*/ 0 w 94"/>
              <a:gd name="T5" fmla="*/ 35 h 35"/>
              <a:gd name="T6" fmla="*/ 94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94" y="35"/>
                </a:moveTo>
                <a:lnTo>
                  <a:pt x="47" y="0"/>
                </a:lnTo>
                <a:lnTo>
                  <a:pt x="0" y="35"/>
                </a:lnTo>
                <a:lnTo>
                  <a:pt x="94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78" name="Freeform 6"/>
          <p:cNvSpPr>
            <a:spLocks/>
          </p:cNvSpPr>
          <p:nvPr/>
        </p:nvSpPr>
        <p:spPr bwMode="auto">
          <a:xfrm>
            <a:off x="1282700" y="0"/>
            <a:ext cx="146050" cy="55563"/>
          </a:xfrm>
          <a:custGeom>
            <a:avLst/>
            <a:gdLst>
              <a:gd name="T0" fmla="*/ 92 w 92"/>
              <a:gd name="T1" fmla="*/ 35 h 35"/>
              <a:gd name="T2" fmla="*/ 47 w 92"/>
              <a:gd name="T3" fmla="*/ 0 h 35"/>
              <a:gd name="T4" fmla="*/ 0 w 92"/>
              <a:gd name="T5" fmla="*/ 35 h 35"/>
              <a:gd name="T6" fmla="*/ 92 w 92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2"/>
              <a:gd name="T13" fmla="*/ 0 h 35"/>
              <a:gd name="T14" fmla="*/ 92 w 92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" h="35">
                <a:moveTo>
                  <a:pt x="92" y="35"/>
                </a:moveTo>
                <a:lnTo>
                  <a:pt x="47" y="0"/>
                </a:lnTo>
                <a:lnTo>
                  <a:pt x="0" y="35"/>
                </a:lnTo>
                <a:lnTo>
                  <a:pt x="92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79" name="Freeform 7"/>
          <p:cNvSpPr>
            <a:spLocks/>
          </p:cNvSpPr>
          <p:nvPr/>
        </p:nvSpPr>
        <p:spPr bwMode="auto">
          <a:xfrm>
            <a:off x="1063625" y="0"/>
            <a:ext cx="147638" cy="55563"/>
          </a:xfrm>
          <a:custGeom>
            <a:avLst/>
            <a:gdLst>
              <a:gd name="T0" fmla="*/ 93 w 93"/>
              <a:gd name="T1" fmla="*/ 35 h 35"/>
              <a:gd name="T2" fmla="*/ 47 w 93"/>
              <a:gd name="T3" fmla="*/ 0 h 35"/>
              <a:gd name="T4" fmla="*/ 0 w 93"/>
              <a:gd name="T5" fmla="*/ 35 h 35"/>
              <a:gd name="T6" fmla="*/ 93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93" y="35"/>
                </a:moveTo>
                <a:lnTo>
                  <a:pt x="47" y="0"/>
                </a:lnTo>
                <a:lnTo>
                  <a:pt x="0" y="35"/>
                </a:lnTo>
                <a:lnTo>
                  <a:pt x="93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80" name="Freeform 8"/>
          <p:cNvSpPr>
            <a:spLocks/>
          </p:cNvSpPr>
          <p:nvPr/>
        </p:nvSpPr>
        <p:spPr bwMode="auto">
          <a:xfrm>
            <a:off x="865188" y="0"/>
            <a:ext cx="149225" cy="55563"/>
          </a:xfrm>
          <a:custGeom>
            <a:avLst/>
            <a:gdLst>
              <a:gd name="T0" fmla="*/ 94 w 94"/>
              <a:gd name="T1" fmla="*/ 35 h 35"/>
              <a:gd name="T2" fmla="*/ 47 w 94"/>
              <a:gd name="T3" fmla="*/ 0 h 35"/>
              <a:gd name="T4" fmla="*/ 0 w 94"/>
              <a:gd name="T5" fmla="*/ 35 h 35"/>
              <a:gd name="T6" fmla="*/ 94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94" y="35"/>
                </a:moveTo>
                <a:lnTo>
                  <a:pt x="47" y="0"/>
                </a:lnTo>
                <a:lnTo>
                  <a:pt x="0" y="35"/>
                </a:lnTo>
                <a:lnTo>
                  <a:pt x="94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81" name="Freeform 9"/>
          <p:cNvSpPr>
            <a:spLocks/>
          </p:cNvSpPr>
          <p:nvPr/>
        </p:nvSpPr>
        <p:spPr bwMode="auto">
          <a:xfrm>
            <a:off x="655638" y="0"/>
            <a:ext cx="146050" cy="55563"/>
          </a:xfrm>
          <a:custGeom>
            <a:avLst/>
            <a:gdLst>
              <a:gd name="T0" fmla="*/ 92 w 92"/>
              <a:gd name="T1" fmla="*/ 35 h 35"/>
              <a:gd name="T2" fmla="*/ 47 w 92"/>
              <a:gd name="T3" fmla="*/ 0 h 35"/>
              <a:gd name="T4" fmla="*/ 0 w 92"/>
              <a:gd name="T5" fmla="*/ 35 h 35"/>
              <a:gd name="T6" fmla="*/ 92 w 92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2"/>
              <a:gd name="T13" fmla="*/ 0 h 35"/>
              <a:gd name="T14" fmla="*/ 92 w 92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" h="35">
                <a:moveTo>
                  <a:pt x="92" y="35"/>
                </a:moveTo>
                <a:lnTo>
                  <a:pt x="47" y="0"/>
                </a:lnTo>
                <a:lnTo>
                  <a:pt x="0" y="35"/>
                </a:lnTo>
                <a:lnTo>
                  <a:pt x="92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82" name="Freeform 10"/>
          <p:cNvSpPr>
            <a:spLocks/>
          </p:cNvSpPr>
          <p:nvPr/>
        </p:nvSpPr>
        <p:spPr bwMode="auto">
          <a:xfrm>
            <a:off x="447675" y="0"/>
            <a:ext cx="149225" cy="55563"/>
          </a:xfrm>
          <a:custGeom>
            <a:avLst/>
            <a:gdLst>
              <a:gd name="T0" fmla="*/ 94 w 94"/>
              <a:gd name="T1" fmla="*/ 35 h 35"/>
              <a:gd name="T2" fmla="*/ 47 w 94"/>
              <a:gd name="T3" fmla="*/ 0 h 35"/>
              <a:gd name="T4" fmla="*/ 0 w 94"/>
              <a:gd name="T5" fmla="*/ 35 h 35"/>
              <a:gd name="T6" fmla="*/ 94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94" y="35"/>
                </a:moveTo>
                <a:lnTo>
                  <a:pt x="47" y="0"/>
                </a:lnTo>
                <a:lnTo>
                  <a:pt x="0" y="35"/>
                </a:lnTo>
                <a:lnTo>
                  <a:pt x="94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83" name="Freeform 11"/>
          <p:cNvSpPr>
            <a:spLocks/>
          </p:cNvSpPr>
          <p:nvPr/>
        </p:nvSpPr>
        <p:spPr bwMode="auto">
          <a:xfrm>
            <a:off x="242888" y="0"/>
            <a:ext cx="146050" cy="55563"/>
          </a:xfrm>
          <a:custGeom>
            <a:avLst/>
            <a:gdLst>
              <a:gd name="T0" fmla="*/ 92 w 92"/>
              <a:gd name="T1" fmla="*/ 35 h 35"/>
              <a:gd name="T2" fmla="*/ 47 w 92"/>
              <a:gd name="T3" fmla="*/ 0 h 35"/>
              <a:gd name="T4" fmla="*/ 0 w 92"/>
              <a:gd name="T5" fmla="*/ 35 h 35"/>
              <a:gd name="T6" fmla="*/ 92 w 92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2"/>
              <a:gd name="T13" fmla="*/ 0 h 35"/>
              <a:gd name="T14" fmla="*/ 92 w 92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" h="35">
                <a:moveTo>
                  <a:pt x="92" y="35"/>
                </a:moveTo>
                <a:lnTo>
                  <a:pt x="47" y="0"/>
                </a:lnTo>
                <a:lnTo>
                  <a:pt x="0" y="35"/>
                </a:lnTo>
                <a:lnTo>
                  <a:pt x="92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84" name="Freeform 12"/>
          <p:cNvSpPr>
            <a:spLocks/>
          </p:cNvSpPr>
          <p:nvPr/>
        </p:nvSpPr>
        <p:spPr bwMode="auto">
          <a:xfrm>
            <a:off x="6665913" y="0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85" name="Freeform 13"/>
          <p:cNvSpPr>
            <a:spLocks/>
          </p:cNvSpPr>
          <p:nvPr/>
        </p:nvSpPr>
        <p:spPr bwMode="auto">
          <a:xfrm>
            <a:off x="6461125" y="0"/>
            <a:ext cx="147638" cy="55563"/>
          </a:xfrm>
          <a:custGeom>
            <a:avLst/>
            <a:gdLst>
              <a:gd name="T0" fmla="*/ 0 w 93"/>
              <a:gd name="T1" fmla="*/ 35 h 35"/>
              <a:gd name="T2" fmla="*/ 46 w 93"/>
              <a:gd name="T3" fmla="*/ 0 h 35"/>
              <a:gd name="T4" fmla="*/ 93 w 93"/>
              <a:gd name="T5" fmla="*/ 35 h 35"/>
              <a:gd name="T6" fmla="*/ 0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6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86" name="Freeform 14"/>
          <p:cNvSpPr>
            <a:spLocks/>
          </p:cNvSpPr>
          <p:nvPr/>
        </p:nvSpPr>
        <p:spPr bwMode="auto">
          <a:xfrm>
            <a:off x="6875463" y="0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87" name="Freeform 15"/>
          <p:cNvSpPr>
            <a:spLocks/>
          </p:cNvSpPr>
          <p:nvPr/>
        </p:nvSpPr>
        <p:spPr bwMode="auto">
          <a:xfrm>
            <a:off x="7083425" y="0"/>
            <a:ext cx="147638" cy="55563"/>
          </a:xfrm>
          <a:custGeom>
            <a:avLst/>
            <a:gdLst>
              <a:gd name="T0" fmla="*/ 0 w 93"/>
              <a:gd name="T1" fmla="*/ 35 h 35"/>
              <a:gd name="T2" fmla="*/ 47 w 93"/>
              <a:gd name="T3" fmla="*/ 0 h 35"/>
              <a:gd name="T4" fmla="*/ 93 w 93"/>
              <a:gd name="T5" fmla="*/ 35 h 35"/>
              <a:gd name="T6" fmla="*/ 0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7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88" name="Freeform 16"/>
          <p:cNvSpPr>
            <a:spLocks/>
          </p:cNvSpPr>
          <p:nvPr/>
        </p:nvSpPr>
        <p:spPr bwMode="auto">
          <a:xfrm>
            <a:off x="7297738" y="0"/>
            <a:ext cx="147637" cy="55563"/>
          </a:xfrm>
          <a:custGeom>
            <a:avLst/>
            <a:gdLst>
              <a:gd name="T0" fmla="*/ 0 w 93"/>
              <a:gd name="T1" fmla="*/ 35 h 35"/>
              <a:gd name="T2" fmla="*/ 47 w 93"/>
              <a:gd name="T3" fmla="*/ 0 h 35"/>
              <a:gd name="T4" fmla="*/ 93 w 93"/>
              <a:gd name="T5" fmla="*/ 35 h 35"/>
              <a:gd name="T6" fmla="*/ 0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7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89" name="Freeform 17"/>
          <p:cNvSpPr>
            <a:spLocks/>
          </p:cNvSpPr>
          <p:nvPr/>
        </p:nvSpPr>
        <p:spPr bwMode="auto">
          <a:xfrm>
            <a:off x="7502525" y="0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90" name="Freeform 18"/>
          <p:cNvSpPr>
            <a:spLocks/>
          </p:cNvSpPr>
          <p:nvPr/>
        </p:nvSpPr>
        <p:spPr bwMode="auto">
          <a:xfrm>
            <a:off x="7710488" y="0"/>
            <a:ext cx="147637" cy="55563"/>
          </a:xfrm>
          <a:custGeom>
            <a:avLst/>
            <a:gdLst>
              <a:gd name="T0" fmla="*/ 0 w 93"/>
              <a:gd name="T1" fmla="*/ 35 h 35"/>
              <a:gd name="T2" fmla="*/ 47 w 93"/>
              <a:gd name="T3" fmla="*/ 0 h 35"/>
              <a:gd name="T4" fmla="*/ 93 w 93"/>
              <a:gd name="T5" fmla="*/ 35 h 35"/>
              <a:gd name="T6" fmla="*/ 0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7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91" name="Freeform 19"/>
          <p:cNvSpPr>
            <a:spLocks/>
          </p:cNvSpPr>
          <p:nvPr/>
        </p:nvSpPr>
        <p:spPr bwMode="auto">
          <a:xfrm>
            <a:off x="7927975" y="0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92" name="Freeform 20"/>
          <p:cNvSpPr>
            <a:spLocks/>
          </p:cNvSpPr>
          <p:nvPr/>
        </p:nvSpPr>
        <p:spPr bwMode="auto">
          <a:xfrm>
            <a:off x="8128000" y="0"/>
            <a:ext cx="146050" cy="55563"/>
          </a:xfrm>
          <a:custGeom>
            <a:avLst/>
            <a:gdLst>
              <a:gd name="T0" fmla="*/ 0 w 92"/>
              <a:gd name="T1" fmla="*/ 35 h 35"/>
              <a:gd name="T2" fmla="*/ 45 w 92"/>
              <a:gd name="T3" fmla="*/ 0 h 35"/>
              <a:gd name="T4" fmla="*/ 92 w 92"/>
              <a:gd name="T5" fmla="*/ 35 h 35"/>
              <a:gd name="T6" fmla="*/ 0 w 92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2"/>
              <a:gd name="T13" fmla="*/ 0 h 35"/>
              <a:gd name="T14" fmla="*/ 92 w 92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" h="35">
                <a:moveTo>
                  <a:pt x="0" y="35"/>
                </a:moveTo>
                <a:lnTo>
                  <a:pt x="45" y="0"/>
                </a:lnTo>
                <a:lnTo>
                  <a:pt x="92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93" name="Freeform 21"/>
          <p:cNvSpPr>
            <a:spLocks/>
          </p:cNvSpPr>
          <p:nvPr/>
        </p:nvSpPr>
        <p:spPr bwMode="auto">
          <a:xfrm>
            <a:off x="8337550" y="0"/>
            <a:ext cx="146050" cy="55563"/>
          </a:xfrm>
          <a:custGeom>
            <a:avLst/>
            <a:gdLst>
              <a:gd name="T0" fmla="*/ 0 w 92"/>
              <a:gd name="T1" fmla="*/ 35 h 35"/>
              <a:gd name="T2" fmla="*/ 47 w 92"/>
              <a:gd name="T3" fmla="*/ 0 h 35"/>
              <a:gd name="T4" fmla="*/ 92 w 92"/>
              <a:gd name="T5" fmla="*/ 35 h 35"/>
              <a:gd name="T6" fmla="*/ 0 w 92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2"/>
              <a:gd name="T13" fmla="*/ 0 h 35"/>
              <a:gd name="T14" fmla="*/ 92 w 92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" h="35">
                <a:moveTo>
                  <a:pt x="0" y="35"/>
                </a:moveTo>
                <a:lnTo>
                  <a:pt x="47" y="0"/>
                </a:lnTo>
                <a:lnTo>
                  <a:pt x="92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94" name="Freeform 22"/>
          <p:cNvSpPr>
            <a:spLocks/>
          </p:cNvSpPr>
          <p:nvPr/>
        </p:nvSpPr>
        <p:spPr bwMode="auto">
          <a:xfrm>
            <a:off x="8542338" y="0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95" name="Freeform 23"/>
          <p:cNvSpPr>
            <a:spLocks/>
          </p:cNvSpPr>
          <p:nvPr/>
        </p:nvSpPr>
        <p:spPr bwMode="auto">
          <a:xfrm>
            <a:off x="8750300" y="0"/>
            <a:ext cx="146050" cy="55563"/>
          </a:xfrm>
          <a:custGeom>
            <a:avLst/>
            <a:gdLst>
              <a:gd name="T0" fmla="*/ 0 w 92"/>
              <a:gd name="T1" fmla="*/ 35 h 35"/>
              <a:gd name="T2" fmla="*/ 47 w 92"/>
              <a:gd name="T3" fmla="*/ 0 h 35"/>
              <a:gd name="T4" fmla="*/ 92 w 92"/>
              <a:gd name="T5" fmla="*/ 35 h 35"/>
              <a:gd name="T6" fmla="*/ 0 w 92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2"/>
              <a:gd name="T13" fmla="*/ 0 h 35"/>
              <a:gd name="T14" fmla="*/ 92 w 92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" h="35">
                <a:moveTo>
                  <a:pt x="0" y="35"/>
                </a:moveTo>
                <a:lnTo>
                  <a:pt x="47" y="0"/>
                </a:lnTo>
                <a:lnTo>
                  <a:pt x="92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96" name="Freeform 24"/>
          <p:cNvSpPr>
            <a:spLocks/>
          </p:cNvSpPr>
          <p:nvPr/>
        </p:nvSpPr>
        <p:spPr bwMode="auto">
          <a:xfrm>
            <a:off x="5430838" y="0"/>
            <a:ext cx="147637" cy="55563"/>
          </a:xfrm>
          <a:custGeom>
            <a:avLst/>
            <a:gdLst>
              <a:gd name="T0" fmla="*/ 0 w 93"/>
              <a:gd name="T1" fmla="*/ 35 h 35"/>
              <a:gd name="T2" fmla="*/ 47 w 93"/>
              <a:gd name="T3" fmla="*/ 0 h 35"/>
              <a:gd name="T4" fmla="*/ 93 w 93"/>
              <a:gd name="T5" fmla="*/ 35 h 35"/>
              <a:gd name="T6" fmla="*/ 0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7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97" name="Freeform 25"/>
          <p:cNvSpPr>
            <a:spLocks/>
          </p:cNvSpPr>
          <p:nvPr/>
        </p:nvSpPr>
        <p:spPr bwMode="auto">
          <a:xfrm>
            <a:off x="5222875" y="0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98" name="Freeform 26"/>
          <p:cNvSpPr>
            <a:spLocks/>
          </p:cNvSpPr>
          <p:nvPr/>
        </p:nvSpPr>
        <p:spPr bwMode="auto">
          <a:xfrm>
            <a:off x="5640388" y="0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99" name="Freeform 27"/>
          <p:cNvSpPr>
            <a:spLocks/>
          </p:cNvSpPr>
          <p:nvPr/>
        </p:nvSpPr>
        <p:spPr bwMode="auto">
          <a:xfrm>
            <a:off x="5848350" y="0"/>
            <a:ext cx="146050" cy="55563"/>
          </a:xfrm>
          <a:custGeom>
            <a:avLst/>
            <a:gdLst>
              <a:gd name="T0" fmla="*/ 0 w 92"/>
              <a:gd name="T1" fmla="*/ 35 h 35"/>
              <a:gd name="T2" fmla="*/ 45 w 92"/>
              <a:gd name="T3" fmla="*/ 0 h 35"/>
              <a:gd name="T4" fmla="*/ 92 w 92"/>
              <a:gd name="T5" fmla="*/ 35 h 35"/>
              <a:gd name="T6" fmla="*/ 0 w 92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2"/>
              <a:gd name="T13" fmla="*/ 0 h 35"/>
              <a:gd name="T14" fmla="*/ 92 w 92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" h="35">
                <a:moveTo>
                  <a:pt x="0" y="35"/>
                </a:moveTo>
                <a:lnTo>
                  <a:pt x="45" y="0"/>
                </a:lnTo>
                <a:lnTo>
                  <a:pt x="92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100" name="Freeform 28"/>
          <p:cNvSpPr>
            <a:spLocks/>
          </p:cNvSpPr>
          <p:nvPr/>
        </p:nvSpPr>
        <p:spPr bwMode="auto">
          <a:xfrm>
            <a:off x="6062663" y="0"/>
            <a:ext cx="146050" cy="55563"/>
          </a:xfrm>
          <a:custGeom>
            <a:avLst/>
            <a:gdLst>
              <a:gd name="T0" fmla="*/ 0 w 92"/>
              <a:gd name="T1" fmla="*/ 35 h 35"/>
              <a:gd name="T2" fmla="*/ 45 w 92"/>
              <a:gd name="T3" fmla="*/ 0 h 35"/>
              <a:gd name="T4" fmla="*/ 92 w 92"/>
              <a:gd name="T5" fmla="*/ 35 h 35"/>
              <a:gd name="T6" fmla="*/ 0 w 92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2"/>
              <a:gd name="T13" fmla="*/ 0 h 35"/>
              <a:gd name="T14" fmla="*/ 92 w 92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" h="35">
                <a:moveTo>
                  <a:pt x="0" y="35"/>
                </a:moveTo>
                <a:lnTo>
                  <a:pt x="45" y="0"/>
                </a:lnTo>
                <a:lnTo>
                  <a:pt x="92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101" name="Freeform 29"/>
          <p:cNvSpPr>
            <a:spLocks/>
          </p:cNvSpPr>
          <p:nvPr/>
        </p:nvSpPr>
        <p:spPr bwMode="auto">
          <a:xfrm>
            <a:off x="6265863" y="0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102" name="Freeform 30"/>
          <p:cNvSpPr>
            <a:spLocks/>
          </p:cNvSpPr>
          <p:nvPr/>
        </p:nvSpPr>
        <p:spPr bwMode="auto">
          <a:xfrm>
            <a:off x="4181475" y="0"/>
            <a:ext cx="147638" cy="55563"/>
          </a:xfrm>
          <a:custGeom>
            <a:avLst/>
            <a:gdLst>
              <a:gd name="T0" fmla="*/ 0 w 93"/>
              <a:gd name="T1" fmla="*/ 35 h 35"/>
              <a:gd name="T2" fmla="*/ 46 w 93"/>
              <a:gd name="T3" fmla="*/ 0 h 35"/>
              <a:gd name="T4" fmla="*/ 93 w 93"/>
              <a:gd name="T5" fmla="*/ 35 h 35"/>
              <a:gd name="T6" fmla="*/ 0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6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103" name="Freeform 31"/>
          <p:cNvSpPr>
            <a:spLocks/>
          </p:cNvSpPr>
          <p:nvPr/>
        </p:nvSpPr>
        <p:spPr bwMode="auto">
          <a:xfrm>
            <a:off x="3973513" y="0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104" name="Freeform 32"/>
          <p:cNvSpPr>
            <a:spLocks/>
          </p:cNvSpPr>
          <p:nvPr/>
        </p:nvSpPr>
        <p:spPr bwMode="auto">
          <a:xfrm>
            <a:off x="4391025" y="0"/>
            <a:ext cx="147638" cy="55563"/>
          </a:xfrm>
          <a:custGeom>
            <a:avLst/>
            <a:gdLst>
              <a:gd name="T0" fmla="*/ 0 w 93"/>
              <a:gd name="T1" fmla="*/ 35 h 35"/>
              <a:gd name="T2" fmla="*/ 47 w 93"/>
              <a:gd name="T3" fmla="*/ 0 h 35"/>
              <a:gd name="T4" fmla="*/ 93 w 93"/>
              <a:gd name="T5" fmla="*/ 35 h 35"/>
              <a:gd name="T6" fmla="*/ 0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7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105" name="Freeform 33"/>
          <p:cNvSpPr>
            <a:spLocks/>
          </p:cNvSpPr>
          <p:nvPr/>
        </p:nvSpPr>
        <p:spPr bwMode="auto">
          <a:xfrm>
            <a:off x="4595813" y="0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106" name="Freeform 34"/>
          <p:cNvSpPr>
            <a:spLocks/>
          </p:cNvSpPr>
          <p:nvPr/>
        </p:nvSpPr>
        <p:spPr bwMode="auto">
          <a:xfrm>
            <a:off x="4810125" y="0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107" name="Freeform 35"/>
          <p:cNvSpPr>
            <a:spLocks/>
          </p:cNvSpPr>
          <p:nvPr/>
        </p:nvSpPr>
        <p:spPr bwMode="auto">
          <a:xfrm>
            <a:off x="5018088" y="0"/>
            <a:ext cx="147637" cy="55563"/>
          </a:xfrm>
          <a:custGeom>
            <a:avLst/>
            <a:gdLst>
              <a:gd name="T0" fmla="*/ 0 w 93"/>
              <a:gd name="T1" fmla="*/ 35 h 35"/>
              <a:gd name="T2" fmla="*/ 47 w 93"/>
              <a:gd name="T3" fmla="*/ 0 h 35"/>
              <a:gd name="T4" fmla="*/ 93 w 93"/>
              <a:gd name="T5" fmla="*/ 35 h 35"/>
              <a:gd name="T6" fmla="*/ 0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7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108" name="Freeform 36"/>
          <p:cNvSpPr>
            <a:spLocks/>
          </p:cNvSpPr>
          <p:nvPr/>
        </p:nvSpPr>
        <p:spPr bwMode="auto">
          <a:xfrm>
            <a:off x="2935288" y="0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109" name="Freeform 37"/>
          <p:cNvSpPr>
            <a:spLocks/>
          </p:cNvSpPr>
          <p:nvPr/>
        </p:nvSpPr>
        <p:spPr bwMode="auto">
          <a:xfrm>
            <a:off x="2728913" y="0"/>
            <a:ext cx="147637" cy="55563"/>
          </a:xfrm>
          <a:custGeom>
            <a:avLst/>
            <a:gdLst>
              <a:gd name="T0" fmla="*/ 0 w 93"/>
              <a:gd name="T1" fmla="*/ 35 h 35"/>
              <a:gd name="T2" fmla="*/ 46 w 93"/>
              <a:gd name="T3" fmla="*/ 0 h 35"/>
              <a:gd name="T4" fmla="*/ 93 w 93"/>
              <a:gd name="T5" fmla="*/ 35 h 35"/>
              <a:gd name="T6" fmla="*/ 0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6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110" name="Freeform 38"/>
          <p:cNvSpPr>
            <a:spLocks/>
          </p:cNvSpPr>
          <p:nvPr/>
        </p:nvSpPr>
        <p:spPr bwMode="auto">
          <a:xfrm>
            <a:off x="3144838" y="0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111" name="Freeform 39"/>
          <p:cNvSpPr>
            <a:spLocks/>
          </p:cNvSpPr>
          <p:nvPr/>
        </p:nvSpPr>
        <p:spPr bwMode="auto">
          <a:xfrm>
            <a:off x="3351213" y="0"/>
            <a:ext cx="147637" cy="55563"/>
          </a:xfrm>
          <a:custGeom>
            <a:avLst/>
            <a:gdLst>
              <a:gd name="T0" fmla="*/ 0 w 93"/>
              <a:gd name="T1" fmla="*/ 35 h 35"/>
              <a:gd name="T2" fmla="*/ 47 w 93"/>
              <a:gd name="T3" fmla="*/ 0 h 35"/>
              <a:gd name="T4" fmla="*/ 93 w 93"/>
              <a:gd name="T5" fmla="*/ 35 h 35"/>
              <a:gd name="T6" fmla="*/ 0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7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112" name="Freeform 40"/>
          <p:cNvSpPr>
            <a:spLocks/>
          </p:cNvSpPr>
          <p:nvPr/>
        </p:nvSpPr>
        <p:spPr bwMode="auto">
          <a:xfrm>
            <a:off x="3565525" y="0"/>
            <a:ext cx="147638" cy="55563"/>
          </a:xfrm>
          <a:custGeom>
            <a:avLst/>
            <a:gdLst>
              <a:gd name="T0" fmla="*/ 0 w 93"/>
              <a:gd name="T1" fmla="*/ 35 h 35"/>
              <a:gd name="T2" fmla="*/ 46 w 93"/>
              <a:gd name="T3" fmla="*/ 0 h 35"/>
              <a:gd name="T4" fmla="*/ 93 w 93"/>
              <a:gd name="T5" fmla="*/ 35 h 35"/>
              <a:gd name="T6" fmla="*/ 0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6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pic>
        <p:nvPicPr>
          <p:cNvPr id="3113" name="Picture 41" descr="BD14742_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696075"/>
            <a:ext cx="9144000" cy="161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15" name="Picture 43" descr="BD14742_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61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16" name="Rectangle 44"/>
          <p:cNvSpPr>
            <a:spLocks noGrp="1" noChangeArrowheads="1"/>
          </p:cNvSpPr>
          <p:nvPr>
            <p:ph type="title"/>
          </p:nvPr>
        </p:nvSpPr>
        <p:spPr>
          <a:xfrm>
            <a:off x="0" y="178301"/>
            <a:ext cx="7772400" cy="1143000"/>
          </a:xfrm>
        </p:spPr>
        <p:txBody>
          <a:bodyPr/>
          <a:lstStyle/>
          <a:p>
            <a:pPr algn="l"/>
            <a:r>
              <a:rPr lang="en-US" altLang="en-US" sz="4000" dirty="0">
                <a:latin typeface="Verdana" panose="020B0604030504040204" pitchFamily="34" charset="0"/>
                <a:ea typeface="Verdana" panose="020B0604030504040204" pitchFamily="34" charset="0"/>
              </a:rPr>
              <a:t>Evaluation</a:t>
            </a:r>
            <a:br>
              <a:rPr lang="en-US" altLang="en-US" sz="4000" dirty="0">
                <a:latin typeface="Verdana" panose="020B0604030504040204" pitchFamily="34" charset="0"/>
                <a:ea typeface="Verdana" panose="020B0604030504040204" pitchFamily="34" charset="0"/>
              </a:rPr>
            </a:br>
            <a:r>
              <a:rPr lang="en-US" altLang="en-US" sz="4000" dirty="0">
                <a:latin typeface="Verdana" panose="020B0604030504040204" pitchFamily="34" charset="0"/>
                <a:ea typeface="Verdana" panose="020B0604030504040204" pitchFamily="34" charset="0"/>
              </a:rPr>
              <a:t>Design</a:t>
            </a:r>
          </a:p>
        </p:txBody>
      </p:sp>
      <p:sp>
        <p:nvSpPr>
          <p:cNvPr id="3118" name="Text Box 46"/>
          <p:cNvSpPr txBox="1">
            <a:spLocks noChangeArrowheads="1"/>
          </p:cNvSpPr>
          <p:nvPr/>
        </p:nvSpPr>
        <p:spPr bwMode="auto">
          <a:xfrm>
            <a:off x="8534400" y="6400800"/>
            <a:ext cx="381000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fld id="{908DB913-52FF-464E-9880-2838CA814436}" type="slidenum">
              <a:rPr lang="en-US" altLang="en-US" sz="1000"/>
              <a:pPr eaLnBrk="1" hangingPunct="1">
                <a:spcBef>
                  <a:spcPct val="50000"/>
                </a:spcBef>
              </a:pPr>
              <a:t>7</a:t>
            </a:fld>
            <a:endParaRPr lang="en-US" altLang="en-US" sz="1000"/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5002C619-CFE7-4314-BF2E-22AE5E64863F}"/>
              </a:ext>
            </a:extLst>
          </p:cNvPr>
          <p:cNvGraphicFramePr>
            <a:graphicFrameLocks noGrp="1"/>
          </p:cNvGraphicFramePr>
          <p:nvPr/>
        </p:nvGraphicFramePr>
        <p:xfrm>
          <a:off x="127479" y="3787574"/>
          <a:ext cx="1076954" cy="2688590"/>
        </p:xfrm>
        <a:graphic>
          <a:graphicData uri="http://schemas.openxmlformats.org/drawingml/2006/table">
            <a:tbl>
              <a:tblPr firstRow="1" firstCol="1" bandRow="1">
                <a:tableStyleId>{72833802-FEF1-4C79-8D5D-14CF1EAF98D9}</a:tableStyleId>
              </a:tblPr>
              <a:tblGrid>
                <a:gridCol w="1076954">
                  <a:extLst>
                    <a:ext uri="{9D8B030D-6E8A-4147-A177-3AD203B41FA5}">
                      <a16:colId xmlns:a16="http://schemas.microsoft.com/office/drawing/2014/main" val="212500190"/>
                    </a:ext>
                  </a:extLst>
                </a:gridCol>
              </a:tblGrid>
              <a:tr h="201295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0" algn="l"/>
                          <a:tab pos="514350" algn="l"/>
                        </a:tabLst>
                      </a:pPr>
                      <a:r>
                        <a:rPr lang="en-US" sz="1000" b="1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Statute-Required Metrics</a:t>
                      </a:r>
                      <a:endParaRPr lang="en-US" sz="1200" b="1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817157473"/>
                  </a:ext>
                </a:extLst>
              </a:tr>
              <a:tr h="201295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0" algn="l"/>
                          <a:tab pos="514350" algn="l"/>
                        </a:tabLst>
                      </a:pPr>
                      <a:r>
                        <a:rPr lang="en-US" sz="1000" b="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# Projects Installed</a:t>
                      </a:r>
                      <a:endParaRPr lang="en-US" sz="1200" b="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99230971"/>
                  </a:ext>
                </a:extLst>
              </a:tr>
              <a:tr h="201295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0" algn="l"/>
                          <a:tab pos="514350" algn="l"/>
                        </a:tabLst>
                      </a:pPr>
                      <a:r>
                        <a:rPr lang="en-US" sz="1000" b="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Installed Capacity (kW)</a:t>
                      </a:r>
                      <a:endParaRPr lang="en-US" sz="1200" b="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04872828"/>
                  </a:ext>
                </a:extLst>
              </a:tr>
              <a:tr h="201295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0" algn="l"/>
                          <a:tab pos="514350" algn="l"/>
                        </a:tabLst>
                      </a:pPr>
                      <a:r>
                        <a:rPr lang="en-US" sz="1000" b="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Avg $/kW Installed</a:t>
                      </a:r>
                      <a:endParaRPr lang="en-US" sz="1200" b="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721839687"/>
                  </a:ext>
                </a:extLst>
              </a:tr>
              <a:tr h="201295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0" algn="l"/>
                          <a:tab pos="514350" algn="l"/>
                        </a:tabLst>
                      </a:pPr>
                      <a:r>
                        <a:rPr lang="en-US" sz="1000" b="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# Jobs Created</a:t>
                      </a:r>
                      <a:endParaRPr lang="en-US" sz="1200" b="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877427246"/>
                  </a:ext>
                </a:extLst>
              </a:tr>
              <a:tr h="201295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0" algn="l"/>
                          <a:tab pos="514350" algn="l"/>
                        </a:tabLst>
                      </a:pPr>
                      <a:r>
                        <a:rPr lang="en-US" sz="1000" b="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Economic Impact</a:t>
                      </a:r>
                      <a:endParaRPr lang="en-US" sz="1200" b="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103782427"/>
                  </a:ext>
                </a:extLst>
              </a:tr>
              <a:tr h="201295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0" algn="l"/>
                          <a:tab pos="514350" algn="l"/>
                        </a:tabLst>
                      </a:pPr>
                      <a:r>
                        <a:rPr lang="en-US" sz="1000" b="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Environmental Impact</a:t>
                      </a:r>
                      <a:endParaRPr lang="en-US" sz="1200" b="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276766228"/>
                  </a:ext>
                </a:extLst>
              </a:tr>
              <a:tr h="201295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0" algn="l"/>
                          <a:tab pos="514350" algn="l"/>
                        </a:tabLst>
                      </a:pPr>
                      <a:r>
                        <a:rPr lang="en-US" sz="1000" b="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Social Impact</a:t>
                      </a:r>
                      <a:endParaRPr lang="en-US" sz="1200" b="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4233268793"/>
                  </a:ext>
                </a:extLst>
              </a:tr>
              <a:tr h="201295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0" algn="l"/>
                          <a:tab pos="514350" algn="l"/>
                        </a:tabLst>
                      </a:pPr>
                      <a:r>
                        <a:rPr lang="en-US" sz="1000" b="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Admin $</a:t>
                      </a:r>
                      <a:endParaRPr lang="en-US" sz="1200" b="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938606866"/>
                  </a:ext>
                </a:extLst>
              </a:tr>
            </a:tbl>
          </a:graphicData>
        </a:graphic>
      </p:graphicFrame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691FF3D7-94D6-4FD5-97B7-188EC41F8FCF}"/>
              </a:ext>
            </a:extLst>
          </p:cNvPr>
          <p:cNvGraphicFramePr>
            <a:graphicFrameLocks noGrp="1"/>
          </p:cNvGraphicFramePr>
          <p:nvPr/>
        </p:nvGraphicFramePr>
        <p:xfrm>
          <a:off x="1259682" y="3783647"/>
          <a:ext cx="1446212" cy="2743200"/>
        </p:xfrm>
        <a:graphic>
          <a:graphicData uri="http://schemas.openxmlformats.org/drawingml/2006/table">
            <a:tbl>
              <a:tblPr firstRow="1" firstCol="1" bandRow="1">
                <a:tableStyleId>{72833802-FEF1-4C79-8D5D-14CF1EAF98D9}</a:tableStyleId>
              </a:tblPr>
              <a:tblGrid>
                <a:gridCol w="1446212">
                  <a:extLst>
                    <a:ext uri="{9D8B030D-6E8A-4147-A177-3AD203B41FA5}">
                      <a16:colId xmlns:a16="http://schemas.microsoft.com/office/drawing/2014/main" val="3193842159"/>
                    </a:ext>
                  </a:extLst>
                </a:gridCol>
              </a:tblGrid>
              <a:tr h="201295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0" algn="l"/>
                          <a:tab pos="514350" algn="l"/>
                        </a:tabLst>
                      </a:pPr>
                      <a:r>
                        <a:rPr lang="en-US" sz="1000" b="1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Additional Performance Metrics</a:t>
                      </a:r>
                      <a:endParaRPr lang="en-US" sz="1200" b="1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826550820"/>
                  </a:ext>
                </a:extLst>
              </a:tr>
              <a:tr h="201295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0" algn="l"/>
                          <a:tab pos="514350" algn="l"/>
                        </a:tabLst>
                      </a:pPr>
                      <a:r>
                        <a:rPr lang="en-US" sz="1000" b="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Incentive $ Awarded</a:t>
                      </a:r>
                      <a:endParaRPr lang="en-US" sz="1200" b="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979753527"/>
                  </a:ext>
                </a:extLst>
              </a:tr>
              <a:tr h="201295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0" algn="l"/>
                          <a:tab pos="514350" algn="l"/>
                        </a:tabLst>
                      </a:pPr>
                      <a:r>
                        <a:rPr lang="en-US" sz="1000" b="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Average $/kWh Produced (expected)</a:t>
                      </a:r>
                      <a:endParaRPr lang="en-US" sz="1200" b="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697658436"/>
                  </a:ext>
                </a:extLst>
              </a:tr>
              <a:tr h="201295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0" algn="l"/>
                          <a:tab pos="514350" algn="l"/>
                        </a:tabLst>
                      </a:pPr>
                      <a:r>
                        <a:rPr lang="en-US" sz="1000" b="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Housing Issues that Prevented DG </a:t>
                      </a:r>
                      <a:endParaRPr lang="en-US" sz="1200" b="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062397388"/>
                  </a:ext>
                </a:extLst>
              </a:tr>
              <a:tr h="201295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0" algn="l"/>
                          <a:tab pos="514350" algn="l"/>
                        </a:tabLst>
                      </a:pPr>
                      <a:r>
                        <a:rPr lang="en-US" sz="1000" b="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% Projects Not Completed &amp; Factors</a:t>
                      </a:r>
                      <a:endParaRPr lang="en-US" sz="1200" b="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475971362"/>
                  </a:ext>
                </a:extLst>
              </a:tr>
              <a:tr h="201295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0" algn="l"/>
                          <a:tab pos="514350" algn="l"/>
                        </a:tabLst>
                      </a:pPr>
                      <a:r>
                        <a:rPr lang="en-US" sz="1000" b="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Vendor Satisfaction/ Complaints</a:t>
                      </a:r>
                      <a:endParaRPr lang="en-US" sz="1200" b="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92400326"/>
                  </a:ext>
                </a:extLst>
              </a:tr>
              <a:tr h="201295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0" algn="l"/>
                          <a:tab pos="514350" algn="l"/>
                        </a:tabLst>
                      </a:pPr>
                      <a:r>
                        <a:rPr lang="en-US" sz="1000" b="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Average Savings by Business Model Types</a:t>
                      </a:r>
                      <a:endParaRPr lang="en-US" sz="1200" b="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032758979"/>
                  </a:ext>
                </a:extLst>
              </a:tr>
            </a:tbl>
          </a:graphicData>
        </a:graphic>
      </p:graphicFrame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3C976893-0F63-4EA1-B86C-77AAE368B64B}"/>
              </a:ext>
            </a:extLst>
          </p:cNvPr>
          <p:cNvGraphicFramePr>
            <a:graphicFrameLocks noGrp="1"/>
          </p:cNvGraphicFramePr>
          <p:nvPr/>
        </p:nvGraphicFramePr>
        <p:xfrm>
          <a:off x="2761144" y="3783647"/>
          <a:ext cx="1494150" cy="2938780"/>
        </p:xfrm>
        <a:graphic>
          <a:graphicData uri="http://schemas.openxmlformats.org/drawingml/2006/table">
            <a:tbl>
              <a:tblPr firstRow="1" firstCol="1" bandRow="1">
                <a:tableStyleId>{72833802-FEF1-4C79-8D5D-14CF1EAF98D9}</a:tableStyleId>
              </a:tblPr>
              <a:tblGrid>
                <a:gridCol w="1494150">
                  <a:extLst>
                    <a:ext uri="{9D8B030D-6E8A-4147-A177-3AD203B41FA5}">
                      <a16:colId xmlns:a16="http://schemas.microsoft.com/office/drawing/2014/main" val="2740470591"/>
                    </a:ext>
                  </a:extLst>
                </a:gridCol>
              </a:tblGrid>
              <a:tr h="201295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0" algn="l"/>
                          <a:tab pos="514350" algn="l"/>
                        </a:tabLst>
                      </a:pPr>
                      <a:r>
                        <a:rPr lang="en-US" sz="100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Jobs Created Analysis Categories</a:t>
                      </a:r>
                      <a:endParaRPr lang="en-US" sz="120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099866230"/>
                  </a:ext>
                </a:extLst>
              </a:tr>
              <a:tr h="201295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0" algn="l"/>
                          <a:tab pos="514350" algn="l"/>
                        </a:tabLst>
                      </a:pPr>
                      <a:r>
                        <a:rPr lang="en-US" sz="1000" b="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Construction/ Installation</a:t>
                      </a:r>
                      <a:endParaRPr lang="en-US" sz="1200" b="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792904136"/>
                  </a:ext>
                </a:extLst>
              </a:tr>
              <a:tr h="201295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0" algn="l"/>
                          <a:tab pos="514350" algn="l"/>
                        </a:tabLst>
                      </a:pPr>
                      <a:r>
                        <a:rPr lang="en-US" sz="1000" b="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Sales, System Design, General Construction, Trades</a:t>
                      </a:r>
                      <a:endParaRPr lang="en-US" sz="1200" b="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253599621"/>
                  </a:ext>
                </a:extLst>
              </a:tr>
              <a:tr h="201295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0" algn="l"/>
                          <a:tab pos="514350" algn="l"/>
                        </a:tabLst>
                      </a:pPr>
                      <a:r>
                        <a:rPr lang="en-US" sz="1000" b="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Supply Chain </a:t>
                      </a:r>
                      <a:endParaRPr lang="en-US" sz="1200" b="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95788203"/>
                  </a:ext>
                </a:extLst>
              </a:tr>
              <a:tr h="201295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0" algn="l"/>
                          <a:tab pos="514350" algn="l"/>
                        </a:tabLst>
                      </a:pPr>
                      <a:r>
                        <a:rPr lang="en-US" sz="1000" b="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Indirect/Induced </a:t>
                      </a:r>
                      <a:endParaRPr lang="en-US" sz="1200" b="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435081732"/>
                  </a:ext>
                </a:extLst>
              </a:tr>
              <a:tr h="201295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0" algn="l"/>
                          <a:tab pos="514350" algn="l"/>
                        </a:tabLst>
                      </a:pPr>
                      <a:r>
                        <a:rPr lang="en-US" sz="1000" b="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Permanent/Temp</a:t>
                      </a:r>
                      <a:endParaRPr lang="en-US" sz="1200" b="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972615865"/>
                  </a:ext>
                </a:extLst>
              </a:tr>
              <a:tr h="201295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0" algn="l"/>
                          <a:tab pos="514350" algn="l"/>
                        </a:tabLst>
                      </a:pPr>
                      <a:r>
                        <a:rPr lang="en-US" sz="1000" b="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% of Install Hours by Job Trainees</a:t>
                      </a:r>
                      <a:endParaRPr lang="en-US" sz="1200" b="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083184429"/>
                  </a:ext>
                </a:extLst>
              </a:tr>
              <a:tr h="201295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0" algn="l"/>
                          <a:tab pos="514350" algn="l"/>
                        </a:tabLst>
                      </a:pPr>
                      <a:r>
                        <a:rPr lang="en-US" sz="1000" b="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Average Salary</a:t>
                      </a:r>
                      <a:endParaRPr lang="en-US" sz="1200" b="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30556769"/>
                  </a:ext>
                </a:extLst>
              </a:tr>
              <a:tr h="201295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0" algn="l"/>
                          <a:tab pos="514350" algn="l"/>
                        </a:tabLst>
                      </a:pPr>
                      <a:r>
                        <a:rPr lang="en-US" sz="1000" b="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Coordination between Job Training Providers &amp; Vendors</a:t>
                      </a:r>
                      <a:endParaRPr lang="en-US" sz="1200" b="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788332529"/>
                  </a:ext>
                </a:extLst>
              </a:tr>
            </a:tbl>
          </a:graphicData>
        </a:graphic>
      </p:graphicFrame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7ECF11DA-1AE3-4476-8239-C9D8C9CE54B6}"/>
              </a:ext>
            </a:extLst>
          </p:cNvPr>
          <p:cNvGraphicFramePr>
            <a:graphicFrameLocks noGrp="1"/>
          </p:cNvGraphicFramePr>
          <p:nvPr/>
        </p:nvGraphicFramePr>
        <p:xfrm>
          <a:off x="4303713" y="3783647"/>
          <a:ext cx="1485900" cy="2993390"/>
        </p:xfrm>
        <a:graphic>
          <a:graphicData uri="http://schemas.openxmlformats.org/drawingml/2006/table">
            <a:tbl>
              <a:tblPr firstRow="1" firstCol="1" bandRow="1">
                <a:tableStyleId>{72833802-FEF1-4C79-8D5D-14CF1EAF98D9}</a:tableStyleId>
              </a:tblPr>
              <a:tblGrid>
                <a:gridCol w="1485900">
                  <a:extLst>
                    <a:ext uri="{9D8B030D-6E8A-4147-A177-3AD203B41FA5}">
                      <a16:colId xmlns:a16="http://schemas.microsoft.com/office/drawing/2014/main" val="406046670"/>
                    </a:ext>
                  </a:extLst>
                </a:gridCol>
              </a:tblGrid>
              <a:tr h="201295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0" algn="l"/>
                          <a:tab pos="514350" algn="l"/>
                        </a:tabLst>
                      </a:pPr>
                      <a:r>
                        <a:rPr lang="en-US" sz="100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Non-Energy Impacts</a:t>
                      </a:r>
                      <a:endParaRPr lang="en-US" sz="120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983190968"/>
                  </a:ext>
                </a:extLst>
              </a:tr>
              <a:tr h="201295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0" algn="l"/>
                          <a:tab pos="514350" algn="l"/>
                        </a:tabLst>
                      </a:pPr>
                      <a:r>
                        <a:rPr lang="en-US" sz="1000" b="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Participant Energy Costs &amp; Burden</a:t>
                      </a:r>
                      <a:endParaRPr lang="en-US" sz="1200" b="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647549192"/>
                  </a:ext>
                </a:extLst>
              </a:tr>
              <a:tr h="201295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0" algn="l"/>
                          <a:tab pos="514350" algn="l"/>
                        </a:tabLst>
                      </a:pPr>
                      <a:r>
                        <a:rPr lang="en-US" sz="1000" b="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Installation Locations and Job Trainee Residence</a:t>
                      </a:r>
                      <a:endParaRPr lang="en-US" sz="1200" b="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645344563"/>
                  </a:ext>
                </a:extLst>
              </a:tr>
              <a:tr h="201295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0" algn="l"/>
                          <a:tab pos="514350" algn="l"/>
                        </a:tabLst>
                      </a:pPr>
                      <a:r>
                        <a:rPr lang="en-US" sz="1000" b="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% Panels Produced in U.S.</a:t>
                      </a:r>
                      <a:endParaRPr lang="en-US" sz="1200" b="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985733736"/>
                  </a:ext>
                </a:extLst>
              </a:tr>
              <a:tr h="201295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0" algn="l"/>
                          <a:tab pos="514350" algn="l"/>
                        </a:tabLst>
                      </a:pPr>
                      <a:r>
                        <a:rPr lang="en-US" sz="1000" b="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Community Awareness, and other well-being </a:t>
                      </a:r>
                      <a:endParaRPr lang="en-US" sz="1200" b="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95255358"/>
                  </a:ext>
                </a:extLst>
              </a:tr>
              <a:tr h="201295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0" algn="l"/>
                          <a:tab pos="514350" algn="l"/>
                        </a:tabLst>
                      </a:pPr>
                      <a:r>
                        <a:rPr lang="en-US" sz="1000" b="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Electric Distribution System Reliability</a:t>
                      </a:r>
                      <a:endParaRPr lang="en-US" sz="1200" b="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802917532"/>
                  </a:ext>
                </a:extLst>
              </a:tr>
              <a:tr h="201295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0" algn="l"/>
                          <a:tab pos="514350" algn="l"/>
                        </a:tabLst>
                      </a:pPr>
                      <a:r>
                        <a:rPr lang="en-US" sz="1000" b="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CO</a:t>
                      </a:r>
                      <a:r>
                        <a:rPr lang="en-US" sz="1000" b="0" baseline="-2500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2 </a:t>
                      </a:r>
                      <a:r>
                        <a:rPr lang="en-US" sz="1000" b="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Reduction</a:t>
                      </a:r>
                      <a:endParaRPr lang="en-US" sz="1200" b="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677933462"/>
                  </a:ext>
                </a:extLst>
              </a:tr>
              <a:tr h="201295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0" algn="l"/>
                          <a:tab pos="514350" algn="l"/>
                        </a:tabLst>
                      </a:pPr>
                      <a:r>
                        <a:rPr lang="en-US" sz="1000" b="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Homes Powered, Fossil Fuel Displacement</a:t>
                      </a:r>
                      <a:endParaRPr lang="en-US" sz="1200" b="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84043917"/>
                  </a:ext>
                </a:extLst>
              </a:tr>
              <a:tr h="201295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0" algn="l"/>
                          <a:tab pos="514350" algn="l"/>
                        </a:tabLst>
                      </a:pPr>
                      <a:r>
                        <a:rPr lang="en-US" sz="1000" b="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Other</a:t>
                      </a:r>
                      <a:endParaRPr lang="en-US" sz="1200" b="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999302312"/>
                  </a:ext>
                </a:extLst>
              </a:tr>
            </a:tbl>
          </a:graphicData>
        </a:graphic>
      </p:graphicFrame>
      <p:grpSp>
        <p:nvGrpSpPr>
          <p:cNvPr id="12" name="Group 11">
            <a:extLst>
              <a:ext uri="{FF2B5EF4-FFF2-40B4-BE49-F238E27FC236}">
                <a16:creationId xmlns:a16="http://schemas.microsoft.com/office/drawing/2014/main" id="{81BFC555-D340-4780-BDA5-8D18033298CA}"/>
              </a:ext>
            </a:extLst>
          </p:cNvPr>
          <p:cNvGrpSpPr/>
          <p:nvPr/>
        </p:nvGrpSpPr>
        <p:grpSpPr>
          <a:xfrm>
            <a:off x="242888" y="1627611"/>
            <a:ext cx="4488497" cy="2112480"/>
            <a:chOff x="256541" y="1658376"/>
            <a:chExt cx="4488497" cy="2112480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E7E67925-D148-4C4E-9828-BE25D154104B}"/>
                </a:ext>
              </a:extLst>
            </p:cNvPr>
            <p:cNvSpPr/>
            <p:nvPr/>
          </p:nvSpPr>
          <p:spPr>
            <a:xfrm>
              <a:off x="256541" y="1835496"/>
              <a:ext cx="4488497" cy="302400"/>
            </a:xfrm>
            <a:prstGeom prst="rect">
              <a:avLst/>
            </a:prstGeom>
          </p:spPr>
          <p:style>
            <a:lnRef idx="2">
              <a:schemeClr val="accent5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D4938AF1-4FE2-4599-9F15-710E20414423}"/>
                </a:ext>
              </a:extLst>
            </p:cNvPr>
            <p:cNvSpPr/>
            <p:nvPr/>
          </p:nvSpPr>
          <p:spPr>
            <a:xfrm>
              <a:off x="520224" y="1658376"/>
              <a:ext cx="3691572" cy="354240"/>
            </a:xfrm>
            <a:custGeom>
              <a:avLst/>
              <a:gdLst>
                <a:gd name="connsiteX0" fmla="*/ 0 w 3691572"/>
                <a:gd name="connsiteY0" fmla="*/ 59041 h 354240"/>
                <a:gd name="connsiteX1" fmla="*/ 59041 w 3691572"/>
                <a:gd name="connsiteY1" fmla="*/ 0 h 354240"/>
                <a:gd name="connsiteX2" fmla="*/ 3632531 w 3691572"/>
                <a:gd name="connsiteY2" fmla="*/ 0 h 354240"/>
                <a:gd name="connsiteX3" fmla="*/ 3691572 w 3691572"/>
                <a:gd name="connsiteY3" fmla="*/ 59041 h 354240"/>
                <a:gd name="connsiteX4" fmla="*/ 3691572 w 3691572"/>
                <a:gd name="connsiteY4" fmla="*/ 295199 h 354240"/>
                <a:gd name="connsiteX5" fmla="*/ 3632531 w 3691572"/>
                <a:gd name="connsiteY5" fmla="*/ 354240 h 354240"/>
                <a:gd name="connsiteX6" fmla="*/ 59041 w 3691572"/>
                <a:gd name="connsiteY6" fmla="*/ 354240 h 354240"/>
                <a:gd name="connsiteX7" fmla="*/ 0 w 3691572"/>
                <a:gd name="connsiteY7" fmla="*/ 295199 h 354240"/>
                <a:gd name="connsiteX8" fmla="*/ 0 w 3691572"/>
                <a:gd name="connsiteY8" fmla="*/ 59041 h 3542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691572" h="354240">
                  <a:moveTo>
                    <a:pt x="0" y="59041"/>
                  </a:moveTo>
                  <a:cubicBezTo>
                    <a:pt x="0" y="26434"/>
                    <a:pt x="26434" y="0"/>
                    <a:pt x="59041" y="0"/>
                  </a:cubicBezTo>
                  <a:lnTo>
                    <a:pt x="3632531" y="0"/>
                  </a:lnTo>
                  <a:cubicBezTo>
                    <a:pt x="3665138" y="0"/>
                    <a:pt x="3691572" y="26434"/>
                    <a:pt x="3691572" y="59041"/>
                  </a:cubicBezTo>
                  <a:lnTo>
                    <a:pt x="3691572" y="295199"/>
                  </a:lnTo>
                  <a:cubicBezTo>
                    <a:pt x="3691572" y="327806"/>
                    <a:pt x="3665138" y="354240"/>
                    <a:pt x="3632531" y="354240"/>
                  </a:cubicBezTo>
                  <a:lnTo>
                    <a:pt x="59041" y="354240"/>
                  </a:lnTo>
                  <a:cubicBezTo>
                    <a:pt x="26434" y="354240"/>
                    <a:pt x="0" y="327806"/>
                    <a:pt x="0" y="295199"/>
                  </a:cubicBezTo>
                  <a:lnTo>
                    <a:pt x="0" y="59041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5">
                <a:hueOff val="0"/>
                <a:satOff val="0"/>
                <a:lumOff val="0"/>
                <a:alphaOff val="0"/>
              </a:schemeClr>
            </a:fillRef>
            <a:effectRef idx="0">
              <a:schemeClr val="accent5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56826" tIns="17293" rIns="156826" bIns="17293" numCol="1" spcCol="1270" anchor="ctr" anchorCtr="0">
              <a:noAutofit/>
            </a:bodyPr>
            <a:lstStyle/>
            <a:p>
              <a:pPr marL="0" lvl="0" indent="0" algn="l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1200" kern="1200" dirty="0">
                  <a:solidFill>
                    <a:schemeClr val="tx1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Assess Program Design &amp; Implementation</a:t>
              </a:r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1AB97BC4-51A5-4D8F-BF3B-EA47DE9E731E}"/>
                </a:ext>
              </a:extLst>
            </p:cNvPr>
            <p:cNvSpPr/>
            <p:nvPr/>
          </p:nvSpPr>
          <p:spPr>
            <a:xfrm>
              <a:off x="256541" y="2379816"/>
              <a:ext cx="4488497" cy="302400"/>
            </a:xfrm>
            <a:prstGeom prst="rect">
              <a:avLst/>
            </a:prstGeom>
          </p:spPr>
          <p:style>
            <a:lnRef idx="2">
              <a:schemeClr val="accent5">
                <a:hueOff val="1714279"/>
                <a:satOff val="3916"/>
                <a:lumOff val="-1085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2C4C9DCA-6BA5-4A28-8081-B7945BB7D5FA}"/>
                </a:ext>
              </a:extLst>
            </p:cNvPr>
            <p:cNvSpPr/>
            <p:nvPr/>
          </p:nvSpPr>
          <p:spPr>
            <a:xfrm>
              <a:off x="520224" y="2202696"/>
              <a:ext cx="3691572" cy="354240"/>
            </a:xfrm>
            <a:custGeom>
              <a:avLst/>
              <a:gdLst>
                <a:gd name="connsiteX0" fmla="*/ 0 w 3691572"/>
                <a:gd name="connsiteY0" fmla="*/ 59041 h 354240"/>
                <a:gd name="connsiteX1" fmla="*/ 59041 w 3691572"/>
                <a:gd name="connsiteY1" fmla="*/ 0 h 354240"/>
                <a:gd name="connsiteX2" fmla="*/ 3632531 w 3691572"/>
                <a:gd name="connsiteY2" fmla="*/ 0 h 354240"/>
                <a:gd name="connsiteX3" fmla="*/ 3691572 w 3691572"/>
                <a:gd name="connsiteY3" fmla="*/ 59041 h 354240"/>
                <a:gd name="connsiteX4" fmla="*/ 3691572 w 3691572"/>
                <a:gd name="connsiteY4" fmla="*/ 295199 h 354240"/>
                <a:gd name="connsiteX5" fmla="*/ 3632531 w 3691572"/>
                <a:gd name="connsiteY5" fmla="*/ 354240 h 354240"/>
                <a:gd name="connsiteX6" fmla="*/ 59041 w 3691572"/>
                <a:gd name="connsiteY6" fmla="*/ 354240 h 354240"/>
                <a:gd name="connsiteX7" fmla="*/ 0 w 3691572"/>
                <a:gd name="connsiteY7" fmla="*/ 295199 h 354240"/>
                <a:gd name="connsiteX8" fmla="*/ 0 w 3691572"/>
                <a:gd name="connsiteY8" fmla="*/ 59041 h 3542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691572" h="354240">
                  <a:moveTo>
                    <a:pt x="0" y="59041"/>
                  </a:moveTo>
                  <a:cubicBezTo>
                    <a:pt x="0" y="26434"/>
                    <a:pt x="26434" y="0"/>
                    <a:pt x="59041" y="0"/>
                  </a:cubicBezTo>
                  <a:lnTo>
                    <a:pt x="3632531" y="0"/>
                  </a:lnTo>
                  <a:cubicBezTo>
                    <a:pt x="3665138" y="0"/>
                    <a:pt x="3691572" y="26434"/>
                    <a:pt x="3691572" y="59041"/>
                  </a:cubicBezTo>
                  <a:lnTo>
                    <a:pt x="3691572" y="295199"/>
                  </a:lnTo>
                  <a:cubicBezTo>
                    <a:pt x="3691572" y="327806"/>
                    <a:pt x="3665138" y="354240"/>
                    <a:pt x="3632531" y="354240"/>
                  </a:cubicBezTo>
                  <a:lnTo>
                    <a:pt x="59041" y="354240"/>
                  </a:lnTo>
                  <a:cubicBezTo>
                    <a:pt x="26434" y="354240"/>
                    <a:pt x="0" y="327806"/>
                    <a:pt x="0" y="295199"/>
                  </a:cubicBezTo>
                  <a:lnTo>
                    <a:pt x="0" y="59041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5">
                <a:hueOff val="1714279"/>
                <a:satOff val="3916"/>
                <a:lumOff val="-10850"/>
                <a:alphaOff val="0"/>
              </a:schemeClr>
            </a:fillRef>
            <a:effectRef idx="0">
              <a:schemeClr val="accent5">
                <a:hueOff val="1714279"/>
                <a:satOff val="3916"/>
                <a:lumOff val="-1085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56826" tIns="17293" rIns="156826" bIns="17293" numCol="1" spcCol="1270" anchor="ctr" anchorCtr="0">
              <a:noAutofit/>
            </a:bodyPr>
            <a:lstStyle/>
            <a:p>
              <a:pPr marL="0" lvl="0" indent="0" algn="l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1200" kern="1200" dirty="0">
                  <a:solidFill>
                    <a:schemeClr val="tx1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Measure Program Impacts</a:t>
              </a:r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C76501B1-6598-49B6-A46B-86787F9D86CC}"/>
                </a:ext>
              </a:extLst>
            </p:cNvPr>
            <p:cNvSpPr/>
            <p:nvPr/>
          </p:nvSpPr>
          <p:spPr>
            <a:xfrm>
              <a:off x="256541" y="2924136"/>
              <a:ext cx="4488497" cy="302400"/>
            </a:xfrm>
            <a:prstGeom prst="rect">
              <a:avLst/>
            </a:prstGeom>
          </p:spPr>
          <p:style>
            <a:lnRef idx="2">
              <a:schemeClr val="accent5">
                <a:hueOff val="3428557"/>
                <a:satOff val="7832"/>
                <a:lumOff val="-21699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A0D8B9B2-D701-435B-BCEB-160DE3CEA6BF}"/>
                </a:ext>
              </a:extLst>
            </p:cNvPr>
            <p:cNvSpPr/>
            <p:nvPr/>
          </p:nvSpPr>
          <p:spPr>
            <a:xfrm>
              <a:off x="520224" y="2747016"/>
              <a:ext cx="3691572" cy="354240"/>
            </a:xfrm>
            <a:custGeom>
              <a:avLst/>
              <a:gdLst>
                <a:gd name="connsiteX0" fmla="*/ 0 w 3691572"/>
                <a:gd name="connsiteY0" fmla="*/ 59041 h 354240"/>
                <a:gd name="connsiteX1" fmla="*/ 59041 w 3691572"/>
                <a:gd name="connsiteY1" fmla="*/ 0 h 354240"/>
                <a:gd name="connsiteX2" fmla="*/ 3632531 w 3691572"/>
                <a:gd name="connsiteY2" fmla="*/ 0 h 354240"/>
                <a:gd name="connsiteX3" fmla="*/ 3691572 w 3691572"/>
                <a:gd name="connsiteY3" fmla="*/ 59041 h 354240"/>
                <a:gd name="connsiteX4" fmla="*/ 3691572 w 3691572"/>
                <a:gd name="connsiteY4" fmla="*/ 295199 h 354240"/>
                <a:gd name="connsiteX5" fmla="*/ 3632531 w 3691572"/>
                <a:gd name="connsiteY5" fmla="*/ 354240 h 354240"/>
                <a:gd name="connsiteX6" fmla="*/ 59041 w 3691572"/>
                <a:gd name="connsiteY6" fmla="*/ 354240 h 354240"/>
                <a:gd name="connsiteX7" fmla="*/ 0 w 3691572"/>
                <a:gd name="connsiteY7" fmla="*/ 295199 h 354240"/>
                <a:gd name="connsiteX8" fmla="*/ 0 w 3691572"/>
                <a:gd name="connsiteY8" fmla="*/ 59041 h 3542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691572" h="354240">
                  <a:moveTo>
                    <a:pt x="0" y="59041"/>
                  </a:moveTo>
                  <a:cubicBezTo>
                    <a:pt x="0" y="26434"/>
                    <a:pt x="26434" y="0"/>
                    <a:pt x="59041" y="0"/>
                  </a:cubicBezTo>
                  <a:lnTo>
                    <a:pt x="3632531" y="0"/>
                  </a:lnTo>
                  <a:cubicBezTo>
                    <a:pt x="3665138" y="0"/>
                    <a:pt x="3691572" y="26434"/>
                    <a:pt x="3691572" y="59041"/>
                  </a:cubicBezTo>
                  <a:lnTo>
                    <a:pt x="3691572" y="295199"/>
                  </a:lnTo>
                  <a:cubicBezTo>
                    <a:pt x="3691572" y="327806"/>
                    <a:pt x="3665138" y="354240"/>
                    <a:pt x="3632531" y="354240"/>
                  </a:cubicBezTo>
                  <a:lnTo>
                    <a:pt x="59041" y="354240"/>
                  </a:lnTo>
                  <a:cubicBezTo>
                    <a:pt x="26434" y="354240"/>
                    <a:pt x="0" y="327806"/>
                    <a:pt x="0" y="295199"/>
                  </a:cubicBezTo>
                  <a:lnTo>
                    <a:pt x="0" y="59041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5">
                <a:hueOff val="3428557"/>
                <a:satOff val="7832"/>
                <a:lumOff val="-21699"/>
                <a:alphaOff val="0"/>
              </a:schemeClr>
            </a:fillRef>
            <a:effectRef idx="0">
              <a:schemeClr val="accent5">
                <a:hueOff val="3428557"/>
                <a:satOff val="7832"/>
                <a:lumOff val="-21699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56826" tIns="17293" rIns="156826" bIns="17293" numCol="1" spcCol="1270" anchor="ctr" anchorCtr="0">
              <a:noAutofit/>
            </a:bodyPr>
            <a:lstStyle/>
            <a:p>
              <a:pPr marL="0" lvl="0" indent="0" algn="l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1200" kern="1200" dirty="0">
                  <a:latin typeface="Verdana" panose="020B0604030504040204" pitchFamily="34" charset="0"/>
                  <a:ea typeface="Verdana" panose="020B0604030504040204" pitchFamily="34" charset="0"/>
                </a:rPr>
                <a:t>Assess Program Administrator</a:t>
              </a:r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BFBDECED-8EA9-46AD-A24B-AD5702721B62}"/>
                </a:ext>
              </a:extLst>
            </p:cNvPr>
            <p:cNvSpPr/>
            <p:nvPr/>
          </p:nvSpPr>
          <p:spPr>
            <a:xfrm>
              <a:off x="256541" y="3468456"/>
              <a:ext cx="4488497" cy="302400"/>
            </a:xfrm>
            <a:prstGeom prst="rect">
              <a:avLst/>
            </a:prstGeom>
          </p:spPr>
          <p:style>
            <a:lnRef idx="2">
              <a:schemeClr val="accent5">
                <a:hueOff val="5142836"/>
                <a:satOff val="11748"/>
                <a:lumOff val="-32549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D26C5B98-7481-4A92-A925-586AE877BE78}"/>
                </a:ext>
              </a:extLst>
            </p:cNvPr>
            <p:cNvSpPr/>
            <p:nvPr/>
          </p:nvSpPr>
          <p:spPr>
            <a:xfrm>
              <a:off x="520224" y="3291336"/>
              <a:ext cx="3691572" cy="354240"/>
            </a:xfrm>
            <a:custGeom>
              <a:avLst/>
              <a:gdLst>
                <a:gd name="connsiteX0" fmla="*/ 0 w 3691572"/>
                <a:gd name="connsiteY0" fmla="*/ 59041 h 354240"/>
                <a:gd name="connsiteX1" fmla="*/ 59041 w 3691572"/>
                <a:gd name="connsiteY1" fmla="*/ 0 h 354240"/>
                <a:gd name="connsiteX2" fmla="*/ 3632531 w 3691572"/>
                <a:gd name="connsiteY2" fmla="*/ 0 h 354240"/>
                <a:gd name="connsiteX3" fmla="*/ 3691572 w 3691572"/>
                <a:gd name="connsiteY3" fmla="*/ 59041 h 354240"/>
                <a:gd name="connsiteX4" fmla="*/ 3691572 w 3691572"/>
                <a:gd name="connsiteY4" fmla="*/ 295199 h 354240"/>
                <a:gd name="connsiteX5" fmla="*/ 3632531 w 3691572"/>
                <a:gd name="connsiteY5" fmla="*/ 354240 h 354240"/>
                <a:gd name="connsiteX6" fmla="*/ 59041 w 3691572"/>
                <a:gd name="connsiteY6" fmla="*/ 354240 h 354240"/>
                <a:gd name="connsiteX7" fmla="*/ 0 w 3691572"/>
                <a:gd name="connsiteY7" fmla="*/ 295199 h 354240"/>
                <a:gd name="connsiteX8" fmla="*/ 0 w 3691572"/>
                <a:gd name="connsiteY8" fmla="*/ 59041 h 3542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691572" h="354240">
                  <a:moveTo>
                    <a:pt x="0" y="59041"/>
                  </a:moveTo>
                  <a:cubicBezTo>
                    <a:pt x="0" y="26434"/>
                    <a:pt x="26434" y="0"/>
                    <a:pt x="59041" y="0"/>
                  </a:cubicBezTo>
                  <a:lnTo>
                    <a:pt x="3632531" y="0"/>
                  </a:lnTo>
                  <a:cubicBezTo>
                    <a:pt x="3665138" y="0"/>
                    <a:pt x="3691572" y="26434"/>
                    <a:pt x="3691572" y="59041"/>
                  </a:cubicBezTo>
                  <a:lnTo>
                    <a:pt x="3691572" y="295199"/>
                  </a:lnTo>
                  <a:cubicBezTo>
                    <a:pt x="3691572" y="327806"/>
                    <a:pt x="3665138" y="354240"/>
                    <a:pt x="3632531" y="354240"/>
                  </a:cubicBezTo>
                  <a:lnTo>
                    <a:pt x="59041" y="354240"/>
                  </a:lnTo>
                  <a:cubicBezTo>
                    <a:pt x="26434" y="354240"/>
                    <a:pt x="0" y="327806"/>
                    <a:pt x="0" y="295199"/>
                  </a:cubicBezTo>
                  <a:lnTo>
                    <a:pt x="0" y="59041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5">
                <a:hueOff val="5142836"/>
                <a:satOff val="11748"/>
                <a:lumOff val="-32549"/>
                <a:alphaOff val="0"/>
              </a:schemeClr>
            </a:fillRef>
            <a:effectRef idx="0">
              <a:schemeClr val="accent5">
                <a:hueOff val="5142836"/>
                <a:satOff val="11748"/>
                <a:lumOff val="-32549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56826" tIns="17293" rIns="156826" bIns="17293" numCol="1" spcCol="1270" anchor="ctr" anchorCtr="0">
              <a:noAutofit/>
            </a:bodyPr>
            <a:lstStyle/>
            <a:p>
              <a:pPr marL="0" lvl="0" indent="0" algn="l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1200" kern="1200" dirty="0">
                  <a:latin typeface="Verdana" panose="020B0604030504040204" pitchFamily="34" charset="0"/>
                  <a:ea typeface="Verdana" panose="020B0604030504040204" pitchFamily="34" charset="0"/>
                </a:rPr>
                <a:t>Recommend Program Improvements</a:t>
              </a:r>
            </a:p>
          </p:txBody>
        </p:sp>
      </p:grpSp>
      <p:sp>
        <p:nvSpPr>
          <p:cNvPr id="11" name="TextBox 10">
            <a:extLst>
              <a:ext uri="{FF2B5EF4-FFF2-40B4-BE49-F238E27FC236}">
                <a16:creationId xmlns:a16="http://schemas.microsoft.com/office/drawing/2014/main" id="{734B58D5-2F75-4409-92ED-1EAD080FD0B6}"/>
              </a:ext>
            </a:extLst>
          </p:cNvPr>
          <p:cNvSpPr txBox="1"/>
          <p:nvPr/>
        </p:nvSpPr>
        <p:spPr>
          <a:xfrm>
            <a:off x="2239848" y="1205723"/>
            <a:ext cx="2324482" cy="40011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000" dirty="0">
                <a:latin typeface="Verdana" panose="020B0604030504040204" pitchFamily="34" charset="0"/>
                <a:ea typeface="Verdana" panose="020B0604030504040204" pitchFamily="34" charset="0"/>
              </a:rPr>
              <a:t>Evaluation Goals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79969CCF-CCFD-4878-AFFF-A0EABAE19AC8}"/>
              </a:ext>
            </a:extLst>
          </p:cNvPr>
          <p:cNvSpPr txBox="1"/>
          <p:nvPr/>
        </p:nvSpPr>
        <p:spPr>
          <a:xfrm>
            <a:off x="4930516" y="1711446"/>
            <a:ext cx="1884622" cy="193899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Verdana" panose="020B0604030504040204" pitchFamily="34" charset="0"/>
                <a:ea typeface="Verdana" panose="020B0604030504040204" pitchFamily="34" charset="0"/>
              </a:rPr>
              <a:t>Phase I</a:t>
            </a:r>
          </a:p>
          <a:p>
            <a:pPr marR="0" lvl="0">
              <a:spcBef>
                <a:spcPts val="0"/>
              </a:spcBef>
              <a:spcAft>
                <a:spcPts val="0"/>
              </a:spcAft>
              <a:tabLst>
                <a:tab pos="0" algn="l"/>
                <a:tab pos="685800" algn="l"/>
              </a:tabLst>
            </a:pPr>
            <a:r>
              <a:rPr lang="en-US" sz="100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*Document and Materials Review</a:t>
            </a:r>
            <a:endParaRPr lang="en-US" sz="1000" dirty="0">
              <a:effectLst/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R="0" lvl="0">
              <a:spcBef>
                <a:spcPts val="0"/>
              </a:spcBef>
              <a:spcAft>
                <a:spcPts val="0"/>
              </a:spcAft>
              <a:tabLst>
                <a:tab pos="0" algn="l"/>
                <a:tab pos="685800" algn="l"/>
              </a:tabLst>
            </a:pPr>
            <a:r>
              <a:rPr lang="en-US" sz="100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*Illinois Power Agency Interviews</a:t>
            </a:r>
            <a:endParaRPr lang="en-US" sz="1000" dirty="0">
              <a:effectLst/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R="0" lvl="0">
              <a:spcBef>
                <a:spcPts val="0"/>
              </a:spcBef>
              <a:spcAft>
                <a:spcPts val="0"/>
              </a:spcAft>
              <a:tabLst>
                <a:tab pos="0" algn="l"/>
                <a:tab pos="685800" algn="l"/>
              </a:tabLst>
            </a:pPr>
            <a:r>
              <a:rPr lang="en-US" sz="100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*Program Administrator Interviews</a:t>
            </a:r>
            <a:endParaRPr lang="en-US" sz="1000" dirty="0">
              <a:effectLst/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R="0" lvl="0">
              <a:spcBef>
                <a:spcPts val="0"/>
              </a:spcBef>
              <a:spcAft>
                <a:spcPts val="0"/>
              </a:spcAft>
              <a:tabLst>
                <a:tab pos="0" algn="l"/>
                <a:tab pos="685800" algn="l"/>
              </a:tabLst>
            </a:pPr>
            <a:r>
              <a:rPr lang="en-US" sz="100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*Stakeholder Interviews</a:t>
            </a:r>
            <a:endParaRPr lang="en-US" sz="1000" dirty="0">
              <a:effectLst/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R="0" lvl="0">
              <a:spcBef>
                <a:spcPts val="0"/>
              </a:spcBef>
              <a:spcAft>
                <a:spcPts val="0"/>
              </a:spcAft>
              <a:tabLst>
                <a:tab pos="0" algn="l"/>
                <a:tab pos="685800" algn="l"/>
              </a:tabLst>
            </a:pPr>
            <a:r>
              <a:rPr lang="en-US" sz="100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*Grassroots Educator Interviews</a:t>
            </a:r>
            <a:endParaRPr lang="en-US" sz="1000" dirty="0">
              <a:effectLst/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R="0" lvl="0">
              <a:spcBef>
                <a:spcPts val="0"/>
              </a:spcBef>
              <a:spcAft>
                <a:spcPts val="0"/>
              </a:spcAft>
              <a:tabLst>
                <a:tab pos="0" algn="l"/>
                <a:tab pos="685800" algn="l"/>
              </a:tabLst>
            </a:pPr>
            <a:r>
              <a:rPr lang="en-US" sz="100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*Program Data Analysis</a:t>
            </a:r>
            <a:endParaRPr lang="en-US" sz="160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id="{507C9E95-1FBF-47A2-8518-D6FF8FCC200F}"/>
              </a:ext>
            </a:extLst>
          </p:cNvPr>
          <p:cNvSpPr txBox="1"/>
          <p:nvPr/>
        </p:nvSpPr>
        <p:spPr>
          <a:xfrm>
            <a:off x="6911818" y="1711446"/>
            <a:ext cx="2032313" cy="378565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Verdana" panose="020B0604030504040204" pitchFamily="34" charset="0"/>
                <a:ea typeface="Verdana" panose="020B0604030504040204" pitchFamily="34" charset="0"/>
              </a:rPr>
              <a:t>Phase 2</a:t>
            </a:r>
          </a:p>
          <a:p>
            <a:pPr marR="0" lvl="0">
              <a:spcBef>
                <a:spcPts val="0"/>
              </a:spcBef>
              <a:spcAft>
                <a:spcPts val="0"/>
              </a:spcAft>
              <a:tabLst>
                <a:tab pos="0" algn="l"/>
                <a:tab pos="685800" algn="l"/>
              </a:tabLst>
            </a:pPr>
            <a:r>
              <a:rPr lang="en-US" sz="1000" dirty="0">
                <a:solidFill>
                  <a:schemeClr val="tx1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*Document &amp; Materials Review</a:t>
            </a:r>
            <a:endParaRPr lang="en-US" sz="1000" dirty="0">
              <a:solidFill>
                <a:schemeClr val="tx1"/>
              </a:solidFill>
              <a:effectLst/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R="0" lvl="0">
              <a:spcBef>
                <a:spcPts val="0"/>
              </a:spcBef>
              <a:spcAft>
                <a:spcPts val="0"/>
              </a:spcAft>
              <a:tabLst>
                <a:tab pos="0" algn="l"/>
                <a:tab pos="685800" algn="l"/>
              </a:tabLst>
            </a:pPr>
            <a:r>
              <a:rPr lang="en-US" sz="1000" dirty="0">
                <a:solidFill>
                  <a:schemeClr val="tx1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*IL Power Agency Interviews</a:t>
            </a:r>
            <a:endParaRPr lang="en-US" sz="1000" dirty="0">
              <a:solidFill>
                <a:schemeClr val="tx1"/>
              </a:solidFill>
              <a:effectLst/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R="0" lvl="0">
              <a:spcBef>
                <a:spcPts val="0"/>
              </a:spcBef>
              <a:spcAft>
                <a:spcPts val="0"/>
              </a:spcAft>
              <a:tabLst>
                <a:tab pos="0" algn="l"/>
                <a:tab pos="685800" algn="l"/>
              </a:tabLst>
            </a:pPr>
            <a:r>
              <a:rPr lang="en-US" sz="1000" dirty="0">
                <a:solidFill>
                  <a:schemeClr val="tx1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*Program Admin Interviews</a:t>
            </a:r>
            <a:endParaRPr lang="en-US" sz="1000" dirty="0">
              <a:solidFill>
                <a:schemeClr val="tx1"/>
              </a:solidFill>
              <a:effectLst/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R="0" lvl="0">
              <a:spcBef>
                <a:spcPts val="0"/>
              </a:spcBef>
              <a:spcAft>
                <a:spcPts val="0"/>
              </a:spcAft>
              <a:tabLst>
                <a:tab pos="0" algn="l"/>
                <a:tab pos="685800" algn="l"/>
              </a:tabLst>
            </a:pPr>
            <a:r>
              <a:rPr lang="en-US" sz="1000" dirty="0">
                <a:solidFill>
                  <a:schemeClr val="tx1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*Stakeholder Presentations</a:t>
            </a:r>
            <a:endParaRPr lang="en-US" sz="1000" dirty="0">
              <a:solidFill>
                <a:schemeClr val="tx1"/>
              </a:solidFill>
              <a:effectLst/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R="0" lvl="0">
              <a:spcBef>
                <a:spcPts val="0"/>
              </a:spcBef>
              <a:spcAft>
                <a:spcPts val="0"/>
              </a:spcAft>
              <a:tabLst>
                <a:tab pos="0" algn="l"/>
                <a:tab pos="685800" algn="l"/>
              </a:tabLst>
            </a:pPr>
            <a:r>
              <a:rPr lang="en-US" sz="1000" dirty="0">
                <a:solidFill>
                  <a:schemeClr val="tx1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*Stakeholder Interviews</a:t>
            </a:r>
            <a:endParaRPr lang="en-US" sz="1000" dirty="0">
              <a:solidFill>
                <a:schemeClr val="tx1"/>
              </a:solidFill>
              <a:effectLst/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R="0" lvl="0">
              <a:spcBef>
                <a:spcPts val="0"/>
              </a:spcBef>
              <a:spcAft>
                <a:spcPts val="0"/>
              </a:spcAft>
              <a:tabLst>
                <a:tab pos="0" algn="l"/>
                <a:tab pos="685800" algn="l"/>
              </a:tabLst>
            </a:pPr>
            <a:r>
              <a:rPr lang="en-US" sz="1000" dirty="0">
                <a:solidFill>
                  <a:schemeClr val="tx1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*Grassroots Educator Interviews</a:t>
            </a:r>
            <a:endParaRPr lang="en-US" sz="1000" dirty="0">
              <a:solidFill>
                <a:schemeClr val="tx1"/>
              </a:solidFill>
              <a:effectLst/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R="0" lvl="0">
              <a:spcBef>
                <a:spcPts val="0"/>
              </a:spcBef>
              <a:spcAft>
                <a:spcPts val="0"/>
              </a:spcAft>
              <a:tabLst>
                <a:tab pos="0" algn="l"/>
                <a:tab pos="685800" algn="l"/>
              </a:tabLst>
            </a:pPr>
            <a:r>
              <a:rPr lang="en-US" sz="1000" dirty="0">
                <a:solidFill>
                  <a:schemeClr val="tx1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*Approved Vendor Interviews</a:t>
            </a:r>
            <a:endParaRPr lang="en-US" sz="1000" dirty="0">
              <a:solidFill>
                <a:schemeClr val="tx1"/>
              </a:solidFill>
              <a:effectLst/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R="0" lvl="0">
              <a:spcBef>
                <a:spcPts val="0"/>
              </a:spcBef>
              <a:spcAft>
                <a:spcPts val="0"/>
              </a:spcAft>
              <a:tabLst>
                <a:tab pos="0" algn="l"/>
                <a:tab pos="685800" algn="l"/>
              </a:tabLst>
            </a:pPr>
            <a:r>
              <a:rPr lang="en-US" sz="1000" dirty="0">
                <a:solidFill>
                  <a:schemeClr val="tx1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*Approved Vendor On-Line Survey</a:t>
            </a:r>
            <a:endParaRPr lang="en-US" sz="1000" dirty="0">
              <a:solidFill>
                <a:schemeClr val="tx1"/>
              </a:solidFill>
              <a:effectLst/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R="0" lvl="0">
              <a:spcBef>
                <a:spcPts val="0"/>
              </a:spcBef>
              <a:spcAft>
                <a:spcPts val="0"/>
              </a:spcAft>
              <a:tabLst>
                <a:tab pos="0" algn="l"/>
                <a:tab pos="685800" algn="l"/>
              </a:tabLst>
            </a:pPr>
            <a:r>
              <a:rPr lang="en-US" sz="1000" dirty="0">
                <a:solidFill>
                  <a:schemeClr val="tx1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*Electric Utility Interviews</a:t>
            </a:r>
            <a:endParaRPr lang="en-US" sz="1000" dirty="0">
              <a:solidFill>
                <a:schemeClr val="tx1"/>
              </a:solidFill>
              <a:effectLst/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R="0" lvl="0">
              <a:spcBef>
                <a:spcPts val="0"/>
              </a:spcBef>
              <a:spcAft>
                <a:spcPts val="0"/>
              </a:spcAft>
              <a:tabLst>
                <a:tab pos="0" algn="l"/>
                <a:tab pos="685800" algn="l"/>
              </a:tabLst>
            </a:pPr>
            <a:r>
              <a:rPr lang="en-US" sz="1000" dirty="0">
                <a:solidFill>
                  <a:schemeClr val="tx1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*Job Trainee Interviews</a:t>
            </a:r>
            <a:endParaRPr lang="en-US" sz="1000" dirty="0">
              <a:solidFill>
                <a:schemeClr val="tx1"/>
              </a:solidFill>
              <a:effectLst/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R="0" lvl="0">
              <a:spcBef>
                <a:spcPts val="0"/>
              </a:spcBef>
              <a:spcAft>
                <a:spcPts val="0"/>
              </a:spcAft>
              <a:tabLst>
                <a:tab pos="0" algn="l"/>
                <a:tab pos="685800" algn="l"/>
              </a:tabLst>
            </a:pPr>
            <a:r>
              <a:rPr lang="en-US" sz="1000" dirty="0">
                <a:solidFill>
                  <a:schemeClr val="tx1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*Participant In-Depth Interviews</a:t>
            </a:r>
            <a:endParaRPr lang="en-US" sz="1000" dirty="0">
              <a:solidFill>
                <a:schemeClr val="tx1"/>
              </a:solidFill>
              <a:effectLst/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R="0" lvl="0">
              <a:spcBef>
                <a:spcPts val="0"/>
              </a:spcBef>
              <a:spcAft>
                <a:spcPts val="0"/>
              </a:spcAft>
              <a:tabLst>
                <a:tab pos="0" algn="l"/>
                <a:tab pos="685800" algn="l"/>
              </a:tabLst>
            </a:pPr>
            <a:r>
              <a:rPr lang="en-US" sz="1000" dirty="0">
                <a:solidFill>
                  <a:schemeClr val="tx1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*Participant Surveys</a:t>
            </a:r>
            <a:endParaRPr lang="en-US" sz="1000" dirty="0">
              <a:solidFill>
                <a:schemeClr val="tx1"/>
              </a:solidFill>
              <a:effectLst/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R="0" lvl="0">
              <a:spcBef>
                <a:spcPts val="0"/>
              </a:spcBef>
              <a:spcAft>
                <a:spcPts val="0"/>
              </a:spcAft>
              <a:tabLst>
                <a:tab pos="0" algn="l"/>
                <a:tab pos="685800" algn="l"/>
              </a:tabLst>
            </a:pPr>
            <a:r>
              <a:rPr lang="en-US" sz="1000" dirty="0">
                <a:solidFill>
                  <a:schemeClr val="tx1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*Program Data Analysis</a:t>
            </a:r>
            <a:endParaRPr lang="en-US" sz="1000" dirty="0">
              <a:solidFill>
                <a:schemeClr val="tx1"/>
              </a:solidFill>
              <a:effectLst/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R="0" lvl="0">
              <a:spcBef>
                <a:spcPts val="0"/>
              </a:spcBef>
              <a:spcAft>
                <a:spcPts val="0"/>
              </a:spcAft>
              <a:tabLst>
                <a:tab pos="0" algn="l"/>
                <a:tab pos="685800" algn="l"/>
              </a:tabLst>
            </a:pPr>
            <a:r>
              <a:rPr lang="en-US" sz="1000" dirty="0">
                <a:solidFill>
                  <a:schemeClr val="tx1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*Environmental &amp; Economic Analysis</a:t>
            </a:r>
            <a:endParaRPr lang="en-US" sz="1000" dirty="0">
              <a:solidFill>
                <a:schemeClr val="tx1"/>
              </a:solidFill>
              <a:effectLst/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R="0" lvl="0">
              <a:spcBef>
                <a:spcPts val="0"/>
              </a:spcBef>
              <a:spcAft>
                <a:spcPts val="0"/>
              </a:spcAft>
              <a:tabLst>
                <a:tab pos="0" algn="l"/>
                <a:tab pos="685800" algn="l"/>
              </a:tabLst>
            </a:pPr>
            <a:r>
              <a:rPr lang="en-US" sz="1000" dirty="0">
                <a:solidFill>
                  <a:schemeClr val="tx1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*Elevate Energy Assessment</a:t>
            </a:r>
            <a:endParaRPr lang="en-US" sz="1000" dirty="0">
              <a:solidFill>
                <a:schemeClr val="tx1"/>
              </a:solidFill>
              <a:effectLst/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7D5340A4-C2A7-4898-93A1-EF6C364C47BF}"/>
              </a:ext>
            </a:extLst>
          </p:cNvPr>
          <p:cNvSpPr txBox="1"/>
          <p:nvPr/>
        </p:nvSpPr>
        <p:spPr>
          <a:xfrm>
            <a:off x="5957627" y="5580806"/>
            <a:ext cx="2975495" cy="1077218"/>
          </a:xfrm>
          <a:prstGeom prst="rect">
            <a:avLst/>
          </a:prstGeom>
          <a:solidFill>
            <a:srgbClr val="9999FF"/>
          </a:solidFill>
          <a:ln w="28575">
            <a:solidFill>
              <a:srgbClr val="00B0F0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b="1" dirty="0">
                <a:latin typeface="Verdana" panose="020B0604030504040204" pitchFamily="34" charset="0"/>
                <a:ea typeface="Verdana" panose="020B0604030504040204" pitchFamily="34" charset="0"/>
              </a:rPr>
              <a:t>Evaluation Finding Example</a:t>
            </a:r>
          </a:p>
          <a:p>
            <a:r>
              <a:rPr lang="en-US" sz="10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Job Trainee Interviews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0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Challenges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sz="10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Job Location, Hands On Training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0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Successes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sz="10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Employment, Wages, Experience</a:t>
            </a:r>
          </a:p>
        </p:txBody>
      </p:sp>
      <p:pic>
        <p:nvPicPr>
          <p:cNvPr id="64" name="Picture 42" descr="Logo">
            <a:extLst>
              <a:ext uri="{FF2B5EF4-FFF2-40B4-BE49-F238E27FC236}">
                <a16:creationId xmlns:a16="http://schemas.microsoft.com/office/drawing/2014/main" id="{D80CBB6C-9953-4025-82AC-37033420C4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3424" y="152400"/>
            <a:ext cx="2060575" cy="11447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5" name="Picture 48" descr="IPA">
            <a:extLst>
              <a:ext uri="{FF2B5EF4-FFF2-40B4-BE49-F238E27FC236}">
                <a16:creationId xmlns:a16="http://schemas.microsoft.com/office/drawing/2014/main" id="{588FA097-57E9-4F19-822D-060BBDEF5A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8850" y="266514"/>
            <a:ext cx="1873250" cy="8369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8" name="TextBox 67">
            <a:extLst>
              <a:ext uri="{FF2B5EF4-FFF2-40B4-BE49-F238E27FC236}">
                <a16:creationId xmlns:a16="http://schemas.microsoft.com/office/drawing/2014/main" id="{01FCB7E3-635C-4CA8-9686-AFE6DEA0D4C1}"/>
              </a:ext>
            </a:extLst>
          </p:cNvPr>
          <p:cNvSpPr txBox="1"/>
          <p:nvPr/>
        </p:nvSpPr>
        <p:spPr>
          <a:xfrm>
            <a:off x="4930516" y="1226578"/>
            <a:ext cx="2771721" cy="40011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000" dirty="0">
                <a:latin typeface="Verdana" panose="020B0604030504040204" pitchFamily="34" charset="0"/>
                <a:ea typeface="Verdana" panose="020B0604030504040204" pitchFamily="34" charset="0"/>
              </a:rPr>
              <a:t>Evaluation Activities</a:t>
            </a:r>
          </a:p>
        </p:txBody>
      </p:sp>
      <p:pic>
        <p:nvPicPr>
          <p:cNvPr id="67" name="Picture 66" descr="Shape&#10;&#10;Description automatically generated">
            <a:extLst>
              <a:ext uri="{FF2B5EF4-FFF2-40B4-BE49-F238E27FC236}">
                <a16:creationId xmlns:a16="http://schemas.microsoft.com/office/drawing/2014/main" id="{E91D5BC5-24E3-4B33-89AA-F17DE5B1DFD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9518" y="211137"/>
            <a:ext cx="952618" cy="9618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079518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Freeform 2">
            <a:extLst>
              <a:ext uri="{FF2B5EF4-FFF2-40B4-BE49-F238E27FC236}">
                <a16:creationId xmlns:a16="http://schemas.microsoft.com/office/drawing/2014/main" id="{109873C1-9F2F-412A-B9DC-EBA959687DDC}"/>
              </a:ext>
            </a:extLst>
          </p:cNvPr>
          <p:cNvSpPr>
            <a:spLocks/>
          </p:cNvSpPr>
          <p:nvPr/>
        </p:nvSpPr>
        <p:spPr bwMode="auto">
          <a:xfrm>
            <a:off x="2114550" y="0"/>
            <a:ext cx="149225" cy="55563"/>
          </a:xfrm>
          <a:custGeom>
            <a:avLst/>
            <a:gdLst>
              <a:gd name="T0" fmla="*/ 94 w 94"/>
              <a:gd name="T1" fmla="*/ 35 h 35"/>
              <a:gd name="T2" fmla="*/ 47 w 94"/>
              <a:gd name="T3" fmla="*/ 0 h 35"/>
              <a:gd name="T4" fmla="*/ 0 w 94"/>
              <a:gd name="T5" fmla="*/ 35 h 35"/>
              <a:gd name="T6" fmla="*/ 94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94" y="35"/>
                </a:moveTo>
                <a:lnTo>
                  <a:pt x="47" y="0"/>
                </a:lnTo>
                <a:lnTo>
                  <a:pt x="0" y="35"/>
                </a:lnTo>
                <a:lnTo>
                  <a:pt x="94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75" name="Freeform 3">
            <a:extLst>
              <a:ext uri="{FF2B5EF4-FFF2-40B4-BE49-F238E27FC236}">
                <a16:creationId xmlns:a16="http://schemas.microsoft.com/office/drawing/2014/main" id="{3286F88D-F9C2-4B85-A6AD-AFCD45E8A0FE}"/>
              </a:ext>
            </a:extLst>
          </p:cNvPr>
          <p:cNvSpPr>
            <a:spLocks/>
          </p:cNvSpPr>
          <p:nvPr/>
        </p:nvSpPr>
        <p:spPr bwMode="auto">
          <a:xfrm>
            <a:off x="1909763" y="0"/>
            <a:ext cx="146050" cy="55563"/>
          </a:xfrm>
          <a:custGeom>
            <a:avLst/>
            <a:gdLst>
              <a:gd name="T0" fmla="*/ 92 w 92"/>
              <a:gd name="T1" fmla="*/ 35 h 35"/>
              <a:gd name="T2" fmla="*/ 46 w 92"/>
              <a:gd name="T3" fmla="*/ 0 h 35"/>
              <a:gd name="T4" fmla="*/ 0 w 92"/>
              <a:gd name="T5" fmla="*/ 35 h 35"/>
              <a:gd name="T6" fmla="*/ 92 w 92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2"/>
              <a:gd name="T13" fmla="*/ 0 h 35"/>
              <a:gd name="T14" fmla="*/ 92 w 92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" h="35">
                <a:moveTo>
                  <a:pt x="92" y="35"/>
                </a:moveTo>
                <a:lnTo>
                  <a:pt x="46" y="0"/>
                </a:lnTo>
                <a:lnTo>
                  <a:pt x="0" y="35"/>
                </a:lnTo>
                <a:lnTo>
                  <a:pt x="92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76" name="Freeform 4">
            <a:extLst>
              <a:ext uri="{FF2B5EF4-FFF2-40B4-BE49-F238E27FC236}">
                <a16:creationId xmlns:a16="http://schemas.microsoft.com/office/drawing/2014/main" id="{77C28E55-9429-4B83-A80C-52A516ADBE3B}"/>
              </a:ext>
            </a:extLst>
          </p:cNvPr>
          <p:cNvSpPr>
            <a:spLocks/>
          </p:cNvSpPr>
          <p:nvPr/>
        </p:nvSpPr>
        <p:spPr bwMode="auto">
          <a:xfrm>
            <a:off x="1693863" y="0"/>
            <a:ext cx="147637" cy="55563"/>
          </a:xfrm>
          <a:custGeom>
            <a:avLst/>
            <a:gdLst>
              <a:gd name="T0" fmla="*/ 93 w 93"/>
              <a:gd name="T1" fmla="*/ 35 h 35"/>
              <a:gd name="T2" fmla="*/ 47 w 93"/>
              <a:gd name="T3" fmla="*/ 0 h 35"/>
              <a:gd name="T4" fmla="*/ 0 w 93"/>
              <a:gd name="T5" fmla="*/ 35 h 35"/>
              <a:gd name="T6" fmla="*/ 93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93" y="35"/>
                </a:moveTo>
                <a:lnTo>
                  <a:pt x="47" y="0"/>
                </a:lnTo>
                <a:lnTo>
                  <a:pt x="0" y="35"/>
                </a:lnTo>
                <a:lnTo>
                  <a:pt x="93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77" name="Freeform 5">
            <a:extLst>
              <a:ext uri="{FF2B5EF4-FFF2-40B4-BE49-F238E27FC236}">
                <a16:creationId xmlns:a16="http://schemas.microsoft.com/office/drawing/2014/main" id="{73F0150D-A889-4DB0-B4A9-DD0BF527A02C}"/>
              </a:ext>
            </a:extLst>
          </p:cNvPr>
          <p:cNvSpPr>
            <a:spLocks/>
          </p:cNvSpPr>
          <p:nvPr/>
        </p:nvSpPr>
        <p:spPr bwMode="auto">
          <a:xfrm>
            <a:off x="1487488" y="0"/>
            <a:ext cx="149225" cy="55563"/>
          </a:xfrm>
          <a:custGeom>
            <a:avLst/>
            <a:gdLst>
              <a:gd name="T0" fmla="*/ 94 w 94"/>
              <a:gd name="T1" fmla="*/ 35 h 35"/>
              <a:gd name="T2" fmla="*/ 47 w 94"/>
              <a:gd name="T3" fmla="*/ 0 h 35"/>
              <a:gd name="T4" fmla="*/ 0 w 94"/>
              <a:gd name="T5" fmla="*/ 35 h 35"/>
              <a:gd name="T6" fmla="*/ 94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94" y="35"/>
                </a:moveTo>
                <a:lnTo>
                  <a:pt x="47" y="0"/>
                </a:lnTo>
                <a:lnTo>
                  <a:pt x="0" y="35"/>
                </a:lnTo>
                <a:lnTo>
                  <a:pt x="94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78" name="Freeform 6">
            <a:extLst>
              <a:ext uri="{FF2B5EF4-FFF2-40B4-BE49-F238E27FC236}">
                <a16:creationId xmlns:a16="http://schemas.microsoft.com/office/drawing/2014/main" id="{910EA354-3EBD-46CD-B883-D34043183AF2}"/>
              </a:ext>
            </a:extLst>
          </p:cNvPr>
          <p:cNvSpPr>
            <a:spLocks/>
          </p:cNvSpPr>
          <p:nvPr/>
        </p:nvSpPr>
        <p:spPr bwMode="auto">
          <a:xfrm>
            <a:off x="1282700" y="0"/>
            <a:ext cx="146050" cy="55563"/>
          </a:xfrm>
          <a:custGeom>
            <a:avLst/>
            <a:gdLst>
              <a:gd name="T0" fmla="*/ 92 w 92"/>
              <a:gd name="T1" fmla="*/ 35 h 35"/>
              <a:gd name="T2" fmla="*/ 47 w 92"/>
              <a:gd name="T3" fmla="*/ 0 h 35"/>
              <a:gd name="T4" fmla="*/ 0 w 92"/>
              <a:gd name="T5" fmla="*/ 35 h 35"/>
              <a:gd name="T6" fmla="*/ 92 w 92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2"/>
              <a:gd name="T13" fmla="*/ 0 h 35"/>
              <a:gd name="T14" fmla="*/ 92 w 92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" h="35">
                <a:moveTo>
                  <a:pt x="92" y="35"/>
                </a:moveTo>
                <a:lnTo>
                  <a:pt x="47" y="0"/>
                </a:lnTo>
                <a:lnTo>
                  <a:pt x="0" y="35"/>
                </a:lnTo>
                <a:lnTo>
                  <a:pt x="92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79" name="Freeform 7">
            <a:extLst>
              <a:ext uri="{FF2B5EF4-FFF2-40B4-BE49-F238E27FC236}">
                <a16:creationId xmlns:a16="http://schemas.microsoft.com/office/drawing/2014/main" id="{45266B71-3216-4872-BA02-4C6F20772AA9}"/>
              </a:ext>
            </a:extLst>
          </p:cNvPr>
          <p:cNvSpPr>
            <a:spLocks/>
          </p:cNvSpPr>
          <p:nvPr/>
        </p:nvSpPr>
        <p:spPr bwMode="auto">
          <a:xfrm>
            <a:off x="1063625" y="0"/>
            <a:ext cx="147638" cy="55563"/>
          </a:xfrm>
          <a:custGeom>
            <a:avLst/>
            <a:gdLst>
              <a:gd name="T0" fmla="*/ 93 w 93"/>
              <a:gd name="T1" fmla="*/ 35 h 35"/>
              <a:gd name="T2" fmla="*/ 47 w 93"/>
              <a:gd name="T3" fmla="*/ 0 h 35"/>
              <a:gd name="T4" fmla="*/ 0 w 93"/>
              <a:gd name="T5" fmla="*/ 35 h 35"/>
              <a:gd name="T6" fmla="*/ 93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93" y="35"/>
                </a:moveTo>
                <a:lnTo>
                  <a:pt x="47" y="0"/>
                </a:lnTo>
                <a:lnTo>
                  <a:pt x="0" y="35"/>
                </a:lnTo>
                <a:lnTo>
                  <a:pt x="93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80" name="Freeform 8">
            <a:extLst>
              <a:ext uri="{FF2B5EF4-FFF2-40B4-BE49-F238E27FC236}">
                <a16:creationId xmlns:a16="http://schemas.microsoft.com/office/drawing/2014/main" id="{A65DF70B-2A6C-4C02-91C9-78300AB95664}"/>
              </a:ext>
            </a:extLst>
          </p:cNvPr>
          <p:cNvSpPr>
            <a:spLocks/>
          </p:cNvSpPr>
          <p:nvPr/>
        </p:nvSpPr>
        <p:spPr bwMode="auto">
          <a:xfrm>
            <a:off x="865188" y="0"/>
            <a:ext cx="149225" cy="55563"/>
          </a:xfrm>
          <a:custGeom>
            <a:avLst/>
            <a:gdLst>
              <a:gd name="T0" fmla="*/ 94 w 94"/>
              <a:gd name="T1" fmla="*/ 35 h 35"/>
              <a:gd name="T2" fmla="*/ 47 w 94"/>
              <a:gd name="T3" fmla="*/ 0 h 35"/>
              <a:gd name="T4" fmla="*/ 0 w 94"/>
              <a:gd name="T5" fmla="*/ 35 h 35"/>
              <a:gd name="T6" fmla="*/ 94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94" y="35"/>
                </a:moveTo>
                <a:lnTo>
                  <a:pt x="47" y="0"/>
                </a:lnTo>
                <a:lnTo>
                  <a:pt x="0" y="35"/>
                </a:lnTo>
                <a:lnTo>
                  <a:pt x="94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81" name="Freeform 9">
            <a:extLst>
              <a:ext uri="{FF2B5EF4-FFF2-40B4-BE49-F238E27FC236}">
                <a16:creationId xmlns:a16="http://schemas.microsoft.com/office/drawing/2014/main" id="{DB353812-826F-4CD6-8005-F833BD78A6A5}"/>
              </a:ext>
            </a:extLst>
          </p:cNvPr>
          <p:cNvSpPr>
            <a:spLocks/>
          </p:cNvSpPr>
          <p:nvPr/>
        </p:nvSpPr>
        <p:spPr bwMode="auto">
          <a:xfrm>
            <a:off x="655638" y="0"/>
            <a:ext cx="146050" cy="55563"/>
          </a:xfrm>
          <a:custGeom>
            <a:avLst/>
            <a:gdLst>
              <a:gd name="T0" fmla="*/ 92 w 92"/>
              <a:gd name="T1" fmla="*/ 35 h 35"/>
              <a:gd name="T2" fmla="*/ 47 w 92"/>
              <a:gd name="T3" fmla="*/ 0 h 35"/>
              <a:gd name="T4" fmla="*/ 0 w 92"/>
              <a:gd name="T5" fmla="*/ 35 h 35"/>
              <a:gd name="T6" fmla="*/ 92 w 92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2"/>
              <a:gd name="T13" fmla="*/ 0 h 35"/>
              <a:gd name="T14" fmla="*/ 92 w 92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" h="35">
                <a:moveTo>
                  <a:pt x="92" y="35"/>
                </a:moveTo>
                <a:lnTo>
                  <a:pt x="47" y="0"/>
                </a:lnTo>
                <a:lnTo>
                  <a:pt x="0" y="35"/>
                </a:lnTo>
                <a:lnTo>
                  <a:pt x="92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82" name="Freeform 10">
            <a:extLst>
              <a:ext uri="{FF2B5EF4-FFF2-40B4-BE49-F238E27FC236}">
                <a16:creationId xmlns:a16="http://schemas.microsoft.com/office/drawing/2014/main" id="{04790D73-3C98-4D6E-B8C7-0206AAB9C2FD}"/>
              </a:ext>
            </a:extLst>
          </p:cNvPr>
          <p:cNvSpPr>
            <a:spLocks/>
          </p:cNvSpPr>
          <p:nvPr/>
        </p:nvSpPr>
        <p:spPr bwMode="auto">
          <a:xfrm>
            <a:off x="447675" y="0"/>
            <a:ext cx="149225" cy="55563"/>
          </a:xfrm>
          <a:custGeom>
            <a:avLst/>
            <a:gdLst>
              <a:gd name="T0" fmla="*/ 94 w 94"/>
              <a:gd name="T1" fmla="*/ 35 h 35"/>
              <a:gd name="T2" fmla="*/ 47 w 94"/>
              <a:gd name="T3" fmla="*/ 0 h 35"/>
              <a:gd name="T4" fmla="*/ 0 w 94"/>
              <a:gd name="T5" fmla="*/ 35 h 35"/>
              <a:gd name="T6" fmla="*/ 94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94" y="35"/>
                </a:moveTo>
                <a:lnTo>
                  <a:pt x="47" y="0"/>
                </a:lnTo>
                <a:lnTo>
                  <a:pt x="0" y="35"/>
                </a:lnTo>
                <a:lnTo>
                  <a:pt x="94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83" name="Freeform 11">
            <a:extLst>
              <a:ext uri="{FF2B5EF4-FFF2-40B4-BE49-F238E27FC236}">
                <a16:creationId xmlns:a16="http://schemas.microsoft.com/office/drawing/2014/main" id="{1E153F06-BAEA-4553-A372-01F01463295E}"/>
              </a:ext>
            </a:extLst>
          </p:cNvPr>
          <p:cNvSpPr>
            <a:spLocks/>
          </p:cNvSpPr>
          <p:nvPr/>
        </p:nvSpPr>
        <p:spPr bwMode="auto">
          <a:xfrm>
            <a:off x="242888" y="0"/>
            <a:ext cx="146050" cy="55563"/>
          </a:xfrm>
          <a:custGeom>
            <a:avLst/>
            <a:gdLst>
              <a:gd name="T0" fmla="*/ 92 w 92"/>
              <a:gd name="T1" fmla="*/ 35 h 35"/>
              <a:gd name="T2" fmla="*/ 47 w 92"/>
              <a:gd name="T3" fmla="*/ 0 h 35"/>
              <a:gd name="T4" fmla="*/ 0 w 92"/>
              <a:gd name="T5" fmla="*/ 35 h 35"/>
              <a:gd name="T6" fmla="*/ 92 w 92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2"/>
              <a:gd name="T13" fmla="*/ 0 h 35"/>
              <a:gd name="T14" fmla="*/ 92 w 92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" h="35">
                <a:moveTo>
                  <a:pt x="92" y="35"/>
                </a:moveTo>
                <a:lnTo>
                  <a:pt x="47" y="0"/>
                </a:lnTo>
                <a:lnTo>
                  <a:pt x="0" y="35"/>
                </a:lnTo>
                <a:lnTo>
                  <a:pt x="92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84" name="Freeform 12">
            <a:extLst>
              <a:ext uri="{FF2B5EF4-FFF2-40B4-BE49-F238E27FC236}">
                <a16:creationId xmlns:a16="http://schemas.microsoft.com/office/drawing/2014/main" id="{A4EC0A58-E1F0-4D46-A887-3460DEF84BF4}"/>
              </a:ext>
            </a:extLst>
          </p:cNvPr>
          <p:cNvSpPr>
            <a:spLocks/>
          </p:cNvSpPr>
          <p:nvPr/>
        </p:nvSpPr>
        <p:spPr bwMode="auto">
          <a:xfrm>
            <a:off x="6665913" y="0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85" name="Freeform 13">
            <a:extLst>
              <a:ext uri="{FF2B5EF4-FFF2-40B4-BE49-F238E27FC236}">
                <a16:creationId xmlns:a16="http://schemas.microsoft.com/office/drawing/2014/main" id="{A7728340-990A-49F3-8888-A8F6D21FA7BF}"/>
              </a:ext>
            </a:extLst>
          </p:cNvPr>
          <p:cNvSpPr>
            <a:spLocks/>
          </p:cNvSpPr>
          <p:nvPr/>
        </p:nvSpPr>
        <p:spPr bwMode="auto">
          <a:xfrm>
            <a:off x="6461125" y="0"/>
            <a:ext cx="147638" cy="55563"/>
          </a:xfrm>
          <a:custGeom>
            <a:avLst/>
            <a:gdLst>
              <a:gd name="T0" fmla="*/ 0 w 93"/>
              <a:gd name="T1" fmla="*/ 35 h 35"/>
              <a:gd name="T2" fmla="*/ 46 w 93"/>
              <a:gd name="T3" fmla="*/ 0 h 35"/>
              <a:gd name="T4" fmla="*/ 93 w 93"/>
              <a:gd name="T5" fmla="*/ 35 h 35"/>
              <a:gd name="T6" fmla="*/ 0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6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86" name="Freeform 14">
            <a:extLst>
              <a:ext uri="{FF2B5EF4-FFF2-40B4-BE49-F238E27FC236}">
                <a16:creationId xmlns:a16="http://schemas.microsoft.com/office/drawing/2014/main" id="{3CE37C78-A1C3-4726-B40E-AB975E38B242}"/>
              </a:ext>
            </a:extLst>
          </p:cNvPr>
          <p:cNvSpPr>
            <a:spLocks/>
          </p:cNvSpPr>
          <p:nvPr/>
        </p:nvSpPr>
        <p:spPr bwMode="auto">
          <a:xfrm>
            <a:off x="6875463" y="0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87" name="Freeform 15">
            <a:extLst>
              <a:ext uri="{FF2B5EF4-FFF2-40B4-BE49-F238E27FC236}">
                <a16:creationId xmlns:a16="http://schemas.microsoft.com/office/drawing/2014/main" id="{B2DB5566-728E-44F1-861E-89927FB5EE14}"/>
              </a:ext>
            </a:extLst>
          </p:cNvPr>
          <p:cNvSpPr>
            <a:spLocks/>
          </p:cNvSpPr>
          <p:nvPr/>
        </p:nvSpPr>
        <p:spPr bwMode="auto">
          <a:xfrm>
            <a:off x="7083425" y="0"/>
            <a:ext cx="147638" cy="55563"/>
          </a:xfrm>
          <a:custGeom>
            <a:avLst/>
            <a:gdLst>
              <a:gd name="T0" fmla="*/ 0 w 93"/>
              <a:gd name="T1" fmla="*/ 35 h 35"/>
              <a:gd name="T2" fmla="*/ 47 w 93"/>
              <a:gd name="T3" fmla="*/ 0 h 35"/>
              <a:gd name="T4" fmla="*/ 93 w 93"/>
              <a:gd name="T5" fmla="*/ 35 h 35"/>
              <a:gd name="T6" fmla="*/ 0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7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88" name="Freeform 16">
            <a:extLst>
              <a:ext uri="{FF2B5EF4-FFF2-40B4-BE49-F238E27FC236}">
                <a16:creationId xmlns:a16="http://schemas.microsoft.com/office/drawing/2014/main" id="{9B684363-C8AF-4A69-BFCC-15D6CA9D6C79}"/>
              </a:ext>
            </a:extLst>
          </p:cNvPr>
          <p:cNvSpPr>
            <a:spLocks/>
          </p:cNvSpPr>
          <p:nvPr/>
        </p:nvSpPr>
        <p:spPr bwMode="auto">
          <a:xfrm>
            <a:off x="7297738" y="0"/>
            <a:ext cx="147637" cy="55563"/>
          </a:xfrm>
          <a:custGeom>
            <a:avLst/>
            <a:gdLst>
              <a:gd name="T0" fmla="*/ 0 w 93"/>
              <a:gd name="T1" fmla="*/ 35 h 35"/>
              <a:gd name="T2" fmla="*/ 47 w 93"/>
              <a:gd name="T3" fmla="*/ 0 h 35"/>
              <a:gd name="T4" fmla="*/ 93 w 93"/>
              <a:gd name="T5" fmla="*/ 35 h 35"/>
              <a:gd name="T6" fmla="*/ 0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7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89" name="Freeform 17">
            <a:extLst>
              <a:ext uri="{FF2B5EF4-FFF2-40B4-BE49-F238E27FC236}">
                <a16:creationId xmlns:a16="http://schemas.microsoft.com/office/drawing/2014/main" id="{BF40D1BE-7396-4FC2-A200-4AA3E998E406}"/>
              </a:ext>
            </a:extLst>
          </p:cNvPr>
          <p:cNvSpPr>
            <a:spLocks/>
          </p:cNvSpPr>
          <p:nvPr/>
        </p:nvSpPr>
        <p:spPr bwMode="auto">
          <a:xfrm>
            <a:off x="7502525" y="0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90" name="Freeform 18">
            <a:extLst>
              <a:ext uri="{FF2B5EF4-FFF2-40B4-BE49-F238E27FC236}">
                <a16:creationId xmlns:a16="http://schemas.microsoft.com/office/drawing/2014/main" id="{CBB472A4-D76A-463A-BA41-F14D003ED451}"/>
              </a:ext>
            </a:extLst>
          </p:cNvPr>
          <p:cNvSpPr>
            <a:spLocks/>
          </p:cNvSpPr>
          <p:nvPr/>
        </p:nvSpPr>
        <p:spPr bwMode="auto">
          <a:xfrm>
            <a:off x="7710488" y="0"/>
            <a:ext cx="147637" cy="55563"/>
          </a:xfrm>
          <a:custGeom>
            <a:avLst/>
            <a:gdLst>
              <a:gd name="T0" fmla="*/ 0 w 93"/>
              <a:gd name="T1" fmla="*/ 35 h 35"/>
              <a:gd name="T2" fmla="*/ 47 w 93"/>
              <a:gd name="T3" fmla="*/ 0 h 35"/>
              <a:gd name="T4" fmla="*/ 93 w 93"/>
              <a:gd name="T5" fmla="*/ 35 h 35"/>
              <a:gd name="T6" fmla="*/ 0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7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91" name="Freeform 19">
            <a:extLst>
              <a:ext uri="{FF2B5EF4-FFF2-40B4-BE49-F238E27FC236}">
                <a16:creationId xmlns:a16="http://schemas.microsoft.com/office/drawing/2014/main" id="{4E846B49-964D-41DF-9027-D481F2F16997}"/>
              </a:ext>
            </a:extLst>
          </p:cNvPr>
          <p:cNvSpPr>
            <a:spLocks/>
          </p:cNvSpPr>
          <p:nvPr/>
        </p:nvSpPr>
        <p:spPr bwMode="auto">
          <a:xfrm>
            <a:off x="7927975" y="0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92" name="Freeform 20">
            <a:extLst>
              <a:ext uri="{FF2B5EF4-FFF2-40B4-BE49-F238E27FC236}">
                <a16:creationId xmlns:a16="http://schemas.microsoft.com/office/drawing/2014/main" id="{43FB9608-D84F-4740-B06A-FCBF227ED214}"/>
              </a:ext>
            </a:extLst>
          </p:cNvPr>
          <p:cNvSpPr>
            <a:spLocks/>
          </p:cNvSpPr>
          <p:nvPr/>
        </p:nvSpPr>
        <p:spPr bwMode="auto">
          <a:xfrm>
            <a:off x="8128000" y="0"/>
            <a:ext cx="146050" cy="55563"/>
          </a:xfrm>
          <a:custGeom>
            <a:avLst/>
            <a:gdLst>
              <a:gd name="T0" fmla="*/ 0 w 92"/>
              <a:gd name="T1" fmla="*/ 35 h 35"/>
              <a:gd name="T2" fmla="*/ 45 w 92"/>
              <a:gd name="T3" fmla="*/ 0 h 35"/>
              <a:gd name="T4" fmla="*/ 92 w 92"/>
              <a:gd name="T5" fmla="*/ 35 h 35"/>
              <a:gd name="T6" fmla="*/ 0 w 92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2"/>
              <a:gd name="T13" fmla="*/ 0 h 35"/>
              <a:gd name="T14" fmla="*/ 92 w 92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" h="35">
                <a:moveTo>
                  <a:pt x="0" y="35"/>
                </a:moveTo>
                <a:lnTo>
                  <a:pt x="45" y="0"/>
                </a:lnTo>
                <a:lnTo>
                  <a:pt x="92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93" name="Freeform 21">
            <a:extLst>
              <a:ext uri="{FF2B5EF4-FFF2-40B4-BE49-F238E27FC236}">
                <a16:creationId xmlns:a16="http://schemas.microsoft.com/office/drawing/2014/main" id="{F12D61A4-0992-4825-A231-8C2FD373B7F8}"/>
              </a:ext>
            </a:extLst>
          </p:cNvPr>
          <p:cNvSpPr>
            <a:spLocks/>
          </p:cNvSpPr>
          <p:nvPr/>
        </p:nvSpPr>
        <p:spPr bwMode="auto">
          <a:xfrm>
            <a:off x="8337550" y="0"/>
            <a:ext cx="146050" cy="55563"/>
          </a:xfrm>
          <a:custGeom>
            <a:avLst/>
            <a:gdLst>
              <a:gd name="T0" fmla="*/ 0 w 92"/>
              <a:gd name="T1" fmla="*/ 35 h 35"/>
              <a:gd name="T2" fmla="*/ 47 w 92"/>
              <a:gd name="T3" fmla="*/ 0 h 35"/>
              <a:gd name="T4" fmla="*/ 92 w 92"/>
              <a:gd name="T5" fmla="*/ 35 h 35"/>
              <a:gd name="T6" fmla="*/ 0 w 92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2"/>
              <a:gd name="T13" fmla="*/ 0 h 35"/>
              <a:gd name="T14" fmla="*/ 92 w 92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" h="35">
                <a:moveTo>
                  <a:pt x="0" y="35"/>
                </a:moveTo>
                <a:lnTo>
                  <a:pt x="47" y="0"/>
                </a:lnTo>
                <a:lnTo>
                  <a:pt x="92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94" name="Freeform 22">
            <a:extLst>
              <a:ext uri="{FF2B5EF4-FFF2-40B4-BE49-F238E27FC236}">
                <a16:creationId xmlns:a16="http://schemas.microsoft.com/office/drawing/2014/main" id="{5C646B81-67F3-46A6-B545-1FB81508553D}"/>
              </a:ext>
            </a:extLst>
          </p:cNvPr>
          <p:cNvSpPr>
            <a:spLocks/>
          </p:cNvSpPr>
          <p:nvPr/>
        </p:nvSpPr>
        <p:spPr bwMode="auto">
          <a:xfrm>
            <a:off x="8542338" y="0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95" name="Freeform 23">
            <a:extLst>
              <a:ext uri="{FF2B5EF4-FFF2-40B4-BE49-F238E27FC236}">
                <a16:creationId xmlns:a16="http://schemas.microsoft.com/office/drawing/2014/main" id="{2BF87454-0A5F-4F22-A888-28D865E51300}"/>
              </a:ext>
            </a:extLst>
          </p:cNvPr>
          <p:cNvSpPr>
            <a:spLocks/>
          </p:cNvSpPr>
          <p:nvPr/>
        </p:nvSpPr>
        <p:spPr bwMode="auto">
          <a:xfrm>
            <a:off x="8750300" y="0"/>
            <a:ext cx="146050" cy="55563"/>
          </a:xfrm>
          <a:custGeom>
            <a:avLst/>
            <a:gdLst>
              <a:gd name="T0" fmla="*/ 0 w 92"/>
              <a:gd name="T1" fmla="*/ 35 h 35"/>
              <a:gd name="T2" fmla="*/ 47 w 92"/>
              <a:gd name="T3" fmla="*/ 0 h 35"/>
              <a:gd name="T4" fmla="*/ 92 w 92"/>
              <a:gd name="T5" fmla="*/ 35 h 35"/>
              <a:gd name="T6" fmla="*/ 0 w 92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2"/>
              <a:gd name="T13" fmla="*/ 0 h 35"/>
              <a:gd name="T14" fmla="*/ 92 w 92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" h="35">
                <a:moveTo>
                  <a:pt x="0" y="35"/>
                </a:moveTo>
                <a:lnTo>
                  <a:pt x="47" y="0"/>
                </a:lnTo>
                <a:lnTo>
                  <a:pt x="92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96" name="Freeform 24">
            <a:extLst>
              <a:ext uri="{FF2B5EF4-FFF2-40B4-BE49-F238E27FC236}">
                <a16:creationId xmlns:a16="http://schemas.microsoft.com/office/drawing/2014/main" id="{69AE1BE0-6986-4F67-88B3-BE18EA00E241}"/>
              </a:ext>
            </a:extLst>
          </p:cNvPr>
          <p:cNvSpPr>
            <a:spLocks/>
          </p:cNvSpPr>
          <p:nvPr/>
        </p:nvSpPr>
        <p:spPr bwMode="auto">
          <a:xfrm>
            <a:off x="5430838" y="0"/>
            <a:ext cx="147637" cy="55563"/>
          </a:xfrm>
          <a:custGeom>
            <a:avLst/>
            <a:gdLst>
              <a:gd name="T0" fmla="*/ 0 w 93"/>
              <a:gd name="T1" fmla="*/ 35 h 35"/>
              <a:gd name="T2" fmla="*/ 47 w 93"/>
              <a:gd name="T3" fmla="*/ 0 h 35"/>
              <a:gd name="T4" fmla="*/ 93 w 93"/>
              <a:gd name="T5" fmla="*/ 35 h 35"/>
              <a:gd name="T6" fmla="*/ 0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7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97" name="Freeform 25">
            <a:extLst>
              <a:ext uri="{FF2B5EF4-FFF2-40B4-BE49-F238E27FC236}">
                <a16:creationId xmlns:a16="http://schemas.microsoft.com/office/drawing/2014/main" id="{07E85BDF-20C8-44F4-89DE-D4631245A1DB}"/>
              </a:ext>
            </a:extLst>
          </p:cNvPr>
          <p:cNvSpPr>
            <a:spLocks/>
          </p:cNvSpPr>
          <p:nvPr/>
        </p:nvSpPr>
        <p:spPr bwMode="auto">
          <a:xfrm>
            <a:off x="5222875" y="0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98" name="Freeform 26">
            <a:extLst>
              <a:ext uri="{FF2B5EF4-FFF2-40B4-BE49-F238E27FC236}">
                <a16:creationId xmlns:a16="http://schemas.microsoft.com/office/drawing/2014/main" id="{8FB24695-CDFB-4045-B4E0-26580A828917}"/>
              </a:ext>
            </a:extLst>
          </p:cNvPr>
          <p:cNvSpPr>
            <a:spLocks/>
          </p:cNvSpPr>
          <p:nvPr/>
        </p:nvSpPr>
        <p:spPr bwMode="auto">
          <a:xfrm>
            <a:off x="5640388" y="0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99" name="Freeform 27">
            <a:extLst>
              <a:ext uri="{FF2B5EF4-FFF2-40B4-BE49-F238E27FC236}">
                <a16:creationId xmlns:a16="http://schemas.microsoft.com/office/drawing/2014/main" id="{503EEFF1-6CD0-43C1-8AA4-285C60A22FFF}"/>
              </a:ext>
            </a:extLst>
          </p:cNvPr>
          <p:cNvSpPr>
            <a:spLocks/>
          </p:cNvSpPr>
          <p:nvPr/>
        </p:nvSpPr>
        <p:spPr bwMode="auto">
          <a:xfrm>
            <a:off x="5848350" y="0"/>
            <a:ext cx="146050" cy="55563"/>
          </a:xfrm>
          <a:custGeom>
            <a:avLst/>
            <a:gdLst>
              <a:gd name="T0" fmla="*/ 0 w 92"/>
              <a:gd name="T1" fmla="*/ 35 h 35"/>
              <a:gd name="T2" fmla="*/ 45 w 92"/>
              <a:gd name="T3" fmla="*/ 0 h 35"/>
              <a:gd name="T4" fmla="*/ 92 w 92"/>
              <a:gd name="T5" fmla="*/ 35 h 35"/>
              <a:gd name="T6" fmla="*/ 0 w 92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2"/>
              <a:gd name="T13" fmla="*/ 0 h 35"/>
              <a:gd name="T14" fmla="*/ 92 w 92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" h="35">
                <a:moveTo>
                  <a:pt x="0" y="35"/>
                </a:moveTo>
                <a:lnTo>
                  <a:pt x="45" y="0"/>
                </a:lnTo>
                <a:lnTo>
                  <a:pt x="92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100" name="Freeform 28">
            <a:extLst>
              <a:ext uri="{FF2B5EF4-FFF2-40B4-BE49-F238E27FC236}">
                <a16:creationId xmlns:a16="http://schemas.microsoft.com/office/drawing/2014/main" id="{EBC61D24-5585-4B8B-B0B5-D73791932207}"/>
              </a:ext>
            </a:extLst>
          </p:cNvPr>
          <p:cNvSpPr>
            <a:spLocks/>
          </p:cNvSpPr>
          <p:nvPr/>
        </p:nvSpPr>
        <p:spPr bwMode="auto">
          <a:xfrm>
            <a:off x="6062663" y="0"/>
            <a:ext cx="146050" cy="55563"/>
          </a:xfrm>
          <a:custGeom>
            <a:avLst/>
            <a:gdLst>
              <a:gd name="T0" fmla="*/ 0 w 92"/>
              <a:gd name="T1" fmla="*/ 35 h 35"/>
              <a:gd name="T2" fmla="*/ 45 w 92"/>
              <a:gd name="T3" fmla="*/ 0 h 35"/>
              <a:gd name="T4" fmla="*/ 92 w 92"/>
              <a:gd name="T5" fmla="*/ 35 h 35"/>
              <a:gd name="T6" fmla="*/ 0 w 92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2"/>
              <a:gd name="T13" fmla="*/ 0 h 35"/>
              <a:gd name="T14" fmla="*/ 92 w 92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" h="35">
                <a:moveTo>
                  <a:pt x="0" y="35"/>
                </a:moveTo>
                <a:lnTo>
                  <a:pt x="45" y="0"/>
                </a:lnTo>
                <a:lnTo>
                  <a:pt x="92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101" name="Freeform 29">
            <a:extLst>
              <a:ext uri="{FF2B5EF4-FFF2-40B4-BE49-F238E27FC236}">
                <a16:creationId xmlns:a16="http://schemas.microsoft.com/office/drawing/2014/main" id="{C3EAA750-D43B-4957-8839-6A5A64D0BD2B}"/>
              </a:ext>
            </a:extLst>
          </p:cNvPr>
          <p:cNvSpPr>
            <a:spLocks/>
          </p:cNvSpPr>
          <p:nvPr/>
        </p:nvSpPr>
        <p:spPr bwMode="auto">
          <a:xfrm>
            <a:off x="6265863" y="0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102" name="Freeform 30">
            <a:extLst>
              <a:ext uri="{FF2B5EF4-FFF2-40B4-BE49-F238E27FC236}">
                <a16:creationId xmlns:a16="http://schemas.microsoft.com/office/drawing/2014/main" id="{FC563ACC-C6D0-4293-8204-AC0DB050FEC0}"/>
              </a:ext>
            </a:extLst>
          </p:cNvPr>
          <p:cNvSpPr>
            <a:spLocks/>
          </p:cNvSpPr>
          <p:nvPr/>
        </p:nvSpPr>
        <p:spPr bwMode="auto">
          <a:xfrm>
            <a:off x="4181475" y="0"/>
            <a:ext cx="147638" cy="55563"/>
          </a:xfrm>
          <a:custGeom>
            <a:avLst/>
            <a:gdLst>
              <a:gd name="T0" fmla="*/ 0 w 93"/>
              <a:gd name="T1" fmla="*/ 35 h 35"/>
              <a:gd name="T2" fmla="*/ 46 w 93"/>
              <a:gd name="T3" fmla="*/ 0 h 35"/>
              <a:gd name="T4" fmla="*/ 93 w 93"/>
              <a:gd name="T5" fmla="*/ 35 h 35"/>
              <a:gd name="T6" fmla="*/ 0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6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103" name="Freeform 31">
            <a:extLst>
              <a:ext uri="{FF2B5EF4-FFF2-40B4-BE49-F238E27FC236}">
                <a16:creationId xmlns:a16="http://schemas.microsoft.com/office/drawing/2014/main" id="{A0945CB1-9B88-4B5B-941F-DB1EDF068B11}"/>
              </a:ext>
            </a:extLst>
          </p:cNvPr>
          <p:cNvSpPr>
            <a:spLocks/>
          </p:cNvSpPr>
          <p:nvPr/>
        </p:nvSpPr>
        <p:spPr bwMode="auto">
          <a:xfrm>
            <a:off x="3973513" y="0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104" name="Freeform 32">
            <a:extLst>
              <a:ext uri="{FF2B5EF4-FFF2-40B4-BE49-F238E27FC236}">
                <a16:creationId xmlns:a16="http://schemas.microsoft.com/office/drawing/2014/main" id="{755329FA-19F3-4B86-9178-AE4C572887C9}"/>
              </a:ext>
            </a:extLst>
          </p:cNvPr>
          <p:cNvSpPr>
            <a:spLocks/>
          </p:cNvSpPr>
          <p:nvPr/>
        </p:nvSpPr>
        <p:spPr bwMode="auto">
          <a:xfrm>
            <a:off x="4391025" y="0"/>
            <a:ext cx="147638" cy="55563"/>
          </a:xfrm>
          <a:custGeom>
            <a:avLst/>
            <a:gdLst>
              <a:gd name="T0" fmla="*/ 0 w 93"/>
              <a:gd name="T1" fmla="*/ 35 h 35"/>
              <a:gd name="T2" fmla="*/ 47 w 93"/>
              <a:gd name="T3" fmla="*/ 0 h 35"/>
              <a:gd name="T4" fmla="*/ 93 w 93"/>
              <a:gd name="T5" fmla="*/ 35 h 35"/>
              <a:gd name="T6" fmla="*/ 0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7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105" name="Freeform 33">
            <a:extLst>
              <a:ext uri="{FF2B5EF4-FFF2-40B4-BE49-F238E27FC236}">
                <a16:creationId xmlns:a16="http://schemas.microsoft.com/office/drawing/2014/main" id="{E1092FC7-007C-4C6E-A388-4770AE08C7B6}"/>
              </a:ext>
            </a:extLst>
          </p:cNvPr>
          <p:cNvSpPr>
            <a:spLocks/>
          </p:cNvSpPr>
          <p:nvPr/>
        </p:nvSpPr>
        <p:spPr bwMode="auto">
          <a:xfrm>
            <a:off x="4595813" y="0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106" name="Freeform 34">
            <a:extLst>
              <a:ext uri="{FF2B5EF4-FFF2-40B4-BE49-F238E27FC236}">
                <a16:creationId xmlns:a16="http://schemas.microsoft.com/office/drawing/2014/main" id="{546607AD-D802-4EDE-9596-D0C537785EB2}"/>
              </a:ext>
            </a:extLst>
          </p:cNvPr>
          <p:cNvSpPr>
            <a:spLocks/>
          </p:cNvSpPr>
          <p:nvPr/>
        </p:nvSpPr>
        <p:spPr bwMode="auto">
          <a:xfrm>
            <a:off x="4810125" y="0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107" name="Freeform 35">
            <a:extLst>
              <a:ext uri="{FF2B5EF4-FFF2-40B4-BE49-F238E27FC236}">
                <a16:creationId xmlns:a16="http://schemas.microsoft.com/office/drawing/2014/main" id="{7C3541B7-A71B-429A-9441-BFA53B007803}"/>
              </a:ext>
            </a:extLst>
          </p:cNvPr>
          <p:cNvSpPr>
            <a:spLocks/>
          </p:cNvSpPr>
          <p:nvPr/>
        </p:nvSpPr>
        <p:spPr bwMode="auto">
          <a:xfrm>
            <a:off x="5018088" y="0"/>
            <a:ext cx="147637" cy="55563"/>
          </a:xfrm>
          <a:custGeom>
            <a:avLst/>
            <a:gdLst>
              <a:gd name="T0" fmla="*/ 0 w 93"/>
              <a:gd name="T1" fmla="*/ 35 h 35"/>
              <a:gd name="T2" fmla="*/ 47 w 93"/>
              <a:gd name="T3" fmla="*/ 0 h 35"/>
              <a:gd name="T4" fmla="*/ 93 w 93"/>
              <a:gd name="T5" fmla="*/ 35 h 35"/>
              <a:gd name="T6" fmla="*/ 0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7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108" name="Freeform 36">
            <a:extLst>
              <a:ext uri="{FF2B5EF4-FFF2-40B4-BE49-F238E27FC236}">
                <a16:creationId xmlns:a16="http://schemas.microsoft.com/office/drawing/2014/main" id="{9B865030-1ABC-49AF-A889-76AB2CA72703}"/>
              </a:ext>
            </a:extLst>
          </p:cNvPr>
          <p:cNvSpPr>
            <a:spLocks/>
          </p:cNvSpPr>
          <p:nvPr/>
        </p:nvSpPr>
        <p:spPr bwMode="auto">
          <a:xfrm>
            <a:off x="2935288" y="0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109" name="Freeform 37">
            <a:extLst>
              <a:ext uri="{FF2B5EF4-FFF2-40B4-BE49-F238E27FC236}">
                <a16:creationId xmlns:a16="http://schemas.microsoft.com/office/drawing/2014/main" id="{720A3C2D-58E8-4F0D-9036-2F00327687AC}"/>
              </a:ext>
            </a:extLst>
          </p:cNvPr>
          <p:cNvSpPr>
            <a:spLocks/>
          </p:cNvSpPr>
          <p:nvPr/>
        </p:nvSpPr>
        <p:spPr bwMode="auto">
          <a:xfrm>
            <a:off x="2728913" y="0"/>
            <a:ext cx="147637" cy="55563"/>
          </a:xfrm>
          <a:custGeom>
            <a:avLst/>
            <a:gdLst>
              <a:gd name="T0" fmla="*/ 0 w 93"/>
              <a:gd name="T1" fmla="*/ 35 h 35"/>
              <a:gd name="T2" fmla="*/ 46 w 93"/>
              <a:gd name="T3" fmla="*/ 0 h 35"/>
              <a:gd name="T4" fmla="*/ 93 w 93"/>
              <a:gd name="T5" fmla="*/ 35 h 35"/>
              <a:gd name="T6" fmla="*/ 0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6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110" name="Freeform 38">
            <a:extLst>
              <a:ext uri="{FF2B5EF4-FFF2-40B4-BE49-F238E27FC236}">
                <a16:creationId xmlns:a16="http://schemas.microsoft.com/office/drawing/2014/main" id="{3D52E642-D619-4B33-BA79-E282B11EED64}"/>
              </a:ext>
            </a:extLst>
          </p:cNvPr>
          <p:cNvSpPr>
            <a:spLocks/>
          </p:cNvSpPr>
          <p:nvPr/>
        </p:nvSpPr>
        <p:spPr bwMode="auto">
          <a:xfrm>
            <a:off x="3144838" y="0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111" name="Freeform 39">
            <a:extLst>
              <a:ext uri="{FF2B5EF4-FFF2-40B4-BE49-F238E27FC236}">
                <a16:creationId xmlns:a16="http://schemas.microsoft.com/office/drawing/2014/main" id="{87F79025-57E0-469A-877F-8B6FB2F743FF}"/>
              </a:ext>
            </a:extLst>
          </p:cNvPr>
          <p:cNvSpPr>
            <a:spLocks/>
          </p:cNvSpPr>
          <p:nvPr/>
        </p:nvSpPr>
        <p:spPr bwMode="auto">
          <a:xfrm>
            <a:off x="3351213" y="0"/>
            <a:ext cx="147637" cy="55563"/>
          </a:xfrm>
          <a:custGeom>
            <a:avLst/>
            <a:gdLst>
              <a:gd name="T0" fmla="*/ 0 w 93"/>
              <a:gd name="T1" fmla="*/ 35 h 35"/>
              <a:gd name="T2" fmla="*/ 47 w 93"/>
              <a:gd name="T3" fmla="*/ 0 h 35"/>
              <a:gd name="T4" fmla="*/ 93 w 93"/>
              <a:gd name="T5" fmla="*/ 35 h 35"/>
              <a:gd name="T6" fmla="*/ 0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7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112" name="Freeform 40">
            <a:extLst>
              <a:ext uri="{FF2B5EF4-FFF2-40B4-BE49-F238E27FC236}">
                <a16:creationId xmlns:a16="http://schemas.microsoft.com/office/drawing/2014/main" id="{55A89553-2EB3-447D-B418-3F03242B8233}"/>
              </a:ext>
            </a:extLst>
          </p:cNvPr>
          <p:cNvSpPr>
            <a:spLocks/>
          </p:cNvSpPr>
          <p:nvPr/>
        </p:nvSpPr>
        <p:spPr bwMode="auto">
          <a:xfrm>
            <a:off x="3565525" y="0"/>
            <a:ext cx="147638" cy="55563"/>
          </a:xfrm>
          <a:custGeom>
            <a:avLst/>
            <a:gdLst>
              <a:gd name="T0" fmla="*/ 0 w 93"/>
              <a:gd name="T1" fmla="*/ 35 h 35"/>
              <a:gd name="T2" fmla="*/ 46 w 93"/>
              <a:gd name="T3" fmla="*/ 0 h 35"/>
              <a:gd name="T4" fmla="*/ 93 w 93"/>
              <a:gd name="T5" fmla="*/ 35 h 35"/>
              <a:gd name="T6" fmla="*/ 0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6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pic>
        <p:nvPicPr>
          <p:cNvPr id="3113" name="Picture 41" descr="BD14742_">
            <a:extLst>
              <a:ext uri="{FF2B5EF4-FFF2-40B4-BE49-F238E27FC236}">
                <a16:creationId xmlns:a16="http://schemas.microsoft.com/office/drawing/2014/main" id="{20A4AC65-3FFA-4FE0-A971-EE1F7A75AD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696075"/>
            <a:ext cx="9144000" cy="161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14" name="Picture 42" descr="Logo">
            <a:extLst>
              <a:ext uri="{FF2B5EF4-FFF2-40B4-BE49-F238E27FC236}">
                <a16:creationId xmlns:a16="http://schemas.microsoft.com/office/drawing/2014/main" id="{7058CD30-A315-41F0-A3AF-C36FDDACE6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3424" y="152400"/>
            <a:ext cx="2060575" cy="11447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15" name="Picture 43" descr="BD14742_">
            <a:extLst>
              <a:ext uri="{FF2B5EF4-FFF2-40B4-BE49-F238E27FC236}">
                <a16:creationId xmlns:a16="http://schemas.microsoft.com/office/drawing/2014/main" id="{5B2BF685-E26D-438F-83C0-CB8A0A0CEB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61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2B5B9E1C-0C65-4A6C-A702-FCC7E5A777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204562" y="5829300"/>
            <a:ext cx="8763000" cy="1143000"/>
          </a:xfrm>
        </p:spPr>
        <p:txBody>
          <a:bodyPr/>
          <a:lstStyle/>
          <a:p>
            <a:r>
              <a:rPr lang="en-US" sz="3600" dirty="0">
                <a:latin typeface="Verdana" panose="020B0604030504040204" pitchFamily="34" charset="0"/>
                <a:ea typeface="Verdana" panose="020B0604030504040204" pitchFamily="34" charset="0"/>
              </a:rPr>
              <a:t>Customer Protections &amp; Education</a:t>
            </a:r>
          </a:p>
        </p:txBody>
      </p:sp>
      <p:sp>
        <p:nvSpPr>
          <p:cNvPr id="3118" name="Text Box 46">
            <a:extLst>
              <a:ext uri="{FF2B5EF4-FFF2-40B4-BE49-F238E27FC236}">
                <a16:creationId xmlns:a16="http://schemas.microsoft.com/office/drawing/2014/main" id="{1D4D3C28-0767-49D5-8D44-5B6A48C4C03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34400" y="6400800"/>
            <a:ext cx="381000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fld id="{122CFDA7-56FB-4736-B401-CA612D196AAD}" type="slidenum">
              <a:rPr lang="en-US" altLang="en-US" sz="1000"/>
              <a:pPr eaLnBrk="1" hangingPunct="1">
                <a:spcBef>
                  <a:spcPct val="50000"/>
                </a:spcBef>
              </a:pPr>
              <a:t>8</a:t>
            </a:fld>
            <a:endParaRPr lang="en-US" altLang="en-US" sz="1000"/>
          </a:p>
        </p:txBody>
      </p:sp>
      <p:pic>
        <p:nvPicPr>
          <p:cNvPr id="3120" name="Picture 48" descr="IPA">
            <a:extLst>
              <a:ext uri="{FF2B5EF4-FFF2-40B4-BE49-F238E27FC236}">
                <a16:creationId xmlns:a16="http://schemas.microsoft.com/office/drawing/2014/main" id="{17512193-95EE-4F5C-BBA6-1EAE0C6A54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8850" y="266514"/>
            <a:ext cx="1873250" cy="8369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AutoShape 56" descr="Elevate Energy">
            <a:extLst>
              <a:ext uri="{FF2B5EF4-FFF2-40B4-BE49-F238E27FC236}">
                <a16:creationId xmlns:a16="http://schemas.microsoft.com/office/drawing/2014/main" id="{0929B480-AA63-495F-BF4C-C63707AED24A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564683" y="532606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4" name="Picture 3" descr="A person sitting on a couch reading a book&#10;&#10;Description automatically generated with medium confidence">
            <a:extLst>
              <a:ext uri="{FF2B5EF4-FFF2-40B4-BE49-F238E27FC236}">
                <a16:creationId xmlns:a16="http://schemas.microsoft.com/office/drawing/2014/main" id="{91623C1A-753D-48A1-9A8D-49C25423EED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97164"/>
            <a:ext cx="7297738" cy="4865158"/>
          </a:xfrm>
          <a:prstGeom prst="rect">
            <a:avLst/>
          </a:prstGeom>
        </p:spPr>
      </p:pic>
      <p:pic>
        <p:nvPicPr>
          <p:cNvPr id="50" name="Picture 49" descr="Shape&#10;&#10;Description automatically generated">
            <a:extLst>
              <a:ext uri="{FF2B5EF4-FFF2-40B4-BE49-F238E27FC236}">
                <a16:creationId xmlns:a16="http://schemas.microsoft.com/office/drawing/2014/main" id="{39C9DCCC-8BAA-42D5-B81E-32F923E963F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9518" y="211137"/>
            <a:ext cx="952618" cy="9618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135704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Freeform 2">
            <a:extLst>
              <a:ext uri="{FF2B5EF4-FFF2-40B4-BE49-F238E27FC236}">
                <a16:creationId xmlns:a16="http://schemas.microsoft.com/office/drawing/2014/main" id="{109873C1-9F2F-412A-B9DC-EBA959687DDC}"/>
              </a:ext>
            </a:extLst>
          </p:cNvPr>
          <p:cNvSpPr>
            <a:spLocks/>
          </p:cNvSpPr>
          <p:nvPr/>
        </p:nvSpPr>
        <p:spPr bwMode="auto">
          <a:xfrm>
            <a:off x="2114550" y="0"/>
            <a:ext cx="149225" cy="55563"/>
          </a:xfrm>
          <a:custGeom>
            <a:avLst/>
            <a:gdLst>
              <a:gd name="T0" fmla="*/ 94 w 94"/>
              <a:gd name="T1" fmla="*/ 35 h 35"/>
              <a:gd name="T2" fmla="*/ 47 w 94"/>
              <a:gd name="T3" fmla="*/ 0 h 35"/>
              <a:gd name="T4" fmla="*/ 0 w 94"/>
              <a:gd name="T5" fmla="*/ 35 h 35"/>
              <a:gd name="T6" fmla="*/ 94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94" y="35"/>
                </a:moveTo>
                <a:lnTo>
                  <a:pt x="47" y="0"/>
                </a:lnTo>
                <a:lnTo>
                  <a:pt x="0" y="35"/>
                </a:lnTo>
                <a:lnTo>
                  <a:pt x="94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75" name="Freeform 3">
            <a:extLst>
              <a:ext uri="{FF2B5EF4-FFF2-40B4-BE49-F238E27FC236}">
                <a16:creationId xmlns:a16="http://schemas.microsoft.com/office/drawing/2014/main" id="{3286F88D-F9C2-4B85-A6AD-AFCD45E8A0FE}"/>
              </a:ext>
            </a:extLst>
          </p:cNvPr>
          <p:cNvSpPr>
            <a:spLocks/>
          </p:cNvSpPr>
          <p:nvPr/>
        </p:nvSpPr>
        <p:spPr bwMode="auto">
          <a:xfrm>
            <a:off x="1909763" y="0"/>
            <a:ext cx="146050" cy="55563"/>
          </a:xfrm>
          <a:custGeom>
            <a:avLst/>
            <a:gdLst>
              <a:gd name="T0" fmla="*/ 92 w 92"/>
              <a:gd name="T1" fmla="*/ 35 h 35"/>
              <a:gd name="T2" fmla="*/ 46 w 92"/>
              <a:gd name="T3" fmla="*/ 0 h 35"/>
              <a:gd name="T4" fmla="*/ 0 w 92"/>
              <a:gd name="T5" fmla="*/ 35 h 35"/>
              <a:gd name="T6" fmla="*/ 92 w 92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2"/>
              <a:gd name="T13" fmla="*/ 0 h 35"/>
              <a:gd name="T14" fmla="*/ 92 w 92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" h="35">
                <a:moveTo>
                  <a:pt x="92" y="35"/>
                </a:moveTo>
                <a:lnTo>
                  <a:pt x="46" y="0"/>
                </a:lnTo>
                <a:lnTo>
                  <a:pt x="0" y="35"/>
                </a:lnTo>
                <a:lnTo>
                  <a:pt x="92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76" name="Freeform 4">
            <a:extLst>
              <a:ext uri="{FF2B5EF4-FFF2-40B4-BE49-F238E27FC236}">
                <a16:creationId xmlns:a16="http://schemas.microsoft.com/office/drawing/2014/main" id="{77C28E55-9429-4B83-A80C-52A516ADBE3B}"/>
              </a:ext>
            </a:extLst>
          </p:cNvPr>
          <p:cNvSpPr>
            <a:spLocks/>
          </p:cNvSpPr>
          <p:nvPr/>
        </p:nvSpPr>
        <p:spPr bwMode="auto">
          <a:xfrm>
            <a:off x="1693863" y="0"/>
            <a:ext cx="147637" cy="55563"/>
          </a:xfrm>
          <a:custGeom>
            <a:avLst/>
            <a:gdLst>
              <a:gd name="T0" fmla="*/ 93 w 93"/>
              <a:gd name="T1" fmla="*/ 35 h 35"/>
              <a:gd name="T2" fmla="*/ 47 w 93"/>
              <a:gd name="T3" fmla="*/ 0 h 35"/>
              <a:gd name="T4" fmla="*/ 0 w 93"/>
              <a:gd name="T5" fmla="*/ 35 h 35"/>
              <a:gd name="T6" fmla="*/ 93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93" y="35"/>
                </a:moveTo>
                <a:lnTo>
                  <a:pt x="47" y="0"/>
                </a:lnTo>
                <a:lnTo>
                  <a:pt x="0" y="35"/>
                </a:lnTo>
                <a:lnTo>
                  <a:pt x="93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77" name="Freeform 5">
            <a:extLst>
              <a:ext uri="{FF2B5EF4-FFF2-40B4-BE49-F238E27FC236}">
                <a16:creationId xmlns:a16="http://schemas.microsoft.com/office/drawing/2014/main" id="{73F0150D-A889-4DB0-B4A9-DD0BF527A02C}"/>
              </a:ext>
            </a:extLst>
          </p:cNvPr>
          <p:cNvSpPr>
            <a:spLocks/>
          </p:cNvSpPr>
          <p:nvPr/>
        </p:nvSpPr>
        <p:spPr bwMode="auto">
          <a:xfrm>
            <a:off x="1487488" y="0"/>
            <a:ext cx="149225" cy="55563"/>
          </a:xfrm>
          <a:custGeom>
            <a:avLst/>
            <a:gdLst>
              <a:gd name="T0" fmla="*/ 94 w 94"/>
              <a:gd name="T1" fmla="*/ 35 h 35"/>
              <a:gd name="T2" fmla="*/ 47 w 94"/>
              <a:gd name="T3" fmla="*/ 0 h 35"/>
              <a:gd name="T4" fmla="*/ 0 w 94"/>
              <a:gd name="T5" fmla="*/ 35 h 35"/>
              <a:gd name="T6" fmla="*/ 94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94" y="35"/>
                </a:moveTo>
                <a:lnTo>
                  <a:pt x="47" y="0"/>
                </a:lnTo>
                <a:lnTo>
                  <a:pt x="0" y="35"/>
                </a:lnTo>
                <a:lnTo>
                  <a:pt x="94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78" name="Freeform 6">
            <a:extLst>
              <a:ext uri="{FF2B5EF4-FFF2-40B4-BE49-F238E27FC236}">
                <a16:creationId xmlns:a16="http://schemas.microsoft.com/office/drawing/2014/main" id="{910EA354-3EBD-46CD-B883-D34043183AF2}"/>
              </a:ext>
            </a:extLst>
          </p:cNvPr>
          <p:cNvSpPr>
            <a:spLocks/>
          </p:cNvSpPr>
          <p:nvPr/>
        </p:nvSpPr>
        <p:spPr bwMode="auto">
          <a:xfrm>
            <a:off x="1282700" y="0"/>
            <a:ext cx="146050" cy="55563"/>
          </a:xfrm>
          <a:custGeom>
            <a:avLst/>
            <a:gdLst>
              <a:gd name="T0" fmla="*/ 92 w 92"/>
              <a:gd name="T1" fmla="*/ 35 h 35"/>
              <a:gd name="T2" fmla="*/ 47 w 92"/>
              <a:gd name="T3" fmla="*/ 0 h 35"/>
              <a:gd name="T4" fmla="*/ 0 w 92"/>
              <a:gd name="T5" fmla="*/ 35 h 35"/>
              <a:gd name="T6" fmla="*/ 92 w 92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2"/>
              <a:gd name="T13" fmla="*/ 0 h 35"/>
              <a:gd name="T14" fmla="*/ 92 w 92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" h="35">
                <a:moveTo>
                  <a:pt x="92" y="35"/>
                </a:moveTo>
                <a:lnTo>
                  <a:pt x="47" y="0"/>
                </a:lnTo>
                <a:lnTo>
                  <a:pt x="0" y="35"/>
                </a:lnTo>
                <a:lnTo>
                  <a:pt x="92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79" name="Freeform 7">
            <a:extLst>
              <a:ext uri="{FF2B5EF4-FFF2-40B4-BE49-F238E27FC236}">
                <a16:creationId xmlns:a16="http://schemas.microsoft.com/office/drawing/2014/main" id="{45266B71-3216-4872-BA02-4C6F20772AA9}"/>
              </a:ext>
            </a:extLst>
          </p:cNvPr>
          <p:cNvSpPr>
            <a:spLocks/>
          </p:cNvSpPr>
          <p:nvPr/>
        </p:nvSpPr>
        <p:spPr bwMode="auto">
          <a:xfrm>
            <a:off x="1063625" y="0"/>
            <a:ext cx="147638" cy="55563"/>
          </a:xfrm>
          <a:custGeom>
            <a:avLst/>
            <a:gdLst>
              <a:gd name="T0" fmla="*/ 93 w 93"/>
              <a:gd name="T1" fmla="*/ 35 h 35"/>
              <a:gd name="T2" fmla="*/ 47 w 93"/>
              <a:gd name="T3" fmla="*/ 0 h 35"/>
              <a:gd name="T4" fmla="*/ 0 w 93"/>
              <a:gd name="T5" fmla="*/ 35 h 35"/>
              <a:gd name="T6" fmla="*/ 93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93" y="35"/>
                </a:moveTo>
                <a:lnTo>
                  <a:pt x="47" y="0"/>
                </a:lnTo>
                <a:lnTo>
                  <a:pt x="0" y="35"/>
                </a:lnTo>
                <a:lnTo>
                  <a:pt x="93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80" name="Freeform 8">
            <a:extLst>
              <a:ext uri="{FF2B5EF4-FFF2-40B4-BE49-F238E27FC236}">
                <a16:creationId xmlns:a16="http://schemas.microsoft.com/office/drawing/2014/main" id="{A65DF70B-2A6C-4C02-91C9-78300AB95664}"/>
              </a:ext>
            </a:extLst>
          </p:cNvPr>
          <p:cNvSpPr>
            <a:spLocks/>
          </p:cNvSpPr>
          <p:nvPr/>
        </p:nvSpPr>
        <p:spPr bwMode="auto">
          <a:xfrm>
            <a:off x="865188" y="0"/>
            <a:ext cx="149225" cy="55563"/>
          </a:xfrm>
          <a:custGeom>
            <a:avLst/>
            <a:gdLst>
              <a:gd name="T0" fmla="*/ 94 w 94"/>
              <a:gd name="T1" fmla="*/ 35 h 35"/>
              <a:gd name="T2" fmla="*/ 47 w 94"/>
              <a:gd name="T3" fmla="*/ 0 h 35"/>
              <a:gd name="T4" fmla="*/ 0 w 94"/>
              <a:gd name="T5" fmla="*/ 35 h 35"/>
              <a:gd name="T6" fmla="*/ 94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94" y="35"/>
                </a:moveTo>
                <a:lnTo>
                  <a:pt x="47" y="0"/>
                </a:lnTo>
                <a:lnTo>
                  <a:pt x="0" y="35"/>
                </a:lnTo>
                <a:lnTo>
                  <a:pt x="94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81" name="Freeform 9">
            <a:extLst>
              <a:ext uri="{FF2B5EF4-FFF2-40B4-BE49-F238E27FC236}">
                <a16:creationId xmlns:a16="http://schemas.microsoft.com/office/drawing/2014/main" id="{DB353812-826F-4CD6-8005-F833BD78A6A5}"/>
              </a:ext>
            </a:extLst>
          </p:cNvPr>
          <p:cNvSpPr>
            <a:spLocks/>
          </p:cNvSpPr>
          <p:nvPr/>
        </p:nvSpPr>
        <p:spPr bwMode="auto">
          <a:xfrm>
            <a:off x="655638" y="0"/>
            <a:ext cx="146050" cy="55563"/>
          </a:xfrm>
          <a:custGeom>
            <a:avLst/>
            <a:gdLst>
              <a:gd name="T0" fmla="*/ 92 w 92"/>
              <a:gd name="T1" fmla="*/ 35 h 35"/>
              <a:gd name="T2" fmla="*/ 47 w 92"/>
              <a:gd name="T3" fmla="*/ 0 h 35"/>
              <a:gd name="T4" fmla="*/ 0 w 92"/>
              <a:gd name="T5" fmla="*/ 35 h 35"/>
              <a:gd name="T6" fmla="*/ 92 w 92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2"/>
              <a:gd name="T13" fmla="*/ 0 h 35"/>
              <a:gd name="T14" fmla="*/ 92 w 92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" h="35">
                <a:moveTo>
                  <a:pt x="92" y="35"/>
                </a:moveTo>
                <a:lnTo>
                  <a:pt x="47" y="0"/>
                </a:lnTo>
                <a:lnTo>
                  <a:pt x="0" y="35"/>
                </a:lnTo>
                <a:lnTo>
                  <a:pt x="92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82" name="Freeform 10">
            <a:extLst>
              <a:ext uri="{FF2B5EF4-FFF2-40B4-BE49-F238E27FC236}">
                <a16:creationId xmlns:a16="http://schemas.microsoft.com/office/drawing/2014/main" id="{04790D73-3C98-4D6E-B8C7-0206AAB9C2FD}"/>
              </a:ext>
            </a:extLst>
          </p:cNvPr>
          <p:cNvSpPr>
            <a:spLocks/>
          </p:cNvSpPr>
          <p:nvPr/>
        </p:nvSpPr>
        <p:spPr bwMode="auto">
          <a:xfrm>
            <a:off x="447675" y="0"/>
            <a:ext cx="149225" cy="55563"/>
          </a:xfrm>
          <a:custGeom>
            <a:avLst/>
            <a:gdLst>
              <a:gd name="T0" fmla="*/ 94 w 94"/>
              <a:gd name="T1" fmla="*/ 35 h 35"/>
              <a:gd name="T2" fmla="*/ 47 w 94"/>
              <a:gd name="T3" fmla="*/ 0 h 35"/>
              <a:gd name="T4" fmla="*/ 0 w 94"/>
              <a:gd name="T5" fmla="*/ 35 h 35"/>
              <a:gd name="T6" fmla="*/ 94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94" y="35"/>
                </a:moveTo>
                <a:lnTo>
                  <a:pt x="47" y="0"/>
                </a:lnTo>
                <a:lnTo>
                  <a:pt x="0" y="35"/>
                </a:lnTo>
                <a:lnTo>
                  <a:pt x="94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83" name="Freeform 11">
            <a:extLst>
              <a:ext uri="{FF2B5EF4-FFF2-40B4-BE49-F238E27FC236}">
                <a16:creationId xmlns:a16="http://schemas.microsoft.com/office/drawing/2014/main" id="{1E153F06-BAEA-4553-A372-01F01463295E}"/>
              </a:ext>
            </a:extLst>
          </p:cNvPr>
          <p:cNvSpPr>
            <a:spLocks/>
          </p:cNvSpPr>
          <p:nvPr/>
        </p:nvSpPr>
        <p:spPr bwMode="auto">
          <a:xfrm>
            <a:off x="242888" y="0"/>
            <a:ext cx="146050" cy="55563"/>
          </a:xfrm>
          <a:custGeom>
            <a:avLst/>
            <a:gdLst>
              <a:gd name="T0" fmla="*/ 92 w 92"/>
              <a:gd name="T1" fmla="*/ 35 h 35"/>
              <a:gd name="T2" fmla="*/ 47 w 92"/>
              <a:gd name="T3" fmla="*/ 0 h 35"/>
              <a:gd name="T4" fmla="*/ 0 w 92"/>
              <a:gd name="T5" fmla="*/ 35 h 35"/>
              <a:gd name="T6" fmla="*/ 92 w 92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2"/>
              <a:gd name="T13" fmla="*/ 0 h 35"/>
              <a:gd name="T14" fmla="*/ 92 w 92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" h="35">
                <a:moveTo>
                  <a:pt x="92" y="35"/>
                </a:moveTo>
                <a:lnTo>
                  <a:pt x="47" y="0"/>
                </a:lnTo>
                <a:lnTo>
                  <a:pt x="0" y="35"/>
                </a:lnTo>
                <a:lnTo>
                  <a:pt x="92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84" name="Freeform 12">
            <a:extLst>
              <a:ext uri="{FF2B5EF4-FFF2-40B4-BE49-F238E27FC236}">
                <a16:creationId xmlns:a16="http://schemas.microsoft.com/office/drawing/2014/main" id="{A4EC0A58-E1F0-4D46-A887-3460DEF84BF4}"/>
              </a:ext>
            </a:extLst>
          </p:cNvPr>
          <p:cNvSpPr>
            <a:spLocks/>
          </p:cNvSpPr>
          <p:nvPr/>
        </p:nvSpPr>
        <p:spPr bwMode="auto">
          <a:xfrm>
            <a:off x="6665913" y="0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85" name="Freeform 13">
            <a:extLst>
              <a:ext uri="{FF2B5EF4-FFF2-40B4-BE49-F238E27FC236}">
                <a16:creationId xmlns:a16="http://schemas.microsoft.com/office/drawing/2014/main" id="{A7728340-990A-49F3-8888-A8F6D21FA7BF}"/>
              </a:ext>
            </a:extLst>
          </p:cNvPr>
          <p:cNvSpPr>
            <a:spLocks/>
          </p:cNvSpPr>
          <p:nvPr/>
        </p:nvSpPr>
        <p:spPr bwMode="auto">
          <a:xfrm>
            <a:off x="6461125" y="0"/>
            <a:ext cx="147638" cy="55563"/>
          </a:xfrm>
          <a:custGeom>
            <a:avLst/>
            <a:gdLst>
              <a:gd name="T0" fmla="*/ 0 w 93"/>
              <a:gd name="T1" fmla="*/ 35 h 35"/>
              <a:gd name="T2" fmla="*/ 46 w 93"/>
              <a:gd name="T3" fmla="*/ 0 h 35"/>
              <a:gd name="T4" fmla="*/ 93 w 93"/>
              <a:gd name="T5" fmla="*/ 35 h 35"/>
              <a:gd name="T6" fmla="*/ 0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6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86" name="Freeform 14">
            <a:extLst>
              <a:ext uri="{FF2B5EF4-FFF2-40B4-BE49-F238E27FC236}">
                <a16:creationId xmlns:a16="http://schemas.microsoft.com/office/drawing/2014/main" id="{3CE37C78-A1C3-4726-B40E-AB975E38B242}"/>
              </a:ext>
            </a:extLst>
          </p:cNvPr>
          <p:cNvSpPr>
            <a:spLocks/>
          </p:cNvSpPr>
          <p:nvPr/>
        </p:nvSpPr>
        <p:spPr bwMode="auto">
          <a:xfrm>
            <a:off x="6875463" y="0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87" name="Freeform 15">
            <a:extLst>
              <a:ext uri="{FF2B5EF4-FFF2-40B4-BE49-F238E27FC236}">
                <a16:creationId xmlns:a16="http://schemas.microsoft.com/office/drawing/2014/main" id="{B2DB5566-728E-44F1-861E-89927FB5EE14}"/>
              </a:ext>
            </a:extLst>
          </p:cNvPr>
          <p:cNvSpPr>
            <a:spLocks/>
          </p:cNvSpPr>
          <p:nvPr/>
        </p:nvSpPr>
        <p:spPr bwMode="auto">
          <a:xfrm>
            <a:off x="7083425" y="0"/>
            <a:ext cx="147638" cy="55563"/>
          </a:xfrm>
          <a:custGeom>
            <a:avLst/>
            <a:gdLst>
              <a:gd name="T0" fmla="*/ 0 w 93"/>
              <a:gd name="T1" fmla="*/ 35 h 35"/>
              <a:gd name="T2" fmla="*/ 47 w 93"/>
              <a:gd name="T3" fmla="*/ 0 h 35"/>
              <a:gd name="T4" fmla="*/ 93 w 93"/>
              <a:gd name="T5" fmla="*/ 35 h 35"/>
              <a:gd name="T6" fmla="*/ 0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7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88" name="Freeform 16">
            <a:extLst>
              <a:ext uri="{FF2B5EF4-FFF2-40B4-BE49-F238E27FC236}">
                <a16:creationId xmlns:a16="http://schemas.microsoft.com/office/drawing/2014/main" id="{9B684363-C8AF-4A69-BFCC-15D6CA9D6C79}"/>
              </a:ext>
            </a:extLst>
          </p:cNvPr>
          <p:cNvSpPr>
            <a:spLocks/>
          </p:cNvSpPr>
          <p:nvPr/>
        </p:nvSpPr>
        <p:spPr bwMode="auto">
          <a:xfrm>
            <a:off x="7297738" y="0"/>
            <a:ext cx="147637" cy="55563"/>
          </a:xfrm>
          <a:custGeom>
            <a:avLst/>
            <a:gdLst>
              <a:gd name="T0" fmla="*/ 0 w 93"/>
              <a:gd name="T1" fmla="*/ 35 h 35"/>
              <a:gd name="T2" fmla="*/ 47 w 93"/>
              <a:gd name="T3" fmla="*/ 0 h 35"/>
              <a:gd name="T4" fmla="*/ 93 w 93"/>
              <a:gd name="T5" fmla="*/ 35 h 35"/>
              <a:gd name="T6" fmla="*/ 0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7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89" name="Freeform 17">
            <a:extLst>
              <a:ext uri="{FF2B5EF4-FFF2-40B4-BE49-F238E27FC236}">
                <a16:creationId xmlns:a16="http://schemas.microsoft.com/office/drawing/2014/main" id="{BF40D1BE-7396-4FC2-A200-4AA3E998E406}"/>
              </a:ext>
            </a:extLst>
          </p:cNvPr>
          <p:cNvSpPr>
            <a:spLocks/>
          </p:cNvSpPr>
          <p:nvPr/>
        </p:nvSpPr>
        <p:spPr bwMode="auto">
          <a:xfrm>
            <a:off x="7502525" y="0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90" name="Freeform 18">
            <a:extLst>
              <a:ext uri="{FF2B5EF4-FFF2-40B4-BE49-F238E27FC236}">
                <a16:creationId xmlns:a16="http://schemas.microsoft.com/office/drawing/2014/main" id="{CBB472A4-D76A-463A-BA41-F14D003ED451}"/>
              </a:ext>
            </a:extLst>
          </p:cNvPr>
          <p:cNvSpPr>
            <a:spLocks/>
          </p:cNvSpPr>
          <p:nvPr/>
        </p:nvSpPr>
        <p:spPr bwMode="auto">
          <a:xfrm>
            <a:off x="7710488" y="0"/>
            <a:ext cx="147637" cy="55563"/>
          </a:xfrm>
          <a:custGeom>
            <a:avLst/>
            <a:gdLst>
              <a:gd name="T0" fmla="*/ 0 w 93"/>
              <a:gd name="T1" fmla="*/ 35 h 35"/>
              <a:gd name="T2" fmla="*/ 47 w 93"/>
              <a:gd name="T3" fmla="*/ 0 h 35"/>
              <a:gd name="T4" fmla="*/ 93 w 93"/>
              <a:gd name="T5" fmla="*/ 35 h 35"/>
              <a:gd name="T6" fmla="*/ 0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7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91" name="Freeform 19">
            <a:extLst>
              <a:ext uri="{FF2B5EF4-FFF2-40B4-BE49-F238E27FC236}">
                <a16:creationId xmlns:a16="http://schemas.microsoft.com/office/drawing/2014/main" id="{4E846B49-964D-41DF-9027-D481F2F16997}"/>
              </a:ext>
            </a:extLst>
          </p:cNvPr>
          <p:cNvSpPr>
            <a:spLocks/>
          </p:cNvSpPr>
          <p:nvPr/>
        </p:nvSpPr>
        <p:spPr bwMode="auto">
          <a:xfrm>
            <a:off x="7927975" y="0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92" name="Freeform 20">
            <a:extLst>
              <a:ext uri="{FF2B5EF4-FFF2-40B4-BE49-F238E27FC236}">
                <a16:creationId xmlns:a16="http://schemas.microsoft.com/office/drawing/2014/main" id="{43FB9608-D84F-4740-B06A-FCBF227ED214}"/>
              </a:ext>
            </a:extLst>
          </p:cNvPr>
          <p:cNvSpPr>
            <a:spLocks/>
          </p:cNvSpPr>
          <p:nvPr/>
        </p:nvSpPr>
        <p:spPr bwMode="auto">
          <a:xfrm>
            <a:off x="8128000" y="0"/>
            <a:ext cx="146050" cy="55563"/>
          </a:xfrm>
          <a:custGeom>
            <a:avLst/>
            <a:gdLst>
              <a:gd name="T0" fmla="*/ 0 w 92"/>
              <a:gd name="T1" fmla="*/ 35 h 35"/>
              <a:gd name="T2" fmla="*/ 45 w 92"/>
              <a:gd name="T3" fmla="*/ 0 h 35"/>
              <a:gd name="T4" fmla="*/ 92 w 92"/>
              <a:gd name="T5" fmla="*/ 35 h 35"/>
              <a:gd name="T6" fmla="*/ 0 w 92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2"/>
              <a:gd name="T13" fmla="*/ 0 h 35"/>
              <a:gd name="T14" fmla="*/ 92 w 92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" h="35">
                <a:moveTo>
                  <a:pt x="0" y="35"/>
                </a:moveTo>
                <a:lnTo>
                  <a:pt x="45" y="0"/>
                </a:lnTo>
                <a:lnTo>
                  <a:pt x="92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93" name="Freeform 21">
            <a:extLst>
              <a:ext uri="{FF2B5EF4-FFF2-40B4-BE49-F238E27FC236}">
                <a16:creationId xmlns:a16="http://schemas.microsoft.com/office/drawing/2014/main" id="{F12D61A4-0992-4825-A231-8C2FD373B7F8}"/>
              </a:ext>
            </a:extLst>
          </p:cNvPr>
          <p:cNvSpPr>
            <a:spLocks/>
          </p:cNvSpPr>
          <p:nvPr/>
        </p:nvSpPr>
        <p:spPr bwMode="auto">
          <a:xfrm>
            <a:off x="8337550" y="0"/>
            <a:ext cx="146050" cy="55563"/>
          </a:xfrm>
          <a:custGeom>
            <a:avLst/>
            <a:gdLst>
              <a:gd name="T0" fmla="*/ 0 w 92"/>
              <a:gd name="T1" fmla="*/ 35 h 35"/>
              <a:gd name="T2" fmla="*/ 47 w 92"/>
              <a:gd name="T3" fmla="*/ 0 h 35"/>
              <a:gd name="T4" fmla="*/ 92 w 92"/>
              <a:gd name="T5" fmla="*/ 35 h 35"/>
              <a:gd name="T6" fmla="*/ 0 w 92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2"/>
              <a:gd name="T13" fmla="*/ 0 h 35"/>
              <a:gd name="T14" fmla="*/ 92 w 92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" h="35">
                <a:moveTo>
                  <a:pt x="0" y="35"/>
                </a:moveTo>
                <a:lnTo>
                  <a:pt x="47" y="0"/>
                </a:lnTo>
                <a:lnTo>
                  <a:pt x="92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94" name="Freeform 22">
            <a:extLst>
              <a:ext uri="{FF2B5EF4-FFF2-40B4-BE49-F238E27FC236}">
                <a16:creationId xmlns:a16="http://schemas.microsoft.com/office/drawing/2014/main" id="{5C646B81-67F3-46A6-B545-1FB81508553D}"/>
              </a:ext>
            </a:extLst>
          </p:cNvPr>
          <p:cNvSpPr>
            <a:spLocks/>
          </p:cNvSpPr>
          <p:nvPr/>
        </p:nvSpPr>
        <p:spPr bwMode="auto">
          <a:xfrm>
            <a:off x="8542338" y="0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95" name="Freeform 23">
            <a:extLst>
              <a:ext uri="{FF2B5EF4-FFF2-40B4-BE49-F238E27FC236}">
                <a16:creationId xmlns:a16="http://schemas.microsoft.com/office/drawing/2014/main" id="{2BF87454-0A5F-4F22-A888-28D865E51300}"/>
              </a:ext>
            </a:extLst>
          </p:cNvPr>
          <p:cNvSpPr>
            <a:spLocks/>
          </p:cNvSpPr>
          <p:nvPr/>
        </p:nvSpPr>
        <p:spPr bwMode="auto">
          <a:xfrm>
            <a:off x="8750300" y="0"/>
            <a:ext cx="146050" cy="55563"/>
          </a:xfrm>
          <a:custGeom>
            <a:avLst/>
            <a:gdLst>
              <a:gd name="T0" fmla="*/ 0 w 92"/>
              <a:gd name="T1" fmla="*/ 35 h 35"/>
              <a:gd name="T2" fmla="*/ 47 w 92"/>
              <a:gd name="T3" fmla="*/ 0 h 35"/>
              <a:gd name="T4" fmla="*/ 92 w 92"/>
              <a:gd name="T5" fmla="*/ 35 h 35"/>
              <a:gd name="T6" fmla="*/ 0 w 92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2"/>
              <a:gd name="T13" fmla="*/ 0 h 35"/>
              <a:gd name="T14" fmla="*/ 92 w 92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" h="35">
                <a:moveTo>
                  <a:pt x="0" y="35"/>
                </a:moveTo>
                <a:lnTo>
                  <a:pt x="47" y="0"/>
                </a:lnTo>
                <a:lnTo>
                  <a:pt x="92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96" name="Freeform 24">
            <a:extLst>
              <a:ext uri="{FF2B5EF4-FFF2-40B4-BE49-F238E27FC236}">
                <a16:creationId xmlns:a16="http://schemas.microsoft.com/office/drawing/2014/main" id="{69AE1BE0-6986-4F67-88B3-BE18EA00E241}"/>
              </a:ext>
            </a:extLst>
          </p:cNvPr>
          <p:cNvSpPr>
            <a:spLocks/>
          </p:cNvSpPr>
          <p:nvPr/>
        </p:nvSpPr>
        <p:spPr bwMode="auto">
          <a:xfrm>
            <a:off x="5430838" y="0"/>
            <a:ext cx="147637" cy="55563"/>
          </a:xfrm>
          <a:custGeom>
            <a:avLst/>
            <a:gdLst>
              <a:gd name="T0" fmla="*/ 0 w 93"/>
              <a:gd name="T1" fmla="*/ 35 h 35"/>
              <a:gd name="T2" fmla="*/ 47 w 93"/>
              <a:gd name="T3" fmla="*/ 0 h 35"/>
              <a:gd name="T4" fmla="*/ 93 w 93"/>
              <a:gd name="T5" fmla="*/ 35 h 35"/>
              <a:gd name="T6" fmla="*/ 0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7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97" name="Freeform 25">
            <a:extLst>
              <a:ext uri="{FF2B5EF4-FFF2-40B4-BE49-F238E27FC236}">
                <a16:creationId xmlns:a16="http://schemas.microsoft.com/office/drawing/2014/main" id="{07E85BDF-20C8-44F4-89DE-D4631245A1DB}"/>
              </a:ext>
            </a:extLst>
          </p:cNvPr>
          <p:cNvSpPr>
            <a:spLocks/>
          </p:cNvSpPr>
          <p:nvPr/>
        </p:nvSpPr>
        <p:spPr bwMode="auto">
          <a:xfrm>
            <a:off x="5222875" y="0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98" name="Freeform 26">
            <a:extLst>
              <a:ext uri="{FF2B5EF4-FFF2-40B4-BE49-F238E27FC236}">
                <a16:creationId xmlns:a16="http://schemas.microsoft.com/office/drawing/2014/main" id="{8FB24695-CDFB-4045-B4E0-26580A828917}"/>
              </a:ext>
            </a:extLst>
          </p:cNvPr>
          <p:cNvSpPr>
            <a:spLocks/>
          </p:cNvSpPr>
          <p:nvPr/>
        </p:nvSpPr>
        <p:spPr bwMode="auto">
          <a:xfrm>
            <a:off x="5640388" y="0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99" name="Freeform 27">
            <a:extLst>
              <a:ext uri="{FF2B5EF4-FFF2-40B4-BE49-F238E27FC236}">
                <a16:creationId xmlns:a16="http://schemas.microsoft.com/office/drawing/2014/main" id="{503EEFF1-6CD0-43C1-8AA4-285C60A22FFF}"/>
              </a:ext>
            </a:extLst>
          </p:cNvPr>
          <p:cNvSpPr>
            <a:spLocks/>
          </p:cNvSpPr>
          <p:nvPr/>
        </p:nvSpPr>
        <p:spPr bwMode="auto">
          <a:xfrm>
            <a:off x="5848350" y="0"/>
            <a:ext cx="146050" cy="55563"/>
          </a:xfrm>
          <a:custGeom>
            <a:avLst/>
            <a:gdLst>
              <a:gd name="T0" fmla="*/ 0 w 92"/>
              <a:gd name="T1" fmla="*/ 35 h 35"/>
              <a:gd name="T2" fmla="*/ 45 w 92"/>
              <a:gd name="T3" fmla="*/ 0 h 35"/>
              <a:gd name="T4" fmla="*/ 92 w 92"/>
              <a:gd name="T5" fmla="*/ 35 h 35"/>
              <a:gd name="T6" fmla="*/ 0 w 92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2"/>
              <a:gd name="T13" fmla="*/ 0 h 35"/>
              <a:gd name="T14" fmla="*/ 92 w 92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" h="35">
                <a:moveTo>
                  <a:pt x="0" y="35"/>
                </a:moveTo>
                <a:lnTo>
                  <a:pt x="45" y="0"/>
                </a:lnTo>
                <a:lnTo>
                  <a:pt x="92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100" name="Freeform 28">
            <a:extLst>
              <a:ext uri="{FF2B5EF4-FFF2-40B4-BE49-F238E27FC236}">
                <a16:creationId xmlns:a16="http://schemas.microsoft.com/office/drawing/2014/main" id="{EBC61D24-5585-4B8B-B0B5-D73791932207}"/>
              </a:ext>
            </a:extLst>
          </p:cNvPr>
          <p:cNvSpPr>
            <a:spLocks/>
          </p:cNvSpPr>
          <p:nvPr/>
        </p:nvSpPr>
        <p:spPr bwMode="auto">
          <a:xfrm>
            <a:off x="6062663" y="0"/>
            <a:ext cx="146050" cy="55563"/>
          </a:xfrm>
          <a:custGeom>
            <a:avLst/>
            <a:gdLst>
              <a:gd name="T0" fmla="*/ 0 w 92"/>
              <a:gd name="T1" fmla="*/ 35 h 35"/>
              <a:gd name="T2" fmla="*/ 45 w 92"/>
              <a:gd name="T3" fmla="*/ 0 h 35"/>
              <a:gd name="T4" fmla="*/ 92 w 92"/>
              <a:gd name="T5" fmla="*/ 35 h 35"/>
              <a:gd name="T6" fmla="*/ 0 w 92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2"/>
              <a:gd name="T13" fmla="*/ 0 h 35"/>
              <a:gd name="T14" fmla="*/ 92 w 92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" h="35">
                <a:moveTo>
                  <a:pt x="0" y="35"/>
                </a:moveTo>
                <a:lnTo>
                  <a:pt x="45" y="0"/>
                </a:lnTo>
                <a:lnTo>
                  <a:pt x="92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101" name="Freeform 29">
            <a:extLst>
              <a:ext uri="{FF2B5EF4-FFF2-40B4-BE49-F238E27FC236}">
                <a16:creationId xmlns:a16="http://schemas.microsoft.com/office/drawing/2014/main" id="{C3EAA750-D43B-4957-8839-6A5A64D0BD2B}"/>
              </a:ext>
            </a:extLst>
          </p:cNvPr>
          <p:cNvSpPr>
            <a:spLocks/>
          </p:cNvSpPr>
          <p:nvPr/>
        </p:nvSpPr>
        <p:spPr bwMode="auto">
          <a:xfrm>
            <a:off x="6265863" y="0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102" name="Freeform 30">
            <a:extLst>
              <a:ext uri="{FF2B5EF4-FFF2-40B4-BE49-F238E27FC236}">
                <a16:creationId xmlns:a16="http://schemas.microsoft.com/office/drawing/2014/main" id="{FC563ACC-C6D0-4293-8204-AC0DB050FEC0}"/>
              </a:ext>
            </a:extLst>
          </p:cNvPr>
          <p:cNvSpPr>
            <a:spLocks/>
          </p:cNvSpPr>
          <p:nvPr/>
        </p:nvSpPr>
        <p:spPr bwMode="auto">
          <a:xfrm>
            <a:off x="4181475" y="0"/>
            <a:ext cx="147638" cy="55563"/>
          </a:xfrm>
          <a:custGeom>
            <a:avLst/>
            <a:gdLst>
              <a:gd name="T0" fmla="*/ 0 w 93"/>
              <a:gd name="T1" fmla="*/ 35 h 35"/>
              <a:gd name="T2" fmla="*/ 46 w 93"/>
              <a:gd name="T3" fmla="*/ 0 h 35"/>
              <a:gd name="T4" fmla="*/ 93 w 93"/>
              <a:gd name="T5" fmla="*/ 35 h 35"/>
              <a:gd name="T6" fmla="*/ 0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6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103" name="Freeform 31">
            <a:extLst>
              <a:ext uri="{FF2B5EF4-FFF2-40B4-BE49-F238E27FC236}">
                <a16:creationId xmlns:a16="http://schemas.microsoft.com/office/drawing/2014/main" id="{A0945CB1-9B88-4B5B-941F-DB1EDF068B11}"/>
              </a:ext>
            </a:extLst>
          </p:cNvPr>
          <p:cNvSpPr>
            <a:spLocks/>
          </p:cNvSpPr>
          <p:nvPr/>
        </p:nvSpPr>
        <p:spPr bwMode="auto">
          <a:xfrm>
            <a:off x="3973513" y="0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104" name="Freeform 32">
            <a:extLst>
              <a:ext uri="{FF2B5EF4-FFF2-40B4-BE49-F238E27FC236}">
                <a16:creationId xmlns:a16="http://schemas.microsoft.com/office/drawing/2014/main" id="{755329FA-19F3-4B86-9178-AE4C572887C9}"/>
              </a:ext>
            </a:extLst>
          </p:cNvPr>
          <p:cNvSpPr>
            <a:spLocks/>
          </p:cNvSpPr>
          <p:nvPr/>
        </p:nvSpPr>
        <p:spPr bwMode="auto">
          <a:xfrm>
            <a:off x="4391025" y="0"/>
            <a:ext cx="147638" cy="55563"/>
          </a:xfrm>
          <a:custGeom>
            <a:avLst/>
            <a:gdLst>
              <a:gd name="T0" fmla="*/ 0 w 93"/>
              <a:gd name="T1" fmla="*/ 35 h 35"/>
              <a:gd name="T2" fmla="*/ 47 w 93"/>
              <a:gd name="T3" fmla="*/ 0 h 35"/>
              <a:gd name="T4" fmla="*/ 93 w 93"/>
              <a:gd name="T5" fmla="*/ 35 h 35"/>
              <a:gd name="T6" fmla="*/ 0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7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105" name="Freeform 33">
            <a:extLst>
              <a:ext uri="{FF2B5EF4-FFF2-40B4-BE49-F238E27FC236}">
                <a16:creationId xmlns:a16="http://schemas.microsoft.com/office/drawing/2014/main" id="{E1092FC7-007C-4C6E-A388-4770AE08C7B6}"/>
              </a:ext>
            </a:extLst>
          </p:cNvPr>
          <p:cNvSpPr>
            <a:spLocks/>
          </p:cNvSpPr>
          <p:nvPr/>
        </p:nvSpPr>
        <p:spPr bwMode="auto">
          <a:xfrm>
            <a:off x="4595813" y="0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106" name="Freeform 34">
            <a:extLst>
              <a:ext uri="{FF2B5EF4-FFF2-40B4-BE49-F238E27FC236}">
                <a16:creationId xmlns:a16="http://schemas.microsoft.com/office/drawing/2014/main" id="{546607AD-D802-4EDE-9596-D0C537785EB2}"/>
              </a:ext>
            </a:extLst>
          </p:cNvPr>
          <p:cNvSpPr>
            <a:spLocks/>
          </p:cNvSpPr>
          <p:nvPr/>
        </p:nvSpPr>
        <p:spPr bwMode="auto">
          <a:xfrm>
            <a:off x="4810125" y="0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107" name="Freeform 35">
            <a:extLst>
              <a:ext uri="{FF2B5EF4-FFF2-40B4-BE49-F238E27FC236}">
                <a16:creationId xmlns:a16="http://schemas.microsoft.com/office/drawing/2014/main" id="{7C3541B7-A71B-429A-9441-BFA53B007803}"/>
              </a:ext>
            </a:extLst>
          </p:cNvPr>
          <p:cNvSpPr>
            <a:spLocks/>
          </p:cNvSpPr>
          <p:nvPr/>
        </p:nvSpPr>
        <p:spPr bwMode="auto">
          <a:xfrm>
            <a:off x="5018088" y="0"/>
            <a:ext cx="147637" cy="55563"/>
          </a:xfrm>
          <a:custGeom>
            <a:avLst/>
            <a:gdLst>
              <a:gd name="T0" fmla="*/ 0 w 93"/>
              <a:gd name="T1" fmla="*/ 35 h 35"/>
              <a:gd name="T2" fmla="*/ 47 w 93"/>
              <a:gd name="T3" fmla="*/ 0 h 35"/>
              <a:gd name="T4" fmla="*/ 93 w 93"/>
              <a:gd name="T5" fmla="*/ 35 h 35"/>
              <a:gd name="T6" fmla="*/ 0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7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108" name="Freeform 36">
            <a:extLst>
              <a:ext uri="{FF2B5EF4-FFF2-40B4-BE49-F238E27FC236}">
                <a16:creationId xmlns:a16="http://schemas.microsoft.com/office/drawing/2014/main" id="{9B865030-1ABC-49AF-A889-76AB2CA72703}"/>
              </a:ext>
            </a:extLst>
          </p:cNvPr>
          <p:cNvSpPr>
            <a:spLocks/>
          </p:cNvSpPr>
          <p:nvPr/>
        </p:nvSpPr>
        <p:spPr bwMode="auto">
          <a:xfrm>
            <a:off x="2935288" y="0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109" name="Freeform 37">
            <a:extLst>
              <a:ext uri="{FF2B5EF4-FFF2-40B4-BE49-F238E27FC236}">
                <a16:creationId xmlns:a16="http://schemas.microsoft.com/office/drawing/2014/main" id="{720A3C2D-58E8-4F0D-9036-2F00327687AC}"/>
              </a:ext>
            </a:extLst>
          </p:cNvPr>
          <p:cNvSpPr>
            <a:spLocks/>
          </p:cNvSpPr>
          <p:nvPr/>
        </p:nvSpPr>
        <p:spPr bwMode="auto">
          <a:xfrm>
            <a:off x="2728913" y="0"/>
            <a:ext cx="147637" cy="55563"/>
          </a:xfrm>
          <a:custGeom>
            <a:avLst/>
            <a:gdLst>
              <a:gd name="T0" fmla="*/ 0 w 93"/>
              <a:gd name="T1" fmla="*/ 35 h 35"/>
              <a:gd name="T2" fmla="*/ 46 w 93"/>
              <a:gd name="T3" fmla="*/ 0 h 35"/>
              <a:gd name="T4" fmla="*/ 93 w 93"/>
              <a:gd name="T5" fmla="*/ 35 h 35"/>
              <a:gd name="T6" fmla="*/ 0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6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110" name="Freeform 38">
            <a:extLst>
              <a:ext uri="{FF2B5EF4-FFF2-40B4-BE49-F238E27FC236}">
                <a16:creationId xmlns:a16="http://schemas.microsoft.com/office/drawing/2014/main" id="{3D52E642-D619-4B33-BA79-E282B11EED64}"/>
              </a:ext>
            </a:extLst>
          </p:cNvPr>
          <p:cNvSpPr>
            <a:spLocks/>
          </p:cNvSpPr>
          <p:nvPr/>
        </p:nvSpPr>
        <p:spPr bwMode="auto">
          <a:xfrm>
            <a:off x="3144838" y="0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111" name="Freeform 39">
            <a:extLst>
              <a:ext uri="{FF2B5EF4-FFF2-40B4-BE49-F238E27FC236}">
                <a16:creationId xmlns:a16="http://schemas.microsoft.com/office/drawing/2014/main" id="{87F79025-57E0-469A-877F-8B6FB2F743FF}"/>
              </a:ext>
            </a:extLst>
          </p:cNvPr>
          <p:cNvSpPr>
            <a:spLocks/>
          </p:cNvSpPr>
          <p:nvPr/>
        </p:nvSpPr>
        <p:spPr bwMode="auto">
          <a:xfrm>
            <a:off x="3351213" y="0"/>
            <a:ext cx="147637" cy="55563"/>
          </a:xfrm>
          <a:custGeom>
            <a:avLst/>
            <a:gdLst>
              <a:gd name="T0" fmla="*/ 0 w 93"/>
              <a:gd name="T1" fmla="*/ 35 h 35"/>
              <a:gd name="T2" fmla="*/ 47 w 93"/>
              <a:gd name="T3" fmla="*/ 0 h 35"/>
              <a:gd name="T4" fmla="*/ 93 w 93"/>
              <a:gd name="T5" fmla="*/ 35 h 35"/>
              <a:gd name="T6" fmla="*/ 0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7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112" name="Freeform 40">
            <a:extLst>
              <a:ext uri="{FF2B5EF4-FFF2-40B4-BE49-F238E27FC236}">
                <a16:creationId xmlns:a16="http://schemas.microsoft.com/office/drawing/2014/main" id="{55A89553-2EB3-447D-B418-3F03242B8233}"/>
              </a:ext>
            </a:extLst>
          </p:cNvPr>
          <p:cNvSpPr>
            <a:spLocks/>
          </p:cNvSpPr>
          <p:nvPr/>
        </p:nvSpPr>
        <p:spPr bwMode="auto">
          <a:xfrm>
            <a:off x="3565525" y="0"/>
            <a:ext cx="147638" cy="55563"/>
          </a:xfrm>
          <a:custGeom>
            <a:avLst/>
            <a:gdLst>
              <a:gd name="T0" fmla="*/ 0 w 93"/>
              <a:gd name="T1" fmla="*/ 35 h 35"/>
              <a:gd name="T2" fmla="*/ 46 w 93"/>
              <a:gd name="T3" fmla="*/ 0 h 35"/>
              <a:gd name="T4" fmla="*/ 93 w 93"/>
              <a:gd name="T5" fmla="*/ 35 h 35"/>
              <a:gd name="T6" fmla="*/ 0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6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pic>
        <p:nvPicPr>
          <p:cNvPr id="3113" name="Picture 41" descr="BD14742_">
            <a:extLst>
              <a:ext uri="{FF2B5EF4-FFF2-40B4-BE49-F238E27FC236}">
                <a16:creationId xmlns:a16="http://schemas.microsoft.com/office/drawing/2014/main" id="{20A4AC65-3FFA-4FE0-A971-EE1F7A75AD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696075"/>
            <a:ext cx="9144000" cy="161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14" name="Picture 42" descr="Logo">
            <a:extLst>
              <a:ext uri="{FF2B5EF4-FFF2-40B4-BE49-F238E27FC236}">
                <a16:creationId xmlns:a16="http://schemas.microsoft.com/office/drawing/2014/main" id="{7058CD30-A315-41F0-A3AF-C36FDDACE6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3424" y="152400"/>
            <a:ext cx="2060575" cy="11447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15" name="Picture 43" descr="BD14742_">
            <a:extLst>
              <a:ext uri="{FF2B5EF4-FFF2-40B4-BE49-F238E27FC236}">
                <a16:creationId xmlns:a16="http://schemas.microsoft.com/office/drawing/2014/main" id="{5B2BF685-E26D-438F-83C0-CB8A0A0CEB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61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16" name="Rectangle 44">
            <a:extLst>
              <a:ext uri="{FF2B5EF4-FFF2-40B4-BE49-F238E27FC236}">
                <a16:creationId xmlns:a16="http://schemas.microsoft.com/office/drawing/2014/main" id="{A04E99EC-2678-48BE-89CA-84DB379ADD2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1110" y="336930"/>
            <a:ext cx="5587150" cy="820317"/>
          </a:xfrm>
        </p:spPr>
        <p:txBody>
          <a:bodyPr/>
          <a:lstStyle/>
          <a:p>
            <a:pPr algn="l"/>
            <a:r>
              <a:rPr lang="en-US" altLang="en-US" sz="4000" dirty="0">
                <a:latin typeface="Verdana" panose="020B0604030504040204" pitchFamily="34" charset="0"/>
                <a:ea typeface="Verdana" panose="020B0604030504040204" pitchFamily="34" charset="0"/>
              </a:rPr>
              <a:t>Customer</a:t>
            </a:r>
            <a:br>
              <a:rPr lang="en-US" altLang="en-US" sz="4000" dirty="0">
                <a:latin typeface="Verdana" panose="020B0604030504040204" pitchFamily="34" charset="0"/>
                <a:ea typeface="Verdana" panose="020B0604030504040204" pitchFamily="34" charset="0"/>
              </a:rPr>
            </a:br>
            <a:r>
              <a:rPr lang="en-US" altLang="en-US" sz="4000" dirty="0">
                <a:latin typeface="Verdana" panose="020B0604030504040204" pitchFamily="34" charset="0"/>
                <a:ea typeface="Verdana" panose="020B0604030504040204" pitchFamily="34" charset="0"/>
              </a:rPr>
              <a:t>Protections</a:t>
            </a:r>
          </a:p>
        </p:txBody>
      </p:sp>
      <p:sp>
        <p:nvSpPr>
          <p:cNvPr id="3118" name="Text Box 46">
            <a:extLst>
              <a:ext uri="{FF2B5EF4-FFF2-40B4-BE49-F238E27FC236}">
                <a16:creationId xmlns:a16="http://schemas.microsoft.com/office/drawing/2014/main" id="{1D4D3C28-0767-49D5-8D44-5B6A48C4C03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34400" y="6400800"/>
            <a:ext cx="381000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fld id="{122CFDA7-56FB-4736-B401-CA612D196AAD}" type="slidenum">
              <a:rPr lang="en-US" altLang="en-US" sz="1000"/>
              <a:pPr eaLnBrk="1" hangingPunct="1">
                <a:spcBef>
                  <a:spcPct val="50000"/>
                </a:spcBef>
              </a:pPr>
              <a:t>9</a:t>
            </a:fld>
            <a:endParaRPr lang="en-US" altLang="en-US" sz="1000"/>
          </a:p>
        </p:txBody>
      </p:sp>
      <p:pic>
        <p:nvPicPr>
          <p:cNvPr id="3120" name="Picture 48" descr="IPA">
            <a:extLst>
              <a:ext uri="{FF2B5EF4-FFF2-40B4-BE49-F238E27FC236}">
                <a16:creationId xmlns:a16="http://schemas.microsoft.com/office/drawing/2014/main" id="{17512193-95EE-4F5C-BBA6-1EAE0C6A54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8850" y="266514"/>
            <a:ext cx="1873250" cy="8369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AutoShape 56" descr="Elevate Energy">
            <a:extLst>
              <a:ext uri="{FF2B5EF4-FFF2-40B4-BE49-F238E27FC236}">
                <a16:creationId xmlns:a16="http://schemas.microsoft.com/office/drawing/2014/main" id="{0929B480-AA63-495F-BF4C-C63707AED24A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564683" y="532606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aphicFrame>
        <p:nvGraphicFramePr>
          <p:cNvPr id="7" name="Content Placeholder 6">
            <a:extLst>
              <a:ext uri="{FF2B5EF4-FFF2-40B4-BE49-F238E27FC236}">
                <a16:creationId xmlns:a16="http://schemas.microsoft.com/office/drawing/2014/main" id="{3E5F43B2-BB7D-4518-9157-97CF4B30707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72482591"/>
              </p:ext>
            </p:extLst>
          </p:nvPr>
        </p:nvGraphicFramePr>
        <p:xfrm>
          <a:off x="286574" y="1566800"/>
          <a:ext cx="8302625" cy="467741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pic>
        <p:nvPicPr>
          <p:cNvPr id="50" name="Picture 49" descr="Shape&#10;&#10;Description automatically generated">
            <a:extLst>
              <a:ext uri="{FF2B5EF4-FFF2-40B4-BE49-F238E27FC236}">
                <a16:creationId xmlns:a16="http://schemas.microsoft.com/office/drawing/2014/main" id="{C641C1C6-42B9-4A0A-BBF8-A755CBA6B301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8350" y="217530"/>
            <a:ext cx="952618" cy="9618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6167299"/>
      </p:ext>
    </p:extLst>
  </p:cSld>
  <p:clrMapOvr>
    <a:masterClrMapping/>
  </p:clrMapOvr>
</p:sld>
</file>

<file path=ppt/theme/theme1.xml><?xml version="1.0" encoding="utf-8"?>
<a:theme xmlns:a="http://schemas.openxmlformats.org/drawingml/2006/main" name="Power Point Template - Cover and Page">
  <a:themeElements>
    <a:clrScheme name="Power Point Template - Cover and Page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Power Point Template - Cover and Page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Power Point Template - Cover and Page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ower Point Template - Cover and Page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 Point Template - Cover and Page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 Point Template - Cover and Page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 Point Template - Cover and Pag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 Point Template - Cover and Pag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 Point Template - Cover and Pag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NEUAC 2021 slide template" id="{3BE37F88-CB4E-4E5D-9831-CBA405EB223A}" vid="{E642F870-6B74-4396-BA79-215F725A6B3D}"/>
    </a:ext>
  </a:extLst>
</a:theme>
</file>

<file path=ppt/theme/theme3.xml><?xml version="1.0" encoding="utf-8"?>
<a:theme xmlns:a="http://schemas.openxmlformats.org/drawingml/2006/main" name="Power Point Template - Cover and Page">
  <a:themeElements>
    <a:clrScheme name="Power Point Template - Cover and Page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Power Point Template - Cover and Page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Power Point Template - Cover and Page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ower Point Template - Cover and Page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 Point Template - Cover and Page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 Point Template - Cover and Page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 Point Template - Cover and Pag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 Point Template - Cover and Pag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 Point Template - Cover and Pag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Challenges and Opportunities in Providing Solar Alternatives to Low-Income Households</Template>
  <TotalTime>1701</TotalTime>
  <Words>1269</Words>
  <Application>Microsoft Office PowerPoint</Application>
  <PresentationFormat>On-screen Show (4:3)</PresentationFormat>
  <Paragraphs>310</Paragraphs>
  <Slides>21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21</vt:i4>
      </vt:variant>
    </vt:vector>
  </HeadingPairs>
  <TitlesOfParts>
    <vt:vector size="29" baseType="lpstr">
      <vt:lpstr>Arial</vt:lpstr>
      <vt:lpstr>Calibri</vt:lpstr>
      <vt:lpstr>Lato</vt:lpstr>
      <vt:lpstr>Times New Roman</vt:lpstr>
      <vt:lpstr>Verdana</vt:lpstr>
      <vt:lpstr>Power Point Template - Cover and Page</vt:lpstr>
      <vt:lpstr>Office Theme</vt:lpstr>
      <vt:lpstr>Power Point Template - Cover and Page</vt:lpstr>
      <vt:lpstr>PowerPoint Presentation</vt:lpstr>
      <vt:lpstr>Overview</vt:lpstr>
      <vt:lpstr>Illinois Solar for All Program</vt:lpstr>
      <vt:lpstr>ILSFA  Overview</vt:lpstr>
      <vt:lpstr>ILSFA  Offerings</vt:lpstr>
      <vt:lpstr>Market Based Approach</vt:lpstr>
      <vt:lpstr>Evaluation Design</vt:lpstr>
      <vt:lpstr>Customer Protections &amp; Education</vt:lpstr>
      <vt:lpstr>Customer Protections</vt:lpstr>
      <vt:lpstr>Grassroots Education</vt:lpstr>
      <vt:lpstr>Outreach Challenges &amp; Successes </vt:lpstr>
      <vt:lpstr>Environmental Justice</vt:lpstr>
      <vt:lpstr>ILSFA EJ Requirements</vt:lpstr>
      <vt:lpstr>ILSFA EJ Determination</vt:lpstr>
      <vt:lpstr>EJ Statistics</vt:lpstr>
      <vt:lpstr>LI Distributed Generation Barriers</vt:lpstr>
      <vt:lpstr>ILSFA LIDG Approach</vt:lpstr>
      <vt:lpstr>Vendor  Challenges</vt:lpstr>
      <vt:lpstr>LIDG  Progress</vt:lpstr>
      <vt:lpstr>ILSFA  Summary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Challenges and Opportunities in Providing Solar to Low-Income Households</dc:title>
  <dc:creator>Jackie Berger</dc:creator>
  <cp:lastModifiedBy>Jackie Berger</cp:lastModifiedBy>
  <cp:revision>43</cp:revision>
  <dcterms:created xsi:type="dcterms:W3CDTF">2021-04-09T18:50:29Z</dcterms:created>
  <dcterms:modified xsi:type="dcterms:W3CDTF">2021-04-14T17:10:46Z</dcterms:modified>
</cp:coreProperties>
</file>