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9" r:id="rId4"/>
    <p:sldId id="274" r:id="rId5"/>
    <p:sldId id="275" r:id="rId6"/>
    <p:sldId id="277" r:id="rId7"/>
    <p:sldId id="281" r:id="rId8"/>
    <p:sldId id="278" r:id="rId9"/>
    <p:sldId id="271" r:id="rId10"/>
    <p:sldId id="279" r:id="rId11"/>
    <p:sldId id="286" r:id="rId12"/>
    <p:sldId id="272" r:id="rId13"/>
    <p:sldId id="285" r:id="rId14"/>
    <p:sldId id="282" r:id="rId15"/>
    <p:sldId id="273" r:id="rId16"/>
    <p:sldId id="284" r:id="rId17"/>
    <p:sldId id="283" r:id="rId18"/>
    <p:sldId id="26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B2386-5E4B-4435-9676-1D2FF8BEB9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23D5B2-3AE0-4260-9CC9-F24BD600215A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are Non-Energy Impacts (NEIs)?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BFF12CD-41CB-481A-A805-DF14E88495C1}" type="parTrans" cxnId="{9EF5D2EC-8E78-4BC4-9808-69D04EF693D6}">
      <dgm:prSet/>
      <dgm:spPr/>
      <dgm:t>
        <a:bodyPr/>
        <a:lstStyle/>
        <a:p>
          <a:endParaRPr lang="en-US"/>
        </a:p>
      </dgm:t>
    </dgm:pt>
    <dgm:pt modelId="{4A7FCB4C-C70E-4D09-8599-029DC1710654}" type="sibTrans" cxnId="{9EF5D2EC-8E78-4BC4-9808-69D04EF693D6}">
      <dgm:prSet/>
      <dgm:spPr/>
      <dgm:t>
        <a:bodyPr/>
        <a:lstStyle/>
        <a:p>
          <a:endParaRPr lang="en-US"/>
        </a:p>
      </dgm:t>
    </dgm:pt>
    <dgm:pt modelId="{7F91FAED-AC21-46D7-8CCD-238C2E991ECD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Why are NEI’s Important to Study?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6F66BB-61DC-43A3-97ED-59600CA6D9EF}" type="parTrans" cxnId="{24AECF3A-37D8-44AB-A3DF-2C2E1B21EE48}">
      <dgm:prSet/>
      <dgm:spPr/>
      <dgm:t>
        <a:bodyPr/>
        <a:lstStyle/>
        <a:p>
          <a:endParaRPr lang="en-US"/>
        </a:p>
      </dgm:t>
    </dgm:pt>
    <dgm:pt modelId="{05CA6759-5E94-4826-BD46-0E7AF8C4CEAF}" type="sibTrans" cxnId="{24AECF3A-37D8-44AB-A3DF-2C2E1B21EE48}">
      <dgm:prSet/>
      <dgm:spPr/>
      <dgm:t>
        <a:bodyPr/>
        <a:lstStyle/>
        <a:p>
          <a:endParaRPr lang="en-US"/>
        </a:p>
      </dgm:t>
    </dgm:pt>
    <dgm:pt modelId="{3C621440-B992-4F38-B6F6-C2CF665E810D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Challenges in the NEI Literature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38A1C94-1C46-4709-85A8-5FF858BEA17D}" type="parTrans" cxnId="{2BB1765A-9FB2-42A9-845B-A14968871D0C}">
      <dgm:prSet/>
      <dgm:spPr/>
      <dgm:t>
        <a:bodyPr/>
        <a:lstStyle/>
        <a:p>
          <a:endParaRPr lang="en-US"/>
        </a:p>
      </dgm:t>
    </dgm:pt>
    <dgm:pt modelId="{0C267DD6-574A-498D-8466-37E0AC875ABB}" type="sibTrans" cxnId="{2BB1765A-9FB2-42A9-845B-A14968871D0C}">
      <dgm:prSet/>
      <dgm:spPr/>
      <dgm:t>
        <a:bodyPr/>
        <a:lstStyle/>
        <a:p>
          <a:endParaRPr lang="en-US"/>
        </a:p>
      </dgm:t>
    </dgm:pt>
    <dgm:pt modelId="{21D90215-2472-4CCF-8F67-CE6B96A72865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Assessing NEI Calculations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D2E67C1-B0BF-4EB4-A937-56CD4C274224}" type="parTrans" cxnId="{12B347C3-B012-4BFA-894A-45DE2653DFD2}">
      <dgm:prSet/>
      <dgm:spPr/>
      <dgm:t>
        <a:bodyPr/>
        <a:lstStyle/>
        <a:p>
          <a:endParaRPr lang="en-US"/>
        </a:p>
      </dgm:t>
    </dgm:pt>
    <dgm:pt modelId="{65DDFD11-8A45-4FDA-9555-F3D272F2AE7C}" type="sibTrans" cxnId="{12B347C3-B012-4BFA-894A-45DE2653DFD2}">
      <dgm:prSet/>
      <dgm:spPr/>
      <dgm:t>
        <a:bodyPr/>
        <a:lstStyle/>
        <a:p>
          <a:endParaRPr lang="en-US"/>
        </a:p>
      </dgm:t>
    </dgm:pt>
    <dgm:pt modelId="{B9DF2F3A-E903-4C7E-8462-09889AE6D153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Recommendations for NEI Research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6A2FBB3-6331-4C6D-AC18-14F6BA8AED21}" type="parTrans" cxnId="{4F2F142E-400D-4998-A0D9-2D6EB4E7FA3B}">
      <dgm:prSet/>
      <dgm:spPr/>
      <dgm:t>
        <a:bodyPr/>
        <a:lstStyle/>
        <a:p>
          <a:endParaRPr lang="en-US"/>
        </a:p>
      </dgm:t>
    </dgm:pt>
    <dgm:pt modelId="{F155815F-6546-4B19-943C-8B28386E0204}" type="sibTrans" cxnId="{4F2F142E-400D-4998-A0D9-2D6EB4E7FA3B}">
      <dgm:prSet/>
      <dgm:spPr/>
      <dgm:t>
        <a:bodyPr/>
        <a:lstStyle/>
        <a:p>
          <a:endParaRPr lang="en-US"/>
        </a:p>
      </dgm:t>
    </dgm:pt>
    <dgm:pt modelId="{D7CF816A-5248-4CB7-80C2-3C6A88CC3645}" type="pres">
      <dgm:prSet presAssocID="{343B2386-5E4B-4435-9676-1D2FF8BEB9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94CAF8-BAB8-463D-A720-AA40A6A77AF8}" type="pres">
      <dgm:prSet presAssocID="{3A23D5B2-3AE0-4260-9CC9-F24BD600215A}" presName="parentLin" presStyleCnt="0"/>
      <dgm:spPr/>
    </dgm:pt>
    <dgm:pt modelId="{DC780BF5-61E4-4781-B4DF-6928A9CF98BB}" type="pres">
      <dgm:prSet presAssocID="{3A23D5B2-3AE0-4260-9CC9-F24BD600215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3CD7FA0-0003-4A4C-8EBD-7E3615E2FC31}" type="pres">
      <dgm:prSet presAssocID="{3A23D5B2-3AE0-4260-9CC9-F24BD600215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0FE8F-52F9-4D6A-ABB6-920168693E94}" type="pres">
      <dgm:prSet presAssocID="{3A23D5B2-3AE0-4260-9CC9-F24BD600215A}" presName="negativeSpace" presStyleCnt="0"/>
      <dgm:spPr/>
    </dgm:pt>
    <dgm:pt modelId="{06F155A3-78D3-4EF9-B77A-5D4477916BF1}" type="pres">
      <dgm:prSet presAssocID="{3A23D5B2-3AE0-4260-9CC9-F24BD600215A}" presName="childText" presStyleLbl="conFgAcc1" presStyleIdx="0" presStyleCnt="5">
        <dgm:presLayoutVars>
          <dgm:bulletEnabled val="1"/>
        </dgm:presLayoutVars>
      </dgm:prSet>
      <dgm:spPr/>
    </dgm:pt>
    <dgm:pt modelId="{63B97971-65A4-4E46-BD1F-15EA16D0CE30}" type="pres">
      <dgm:prSet presAssocID="{4A7FCB4C-C70E-4D09-8599-029DC1710654}" presName="spaceBetweenRectangles" presStyleCnt="0"/>
      <dgm:spPr/>
    </dgm:pt>
    <dgm:pt modelId="{629C4553-5E63-41C4-92D8-1B091FA8B7CF}" type="pres">
      <dgm:prSet presAssocID="{7F91FAED-AC21-46D7-8CCD-238C2E991ECD}" presName="parentLin" presStyleCnt="0"/>
      <dgm:spPr/>
    </dgm:pt>
    <dgm:pt modelId="{257EA67E-5BFF-43AE-9FEF-10A189EAFF45}" type="pres">
      <dgm:prSet presAssocID="{7F91FAED-AC21-46D7-8CCD-238C2E991EC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EB2BFBB-42AC-415D-A0CA-E0B7C211FA2F}" type="pres">
      <dgm:prSet presAssocID="{7F91FAED-AC21-46D7-8CCD-238C2E991EC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0C93E-00F1-4090-B57D-9B17D8C0E8FE}" type="pres">
      <dgm:prSet presAssocID="{7F91FAED-AC21-46D7-8CCD-238C2E991ECD}" presName="negativeSpace" presStyleCnt="0"/>
      <dgm:spPr/>
    </dgm:pt>
    <dgm:pt modelId="{96FEF5BA-3E0E-42B5-B63F-51D67D6CF9C8}" type="pres">
      <dgm:prSet presAssocID="{7F91FAED-AC21-46D7-8CCD-238C2E991ECD}" presName="childText" presStyleLbl="conFgAcc1" presStyleIdx="1" presStyleCnt="5">
        <dgm:presLayoutVars>
          <dgm:bulletEnabled val="1"/>
        </dgm:presLayoutVars>
      </dgm:prSet>
      <dgm:spPr/>
    </dgm:pt>
    <dgm:pt modelId="{945F7E82-3D7B-490C-841D-39451D39334B}" type="pres">
      <dgm:prSet presAssocID="{05CA6759-5E94-4826-BD46-0E7AF8C4CEAF}" presName="spaceBetweenRectangles" presStyleCnt="0"/>
      <dgm:spPr/>
    </dgm:pt>
    <dgm:pt modelId="{FE29BF9E-09E3-46F1-BE6D-389C07E82E91}" type="pres">
      <dgm:prSet presAssocID="{3C621440-B992-4F38-B6F6-C2CF665E810D}" presName="parentLin" presStyleCnt="0"/>
      <dgm:spPr/>
    </dgm:pt>
    <dgm:pt modelId="{B8252ADD-DE9B-4BD1-A92F-3F9E12F1C8A3}" type="pres">
      <dgm:prSet presAssocID="{3C621440-B992-4F38-B6F6-C2CF665E810D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A4E307F-A971-4A45-85FD-E0B859400827}" type="pres">
      <dgm:prSet presAssocID="{3C621440-B992-4F38-B6F6-C2CF665E810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C7711-2457-41E4-8263-144398273D5C}" type="pres">
      <dgm:prSet presAssocID="{3C621440-B992-4F38-B6F6-C2CF665E810D}" presName="negativeSpace" presStyleCnt="0"/>
      <dgm:spPr/>
    </dgm:pt>
    <dgm:pt modelId="{A76DF9A9-07CA-4A1E-AA85-FFDC4C62649D}" type="pres">
      <dgm:prSet presAssocID="{3C621440-B992-4F38-B6F6-C2CF665E810D}" presName="childText" presStyleLbl="conFgAcc1" presStyleIdx="2" presStyleCnt="5">
        <dgm:presLayoutVars>
          <dgm:bulletEnabled val="1"/>
        </dgm:presLayoutVars>
      </dgm:prSet>
      <dgm:spPr/>
    </dgm:pt>
    <dgm:pt modelId="{586AE2DD-7CB8-4D3B-9DDC-C71F8E09DAB7}" type="pres">
      <dgm:prSet presAssocID="{0C267DD6-574A-498D-8466-37E0AC875ABB}" presName="spaceBetweenRectangles" presStyleCnt="0"/>
      <dgm:spPr/>
    </dgm:pt>
    <dgm:pt modelId="{069155A5-66AD-4908-A6F6-77DA98868B11}" type="pres">
      <dgm:prSet presAssocID="{21D90215-2472-4CCF-8F67-CE6B96A72865}" presName="parentLin" presStyleCnt="0"/>
      <dgm:spPr/>
    </dgm:pt>
    <dgm:pt modelId="{71F2D76A-B9AB-441A-98F5-F1600C2641B0}" type="pres">
      <dgm:prSet presAssocID="{21D90215-2472-4CCF-8F67-CE6B96A7286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0278EA1-F952-436E-A34B-64FA4B0EED7C}" type="pres">
      <dgm:prSet presAssocID="{21D90215-2472-4CCF-8F67-CE6B96A7286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F95A4-76D0-4812-BC09-3F213213C0B2}" type="pres">
      <dgm:prSet presAssocID="{21D90215-2472-4CCF-8F67-CE6B96A72865}" presName="negativeSpace" presStyleCnt="0"/>
      <dgm:spPr/>
    </dgm:pt>
    <dgm:pt modelId="{F9F445AD-E1AF-48C7-9F1E-05B6216620DB}" type="pres">
      <dgm:prSet presAssocID="{21D90215-2472-4CCF-8F67-CE6B96A72865}" presName="childText" presStyleLbl="conFgAcc1" presStyleIdx="3" presStyleCnt="5">
        <dgm:presLayoutVars>
          <dgm:bulletEnabled val="1"/>
        </dgm:presLayoutVars>
      </dgm:prSet>
      <dgm:spPr/>
    </dgm:pt>
    <dgm:pt modelId="{536D00AC-F4D5-47A7-AA44-8D03B32D0435}" type="pres">
      <dgm:prSet presAssocID="{65DDFD11-8A45-4FDA-9555-F3D272F2AE7C}" presName="spaceBetweenRectangles" presStyleCnt="0"/>
      <dgm:spPr/>
    </dgm:pt>
    <dgm:pt modelId="{E2BBA923-06EF-4732-B2EA-544F9E2064A0}" type="pres">
      <dgm:prSet presAssocID="{B9DF2F3A-E903-4C7E-8462-09889AE6D153}" presName="parentLin" presStyleCnt="0"/>
      <dgm:spPr/>
    </dgm:pt>
    <dgm:pt modelId="{9E7F4359-055A-41EA-A63C-513FB43E9699}" type="pres">
      <dgm:prSet presAssocID="{B9DF2F3A-E903-4C7E-8462-09889AE6D153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35A2B080-5FBC-4782-A777-A45132566092}" type="pres">
      <dgm:prSet presAssocID="{B9DF2F3A-E903-4C7E-8462-09889AE6D15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351D1-2FDD-4B39-8347-7710822ACF7B}" type="pres">
      <dgm:prSet presAssocID="{B9DF2F3A-E903-4C7E-8462-09889AE6D153}" presName="negativeSpace" presStyleCnt="0"/>
      <dgm:spPr/>
    </dgm:pt>
    <dgm:pt modelId="{3B3DC020-EADB-4342-ACBA-013A0665B438}" type="pres">
      <dgm:prSet presAssocID="{B9DF2F3A-E903-4C7E-8462-09889AE6D15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9326A27-ADD4-43B2-8B2C-D921F1C92E24}" type="presOf" srcId="{B9DF2F3A-E903-4C7E-8462-09889AE6D153}" destId="{35A2B080-5FBC-4782-A777-A45132566092}" srcOrd="1" destOrd="0" presId="urn:microsoft.com/office/officeart/2005/8/layout/list1"/>
    <dgm:cxn modelId="{2BB1765A-9FB2-42A9-845B-A14968871D0C}" srcId="{343B2386-5E4B-4435-9676-1D2FF8BEB90A}" destId="{3C621440-B992-4F38-B6F6-C2CF665E810D}" srcOrd="2" destOrd="0" parTransId="{238A1C94-1C46-4709-85A8-5FF858BEA17D}" sibTransId="{0C267DD6-574A-498D-8466-37E0AC875ABB}"/>
    <dgm:cxn modelId="{9EF5D2EC-8E78-4BC4-9808-69D04EF693D6}" srcId="{343B2386-5E4B-4435-9676-1D2FF8BEB90A}" destId="{3A23D5B2-3AE0-4260-9CC9-F24BD600215A}" srcOrd="0" destOrd="0" parTransId="{DBFF12CD-41CB-481A-A805-DF14E88495C1}" sibTransId="{4A7FCB4C-C70E-4D09-8599-029DC1710654}"/>
    <dgm:cxn modelId="{24AECF3A-37D8-44AB-A3DF-2C2E1B21EE48}" srcId="{343B2386-5E4B-4435-9676-1D2FF8BEB90A}" destId="{7F91FAED-AC21-46D7-8CCD-238C2E991ECD}" srcOrd="1" destOrd="0" parTransId="{746F66BB-61DC-43A3-97ED-59600CA6D9EF}" sibTransId="{05CA6759-5E94-4826-BD46-0E7AF8C4CEAF}"/>
    <dgm:cxn modelId="{7FED3D76-AB4C-4DFC-AC1E-C5511CEA0690}" type="presOf" srcId="{21D90215-2472-4CCF-8F67-CE6B96A72865}" destId="{50278EA1-F952-436E-A34B-64FA4B0EED7C}" srcOrd="1" destOrd="0" presId="urn:microsoft.com/office/officeart/2005/8/layout/list1"/>
    <dgm:cxn modelId="{A5FB83A3-1C46-4337-B63D-F4B9ED32F807}" type="presOf" srcId="{3C621440-B992-4F38-B6F6-C2CF665E810D}" destId="{B8252ADD-DE9B-4BD1-A92F-3F9E12F1C8A3}" srcOrd="0" destOrd="0" presId="urn:microsoft.com/office/officeart/2005/8/layout/list1"/>
    <dgm:cxn modelId="{4C90E06C-F6C7-465D-BB71-2009AA1A5671}" type="presOf" srcId="{21D90215-2472-4CCF-8F67-CE6B96A72865}" destId="{71F2D76A-B9AB-441A-98F5-F1600C2641B0}" srcOrd="0" destOrd="0" presId="urn:microsoft.com/office/officeart/2005/8/layout/list1"/>
    <dgm:cxn modelId="{113E6E80-8216-4EE8-813D-AC06C33C05C0}" type="presOf" srcId="{B9DF2F3A-E903-4C7E-8462-09889AE6D153}" destId="{9E7F4359-055A-41EA-A63C-513FB43E9699}" srcOrd="0" destOrd="0" presId="urn:microsoft.com/office/officeart/2005/8/layout/list1"/>
    <dgm:cxn modelId="{5697A050-8273-4036-B12F-FF9E1C967E3E}" type="presOf" srcId="{3C621440-B992-4F38-B6F6-C2CF665E810D}" destId="{2A4E307F-A971-4A45-85FD-E0B859400827}" srcOrd="1" destOrd="0" presId="urn:microsoft.com/office/officeart/2005/8/layout/list1"/>
    <dgm:cxn modelId="{12B347C3-B012-4BFA-894A-45DE2653DFD2}" srcId="{343B2386-5E4B-4435-9676-1D2FF8BEB90A}" destId="{21D90215-2472-4CCF-8F67-CE6B96A72865}" srcOrd="3" destOrd="0" parTransId="{7D2E67C1-B0BF-4EB4-A937-56CD4C274224}" sibTransId="{65DDFD11-8A45-4FDA-9555-F3D272F2AE7C}"/>
    <dgm:cxn modelId="{F782FC89-FCFE-4007-B9F3-86768B2D9EF3}" type="presOf" srcId="{7F91FAED-AC21-46D7-8CCD-238C2E991ECD}" destId="{2EB2BFBB-42AC-415D-A0CA-E0B7C211FA2F}" srcOrd="1" destOrd="0" presId="urn:microsoft.com/office/officeart/2005/8/layout/list1"/>
    <dgm:cxn modelId="{4F2F142E-400D-4998-A0D9-2D6EB4E7FA3B}" srcId="{343B2386-5E4B-4435-9676-1D2FF8BEB90A}" destId="{B9DF2F3A-E903-4C7E-8462-09889AE6D153}" srcOrd="4" destOrd="0" parTransId="{F6A2FBB3-6331-4C6D-AC18-14F6BA8AED21}" sibTransId="{F155815F-6546-4B19-943C-8B28386E0204}"/>
    <dgm:cxn modelId="{77DB6A6D-7E04-4A31-93C0-15D6CB08A3BF}" type="presOf" srcId="{3A23D5B2-3AE0-4260-9CC9-F24BD600215A}" destId="{23CD7FA0-0003-4A4C-8EBD-7E3615E2FC31}" srcOrd="1" destOrd="0" presId="urn:microsoft.com/office/officeart/2005/8/layout/list1"/>
    <dgm:cxn modelId="{4C4CE599-3B8C-4681-B6C1-BE37AFBF7454}" type="presOf" srcId="{343B2386-5E4B-4435-9676-1D2FF8BEB90A}" destId="{D7CF816A-5248-4CB7-80C2-3C6A88CC3645}" srcOrd="0" destOrd="0" presId="urn:microsoft.com/office/officeart/2005/8/layout/list1"/>
    <dgm:cxn modelId="{2CA536DF-D6F8-4069-9D5A-75E9E329B12E}" type="presOf" srcId="{3A23D5B2-3AE0-4260-9CC9-F24BD600215A}" destId="{DC780BF5-61E4-4781-B4DF-6928A9CF98BB}" srcOrd="0" destOrd="0" presId="urn:microsoft.com/office/officeart/2005/8/layout/list1"/>
    <dgm:cxn modelId="{2B11E2A6-832D-49BD-B776-0EE3B8F74C28}" type="presOf" srcId="{7F91FAED-AC21-46D7-8CCD-238C2E991ECD}" destId="{257EA67E-5BFF-43AE-9FEF-10A189EAFF45}" srcOrd="0" destOrd="0" presId="urn:microsoft.com/office/officeart/2005/8/layout/list1"/>
    <dgm:cxn modelId="{FE7AF6DC-0776-45F9-AE4C-240ECAEE0BDF}" type="presParOf" srcId="{D7CF816A-5248-4CB7-80C2-3C6A88CC3645}" destId="{1C94CAF8-BAB8-463D-A720-AA40A6A77AF8}" srcOrd="0" destOrd="0" presId="urn:microsoft.com/office/officeart/2005/8/layout/list1"/>
    <dgm:cxn modelId="{D7CB903A-A0F2-4351-85A7-BC4D4D480022}" type="presParOf" srcId="{1C94CAF8-BAB8-463D-A720-AA40A6A77AF8}" destId="{DC780BF5-61E4-4781-B4DF-6928A9CF98BB}" srcOrd="0" destOrd="0" presId="urn:microsoft.com/office/officeart/2005/8/layout/list1"/>
    <dgm:cxn modelId="{5F944466-3AB9-4570-BDA7-F40A951598AF}" type="presParOf" srcId="{1C94CAF8-BAB8-463D-A720-AA40A6A77AF8}" destId="{23CD7FA0-0003-4A4C-8EBD-7E3615E2FC31}" srcOrd="1" destOrd="0" presId="urn:microsoft.com/office/officeart/2005/8/layout/list1"/>
    <dgm:cxn modelId="{ED9C0A6D-E4A6-4BAD-A907-D36123C86866}" type="presParOf" srcId="{D7CF816A-5248-4CB7-80C2-3C6A88CC3645}" destId="{BB50FE8F-52F9-4D6A-ABB6-920168693E94}" srcOrd="1" destOrd="0" presId="urn:microsoft.com/office/officeart/2005/8/layout/list1"/>
    <dgm:cxn modelId="{EC9C4347-FF2B-46FF-BCBF-DEB15C888338}" type="presParOf" srcId="{D7CF816A-5248-4CB7-80C2-3C6A88CC3645}" destId="{06F155A3-78D3-4EF9-B77A-5D4477916BF1}" srcOrd="2" destOrd="0" presId="urn:microsoft.com/office/officeart/2005/8/layout/list1"/>
    <dgm:cxn modelId="{AF05B72D-5D29-4346-B995-D684B2ADFDBD}" type="presParOf" srcId="{D7CF816A-5248-4CB7-80C2-3C6A88CC3645}" destId="{63B97971-65A4-4E46-BD1F-15EA16D0CE30}" srcOrd="3" destOrd="0" presId="urn:microsoft.com/office/officeart/2005/8/layout/list1"/>
    <dgm:cxn modelId="{CA8CEBF1-BE39-4C83-BCC0-7EB9CB379DB2}" type="presParOf" srcId="{D7CF816A-5248-4CB7-80C2-3C6A88CC3645}" destId="{629C4553-5E63-41C4-92D8-1B091FA8B7CF}" srcOrd="4" destOrd="0" presId="urn:microsoft.com/office/officeart/2005/8/layout/list1"/>
    <dgm:cxn modelId="{71B934D0-BF60-423E-85EE-235BB3E1022F}" type="presParOf" srcId="{629C4553-5E63-41C4-92D8-1B091FA8B7CF}" destId="{257EA67E-5BFF-43AE-9FEF-10A189EAFF45}" srcOrd="0" destOrd="0" presId="urn:microsoft.com/office/officeart/2005/8/layout/list1"/>
    <dgm:cxn modelId="{488D44BE-CAFD-411C-A6A9-14494EA4B32F}" type="presParOf" srcId="{629C4553-5E63-41C4-92D8-1B091FA8B7CF}" destId="{2EB2BFBB-42AC-415D-A0CA-E0B7C211FA2F}" srcOrd="1" destOrd="0" presId="urn:microsoft.com/office/officeart/2005/8/layout/list1"/>
    <dgm:cxn modelId="{7F567FCA-9615-44F2-846F-67FD0FF8C4E5}" type="presParOf" srcId="{D7CF816A-5248-4CB7-80C2-3C6A88CC3645}" destId="{6F10C93E-00F1-4090-B57D-9B17D8C0E8FE}" srcOrd="5" destOrd="0" presId="urn:microsoft.com/office/officeart/2005/8/layout/list1"/>
    <dgm:cxn modelId="{830CC3CB-52C5-48EA-95FC-6BE69225E76F}" type="presParOf" srcId="{D7CF816A-5248-4CB7-80C2-3C6A88CC3645}" destId="{96FEF5BA-3E0E-42B5-B63F-51D67D6CF9C8}" srcOrd="6" destOrd="0" presId="urn:microsoft.com/office/officeart/2005/8/layout/list1"/>
    <dgm:cxn modelId="{F5E27752-CB79-4B16-B29B-787D48D9BECF}" type="presParOf" srcId="{D7CF816A-5248-4CB7-80C2-3C6A88CC3645}" destId="{945F7E82-3D7B-490C-841D-39451D39334B}" srcOrd="7" destOrd="0" presId="urn:microsoft.com/office/officeart/2005/8/layout/list1"/>
    <dgm:cxn modelId="{E6D180DB-AEEB-418E-8B9E-039BDE166D8B}" type="presParOf" srcId="{D7CF816A-5248-4CB7-80C2-3C6A88CC3645}" destId="{FE29BF9E-09E3-46F1-BE6D-389C07E82E91}" srcOrd="8" destOrd="0" presId="urn:microsoft.com/office/officeart/2005/8/layout/list1"/>
    <dgm:cxn modelId="{CB77C0EB-C4D2-4B0F-97DF-3AAFD941FFC9}" type="presParOf" srcId="{FE29BF9E-09E3-46F1-BE6D-389C07E82E91}" destId="{B8252ADD-DE9B-4BD1-A92F-3F9E12F1C8A3}" srcOrd="0" destOrd="0" presId="urn:microsoft.com/office/officeart/2005/8/layout/list1"/>
    <dgm:cxn modelId="{817DC6C7-B4A5-40D1-8C8F-A7EDD08BAC59}" type="presParOf" srcId="{FE29BF9E-09E3-46F1-BE6D-389C07E82E91}" destId="{2A4E307F-A971-4A45-85FD-E0B859400827}" srcOrd="1" destOrd="0" presId="urn:microsoft.com/office/officeart/2005/8/layout/list1"/>
    <dgm:cxn modelId="{B58F23CC-E1C7-4C06-AEA7-8DC610F4A5C8}" type="presParOf" srcId="{D7CF816A-5248-4CB7-80C2-3C6A88CC3645}" destId="{9F6C7711-2457-41E4-8263-144398273D5C}" srcOrd="9" destOrd="0" presId="urn:microsoft.com/office/officeart/2005/8/layout/list1"/>
    <dgm:cxn modelId="{BC9BF791-5AAE-457F-8C34-2A96740277CB}" type="presParOf" srcId="{D7CF816A-5248-4CB7-80C2-3C6A88CC3645}" destId="{A76DF9A9-07CA-4A1E-AA85-FFDC4C62649D}" srcOrd="10" destOrd="0" presId="urn:microsoft.com/office/officeart/2005/8/layout/list1"/>
    <dgm:cxn modelId="{6F7B3FBF-4838-47BD-9300-0E71137D1CB9}" type="presParOf" srcId="{D7CF816A-5248-4CB7-80C2-3C6A88CC3645}" destId="{586AE2DD-7CB8-4D3B-9DDC-C71F8E09DAB7}" srcOrd="11" destOrd="0" presId="urn:microsoft.com/office/officeart/2005/8/layout/list1"/>
    <dgm:cxn modelId="{B6FA337C-0803-4B5F-9C1D-CE5D1816748D}" type="presParOf" srcId="{D7CF816A-5248-4CB7-80C2-3C6A88CC3645}" destId="{069155A5-66AD-4908-A6F6-77DA98868B11}" srcOrd="12" destOrd="0" presId="urn:microsoft.com/office/officeart/2005/8/layout/list1"/>
    <dgm:cxn modelId="{337AF341-78D6-4A9C-88A0-873ADC9A133C}" type="presParOf" srcId="{069155A5-66AD-4908-A6F6-77DA98868B11}" destId="{71F2D76A-B9AB-441A-98F5-F1600C2641B0}" srcOrd="0" destOrd="0" presId="urn:microsoft.com/office/officeart/2005/8/layout/list1"/>
    <dgm:cxn modelId="{9A35B7A4-F05E-4FDF-A514-EDBE9CED5198}" type="presParOf" srcId="{069155A5-66AD-4908-A6F6-77DA98868B11}" destId="{50278EA1-F952-436E-A34B-64FA4B0EED7C}" srcOrd="1" destOrd="0" presId="urn:microsoft.com/office/officeart/2005/8/layout/list1"/>
    <dgm:cxn modelId="{7E055E96-5639-4B03-B3B8-7BFE6388B98D}" type="presParOf" srcId="{D7CF816A-5248-4CB7-80C2-3C6A88CC3645}" destId="{D91F95A4-76D0-4812-BC09-3F213213C0B2}" srcOrd="13" destOrd="0" presId="urn:microsoft.com/office/officeart/2005/8/layout/list1"/>
    <dgm:cxn modelId="{D3DCBAFC-1AB2-4B8F-84F2-423FA3A0D124}" type="presParOf" srcId="{D7CF816A-5248-4CB7-80C2-3C6A88CC3645}" destId="{F9F445AD-E1AF-48C7-9F1E-05B6216620DB}" srcOrd="14" destOrd="0" presId="urn:microsoft.com/office/officeart/2005/8/layout/list1"/>
    <dgm:cxn modelId="{DF53A496-8AA2-47BB-9B63-AB79C8E08F0E}" type="presParOf" srcId="{D7CF816A-5248-4CB7-80C2-3C6A88CC3645}" destId="{536D00AC-F4D5-47A7-AA44-8D03B32D0435}" srcOrd="15" destOrd="0" presId="urn:microsoft.com/office/officeart/2005/8/layout/list1"/>
    <dgm:cxn modelId="{B2296B63-8F7D-4FDA-BC8F-248647D430DB}" type="presParOf" srcId="{D7CF816A-5248-4CB7-80C2-3C6A88CC3645}" destId="{E2BBA923-06EF-4732-B2EA-544F9E2064A0}" srcOrd="16" destOrd="0" presId="urn:microsoft.com/office/officeart/2005/8/layout/list1"/>
    <dgm:cxn modelId="{FE2FFBEA-C4F2-4ABB-9618-D083F5954746}" type="presParOf" srcId="{E2BBA923-06EF-4732-B2EA-544F9E2064A0}" destId="{9E7F4359-055A-41EA-A63C-513FB43E9699}" srcOrd="0" destOrd="0" presId="urn:microsoft.com/office/officeart/2005/8/layout/list1"/>
    <dgm:cxn modelId="{BE7F3B79-1B01-432E-A3FE-8DBA35DB486A}" type="presParOf" srcId="{E2BBA923-06EF-4732-B2EA-544F9E2064A0}" destId="{35A2B080-5FBC-4782-A777-A45132566092}" srcOrd="1" destOrd="0" presId="urn:microsoft.com/office/officeart/2005/8/layout/list1"/>
    <dgm:cxn modelId="{806CC25A-01A1-445E-8D22-83A5CF22BD75}" type="presParOf" srcId="{D7CF816A-5248-4CB7-80C2-3C6A88CC3645}" destId="{A64351D1-2FDD-4B39-8347-7710822ACF7B}" srcOrd="17" destOrd="0" presId="urn:microsoft.com/office/officeart/2005/8/layout/list1"/>
    <dgm:cxn modelId="{ED1B32FC-B23B-4E9D-868F-89E7F4C0ECD2}" type="presParOf" srcId="{D7CF816A-5248-4CB7-80C2-3C6A88CC3645}" destId="{3B3DC020-EADB-4342-ACBA-013A0665B43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E712F2-28FE-44C8-B659-AD1ED3BAF2B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FBB14E-0283-42D4-81C8-66EF1424228E}">
      <dgm:prSet phldrT="[Text]" custT="1"/>
      <dgm:spPr/>
      <dgm:t>
        <a:bodyPr/>
        <a:lstStyle/>
        <a:p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Arrearage</a:t>
          </a:r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Reduction</a:t>
          </a:r>
          <a:endParaRPr lang="en-US" sz="1800" kern="1200" dirty="0">
            <a:solidFill>
              <a:schemeClr val="l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FB304D-A825-429C-A80B-0CE851EECF5E}" type="parTrans" cxnId="{A28E3F9C-2279-40DA-A4F0-E2EA8190BAEB}">
      <dgm:prSet/>
      <dgm:spPr/>
      <dgm:t>
        <a:bodyPr/>
        <a:lstStyle/>
        <a:p>
          <a:endParaRPr lang="en-US"/>
        </a:p>
      </dgm:t>
    </dgm:pt>
    <dgm:pt modelId="{B51766FD-305B-478E-8B85-CBDDFFA927E1}" type="sibTrans" cxnId="{A28E3F9C-2279-40DA-A4F0-E2EA8190BAEB}">
      <dgm:prSet/>
      <dgm:spPr/>
      <dgm:t>
        <a:bodyPr/>
        <a:lstStyle/>
        <a:p>
          <a:endParaRPr lang="en-US"/>
        </a:p>
      </dgm:t>
    </dgm:pt>
    <dgm:pt modelId="{F32DD4E7-130D-4B0A-A72D-35689F0DD378}">
      <dgm:prSet phldrT="[Text]" custT="1"/>
      <dgm:spPr/>
      <dgm:t>
        <a:bodyPr/>
        <a:lstStyle/>
        <a:p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32%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4B829B0-5ABE-4DA2-A328-9DD5D883C0C0}" type="parTrans" cxnId="{155C7F96-9FD8-4C61-9ECC-2B1958E43944}">
      <dgm:prSet/>
      <dgm:spPr/>
      <dgm:t>
        <a:bodyPr/>
        <a:lstStyle/>
        <a:p>
          <a:endParaRPr lang="en-US"/>
        </a:p>
      </dgm:t>
    </dgm:pt>
    <dgm:pt modelId="{686EB15E-51FA-4A6B-AD3F-C22F254A54E3}" type="sibTrans" cxnId="{155C7F96-9FD8-4C61-9ECC-2B1958E43944}">
      <dgm:prSet/>
      <dgm:spPr/>
      <dgm:t>
        <a:bodyPr/>
        <a:lstStyle/>
        <a:p>
          <a:endParaRPr lang="en-US"/>
        </a:p>
      </dgm:t>
    </dgm:pt>
    <dgm:pt modelId="{1C1C58B2-D605-4A24-9E0B-921F7643365A}">
      <dgm:prSet phldrT="[Text]" custT="1"/>
      <dgm:spPr/>
      <dgm:t>
        <a:bodyPr/>
        <a:lstStyle/>
        <a:p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32%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7D0D3D-EC98-420E-89DC-D10F583EC454}" type="parTrans" cxnId="{5A0699E5-331D-40FD-8FFC-74A0B3F1FE1B}">
      <dgm:prSet/>
      <dgm:spPr/>
      <dgm:t>
        <a:bodyPr/>
        <a:lstStyle/>
        <a:p>
          <a:endParaRPr lang="en-US"/>
        </a:p>
      </dgm:t>
    </dgm:pt>
    <dgm:pt modelId="{34F8F69F-59F4-4F5B-9813-040B2C320C6F}" type="sibTrans" cxnId="{5A0699E5-331D-40FD-8FFC-74A0B3F1FE1B}">
      <dgm:prSet/>
      <dgm:spPr/>
      <dgm:t>
        <a:bodyPr/>
        <a:lstStyle/>
        <a:p>
          <a:endParaRPr lang="en-US"/>
        </a:p>
      </dgm:t>
    </dgm:pt>
    <dgm:pt modelId="{844085A2-151E-4DED-8E44-84401CA78581}">
      <dgm:prSet phldrT="[Text]" custT="1"/>
      <dgm:spPr/>
      <dgm:t>
        <a:bodyPr/>
        <a:lstStyle/>
        <a:p>
          <a:pPr marL="0" algn="ctr" defTabSz="914400" rtl="0" eaLnBrk="1" latinLnBrk="0" hangingPunct="1"/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Starting Arrearages</a:t>
          </a:r>
          <a:endParaRPr lang="en-US" sz="1800" kern="1200" dirty="0">
            <a:solidFill>
              <a:schemeClr val="l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EFDC3D8-7E9C-4B9B-8630-BA89E47996D1}" type="parTrans" cxnId="{C73DD69D-CACE-41E1-BBE0-1C28DD889BD6}">
      <dgm:prSet/>
      <dgm:spPr/>
      <dgm:t>
        <a:bodyPr/>
        <a:lstStyle/>
        <a:p>
          <a:endParaRPr lang="en-US"/>
        </a:p>
      </dgm:t>
    </dgm:pt>
    <dgm:pt modelId="{AAEB76A2-420D-4AD4-AB5C-5BCC38FC4599}" type="sibTrans" cxnId="{C73DD69D-CACE-41E1-BBE0-1C28DD889BD6}">
      <dgm:prSet/>
      <dgm:spPr/>
      <dgm:t>
        <a:bodyPr/>
        <a:lstStyle/>
        <a:p>
          <a:endParaRPr lang="en-US"/>
        </a:p>
      </dgm:t>
    </dgm:pt>
    <dgm:pt modelId="{87338BA1-E703-4CC6-B035-B6BEAFCFE2BF}">
      <dgm:prSet phldrT="[Text]" custT="1"/>
      <dgm:spPr/>
      <dgm:t>
        <a:bodyPr/>
        <a:lstStyle/>
        <a:p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?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D3BF6C2-94CE-4F20-84A3-C7063CDCCD44}" type="parTrans" cxnId="{1496D4AE-3166-4CF7-A3BE-F90A150555A0}">
      <dgm:prSet/>
      <dgm:spPr/>
      <dgm:t>
        <a:bodyPr/>
        <a:lstStyle/>
        <a:p>
          <a:endParaRPr lang="en-US"/>
        </a:p>
      </dgm:t>
    </dgm:pt>
    <dgm:pt modelId="{E6376540-4688-4209-898F-8FFDB726DDD7}" type="sibTrans" cxnId="{1496D4AE-3166-4CF7-A3BE-F90A150555A0}">
      <dgm:prSet/>
      <dgm:spPr/>
      <dgm:t>
        <a:bodyPr/>
        <a:lstStyle/>
        <a:p>
          <a:endParaRPr lang="en-US"/>
        </a:p>
      </dgm:t>
    </dgm:pt>
    <dgm:pt modelId="{B89473C3-AC63-4A28-B70B-ACB5419019EB}">
      <dgm:prSet phldrT="[Text]" custT="1"/>
      <dgm:spPr/>
      <dgm:t>
        <a:bodyPr/>
        <a:lstStyle/>
        <a:p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$218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7D51382-0B14-45E0-9726-B4F4F96D6981}" type="parTrans" cxnId="{BD5BDDDE-79F0-4455-AE01-46BDFFA718F1}">
      <dgm:prSet/>
      <dgm:spPr/>
      <dgm:t>
        <a:bodyPr/>
        <a:lstStyle/>
        <a:p>
          <a:endParaRPr lang="en-US"/>
        </a:p>
      </dgm:t>
    </dgm:pt>
    <dgm:pt modelId="{2057400C-87FA-4066-B261-2290D7CCDE77}" type="sibTrans" cxnId="{BD5BDDDE-79F0-4455-AE01-46BDFFA718F1}">
      <dgm:prSet/>
      <dgm:spPr/>
      <dgm:t>
        <a:bodyPr/>
        <a:lstStyle/>
        <a:p>
          <a:endParaRPr lang="en-US"/>
        </a:p>
      </dgm:t>
    </dgm:pt>
    <dgm:pt modelId="{1BE07353-A0A6-44EA-98C8-3EB33AAA4E21}">
      <dgm:prSet phldrT="[Text]" custT="1"/>
      <dgm:spPr/>
      <dgm:t>
        <a:bodyPr/>
        <a:lstStyle/>
        <a:p>
          <a:pPr marL="0" algn="ctr" defTabSz="914400" rtl="0" eaLnBrk="1" latinLnBrk="0" hangingPunct="1"/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Arrearage Reduction</a:t>
          </a:r>
          <a:endParaRPr lang="en-US" sz="1800" kern="1200" dirty="0">
            <a:solidFill>
              <a:schemeClr val="l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2B50404-B6F3-4165-B43D-EA8ED5515B64}" type="parTrans" cxnId="{D060EF7E-9F41-4D82-81FE-5EF91199EA04}">
      <dgm:prSet/>
      <dgm:spPr/>
      <dgm:t>
        <a:bodyPr/>
        <a:lstStyle/>
        <a:p>
          <a:endParaRPr lang="en-US"/>
        </a:p>
      </dgm:t>
    </dgm:pt>
    <dgm:pt modelId="{F3ECE96A-FECD-48CB-AC8D-A9B8C1708910}" type="sibTrans" cxnId="{D060EF7E-9F41-4D82-81FE-5EF91199EA04}">
      <dgm:prSet/>
      <dgm:spPr/>
      <dgm:t>
        <a:bodyPr/>
        <a:lstStyle/>
        <a:p>
          <a:endParaRPr lang="en-US"/>
        </a:p>
      </dgm:t>
    </dgm:pt>
    <dgm:pt modelId="{A75D2F77-8399-4492-BB81-787F3A731ECD}">
      <dgm:prSet phldrT="[Text]" custT="1"/>
      <dgm:spPr/>
      <dgm:t>
        <a:bodyPr/>
        <a:lstStyle/>
        <a:p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?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388A0A5-C699-45B7-A65F-9F37384E6768}" type="parTrans" cxnId="{6D4D84D6-9746-428C-BA8D-D467D0606799}">
      <dgm:prSet/>
      <dgm:spPr/>
      <dgm:t>
        <a:bodyPr/>
        <a:lstStyle/>
        <a:p>
          <a:endParaRPr lang="en-US"/>
        </a:p>
      </dgm:t>
    </dgm:pt>
    <dgm:pt modelId="{F46424C7-6266-4E55-8A29-794AD128A8D7}" type="sibTrans" cxnId="{6D4D84D6-9746-428C-BA8D-D467D0606799}">
      <dgm:prSet/>
      <dgm:spPr/>
      <dgm:t>
        <a:bodyPr/>
        <a:lstStyle/>
        <a:p>
          <a:endParaRPr lang="en-US"/>
        </a:p>
      </dgm:t>
    </dgm:pt>
    <dgm:pt modelId="{9471FD73-90CB-4954-B007-FB7494F10CFA}">
      <dgm:prSet phldrT="[Text]" custT="1"/>
      <dgm:spPr/>
      <dgm:t>
        <a:bodyPr/>
        <a:lstStyle/>
        <a:p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$70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E6D9F96-2931-4127-98FA-FC892EEBBCAC}" type="parTrans" cxnId="{F48663A4-FAF8-4BE3-9AD1-1FBDA425EF56}">
      <dgm:prSet/>
      <dgm:spPr/>
      <dgm:t>
        <a:bodyPr/>
        <a:lstStyle/>
        <a:p>
          <a:endParaRPr lang="en-US"/>
        </a:p>
      </dgm:t>
    </dgm:pt>
    <dgm:pt modelId="{10063054-748A-42EC-A8F1-54F63182E906}" type="sibTrans" cxnId="{F48663A4-FAF8-4BE3-9AD1-1FBDA425EF56}">
      <dgm:prSet/>
      <dgm:spPr/>
      <dgm:t>
        <a:bodyPr/>
        <a:lstStyle/>
        <a:p>
          <a:endParaRPr lang="en-US"/>
        </a:p>
      </dgm:t>
    </dgm:pt>
    <dgm:pt modelId="{85705701-7664-45C8-BA39-CC45A2AB8316}" type="pres">
      <dgm:prSet presAssocID="{DDE712F2-28FE-44C8-B659-AD1ED3BAF2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D6412-3049-4C8D-8009-B5F6464576CD}" type="pres">
      <dgm:prSet presAssocID="{1BE07353-A0A6-44EA-98C8-3EB33AAA4E21}" presName="boxAndChildren" presStyleCnt="0"/>
      <dgm:spPr/>
    </dgm:pt>
    <dgm:pt modelId="{A22C356D-28E3-48F4-AD4A-D4A412C8E662}" type="pres">
      <dgm:prSet presAssocID="{1BE07353-A0A6-44EA-98C8-3EB33AAA4E21}" presName="parentTextBox" presStyleLbl="node1" presStyleIdx="0" presStyleCnt="3"/>
      <dgm:spPr/>
      <dgm:t>
        <a:bodyPr/>
        <a:lstStyle/>
        <a:p>
          <a:endParaRPr lang="en-US"/>
        </a:p>
      </dgm:t>
    </dgm:pt>
    <dgm:pt modelId="{C56BC244-4B13-4AEF-9849-06D61B1866AD}" type="pres">
      <dgm:prSet presAssocID="{1BE07353-A0A6-44EA-98C8-3EB33AAA4E21}" presName="entireBox" presStyleLbl="node1" presStyleIdx="0" presStyleCnt="3"/>
      <dgm:spPr/>
      <dgm:t>
        <a:bodyPr/>
        <a:lstStyle/>
        <a:p>
          <a:endParaRPr lang="en-US"/>
        </a:p>
      </dgm:t>
    </dgm:pt>
    <dgm:pt modelId="{CEE4B15D-BC0A-40EE-86AF-9F5B618C2510}" type="pres">
      <dgm:prSet presAssocID="{1BE07353-A0A6-44EA-98C8-3EB33AAA4E21}" presName="descendantBox" presStyleCnt="0"/>
      <dgm:spPr/>
    </dgm:pt>
    <dgm:pt modelId="{1138CA24-F247-45CB-A589-49227DCD76FE}" type="pres">
      <dgm:prSet presAssocID="{A75D2F77-8399-4492-BB81-787F3A731ECD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483BF-0607-45C1-80BC-58E7A0BB1E88}" type="pres">
      <dgm:prSet presAssocID="{9471FD73-90CB-4954-B007-FB7494F10CF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13611-95B5-47AC-BE07-E566EA4EC989}" type="pres">
      <dgm:prSet presAssocID="{AAEB76A2-420D-4AD4-AB5C-5BCC38FC4599}" presName="sp" presStyleCnt="0"/>
      <dgm:spPr/>
    </dgm:pt>
    <dgm:pt modelId="{6B0925CE-66C8-430A-BEBB-C92B3F879C58}" type="pres">
      <dgm:prSet presAssocID="{844085A2-151E-4DED-8E44-84401CA78581}" presName="arrowAndChildren" presStyleCnt="0"/>
      <dgm:spPr/>
    </dgm:pt>
    <dgm:pt modelId="{B54FFE24-E326-4111-84C8-1C517857AB71}" type="pres">
      <dgm:prSet presAssocID="{844085A2-151E-4DED-8E44-84401CA78581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A87C442-DBF6-4334-8EE6-BCF1B065A9F5}" type="pres">
      <dgm:prSet presAssocID="{844085A2-151E-4DED-8E44-84401CA78581}" presName="arrow" presStyleLbl="node1" presStyleIdx="1" presStyleCnt="3"/>
      <dgm:spPr/>
      <dgm:t>
        <a:bodyPr/>
        <a:lstStyle/>
        <a:p>
          <a:endParaRPr lang="en-US"/>
        </a:p>
      </dgm:t>
    </dgm:pt>
    <dgm:pt modelId="{0C03F545-5634-423A-B729-D64130129E5D}" type="pres">
      <dgm:prSet presAssocID="{844085A2-151E-4DED-8E44-84401CA78581}" presName="descendantArrow" presStyleCnt="0"/>
      <dgm:spPr/>
    </dgm:pt>
    <dgm:pt modelId="{283898D3-81D7-4E2D-B30B-C93567A50A20}" type="pres">
      <dgm:prSet presAssocID="{87338BA1-E703-4CC6-B035-B6BEAFCFE2B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CD972-1ACB-4C22-9136-4B6A45150B9C}" type="pres">
      <dgm:prSet presAssocID="{B89473C3-AC63-4A28-B70B-ACB5419019E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963BE-C77B-4AAD-A7D6-1F6C5D0175CD}" type="pres">
      <dgm:prSet presAssocID="{B51766FD-305B-478E-8B85-CBDDFFA927E1}" presName="sp" presStyleCnt="0"/>
      <dgm:spPr/>
    </dgm:pt>
    <dgm:pt modelId="{B6DE93C3-2BC0-4369-AC3B-67D2396A4CB3}" type="pres">
      <dgm:prSet presAssocID="{82FBB14E-0283-42D4-81C8-66EF1424228E}" presName="arrowAndChildren" presStyleCnt="0"/>
      <dgm:spPr/>
    </dgm:pt>
    <dgm:pt modelId="{5CB82562-561A-4632-A7A1-121F378A6F7D}" type="pres">
      <dgm:prSet presAssocID="{82FBB14E-0283-42D4-81C8-66EF1424228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D802639-42DE-4DAF-B36A-D1261A497E14}" type="pres">
      <dgm:prSet presAssocID="{82FBB14E-0283-42D4-81C8-66EF1424228E}" presName="arrow" presStyleLbl="node1" presStyleIdx="2" presStyleCnt="3"/>
      <dgm:spPr/>
      <dgm:t>
        <a:bodyPr/>
        <a:lstStyle/>
        <a:p>
          <a:endParaRPr lang="en-US"/>
        </a:p>
      </dgm:t>
    </dgm:pt>
    <dgm:pt modelId="{08ED5284-974A-4498-9BE0-60D60A1CF787}" type="pres">
      <dgm:prSet presAssocID="{82FBB14E-0283-42D4-81C8-66EF1424228E}" presName="descendantArrow" presStyleCnt="0"/>
      <dgm:spPr/>
    </dgm:pt>
    <dgm:pt modelId="{5C5C2FFF-4750-4763-830A-B4A264E95F06}" type="pres">
      <dgm:prSet presAssocID="{F32DD4E7-130D-4B0A-A72D-35689F0DD37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AB6F3-7EBB-4672-B1AB-F0BA0599F1E4}" type="pres">
      <dgm:prSet presAssocID="{1C1C58B2-D605-4A24-9E0B-921F7643365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301ACD-D5AD-4563-9B28-50A5F343FFF7}" type="presOf" srcId="{844085A2-151E-4DED-8E44-84401CA78581}" destId="{EA87C442-DBF6-4334-8EE6-BCF1B065A9F5}" srcOrd="1" destOrd="0" presId="urn:microsoft.com/office/officeart/2005/8/layout/process4"/>
    <dgm:cxn modelId="{A28E3F9C-2279-40DA-A4F0-E2EA8190BAEB}" srcId="{DDE712F2-28FE-44C8-B659-AD1ED3BAF2B6}" destId="{82FBB14E-0283-42D4-81C8-66EF1424228E}" srcOrd="0" destOrd="0" parTransId="{AFFB304D-A825-429C-A80B-0CE851EECF5E}" sibTransId="{B51766FD-305B-478E-8B85-CBDDFFA927E1}"/>
    <dgm:cxn modelId="{155C7F96-9FD8-4C61-9ECC-2B1958E43944}" srcId="{82FBB14E-0283-42D4-81C8-66EF1424228E}" destId="{F32DD4E7-130D-4B0A-A72D-35689F0DD378}" srcOrd="0" destOrd="0" parTransId="{D4B829B0-5ABE-4DA2-A328-9DD5D883C0C0}" sibTransId="{686EB15E-51FA-4A6B-AD3F-C22F254A54E3}"/>
    <dgm:cxn modelId="{6D4D84D6-9746-428C-BA8D-D467D0606799}" srcId="{1BE07353-A0A6-44EA-98C8-3EB33AAA4E21}" destId="{A75D2F77-8399-4492-BB81-787F3A731ECD}" srcOrd="0" destOrd="0" parTransId="{0388A0A5-C699-45B7-A65F-9F37384E6768}" sibTransId="{F46424C7-6266-4E55-8A29-794AD128A8D7}"/>
    <dgm:cxn modelId="{BD5BDDDE-79F0-4455-AE01-46BDFFA718F1}" srcId="{844085A2-151E-4DED-8E44-84401CA78581}" destId="{B89473C3-AC63-4A28-B70B-ACB5419019EB}" srcOrd="1" destOrd="0" parTransId="{A7D51382-0B14-45E0-9726-B4F4F96D6981}" sibTransId="{2057400C-87FA-4066-B261-2290D7CCDE77}"/>
    <dgm:cxn modelId="{3CAE4DBC-29B9-41A2-B77C-72A322A36E51}" type="presOf" srcId="{1BE07353-A0A6-44EA-98C8-3EB33AAA4E21}" destId="{A22C356D-28E3-48F4-AD4A-D4A412C8E662}" srcOrd="0" destOrd="0" presId="urn:microsoft.com/office/officeart/2005/8/layout/process4"/>
    <dgm:cxn modelId="{D819E5CF-B1BE-4CBD-950E-A9F17905B099}" type="presOf" srcId="{87338BA1-E703-4CC6-B035-B6BEAFCFE2BF}" destId="{283898D3-81D7-4E2D-B30B-C93567A50A20}" srcOrd="0" destOrd="0" presId="urn:microsoft.com/office/officeart/2005/8/layout/process4"/>
    <dgm:cxn modelId="{729334B5-BEAD-44E6-A35A-4FF518D7A4FD}" type="presOf" srcId="{1BE07353-A0A6-44EA-98C8-3EB33AAA4E21}" destId="{C56BC244-4B13-4AEF-9849-06D61B1866AD}" srcOrd="1" destOrd="0" presId="urn:microsoft.com/office/officeart/2005/8/layout/process4"/>
    <dgm:cxn modelId="{88587AA9-DB26-44D8-B249-9E8763F4B3CA}" type="presOf" srcId="{DDE712F2-28FE-44C8-B659-AD1ED3BAF2B6}" destId="{85705701-7664-45C8-BA39-CC45A2AB8316}" srcOrd="0" destOrd="0" presId="urn:microsoft.com/office/officeart/2005/8/layout/process4"/>
    <dgm:cxn modelId="{1496D4AE-3166-4CF7-A3BE-F90A150555A0}" srcId="{844085A2-151E-4DED-8E44-84401CA78581}" destId="{87338BA1-E703-4CC6-B035-B6BEAFCFE2BF}" srcOrd="0" destOrd="0" parTransId="{3D3BF6C2-94CE-4F20-84A3-C7063CDCCD44}" sibTransId="{E6376540-4688-4209-898F-8FFDB726DDD7}"/>
    <dgm:cxn modelId="{743F376E-9021-400B-8A8A-1FE270F5AE4D}" type="presOf" srcId="{844085A2-151E-4DED-8E44-84401CA78581}" destId="{B54FFE24-E326-4111-84C8-1C517857AB71}" srcOrd="0" destOrd="0" presId="urn:microsoft.com/office/officeart/2005/8/layout/process4"/>
    <dgm:cxn modelId="{D060EF7E-9F41-4D82-81FE-5EF91199EA04}" srcId="{DDE712F2-28FE-44C8-B659-AD1ED3BAF2B6}" destId="{1BE07353-A0A6-44EA-98C8-3EB33AAA4E21}" srcOrd="2" destOrd="0" parTransId="{42B50404-B6F3-4165-B43D-EA8ED5515B64}" sibTransId="{F3ECE96A-FECD-48CB-AC8D-A9B8C1708910}"/>
    <dgm:cxn modelId="{5A0699E5-331D-40FD-8FFC-74A0B3F1FE1B}" srcId="{82FBB14E-0283-42D4-81C8-66EF1424228E}" destId="{1C1C58B2-D605-4A24-9E0B-921F7643365A}" srcOrd="1" destOrd="0" parTransId="{9A7D0D3D-EC98-420E-89DC-D10F583EC454}" sibTransId="{34F8F69F-59F4-4F5B-9813-040B2C320C6F}"/>
    <dgm:cxn modelId="{61BAC323-3907-4495-97FE-0CF936765BAA}" type="presOf" srcId="{82FBB14E-0283-42D4-81C8-66EF1424228E}" destId="{5CB82562-561A-4632-A7A1-121F378A6F7D}" srcOrd="0" destOrd="0" presId="urn:microsoft.com/office/officeart/2005/8/layout/process4"/>
    <dgm:cxn modelId="{44465AAD-72F2-4644-85DD-9911E80B5D90}" type="presOf" srcId="{82FBB14E-0283-42D4-81C8-66EF1424228E}" destId="{9D802639-42DE-4DAF-B36A-D1261A497E14}" srcOrd="1" destOrd="0" presId="urn:microsoft.com/office/officeart/2005/8/layout/process4"/>
    <dgm:cxn modelId="{C73DD69D-CACE-41E1-BBE0-1C28DD889BD6}" srcId="{DDE712F2-28FE-44C8-B659-AD1ED3BAF2B6}" destId="{844085A2-151E-4DED-8E44-84401CA78581}" srcOrd="1" destOrd="0" parTransId="{CEFDC3D8-7E9C-4B9B-8630-BA89E47996D1}" sibTransId="{AAEB76A2-420D-4AD4-AB5C-5BCC38FC4599}"/>
    <dgm:cxn modelId="{AC0EA74E-FC23-4714-879E-4210A6021FE6}" type="presOf" srcId="{9471FD73-90CB-4954-B007-FB7494F10CFA}" destId="{24F483BF-0607-45C1-80BC-58E7A0BB1E88}" srcOrd="0" destOrd="0" presId="urn:microsoft.com/office/officeart/2005/8/layout/process4"/>
    <dgm:cxn modelId="{70B42F3C-D0AE-470C-AB11-A54F04261984}" type="presOf" srcId="{1C1C58B2-D605-4A24-9E0B-921F7643365A}" destId="{547AB6F3-7EBB-4672-B1AB-F0BA0599F1E4}" srcOrd="0" destOrd="0" presId="urn:microsoft.com/office/officeart/2005/8/layout/process4"/>
    <dgm:cxn modelId="{A1FA99AA-1CBB-4653-A580-D443D4CDF151}" type="presOf" srcId="{A75D2F77-8399-4492-BB81-787F3A731ECD}" destId="{1138CA24-F247-45CB-A589-49227DCD76FE}" srcOrd="0" destOrd="0" presId="urn:microsoft.com/office/officeart/2005/8/layout/process4"/>
    <dgm:cxn modelId="{F48663A4-FAF8-4BE3-9AD1-1FBDA425EF56}" srcId="{1BE07353-A0A6-44EA-98C8-3EB33AAA4E21}" destId="{9471FD73-90CB-4954-B007-FB7494F10CFA}" srcOrd="1" destOrd="0" parTransId="{3E6D9F96-2931-4127-98FA-FC892EEBBCAC}" sibTransId="{10063054-748A-42EC-A8F1-54F63182E906}"/>
    <dgm:cxn modelId="{41E57776-44BD-47CC-870A-4B370C6F6C23}" type="presOf" srcId="{F32DD4E7-130D-4B0A-A72D-35689F0DD378}" destId="{5C5C2FFF-4750-4763-830A-B4A264E95F06}" srcOrd="0" destOrd="0" presId="urn:microsoft.com/office/officeart/2005/8/layout/process4"/>
    <dgm:cxn modelId="{51E39DCB-BE25-47CA-8C51-86728CED2918}" type="presOf" srcId="{B89473C3-AC63-4A28-B70B-ACB5419019EB}" destId="{C23CD972-1ACB-4C22-9136-4B6A45150B9C}" srcOrd="0" destOrd="0" presId="urn:microsoft.com/office/officeart/2005/8/layout/process4"/>
    <dgm:cxn modelId="{9627FA6A-19DE-4D20-B5E0-8574727FF092}" type="presParOf" srcId="{85705701-7664-45C8-BA39-CC45A2AB8316}" destId="{BC1D6412-3049-4C8D-8009-B5F6464576CD}" srcOrd="0" destOrd="0" presId="urn:microsoft.com/office/officeart/2005/8/layout/process4"/>
    <dgm:cxn modelId="{7420EE4C-D89C-4CCE-8DCD-1D461498A0D0}" type="presParOf" srcId="{BC1D6412-3049-4C8D-8009-B5F6464576CD}" destId="{A22C356D-28E3-48F4-AD4A-D4A412C8E662}" srcOrd="0" destOrd="0" presId="urn:microsoft.com/office/officeart/2005/8/layout/process4"/>
    <dgm:cxn modelId="{04926957-4D41-4B53-A904-2FF749DAEBE5}" type="presParOf" srcId="{BC1D6412-3049-4C8D-8009-B5F6464576CD}" destId="{C56BC244-4B13-4AEF-9849-06D61B1866AD}" srcOrd="1" destOrd="0" presId="urn:microsoft.com/office/officeart/2005/8/layout/process4"/>
    <dgm:cxn modelId="{E0929196-52DA-496D-BF1F-0E3E918BE001}" type="presParOf" srcId="{BC1D6412-3049-4C8D-8009-B5F6464576CD}" destId="{CEE4B15D-BC0A-40EE-86AF-9F5B618C2510}" srcOrd="2" destOrd="0" presId="urn:microsoft.com/office/officeart/2005/8/layout/process4"/>
    <dgm:cxn modelId="{66135D79-B0BD-4918-AEEA-029486314E49}" type="presParOf" srcId="{CEE4B15D-BC0A-40EE-86AF-9F5B618C2510}" destId="{1138CA24-F247-45CB-A589-49227DCD76FE}" srcOrd="0" destOrd="0" presId="urn:microsoft.com/office/officeart/2005/8/layout/process4"/>
    <dgm:cxn modelId="{D6CB6A79-E59D-4D6E-80D1-E4709CFF66A1}" type="presParOf" srcId="{CEE4B15D-BC0A-40EE-86AF-9F5B618C2510}" destId="{24F483BF-0607-45C1-80BC-58E7A0BB1E88}" srcOrd="1" destOrd="0" presId="urn:microsoft.com/office/officeart/2005/8/layout/process4"/>
    <dgm:cxn modelId="{26C71EAA-7E5E-414C-9DAE-FE9401E38974}" type="presParOf" srcId="{85705701-7664-45C8-BA39-CC45A2AB8316}" destId="{F1213611-95B5-47AC-BE07-E566EA4EC989}" srcOrd="1" destOrd="0" presId="urn:microsoft.com/office/officeart/2005/8/layout/process4"/>
    <dgm:cxn modelId="{64CEF1B1-D3C6-48AF-BB5E-EDB0C416AD84}" type="presParOf" srcId="{85705701-7664-45C8-BA39-CC45A2AB8316}" destId="{6B0925CE-66C8-430A-BEBB-C92B3F879C58}" srcOrd="2" destOrd="0" presId="urn:microsoft.com/office/officeart/2005/8/layout/process4"/>
    <dgm:cxn modelId="{FBCD3249-79A3-41E6-AE28-A6C7F4D3EF00}" type="presParOf" srcId="{6B0925CE-66C8-430A-BEBB-C92B3F879C58}" destId="{B54FFE24-E326-4111-84C8-1C517857AB71}" srcOrd="0" destOrd="0" presId="urn:microsoft.com/office/officeart/2005/8/layout/process4"/>
    <dgm:cxn modelId="{C9A67B95-CD87-4D72-8418-AE71F1103270}" type="presParOf" srcId="{6B0925CE-66C8-430A-BEBB-C92B3F879C58}" destId="{EA87C442-DBF6-4334-8EE6-BCF1B065A9F5}" srcOrd="1" destOrd="0" presId="urn:microsoft.com/office/officeart/2005/8/layout/process4"/>
    <dgm:cxn modelId="{1BD6F547-4A71-4943-9E89-FF7471C96E09}" type="presParOf" srcId="{6B0925CE-66C8-430A-BEBB-C92B3F879C58}" destId="{0C03F545-5634-423A-B729-D64130129E5D}" srcOrd="2" destOrd="0" presId="urn:microsoft.com/office/officeart/2005/8/layout/process4"/>
    <dgm:cxn modelId="{8BD00E18-6D10-4BFD-AD01-53BD2A728E25}" type="presParOf" srcId="{0C03F545-5634-423A-B729-D64130129E5D}" destId="{283898D3-81D7-4E2D-B30B-C93567A50A20}" srcOrd="0" destOrd="0" presId="urn:microsoft.com/office/officeart/2005/8/layout/process4"/>
    <dgm:cxn modelId="{C4AF1604-5815-4AA8-8834-4AE61BB66C4F}" type="presParOf" srcId="{0C03F545-5634-423A-B729-D64130129E5D}" destId="{C23CD972-1ACB-4C22-9136-4B6A45150B9C}" srcOrd="1" destOrd="0" presId="urn:microsoft.com/office/officeart/2005/8/layout/process4"/>
    <dgm:cxn modelId="{C25DE5A9-FB13-4EA1-9E3E-74CE3CA17E7B}" type="presParOf" srcId="{85705701-7664-45C8-BA39-CC45A2AB8316}" destId="{17A963BE-C77B-4AAD-A7D6-1F6C5D0175CD}" srcOrd="3" destOrd="0" presId="urn:microsoft.com/office/officeart/2005/8/layout/process4"/>
    <dgm:cxn modelId="{E11329D8-FEFA-4D39-A297-9061A8710A04}" type="presParOf" srcId="{85705701-7664-45C8-BA39-CC45A2AB8316}" destId="{B6DE93C3-2BC0-4369-AC3B-67D2396A4CB3}" srcOrd="4" destOrd="0" presId="urn:microsoft.com/office/officeart/2005/8/layout/process4"/>
    <dgm:cxn modelId="{295FFBEE-0E4B-40BF-A75D-F214B67D15C0}" type="presParOf" srcId="{B6DE93C3-2BC0-4369-AC3B-67D2396A4CB3}" destId="{5CB82562-561A-4632-A7A1-121F378A6F7D}" srcOrd="0" destOrd="0" presId="urn:microsoft.com/office/officeart/2005/8/layout/process4"/>
    <dgm:cxn modelId="{87BB4672-C74B-424A-BC3E-3407CA8BCEB7}" type="presParOf" srcId="{B6DE93C3-2BC0-4369-AC3B-67D2396A4CB3}" destId="{9D802639-42DE-4DAF-B36A-D1261A497E14}" srcOrd="1" destOrd="0" presId="urn:microsoft.com/office/officeart/2005/8/layout/process4"/>
    <dgm:cxn modelId="{89CF2950-55D1-41BC-AFAD-16B14D71E944}" type="presParOf" srcId="{B6DE93C3-2BC0-4369-AC3B-67D2396A4CB3}" destId="{08ED5284-974A-4498-9BE0-60D60A1CF787}" srcOrd="2" destOrd="0" presId="urn:microsoft.com/office/officeart/2005/8/layout/process4"/>
    <dgm:cxn modelId="{9E933952-E04B-4CC6-B900-F2D93DCEBFCB}" type="presParOf" srcId="{08ED5284-974A-4498-9BE0-60D60A1CF787}" destId="{5C5C2FFF-4750-4763-830A-B4A264E95F06}" srcOrd="0" destOrd="0" presId="urn:microsoft.com/office/officeart/2005/8/layout/process4"/>
    <dgm:cxn modelId="{CC48B307-239F-45F6-928F-996DB4C02B82}" type="presParOf" srcId="{08ED5284-974A-4498-9BE0-60D60A1CF787}" destId="{547AB6F3-7EBB-4672-B1AB-F0BA0599F1E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3E6C7D-AF05-45E4-B316-FCDAEAF41E2E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F23CC-899B-4483-9B5C-43B26A5F6217}">
      <dgm:prSet phldrT="[Text]"/>
      <dgm:spPr/>
      <dgm:t>
        <a:bodyPr/>
        <a:lstStyle/>
        <a:p>
          <a:r>
            <a:rPr lang="en-US" dirty="0" smtClean="0"/>
            <a:t>Review Referenced Studies</a:t>
          </a:r>
          <a:endParaRPr lang="en-US" dirty="0"/>
        </a:p>
      </dgm:t>
    </dgm:pt>
    <dgm:pt modelId="{7BA8BE77-DE63-46F8-890A-B54935F42776}" type="parTrans" cxnId="{A660A7D7-744B-44DC-9EED-5D65581238D3}">
      <dgm:prSet/>
      <dgm:spPr/>
      <dgm:t>
        <a:bodyPr/>
        <a:lstStyle/>
        <a:p>
          <a:endParaRPr lang="en-US"/>
        </a:p>
      </dgm:t>
    </dgm:pt>
    <dgm:pt modelId="{1474AC66-05D6-4D77-98B4-CC4763D526CA}" type="sibTrans" cxnId="{A660A7D7-744B-44DC-9EED-5D65581238D3}">
      <dgm:prSet/>
      <dgm:spPr/>
      <dgm:t>
        <a:bodyPr/>
        <a:lstStyle/>
        <a:p>
          <a:endParaRPr lang="en-US"/>
        </a:p>
      </dgm:t>
    </dgm:pt>
    <dgm:pt modelId="{9E02CF5D-B6E5-484D-BA3B-98DFCBE7A972}">
      <dgm:prSet phldrT="[Text]"/>
      <dgm:spPr/>
      <dgm:t>
        <a:bodyPr/>
        <a:lstStyle/>
        <a:p>
          <a:r>
            <a:rPr lang="en-US" dirty="0" smtClean="0"/>
            <a:t>Understand Methodologies and Limitations</a:t>
          </a:r>
          <a:endParaRPr lang="en-US" dirty="0"/>
        </a:p>
      </dgm:t>
    </dgm:pt>
    <dgm:pt modelId="{297C7A20-9C86-47A1-A507-55778B72383A}" type="parTrans" cxnId="{BA7A12BA-65FD-42A8-8DFA-2F683A284B3A}">
      <dgm:prSet/>
      <dgm:spPr/>
      <dgm:t>
        <a:bodyPr/>
        <a:lstStyle/>
        <a:p>
          <a:endParaRPr lang="en-US"/>
        </a:p>
      </dgm:t>
    </dgm:pt>
    <dgm:pt modelId="{F60D02B9-0769-4D30-AB41-548880C8F882}" type="sibTrans" cxnId="{BA7A12BA-65FD-42A8-8DFA-2F683A284B3A}">
      <dgm:prSet/>
      <dgm:spPr/>
      <dgm:t>
        <a:bodyPr/>
        <a:lstStyle/>
        <a:p>
          <a:endParaRPr lang="en-US"/>
        </a:p>
      </dgm:t>
    </dgm:pt>
    <dgm:pt modelId="{A4807C0B-D29A-467C-9D02-F16ACA5A4E66}">
      <dgm:prSet phldrT="[Text]"/>
      <dgm:spPr/>
      <dgm:t>
        <a:bodyPr/>
        <a:lstStyle/>
        <a:p>
          <a:r>
            <a:rPr lang="en-US" dirty="0" smtClean="0"/>
            <a:t>Assess Applicability to Evaluated Program</a:t>
          </a:r>
          <a:endParaRPr lang="en-US" dirty="0"/>
        </a:p>
      </dgm:t>
    </dgm:pt>
    <dgm:pt modelId="{4CE70690-B9D6-4440-B174-5614C266970B}" type="parTrans" cxnId="{9083AF42-F614-43D7-90E3-9012719F1522}">
      <dgm:prSet/>
      <dgm:spPr/>
      <dgm:t>
        <a:bodyPr/>
        <a:lstStyle/>
        <a:p>
          <a:endParaRPr lang="en-US"/>
        </a:p>
      </dgm:t>
    </dgm:pt>
    <dgm:pt modelId="{78DC4B21-929A-4A63-A640-77963D92FD4D}" type="sibTrans" cxnId="{9083AF42-F614-43D7-90E3-9012719F1522}">
      <dgm:prSet/>
      <dgm:spPr/>
      <dgm:t>
        <a:bodyPr/>
        <a:lstStyle/>
        <a:p>
          <a:endParaRPr lang="en-US"/>
        </a:p>
      </dgm:t>
    </dgm:pt>
    <dgm:pt modelId="{76DE29A3-BFB6-492F-AF3B-EBD9711ED5CC}" type="pres">
      <dgm:prSet presAssocID="{E93E6C7D-AF05-45E4-B316-FCDAEAF41E2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E594CA-B158-4897-B01C-6F83A59A9183}" type="pres">
      <dgm:prSet presAssocID="{E93E6C7D-AF05-45E4-B316-FCDAEAF41E2E}" presName="arrow" presStyleLbl="bgShp" presStyleIdx="0" presStyleCnt="1"/>
      <dgm:spPr/>
      <dgm:t>
        <a:bodyPr/>
        <a:lstStyle/>
        <a:p>
          <a:endParaRPr lang="en-US"/>
        </a:p>
      </dgm:t>
    </dgm:pt>
    <dgm:pt modelId="{AF4C20A5-43B1-4005-B345-FCD597E4C0DA}" type="pres">
      <dgm:prSet presAssocID="{E93E6C7D-AF05-45E4-B316-FCDAEAF41E2E}" presName="linearProcess" presStyleCnt="0"/>
      <dgm:spPr/>
      <dgm:t>
        <a:bodyPr/>
        <a:lstStyle/>
        <a:p>
          <a:endParaRPr lang="en-US"/>
        </a:p>
      </dgm:t>
    </dgm:pt>
    <dgm:pt modelId="{36E3C911-F1C6-4715-A4FD-BB164D66FABF}" type="pres">
      <dgm:prSet presAssocID="{B64F23CC-899B-4483-9B5C-43B26A5F621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E4BE5-1776-4A10-9AAF-767F9470EC3A}" type="pres">
      <dgm:prSet presAssocID="{1474AC66-05D6-4D77-98B4-CC4763D526CA}" presName="sibTrans" presStyleCnt="0"/>
      <dgm:spPr/>
      <dgm:t>
        <a:bodyPr/>
        <a:lstStyle/>
        <a:p>
          <a:endParaRPr lang="en-US"/>
        </a:p>
      </dgm:t>
    </dgm:pt>
    <dgm:pt modelId="{6D0E605E-A683-4A0B-80EA-7F754EE970AD}" type="pres">
      <dgm:prSet presAssocID="{9E02CF5D-B6E5-484D-BA3B-98DFCBE7A97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8D0C6-9D29-464F-9F08-20B41DB1118B}" type="pres">
      <dgm:prSet presAssocID="{F60D02B9-0769-4D30-AB41-548880C8F882}" presName="sibTrans" presStyleCnt="0"/>
      <dgm:spPr/>
      <dgm:t>
        <a:bodyPr/>
        <a:lstStyle/>
        <a:p>
          <a:endParaRPr lang="en-US"/>
        </a:p>
      </dgm:t>
    </dgm:pt>
    <dgm:pt modelId="{8BE2B128-A738-4659-AEF8-DA874720979C}" type="pres">
      <dgm:prSet presAssocID="{A4807C0B-D29A-467C-9D02-F16ACA5A4E6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8A575-1712-4AFF-A61A-C82D20A52B06}" type="presOf" srcId="{A4807C0B-D29A-467C-9D02-F16ACA5A4E66}" destId="{8BE2B128-A738-4659-AEF8-DA874720979C}" srcOrd="0" destOrd="0" presId="urn:microsoft.com/office/officeart/2005/8/layout/hProcess9"/>
    <dgm:cxn modelId="{9083AF42-F614-43D7-90E3-9012719F1522}" srcId="{E93E6C7D-AF05-45E4-B316-FCDAEAF41E2E}" destId="{A4807C0B-D29A-467C-9D02-F16ACA5A4E66}" srcOrd="2" destOrd="0" parTransId="{4CE70690-B9D6-4440-B174-5614C266970B}" sibTransId="{78DC4B21-929A-4A63-A640-77963D92FD4D}"/>
    <dgm:cxn modelId="{E5B101EF-90F9-4715-ADC0-1ABD122F0C48}" type="presOf" srcId="{E93E6C7D-AF05-45E4-B316-FCDAEAF41E2E}" destId="{76DE29A3-BFB6-492F-AF3B-EBD9711ED5CC}" srcOrd="0" destOrd="0" presId="urn:microsoft.com/office/officeart/2005/8/layout/hProcess9"/>
    <dgm:cxn modelId="{BA7A12BA-65FD-42A8-8DFA-2F683A284B3A}" srcId="{E93E6C7D-AF05-45E4-B316-FCDAEAF41E2E}" destId="{9E02CF5D-B6E5-484D-BA3B-98DFCBE7A972}" srcOrd="1" destOrd="0" parTransId="{297C7A20-9C86-47A1-A507-55778B72383A}" sibTransId="{F60D02B9-0769-4D30-AB41-548880C8F882}"/>
    <dgm:cxn modelId="{FD9D7490-26D1-436B-9CA6-E3D8AC5C5824}" type="presOf" srcId="{9E02CF5D-B6E5-484D-BA3B-98DFCBE7A972}" destId="{6D0E605E-A683-4A0B-80EA-7F754EE970AD}" srcOrd="0" destOrd="0" presId="urn:microsoft.com/office/officeart/2005/8/layout/hProcess9"/>
    <dgm:cxn modelId="{A660A7D7-744B-44DC-9EED-5D65581238D3}" srcId="{E93E6C7D-AF05-45E4-B316-FCDAEAF41E2E}" destId="{B64F23CC-899B-4483-9B5C-43B26A5F6217}" srcOrd="0" destOrd="0" parTransId="{7BA8BE77-DE63-46F8-890A-B54935F42776}" sibTransId="{1474AC66-05D6-4D77-98B4-CC4763D526CA}"/>
    <dgm:cxn modelId="{B75CA32A-7DB5-4130-A044-D637EAB78E18}" type="presOf" srcId="{B64F23CC-899B-4483-9B5C-43B26A5F6217}" destId="{36E3C911-F1C6-4715-A4FD-BB164D66FABF}" srcOrd="0" destOrd="0" presId="urn:microsoft.com/office/officeart/2005/8/layout/hProcess9"/>
    <dgm:cxn modelId="{775E5896-3998-4BDF-B1B3-AF3698FCBA26}" type="presParOf" srcId="{76DE29A3-BFB6-492F-AF3B-EBD9711ED5CC}" destId="{54E594CA-B158-4897-B01C-6F83A59A9183}" srcOrd="0" destOrd="0" presId="urn:microsoft.com/office/officeart/2005/8/layout/hProcess9"/>
    <dgm:cxn modelId="{3E2C598E-BCE7-43DC-93A6-4B4C904B7CD1}" type="presParOf" srcId="{76DE29A3-BFB6-492F-AF3B-EBD9711ED5CC}" destId="{AF4C20A5-43B1-4005-B345-FCD597E4C0DA}" srcOrd="1" destOrd="0" presId="urn:microsoft.com/office/officeart/2005/8/layout/hProcess9"/>
    <dgm:cxn modelId="{72C52441-2CA4-4620-AC82-F38686CDECB3}" type="presParOf" srcId="{AF4C20A5-43B1-4005-B345-FCD597E4C0DA}" destId="{36E3C911-F1C6-4715-A4FD-BB164D66FABF}" srcOrd="0" destOrd="0" presId="urn:microsoft.com/office/officeart/2005/8/layout/hProcess9"/>
    <dgm:cxn modelId="{A95D1668-5176-45B3-AE3A-3CF0FA92FE24}" type="presParOf" srcId="{AF4C20A5-43B1-4005-B345-FCD597E4C0DA}" destId="{AA0E4BE5-1776-4A10-9AAF-767F9470EC3A}" srcOrd="1" destOrd="0" presId="urn:microsoft.com/office/officeart/2005/8/layout/hProcess9"/>
    <dgm:cxn modelId="{09747085-50FD-4016-BEE1-B52C0B24ED90}" type="presParOf" srcId="{AF4C20A5-43B1-4005-B345-FCD597E4C0DA}" destId="{6D0E605E-A683-4A0B-80EA-7F754EE970AD}" srcOrd="2" destOrd="0" presId="urn:microsoft.com/office/officeart/2005/8/layout/hProcess9"/>
    <dgm:cxn modelId="{9709D03A-79A2-42D3-81E7-90F0F6E52ACF}" type="presParOf" srcId="{AF4C20A5-43B1-4005-B345-FCD597E4C0DA}" destId="{35D8D0C6-9D29-464F-9F08-20B41DB1118B}" srcOrd="3" destOrd="0" presId="urn:microsoft.com/office/officeart/2005/8/layout/hProcess9"/>
    <dgm:cxn modelId="{1C6C6AFE-6AA8-4756-B072-227A0032B1FB}" type="presParOf" srcId="{AF4C20A5-43B1-4005-B345-FCD597E4C0DA}" destId="{8BE2B128-A738-4659-AEF8-DA87472097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91625C-7729-4D7B-A065-EE441937405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E241C-79A9-40BD-BE24-DDA3F8238843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Current literature on NEIs has many challenges</a:t>
          </a:r>
        </a:p>
      </dgm:t>
    </dgm:pt>
    <dgm:pt modelId="{E9DB3AC1-E30C-4929-AF64-9ACF54204798}" type="parTrans" cxnId="{F5573CFA-AECF-457E-975D-76635A798EEC}">
      <dgm:prSet/>
      <dgm:spPr/>
      <dgm:t>
        <a:bodyPr/>
        <a:lstStyle/>
        <a:p>
          <a:endParaRPr lang="en-US"/>
        </a:p>
      </dgm:t>
    </dgm:pt>
    <dgm:pt modelId="{00013CCA-001B-4CA2-A372-B0025D7F1902}" type="sibTrans" cxnId="{F5573CFA-AECF-457E-975D-76635A798EEC}">
      <dgm:prSet/>
      <dgm:spPr/>
      <dgm:t>
        <a:bodyPr/>
        <a:lstStyle/>
        <a:p>
          <a:endParaRPr lang="en-US"/>
        </a:p>
      </dgm:t>
    </dgm:pt>
    <dgm:pt modelId="{EEF79420-1135-44BE-86F5-8665D304DD99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Additional research is needed</a:t>
          </a:r>
        </a:p>
      </dgm:t>
    </dgm:pt>
    <dgm:pt modelId="{B8D7D21A-2CB5-4E05-BBAB-6080196495E8}" type="parTrans" cxnId="{E629148E-4D46-4154-827B-64335ECE1C14}">
      <dgm:prSet/>
      <dgm:spPr/>
      <dgm:t>
        <a:bodyPr/>
        <a:lstStyle/>
        <a:p>
          <a:endParaRPr lang="en-US"/>
        </a:p>
      </dgm:t>
    </dgm:pt>
    <dgm:pt modelId="{A75154DA-5690-4E28-B1FB-A4630919B20E}" type="sibTrans" cxnId="{E629148E-4D46-4154-827B-64335ECE1C14}">
      <dgm:prSet/>
      <dgm:spPr/>
      <dgm:t>
        <a:bodyPr/>
        <a:lstStyle/>
        <a:p>
          <a:endParaRPr lang="en-US"/>
        </a:p>
      </dgm:t>
    </dgm:pt>
    <dgm:pt modelId="{EE9E7D85-E316-4BF0-AA26-248594B15862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Difficult to apply findings from previous studies</a:t>
          </a:r>
        </a:p>
      </dgm:t>
    </dgm:pt>
    <dgm:pt modelId="{AC31C38C-B0D8-4F40-A242-3F2741588943}" type="parTrans" cxnId="{1D15A0F3-2A73-4FD6-8FBB-4A692BD89FE5}">
      <dgm:prSet/>
      <dgm:spPr/>
      <dgm:t>
        <a:bodyPr/>
        <a:lstStyle/>
        <a:p>
          <a:endParaRPr lang="en-US"/>
        </a:p>
      </dgm:t>
    </dgm:pt>
    <dgm:pt modelId="{463BE961-9FC7-4D47-B991-2CF1DDFE4674}" type="sibTrans" cxnId="{1D15A0F3-2A73-4FD6-8FBB-4A692BD89FE5}">
      <dgm:prSet/>
      <dgm:spPr/>
      <dgm:t>
        <a:bodyPr/>
        <a:lstStyle/>
        <a:p>
          <a:endParaRPr lang="en-US"/>
        </a:p>
      </dgm:t>
    </dgm:pt>
    <dgm:pt modelId="{E8C59219-B162-47A4-8BE9-47E821F0ABF9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Factors specific to programs, jurisdictions, participants, and implementation can impact the NEIs</a:t>
          </a:r>
        </a:p>
      </dgm:t>
    </dgm:pt>
    <dgm:pt modelId="{FCCBB259-E959-4C14-A9E1-30831CD1E821}" type="parTrans" cxnId="{9AD4601E-4E62-4E07-B3A6-AAD602D32207}">
      <dgm:prSet/>
      <dgm:spPr/>
      <dgm:t>
        <a:bodyPr/>
        <a:lstStyle/>
        <a:p>
          <a:endParaRPr lang="en-US"/>
        </a:p>
      </dgm:t>
    </dgm:pt>
    <dgm:pt modelId="{967EF426-2394-4EC6-BBDE-4F951C980082}" type="sibTrans" cxnId="{9AD4601E-4E62-4E07-B3A6-AAD602D32207}">
      <dgm:prSet/>
      <dgm:spPr/>
      <dgm:t>
        <a:bodyPr/>
        <a:lstStyle/>
        <a:p>
          <a:endParaRPr lang="en-US"/>
        </a:p>
      </dgm:t>
    </dgm:pt>
    <dgm:pt modelId="{5D4178F3-3195-4125-BF56-315EFCCE67B9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Methodologies have been developed to measure NEIs</a:t>
          </a:r>
        </a:p>
      </dgm:t>
    </dgm:pt>
    <dgm:pt modelId="{D3A33E71-48F1-484B-9D4E-B7F9F3177FB9}" type="parTrans" cxnId="{57EB6E7A-3D04-4B32-B9C5-F190BC4320ED}">
      <dgm:prSet/>
      <dgm:spPr/>
      <dgm:t>
        <a:bodyPr/>
        <a:lstStyle/>
        <a:p>
          <a:endParaRPr lang="en-US"/>
        </a:p>
      </dgm:t>
    </dgm:pt>
    <dgm:pt modelId="{409359DB-9D76-473F-A1CC-093F1C51FE9B}" type="sibTrans" cxnId="{57EB6E7A-3D04-4B32-B9C5-F190BC4320ED}">
      <dgm:prSet/>
      <dgm:spPr/>
      <dgm:t>
        <a:bodyPr/>
        <a:lstStyle/>
        <a:p>
          <a:endParaRPr lang="en-US"/>
        </a:p>
      </dgm:t>
    </dgm:pt>
    <dgm:pt modelId="{5ABB53EC-ADAF-4BF6-A5CF-8E4EBEC60935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Additional challenges relate to valuing benefits relating to health, comfort, and safety</a:t>
          </a:r>
        </a:p>
      </dgm:t>
    </dgm:pt>
    <dgm:pt modelId="{231811E7-8ABB-47FE-9953-1EF575DF1579}" type="parTrans" cxnId="{10FE0F89-4E93-44C5-BAAA-161585515012}">
      <dgm:prSet/>
      <dgm:spPr/>
      <dgm:t>
        <a:bodyPr/>
        <a:lstStyle/>
        <a:p>
          <a:endParaRPr lang="en-US"/>
        </a:p>
      </dgm:t>
    </dgm:pt>
    <dgm:pt modelId="{484DD1F5-A5F9-4642-8C69-10292A23A242}" type="sibTrans" cxnId="{10FE0F89-4E93-44C5-BAAA-161585515012}">
      <dgm:prSet/>
      <dgm:spPr/>
      <dgm:t>
        <a:bodyPr/>
        <a:lstStyle/>
        <a:p>
          <a:endParaRPr lang="en-US"/>
        </a:p>
      </dgm:t>
    </dgm:pt>
    <dgm:pt modelId="{E7F60761-3496-467B-9B11-5B8A12601AF6}" type="pres">
      <dgm:prSet presAssocID="{2691625C-7729-4D7B-A065-EE44193740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2833F1-1FFC-480D-AC83-852EF77E16E1}" type="pres">
      <dgm:prSet presAssocID="{2691625C-7729-4D7B-A065-EE4419374058}" presName="Name1" presStyleCnt="0"/>
      <dgm:spPr/>
    </dgm:pt>
    <dgm:pt modelId="{21DB25BA-FB5F-4123-895B-8D3F8839ABFB}" type="pres">
      <dgm:prSet presAssocID="{2691625C-7729-4D7B-A065-EE4419374058}" presName="cycle" presStyleCnt="0"/>
      <dgm:spPr/>
    </dgm:pt>
    <dgm:pt modelId="{D9E2FEED-7256-47D2-ADE1-76483747E74A}" type="pres">
      <dgm:prSet presAssocID="{2691625C-7729-4D7B-A065-EE4419374058}" presName="srcNode" presStyleLbl="node1" presStyleIdx="0" presStyleCnt="6"/>
      <dgm:spPr/>
    </dgm:pt>
    <dgm:pt modelId="{AF7BBE9B-AEFD-4D08-B0E7-D103FE411405}" type="pres">
      <dgm:prSet presAssocID="{2691625C-7729-4D7B-A065-EE4419374058}" presName="conn" presStyleLbl="parChTrans1D2" presStyleIdx="0" presStyleCnt="1"/>
      <dgm:spPr/>
      <dgm:t>
        <a:bodyPr/>
        <a:lstStyle/>
        <a:p>
          <a:endParaRPr lang="en-US"/>
        </a:p>
      </dgm:t>
    </dgm:pt>
    <dgm:pt modelId="{BA3D8C34-1F4C-4391-8C4C-24D954354482}" type="pres">
      <dgm:prSet presAssocID="{2691625C-7729-4D7B-A065-EE4419374058}" presName="extraNode" presStyleLbl="node1" presStyleIdx="0" presStyleCnt="6"/>
      <dgm:spPr/>
    </dgm:pt>
    <dgm:pt modelId="{F229857F-9A18-421C-B40B-AFDE1515D7FB}" type="pres">
      <dgm:prSet presAssocID="{2691625C-7729-4D7B-A065-EE4419374058}" presName="dstNode" presStyleLbl="node1" presStyleIdx="0" presStyleCnt="6"/>
      <dgm:spPr/>
    </dgm:pt>
    <dgm:pt modelId="{EA01EA63-4964-4A70-A273-B20764132DB8}" type="pres">
      <dgm:prSet presAssocID="{5D4178F3-3195-4125-BF56-315EFCCE67B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3F044-279E-46A8-B610-800560756F9F}" type="pres">
      <dgm:prSet presAssocID="{5D4178F3-3195-4125-BF56-315EFCCE67B9}" presName="accent_1" presStyleCnt="0"/>
      <dgm:spPr/>
    </dgm:pt>
    <dgm:pt modelId="{C6FD50FB-4FC2-4E46-A591-F5E08D79D0AB}" type="pres">
      <dgm:prSet presAssocID="{5D4178F3-3195-4125-BF56-315EFCCE67B9}" presName="accentRepeatNode" presStyleLbl="solidFgAcc1" presStyleIdx="0" presStyleCnt="6"/>
      <dgm:spPr/>
    </dgm:pt>
    <dgm:pt modelId="{FAF0E5EE-7D79-4A96-80B6-5987D3A3FFED}" type="pres">
      <dgm:prSet presAssocID="{5B4E241C-79A9-40BD-BE24-DDA3F823884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7871D-B6F0-4B48-9A12-BD9CBEC8BD03}" type="pres">
      <dgm:prSet presAssocID="{5B4E241C-79A9-40BD-BE24-DDA3F8238843}" presName="accent_2" presStyleCnt="0"/>
      <dgm:spPr/>
    </dgm:pt>
    <dgm:pt modelId="{1BFD5822-AF0D-42F4-B1DE-93078B7E9653}" type="pres">
      <dgm:prSet presAssocID="{5B4E241C-79A9-40BD-BE24-DDA3F8238843}" presName="accentRepeatNode" presStyleLbl="solidFgAcc1" presStyleIdx="1" presStyleCnt="6"/>
      <dgm:spPr/>
    </dgm:pt>
    <dgm:pt modelId="{9021BBE1-EC68-4A38-B3D6-D2F963BCEECA}" type="pres">
      <dgm:prSet presAssocID="{EEF79420-1135-44BE-86F5-8665D304DD9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75CB5-B454-435C-AA82-4D8343A2FED9}" type="pres">
      <dgm:prSet presAssocID="{EEF79420-1135-44BE-86F5-8665D304DD99}" presName="accent_3" presStyleCnt="0"/>
      <dgm:spPr/>
    </dgm:pt>
    <dgm:pt modelId="{FA2FC386-D7C9-4C40-AF80-0EEABD50C28F}" type="pres">
      <dgm:prSet presAssocID="{EEF79420-1135-44BE-86F5-8665D304DD99}" presName="accentRepeatNode" presStyleLbl="solidFgAcc1" presStyleIdx="2" presStyleCnt="6"/>
      <dgm:spPr/>
    </dgm:pt>
    <dgm:pt modelId="{4E25250D-ADEA-4A8E-B892-558E285FB01A}" type="pres">
      <dgm:prSet presAssocID="{EE9E7D85-E316-4BF0-AA26-248594B1586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A8947-F862-4720-8CEA-C6636EF1B164}" type="pres">
      <dgm:prSet presAssocID="{EE9E7D85-E316-4BF0-AA26-248594B15862}" presName="accent_4" presStyleCnt="0"/>
      <dgm:spPr/>
    </dgm:pt>
    <dgm:pt modelId="{66E53C93-4655-4574-8755-B2DBBF901144}" type="pres">
      <dgm:prSet presAssocID="{EE9E7D85-E316-4BF0-AA26-248594B15862}" presName="accentRepeatNode" presStyleLbl="solidFgAcc1" presStyleIdx="3" presStyleCnt="6"/>
      <dgm:spPr/>
    </dgm:pt>
    <dgm:pt modelId="{89CF5DBF-A542-4096-9D73-44BC468EC785}" type="pres">
      <dgm:prSet presAssocID="{E8C59219-B162-47A4-8BE9-47E821F0ABF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EDD33-2EBF-4C03-B8A7-C44B51BAE8FA}" type="pres">
      <dgm:prSet presAssocID="{E8C59219-B162-47A4-8BE9-47E821F0ABF9}" presName="accent_5" presStyleCnt="0"/>
      <dgm:spPr/>
    </dgm:pt>
    <dgm:pt modelId="{841DE93B-823C-4AE3-B76B-03AF2FA6F231}" type="pres">
      <dgm:prSet presAssocID="{E8C59219-B162-47A4-8BE9-47E821F0ABF9}" presName="accentRepeatNode" presStyleLbl="solidFgAcc1" presStyleIdx="4" presStyleCnt="6"/>
      <dgm:spPr/>
    </dgm:pt>
    <dgm:pt modelId="{A7F1D5D4-6DFA-4C36-96CB-90739A3B3DB4}" type="pres">
      <dgm:prSet presAssocID="{5ABB53EC-ADAF-4BF6-A5CF-8E4EBEC6093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AB84E-BA97-4E69-B398-5E03A350FC80}" type="pres">
      <dgm:prSet presAssocID="{5ABB53EC-ADAF-4BF6-A5CF-8E4EBEC60935}" presName="accent_6" presStyleCnt="0"/>
      <dgm:spPr/>
    </dgm:pt>
    <dgm:pt modelId="{0F0FBFF2-30D6-49CB-A75F-C0847B169C8A}" type="pres">
      <dgm:prSet presAssocID="{5ABB53EC-ADAF-4BF6-A5CF-8E4EBEC60935}" presName="accentRepeatNode" presStyleLbl="solidFgAcc1" presStyleIdx="5" presStyleCnt="6"/>
      <dgm:spPr/>
    </dgm:pt>
  </dgm:ptLst>
  <dgm:cxnLst>
    <dgm:cxn modelId="{10FE0F89-4E93-44C5-BAAA-161585515012}" srcId="{2691625C-7729-4D7B-A065-EE4419374058}" destId="{5ABB53EC-ADAF-4BF6-A5CF-8E4EBEC60935}" srcOrd="5" destOrd="0" parTransId="{231811E7-8ABB-47FE-9953-1EF575DF1579}" sibTransId="{484DD1F5-A5F9-4642-8C69-10292A23A242}"/>
    <dgm:cxn modelId="{2B78CCC1-405A-4B0C-B216-EE7C06B923EF}" type="presOf" srcId="{5ABB53EC-ADAF-4BF6-A5CF-8E4EBEC60935}" destId="{A7F1D5D4-6DFA-4C36-96CB-90739A3B3DB4}" srcOrd="0" destOrd="0" presId="urn:microsoft.com/office/officeart/2008/layout/VerticalCurvedList"/>
    <dgm:cxn modelId="{9AD4601E-4E62-4E07-B3A6-AAD602D32207}" srcId="{2691625C-7729-4D7B-A065-EE4419374058}" destId="{E8C59219-B162-47A4-8BE9-47E821F0ABF9}" srcOrd="4" destOrd="0" parTransId="{FCCBB259-E959-4C14-A9E1-30831CD1E821}" sibTransId="{967EF426-2394-4EC6-BBDE-4F951C980082}"/>
    <dgm:cxn modelId="{B3728433-F0FF-47D5-968E-AAA696D296E6}" type="presOf" srcId="{409359DB-9D76-473F-A1CC-093F1C51FE9B}" destId="{AF7BBE9B-AEFD-4D08-B0E7-D103FE411405}" srcOrd="0" destOrd="0" presId="urn:microsoft.com/office/officeart/2008/layout/VerticalCurvedList"/>
    <dgm:cxn modelId="{E629148E-4D46-4154-827B-64335ECE1C14}" srcId="{2691625C-7729-4D7B-A065-EE4419374058}" destId="{EEF79420-1135-44BE-86F5-8665D304DD99}" srcOrd="2" destOrd="0" parTransId="{B8D7D21A-2CB5-4E05-BBAB-6080196495E8}" sibTransId="{A75154DA-5690-4E28-B1FB-A4630919B20E}"/>
    <dgm:cxn modelId="{57EB6E7A-3D04-4B32-B9C5-F190BC4320ED}" srcId="{2691625C-7729-4D7B-A065-EE4419374058}" destId="{5D4178F3-3195-4125-BF56-315EFCCE67B9}" srcOrd="0" destOrd="0" parTransId="{D3A33E71-48F1-484B-9D4E-B7F9F3177FB9}" sibTransId="{409359DB-9D76-473F-A1CC-093F1C51FE9B}"/>
    <dgm:cxn modelId="{BDF1D75E-2B4D-4C9C-9E2B-35FE453C7521}" type="presOf" srcId="{EE9E7D85-E316-4BF0-AA26-248594B15862}" destId="{4E25250D-ADEA-4A8E-B892-558E285FB01A}" srcOrd="0" destOrd="0" presId="urn:microsoft.com/office/officeart/2008/layout/VerticalCurvedList"/>
    <dgm:cxn modelId="{5DFC08A0-1A2D-4429-8FAE-73C07AEE2CFC}" type="presOf" srcId="{5D4178F3-3195-4125-BF56-315EFCCE67B9}" destId="{EA01EA63-4964-4A70-A273-B20764132DB8}" srcOrd="0" destOrd="0" presId="urn:microsoft.com/office/officeart/2008/layout/VerticalCurvedList"/>
    <dgm:cxn modelId="{F5573CFA-AECF-457E-975D-76635A798EEC}" srcId="{2691625C-7729-4D7B-A065-EE4419374058}" destId="{5B4E241C-79A9-40BD-BE24-DDA3F8238843}" srcOrd="1" destOrd="0" parTransId="{E9DB3AC1-E30C-4929-AF64-9ACF54204798}" sibTransId="{00013CCA-001B-4CA2-A372-B0025D7F1902}"/>
    <dgm:cxn modelId="{5DF6005A-06DF-47AD-9C3F-5065B370340E}" type="presOf" srcId="{E8C59219-B162-47A4-8BE9-47E821F0ABF9}" destId="{89CF5DBF-A542-4096-9D73-44BC468EC785}" srcOrd="0" destOrd="0" presId="urn:microsoft.com/office/officeart/2008/layout/VerticalCurvedList"/>
    <dgm:cxn modelId="{997D3E6B-6ADD-45BF-A555-26A5E88FB0C6}" type="presOf" srcId="{2691625C-7729-4D7B-A065-EE4419374058}" destId="{E7F60761-3496-467B-9B11-5B8A12601AF6}" srcOrd="0" destOrd="0" presId="urn:microsoft.com/office/officeart/2008/layout/VerticalCurvedList"/>
    <dgm:cxn modelId="{1D15A0F3-2A73-4FD6-8FBB-4A692BD89FE5}" srcId="{2691625C-7729-4D7B-A065-EE4419374058}" destId="{EE9E7D85-E316-4BF0-AA26-248594B15862}" srcOrd="3" destOrd="0" parTransId="{AC31C38C-B0D8-4F40-A242-3F2741588943}" sibTransId="{463BE961-9FC7-4D47-B991-2CF1DDFE4674}"/>
    <dgm:cxn modelId="{CCB98626-134B-4517-98E5-7810BDCB1DB6}" type="presOf" srcId="{EEF79420-1135-44BE-86F5-8665D304DD99}" destId="{9021BBE1-EC68-4A38-B3D6-D2F963BCEECA}" srcOrd="0" destOrd="0" presId="urn:microsoft.com/office/officeart/2008/layout/VerticalCurvedList"/>
    <dgm:cxn modelId="{C51E43A7-CF43-4A7E-AAD7-EBADC2BC5DAD}" type="presOf" srcId="{5B4E241C-79A9-40BD-BE24-DDA3F8238843}" destId="{FAF0E5EE-7D79-4A96-80B6-5987D3A3FFED}" srcOrd="0" destOrd="0" presId="urn:microsoft.com/office/officeart/2008/layout/VerticalCurvedList"/>
    <dgm:cxn modelId="{2F582C01-B100-486D-869A-A5C741AC4E51}" type="presParOf" srcId="{E7F60761-3496-467B-9B11-5B8A12601AF6}" destId="{552833F1-1FFC-480D-AC83-852EF77E16E1}" srcOrd="0" destOrd="0" presId="urn:microsoft.com/office/officeart/2008/layout/VerticalCurvedList"/>
    <dgm:cxn modelId="{69B30E3D-8C4D-42AB-9DF4-540C0E7C2A8D}" type="presParOf" srcId="{552833F1-1FFC-480D-AC83-852EF77E16E1}" destId="{21DB25BA-FB5F-4123-895B-8D3F8839ABFB}" srcOrd="0" destOrd="0" presId="urn:microsoft.com/office/officeart/2008/layout/VerticalCurvedList"/>
    <dgm:cxn modelId="{B2362E4B-DDAF-4D51-BF99-63302F641F86}" type="presParOf" srcId="{21DB25BA-FB5F-4123-895B-8D3F8839ABFB}" destId="{D9E2FEED-7256-47D2-ADE1-76483747E74A}" srcOrd="0" destOrd="0" presId="urn:microsoft.com/office/officeart/2008/layout/VerticalCurvedList"/>
    <dgm:cxn modelId="{D275127D-A9C2-4ACE-B640-6F5E7BF43022}" type="presParOf" srcId="{21DB25BA-FB5F-4123-895B-8D3F8839ABFB}" destId="{AF7BBE9B-AEFD-4D08-B0E7-D103FE411405}" srcOrd="1" destOrd="0" presId="urn:microsoft.com/office/officeart/2008/layout/VerticalCurvedList"/>
    <dgm:cxn modelId="{567E7FF1-8E54-47AF-99AD-6A80B9A0B174}" type="presParOf" srcId="{21DB25BA-FB5F-4123-895B-8D3F8839ABFB}" destId="{BA3D8C34-1F4C-4391-8C4C-24D954354482}" srcOrd="2" destOrd="0" presId="urn:microsoft.com/office/officeart/2008/layout/VerticalCurvedList"/>
    <dgm:cxn modelId="{49616386-9F72-4EF6-A04E-F20482F3F6CC}" type="presParOf" srcId="{21DB25BA-FB5F-4123-895B-8D3F8839ABFB}" destId="{F229857F-9A18-421C-B40B-AFDE1515D7FB}" srcOrd="3" destOrd="0" presId="urn:microsoft.com/office/officeart/2008/layout/VerticalCurvedList"/>
    <dgm:cxn modelId="{B62DDAC3-D9B3-4F64-8380-0417D74F53FE}" type="presParOf" srcId="{552833F1-1FFC-480D-AC83-852EF77E16E1}" destId="{EA01EA63-4964-4A70-A273-B20764132DB8}" srcOrd="1" destOrd="0" presId="urn:microsoft.com/office/officeart/2008/layout/VerticalCurvedList"/>
    <dgm:cxn modelId="{14250C23-D171-4AC6-A85A-CD2ABD4BF34D}" type="presParOf" srcId="{552833F1-1FFC-480D-AC83-852EF77E16E1}" destId="{0BA3F044-279E-46A8-B610-800560756F9F}" srcOrd="2" destOrd="0" presId="urn:microsoft.com/office/officeart/2008/layout/VerticalCurvedList"/>
    <dgm:cxn modelId="{BF1C71DD-75C6-4332-9EF1-2FD3B9337AC2}" type="presParOf" srcId="{0BA3F044-279E-46A8-B610-800560756F9F}" destId="{C6FD50FB-4FC2-4E46-A591-F5E08D79D0AB}" srcOrd="0" destOrd="0" presId="urn:microsoft.com/office/officeart/2008/layout/VerticalCurvedList"/>
    <dgm:cxn modelId="{12F5C967-A53B-41F7-9B37-3DFE4B18C787}" type="presParOf" srcId="{552833F1-1FFC-480D-AC83-852EF77E16E1}" destId="{FAF0E5EE-7D79-4A96-80B6-5987D3A3FFED}" srcOrd="3" destOrd="0" presId="urn:microsoft.com/office/officeart/2008/layout/VerticalCurvedList"/>
    <dgm:cxn modelId="{6CDC00BF-E92B-424F-8142-7BEBA38BCA6C}" type="presParOf" srcId="{552833F1-1FFC-480D-AC83-852EF77E16E1}" destId="{7EF7871D-B6F0-4B48-9A12-BD9CBEC8BD03}" srcOrd="4" destOrd="0" presId="urn:microsoft.com/office/officeart/2008/layout/VerticalCurvedList"/>
    <dgm:cxn modelId="{83679530-68D1-4A37-A645-3D40B92287E5}" type="presParOf" srcId="{7EF7871D-B6F0-4B48-9A12-BD9CBEC8BD03}" destId="{1BFD5822-AF0D-42F4-B1DE-93078B7E9653}" srcOrd="0" destOrd="0" presId="urn:microsoft.com/office/officeart/2008/layout/VerticalCurvedList"/>
    <dgm:cxn modelId="{D6224A2E-FD6F-4D33-8510-CFF8923A4A0B}" type="presParOf" srcId="{552833F1-1FFC-480D-AC83-852EF77E16E1}" destId="{9021BBE1-EC68-4A38-B3D6-D2F963BCEECA}" srcOrd="5" destOrd="0" presId="urn:microsoft.com/office/officeart/2008/layout/VerticalCurvedList"/>
    <dgm:cxn modelId="{EE8E01A0-1ACB-4AF3-83DB-2E2480F0A538}" type="presParOf" srcId="{552833F1-1FFC-480D-AC83-852EF77E16E1}" destId="{11475CB5-B454-435C-AA82-4D8343A2FED9}" srcOrd="6" destOrd="0" presId="urn:microsoft.com/office/officeart/2008/layout/VerticalCurvedList"/>
    <dgm:cxn modelId="{0E5A4169-20EA-4AA9-ACF8-DA3E8F2223EA}" type="presParOf" srcId="{11475CB5-B454-435C-AA82-4D8343A2FED9}" destId="{FA2FC386-D7C9-4C40-AF80-0EEABD50C28F}" srcOrd="0" destOrd="0" presId="urn:microsoft.com/office/officeart/2008/layout/VerticalCurvedList"/>
    <dgm:cxn modelId="{523E08C6-813B-4C67-B320-B9932083B69A}" type="presParOf" srcId="{552833F1-1FFC-480D-AC83-852EF77E16E1}" destId="{4E25250D-ADEA-4A8E-B892-558E285FB01A}" srcOrd="7" destOrd="0" presId="urn:microsoft.com/office/officeart/2008/layout/VerticalCurvedList"/>
    <dgm:cxn modelId="{C759EC64-A5A6-4899-A109-79DF67B03246}" type="presParOf" srcId="{552833F1-1FFC-480D-AC83-852EF77E16E1}" destId="{4F8A8947-F862-4720-8CEA-C6636EF1B164}" srcOrd="8" destOrd="0" presId="urn:microsoft.com/office/officeart/2008/layout/VerticalCurvedList"/>
    <dgm:cxn modelId="{149D3925-AEAE-4D07-8622-4AD9DDC5080C}" type="presParOf" srcId="{4F8A8947-F862-4720-8CEA-C6636EF1B164}" destId="{66E53C93-4655-4574-8755-B2DBBF901144}" srcOrd="0" destOrd="0" presId="urn:microsoft.com/office/officeart/2008/layout/VerticalCurvedList"/>
    <dgm:cxn modelId="{84027DD5-0886-4702-B65F-C1DE5CBCE839}" type="presParOf" srcId="{552833F1-1FFC-480D-AC83-852EF77E16E1}" destId="{89CF5DBF-A542-4096-9D73-44BC468EC785}" srcOrd="9" destOrd="0" presId="urn:microsoft.com/office/officeart/2008/layout/VerticalCurvedList"/>
    <dgm:cxn modelId="{FA851552-11BF-45AD-BF65-70F16CA07735}" type="presParOf" srcId="{552833F1-1FFC-480D-AC83-852EF77E16E1}" destId="{C73EDD33-2EBF-4C03-B8A7-C44B51BAE8FA}" srcOrd="10" destOrd="0" presId="urn:microsoft.com/office/officeart/2008/layout/VerticalCurvedList"/>
    <dgm:cxn modelId="{015C325D-F5AE-447A-A72B-DECD53A0F15D}" type="presParOf" srcId="{C73EDD33-2EBF-4C03-B8A7-C44B51BAE8FA}" destId="{841DE93B-823C-4AE3-B76B-03AF2FA6F231}" srcOrd="0" destOrd="0" presId="urn:microsoft.com/office/officeart/2008/layout/VerticalCurvedList"/>
    <dgm:cxn modelId="{7EE72F40-4DD4-4913-BB74-E2B07AEFA948}" type="presParOf" srcId="{552833F1-1FFC-480D-AC83-852EF77E16E1}" destId="{A7F1D5D4-6DFA-4C36-96CB-90739A3B3DB4}" srcOrd="11" destOrd="0" presId="urn:microsoft.com/office/officeart/2008/layout/VerticalCurvedList"/>
    <dgm:cxn modelId="{66D3CC6B-B387-4383-B772-FB5F62185C0B}" type="presParOf" srcId="{552833F1-1FFC-480D-AC83-852EF77E16E1}" destId="{652AB84E-BA97-4E69-B398-5E03A350FC80}" srcOrd="12" destOrd="0" presId="urn:microsoft.com/office/officeart/2008/layout/VerticalCurvedList"/>
    <dgm:cxn modelId="{B19990E9-2208-4C5F-BD07-CCBE94686EDE}" type="presParOf" srcId="{652AB84E-BA97-4E69-B398-5E03A350FC80}" destId="{0F0FBFF2-30D6-49CB-A75F-C0847B169C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BD7F93-7618-4C5D-B5C1-B07892DE0E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E7831C8-8639-4020-B2F1-B9FF44A32D99}">
      <dgm:prSet/>
      <dgm:spPr/>
      <dgm:t>
        <a:bodyPr/>
        <a:lstStyle/>
        <a:p>
          <a:pPr algn="ctr"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Jackie Berger</a:t>
          </a:r>
        </a:p>
      </dgm:t>
    </dgm:pt>
    <dgm:pt modelId="{24272EF9-FA47-46FC-9159-20C566A87CAF}" type="parTrans" cxnId="{85039D70-D9C4-4046-AD9E-C578431581EC}">
      <dgm:prSet/>
      <dgm:spPr/>
      <dgm:t>
        <a:bodyPr/>
        <a:lstStyle/>
        <a:p>
          <a:pPr algn="ctr"/>
          <a:endParaRPr lang="en-US"/>
        </a:p>
      </dgm:t>
    </dgm:pt>
    <dgm:pt modelId="{F86A4A7F-829B-43AA-A505-F07E9695FDA3}" type="sibTrans" cxnId="{85039D70-D9C4-4046-AD9E-C578431581EC}">
      <dgm:prSet/>
      <dgm:spPr/>
      <dgm:t>
        <a:bodyPr/>
        <a:lstStyle/>
        <a:p>
          <a:pPr algn="ctr"/>
          <a:endParaRPr lang="en-US"/>
        </a:p>
      </dgm:t>
    </dgm:pt>
    <dgm:pt modelId="{6FE14B53-D57F-4F63-9EB3-8FA3C6A5B11C}">
      <dgm:prSet/>
      <dgm:spPr/>
      <dgm:t>
        <a:bodyPr/>
        <a:lstStyle/>
        <a:p>
          <a:pPr algn="ctr"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APPRISE </a:t>
          </a:r>
        </a:p>
      </dgm:t>
    </dgm:pt>
    <dgm:pt modelId="{A822DD31-3073-49A1-87E9-ABE31955B839}" type="parTrans" cxnId="{55F5F552-A5BF-4D59-B15D-C2B1FE23A324}">
      <dgm:prSet/>
      <dgm:spPr/>
      <dgm:t>
        <a:bodyPr/>
        <a:lstStyle/>
        <a:p>
          <a:pPr algn="ctr"/>
          <a:endParaRPr lang="en-US"/>
        </a:p>
      </dgm:t>
    </dgm:pt>
    <dgm:pt modelId="{84BE034B-8740-444C-A85E-05D8D7D441B7}" type="sibTrans" cxnId="{55F5F552-A5BF-4D59-B15D-C2B1FE23A324}">
      <dgm:prSet/>
      <dgm:spPr/>
      <dgm:t>
        <a:bodyPr/>
        <a:lstStyle/>
        <a:p>
          <a:pPr algn="ctr"/>
          <a:endParaRPr lang="en-US"/>
        </a:p>
      </dgm:t>
    </dgm:pt>
    <dgm:pt modelId="{49A24244-DE9E-4F41-827F-7A8845FC3411}">
      <dgm:prSet/>
      <dgm:spPr/>
      <dgm:t>
        <a:bodyPr/>
        <a:lstStyle/>
        <a:p>
          <a:pPr algn="ctr"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 Nassau Street, Suite 200</a:t>
          </a:r>
        </a:p>
      </dgm:t>
    </dgm:pt>
    <dgm:pt modelId="{6AD268F1-AF6F-4E15-B1A0-9E2A761F70CF}" type="parTrans" cxnId="{BE0F2297-D946-44F9-9156-620D715889C3}">
      <dgm:prSet/>
      <dgm:spPr/>
      <dgm:t>
        <a:bodyPr/>
        <a:lstStyle/>
        <a:p>
          <a:pPr algn="ctr"/>
          <a:endParaRPr lang="en-US"/>
        </a:p>
      </dgm:t>
    </dgm:pt>
    <dgm:pt modelId="{69D2767F-60CB-4778-BCB7-AD69EBE0E60E}" type="sibTrans" cxnId="{BE0F2297-D946-44F9-9156-620D715889C3}">
      <dgm:prSet/>
      <dgm:spPr/>
      <dgm:t>
        <a:bodyPr/>
        <a:lstStyle/>
        <a:p>
          <a:pPr algn="ctr"/>
          <a:endParaRPr lang="en-US"/>
        </a:p>
      </dgm:t>
    </dgm:pt>
    <dgm:pt modelId="{1D8FF74C-AB0E-461A-99AC-D5853964FC66}">
      <dgm:prSet/>
      <dgm:spPr/>
      <dgm:t>
        <a:bodyPr/>
        <a:lstStyle/>
        <a:p>
          <a:pPr algn="ctr"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Princeton, NJ 08540</a:t>
          </a:r>
        </a:p>
      </dgm:t>
    </dgm:pt>
    <dgm:pt modelId="{7D6F48F4-2EB7-4641-85E5-B142A108ADBA}" type="parTrans" cxnId="{0508EA14-F976-477D-A4C7-60016EB58B83}">
      <dgm:prSet/>
      <dgm:spPr/>
      <dgm:t>
        <a:bodyPr/>
        <a:lstStyle/>
        <a:p>
          <a:pPr algn="ctr"/>
          <a:endParaRPr lang="en-US"/>
        </a:p>
      </dgm:t>
    </dgm:pt>
    <dgm:pt modelId="{DB8FF28F-AD50-44B0-A893-65671CE3B38E}" type="sibTrans" cxnId="{0508EA14-F976-477D-A4C7-60016EB58B83}">
      <dgm:prSet/>
      <dgm:spPr/>
      <dgm:t>
        <a:bodyPr/>
        <a:lstStyle/>
        <a:p>
          <a:pPr algn="ctr"/>
          <a:endParaRPr lang="en-US"/>
        </a:p>
      </dgm:t>
    </dgm:pt>
    <dgm:pt modelId="{D8B4E436-DF48-4E40-B373-4E3EDD2A22A7}">
      <dgm:prSet/>
      <dgm:spPr/>
      <dgm:t>
        <a:bodyPr/>
        <a:lstStyle/>
        <a:p>
          <a:pPr algn="ctr"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609-252-8009</a:t>
          </a:r>
        </a:p>
      </dgm:t>
    </dgm:pt>
    <dgm:pt modelId="{38D7B00F-27F2-4117-8A30-9E5A0DD0ECBA}" type="parTrans" cxnId="{0AEC4BCD-52C2-440D-B079-70D5F8E2830B}">
      <dgm:prSet/>
      <dgm:spPr/>
      <dgm:t>
        <a:bodyPr/>
        <a:lstStyle/>
        <a:p>
          <a:pPr algn="ctr"/>
          <a:endParaRPr lang="en-US"/>
        </a:p>
      </dgm:t>
    </dgm:pt>
    <dgm:pt modelId="{EC37FE76-7283-40C6-9150-07D44953A47E}" type="sibTrans" cxnId="{0AEC4BCD-52C2-440D-B079-70D5F8E2830B}">
      <dgm:prSet/>
      <dgm:spPr/>
      <dgm:t>
        <a:bodyPr/>
        <a:lstStyle/>
        <a:p>
          <a:pPr algn="ctr"/>
          <a:endParaRPr lang="en-US"/>
        </a:p>
      </dgm:t>
    </dgm:pt>
    <dgm:pt modelId="{0328F69F-223B-418C-AA1C-1F073F0643A5}">
      <dgm:prSet/>
      <dgm:spPr/>
      <dgm:t>
        <a:bodyPr/>
        <a:lstStyle/>
        <a:p>
          <a:pPr algn="ctr"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jackie-berger@appriseinc.org</a:t>
          </a:r>
        </a:p>
      </dgm:t>
    </dgm:pt>
    <dgm:pt modelId="{768A33C7-9221-4528-8F42-864D9212CE5D}" type="parTrans" cxnId="{128B6D96-EC0E-4131-9460-4E9BFDA1CC97}">
      <dgm:prSet/>
      <dgm:spPr/>
      <dgm:t>
        <a:bodyPr/>
        <a:lstStyle/>
        <a:p>
          <a:pPr algn="ctr"/>
          <a:endParaRPr lang="en-US"/>
        </a:p>
      </dgm:t>
    </dgm:pt>
    <dgm:pt modelId="{AD6EA37B-D689-4584-9475-130E780D6B2D}" type="sibTrans" cxnId="{128B6D96-EC0E-4131-9460-4E9BFDA1CC97}">
      <dgm:prSet/>
      <dgm:spPr/>
      <dgm:t>
        <a:bodyPr/>
        <a:lstStyle/>
        <a:p>
          <a:pPr algn="ctr"/>
          <a:endParaRPr lang="en-US"/>
        </a:p>
      </dgm:t>
    </dgm:pt>
    <dgm:pt modelId="{FDF5531F-AA35-4EEA-A5DD-50E83248325F}">
      <dgm:prSet/>
      <dgm:spPr/>
      <dgm:t>
        <a:bodyPr/>
        <a:lstStyle/>
        <a:p>
          <a:pPr algn="ctr"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www.appriseinc.org</a:t>
          </a:r>
        </a:p>
      </dgm:t>
    </dgm:pt>
    <dgm:pt modelId="{87DF464D-082F-4610-B53D-337DAD667A58}" type="parTrans" cxnId="{E32B2804-B0C8-4955-8132-09755D6CB52B}">
      <dgm:prSet/>
      <dgm:spPr/>
      <dgm:t>
        <a:bodyPr/>
        <a:lstStyle/>
        <a:p>
          <a:pPr algn="ctr"/>
          <a:endParaRPr lang="en-US"/>
        </a:p>
      </dgm:t>
    </dgm:pt>
    <dgm:pt modelId="{1DA015BA-35B4-406A-BA6A-69687EBB3DC2}" type="sibTrans" cxnId="{E32B2804-B0C8-4955-8132-09755D6CB52B}">
      <dgm:prSet/>
      <dgm:spPr/>
      <dgm:t>
        <a:bodyPr/>
        <a:lstStyle/>
        <a:p>
          <a:pPr algn="ctr"/>
          <a:endParaRPr lang="en-US"/>
        </a:p>
      </dgm:t>
    </dgm:pt>
    <dgm:pt modelId="{85CE544F-E10B-4EAB-9FA5-1162B174CF4F}" type="pres">
      <dgm:prSet presAssocID="{DDBD7F93-7618-4C5D-B5C1-B07892DE0E6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3DB30A-1AFC-4580-9957-720A7D067704}" type="pres">
      <dgm:prSet presAssocID="{9E7831C8-8639-4020-B2F1-B9FF44A32D99}" presName="thickLine" presStyleLbl="alignNode1" presStyleIdx="0" presStyleCnt="7"/>
      <dgm:spPr/>
    </dgm:pt>
    <dgm:pt modelId="{D8E50501-8C13-4DE6-9D1C-D2C8516E5827}" type="pres">
      <dgm:prSet presAssocID="{9E7831C8-8639-4020-B2F1-B9FF44A32D99}" presName="horz1" presStyleCnt="0"/>
      <dgm:spPr/>
    </dgm:pt>
    <dgm:pt modelId="{8E33AC33-4149-46C0-9B73-BC8E0BBD2541}" type="pres">
      <dgm:prSet presAssocID="{9E7831C8-8639-4020-B2F1-B9FF44A32D99}" presName="tx1" presStyleLbl="revTx" presStyleIdx="0" presStyleCnt="7"/>
      <dgm:spPr/>
      <dgm:t>
        <a:bodyPr/>
        <a:lstStyle/>
        <a:p>
          <a:endParaRPr lang="en-US"/>
        </a:p>
      </dgm:t>
    </dgm:pt>
    <dgm:pt modelId="{346D6028-B02C-4617-BF1C-C5EE3060095D}" type="pres">
      <dgm:prSet presAssocID="{9E7831C8-8639-4020-B2F1-B9FF44A32D99}" presName="vert1" presStyleCnt="0"/>
      <dgm:spPr/>
    </dgm:pt>
    <dgm:pt modelId="{5149C1B1-4759-4446-927D-06080FE5604A}" type="pres">
      <dgm:prSet presAssocID="{6FE14B53-D57F-4F63-9EB3-8FA3C6A5B11C}" presName="thickLine" presStyleLbl="alignNode1" presStyleIdx="1" presStyleCnt="7"/>
      <dgm:spPr/>
    </dgm:pt>
    <dgm:pt modelId="{7F235F55-0B19-4E5A-B8D0-41BDF3DDD858}" type="pres">
      <dgm:prSet presAssocID="{6FE14B53-D57F-4F63-9EB3-8FA3C6A5B11C}" presName="horz1" presStyleCnt="0"/>
      <dgm:spPr/>
    </dgm:pt>
    <dgm:pt modelId="{CCF008D6-1FFB-4FF7-B1B8-FA69CFCC3821}" type="pres">
      <dgm:prSet presAssocID="{6FE14B53-D57F-4F63-9EB3-8FA3C6A5B11C}" presName="tx1" presStyleLbl="revTx" presStyleIdx="1" presStyleCnt="7"/>
      <dgm:spPr/>
      <dgm:t>
        <a:bodyPr/>
        <a:lstStyle/>
        <a:p>
          <a:endParaRPr lang="en-US"/>
        </a:p>
      </dgm:t>
    </dgm:pt>
    <dgm:pt modelId="{F51C9ADE-383C-4C9D-A45E-105FB914D8DC}" type="pres">
      <dgm:prSet presAssocID="{6FE14B53-D57F-4F63-9EB3-8FA3C6A5B11C}" presName="vert1" presStyleCnt="0"/>
      <dgm:spPr/>
    </dgm:pt>
    <dgm:pt modelId="{CDF11568-1DBF-4AAB-92FC-9B6E584C6C86}" type="pres">
      <dgm:prSet presAssocID="{49A24244-DE9E-4F41-827F-7A8845FC3411}" presName="thickLine" presStyleLbl="alignNode1" presStyleIdx="2" presStyleCnt="7"/>
      <dgm:spPr/>
    </dgm:pt>
    <dgm:pt modelId="{5C10B51C-EDFF-403E-A1BE-5C603710A928}" type="pres">
      <dgm:prSet presAssocID="{49A24244-DE9E-4F41-827F-7A8845FC3411}" presName="horz1" presStyleCnt="0"/>
      <dgm:spPr/>
    </dgm:pt>
    <dgm:pt modelId="{9F268455-5486-48F8-A4A2-78E757ADD216}" type="pres">
      <dgm:prSet presAssocID="{49A24244-DE9E-4F41-827F-7A8845FC3411}" presName="tx1" presStyleLbl="revTx" presStyleIdx="2" presStyleCnt="7"/>
      <dgm:spPr/>
      <dgm:t>
        <a:bodyPr/>
        <a:lstStyle/>
        <a:p>
          <a:endParaRPr lang="en-US"/>
        </a:p>
      </dgm:t>
    </dgm:pt>
    <dgm:pt modelId="{84E02697-42EC-4CA2-80D2-8969CB927661}" type="pres">
      <dgm:prSet presAssocID="{49A24244-DE9E-4F41-827F-7A8845FC3411}" presName="vert1" presStyleCnt="0"/>
      <dgm:spPr/>
    </dgm:pt>
    <dgm:pt modelId="{2F5B27A4-E9AE-47BB-B4DD-82D424FF883A}" type="pres">
      <dgm:prSet presAssocID="{1D8FF74C-AB0E-461A-99AC-D5853964FC66}" presName="thickLine" presStyleLbl="alignNode1" presStyleIdx="3" presStyleCnt="7"/>
      <dgm:spPr/>
    </dgm:pt>
    <dgm:pt modelId="{358ACBF8-AEF4-47BF-A140-CC019E5B8D19}" type="pres">
      <dgm:prSet presAssocID="{1D8FF74C-AB0E-461A-99AC-D5853964FC66}" presName="horz1" presStyleCnt="0"/>
      <dgm:spPr/>
    </dgm:pt>
    <dgm:pt modelId="{EAEC9570-A1EB-4819-BDCB-56D5ACDFFEE6}" type="pres">
      <dgm:prSet presAssocID="{1D8FF74C-AB0E-461A-99AC-D5853964FC66}" presName="tx1" presStyleLbl="revTx" presStyleIdx="3" presStyleCnt="7"/>
      <dgm:spPr/>
      <dgm:t>
        <a:bodyPr/>
        <a:lstStyle/>
        <a:p>
          <a:endParaRPr lang="en-US"/>
        </a:p>
      </dgm:t>
    </dgm:pt>
    <dgm:pt modelId="{8FCF18D9-38B0-4780-9C7A-FC57B59DB852}" type="pres">
      <dgm:prSet presAssocID="{1D8FF74C-AB0E-461A-99AC-D5853964FC66}" presName="vert1" presStyleCnt="0"/>
      <dgm:spPr/>
    </dgm:pt>
    <dgm:pt modelId="{8756023F-CF3C-4779-AE4B-1ADBD0AF594F}" type="pres">
      <dgm:prSet presAssocID="{D8B4E436-DF48-4E40-B373-4E3EDD2A22A7}" presName="thickLine" presStyleLbl="alignNode1" presStyleIdx="4" presStyleCnt="7"/>
      <dgm:spPr/>
    </dgm:pt>
    <dgm:pt modelId="{08A57D2C-2EE0-416C-B751-EF3A38E28962}" type="pres">
      <dgm:prSet presAssocID="{D8B4E436-DF48-4E40-B373-4E3EDD2A22A7}" presName="horz1" presStyleCnt="0"/>
      <dgm:spPr/>
    </dgm:pt>
    <dgm:pt modelId="{8536EAD3-7126-4353-A448-80B473C03E41}" type="pres">
      <dgm:prSet presAssocID="{D8B4E436-DF48-4E40-B373-4E3EDD2A22A7}" presName="tx1" presStyleLbl="revTx" presStyleIdx="4" presStyleCnt="7"/>
      <dgm:spPr/>
      <dgm:t>
        <a:bodyPr/>
        <a:lstStyle/>
        <a:p>
          <a:endParaRPr lang="en-US"/>
        </a:p>
      </dgm:t>
    </dgm:pt>
    <dgm:pt modelId="{90AE9D3E-CC01-419C-872F-D8D77B7C82C3}" type="pres">
      <dgm:prSet presAssocID="{D8B4E436-DF48-4E40-B373-4E3EDD2A22A7}" presName="vert1" presStyleCnt="0"/>
      <dgm:spPr/>
    </dgm:pt>
    <dgm:pt modelId="{F2C50E6D-1C2F-4FEC-BE1C-E500D15B403A}" type="pres">
      <dgm:prSet presAssocID="{0328F69F-223B-418C-AA1C-1F073F0643A5}" presName="thickLine" presStyleLbl="alignNode1" presStyleIdx="5" presStyleCnt="7"/>
      <dgm:spPr/>
    </dgm:pt>
    <dgm:pt modelId="{59ADB77B-D9E2-46F8-9564-606BF91B33EE}" type="pres">
      <dgm:prSet presAssocID="{0328F69F-223B-418C-AA1C-1F073F0643A5}" presName="horz1" presStyleCnt="0"/>
      <dgm:spPr/>
    </dgm:pt>
    <dgm:pt modelId="{814FF6A7-0D37-449C-898C-18CCB6F85707}" type="pres">
      <dgm:prSet presAssocID="{0328F69F-223B-418C-AA1C-1F073F0643A5}" presName="tx1" presStyleLbl="revTx" presStyleIdx="5" presStyleCnt="7"/>
      <dgm:spPr/>
      <dgm:t>
        <a:bodyPr/>
        <a:lstStyle/>
        <a:p>
          <a:endParaRPr lang="en-US"/>
        </a:p>
      </dgm:t>
    </dgm:pt>
    <dgm:pt modelId="{190BCE60-E184-4921-89F6-412A252222DF}" type="pres">
      <dgm:prSet presAssocID="{0328F69F-223B-418C-AA1C-1F073F0643A5}" presName="vert1" presStyleCnt="0"/>
      <dgm:spPr/>
    </dgm:pt>
    <dgm:pt modelId="{19C2E2B3-6354-49AE-A8DB-5DF00815A597}" type="pres">
      <dgm:prSet presAssocID="{FDF5531F-AA35-4EEA-A5DD-50E83248325F}" presName="thickLine" presStyleLbl="alignNode1" presStyleIdx="6" presStyleCnt="7"/>
      <dgm:spPr/>
    </dgm:pt>
    <dgm:pt modelId="{46B4D2AB-7A3C-4294-814A-D6EE2923FA52}" type="pres">
      <dgm:prSet presAssocID="{FDF5531F-AA35-4EEA-A5DD-50E83248325F}" presName="horz1" presStyleCnt="0"/>
      <dgm:spPr/>
    </dgm:pt>
    <dgm:pt modelId="{F697450A-0C97-4AC4-8B06-C25435D43642}" type="pres">
      <dgm:prSet presAssocID="{FDF5531F-AA35-4EEA-A5DD-50E83248325F}" presName="tx1" presStyleLbl="revTx" presStyleIdx="6" presStyleCnt="7"/>
      <dgm:spPr/>
      <dgm:t>
        <a:bodyPr/>
        <a:lstStyle/>
        <a:p>
          <a:endParaRPr lang="en-US"/>
        </a:p>
      </dgm:t>
    </dgm:pt>
    <dgm:pt modelId="{53EAECB2-4700-415B-A6A2-0AC2DE9E5873}" type="pres">
      <dgm:prSet presAssocID="{FDF5531F-AA35-4EEA-A5DD-50E83248325F}" presName="vert1" presStyleCnt="0"/>
      <dgm:spPr/>
    </dgm:pt>
  </dgm:ptLst>
  <dgm:cxnLst>
    <dgm:cxn modelId="{128B6D96-EC0E-4131-9460-4E9BFDA1CC97}" srcId="{DDBD7F93-7618-4C5D-B5C1-B07892DE0E64}" destId="{0328F69F-223B-418C-AA1C-1F073F0643A5}" srcOrd="5" destOrd="0" parTransId="{768A33C7-9221-4528-8F42-864D9212CE5D}" sibTransId="{AD6EA37B-D689-4584-9475-130E780D6B2D}"/>
    <dgm:cxn modelId="{E32B2804-B0C8-4955-8132-09755D6CB52B}" srcId="{DDBD7F93-7618-4C5D-B5C1-B07892DE0E64}" destId="{FDF5531F-AA35-4EEA-A5DD-50E83248325F}" srcOrd="6" destOrd="0" parTransId="{87DF464D-082F-4610-B53D-337DAD667A58}" sibTransId="{1DA015BA-35B4-406A-BA6A-69687EBB3DC2}"/>
    <dgm:cxn modelId="{E3DD5A86-DBD9-4A71-93DF-2E8C831048E2}" type="presOf" srcId="{9E7831C8-8639-4020-B2F1-B9FF44A32D99}" destId="{8E33AC33-4149-46C0-9B73-BC8E0BBD2541}" srcOrd="0" destOrd="0" presId="urn:microsoft.com/office/officeart/2008/layout/LinedList"/>
    <dgm:cxn modelId="{1AE625BF-8BAB-4FE4-803E-74F8348BF568}" type="presOf" srcId="{D8B4E436-DF48-4E40-B373-4E3EDD2A22A7}" destId="{8536EAD3-7126-4353-A448-80B473C03E41}" srcOrd="0" destOrd="0" presId="urn:microsoft.com/office/officeart/2008/layout/LinedList"/>
    <dgm:cxn modelId="{B99ADD74-FCB1-4E81-B347-E581D34A9F5F}" type="presOf" srcId="{DDBD7F93-7618-4C5D-B5C1-B07892DE0E64}" destId="{85CE544F-E10B-4EAB-9FA5-1162B174CF4F}" srcOrd="0" destOrd="0" presId="urn:microsoft.com/office/officeart/2008/layout/LinedList"/>
    <dgm:cxn modelId="{0AEC4BCD-52C2-440D-B079-70D5F8E2830B}" srcId="{DDBD7F93-7618-4C5D-B5C1-B07892DE0E64}" destId="{D8B4E436-DF48-4E40-B373-4E3EDD2A22A7}" srcOrd="4" destOrd="0" parTransId="{38D7B00F-27F2-4117-8A30-9E5A0DD0ECBA}" sibTransId="{EC37FE76-7283-40C6-9150-07D44953A47E}"/>
    <dgm:cxn modelId="{0508EA14-F976-477D-A4C7-60016EB58B83}" srcId="{DDBD7F93-7618-4C5D-B5C1-B07892DE0E64}" destId="{1D8FF74C-AB0E-461A-99AC-D5853964FC66}" srcOrd="3" destOrd="0" parTransId="{7D6F48F4-2EB7-4641-85E5-B142A108ADBA}" sibTransId="{DB8FF28F-AD50-44B0-A893-65671CE3B38E}"/>
    <dgm:cxn modelId="{55F5F552-A5BF-4D59-B15D-C2B1FE23A324}" srcId="{DDBD7F93-7618-4C5D-B5C1-B07892DE0E64}" destId="{6FE14B53-D57F-4F63-9EB3-8FA3C6A5B11C}" srcOrd="1" destOrd="0" parTransId="{A822DD31-3073-49A1-87E9-ABE31955B839}" sibTransId="{84BE034B-8740-444C-A85E-05D8D7D441B7}"/>
    <dgm:cxn modelId="{8168124C-6B22-4DB1-9099-970D8A9C0901}" type="presOf" srcId="{FDF5531F-AA35-4EEA-A5DD-50E83248325F}" destId="{F697450A-0C97-4AC4-8B06-C25435D43642}" srcOrd="0" destOrd="0" presId="urn:microsoft.com/office/officeart/2008/layout/LinedList"/>
    <dgm:cxn modelId="{A5C95925-E875-43C4-9C06-3335D04A8007}" type="presOf" srcId="{6FE14B53-D57F-4F63-9EB3-8FA3C6A5B11C}" destId="{CCF008D6-1FFB-4FF7-B1B8-FA69CFCC3821}" srcOrd="0" destOrd="0" presId="urn:microsoft.com/office/officeart/2008/layout/LinedList"/>
    <dgm:cxn modelId="{E8D0A509-1FD7-4D13-83CA-01F7758E3561}" type="presOf" srcId="{49A24244-DE9E-4F41-827F-7A8845FC3411}" destId="{9F268455-5486-48F8-A4A2-78E757ADD216}" srcOrd="0" destOrd="0" presId="urn:microsoft.com/office/officeart/2008/layout/LinedList"/>
    <dgm:cxn modelId="{52E7B0F5-6C93-48A9-8712-00ECD2703274}" type="presOf" srcId="{1D8FF74C-AB0E-461A-99AC-D5853964FC66}" destId="{EAEC9570-A1EB-4819-BDCB-56D5ACDFFEE6}" srcOrd="0" destOrd="0" presId="urn:microsoft.com/office/officeart/2008/layout/LinedList"/>
    <dgm:cxn modelId="{85039D70-D9C4-4046-AD9E-C578431581EC}" srcId="{DDBD7F93-7618-4C5D-B5C1-B07892DE0E64}" destId="{9E7831C8-8639-4020-B2F1-B9FF44A32D99}" srcOrd="0" destOrd="0" parTransId="{24272EF9-FA47-46FC-9159-20C566A87CAF}" sibTransId="{F86A4A7F-829B-43AA-A505-F07E9695FDA3}"/>
    <dgm:cxn modelId="{C2C30D16-F4BA-4652-A209-6732262593F9}" type="presOf" srcId="{0328F69F-223B-418C-AA1C-1F073F0643A5}" destId="{814FF6A7-0D37-449C-898C-18CCB6F85707}" srcOrd="0" destOrd="0" presId="urn:microsoft.com/office/officeart/2008/layout/LinedList"/>
    <dgm:cxn modelId="{BE0F2297-D946-44F9-9156-620D715889C3}" srcId="{DDBD7F93-7618-4C5D-B5C1-B07892DE0E64}" destId="{49A24244-DE9E-4F41-827F-7A8845FC3411}" srcOrd="2" destOrd="0" parTransId="{6AD268F1-AF6F-4E15-B1A0-9E2A761F70CF}" sibTransId="{69D2767F-60CB-4778-BCB7-AD69EBE0E60E}"/>
    <dgm:cxn modelId="{C27C4134-1D99-45CC-B25E-201003C46972}" type="presParOf" srcId="{85CE544F-E10B-4EAB-9FA5-1162B174CF4F}" destId="{FE3DB30A-1AFC-4580-9957-720A7D067704}" srcOrd="0" destOrd="0" presId="urn:microsoft.com/office/officeart/2008/layout/LinedList"/>
    <dgm:cxn modelId="{D6CDB0FA-22D0-4C76-81B7-B3B845AD06DF}" type="presParOf" srcId="{85CE544F-E10B-4EAB-9FA5-1162B174CF4F}" destId="{D8E50501-8C13-4DE6-9D1C-D2C8516E5827}" srcOrd="1" destOrd="0" presId="urn:microsoft.com/office/officeart/2008/layout/LinedList"/>
    <dgm:cxn modelId="{59566B6F-74CA-40BF-8C52-473F11FC4553}" type="presParOf" srcId="{D8E50501-8C13-4DE6-9D1C-D2C8516E5827}" destId="{8E33AC33-4149-46C0-9B73-BC8E0BBD2541}" srcOrd="0" destOrd="0" presId="urn:microsoft.com/office/officeart/2008/layout/LinedList"/>
    <dgm:cxn modelId="{FA13F884-3B7E-4840-A676-348909CE773A}" type="presParOf" srcId="{D8E50501-8C13-4DE6-9D1C-D2C8516E5827}" destId="{346D6028-B02C-4617-BF1C-C5EE3060095D}" srcOrd="1" destOrd="0" presId="urn:microsoft.com/office/officeart/2008/layout/LinedList"/>
    <dgm:cxn modelId="{647CED0A-08F1-490E-AA9D-07096C02AC47}" type="presParOf" srcId="{85CE544F-E10B-4EAB-9FA5-1162B174CF4F}" destId="{5149C1B1-4759-4446-927D-06080FE5604A}" srcOrd="2" destOrd="0" presId="urn:microsoft.com/office/officeart/2008/layout/LinedList"/>
    <dgm:cxn modelId="{1F7C6D57-83EF-4516-A156-B2BAE4756E3D}" type="presParOf" srcId="{85CE544F-E10B-4EAB-9FA5-1162B174CF4F}" destId="{7F235F55-0B19-4E5A-B8D0-41BDF3DDD858}" srcOrd="3" destOrd="0" presId="urn:microsoft.com/office/officeart/2008/layout/LinedList"/>
    <dgm:cxn modelId="{9BBDD25F-7F61-4E85-878F-8848E2D61596}" type="presParOf" srcId="{7F235F55-0B19-4E5A-B8D0-41BDF3DDD858}" destId="{CCF008D6-1FFB-4FF7-B1B8-FA69CFCC3821}" srcOrd="0" destOrd="0" presId="urn:microsoft.com/office/officeart/2008/layout/LinedList"/>
    <dgm:cxn modelId="{7FEAA5F7-9B51-4D85-AAFB-4991D167D3F8}" type="presParOf" srcId="{7F235F55-0B19-4E5A-B8D0-41BDF3DDD858}" destId="{F51C9ADE-383C-4C9D-A45E-105FB914D8DC}" srcOrd="1" destOrd="0" presId="urn:microsoft.com/office/officeart/2008/layout/LinedList"/>
    <dgm:cxn modelId="{D1865108-958E-480B-A31B-20FF332F97AB}" type="presParOf" srcId="{85CE544F-E10B-4EAB-9FA5-1162B174CF4F}" destId="{CDF11568-1DBF-4AAB-92FC-9B6E584C6C86}" srcOrd="4" destOrd="0" presId="urn:microsoft.com/office/officeart/2008/layout/LinedList"/>
    <dgm:cxn modelId="{95CF79CA-24E1-4C8A-9605-A5179E6FFBFB}" type="presParOf" srcId="{85CE544F-E10B-4EAB-9FA5-1162B174CF4F}" destId="{5C10B51C-EDFF-403E-A1BE-5C603710A928}" srcOrd="5" destOrd="0" presId="urn:microsoft.com/office/officeart/2008/layout/LinedList"/>
    <dgm:cxn modelId="{55F5875D-2090-4D5D-93E9-302FE8191550}" type="presParOf" srcId="{5C10B51C-EDFF-403E-A1BE-5C603710A928}" destId="{9F268455-5486-48F8-A4A2-78E757ADD216}" srcOrd="0" destOrd="0" presId="urn:microsoft.com/office/officeart/2008/layout/LinedList"/>
    <dgm:cxn modelId="{2F484314-BB65-417D-A839-63F3025E6C6B}" type="presParOf" srcId="{5C10B51C-EDFF-403E-A1BE-5C603710A928}" destId="{84E02697-42EC-4CA2-80D2-8969CB927661}" srcOrd="1" destOrd="0" presId="urn:microsoft.com/office/officeart/2008/layout/LinedList"/>
    <dgm:cxn modelId="{915963E0-6AEA-45E2-B0F9-A3310B3226E9}" type="presParOf" srcId="{85CE544F-E10B-4EAB-9FA5-1162B174CF4F}" destId="{2F5B27A4-E9AE-47BB-B4DD-82D424FF883A}" srcOrd="6" destOrd="0" presId="urn:microsoft.com/office/officeart/2008/layout/LinedList"/>
    <dgm:cxn modelId="{9C97C7B7-3F4D-46C9-AFBE-5C86FF457D90}" type="presParOf" srcId="{85CE544F-E10B-4EAB-9FA5-1162B174CF4F}" destId="{358ACBF8-AEF4-47BF-A140-CC019E5B8D19}" srcOrd="7" destOrd="0" presId="urn:microsoft.com/office/officeart/2008/layout/LinedList"/>
    <dgm:cxn modelId="{E226BCAF-B162-408A-A5C8-C3504454C148}" type="presParOf" srcId="{358ACBF8-AEF4-47BF-A140-CC019E5B8D19}" destId="{EAEC9570-A1EB-4819-BDCB-56D5ACDFFEE6}" srcOrd="0" destOrd="0" presId="urn:microsoft.com/office/officeart/2008/layout/LinedList"/>
    <dgm:cxn modelId="{BD87929C-D215-476C-92AA-04773CE7617B}" type="presParOf" srcId="{358ACBF8-AEF4-47BF-A140-CC019E5B8D19}" destId="{8FCF18D9-38B0-4780-9C7A-FC57B59DB852}" srcOrd="1" destOrd="0" presId="urn:microsoft.com/office/officeart/2008/layout/LinedList"/>
    <dgm:cxn modelId="{C4F2FB61-C721-4A12-90EA-8D0DA0F0A409}" type="presParOf" srcId="{85CE544F-E10B-4EAB-9FA5-1162B174CF4F}" destId="{8756023F-CF3C-4779-AE4B-1ADBD0AF594F}" srcOrd="8" destOrd="0" presId="urn:microsoft.com/office/officeart/2008/layout/LinedList"/>
    <dgm:cxn modelId="{C618D379-4600-4B7A-A7F2-3A9164B590A9}" type="presParOf" srcId="{85CE544F-E10B-4EAB-9FA5-1162B174CF4F}" destId="{08A57D2C-2EE0-416C-B751-EF3A38E28962}" srcOrd="9" destOrd="0" presId="urn:microsoft.com/office/officeart/2008/layout/LinedList"/>
    <dgm:cxn modelId="{F00D6A2B-B4A7-474E-B21E-3433443DB25F}" type="presParOf" srcId="{08A57D2C-2EE0-416C-B751-EF3A38E28962}" destId="{8536EAD3-7126-4353-A448-80B473C03E41}" srcOrd="0" destOrd="0" presId="urn:microsoft.com/office/officeart/2008/layout/LinedList"/>
    <dgm:cxn modelId="{913B3D91-5D7C-484A-BF8F-BBADB37CD6D1}" type="presParOf" srcId="{08A57D2C-2EE0-416C-B751-EF3A38E28962}" destId="{90AE9D3E-CC01-419C-872F-D8D77B7C82C3}" srcOrd="1" destOrd="0" presId="urn:microsoft.com/office/officeart/2008/layout/LinedList"/>
    <dgm:cxn modelId="{939B9A87-990E-476C-97AB-4A5987A5D51E}" type="presParOf" srcId="{85CE544F-E10B-4EAB-9FA5-1162B174CF4F}" destId="{F2C50E6D-1C2F-4FEC-BE1C-E500D15B403A}" srcOrd="10" destOrd="0" presId="urn:microsoft.com/office/officeart/2008/layout/LinedList"/>
    <dgm:cxn modelId="{F6C2EB27-D101-41C7-8A16-7C575B2494C0}" type="presParOf" srcId="{85CE544F-E10B-4EAB-9FA5-1162B174CF4F}" destId="{59ADB77B-D9E2-46F8-9564-606BF91B33EE}" srcOrd="11" destOrd="0" presId="urn:microsoft.com/office/officeart/2008/layout/LinedList"/>
    <dgm:cxn modelId="{25133620-5079-407F-9896-0A542C9507AD}" type="presParOf" srcId="{59ADB77B-D9E2-46F8-9564-606BF91B33EE}" destId="{814FF6A7-0D37-449C-898C-18CCB6F85707}" srcOrd="0" destOrd="0" presId="urn:microsoft.com/office/officeart/2008/layout/LinedList"/>
    <dgm:cxn modelId="{5DE42FFD-9D58-4A1D-A255-B163FBAC5EF7}" type="presParOf" srcId="{59ADB77B-D9E2-46F8-9564-606BF91B33EE}" destId="{190BCE60-E184-4921-89F6-412A252222DF}" srcOrd="1" destOrd="0" presId="urn:microsoft.com/office/officeart/2008/layout/LinedList"/>
    <dgm:cxn modelId="{59925EBC-CCDC-4C6D-BA33-4F2CB638B59D}" type="presParOf" srcId="{85CE544F-E10B-4EAB-9FA5-1162B174CF4F}" destId="{19C2E2B3-6354-49AE-A8DB-5DF00815A597}" srcOrd="12" destOrd="0" presId="urn:microsoft.com/office/officeart/2008/layout/LinedList"/>
    <dgm:cxn modelId="{46989C07-A0E1-43BF-B414-5690131855CB}" type="presParOf" srcId="{85CE544F-E10B-4EAB-9FA5-1162B174CF4F}" destId="{46B4D2AB-7A3C-4294-814A-D6EE2923FA52}" srcOrd="13" destOrd="0" presId="urn:microsoft.com/office/officeart/2008/layout/LinedList"/>
    <dgm:cxn modelId="{4EB3DEF2-BDA0-4CC8-8527-1B80737A4833}" type="presParOf" srcId="{46B4D2AB-7A3C-4294-814A-D6EE2923FA52}" destId="{F697450A-0C97-4AC4-8B06-C25435D43642}" srcOrd="0" destOrd="0" presId="urn:microsoft.com/office/officeart/2008/layout/LinedList"/>
    <dgm:cxn modelId="{4DC80F80-3580-42DB-B1AB-1F2A86B1992F}" type="presParOf" srcId="{46B4D2AB-7A3C-4294-814A-D6EE2923FA52}" destId="{53EAECB2-4700-415B-A6A2-0AC2DE9E58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E7970-D320-4D56-96CA-E3D4E9C928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1AE855-1B2E-487B-B84B-CAE66867B96C}">
      <dgm:prSet/>
      <dgm:spPr/>
      <dgm:t>
        <a:bodyPr/>
        <a:lstStyle/>
        <a:p>
          <a:pPr rtl="0"/>
          <a:r>
            <a:rPr lang="en-U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Energy Efficiency Evaluation Typical Assessments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4031238-32D4-4AE0-B327-087E477A8F62}" type="parTrans" cxnId="{39673D72-6489-4467-A9F4-8B277ED07446}">
      <dgm:prSet/>
      <dgm:spPr/>
      <dgm:t>
        <a:bodyPr/>
        <a:lstStyle/>
        <a:p>
          <a:endParaRPr lang="en-US"/>
        </a:p>
      </dgm:t>
    </dgm:pt>
    <dgm:pt modelId="{CA3E25E1-B8AD-482D-A34C-CAC2251268C2}" type="sibTrans" cxnId="{39673D72-6489-4467-A9F4-8B277ED07446}">
      <dgm:prSet/>
      <dgm:spPr/>
      <dgm:t>
        <a:bodyPr/>
        <a:lstStyle/>
        <a:p>
          <a:endParaRPr lang="en-US"/>
        </a:p>
      </dgm:t>
    </dgm:pt>
    <dgm:pt modelId="{A0188932-6175-4DF1-AB46-88903F8DD7B8}">
      <dgm:prSet/>
      <dgm:spPr/>
      <dgm:t>
        <a:bodyPr/>
        <a:lstStyle/>
        <a:p>
          <a:pPr rtl="0"/>
          <a:r>
            <a:rPr lang="en-U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Energy Savings (kWh, </a:t>
          </a:r>
          <a:r>
            <a:rPr lang="en-US" b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ccf</a:t>
          </a:r>
          <a:r>
            <a:rPr lang="en-U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E2A6922-FBDA-4BE8-9FBC-FD0598F9D152}" type="parTrans" cxnId="{CE8F22BB-E987-49F1-A0DD-7E39F9102410}">
      <dgm:prSet/>
      <dgm:spPr/>
      <dgm:t>
        <a:bodyPr/>
        <a:lstStyle/>
        <a:p>
          <a:endParaRPr lang="en-US"/>
        </a:p>
      </dgm:t>
    </dgm:pt>
    <dgm:pt modelId="{50431CDA-D4A4-4CCC-BFFC-20C93032B81D}" type="sibTrans" cxnId="{CE8F22BB-E987-49F1-A0DD-7E39F9102410}">
      <dgm:prSet/>
      <dgm:spPr/>
      <dgm:t>
        <a:bodyPr/>
        <a:lstStyle/>
        <a:p>
          <a:endParaRPr lang="en-US"/>
        </a:p>
      </dgm:t>
    </dgm:pt>
    <dgm:pt modelId="{1C92D46D-3EC9-403E-8A10-2B7EC0130F63}">
      <dgm:prSet/>
      <dgm:spPr/>
      <dgm:t>
        <a:bodyPr/>
        <a:lstStyle/>
        <a:p>
          <a:pPr rtl="0"/>
          <a:r>
            <a:rPr lang="en-U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Demand Reduction (kW)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1B695C3-1DF1-4C54-945A-EAC657B76B5A}" type="parTrans" cxnId="{D1F104B5-5F5D-4743-80F5-4312C87F4B7E}">
      <dgm:prSet/>
      <dgm:spPr/>
      <dgm:t>
        <a:bodyPr/>
        <a:lstStyle/>
        <a:p>
          <a:endParaRPr lang="en-US"/>
        </a:p>
      </dgm:t>
    </dgm:pt>
    <dgm:pt modelId="{0E6AEDC3-F4BA-438F-9FFC-39ABB649E0AC}" type="sibTrans" cxnId="{D1F104B5-5F5D-4743-80F5-4312C87F4B7E}">
      <dgm:prSet/>
      <dgm:spPr/>
      <dgm:t>
        <a:bodyPr/>
        <a:lstStyle/>
        <a:p>
          <a:endParaRPr lang="en-US"/>
        </a:p>
      </dgm:t>
    </dgm:pt>
    <dgm:pt modelId="{882D526B-EF6B-4568-8972-48224035C88A}">
      <dgm:prSet/>
      <dgm:spPr/>
      <dgm:t>
        <a:bodyPr/>
        <a:lstStyle/>
        <a:p>
          <a:pPr rtl="0"/>
          <a:r>
            <a:rPr lang="en-U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Measure-Level Savings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B135843-A653-40F6-9DFC-B83FA4BF2239}" type="parTrans" cxnId="{26CFDAFD-BA02-4456-B785-8CCCF5FF05F5}">
      <dgm:prSet/>
      <dgm:spPr/>
      <dgm:t>
        <a:bodyPr/>
        <a:lstStyle/>
        <a:p>
          <a:endParaRPr lang="en-US"/>
        </a:p>
      </dgm:t>
    </dgm:pt>
    <dgm:pt modelId="{06675660-4182-4583-BA5F-CD8EF3FE4EFF}" type="sibTrans" cxnId="{26CFDAFD-BA02-4456-B785-8CCCF5FF05F5}">
      <dgm:prSet/>
      <dgm:spPr/>
      <dgm:t>
        <a:bodyPr/>
        <a:lstStyle/>
        <a:p>
          <a:endParaRPr lang="en-US"/>
        </a:p>
      </dgm:t>
    </dgm:pt>
    <dgm:pt modelId="{12512EE1-55B3-414C-9096-75CE7B36D099}">
      <dgm:prSet/>
      <dgm:spPr/>
      <dgm:t>
        <a:bodyPr/>
        <a:lstStyle/>
        <a:p>
          <a:pPr rtl="0"/>
          <a:r>
            <a:rPr lang="en-U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Cost-Effectiveness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6C49FFD-C835-4818-85EF-EE88F1F995C7}" type="parTrans" cxnId="{532F74CF-DA0C-474B-831F-1B6E7F08F2B9}">
      <dgm:prSet/>
      <dgm:spPr/>
      <dgm:t>
        <a:bodyPr/>
        <a:lstStyle/>
        <a:p>
          <a:endParaRPr lang="en-US"/>
        </a:p>
      </dgm:t>
    </dgm:pt>
    <dgm:pt modelId="{390FEA4E-3154-4277-A9FD-1DEC3E9E54FF}" type="sibTrans" cxnId="{532F74CF-DA0C-474B-831F-1B6E7F08F2B9}">
      <dgm:prSet/>
      <dgm:spPr/>
      <dgm:t>
        <a:bodyPr/>
        <a:lstStyle/>
        <a:p>
          <a:endParaRPr lang="en-US"/>
        </a:p>
      </dgm:t>
    </dgm:pt>
    <dgm:pt modelId="{CC11DE2D-0F99-4224-A510-5D5E2F3863BE}">
      <dgm:prSet/>
      <dgm:spPr/>
      <dgm:t>
        <a:bodyPr/>
        <a:lstStyle/>
        <a:p>
          <a:pPr rtl="0"/>
          <a:r>
            <a:rPr lang="en-U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Additional Impacts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6313C7-A254-4FA8-BB2E-EEAD71E1A918}" type="parTrans" cxnId="{2DDF19F0-926C-453F-A49F-E2F7AB1CE265}">
      <dgm:prSet/>
      <dgm:spPr/>
      <dgm:t>
        <a:bodyPr/>
        <a:lstStyle/>
        <a:p>
          <a:endParaRPr lang="en-US"/>
        </a:p>
      </dgm:t>
    </dgm:pt>
    <dgm:pt modelId="{75CC3987-D22D-4EC6-854C-41E0D2F2E400}" type="sibTrans" cxnId="{2DDF19F0-926C-453F-A49F-E2F7AB1CE265}">
      <dgm:prSet/>
      <dgm:spPr/>
      <dgm:t>
        <a:bodyPr/>
        <a:lstStyle/>
        <a:p>
          <a:endParaRPr lang="en-US"/>
        </a:p>
      </dgm:t>
    </dgm:pt>
    <dgm:pt modelId="{71A6DC7D-18B4-444C-8990-98CC149B97BA}">
      <dgm:prSet/>
      <dgm:spPr/>
      <dgm:t>
        <a:bodyPr/>
        <a:lstStyle/>
        <a:p>
          <a:pPr rtl="0"/>
          <a:r>
            <a:rPr lang="en-U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Environmental Impacts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513C302-004E-49C1-A6AD-CD80C176761D}" type="parTrans" cxnId="{809DDFF4-B74B-4B71-A388-8F9CE036B144}">
      <dgm:prSet/>
      <dgm:spPr/>
      <dgm:t>
        <a:bodyPr/>
        <a:lstStyle/>
        <a:p>
          <a:endParaRPr lang="en-US"/>
        </a:p>
      </dgm:t>
    </dgm:pt>
    <dgm:pt modelId="{537D4AB0-44CB-48B4-A000-E250CAD412E5}" type="sibTrans" cxnId="{809DDFF4-B74B-4B71-A388-8F9CE036B144}">
      <dgm:prSet/>
      <dgm:spPr/>
      <dgm:t>
        <a:bodyPr/>
        <a:lstStyle/>
        <a:p>
          <a:endParaRPr lang="en-US"/>
        </a:p>
      </dgm:t>
    </dgm:pt>
    <dgm:pt modelId="{3962346C-3DF3-441C-8CF5-21F1EEF65FDC}">
      <dgm:prSet/>
      <dgm:spPr/>
      <dgm:t>
        <a:bodyPr/>
        <a:lstStyle/>
        <a:p>
          <a:pPr rtl="0"/>
          <a:r>
            <a:rPr lang="en-U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Economic Impacts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F53D49C-2040-478F-84DB-7FF728A662D6}" type="parTrans" cxnId="{55DD5458-9AA6-4000-8117-0114ADAA14C3}">
      <dgm:prSet/>
      <dgm:spPr/>
      <dgm:t>
        <a:bodyPr/>
        <a:lstStyle/>
        <a:p>
          <a:endParaRPr lang="en-US"/>
        </a:p>
      </dgm:t>
    </dgm:pt>
    <dgm:pt modelId="{9AE814DF-3A12-493E-8C9F-A2DC0707DBF9}" type="sibTrans" cxnId="{55DD5458-9AA6-4000-8117-0114ADAA14C3}">
      <dgm:prSet/>
      <dgm:spPr/>
      <dgm:t>
        <a:bodyPr/>
        <a:lstStyle/>
        <a:p>
          <a:endParaRPr lang="en-US"/>
        </a:p>
      </dgm:t>
    </dgm:pt>
    <dgm:pt modelId="{74C36BC5-9E0D-4F42-9F94-FB189C487696}">
      <dgm:prSet/>
      <dgm:spPr/>
      <dgm:t>
        <a:bodyPr/>
        <a:lstStyle/>
        <a:p>
          <a:pPr rtl="0"/>
          <a:r>
            <a:rPr lang="en-U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Comfort Impacts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C5CBD91-CC15-457F-BEE7-981FA537EBD8}" type="parTrans" cxnId="{AB34EF39-F0F5-43AD-8B40-BA89650DACC4}">
      <dgm:prSet/>
      <dgm:spPr/>
      <dgm:t>
        <a:bodyPr/>
        <a:lstStyle/>
        <a:p>
          <a:endParaRPr lang="en-US"/>
        </a:p>
      </dgm:t>
    </dgm:pt>
    <dgm:pt modelId="{38986844-FF96-4818-8FFA-95A840834C17}" type="sibTrans" cxnId="{AB34EF39-F0F5-43AD-8B40-BA89650DACC4}">
      <dgm:prSet/>
      <dgm:spPr/>
      <dgm:t>
        <a:bodyPr/>
        <a:lstStyle/>
        <a:p>
          <a:endParaRPr lang="en-US"/>
        </a:p>
      </dgm:t>
    </dgm:pt>
    <dgm:pt modelId="{E2F25FA1-DECE-47B1-A220-46B2A0D84E4C}">
      <dgm:prSet/>
      <dgm:spPr/>
      <dgm:t>
        <a:bodyPr/>
        <a:lstStyle/>
        <a:p>
          <a:pPr rtl="0"/>
          <a:r>
            <a:rPr lang="en-U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…and many more!!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5CA9F88-B5E1-41D2-B2C2-9C0F53BA6306}" type="parTrans" cxnId="{3204CA9C-C59E-4CDF-B5B9-087DD387D359}">
      <dgm:prSet/>
      <dgm:spPr/>
      <dgm:t>
        <a:bodyPr/>
        <a:lstStyle/>
        <a:p>
          <a:endParaRPr lang="en-US"/>
        </a:p>
      </dgm:t>
    </dgm:pt>
    <dgm:pt modelId="{A4BB2071-962C-469A-99AF-7EB10F9850AF}" type="sibTrans" cxnId="{3204CA9C-C59E-4CDF-B5B9-087DD387D359}">
      <dgm:prSet/>
      <dgm:spPr/>
      <dgm:t>
        <a:bodyPr/>
        <a:lstStyle/>
        <a:p>
          <a:endParaRPr lang="en-US"/>
        </a:p>
      </dgm:t>
    </dgm:pt>
    <dgm:pt modelId="{F9E770E4-2724-423F-89E7-B62ACD800B2A}" type="pres">
      <dgm:prSet presAssocID="{9D9E7970-D320-4D56-96CA-E3D4E9C928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A066EF-0D0B-4550-89E8-BFFF4FEA36A5}" type="pres">
      <dgm:prSet presAssocID="{3D1AE855-1B2E-487B-B84B-CAE66867B96C}" presName="linNode" presStyleCnt="0"/>
      <dgm:spPr/>
    </dgm:pt>
    <dgm:pt modelId="{168CF24A-0F7D-4B92-AC06-81CF7002793E}" type="pres">
      <dgm:prSet presAssocID="{3D1AE855-1B2E-487B-B84B-CAE66867B96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A6C2C-3ED8-472F-B903-30487F99234E}" type="pres">
      <dgm:prSet presAssocID="{3D1AE855-1B2E-487B-B84B-CAE66867B96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7FF0E-45A7-44BD-9C44-1157D586AAB4}" type="pres">
      <dgm:prSet presAssocID="{CA3E25E1-B8AD-482D-A34C-CAC2251268C2}" presName="sp" presStyleCnt="0"/>
      <dgm:spPr/>
    </dgm:pt>
    <dgm:pt modelId="{BADDB114-29AC-435B-B191-209773399A58}" type="pres">
      <dgm:prSet presAssocID="{CC11DE2D-0F99-4224-A510-5D5E2F3863BE}" presName="linNode" presStyleCnt="0"/>
      <dgm:spPr/>
    </dgm:pt>
    <dgm:pt modelId="{F2F18ACF-1DA0-4E8B-BF5A-8FCF60A8790E}" type="pres">
      <dgm:prSet presAssocID="{CC11DE2D-0F99-4224-A510-5D5E2F3863B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EEBE0-44D0-4BEE-9890-F27F28304C36}" type="pres">
      <dgm:prSet presAssocID="{CC11DE2D-0F99-4224-A510-5D5E2F3863B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D4F54E-2536-4D11-BB78-D2E6B7467B7E}" type="presOf" srcId="{3D1AE855-1B2E-487B-B84B-CAE66867B96C}" destId="{168CF24A-0F7D-4B92-AC06-81CF7002793E}" srcOrd="0" destOrd="0" presId="urn:microsoft.com/office/officeart/2005/8/layout/vList5"/>
    <dgm:cxn modelId="{809DDFF4-B74B-4B71-A388-8F9CE036B144}" srcId="{CC11DE2D-0F99-4224-A510-5D5E2F3863BE}" destId="{71A6DC7D-18B4-444C-8990-98CC149B97BA}" srcOrd="0" destOrd="0" parTransId="{F513C302-004E-49C1-A6AD-CD80C176761D}" sibTransId="{537D4AB0-44CB-48B4-A000-E250CAD412E5}"/>
    <dgm:cxn modelId="{AB34EF39-F0F5-43AD-8B40-BA89650DACC4}" srcId="{CC11DE2D-0F99-4224-A510-5D5E2F3863BE}" destId="{74C36BC5-9E0D-4F42-9F94-FB189C487696}" srcOrd="2" destOrd="0" parTransId="{0C5CBD91-CC15-457F-BEE7-981FA537EBD8}" sibTransId="{38986844-FF96-4818-8FFA-95A840834C17}"/>
    <dgm:cxn modelId="{3204CA9C-C59E-4CDF-B5B9-087DD387D359}" srcId="{CC11DE2D-0F99-4224-A510-5D5E2F3863BE}" destId="{E2F25FA1-DECE-47B1-A220-46B2A0D84E4C}" srcOrd="3" destOrd="0" parTransId="{95CA9F88-B5E1-41D2-B2C2-9C0F53BA6306}" sibTransId="{A4BB2071-962C-469A-99AF-7EB10F9850AF}"/>
    <dgm:cxn modelId="{532F74CF-DA0C-474B-831F-1B6E7F08F2B9}" srcId="{3D1AE855-1B2E-487B-B84B-CAE66867B96C}" destId="{12512EE1-55B3-414C-9096-75CE7B36D099}" srcOrd="3" destOrd="0" parTransId="{46C49FFD-C835-4818-85EF-EE88F1F995C7}" sibTransId="{390FEA4E-3154-4277-A9FD-1DEC3E9E54FF}"/>
    <dgm:cxn modelId="{7C98F29A-2D5B-4B35-B90A-0655359AC795}" type="presOf" srcId="{71A6DC7D-18B4-444C-8990-98CC149B97BA}" destId="{EE1EEBE0-44D0-4BEE-9890-F27F28304C36}" srcOrd="0" destOrd="0" presId="urn:microsoft.com/office/officeart/2005/8/layout/vList5"/>
    <dgm:cxn modelId="{97D03ED8-B0F5-4406-BA30-33CF854D306A}" type="presOf" srcId="{74C36BC5-9E0D-4F42-9F94-FB189C487696}" destId="{EE1EEBE0-44D0-4BEE-9890-F27F28304C36}" srcOrd="0" destOrd="2" presId="urn:microsoft.com/office/officeart/2005/8/layout/vList5"/>
    <dgm:cxn modelId="{3BB02E08-A096-4E6C-9A58-A283E0C2AE09}" type="presOf" srcId="{12512EE1-55B3-414C-9096-75CE7B36D099}" destId="{DAEA6C2C-3ED8-472F-B903-30487F99234E}" srcOrd="0" destOrd="3" presId="urn:microsoft.com/office/officeart/2005/8/layout/vList5"/>
    <dgm:cxn modelId="{AE497540-3654-4AD8-B87F-CDBF8C76AEED}" type="presOf" srcId="{CC11DE2D-0F99-4224-A510-5D5E2F3863BE}" destId="{F2F18ACF-1DA0-4E8B-BF5A-8FCF60A8790E}" srcOrd="0" destOrd="0" presId="urn:microsoft.com/office/officeart/2005/8/layout/vList5"/>
    <dgm:cxn modelId="{D1F104B5-5F5D-4743-80F5-4312C87F4B7E}" srcId="{3D1AE855-1B2E-487B-B84B-CAE66867B96C}" destId="{1C92D46D-3EC9-403E-8A10-2B7EC0130F63}" srcOrd="1" destOrd="0" parTransId="{F1B695C3-1DF1-4C54-945A-EAC657B76B5A}" sibTransId="{0E6AEDC3-F4BA-438F-9FFC-39ABB649E0AC}"/>
    <dgm:cxn modelId="{0F9C39C2-689C-4A85-8351-5449FF9B464B}" type="presOf" srcId="{1C92D46D-3EC9-403E-8A10-2B7EC0130F63}" destId="{DAEA6C2C-3ED8-472F-B903-30487F99234E}" srcOrd="0" destOrd="1" presId="urn:microsoft.com/office/officeart/2005/8/layout/vList5"/>
    <dgm:cxn modelId="{C5B234DF-2D62-42BA-87DD-459927BBA573}" type="presOf" srcId="{E2F25FA1-DECE-47B1-A220-46B2A0D84E4C}" destId="{EE1EEBE0-44D0-4BEE-9890-F27F28304C36}" srcOrd="0" destOrd="3" presId="urn:microsoft.com/office/officeart/2005/8/layout/vList5"/>
    <dgm:cxn modelId="{CE8F22BB-E987-49F1-A0DD-7E39F9102410}" srcId="{3D1AE855-1B2E-487B-B84B-CAE66867B96C}" destId="{A0188932-6175-4DF1-AB46-88903F8DD7B8}" srcOrd="0" destOrd="0" parTransId="{CE2A6922-FBDA-4BE8-9FBC-FD0598F9D152}" sibTransId="{50431CDA-D4A4-4CCC-BFFC-20C93032B81D}"/>
    <dgm:cxn modelId="{8B25B066-9F7E-4A01-8ABC-F1B0826C6FDE}" type="presOf" srcId="{882D526B-EF6B-4568-8972-48224035C88A}" destId="{DAEA6C2C-3ED8-472F-B903-30487F99234E}" srcOrd="0" destOrd="2" presId="urn:microsoft.com/office/officeart/2005/8/layout/vList5"/>
    <dgm:cxn modelId="{2DDF19F0-926C-453F-A49F-E2F7AB1CE265}" srcId="{9D9E7970-D320-4D56-96CA-E3D4E9C92818}" destId="{CC11DE2D-0F99-4224-A510-5D5E2F3863BE}" srcOrd="1" destOrd="0" parTransId="{C66313C7-A254-4FA8-BB2E-EEAD71E1A918}" sibTransId="{75CC3987-D22D-4EC6-854C-41E0D2F2E400}"/>
    <dgm:cxn modelId="{5E9241F6-BEBB-41DC-AEDD-1A6AD8829364}" type="presOf" srcId="{9D9E7970-D320-4D56-96CA-E3D4E9C92818}" destId="{F9E770E4-2724-423F-89E7-B62ACD800B2A}" srcOrd="0" destOrd="0" presId="urn:microsoft.com/office/officeart/2005/8/layout/vList5"/>
    <dgm:cxn modelId="{39673D72-6489-4467-A9F4-8B277ED07446}" srcId="{9D9E7970-D320-4D56-96CA-E3D4E9C92818}" destId="{3D1AE855-1B2E-487B-B84B-CAE66867B96C}" srcOrd="0" destOrd="0" parTransId="{B4031238-32D4-4AE0-B327-087E477A8F62}" sibTransId="{CA3E25E1-B8AD-482D-A34C-CAC2251268C2}"/>
    <dgm:cxn modelId="{55DD5458-9AA6-4000-8117-0114ADAA14C3}" srcId="{CC11DE2D-0F99-4224-A510-5D5E2F3863BE}" destId="{3962346C-3DF3-441C-8CF5-21F1EEF65FDC}" srcOrd="1" destOrd="0" parTransId="{5F53D49C-2040-478F-84DB-7FF728A662D6}" sibTransId="{9AE814DF-3A12-493E-8C9F-A2DC0707DBF9}"/>
    <dgm:cxn modelId="{26CFDAFD-BA02-4456-B785-8CCCF5FF05F5}" srcId="{3D1AE855-1B2E-487B-B84B-CAE66867B96C}" destId="{882D526B-EF6B-4568-8972-48224035C88A}" srcOrd="2" destOrd="0" parTransId="{6B135843-A653-40F6-9DFC-B83FA4BF2239}" sibTransId="{06675660-4182-4583-BA5F-CD8EF3FE4EFF}"/>
    <dgm:cxn modelId="{D350C7AD-2305-49DE-AE8C-2EB845616E07}" type="presOf" srcId="{A0188932-6175-4DF1-AB46-88903F8DD7B8}" destId="{DAEA6C2C-3ED8-472F-B903-30487F99234E}" srcOrd="0" destOrd="0" presId="urn:microsoft.com/office/officeart/2005/8/layout/vList5"/>
    <dgm:cxn modelId="{0165564C-D213-4BDA-A524-690F16A46998}" type="presOf" srcId="{3962346C-3DF3-441C-8CF5-21F1EEF65FDC}" destId="{EE1EEBE0-44D0-4BEE-9890-F27F28304C36}" srcOrd="0" destOrd="1" presId="urn:microsoft.com/office/officeart/2005/8/layout/vList5"/>
    <dgm:cxn modelId="{6A97013E-7D94-4753-99F0-6FDC5BAC3E79}" type="presParOf" srcId="{F9E770E4-2724-423F-89E7-B62ACD800B2A}" destId="{9BA066EF-0D0B-4550-89E8-BFFF4FEA36A5}" srcOrd="0" destOrd="0" presId="urn:microsoft.com/office/officeart/2005/8/layout/vList5"/>
    <dgm:cxn modelId="{804C677E-6E8C-45FA-B461-85CFD112C0B8}" type="presParOf" srcId="{9BA066EF-0D0B-4550-89E8-BFFF4FEA36A5}" destId="{168CF24A-0F7D-4B92-AC06-81CF7002793E}" srcOrd="0" destOrd="0" presId="urn:microsoft.com/office/officeart/2005/8/layout/vList5"/>
    <dgm:cxn modelId="{7FB935D5-8121-4959-9245-34416A6424B7}" type="presParOf" srcId="{9BA066EF-0D0B-4550-89E8-BFFF4FEA36A5}" destId="{DAEA6C2C-3ED8-472F-B903-30487F99234E}" srcOrd="1" destOrd="0" presId="urn:microsoft.com/office/officeart/2005/8/layout/vList5"/>
    <dgm:cxn modelId="{CC729EBC-B655-4ACE-9644-5A12CA73871B}" type="presParOf" srcId="{F9E770E4-2724-423F-89E7-B62ACD800B2A}" destId="{8357FF0E-45A7-44BD-9C44-1157D586AAB4}" srcOrd="1" destOrd="0" presId="urn:microsoft.com/office/officeart/2005/8/layout/vList5"/>
    <dgm:cxn modelId="{72903398-7A7D-486B-90B6-2905C3562376}" type="presParOf" srcId="{F9E770E4-2724-423F-89E7-B62ACD800B2A}" destId="{BADDB114-29AC-435B-B191-209773399A58}" srcOrd="2" destOrd="0" presId="urn:microsoft.com/office/officeart/2005/8/layout/vList5"/>
    <dgm:cxn modelId="{2B7F7283-0367-47E8-950A-5CBDE9DAB6FD}" type="presParOf" srcId="{BADDB114-29AC-435B-B191-209773399A58}" destId="{F2F18ACF-1DA0-4E8B-BF5A-8FCF60A8790E}" srcOrd="0" destOrd="0" presId="urn:microsoft.com/office/officeart/2005/8/layout/vList5"/>
    <dgm:cxn modelId="{3BCEB117-24FB-4516-BC65-FF2AC58EBFB9}" type="presParOf" srcId="{BADDB114-29AC-435B-B191-209773399A58}" destId="{EE1EEBE0-44D0-4BEE-9890-F27F28304C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BADFC7-4D80-4C04-BAB5-E55609E417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662333-EE44-42D5-B771-5A0340622878}">
      <dgm:prSet/>
      <dgm:spPr/>
      <dgm:t>
        <a:bodyPr/>
        <a:lstStyle/>
        <a:p>
          <a:pPr rtl="0"/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Ratepayer Benefit Examples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7F3D158-A4C6-4277-9BFC-05E086996089}" type="parTrans" cxnId="{860B2CE4-4322-4E7B-8EBA-A3A23BB65CDD}">
      <dgm:prSet/>
      <dgm:spPr/>
      <dgm:t>
        <a:bodyPr/>
        <a:lstStyle/>
        <a:p>
          <a:endParaRPr lang="en-US"/>
        </a:p>
      </dgm:t>
    </dgm:pt>
    <dgm:pt modelId="{B3740129-0AB6-49DF-8B7A-1A3ED4246CFD}" type="sibTrans" cxnId="{860B2CE4-4322-4E7B-8EBA-A3A23BB65CDD}">
      <dgm:prSet/>
      <dgm:spPr/>
      <dgm:t>
        <a:bodyPr/>
        <a:lstStyle/>
        <a:p>
          <a:endParaRPr lang="en-US"/>
        </a:p>
      </dgm:t>
    </dgm:pt>
    <dgm:pt modelId="{58555413-7BD5-4A45-ABAB-43E6E5F4009D}">
      <dgm:prSet/>
      <dgm:spPr/>
      <dgm:t>
        <a:bodyPr/>
        <a:lstStyle/>
        <a:p>
          <a:pPr rtl="0"/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Air sealing increases comfort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56DEAE2-682A-4D56-A8E1-8F46CE8314CD}" type="parTrans" cxnId="{383406C2-0B22-4099-A521-FDC883CCFE6D}">
      <dgm:prSet/>
      <dgm:spPr/>
      <dgm:t>
        <a:bodyPr/>
        <a:lstStyle/>
        <a:p>
          <a:endParaRPr lang="en-US"/>
        </a:p>
      </dgm:t>
    </dgm:pt>
    <dgm:pt modelId="{643C0CF5-8CAE-4006-A775-3AFA8EDD0A43}" type="sibTrans" cxnId="{383406C2-0B22-4099-A521-FDC883CCFE6D}">
      <dgm:prSet/>
      <dgm:spPr/>
      <dgm:t>
        <a:bodyPr/>
        <a:lstStyle/>
        <a:p>
          <a:endParaRPr lang="en-US"/>
        </a:p>
      </dgm:t>
    </dgm:pt>
    <dgm:pt modelId="{A7B2AF48-3BFB-40E3-817E-65A4045F94F4}">
      <dgm:prSet/>
      <dgm:spPr/>
      <dgm:t>
        <a:bodyPr/>
        <a:lstStyle/>
        <a:p>
          <a:pPr rtl="0"/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Reduced usage improves affordability and may reduce collections costs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771EDF-02B7-4FA0-A1FF-0665295A01FF}" type="parTrans" cxnId="{09D797FE-DD40-42FA-A507-0A47544C8832}">
      <dgm:prSet/>
      <dgm:spPr/>
      <dgm:t>
        <a:bodyPr/>
        <a:lstStyle/>
        <a:p>
          <a:endParaRPr lang="en-US"/>
        </a:p>
      </dgm:t>
    </dgm:pt>
    <dgm:pt modelId="{841354EA-02AF-4CB2-870F-FC6C91EEB9E9}" type="sibTrans" cxnId="{09D797FE-DD40-42FA-A507-0A47544C8832}">
      <dgm:prSet/>
      <dgm:spPr/>
      <dgm:t>
        <a:bodyPr/>
        <a:lstStyle/>
        <a:p>
          <a:endParaRPr lang="en-US"/>
        </a:p>
      </dgm:t>
    </dgm:pt>
    <dgm:pt modelId="{EA9EA530-0BBA-48EC-AEA7-E84A21D74817}">
      <dgm:prSet/>
      <dgm:spPr/>
      <dgm:t>
        <a:bodyPr/>
        <a:lstStyle/>
        <a:p>
          <a:pPr rtl="0"/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Societal Benefit Examples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9D9F082-D994-4FC4-B19A-E5E38E17C0DF}" type="parTrans" cxnId="{C24314FD-E691-45F0-976D-14056CEB061A}">
      <dgm:prSet/>
      <dgm:spPr/>
      <dgm:t>
        <a:bodyPr/>
        <a:lstStyle/>
        <a:p>
          <a:endParaRPr lang="en-US"/>
        </a:p>
      </dgm:t>
    </dgm:pt>
    <dgm:pt modelId="{9770A0FB-D8C8-4D6F-B925-FD67AD51A596}" type="sibTrans" cxnId="{C24314FD-E691-45F0-976D-14056CEB061A}">
      <dgm:prSet/>
      <dgm:spPr/>
      <dgm:t>
        <a:bodyPr/>
        <a:lstStyle/>
        <a:p>
          <a:endParaRPr lang="en-US"/>
        </a:p>
      </dgm:t>
    </dgm:pt>
    <dgm:pt modelId="{DD62B7AF-10E6-4949-A1E6-74512FB53BE8}">
      <dgm:prSet/>
      <dgm:spPr/>
      <dgm:t>
        <a:bodyPr/>
        <a:lstStyle/>
        <a:p>
          <a:pPr rtl="0"/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Reduced emissions positively impact the environment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032E924-D8A9-4163-B2F4-335B053669E7}" type="parTrans" cxnId="{AED7051E-9D21-4828-8540-79E325E5F3E0}">
      <dgm:prSet/>
      <dgm:spPr/>
      <dgm:t>
        <a:bodyPr/>
        <a:lstStyle/>
        <a:p>
          <a:endParaRPr lang="en-US"/>
        </a:p>
      </dgm:t>
    </dgm:pt>
    <dgm:pt modelId="{FA8311D4-2B08-499C-8013-E222C24A8A41}" type="sibTrans" cxnId="{AED7051E-9D21-4828-8540-79E325E5F3E0}">
      <dgm:prSet/>
      <dgm:spPr/>
      <dgm:t>
        <a:bodyPr/>
        <a:lstStyle/>
        <a:p>
          <a:endParaRPr lang="en-US"/>
        </a:p>
      </dgm:t>
    </dgm:pt>
    <dgm:pt modelId="{6A4CACA4-F817-4098-865F-BEFE236A0BA2}">
      <dgm:prSet/>
      <dgm:spPr/>
      <dgm:t>
        <a:bodyPr/>
        <a:lstStyle/>
        <a:p>
          <a:pPr rtl="0"/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Household Benefit Examples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7608D6C-DEFD-4F0A-9CF4-838D0256F9CE}" type="parTrans" cxnId="{B32743DF-37B0-4286-98ED-7489C877C9C6}">
      <dgm:prSet/>
      <dgm:spPr/>
      <dgm:t>
        <a:bodyPr/>
        <a:lstStyle/>
        <a:p>
          <a:endParaRPr lang="en-US"/>
        </a:p>
      </dgm:t>
    </dgm:pt>
    <dgm:pt modelId="{28E1F2E4-7110-4A27-887B-1FB7C2A30288}" type="sibTrans" cxnId="{B32743DF-37B0-4286-98ED-7489C877C9C6}">
      <dgm:prSet/>
      <dgm:spPr/>
      <dgm:t>
        <a:bodyPr/>
        <a:lstStyle/>
        <a:p>
          <a:endParaRPr lang="en-US"/>
        </a:p>
      </dgm:t>
    </dgm:pt>
    <dgm:pt modelId="{645AF185-0BE7-4EE6-B9E7-CFB4E3AF9D34}" type="pres">
      <dgm:prSet presAssocID="{0FBADFC7-4D80-4C04-BAB5-E55609E417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631144-26BC-4B43-B34C-D12300D8FC8E}" type="pres">
      <dgm:prSet presAssocID="{EA9EA530-0BBA-48EC-AEA7-E84A21D748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D9D8A-0CF4-4C28-B0D3-3CB682741D14}" type="pres">
      <dgm:prSet presAssocID="{EA9EA530-0BBA-48EC-AEA7-E84A21D7481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05F68-B55C-4E5B-8323-A152AA6B8886}" type="pres">
      <dgm:prSet presAssocID="{6A4CACA4-F817-4098-865F-BEFE236A0B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130AD-F97D-46DE-AFBF-684AEA5B4C3E}" type="pres">
      <dgm:prSet presAssocID="{6A4CACA4-F817-4098-865F-BEFE236A0BA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F1ACC-1C38-4EB5-9754-2891FFCA4785}" type="pres">
      <dgm:prSet presAssocID="{AB662333-EE44-42D5-B771-5A03406228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E6057-A6F8-4CF4-807C-EE68A5058AB5}" type="pres">
      <dgm:prSet presAssocID="{AB662333-EE44-42D5-B771-5A034062287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01EA4-9090-44C2-8E5E-DBD825692A4F}" type="presOf" srcId="{EA9EA530-0BBA-48EC-AEA7-E84A21D74817}" destId="{AF631144-26BC-4B43-B34C-D12300D8FC8E}" srcOrd="0" destOrd="0" presId="urn:microsoft.com/office/officeart/2005/8/layout/vList2"/>
    <dgm:cxn modelId="{2F6829AF-A518-4427-9092-D88D86683353}" type="presOf" srcId="{6A4CACA4-F817-4098-865F-BEFE236A0BA2}" destId="{47005F68-B55C-4E5B-8323-A152AA6B8886}" srcOrd="0" destOrd="0" presId="urn:microsoft.com/office/officeart/2005/8/layout/vList2"/>
    <dgm:cxn modelId="{C24314FD-E691-45F0-976D-14056CEB061A}" srcId="{0FBADFC7-4D80-4C04-BAB5-E55609E4177E}" destId="{EA9EA530-0BBA-48EC-AEA7-E84A21D74817}" srcOrd="0" destOrd="0" parTransId="{19D9F082-D994-4FC4-B19A-E5E38E17C0DF}" sibTransId="{9770A0FB-D8C8-4D6F-B925-FD67AD51A596}"/>
    <dgm:cxn modelId="{AED7051E-9D21-4828-8540-79E325E5F3E0}" srcId="{EA9EA530-0BBA-48EC-AEA7-E84A21D74817}" destId="{DD62B7AF-10E6-4949-A1E6-74512FB53BE8}" srcOrd="0" destOrd="0" parTransId="{2032E924-D8A9-4163-B2F4-335B053669E7}" sibTransId="{FA8311D4-2B08-499C-8013-E222C24A8A41}"/>
    <dgm:cxn modelId="{09D797FE-DD40-42FA-A507-0A47544C8832}" srcId="{AB662333-EE44-42D5-B771-5A0340622878}" destId="{A7B2AF48-3BFB-40E3-817E-65A4045F94F4}" srcOrd="0" destOrd="0" parTransId="{ED771EDF-02B7-4FA0-A1FF-0665295A01FF}" sibTransId="{841354EA-02AF-4CB2-870F-FC6C91EEB9E9}"/>
    <dgm:cxn modelId="{860B2CE4-4322-4E7B-8EBA-A3A23BB65CDD}" srcId="{0FBADFC7-4D80-4C04-BAB5-E55609E4177E}" destId="{AB662333-EE44-42D5-B771-5A0340622878}" srcOrd="2" destOrd="0" parTransId="{E7F3D158-A4C6-4277-9BFC-05E086996089}" sibTransId="{B3740129-0AB6-49DF-8B7A-1A3ED4246CFD}"/>
    <dgm:cxn modelId="{887E1BB4-759C-49F7-BAB7-04B77F2255A2}" type="presOf" srcId="{58555413-7BD5-4A45-ABAB-43E6E5F4009D}" destId="{464130AD-F97D-46DE-AFBF-684AEA5B4C3E}" srcOrd="0" destOrd="0" presId="urn:microsoft.com/office/officeart/2005/8/layout/vList2"/>
    <dgm:cxn modelId="{B32743DF-37B0-4286-98ED-7489C877C9C6}" srcId="{0FBADFC7-4D80-4C04-BAB5-E55609E4177E}" destId="{6A4CACA4-F817-4098-865F-BEFE236A0BA2}" srcOrd="1" destOrd="0" parTransId="{A7608D6C-DEFD-4F0A-9CF4-838D0256F9CE}" sibTransId="{28E1F2E4-7110-4A27-887B-1FB7C2A30288}"/>
    <dgm:cxn modelId="{70C1960D-D9A7-44ED-8534-D0B519BD0DDE}" type="presOf" srcId="{AB662333-EE44-42D5-B771-5A0340622878}" destId="{883F1ACC-1C38-4EB5-9754-2891FFCA4785}" srcOrd="0" destOrd="0" presId="urn:microsoft.com/office/officeart/2005/8/layout/vList2"/>
    <dgm:cxn modelId="{D31C5836-B353-4049-AE6C-9ABF9A6CB103}" type="presOf" srcId="{A7B2AF48-3BFB-40E3-817E-65A4045F94F4}" destId="{3BEE6057-A6F8-4CF4-807C-EE68A5058AB5}" srcOrd="0" destOrd="0" presId="urn:microsoft.com/office/officeart/2005/8/layout/vList2"/>
    <dgm:cxn modelId="{BB02F36C-C839-49EF-AD4C-45ACC6C7B5D8}" type="presOf" srcId="{DD62B7AF-10E6-4949-A1E6-74512FB53BE8}" destId="{167D9D8A-0CF4-4C28-B0D3-3CB682741D14}" srcOrd="0" destOrd="0" presId="urn:microsoft.com/office/officeart/2005/8/layout/vList2"/>
    <dgm:cxn modelId="{383406C2-0B22-4099-A521-FDC883CCFE6D}" srcId="{6A4CACA4-F817-4098-865F-BEFE236A0BA2}" destId="{58555413-7BD5-4A45-ABAB-43E6E5F4009D}" srcOrd="0" destOrd="0" parTransId="{156DEAE2-682A-4D56-A8E1-8F46CE8314CD}" sibTransId="{643C0CF5-8CAE-4006-A775-3AFA8EDD0A43}"/>
    <dgm:cxn modelId="{2FA5CB9A-5D81-4E03-BBC4-0761124FC00F}" type="presOf" srcId="{0FBADFC7-4D80-4C04-BAB5-E55609E4177E}" destId="{645AF185-0BE7-4EE6-B9E7-CFB4E3AF9D34}" srcOrd="0" destOrd="0" presId="urn:microsoft.com/office/officeart/2005/8/layout/vList2"/>
    <dgm:cxn modelId="{9B3FCE0B-4C5F-4EE7-ACAB-728040C1BE82}" type="presParOf" srcId="{645AF185-0BE7-4EE6-B9E7-CFB4E3AF9D34}" destId="{AF631144-26BC-4B43-B34C-D12300D8FC8E}" srcOrd="0" destOrd="0" presId="urn:microsoft.com/office/officeart/2005/8/layout/vList2"/>
    <dgm:cxn modelId="{1D3ACCEF-8E9F-41F9-8DEF-CEF3D0E41BA8}" type="presParOf" srcId="{645AF185-0BE7-4EE6-B9E7-CFB4E3AF9D34}" destId="{167D9D8A-0CF4-4C28-B0D3-3CB682741D14}" srcOrd="1" destOrd="0" presId="urn:microsoft.com/office/officeart/2005/8/layout/vList2"/>
    <dgm:cxn modelId="{C84CDB17-EFBB-4D00-881F-73E946F84B2F}" type="presParOf" srcId="{645AF185-0BE7-4EE6-B9E7-CFB4E3AF9D34}" destId="{47005F68-B55C-4E5B-8323-A152AA6B8886}" srcOrd="2" destOrd="0" presId="urn:microsoft.com/office/officeart/2005/8/layout/vList2"/>
    <dgm:cxn modelId="{E8A04D78-9DEF-4709-A80E-EC8642ABCB00}" type="presParOf" srcId="{645AF185-0BE7-4EE6-B9E7-CFB4E3AF9D34}" destId="{464130AD-F97D-46DE-AFBF-684AEA5B4C3E}" srcOrd="3" destOrd="0" presId="urn:microsoft.com/office/officeart/2005/8/layout/vList2"/>
    <dgm:cxn modelId="{862E5841-9777-4339-8BF7-2709D210ADB4}" type="presParOf" srcId="{645AF185-0BE7-4EE6-B9E7-CFB4E3AF9D34}" destId="{883F1ACC-1C38-4EB5-9754-2891FFCA4785}" srcOrd="4" destOrd="0" presId="urn:microsoft.com/office/officeart/2005/8/layout/vList2"/>
    <dgm:cxn modelId="{3B5C3B5E-2182-4A76-BE9C-FF6A997F7EE2}" type="presParOf" srcId="{645AF185-0BE7-4EE6-B9E7-CFB4E3AF9D34}" destId="{3BEE6057-A6F8-4CF4-807C-EE68A5058AB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BADFC7-4D80-4C04-BAB5-E55609E417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5F7CE-8B73-4760-B92C-92C5ECD76F92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Household level benefits may result in benefits to society</a:t>
          </a:r>
        </a:p>
      </dgm:t>
    </dgm:pt>
    <dgm:pt modelId="{33D2AF94-CB65-4691-B45D-10D1FD4F3A21}" type="parTrans" cxnId="{8221C8D7-0127-4569-8CED-F4233532FB22}">
      <dgm:prSet/>
      <dgm:spPr/>
      <dgm:t>
        <a:bodyPr/>
        <a:lstStyle/>
        <a:p>
          <a:endParaRPr lang="en-US"/>
        </a:p>
      </dgm:t>
    </dgm:pt>
    <dgm:pt modelId="{03223487-9DD0-4816-8F73-668C024923C4}" type="sibTrans" cxnId="{8221C8D7-0127-4569-8CED-F4233532FB22}">
      <dgm:prSet/>
      <dgm:spPr/>
      <dgm:t>
        <a:bodyPr/>
        <a:lstStyle/>
        <a:p>
          <a:endParaRPr lang="en-US"/>
        </a:p>
      </dgm:t>
    </dgm:pt>
    <dgm:pt modelId="{2C36F370-AF27-4B65-9F71-194191B3FD86}">
      <dgm:prSet/>
      <dgm:spPr/>
      <dgm:t>
        <a:bodyPr/>
        <a:lstStyle/>
        <a:p>
          <a:pPr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 participant affordability improvements</a:t>
          </a:r>
        </a:p>
      </dgm:t>
    </dgm:pt>
    <dgm:pt modelId="{F78F59DD-EC56-4830-AC94-2298DF731C26}" type="parTrans" cxnId="{3EB7F940-AB3B-4CE0-A11E-CCD4DB391DB3}">
      <dgm:prSet/>
      <dgm:spPr/>
      <dgm:t>
        <a:bodyPr/>
        <a:lstStyle/>
        <a:p>
          <a:endParaRPr lang="en-US"/>
        </a:p>
      </dgm:t>
    </dgm:pt>
    <dgm:pt modelId="{C7E0415D-ED2F-4787-BAF2-B6BC05B2A7DD}" type="sibTrans" cxnId="{3EB7F940-AB3B-4CE0-A11E-CCD4DB391DB3}">
      <dgm:prSet/>
      <dgm:spPr/>
      <dgm:t>
        <a:bodyPr/>
        <a:lstStyle/>
        <a:p>
          <a:endParaRPr lang="en-US"/>
        </a:p>
      </dgm:t>
    </dgm:pt>
    <dgm:pt modelId="{AB662333-EE44-42D5-B771-5A0340622878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Household level benefits may result in benefits to ratepayers</a:t>
          </a:r>
        </a:p>
      </dgm:t>
    </dgm:pt>
    <dgm:pt modelId="{E7F3D158-A4C6-4277-9BFC-05E086996089}" type="parTrans" cxnId="{860B2CE4-4322-4E7B-8EBA-A3A23BB65CDD}">
      <dgm:prSet/>
      <dgm:spPr/>
      <dgm:t>
        <a:bodyPr/>
        <a:lstStyle/>
        <a:p>
          <a:endParaRPr lang="en-US"/>
        </a:p>
      </dgm:t>
    </dgm:pt>
    <dgm:pt modelId="{B3740129-0AB6-49DF-8B7A-1A3ED4246CFD}" type="sibTrans" cxnId="{860B2CE4-4322-4E7B-8EBA-A3A23BB65CDD}">
      <dgm:prSet/>
      <dgm:spPr/>
      <dgm:t>
        <a:bodyPr/>
        <a:lstStyle/>
        <a:p>
          <a:endParaRPr lang="en-US"/>
        </a:p>
      </dgm:t>
    </dgm:pt>
    <dgm:pt modelId="{58555413-7BD5-4A45-ABAB-43E6E5F4009D}">
      <dgm:prSet/>
      <dgm:spPr/>
      <dgm:t>
        <a:bodyPr/>
        <a:lstStyle/>
        <a:p>
          <a:pPr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 participant health improvements</a:t>
          </a:r>
        </a:p>
      </dgm:t>
    </dgm:pt>
    <dgm:pt modelId="{156DEAE2-682A-4D56-A8E1-8F46CE8314CD}" type="parTrans" cxnId="{383406C2-0B22-4099-A521-FDC883CCFE6D}">
      <dgm:prSet/>
      <dgm:spPr/>
      <dgm:t>
        <a:bodyPr/>
        <a:lstStyle/>
        <a:p>
          <a:endParaRPr lang="en-US"/>
        </a:p>
      </dgm:t>
    </dgm:pt>
    <dgm:pt modelId="{643C0CF5-8CAE-4006-A775-3AFA8EDD0A43}" type="sibTrans" cxnId="{383406C2-0B22-4099-A521-FDC883CCFE6D}">
      <dgm:prSet/>
      <dgm:spPr/>
      <dgm:t>
        <a:bodyPr/>
        <a:lstStyle/>
        <a:p>
          <a:endParaRPr lang="en-US"/>
        </a:p>
      </dgm:t>
    </dgm:pt>
    <dgm:pt modelId="{F66E47C1-E162-45FE-B328-E70F12A6DCBC}">
      <dgm:prSet/>
      <dgm:spPr/>
      <dgm:t>
        <a:bodyPr/>
        <a:lstStyle/>
        <a:p>
          <a:pPr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May lead to reductions in Medicaid or Medicare costs</a:t>
          </a:r>
        </a:p>
      </dgm:t>
    </dgm:pt>
    <dgm:pt modelId="{36B75A43-7C8E-4CFE-999A-FC09A0AB5E0E}" type="parTrans" cxnId="{3BC34EAD-037F-4AD6-83BB-0AB3CFF07D65}">
      <dgm:prSet/>
      <dgm:spPr/>
      <dgm:t>
        <a:bodyPr/>
        <a:lstStyle/>
        <a:p>
          <a:endParaRPr lang="en-US"/>
        </a:p>
      </dgm:t>
    </dgm:pt>
    <dgm:pt modelId="{1FDEDA89-1EE1-4F5E-B5B5-CBDCCC6980DD}" type="sibTrans" cxnId="{3BC34EAD-037F-4AD6-83BB-0AB3CFF07D65}">
      <dgm:prSet/>
      <dgm:spPr/>
      <dgm:t>
        <a:bodyPr/>
        <a:lstStyle/>
        <a:p>
          <a:endParaRPr lang="en-US"/>
        </a:p>
      </dgm:t>
    </dgm:pt>
    <dgm:pt modelId="{6320FF4B-E42E-4BD7-9229-EC80210FA4E4}">
      <dgm:prSet/>
      <dgm:spPr/>
      <dgm:t>
        <a:bodyPr/>
        <a:lstStyle/>
        <a:p>
          <a:pPr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Benefits accrue to taxpayers</a:t>
          </a:r>
        </a:p>
      </dgm:t>
    </dgm:pt>
    <dgm:pt modelId="{4E987793-4AAD-4763-AFD1-022E335F30EF}" type="parTrans" cxnId="{640BD348-A606-4984-96E4-737B6EA1E776}">
      <dgm:prSet/>
      <dgm:spPr/>
      <dgm:t>
        <a:bodyPr/>
        <a:lstStyle/>
        <a:p>
          <a:endParaRPr lang="en-US"/>
        </a:p>
      </dgm:t>
    </dgm:pt>
    <dgm:pt modelId="{7E3F9024-5A7B-479B-B53D-0563A461159E}" type="sibTrans" cxnId="{640BD348-A606-4984-96E4-737B6EA1E776}">
      <dgm:prSet/>
      <dgm:spPr/>
      <dgm:t>
        <a:bodyPr/>
        <a:lstStyle/>
        <a:p>
          <a:endParaRPr lang="en-US"/>
        </a:p>
      </dgm:t>
    </dgm:pt>
    <dgm:pt modelId="{C519F98E-03D6-46D1-BD1C-446DA46451B9}">
      <dgm:prSet/>
      <dgm:spPr/>
      <dgm:t>
        <a:bodyPr/>
        <a:lstStyle/>
        <a:p>
          <a:pPr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May lead to reductions in the cost of bill payment subsidy</a:t>
          </a:r>
        </a:p>
      </dgm:t>
    </dgm:pt>
    <dgm:pt modelId="{57062EE5-421A-4383-B859-A7F2BEB9325B}" type="parTrans" cxnId="{7233CD7F-648C-4658-93FD-E9018CCC5087}">
      <dgm:prSet/>
      <dgm:spPr/>
      <dgm:t>
        <a:bodyPr/>
        <a:lstStyle/>
        <a:p>
          <a:endParaRPr lang="en-US"/>
        </a:p>
      </dgm:t>
    </dgm:pt>
    <dgm:pt modelId="{708DAEBC-63DC-44F9-A99C-80CA304761E9}" type="sibTrans" cxnId="{7233CD7F-648C-4658-93FD-E9018CCC5087}">
      <dgm:prSet/>
      <dgm:spPr/>
      <dgm:t>
        <a:bodyPr/>
        <a:lstStyle/>
        <a:p>
          <a:endParaRPr lang="en-US"/>
        </a:p>
      </dgm:t>
    </dgm:pt>
    <dgm:pt modelId="{0E6C50A9-4C26-437F-8945-5B5E12A338EE}">
      <dgm:prSet/>
      <dgm:spPr/>
      <dgm:t>
        <a:bodyPr/>
        <a:lstStyle/>
        <a:p>
          <a:pPr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Benefits accrue to ratepayers</a:t>
          </a:r>
        </a:p>
      </dgm:t>
    </dgm:pt>
    <dgm:pt modelId="{080157A0-B885-43E6-B996-6993A7BAC52D}" type="parTrans" cxnId="{FE06B5A2-8AE4-4596-B083-6CF0ED57CEDD}">
      <dgm:prSet/>
      <dgm:spPr/>
      <dgm:t>
        <a:bodyPr/>
        <a:lstStyle/>
        <a:p>
          <a:endParaRPr lang="en-US"/>
        </a:p>
      </dgm:t>
    </dgm:pt>
    <dgm:pt modelId="{6AD1DC35-B025-4538-A8FD-186D63059AE0}" type="sibTrans" cxnId="{FE06B5A2-8AE4-4596-B083-6CF0ED57CEDD}">
      <dgm:prSet/>
      <dgm:spPr/>
      <dgm:t>
        <a:bodyPr/>
        <a:lstStyle/>
        <a:p>
          <a:endParaRPr lang="en-US"/>
        </a:p>
      </dgm:t>
    </dgm:pt>
    <dgm:pt modelId="{645AF185-0BE7-4EE6-B9E7-CFB4E3AF9D34}" type="pres">
      <dgm:prSet presAssocID="{0FBADFC7-4D80-4C04-BAB5-E55609E417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465864-AA22-4158-B09E-A581F29360F8}" type="pres">
      <dgm:prSet presAssocID="{2CC5F7CE-8B73-4760-B92C-92C5ECD76F92}" presName="parentText" presStyleLbl="node1" presStyleIdx="0" presStyleCnt="2" custLinFactNeighborX="-1811" custLinFactNeighborY="-81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6024C-E58A-4378-A6D6-AF7A0EE9BEC7}" type="pres">
      <dgm:prSet presAssocID="{2CC5F7CE-8B73-4760-B92C-92C5ECD76F9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F1ACC-1C38-4EB5-9754-2891FFCA4785}" type="pres">
      <dgm:prSet presAssocID="{AB662333-EE44-42D5-B771-5A034062287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E6057-A6F8-4CF4-807C-EE68A5058AB5}" type="pres">
      <dgm:prSet presAssocID="{AB662333-EE44-42D5-B771-5A034062287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1E1F60-A377-468B-9C84-ED87EFAF9EE1}" type="presOf" srcId="{2C36F370-AF27-4B65-9F71-194191B3FD86}" destId="{3BEE6057-A6F8-4CF4-807C-EE68A5058AB5}" srcOrd="0" destOrd="0" presId="urn:microsoft.com/office/officeart/2005/8/layout/vList2"/>
    <dgm:cxn modelId="{38257269-257D-4E32-92B3-61B3BF7C9AD5}" type="presOf" srcId="{58555413-7BD5-4A45-ABAB-43E6E5F4009D}" destId="{22C6024C-E58A-4378-A6D6-AF7A0EE9BEC7}" srcOrd="0" destOrd="0" presId="urn:microsoft.com/office/officeart/2005/8/layout/vList2"/>
    <dgm:cxn modelId="{48D423C4-6824-4691-B200-3E22C8D8687D}" type="presOf" srcId="{6320FF4B-E42E-4BD7-9229-EC80210FA4E4}" destId="{22C6024C-E58A-4378-A6D6-AF7A0EE9BEC7}" srcOrd="0" destOrd="2" presId="urn:microsoft.com/office/officeart/2005/8/layout/vList2"/>
    <dgm:cxn modelId="{640BD348-A606-4984-96E4-737B6EA1E776}" srcId="{2CC5F7CE-8B73-4760-B92C-92C5ECD76F92}" destId="{6320FF4B-E42E-4BD7-9229-EC80210FA4E4}" srcOrd="2" destOrd="0" parTransId="{4E987793-4AAD-4763-AFD1-022E335F30EF}" sibTransId="{7E3F9024-5A7B-479B-B53D-0563A461159E}"/>
    <dgm:cxn modelId="{860B2CE4-4322-4E7B-8EBA-A3A23BB65CDD}" srcId="{0FBADFC7-4D80-4C04-BAB5-E55609E4177E}" destId="{AB662333-EE44-42D5-B771-5A0340622878}" srcOrd="1" destOrd="0" parTransId="{E7F3D158-A4C6-4277-9BFC-05E086996089}" sibTransId="{B3740129-0AB6-49DF-8B7A-1A3ED4246CFD}"/>
    <dgm:cxn modelId="{3EB7F940-AB3B-4CE0-A11E-CCD4DB391DB3}" srcId="{AB662333-EE44-42D5-B771-5A0340622878}" destId="{2C36F370-AF27-4B65-9F71-194191B3FD86}" srcOrd="0" destOrd="0" parTransId="{F78F59DD-EC56-4830-AC94-2298DF731C26}" sibTransId="{C7E0415D-ED2F-4787-BAF2-B6BC05B2A7DD}"/>
    <dgm:cxn modelId="{9EF171F4-DF05-4B7D-BE78-97B9120B08D3}" type="presOf" srcId="{0E6C50A9-4C26-437F-8945-5B5E12A338EE}" destId="{3BEE6057-A6F8-4CF4-807C-EE68A5058AB5}" srcOrd="0" destOrd="2" presId="urn:microsoft.com/office/officeart/2005/8/layout/vList2"/>
    <dgm:cxn modelId="{3BC34EAD-037F-4AD6-83BB-0AB3CFF07D65}" srcId="{2CC5F7CE-8B73-4760-B92C-92C5ECD76F92}" destId="{F66E47C1-E162-45FE-B328-E70F12A6DCBC}" srcOrd="1" destOrd="0" parTransId="{36B75A43-7C8E-4CFE-999A-FC09A0AB5E0E}" sibTransId="{1FDEDA89-1EE1-4F5E-B5B5-CBDCCC6980DD}"/>
    <dgm:cxn modelId="{8221C8D7-0127-4569-8CED-F4233532FB22}" srcId="{0FBADFC7-4D80-4C04-BAB5-E55609E4177E}" destId="{2CC5F7CE-8B73-4760-B92C-92C5ECD76F92}" srcOrd="0" destOrd="0" parTransId="{33D2AF94-CB65-4691-B45D-10D1FD4F3A21}" sibTransId="{03223487-9DD0-4816-8F73-668C024923C4}"/>
    <dgm:cxn modelId="{383406C2-0B22-4099-A521-FDC883CCFE6D}" srcId="{2CC5F7CE-8B73-4760-B92C-92C5ECD76F92}" destId="{58555413-7BD5-4A45-ABAB-43E6E5F4009D}" srcOrd="0" destOrd="0" parTransId="{156DEAE2-682A-4D56-A8E1-8F46CE8314CD}" sibTransId="{643C0CF5-8CAE-4006-A775-3AFA8EDD0A43}"/>
    <dgm:cxn modelId="{202BF989-72E5-4C72-B507-A537D13FA384}" type="presOf" srcId="{2CC5F7CE-8B73-4760-B92C-92C5ECD76F92}" destId="{48465864-AA22-4158-B09E-A581F29360F8}" srcOrd="0" destOrd="0" presId="urn:microsoft.com/office/officeart/2005/8/layout/vList2"/>
    <dgm:cxn modelId="{FE06B5A2-8AE4-4596-B083-6CF0ED57CEDD}" srcId="{AB662333-EE44-42D5-B771-5A0340622878}" destId="{0E6C50A9-4C26-437F-8945-5B5E12A338EE}" srcOrd="2" destOrd="0" parTransId="{080157A0-B885-43E6-B996-6993A7BAC52D}" sibTransId="{6AD1DC35-B025-4538-A8FD-186D63059AE0}"/>
    <dgm:cxn modelId="{1E733C3A-8BD0-4FCB-B325-67F8C1BF0142}" type="presOf" srcId="{0FBADFC7-4D80-4C04-BAB5-E55609E4177E}" destId="{645AF185-0BE7-4EE6-B9E7-CFB4E3AF9D34}" srcOrd="0" destOrd="0" presId="urn:microsoft.com/office/officeart/2005/8/layout/vList2"/>
    <dgm:cxn modelId="{FCD245E4-45F5-41B0-8C83-82D790965DBB}" type="presOf" srcId="{F66E47C1-E162-45FE-B328-E70F12A6DCBC}" destId="{22C6024C-E58A-4378-A6D6-AF7A0EE9BEC7}" srcOrd="0" destOrd="1" presId="urn:microsoft.com/office/officeart/2005/8/layout/vList2"/>
    <dgm:cxn modelId="{E3B7CC41-BED1-4E72-BBF6-56BECE3FDA0F}" type="presOf" srcId="{AB662333-EE44-42D5-B771-5A0340622878}" destId="{883F1ACC-1C38-4EB5-9754-2891FFCA4785}" srcOrd="0" destOrd="0" presId="urn:microsoft.com/office/officeart/2005/8/layout/vList2"/>
    <dgm:cxn modelId="{A1BF5427-10EE-4D3B-B11A-989D321711BB}" type="presOf" srcId="{C519F98E-03D6-46D1-BD1C-446DA46451B9}" destId="{3BEE6057-A6F8-4CF4-807C-EE68A5058AB5}" srcOrd="0" destOrd="1" presId="urn:microsoft.com/office/officeart/2005/8/layout/vList2"/>
    <dgm:cxn modelId="{7233CD7F-648C-4658-93FD-E9018CCC5087}" srcId="{AB662333-EE44-42D5-B771-5A0340622878}" destId="{C519F98E-03D6-46D1-BD1C-446DA46451B9}" srcOrd="1" destOrd="0" parTransId="{57062EE5-421A-4383-B859-A7F2BEB9325B}" sibTransId="{708DAEBC-63DC-44F9-A99C-80CA304761E9}"/>
    <dgm:cxn modelId="{9941C437-29B1-4522-886E-2199D21EBC9F}" type="presParOf" srcId="{645AF185-0BE7-4EE6-B9E7-CFB4E3AF9D34}" destId="{48465864-AA22-4158-B09E-A581F29360F8}" srcOrd="0" destOrd="0" presId="urn:microsoft.com/office/officeart/2005/8/layout/vList2"/>
    <dgm:cxn modelId="{C56F9D8D-5DF6-4AD7-8DC7-A9C1A802F466}" type="presParOf" srcId="{645AF185-0BE7-4EE6-B9E7-CFB4E3AF9D34}" destId="{22C6024C-E58A-4378-A6D6-AF7A0EE9BEC7}" srcOrd="1" destOrd="0" presId="urn:microsoft.com/office/officeart/2005/8/layout/vList2"/>
    <dgm:cxn modelId="{F63B6C7E-9A0B-461E-AF08-D4556AB58E74}" type="presParOf" srcId="{645AF185-0BE7-4EE6-B9E7-CFB4E3AF9D34}" destId="{883F1ACC-1C38-4EB5-9754-2891FFCA4785}" srcOrd="2" destOrd="0" presId="urn:microsoft.com/office/officeart/2005/8/layout/vList2"/>
    <dgm:cxn modelId="{AAFB8D59-16C0-4513-B5FD-6C62A3473C28}" type="presParOf" srcId="{645AF185-0BE7-4EE6-B9E7-CFB4E3AF9D34}" destId="{3BEE6057-A6F8-4CF4-807C-EE68A5058AB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44818C-8FEF-4941-B3F5-31A48D777BA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D8D805-B153-4580-9D8B-12A67914FB35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Review 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Past Studies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988E64D-6DFC-4D24-B5EE-D4615722BED2}" type="parTrans" cxnId="{B7EC54BD-21CD-4596-9CF2-235D50EF74AD}">
      <dgm:prSet/>
      <dgm:spPr/>
      <dgm:t>
        <a:bodyPr/>
        <a:lstStyle/>
        <a:p>
          <a:endParaRPr lang="en-US"/>
        </a:p>
      </dgm:t>
    </dgm:pt>
    <dgm:pt modelId="{D1090A19-366C-47D5-ABD7-CBF70CF67F1B}" type="sibTrans" cxnId="{B7EC54BD-21CD-4596-9CF2-235D50EF74AD}">
      <dgm:prSet/>
      <dgm:spPr/>
      <dgm:t>
        <a:bodyPr/>
        <a:lstStyle/>
        <a:p>
          <a:endParaRPr lang="en-US"/>
        </a:p>
      </dgm:t>
    </dgm:pt>
    <dgm:pt modelId="{8101D963-D035-4C7D-9117-FC28413164F8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Select</a:t>
          </a:r>
          <a:r>
            <a:rPr lang="en-US" dirty="0"/>
            <a:t> 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Particular Benefits 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 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Inclusion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27A236-7AD1-48B9-86C6-AB2650B1F478}" type="parTrans" cxnId="{4F831F8B-1984-4DF4-A3F9-6B096C79D0DB}">
      <dgm:prSet/>
      <dgm:spPr/>
      <dgm:t>
        <a:bodyPr/>
        <a:lstStyle/>
        <a:p>
          <a:endParaRPr lang="en-US"/>
        </a:p>
      </dgm:t>
    </dgm:pt>
    <dgm:pt modelId="{2FA4EEC2-C4A3-400D-987E-C8CCBD96C1F4}" type="sibTrans" cxnId="{4F831F8B-1984-4DF4-A3F9-6B096C79D0DB}">
      <dgm:prSet/>
      <dgm:spPr/>
      <dgm:t>
        <a:bodyPr/>
        <a:lstStyle/>
        <a:p>
          <a:endParaRPr lang="en-US"/>
        </a:p>
      </dgm:t>
    </dgm:pt>
    <dgm:pt modelId="{924DDC87-7182-425F-8A49-AFDC73435B39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Take 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Average 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of 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Past Study Impacts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BB2F223-3CBE-4A79-907D-AE81F4E5FA74}" type="parTrans" cxnId="{C4D60B66-56C3-41CA-92DB-AF5358A89A09}">
      <dgm:prSet/>
      <dgm:spPr/>
      <dgm:t>
        <a:bodyPr/>
        <a:lstStyle/>
        <a:p>
          <a:endParaRPr lang="en-US"/>
        </a:p>
      </dgm:t>
    </dgm:pt>
    <dgm:pt modelId="{1473BDB5-A47A-4054-B397-58609CA6D699}" type="sibTrans" cxnId="{C4D60B66-56C3-41CA-92DB-AF5358A89A09}">
      <dgm:prSet/>
      <dgm:spPr/>
      <dgm:t>
        <a:bodyPr/>
        <a:lstStyle/>
        <a:p>
          <a:endParaRPr lang="en-US"/>
        </a:p>
      </dgm:t>
    </dgm:pt>
    <dgm:pt modelId="{48F1BD12-345B-426B-B64D-BB5826C291B9}" type="pres">
      <dgm:prSet presAssocID="{DC44818C-8FEF-4941-B3F5-31A48D777BA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838EA-475A-4D0D-B789-59B90753336E}" type="pres">
      <dgm:prSet presAssocID="{DC44818C-8FEF-4941-B3F5-31A48D777BA4}" presName="arrow" presStyleLbl="bgShp" presStyleIdx="0" presStyleCnt="1" custLinFactNeighborX="-408" custLinFactNeighborY="3766"/>
      <dgm:spPr/>
    </dgm:pt>
    <dgm:pt modelId="{73213BBB-3D9E-4B15-B73B-8644F90E4FE7}" type="pres">
      <dgm:prSet presAssocID="{DC44818C-8FEF-4941-B3F5-31A48D777BA4}" presName="linearProcess" presStyleCnt="0"/>
      <dgm:spPr/>
    </dgm:pt>
    <dgm:pt modelId="{AF3A9583-8405-4A24-A946-E27609960406}" type="pres">
      <dgm:prSet presAssocID="{B7D8D805-B153-4580-9D8B-12A67914FB3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A077C-62DB-4A0B-A835-E168ADEF141E}" type="pres">
      <dgm:prSet presAssocID="{D1090A19-366C-47D5-ABD7-CBF70CF67F1B}" presName="sibTrans" presStyleCnt="0"/>
      <dgm:spPr/>
    </dgm:pt>
    <dgm:pt modelId="{AD5BFF49-BDB7-4C6A-A9E8-1E4DA36C9235}" type="pres">
      <dgm:prSet presAssocID="{8101D963-D035-4C7D-9117-FC28413164F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98388-14BD-474D-AA44-FCEEE618FA87}" type="pres">
      <dgm:prSet presAssocID="{2FA4EEC2-C4A3-400D-987E-C8CCBD96C1F4}" presName="sibTrans" presStyleCnt="0"/>
      <dgm:spPr/>
    </dgm:pt>
    <dgm:pt modelId="{B8BFC587-F39F-440A-8918-201E7F3756C1}" type="pres">
      <dgm:prSet presAssocID="{924DDC87-7182-425F-8A49-AFDC73435B3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75CE0-9119-432D-89A6-1830407CAB26}" type="presOf" srcId="{B7D8D805-B153-4580-9D8B-12A67914FB35}" destId="{AF3A9583-8405-4A24-A946-E27609960406}" srcOrd="0" destOrd="0" presId="urn:microsoft.com/office/officeart/2005/8/layout/hProcess9"/>
    <dgm:cxn modelId="{0F0B090F-A07E-4D5A-9412-6D16563DE159}" type="presOf" srcId="{924DDC87-7182-425F-8A49-AFDC73435B39}" destId="{B8BFC587-F39F-440A-8918-201E7F3756C1}" srcOrd="0" destOrd="0" presId="urn:microsoft.com/office/officeart/2005/8/layout/hProcess9"/>
    <dgm:cxn modelId="{4F831F8B-1984-4DF4-A3F9-6B096C79D0DB}" srcId="{DC44818C-8FEF-4941-B3F5-31A48D777BA4}" destId="{8101D963-D035-4C7D-9117-FC28413164F8}" srcOrd="1" destOrd="0" parTransId="{E327A236-7AD1-48B9-86C6-AB2650B1F478}" sibTransId="{2FA4EEC2-C4A3-400D-987E-C8CCBD96C1F4}"/>
    <dgm:cxn modelId="{C4D60B66-56C3-41CA-92DB-AF5358A89A09}" srcId="{DC44818C-8FEF-4941-B3F5-31A48D777BA4}" destId="{924DDC87-7182-425F-8A49-AFDC73435B39}" srcOrd="2" destOrd="0" parTransId="{BBB2F223-3CBE-4A79-907D-AE81F4E5FA74}" sibTransId="{1473BDB5-A47A-4054-B397-58609CA6D699}"/>
    <dgm:cxn modelId="{B7EC54BD-21CD-4596-9CF2-235D50EF74AD}" srcId="{DC44818C-8FEF-4941-B3F5-31A48D777BA4}" destId="{B7D8D805-B153-4580-9D8B-12A67914FB35}" srcOrd="0" destOrd="0" parTransId="{C988E64D-6DFC-4D24-B5EE-D4615722BED2}" sibTransId="{D1090A19-366C-47D5-ABD7-CBF70CF67F1B}"/>
    <dgm:cxn modelId="{1BB91CF7-0213-4DF8-9ABF-06827FD86E39}" type="presOf" srcId="{8101D963-D035-4C7D-9117-FC28413164F8}" destId="{AD5BFF49-BDB7-4C6A-A9E8-1E4DA36C9235}" srcOrd="0" destOrd="0" presId="urn:microsoft.com/office/officeart/2005/8/layout/hProcess9"/>
    <dgm:cxn modelId="{48299DCD-FBAE-49E0-BCF4-623113320D90}" type="presOf" srcId="{DC44818C-8FEF-4941-B3F5-31A48D777BA4}" destId="{48F1BD12-345B-426B-B64D-BB5826C291B9}" srcOrd="0" destOrd="0" presId="urn:microsoft.com/office/officeart/2005/8/layout/hProcess9"/>
    <dgm:cxn modelId="{CAF5F76D-A657-48E7-958C-011364FAE83F}" type="presParOf" srcId="{48F1BD12-345B-426B-B64D-BB5826C291B9}" destId="{BBF838EA-475A-4D0D-B789-59B90753336E}" srcOrd="0" destOrd="0" presId="urn:microsoft.com/office/officeart/2005/8/layout/hProcess9"/>
    <dgm:cxn modelId="{64A29ACC-780D-461B-A5CE-E3AB52596A91}" type="presParOf" srcId="{48F1BD12-345B-426B-B64D-BB5826C291B9}" destId="{73213BBB-3D9E-4B15-B73B-8644F90E4FE7}" srcOrd="1" destOrd="0" presId="urn:microsoft.com/office/officeart/2005/8/layout/hProcess9"/>
    <dgm:cxn modelId="{FB1DA88C-F427-49C6-9EA1-736F3B369327}" type="presParOf" srcId="{73213BBB-3D9E-4B15-B73B-8644F90E4FE7}" destId="{AF3A9583-8405-4A24-A946-E27609960406}" srcOrd="0" destOrd="0" presId="urn:microsoft.com/office/officeart/2005/8/layout/hProcess9"/>
    <dgm:cxn modelId="{355A44F2-8582-491F-A33C-BE541C187F29}" type="presParOf" srcId="{73213BBB-3D9E-4B15-B73B-8644F90E4FE7}" destId="{EB1A077C-62DB-4A0B-A835-E168ADEF141E}" srcOrd="1" destOrd="0" presId="urn:microsoft.com/office/officeart/2005/8/layout/hProcess9"/>
    <dgm:cxn modelId="{3486C222-700A-4621-895F-CEA2170B09C7}" type="presParOf" srcId="{73213BBB-3D9E-4B15-B73B-8644F90E4FE7}" destId="{AD5BFF49-BDB7-4C6A-A9E8-1E4DA36C9235}" srcOrd="2" destOrd="0" presId="urn:microsoft.com/office/officeart/2005/8/layout/hProcess9"/>
    <dgm:cxn modelId="{61D3ABEC-AC9A-45C4-8EF9-13CB2F8C991C}" type="presParOf" srcId="{73213BBB-3D9E-4B15-B73B-8644F90E4FE7}" destId="{66698388-14BD-474D-AA44-FCEEE618FA87}" srcOrd="3" destOrd="0" presId="urn:microsoft.com/office/officeart/2005/8/layout/hProcess9"/>
    <dgm:cxn modelId="{A69386D0-CDF9-4E18-A30D-9C8FFF7F00C8}" type="presParOf" srcId="{73213BBB-3D9E-4B15-B73B-8644F90E4FE7}" destId="{B8BFC587-F39F-440A-8918-201E7F3756C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CF0761-8C44-4697-9BCA-651B2127C47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A3A129-FDBD-4A6C-8B35-1A060E40E45E}">
      <dgm:prSet phldrT="[Text]" custT="1"/>
      <dgm:spPr/>
      <dgm:t>
        <a:bodyPr/>
        <a:lstStyle/>
        <a:p>
          <a:r>
            <a: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Utilizes </a:t>
          </a:r>
          <a:r>
            <a:rPr lang="en-US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Past Estimates</a:t>
          </a:r>
          <a:endParaRPr lang="en-US" sz="2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815D1BC-AE49-4E95-BE6D-7EC844BD563E}" type="parTrans" cxnId="{3E4821C8-D2CF-453F-BCEE-9F5225D11841}">
      <dgm:prSet/>
      <dgm:spPr/>
      <dgm:t>
        <a:bodyPr/>
        <a:lstStyle/>
        <a:p>
          <a:endParaRPr lang="en-US"/>
        </a:p>
      </dgm:t>
    </dgm:pt>
    <dgm:pt modelId="{C236C4E3-5389-46B3-8429-1E9FE9E49E13}" type="sibTrans" cxnId="{3E4821C8-D2CF-453F-BCEE-9F5225D11841}">
      <dgm:prSet/>
      <dgm:spPr/>
      <dgm:t>
        <a:bodyPr/>
        <a:lstStyle/>
        <a:p>
          <a:endParaRPr lang="en-US"/>
        </a:p>
      </dgm:t>
    </dgm:pt>
    <dgm:pt modelId="{BFFD038B-7F98-4FBF-A5AB-1B84918FF28F}">
      <dgm:prSet phldrT="[Text]" custT="1"/>
      <dgm:spPr/>
      <dgm:t>
        <a:bodyPr/>
        <a:lstStyle/>
        <a:p>
          <a:r>
            <a: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Lack of </a:t>
          </a:r>
          <a:r>
            <a:rPr lang="en-US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Documentation</a:t>
          </a:r>
          <a:endParaRPr lang="en-US" sz="2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664CFA0-6ED4-4DAD-B060-ADFB2A3AA0DC}" type="parTrans" cxnId="{CF67180B-2298-4EF3-ABF3-88F7C3EBFAA1}">
      <dgm:prSet/>
      <dgm:spPr/>
      <dgm:t>
        <a:bodyPr/>
        <a:lstStyle/>
        <a:p>
          <a:endParaRPr lang="en-US"/>
        </a:p>
      </dgm:t>
    </dgm:pt>
    <dgm:pt modelId="{3639EBDA-07DB-458B-B1A2-34CAC9BFB36F}" type="sibTrans" cxnId="{CF67180B-2298-4EF3-ABF3-88F7C3EBFAA1}">
      <dgm:prSet/>
      <dgm:spPr/>
      <dgm:t>
        <a:bodyPr/>
        <a:lstStyle/>
        <a:p>
          <a:endParaRPr lang="en-US"/>
        </a:p>
      </dgm:t>
    </dgm:pt>
    <dgm:pt modelId="{79D32DEB-4448-4EE8-B38B-7ECA9D256535}">
      <dgm:prSet phldrT="[Text]" custT="1"/>
      <dgm:spPr/>
      <dgm:t>
        <a:bodyPr/>
        <a:lstStyle/>
        <a:p>
          <a:r>
            <a:rPr lang="en-US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Research Quality Not Assessed</a:t>
          </a:r>
          <a:endParaRPr lang="en-US" sz="2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90568C3-C12A-4C28-848F-2A0526CCDD96}" type="parTrans" cxnId="{8DB76D18-4016-4AFA-A21A-5A09E34123FB}">
      <dgm:prSet/>
      <dgm:spPr/>
      <dgm:t>
        <a:bodyPr/>
        <a:lstStyle/>
        <a:p>
          <a:endParaRPr lang="en-US"/>
        </a:p>
      </dgm:t>
    </dgm:pt>
    <dgm:pt modelId="{7203ECCD-ABD7-42EF-9C0F-8C9404CB9334}" type="sibTrans" cxnId="{8DB76D18-4016-4AFA-A21A-5A09E34123FB}">
      <dgm:prSet/>
      <dgm:spPr/>
      <dgm:t>
        <a:bodyPr/>
        <a:lstStyle/>
        <a:p>
          <a:endParaRPr lang="en-US"/>
        </a:p>
      </dgm:t>
    </dgm:pt>
    <dgm:pt modelId="{2A418BEA-04AD-478D-9FAC-68608CDD8901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Methodology</a:t>
          </a:r>
        </a:p>
      </dgm:t>
    </dgm:pt>
    <dgm:pt modelId="{80EBD911-EFB7-4148-B9AF-B15C9F0773D6}" type="parTrans" cxnId="{F5E4821F-6290-4E2C-8C8C-9A182A289E9C}">
      <dgm:prSet/>
      <dgm:spPr/>
      <dgm:t>
        <a:bodyPr/>
        <a:lstStyle/>
        <a:p>
          <a:endParaRPr lang="en-US"/>
        </a:p>
      </dgm:t>
    </dgm:pt>
    <dgm:pt modelId="{0BF1AE35-B65C-4661-8060-3FA7737F5F7C}" type="sibTrans" cxnId="{F5E4821F-6290-4E2C-8C8C-9A182A289E9C}">
      <dgm:prSet/>
      <dgm:spPr/>
      <dgm:t>
        <a:bodyPr/>
        <a:lstStyle/>
        <a:p>
          <a:endParaRPr lang="en-US"/>
        </a:p>
      </dgm:t>
    </dgm:pt>
    <dgm:pt modelId="{7A1F1861-5BFE-4D2D-BDAE-01C9CDEB5DD3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Assumptions</a:t>
          </a:r>
        </a:p>
      </dgm:t>
    </dgm:pt>
    <dgm:pt modelId="{C3E5440D-BD91-45E6-9728-5F001D206248}" type="parTrans" cxnId="{1BCF7764-67E3-4AE7-8A41-51F5C334F7FA}">
      <dgm:prSet/>
      <dgm:spPr/>
      <dgm:t>
        <a:bodyPr/>
        <a:lstStyle/>
        <a:p>
          <a:endParaRPr lang="en-US"/>
        </a:p>
      </dgm:t>
    </dgm:pt>
    <dgm:pt modelId="{789F1255-5CF6-48A0-BDAA-7EAFC602E9C1}" type="sibTrans" cxnId="{1BCF7764-67E3-4AE7-8A41-51F5C334F7FA}">
      <dgm:prSet/>
      <dgm:spPr/>
      <dgm:t>
        <a:bodyPr/>
        <a:lstStyle/>
        <a:p>
          <a:endParaRPr lang="en-US"/>
        </a:p>
      </dgm:t>
    </dgm:pt>
    <dgm:pt modelId="{8C5B8974-9F4E-4F64-AAAA-B8C8508A9F0D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Robustness of </a:t>
          </a:r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Approach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A9BA2B7-08E8-4B44-B450-A51AA08D6D46}" type="parTrans" cxnId="{03A81ED2-7971-4F87-A957-66292A48BB7F}">
      <dgm:prSet/>
      <dgm:spPr/>
      <dgm:t>
        <a:bodyPr/>
        <a:lstStyle/>
        <a:p>
          <a:endParaRPr lang="en-US"/>
        </a:p>
      </dgm:t>
    </dgm:pt>
    <dgm:pt modelId="{377A7A2A-44D0-4A95-AE2F-C138413FBDB3}" type="sibTrans" cxnId="{03A81ED2-7971-4F87-A957-66292A48BB7F}">
      <dgm:prSet/>
      <dgm:spPr/>
      <dgm:t>
        <a:bodyPr/>
        <a:lstStyle/>
        <a:p>
          <a:endParaRPr lang="en-US"/>
        </a:p>
      </dgm:t>
    </dgm:pt>
    <dgm:pt modelId="{BD4EDF3B-D6C8-46FD-8090-5BD7F9AA307C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Sample </a:t>
          </a:r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Size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E3A54C-E58E-42D2-A084-77BF61B0EF6A}" type="parTrans" cxnId="{C064DA36-894C-4F2B-B180-131FE96AC254}">
      <dgm:prSet/>
      <dgm:spPr/>
      <dgm:t>
        <a:bodyPr/>
        <a:lstStyle/>
        <a:p>
          <a:endParaRPr lang="en-US"/>
        </a:p>
      </dgm:t>
    </dgm:pt>
    <dgm:pt modelId="{1C14BA94-7AE7-4BDD-8479-C5E677068109}" type="sibTrans" cxnId="{C064DA36-894C-4F2B-B180-131FE96AC254}">
      <dgm:prSet/>
      <dgm:spPr/>
      <dgm:t>
        <a:bodyPr/>
        <a:lstStyle/>
        <a:p>
          <a:endParaRPr lang="en-US"/>
        </a:p>
      </dgm:t>
    </dgm:pt>
    <dgm:pt modelId="{E3A79CF0-6A1A-40FA-B26F-8790433C0BA9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Statistical </a:t>
          </a:r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Significance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70E8F49-3098-43CF-9BA5-2DDB47761F24}" type="parTrans" cxnId="{0BD273AB-C702-4AAF-8FAB-88D040D64885}">
      <dgm:prSet/>
      <dgm:spPr/>
      <dgm:t>
        <a:bodyPr/>
        <a:lstStyle/>
        <a:p>
          <a:endParaRPr lang="en-US"/>
        </a:p>
      </dgm:t>
    </dgm:pt>
    <dgm:pt modelId="{1A7CD6F3-52C7-4756-9126-24E601DD69D5}" type="sibTrans" cxnId="{0BD273AB-C702-4AAF-8FAB-88D040D64885}">
      <dgm:prSet/>
      <dgm:spPr/>
      <dgm:t>
        <a:bodyPr/>
        <a:lstStyle/>
        <a:p>
          <a:endParaRPr lang="en-US"/>
        </a:p>
      </dgm:t>
    </dgm:pt>
    <dgm:pt modelId="{BA8D8D79-13F0-4751-BA38-E17A1BE0E207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 </a:t>
          </a:r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Applicable </a:t>
          </a:r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</a:t>
          </a:r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Current Study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57185DE-777A-4D03-886F-8FD6594E263A}" type="parTrans" cxnId="{6FAD6FDE-D996-4129-984E-579970A99F87}">
      <dgm:prSet/>
      <dgm:spPr/>
      <dgm:t>
        <a:bodyPr/>
        <a:lstStyle/>
        <a:p>
          <a:endParaRPr lang="en-US"/>
        </a:p>
      </dgm:t>
    </dgm:pt>
    <dgm:pt modelId="{B82068AA-C2E4-4C32-819F-C25BB4DC29F3}" type="sibTrans" cxnId="{6FAD6FDE-D996-4129-984E-579970A99F87}">
      <dgm:prSet/>
      <dgm:spPr/>
      <dgm:t>
        <a:bodyPr/>
        <a:lstStyle/>
        <a:p>
          <a:endParaRPr lang="en-US"/>
        </a:p>
      </dgm:t>
    </dgm:pt>
    <dgm:pt modelId="{74C0FCC9-A8EB-411A-B368-8008A9403D7A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Limitations</a:t>
          </a:r>
        </a:p>
      </dgm:t>
    </dgm:pt>
    <dgm:pt modelId="{63B107D1-EE94-4056-9C08-D14C11F5B045}" type="parTrans" cxnId="{909CE05D-0E18-4538-A7A0-4B4C1F541A2D}">
      <dgm:prSet/>
      <dgm:spPr/>
      <dgm:t>
        <a:bodyPr/>
        <a:lstStyle/>
        <a:p>
          <a:endParaRPr lang="en-US"/>
        </a:p>
      </dgm:t>
    </dgm:pt>
    <dgm:pt modelId="{36C7ACF2-55B6-4FD2-AFB1-7DAC1443EB32}" type="sibTrans" cxnId="{909CE05D-0E18-4538-A7A0-4B4C1F541A2D}">
      <dgm:prSet/>
      <dgm:spPr/>
      <dgm:t>
        <a:bodyPr/>
        <a:lstStyle/>
        <a:p>
          <a:endParaRPr lang="en-US"/>
        </a:p>
      </dgm:t>
    </dgm:pt>
    <dgm:pt modelId="{8BB10AF7-80F8-4AF6-A357-3D40C53FAAE8}">
      <dgm:prSet phldrT="[Text]" custT="1"/>
      <dgm:spPr/>
      <dgm:t>
        <a:bodyPr/>
        <a:lstStyle/>
        <a:p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Out of Date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08F28CA-2CF8-4330-8231-542A38A2CEF2}" type="parTrans" cxnId="{08A7A086-C1A7-4FD2-A504-3D6CE4BEEA45}">
      <dgm:prSet/>
      <dgm:spPr/>
      <dgm:t>
        <a:bodyPr/>
        <a:lstStyle/>
        <a:p>
          <a:endParaRPr lang="en-US"/>
        </a:p>
      </dgm:t>
    </dgm:pt>
    <dgm:pt modelId="{601403EC-55C9-4268-9B74-49C960EF1023}" type="sibTrans" cxnId="{08A7A086-C1A7-4FD2-A504-3D6CE4BEEA45}">
      <dgm:prSet/>
      <dgm:spPr/>
      <dgm:t>
        <a:bodyPr/>
        <a:lstStyle/>
        <a:p>
          <a:endParaRPr lang="en-US"/>
        </a:p>
      </dgm:t>
    </dgm:pt>
    <dgm:pt modelId="{874B8449-7E3A-469D-92E6-3C4D400BAA82}" type="pres">
      <dgm:prSet presAssocID="{3DCF0761-8C44-4697-9BCA-651B2127C47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BB929-2E2C-45B4-B6A9-CEA35A18FE32}" type="pres">
      <dgm:prSet presAssocID="{74A3A129-FDBD-4A6C-8B35-1A060E40E45E}" presName="compNode" presStyleCnt="0"/>
      <dgm:spPr/>
    </dgm:pt>
    <dgm:pt modelId="{E4AB34DA-8605-4EED-A0BF-2BE31E624D22}" type="pres">
      <dgm:prSet presAssocID="{74A3A129-FDBD-4A6C-8B35-1A060E40E45E}" presName="aNode" presStyleLbl="bgShp" presStyleIdx="0" presStyleCnt="3"/>
      <dgm:spPr/>
      <dgm:t>
        <a:bodyPr/>
        <a:lstStyle/>
        <a:p>
          <a:endParaRPr lang="en-US"/>
        </a:p>
      </dgm:t>
    </dgm:pt>
    <dgm:pt modelId="{A47800A3-1213-46C1-AD3A-0C2554E35028}" type="pres">
      <dgm:prSet presAssocID="{74A3A129-FDBD-4A6C-8B35-1A060E40E45E}" presName="textNode" presStyleLbl="bgShp" presStyleIdx="0" presStyleCnt="3"/>
      <dgm:spPr/>
      <dgm:t>
        <a:bodyPr/>
        <a:lstStyle/>
        <a:p>
          <a:endParaRPr lang="en-US"/>
        </a:p>
      </dgm:t>
    </dgm:pt>
    <dgm:pt modelId="{02C2F289-58F5-492D-925E-5FC11B16C0A0}" type="pres">
      <dgm:prSet presAssocID="{74A3A129-FDBD-4A6C-8B35-1A060E40E45E}" presName="compChildNode" presStyleCnt="0"/>
      <dgm:spPr/>
    </dgm:pt>
    <dgm:pt modelId="{5709FD7D-5DAD-49E3-8940-9B83F17B1CDC}" type="pres">
      <dgm:prSet presAssocID="{74A3A129-FDBD-4A6C-8B35-1A060E40E45E}" presName="theInnerList" presStyleCnt="0"/>
      <dgm:spPr/>
    </dgm:pt>
    <dgm:pt modelId="{DD50F22A-CDC3-4A9C-983D-C86602665ED6}" type="pres">
      <dgm:prSet presAssocID="{8BB10AF7-80F8-4AF6-A357-3D40C53FAAE8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5D7A2-16E8-4A8B-BF7E-FE9A9B919FFC}" type="pres">
      <dgm:prSet presAssocID="{8BB10AF7-80F8-4AF6-A357-3D40C53FAAE8}" presName="aSpace2" presStyleCnt="0"/>
      <dgm:spPr/>
    </dgm:pt>
    <dgm:pt modelId="{EC4A8E87-0A5A-4222-A1AD-B0D8CEE6261B}" type="pres">
      <dgm:prSet presAssocID="{BA8D8D79-13F0-4751-BA38-E17A1BE0E207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816D0-1D0F-42EC-84B4-41E4596AE10B}" type="pres">
      <dgm:prSet presAssocID="{74A3A129-FDBD-4A6C-8B35-1A060E40E45E}" presName="aSpace" presStyleCnt="0"/>
      <dgm:spPr/>
    </dgm:pt>
    <dgm:pt modelId="{FA57C2C9-9267-45BE-A19E-E998B8240C7A}" type="pres">
      <dgm:prSet presAssocID="{79D32DEB-4448-4EE8-B38B-7ECA9D256535}" presName="compNode" presStyleCnt="0"/>
      <dgm:spPr/>
    </dgm:pt>
    <dgm:pt modelId="{BD216581-4F6F-4649-B1A9-5CE932C94D02}" type="pres">
      <dgm:prSet presAssocID="{79D32DEB-4448-4EE8-B38B-7ECA9D256535}" presName="aNode" presStyleLbl="bgShp" presStyleIdx="1" presStyleCnt="3"/>
      <dgm:spPr/>
      <dgm:t>
        <a:bodyPr/>
        <a:lstStyle/>
        <a:p>
          <a:endParaRPr lang="en-US"/>
        </a:p>
      </dgm:t>
    </dgm:pt>
    <dgm:pt modelId="{E6A26AB7-B60B-47DB-8591-44BA08509155}" type="pres">
      <dgm:prSet presAssocID="{79D32DEB-4448-4EE8-B38B-7ECA9D256535}" presName="textNode" presStyleLbl="bgShp" presStyleIdx="1" presStyleCnt="3"/>
      <dgm:spPr/>
      <dgm:t>
        <a:bodyPr/>
        <a:lstStyle/>
        <a:p>
          <a:endParaRPr lang="en-US"/>
        </a:p>
      </dgm:t>
    </dgm:pt>
    <dgm:pt modelId="{321E23FA-96A0-4E59-AA7E-8983ABFC7E4B}" type="pres">
      <dgm:prSet presAssocID="{79D32DEB-4448-4EE8-B38B-7ECA9D256535}" presName="compChildNode" presStyleCnt="0"/>
      <dgm:spPr/>
    </dgm:pt>
    <dgm:pt modelId="{E07410DF-10C7-4585-826E-A86DF7E20BF6}" type="pres">
      <dgm:prSet presAssocID="{79D32DEB-4448-4EE8-B38B-7ECA9D256535}" presName="theInnerList" presStyleCnt="0"/>
      <dgm:spPr/>
    </dgm:pt>
    <dgm:pt modelId="{795E3C9F-4E42-4B6C-AC3A-652F6C55E0F4}" type="pres">
      <dgm:prSet presAssocID="{8C5B8974-9F4E-4F64-AAAA-B8C8508A9F0D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9200C-2857-4E0F-A900-7FDECF0FDCC5}" type="pres">
      <dgm:prSet presAssocID="{8C5B8974-9F4E-4F64-AAAA-B8C8508A9F0D}" presName="aSpace2" presStyleCnt="0"/>
      <dgm:spPr/>
    </dgm:pt>
    <dgm:pt modelId="{C7F1A8EB-82F2-4B82-B01A-C2A8B750B2D4}" type="pres">
      <dgm:prSet presAssocID="{BD4EDF3B-D6C8-46FD-8090-5BD7F9AA307C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31692-26C0-4045-BBF1-EA666687602A}" type="pres">
      <dgm:prSet presAssocID="{BD4EDF3B-D6C8-46FD-8090-5BD7F9AA307C}" presName="aSpace2" presStyleCnt="0"/>
      <dgm:spPr/>
    </dgm:pt>
    <dgm:pt modelId="{F1481A73-4B3C-4E8D-A478-A9D4EB184630}" type="pres">
      <dgm:prSet presAssocID="{E3A79CF0-6A1A-40FA-B26F-8790433C0BA9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E84BF-5905-48CE-8C27-932258B4DBCF}" type="pres">
      <dgm:prSet presAssocID="{79D32DEB-4448-4EE8-B38B-7ECA9D256535}" presName="aSpace" presStyleCnt="0"/>
      <dgm:spPr/>
    </dgm:pt>
    <dgm:pt modelId="{5DEA0523-2213-4A04-A8CC-C49CA5A2EF50}" type="pres">
      <dgm:prSet presAssocID="{BFFD038B-7F98-4FBF-A5AB-1B84918FF28F}" presName="compNode" presStyleCnt="0"/>
      <dgm:spPr/>
    </dgm:pt>
    <dgm:pt modelId="{B572A7D8-E708-4B7A-A433-D747E9E25C73}" type="pres">
      <dgm:prSet presAssocID="{BFFD038B-7F98-4FBF-A5AB-1B84918FF28F}" presName="aNode" presStyleLbl="bgShp" presStyleIdx="2" presStyleCnt="3"/>
      <dgm:spPr/>
      <dgm:t>
        <a:bodyPr/>
        <a:lstStyle/>
        <a:p>
          <a:endParaRPr lang="en-US"/>
        </a:p>
      </dgm:t>
    </dgm:pt>
    <dgm:pt modelId="{8882CE6C-3D76-4418-BF15-5337205B45E4}" type="pres">
      <dgm:prSet presAssocID="{BFFD038B-7F98-4FBF-A5AB-1B84918FF28F}" presName="textNode" presStyleLbl="bgShp" presStyleIdx="2" presStyleCnt="3"/>
      <dgm:spPr/>
      <dgm:t>
        <a:bodyPr/>
        <a:lstStyle/>
        <a:p>
          <a:endParaRPr lang="en-US"/>
        </a:p>
      </dgm:t>
    </dgm:pt>
    <dgm:pt modelId="{36121E53-CE0F-4879-A026-CD874B90F4B0}" type="pres">
      <dgm:prSet presAssocID="{BFFD038B-7F98-4FBF-A5AB-1B84918FF28F}" presName="compChildNode" presStyleCnt="0"/>
      <dgm:spPr/>
    </dgm:pt>
    <dgm:pt modelId="{E5F78FC4-D6A7-42E0-890E-EAFD0FC6EDA2}" type="pres">
      <dgm:prSet presAssocID="{BFFD038B-7F98-4FBF-A5AB-1B84918FF28F}" presName="theInnerList" presStyleCnt="0"/>
      <dgm:spPr/>
    </dgm:pt>
    <dgm:pt modelId="{02CDED09-71FD-4AF7-9A32-23157CD2D44D}" type="pres">
      <dgm:prSet presAssocID="{2A418BEA-04AD-478D-9FAC-68608CDD8901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2CD60-6474-4DAC-9329-D829D86CFB37}" type="pres">
      <dgm:prSet presAssocID="{2A418BEA-04AD-478D-9FAC-68608CDD8901}" presName="aSpace2" presStyleCnt="0"/>
      <dgm:spPr/>
    </dgm:pt>
    <dgm:pt modelId="{1D63303E-6D3D-4961-A649-22FB0EDF8BAC}" type="pres">
      <dgm:prSet presAssocID="{7A1F1861-5BFE-4D2D-BDAE-01C9CDEB5DD3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7A47F-CC71-4CA0-8BEF-39DDAD4242BF}" type="pres">
      <dgm:prSet presAssocID="{7A1F1861-5BFE-4D2D-BDAE-01C9CDEB5DD3}" presName="aSpace2" presStyleCnt="0"/>
      <dgm:spPr/>
    </dgm:pt>
    <dgm:pt modelId="{3BD0D5E3-38BF-4F62-94B4-8300E97C3539}" type="pres">
      <dgm:prSet presAssocID="{74C0FCC9-A8EB-411A-B368-8008A9403D7A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B5CDBD-D74B-4A14-B397-963771F8B6EC}" type="presOf" srcId="{8C5B8974-9F4E-4F64-AAAA-B8C8508A9F0D}" destId="{795E3C9F-4E42-4B6C-AC3A-652F6C55E0F4}" srcOrd="0" destOrd="0" presId="urn:microsoft.com/office/officeart/2005/8/layout/lProcess2"/>
    <dgm:cxn modelId="{72058B6C-85E5-40F0-A117-F493DE537E87}" type="presOf" srcId="{8BB10AF7-80F8-4AF6-A357-3D40C53FAAE8}" destId="{DD50F22A-CDC3-4A9C-983D-C86602665ED6}" srcOrd="0" destOrd="0" presId="urn:microsoft.com/office/officeart/2005/8/layout/lProcess2"/>
    <dgm:cxn modelId="{CF67180B-2298-4EF3-ABF3-88F7C3EBFAA1}" srcId="{3DCF0761-8C44-4697-9BCA-651B2127C47B}" destId="{BFFD038B-7F98-4FBF-A5AB-1B84918FF28F}" srcOrd="2" destOrd="0" parTransId="{3664CFA0-6ED4-4DAD-B060-ADFB2A3AA0DC}" sibTransId="{3639EBDA-07DB-458B-B1A2-34CAC9BFB36F}"/>
    <dgm:cxn modelId="{2A6483A2-4AF5-4391-9558-68FF43019173}" type="presOf" srcId="{7A1F1861-5BFE-4D2D-BDAE-01C9CDEB5DD3}" destId="{1D63303E-6D3D-4961-A649-22FB0EDF8BAC}" srcOrd="0" destOrd="0" presId="urn:microsoft.com/office/officeart/2005/8/layout/lProcess2"/>
    <dgm:cxn modelId="{FA2638F4-8890-4817-B0B2-A216AB4FACAF}" type="presOf" srcId="{BFFD038B-7F98-4FBF-A5AB-1B84918FF28F}" destId="{B572A7D8-E708-4B7A-A433-D747E9E25C73}" srcOrd="0" destOrd="0" presId="urn:microsoft.com/office/officeart/2005/8/layout/lProcess2"/>
    <dgm:cxn modelId="{909CE05D-0E18-4538-A7A0-4B4C1F541A2D}" srcId="{BFFD038B-7F98-4FBF-A5AB-1B84918FF28F}" destId="{74C0FCC9-A8EB-411A-B368-8008A9403D7A}" srcOrd="2" destOrd="0" parTransId="{63B107D1-EE94-4056-9C08-D14C11F5B045}" sibTransId="{36C7ACF2-55B6-4FD2-AFB1-7DAC1443EB32}"/>
    <dgm:cxn modelId="{BCE8489E-A3F1-4830-9555-5C252DE93377}" type="presOf" srcId="{79D32DEB-4448-4EE8-B38B-7ECA9D256535}" destId="{BD216581-4F6F-4649-B1A9-5CE932C94D02}" srcOrd="0" destOrd="0" presId="urn:microsoft.com/office/officeart/2005/8/layout/lProcess2"/>
    <dgm:cxn modelId="{015AD573-7663-471B-A5FA-5D953F10BEA4}" type="presOf" srcId="{74A3A129-FDBD-4A6C-8B35-1A060E40E45E}" destId="{E4AB34DA-8605-4EED-A0BF-2BE31E624D22}" srcOrd="0" destOrd="0" presId="urn:microsoft.com/office/officeart/2005/8/layout/lProcess2"/>
    <dgm:cxn modelId="{8DB76D18-4016-4AFA-A21A-5A09E34123FB}" srcId="{3DCF0761-8C44-4697-9BCA-651B2127C47B}" destId="{79D32DEB-4448-4EE8-B38B-7ECA9D256535}" srcOrd="1" destOrd="0" parTransId="{B90568C3-C12A-4C28-848F-2A0526CCDD96}" sibTransId="{7203ECCD-ABD7-42EF-9C0F-8C9404CB9334}"/>
    <dgm:cxn modelId="{1BCF7764-67E3-4AE7-8A41-51F5C334F7FA}" srcId="{BFFD038B-7F98-4FBF-A5AB-1B84918FF28F}" destId="{7A1F1861-5BFE-4D2D-BDAE-01C9CDEB5DD3}" srcOrd="1" destOrd="0" parTransId="{C3E5440D-BD91-45E6-9728-5F001D206248}" sibTransId="{789F1255-5CF6-48A0-BDAA-7EAFC602E9C1}"/>
    <dgm:cxn modelId="{6FAD6FDE-D996-4129-984E-579970A99F87}" srcId="{74A3A129-FDBD-4A6C-8B35-1A060E40E45E}" destId="{BA8D8D79-13F0-4751-BA38-E17A1BE0E207}" srcOrd="1" destOrd="0" parTransId="{C57185DE-777A-4D03-886F-8FD6594E263A}" sibTransId="{B82068AA-C2E4-4C32-819F-C25BB4DC29F3}"/>
    <dgm:cxn modelId="{C3FF5275-010A-4E24-9850-C80297028409}" type="presOf" srcId="{79D32DEB-4448-4EE8-B38B-7ECA9D256535}" destId="{E6A26AB7-B60B-47DB-8591-44BA08509155}" srcOrd="1" destOrd="0" presId="urn:microsoft.com/office/officeart/2005/8/layout/lProcess2"/>
    <dgm:cxn modelId="{08A7A086-C1A7-4FD2-A504-3D6CE4BEEA45}" srcId="{74A3A129-FDBD-4A6C-8B35-1A060E40E45E}" destId="{8BB10AF7-80F8-4AF6-A357-3D40C53FAAE8}" srcOrd="0" destOrd="0" parTransId="{308F28CA-2CF8-4330-8231-542A38A2CEF2}" sibTransId="{601403EC-55C9-4268-9B74-49C960EF1023}"/>
    <dgm:cxn modelId="{F5602E18-8C06-4530-B7FD-9EDBFD58BE36}" type="presOf" srcId="{BD4EDF3B-D6C8-46FD-8090-5BD7F9AA307C}" destId="{C7F1A8EB-82F2-4B82-B01A-C2A8B750B2D4}" srcOrd="0" destOrd="0" presId="urn:microsoft.com/office/officeart/2005/8/layout/lProcess2"/>
    <dgm:cxn modelId="{A394DF8A-4C24-4349-B5DF-E9C4E79B671E}" type="presOf" srcId="{74A3A129-FDBD-4A6C-8B35-1A060E40E45E}" destId="{A47800A3-1213-46C1-AD3A-0C2554E35028}" srcOrd="1" destOrd="0" presId="urn:microsoft.com/office/officeart/2005/8/layout/lProcess2"/>
    <dgm:cxn modelId="{BB745DB2-C0DD-4651-89B6-6186770EA5EE}" type="presOf" srcId="{E3A79CF0-6A1A-40FA-B26F-8790433C0BA9}" destId="{F1481A73-4B3C-4E8D-A478-A9D4EB184630}" srcOrd="0" destOrd="0" presId="urn:microsoft.com/office/officeart/2005/8/layout/lProcess2"/>
    <dgm:cxn modelId="{3E4821C8-D2CF-453F-BCEE-9F5225D11841}" srcId="{3DCF0761-8C44-4697-9BCA-651B2127C47B}" destId="{74A3A129-FDBD-4A6C-8B35-1A060E40E45E}" srcOrd="0" destOrd="0" parTransId="{A815D1BC-AE49-4E95-BE6D-7EC844BD563E}" sibTransId="{C236C4E3-5389-46B3-8429-1E9FE9E49E13}"/>
    <dgm:cxn modelId="{C6D744B1-05F8-4EF9-B1D6-CF3751AAD91C}" type="presOf" srcId="{74C0FCC9-A8EB-411A-B368-8008A9403D7A}" destId="{3BD0D5E3-38BF-4F62-94B4-8300E97C3539}" srcOrd="0" destOrd="0" presId="urn:microsoft.com/office/officeart/2005/8/layout/lProcess2"/>
    <dgm:cxn modelId="{15EE74DD-23C0-48D3-A598-5CB79A1A03C7}" type="presOf" srcId="{2A418BEA-04AD-478D-9FAC-68608CDD8901}" destId="{02CDED09-71FD-4AF7-9A32-23157CD2D44D}" srcOrd="0" destOrd="0" presId="urn:microsoft.com/office/officeart/2005/8/layout/lProcess2"/>
    <dgm:cxn modelId="{B7C81DDB-9117-40B7-A165-8E42DBA65C50}" type="presOf" srcId="{3DCF0761-8C44-4697-9BCA-651B2127C47B}" destId="{874B8449-7E3A-469D-92E6-3C4D400BAA82}" srcOrd="0" destOrd="0" presId="urn:microsoft.com/office/officeart/2005/8/layout/lProcess2"/>
    <dgm:cxn modelId="{03A81ED2-7971-4F87-A957-66292A48BB7F}" srcId="{79D32DEB-4448-4EE8-B38B-7ECA9D256535}" destId="{8C5B8974-9F4E-4F64-AAAA-B8C8508A9F0D}" srcOrd="0" destOrd="0" parTransId="{CA9BA2B7-08E8-4B44-B450-A51AA08D6D46}" sibTransId="{377A7A2A-44D0-4A95-AE2F-C138413FBDB3}"/>
    <dgm:cxn modelId="{8488B8BD-4353-4FE9-95BB-EFE64A23FBA7}" type="presOf" srcId="{BFFD038B-7F98-4FBF-A5AB-1B84918FF28F}" destId="{8882CE6C-3D76-4418-BF15-5337205B45E4}" srcOrd="1" destOrd="0" presId="urn:microsoft.com/office/officeart/2005/8/layout/lProcess2"/>
    <dgm:cxn modelId="{C064DA36-894C-4F2B-B180-131FE96AC254}" srcId="{79D32DEB-4448-4EE8-B38B-7ECA9D256535}" destId="{BD4EDF3B-D6C8-46FD-8090-5BD7F9AA307C}" srcOrd="1" destOrd="0" parTransId="{9BE3A54C-E58E-42D2-A084-77BF61B0EF6A}" sibTransId="{1C14BA94-7AE7-4BDD-8479-C5E677068109}"/>
    <dgm:cxn modelId="{0BD273AB-C702-4AAF-8FAB-88D040D64885}" srcId="{79D32DEB-4448-4EE8-B38B-7ECA9D256535}" destId="{E3A79CF0-6A1A-40FA-B26F-8790433C0BA9}" srcOrd="2" destOrd="0" parTransId="{A70E8F49-3098-43CF-9BA5-2DDB47761F24}" sibTransId="{1A7CD6F3-52C7-4756-9126-24E601DD69D5}"/>
    <dgm:cxn modelId="{F5E4821F-6290-4E2C-8C8C-9A182A289E9C}" srcId="{BFFD038B-7F98-4FBF-A5AB-1B84918FF28F}" destId="{2A418BEA-04AD-478D-9FAC-68608CDD8901}" srcOrd="0" destOrd="0" parTransId="{80EBD911-EFB7-4148-B9AF-B15C9F0773D6}" sibTransId="{0BF1AE35-B65C-4661-8060-3FA7737F5F7C}"/>
    <dgm:cxn modelId="{496ED9A1-A40D-4846-A955-3EC23C3D4823}" type="presOf" srcId="{BA8D8D79-13F0-4751-BA38-E17A1BE0E207}" destId="{EC4A8E87-0A5A-4222-A1AD-B0D8CEE6261B}" srcOrd="0" destOrd="0" presId="urn:microsoft.com/office/officeart/2005/8/layout/lProcess2"/>
    <dgm:cxn modelId="{2FB02092-7CAB-49AF-96CD-EE4B3B2A9EA7}" type="presParOf" srcId="{874B8449-7E3A-469D-92E6-3C4D400BAA82}" destId="{7AABB929-2E2C-45B4-B6A9-CEA35A18FE32}" srcOrd="0" destOrd="0" presId="urn:microsoft.com/office/officeart/2005/8/layout/lProcess2"/>
    <dgm:cxn modelId="{C7909F5E-C35E-46B0-93CC-177591453925}" type="presParOf" srcId="{7AABB929-2E2C-45B4-B6A9-CEA35A18FE32}" destId="{E4AB34DA-8605-4EED-A0BF-2BE31E624D22}" srcOrd="0" destOrd="0" presId="urn:microsoft.com/office/officeart/2005/8/layout/lProcess2"/>
    <dgm:cxn modelId="{6D6886DF-06E0-42FE-A344-4D20F6051BE5}" type="presParOf" srcId="{7AABB929-2E2C-45B4-B6A9-CEA35A18FE32}" destId="{A47800A3-1213-46C1-AD3A-0C2554E35028}" srcOrd="1" destOrd="0" presId="urn:microsoft.com/office/officeart/2005/8/layout/lProcess2"/>
    <dgm:cxn modelId="{8A573662-A8FD-4ECE-A6EB-40F8861887E1}" type="presParOf" srcId="{7AABB929-2E2C-45B4-B6A9-CEA35A18FE32}" destId="{02C2F289-58F5-492D-925E-5FC11B16C0A0}" srcOrd="2" destOrd="0" presId="urn:microsoft.com/office/officeart/2005/8/layout/lProcess2"/>
    <dgm:cxn modelId="{D67E9A7E-C910-4C4D-9A8B-6E68D58938EF}" type="presParOf" srcId="{02C2F289-58F5-492D-925E-5FC11B16C0A0}" destId="{5709FD7D-5DAD-49E3-8940-9B83F17B1CDC}" srcOrd="0" destOrd="0" presId="urn:microsoft.com/office/officeart/2005/8/layout/lProcess2"/>
    <dgm:cxn modelId="{CC7D089B-560E-4481-82FC-33ABF6DEE840}" type="presParOf" srcId="{5709FD7D-5DAD-49E3-8940-9B83F17B1CDC}" destId="{DD50F22A-CDC3-4A9C-983D-C86602665ED6}" srcOrd="0" destOrd="0" presId="urn:microsoft.com/office/officeart/2005/8/layout/lProcess2"/>
    <dgm:cxn modelId="{A3FD08E5-1E69-4E3F-B884-A779269CA0DB}" type="presParOf" srcId="{5709FD7D-5DAD-49E3-8940-9B83F17B1CDC}" destId="{37B5D7A2-16E8-4A8B-BF7E-FE9A9B919FFC}" srcOrd="1" destOrd="0" presId="urn:microsoft.com/office/officeart/2005/8/layout/lProcess2"/>
    <dgm:cxn modelId="{1AC45D68-F962-4AF0-AE88-ADF9EF39D43F}" type="presParOf" srcId="{5709FD7D-5DAD-49E3-8940-9B83F17B1CDC}" destId="{EC4A8E87-0A5A-4222-A1AD-B0D8CEE6261B}" srcOrd="2" destOrd="0" presId="urn:microsoft.com/office/officeart/2005/8/layout/lProcess2"/>
    <dgm:cxn modelId="{C06B2796-70C0-44D5-87CF-A282C8A49F1D}" type="presParOf" srcId="{874B8449-7E3A-469D-92E6-3C4D400BAA82}" destId="{24D816D0-1D0F-42EC-84B4-41E4596AE10B}" srcOrd="1" destOrd="0" presId="urn:microsoft.com/office/officeart/2005/8/layout/lProcess2"/>
    <dgm:cxn modelId="{B75E7799-16A9-46E2-B086-091586A67841}" type="presParOf" srcId="{874B8449-7E3A-469D-92E6-3C4D400BAA82}" destId="{FA57C2C9-9267-45BE-A19E-E998B8240C7A}" srcOrd="2" destOrd="0" presId="urn:microsoft.com/office/officeart/2005/8/layout/lProcess2"/>
    <dgm:cxn modelId="{D1C4E6B6-5877-42EE-8B4A-D50DEBF0D346}" type="presParOf" srcId="{FA57C2C9-9267-45BE-A19E-E998B8240C7A}" destId="{BD216581-4F6F-4649-B1A9-5CE932C94D02}" srcOrd="0" destOrd="0" presId="urn:microsoft.com/office/officeart/2005/8/layout/lProcess2"/>
    <dgm:cxn modelId="{EA389A0A-FE5A-4A2C-BAD7-C03F544ED5E8}" type="presParOf" srcId="{FA57C2C9-9267-45BE-A19E-E998B8240C7A}" destId="{E6A26AB7-B60B-47DB-8591-44BA08509155}" srcOrd="1" destOrd="0" presId="urn:microsoft.com/office/officeart/2005/8/layout/lProcess2"/>
    <dgm:cxn modelId="{16F0B30E-7CDE-410C-A291-97B7EAAB0FC8}" type="presParOf" srcId="{FA57C2C9-9267-45BE-A19E-E998B8240C7A}" destId="{321E23FA-96A0-4E59-AA7E-8983ABFC7E4B}" srcOrd="2" destOrd="0" presId="urn:microsoft.com/office/officeart/2005/8/layout/lProcess2"/>
    <dgm:cxn modelId="{FCB5D259-056D-457D-9186-4A41DFFFF091}" type="presParOf" srcId="{321E23FA-96A0-4E59-AA7E-8983ABFC7E4B}" destId="{E07410DF-10C7-4585-826E-A86DF7E20BF6}" srcOrd="0" destOrd="0" presId="urn:microsoft.com/office/officeart/2005/8/layout/lProcess2"/>
    <dgm:cxn modelId="{498D1F13-1D38-4BB6-8B4A-D4D92C2D7114}" type="presParOf" srcId="{E07410DF-10C7-4585-826E-A86DF7E20BF6}" destId="{795E3C9F-4E42-4B6C-AC3A-652F6C55E0F4}" srcOrd="0" destOrd="0" presId="urn:microsoft.com/office/officeart/2005/8/layout/lProcess2"/>
    <dgm:cxn modelId="{9E6E219D-2FD4-4207-9A31-14F36B391BF3}" type="presParOf" srcId="{E07410DF-10C7-4585-826E-A86DF7E20BF6}" destId="{18E9200C-2857-4E0F-A900-7FDECF0FDCC5}" srcOrd="1" destOrd="0" presId="urn:microsoft.com/office/officeart/2005/8/layout/lProcess2"/>
    <dgm:cxn modelId="{7ACBB4FA-34C1-40C8-8417-485D6C36CF48}" type="presParOf" srcId="{E07410DF-10C7-4585-826E-A86DF7E20BF6}" destId="{C7F1A8EB-82F2-4B82-B01A-C2A8B750B2D4}" srcOrd="2" destOrd="0" presId="urn:microsoft.com/office/officeart/2005/8/layout/lProcess2"/>
    <dgm:cxn modelId="{CB14096C-62ED-4929-84FF-C909D8B376F6}" type="presParOf" srcId="{E07410DF-10C7-4585-826E-A86DF7E20BF6}" destId="{30931692-26C0-4045-BBF1-EA666687602A}" srcOrd="3" destOrd="0" presId="urn:microsoft.com/office/officeart/2005/8/layout/lProcess2"/>
    <dgm:cxn modelId="{55FA5AC9-EEC1-4C9C-9C86-A32B1CEF2571}" type="presParOf" srcId="{E07410DF-10C7-4585-826E-A86DF7E20BF6}" destId="{F1481A73-4B3C-4E8D-A478-A9D4EB184630}" srcOrd="4" destOrd="0" presId="urn:microsoft.com/office/officeart/2005/8/layout/lProcess2"/>
    <dgm:cxn modelId="{32336168-C24C-4226-BD06-78A40F9A40AB}" type="presParOf" srcId="{874B8449-7E3A-469D-92E6-3C4D400BAA82}" destId="{A90E84BF-5905-48CE-8C27-932258B4DBCF}" srcOrd="3" destOrd="0" presId="urn:microsoft.com/office/officeart/2005/8/layout/lProcess2"/>
    <dgm:cxn modelId="{7B9F7708-7949-4F6C-9E8E-0BA837DE4244}" type="presParOf" srcId="{874B8449-7E3A-469D-92E6-3C4D400BAA82}" destId="{5DEA0523-2213-4A04-A8CC-C49CA5A2EF50}" srcOrd="4" destOrd="0" presId="urn:microsoft.com/office/officeart/2005/8/layout/lProcess2"/>
    <dgm:cxn modelId="{CDA36F4A-55D2-4ECE-A9FF-1E0AD7026ABB}" type="presParOf" srcId="{5DEA0523-2213-4A04-A8CC-C49CA5A2EF50}" destId="{B572A7D8-E708-4B7A-A433-D747E9E25C73}" srcOrd="0" destOrd="0" presId="urn:microsoft.com/office/officeart/2005/8/layout/lProcess2"/>
    <dgm:cxn modelId="{FE811474-3F8D-40D3-9B7D-8D354A667DFD}" type="presParOf" srcId="{5DEA0523-2213-4A04-A8CC-C49CA5A2EF50}" destId="{8882CE6C-3D76-4418-BF15-5337205B45E4}" srcOrd="1" destOrd="0" presId="urn:microsoft.com/office/officeart/2005/8/layout/lProcess2"/>
    <dgm:cxn modelId="{EF55DCB1-DF18-44DD-891B-EED106710953}" type="presParOf" srcId="{5DEA0523-2213-4A04-A8CC-C49CA5A2EF50}" destId="{36121E53-CE0F-4879-A026-CD874B90F4B0}" srcOrd="2" destOrd="0" presId="urn:microsoft.com/office/officeart/2005/8/layout/lProcess2"/>
    <dgm:cxn modelId="{69E83D66-BBE5-432C-91E7-68E3EA30ACF6}" type="presParOf" srcId="{36121E53-CE0F-4879-A026-CD874B90F4B0}" destId="{E5F78FC4-D6A7-42E0-890E-EAFD0FC6EDA2}" srcOrd="0" destOrd="0" presId="urn:microsoft.com/office/officeart/2005/8/layout/lProcess2"/>
    <dgm:cxn modelId="{C06F1469-CA79-4F84-AA35-F5EC964CA481}" type="presParOf" srcId="{E5F78FC4-D6A7-42E0-890E-EAFD0FC6EDA2}" destId="{02CDED09-71FD-4AF7-9A32-23157CD2D44D}" srcOrd="0" destOrd="0" presId="urn:microsoft.com/office/officeart/2005/8/layout/lProcess2"/>
    <dgm:cxn modelId="{37B38808-1237-48B8-B2FC-074D78DAAE4C}" type="presParOf" srcId="{E5F78FC4-D6A7-42E0-890E-EAFD0FC6EDA2}" destId="{E042CD60-6474-4DAC-9329-D829D86CFB37}" srcOrd="1" destOrd="0" presId="urn:microsoft.com/office/officeart/2005/8/layout/lProcess2"/>
    <dgm:cxn modelId="{08C8E356-6005-476F-8B7E-1F53CB9F94AA}" type="presParOf" srcId="{E5F78FC4-D6A7-42E0-890E-EAFD0FC6EDA2}" destId="{1D63303E-6D3D-4961-A649-22FB0EDF8BAC}" srcOrd="2" destOrd="0" presId="urn:microsoft.com/office/officeart/2005/8/layout/lProcess2"/>
    <dgm:cxn modelId="{63FC6A11-39D0-4E75-BAFB-2E45FD3D4542}" type="presParOf" srcId="{E5F78FC4-D6A7-42E0-890E-EAFD0FC6EDA2}" destId="{18D7A47F-CC71-4CA0-8BEF-39DDAD4242BF}" srcOrd="3" destOrd="0" presId="urn:microsoft.com/office/officeart/2005/8/layout/lProcess2"/>
    <dgm:cxn modelId="{858BD38D-1087-4A67-BDC0-9F17DFEF412E}" type="presParOf" srcId="{E5F78FC4-D6A7-42E0-890E-EAFD0FC6EDA2}" destId="{3BD0D5E3-38BF-4F62-94B4-8300E97C353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BDA646-1DB3-4C27-BF24-4640D0C92F7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C74285-8347-42BC-92EB-5E21B1C81A4D}">
      <dgm:prSet phldrT="[Text]"/>
      <dgm:spPr/>
      <dgm:t>
        <a:bodyPr/>
        <a:lstStyle/>
        <a:p>
          <a:r>
            <a:rPr lang="en-US" b="1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Economic Benefits</a:t>
          </a:r>
          <a:endParaRPr lang="en-US" b="1" dirty="0">
            <a:solidFill>
              <a:srgbClr val="00B0F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FA61537-02F2-4401-A93D-D9B7ABE4A268}" type="parTrans" cxnId="{EF1DD8F2-2130-45B2-9408-6E42812FB331}">
      <dgm:prSet/>
      <dgm:spPr/>
      <dgm:t>
        <a:bodyPr/>
        <a:lstStyle/>
        <a:p>
          <a:endParaRPr lang="en-US"/>
        </a:p>
      </dgm:t>
    </dgm:pt>
    <dgm:pt modelId="{03D2E918-B85A-43A5-A28E-71B8328A6417}" type="sibTrans" cxnId="{EF1DD8F2-2130-45B2-9408-6E42812FB331}">
      <dgm:prSet/>
      <dgm:spPr/>
      <dgm:t>
        <a:bodyPr/>
        <a:lstStyle/>
        <a:p>
          <a:endParaRPr lang="en-US"/>
        </a:p>
      </dgm:t>
    </dgm:pt>
    <dgm:pt modelId="{9A5654B1-134D-4237-B032-49760FDB2707}">
      <dgm:prSet phldrT="[Text]"/>
      <dgm:spPr/>
      <dgm:t>
        <a:bodyPr/>
        <a:lstStyle/>
        <a:p>
          <a:r>
            <a: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Net Benefit</a:t>
          </a:r>
        </a:p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would the funds be used for in the absence of the program?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5BDB73B-8603-46A5-8B91-CB6BAB85F556}" type="parTrans" cxnId="{82F1563F-D6F8-4ECB-86BF-BAB74E1E7A36}">
      <dgm:prSet/>
      <dgm:spPr/>
      <dgm:t>
        <a:bodyPr/>
        <a:lstStyle/>
        <a:p>
          <a:endParaRPr lang="en-US"/>
        </a:p>
      </dgm:t>
    </dgm:pt>
    <dgm:pt modelId="{80A5A01A-3F82-4901-9256-77B3B7100F8A}" type="sibTrans" cxnId="{82F1563F-D6F8-4ECB-86BF-BAB74E1E7A36}">
      <dgm:prSet/>
      <dgm:spPr/>
      <dgm:t>
        <a:bodyPr/>
        <a:lstStyle/>
        <a:p>
          <a:endParaRPr lang="en-US"/>
        </a:p>
      </dgm:t>
    </dgm:pt>
    <dgm:pt modelId="{EE57033A-471B-413A-AF9F-20CFE2438A5D}">
      <dgm:prSet phldrT="[Text]"/>
      <dgm:spPr/>
      <dgm:t>
        <a:bodyPr/>
        <a:lstStyle/>
        <a:p>
          <a:r>
            <a:rPr lang="en-US" b="1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Other Influencing Factors</a:t>
          </a:r>
          <a:endParaRPr lang="en-US" b="1" dirty="0">
            <a:solidFill>
              <a:srgbClr val="00B0F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CB2162-30E1-420E-B06B-D3CD17DC8A52}" type="parTrans" cxnId="{6A6A69F0-CE78-4E69-AD0D-C062CA0F69FF}">
      <dgm:prSet/>
      <dgm:spPr/>
      <dgm:t>
        <a:bodyPr/>
        <a:lstStyle/>
        <a:p>
          <a:endParaRPr lang="en-US"/>
        </a:p>
      </dgm:t>
    </dgm:pt>
    <dgm:pt modelId="{8E4D4D32-405F-4FED-BD15-9BB57EC88471}" type="sibTrans" cxnId="{6A6A69F0-CE78-4E69-AD0D-C062CA0F69FF}">
      <dgm:prSet/>
      <dgm:spPr/>
      <dgm:t>
        <a:bodyPr/>
        <a:lstStyle/>
        <a:p>
          <a:endParaRPr lang="en-US"/>
        </a:p>
      </dgm:t>
    </dgm:pt>
    <dgm:pt modelId="{FE5A0FF3-97C0-4A26-AF18-27EEE31050A1}">
      <dgm:prSet phldrT="[Text]"/>
      <dgm:spPr/>
      <dgm:t>
        <a:bodyPr/>
        <a:lstStyle/>
        <a:p>
          <a:r>
            <a: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Energy Assistance</a:t>
          </a:r>
        </a:p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When households sign up for WAP, are they enrolled in LIHEAP? 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C464C6-779C-4C2E-AA74-4492596B4BD3}" type="parTrans" cxnId="{AF5E9DFC-FBD2-4784-9E22-1C99D78A3F93}">
      <dgm:prSet/>
      <dgm:spPr/>
      <dgm:t>
        <a:bodyPr/>
        <a:lstStyle/>
        <a:p>
          <a:endParaRPr lang="en-US"/>
        </a:p>
      </dgm:t>
    </dgm:pt>
    <dgm:pt modelId="{66F05FDC-7484-41CA-A4DA-47E323DEBA4D}" type="sibTrans" cxnId="{AF5E9DFC-FBD2-4784-9E22-1C99D78A3F93}">
      <dgm:prSet/>
      <dgm:spPr/>
      <dgm:t>
        <a:bodyPr/>
        <a:lstStyle/>
        <a:p>
          <a:endParaRPr lang="en-US"/>
        </a:p>
      </dgm:t>
    </dgm:pt>
    <dgm:pt modelId="{1A033E78-5DCE-4E5B-B637-BC93AE230174}">
      <dgm:prSet phldrT="[Text]"/>
      <dgm:spPr/>
      <dgm:t>
        <a:bodyPr/>
        <a:lstStyle/>
        <a:p>
          <a:r>
            <a:rPr lang="en-US" b="1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Double </a:t>
          </a:r>
        </a:p>
        <a:p>
          <a:r>
            <a:rPr lang="en-US" b="1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Counting</a:t>
          </a:r>
          <a:endParaRPr lang="en-US" b="1" dirty="0">
            <a:solidFill>
              <a:srgbClr val="00B0F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78CA284-CBB4-431F-99A0-94595946643A}" type="parTrans" cxnId="{19F979E2-864C-4E11-91B6-00253A88D367}">
      <dgm:prSet/>
      <dgm:spPr/>
      <dgm:t>
        <a:bodyPr/>
        <a:lstStyle/>
        <a:p>
          <a:endParaRPr lang="en-US"/>
        </a:p>
      </dgm:t>
    </dgm:pt>
    <dgm:pt modelId="{5BD65B47-28B3-4BF6-AF03-762724580FAB}" type="sibTrans" cxnId="{19F979E2-864C-4E11-91B6-00253A88D367}">
      <dgm:prSet/>
      <dgm:spPr/>
      <dgm:t>
        <a:bodyPr/>
        <a:lstStyle/>
        <a:p>
          <a:endParaRPr lang="en-US"/>
        </a:p>
      </dgm:t>
    </dgm:pt>
    <dgm:pt modelId="{0120614C-B3E3-4D82-80F0-ABF2801A3FD1}">
      <dgm:prSet phldrT="[Text]"/>
      <dgm:spPr/>
      <dgm:t>
        <a:bodyPr/>
        <a:lstStyle/>
        <a:p>
          <a:r>
            <a: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Health Impacts</a:t>
          </a:r>
        </a:p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 the same benefit counted more than once when valuing the impact 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of increased prescription adherence, 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health status, colds, allergies, etc.?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45EFA6-3B1F-403B-863B-BD819FAADB8A}" type="parTrans" cxnId="{591BE748-A990-47FF-98C8-9BB308B51F29}">
      <dgm:prSet/>
      <dgm:spPr/>
      <dgm:t>
        <a:bodyPr/>
        <a:lstStyle/>
        <a:p>
          <a:endParaRPr lang="en-US"/>
        </a:p>
      </dgm:t>
    </dgm:pt>
    <dgm:pt modelId="{B3B88E8B-2F60-45CD-84FD-23827297B147}" type="sibTrans" cxnId="{591BE748-A990-47FF-98C8-9BB308B51F29}">
      <dgm:prSet/>
      <dgm:spPr/>
      <dgm:t>
        <a:bodyPr/>
        <a:lstStyle/>
        <a:p>
          <a:endParaRPr lang="en-US"/>
        </a:p>
      </dgm:t>
    </dgm:pt>
    <dgm:pt modelId="{935A2944-0E5F-4AAB-B591-EA9445B74335}" type="pres">
      <dgm:prSet presAssocID="{34BDA646-1DB3-4C27-BF24-4640D0C92F7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1687B6-F34C-44B9-A385-4BC8753A50F5}" type="pres">
      <dgm:prSet presAssocID="{B1C74285-8347-42BC-92EB-5E21B1C81A4D}" presName="circle1" presStyleLbl="node1" presStyleIdx="0" presStyleCnt="3"/>
      <dgm:spPr/>
    </dgm:pt>
    <dgm:pt modelId="{67CB7FF2-EEBE-48C0-AC86-8154B65B2F0E}" type="pres">
      <dgm:prSet presAssocID="{B1C74285-8347-42BC-92EB-5E21B1C81A4D}" presName="space" presStyleCnt="0"/>
      <dgm:spPr/>
    </dgm:pt>
    <dgm:pt modelId="{35756E45-3CBA-455C-9071-D45930DA74C4}" type="pres">
      <dgm:prSet presAssocID="{B1C74285-8347-42BC-92EB-5E21B1C81A4D}" presName="rect1" presStyleLbl="alignAcc1" presStyleIdx="0" presStyleCnt="3"/>
      <dgm:spPr/>
      <dgm:t>
        <a:bodyPr/>
        <a:lstStyle/>
        <a:p>
          <a:endParaRPr lang="en-US"/>
        </a:p>
      </dgm:t>
    </dgm:pt>
    <dgm:pt modelId="{2A7DB3AB-E132-4A7A-B13E-FBFF5413C779}" type="pres">
      <dgm:prSet presAssocID="{EE57033A-471B-413A-AF9F-20CFE2438A5D}" presName="vertSpace2" presStyleLbl="node1" presStyleIdx="0" presStyleCnt="3"/>
      <dgm:spPr/>
    </dgm:pt>
    <dgm:pt modelId="{183E8000-94DA-41D7-BDE7-7525A8576C4B}" type="pres">
      <dgm:prSet presAssocID="{EE57033A-471B-413A-AF9F-20CFE2438A5D}" presName="circle2" presStyleLbl="node1" presStyleIdx="1" presStyleCnt="3"/>
      <dgm:spPr/>
    </dgm:pt>
    <dgm:pt modelId="{89A8CD65-2F9A-484D-96F3-E1D3BBDD4E63}" type="pres">
      <dgm:prSet presAssocID="{EE57033A-471B-413A-AF9F-20CFE2438A5D}" presName="rect2" presStyleLbl="alignAcc1" presStyleIdx="1" presStyleCnt="3"/>
      <dgm:spPr/>
      <dgm:t>
        <a:bodyPr/>
        <a:lstStyle/>
        <a:p>
          <a:endParaRPr lang="en-US"/>
        </a:p>
      </dgm:t>
    </dgm:pt>
    <dgm:pt modelId="{BF681DC1-BD4E-4BF6-8E6D-ED8C9899DCB0}" type="pres">
      <dgm:prSet presAssocID="{1A033E78-5DCE-4E5B-B637-BC93AE230174}" presName="vertSpace3" presStyleLbl="node1" presStyleIdx="1" presStyleCnt="3"/>
      <dgm:spPr/>
    </dgm:pt>
    <dgm:pt modelId="{A1BB7BD8-AD29-4ACF-B995-9F448895C6C1}" type="pres">
      <dgm:prSet presAssocID="{1A033E78-5DCE-4E5B-B637-BC93AE230174}" presName="circle3" presStyleLbl="node1" presStyleIdx="2" presStyleCnt="3"/>
      <dgm:spPr/>
    </dgm:pt>
    <dgm:pt modelId="{A8FB2FB8-CF45-48FB-B9B4-AE2D6A0BF8FA}" type="pres">
      <dgm:prSet presAssocID="{1A033E78-5DCE-4E5B-B637-BC93AE230174}" presName="rect3" presStyleLbl="alignAcc1" presStyleIdx="2" presStyleCnt="3"/>
      <dgm:spPr/>
      <dgm:t>
        <a:bodyPr/>
        <a:lstStyle/>
        <a:p>
          <a:endParaRPr lang="en-US"/>
        </a:p>
      </dgm:t>
    </dgm:pt>
    <dgm:pt modelId="{D821E759-E01E-4766-9D63-1E510D0E2157}" type="pres">
      <dgm:prSet presAssocID="{B1C74285-8347-42BC-92EB-5E21B1C81A4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0053F-62E2-45D2-852B-92E37265F838}" type="pres">
      <dgm:prSet presAssocID="{B1C74285-8347-42BC-92EB-5E21B1C81A4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6196F-7912-4599-BB1D-6B251AA6541A}" type="pres">
      <dgm:prSet presAssocID="{EE57033A-471B-413A-AF9F-20CFE2438A5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ADFD6-7D53-46CB-92A8-F74A06660B6B}" type="pres">
      <dgm:prSet presAssocID="{EE57033A-471B-413A-AF9F-20CFE2438A5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1D9CF-FA1A-43A5-B1AF-36A6653F67FD}" type="pres">
      <dgm:prSet presAssocID="{1A033E78-5DCE-4E5B-B637-BC93AE23017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5D04C-CB98-45E5-82B2-2033BBA505E9}" type="pres">
      <dgm:prSet presAssocID="{1A033E78-5DCE-4E5B-B637-BC93AE23017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15529D-8F39-47E7-8222-D4AF19082334}" type="presOf" srcId="{EE57033A-471B-413A-AF9F-20CFE2438A5D}" destId="{FF26196F-7912-4599-BB1D-6B251AA6541A}" srcOrd="1" destOrd="0" presId="urn:microsoft.com/office/officeart/2005/8/layout/target3"/>
    <dgm:cxn modelId="{75AE7D15-5CDF-46D5-8A48-201CD9E75A29}" type="presOf" srcId="{B1C74285-8347-42BC-92EB-5E21B1C81A4D}" destId="{35756E45-3CBA-455C-9071-D45930DA74C4}" srcOrd="0" destOrd="0" presId="urn:microsoft.com/office/officeart/2005/8/layout/target3"/>
    <dgm:cxn modelId="{19F979E2-864C-4E11-91B6-00253A88D367}" srcId="{34BDA646-1DB3-4C27-BF24-4640D0C92F72}" destId="{1A033E78-5DCE-4E5B-B637-BC93AE230174}" srcOrd="2" destOrd="0" parTransId="{078CA284-CBB4-431F-99A0-94595946643A}" sibTransId="{5BD65B47-28B3-4BF6-AF03-762724580FAB}"/>
    <dgm:cxn modelId="{915FA327-0633-4F4B-AD0F-B14C6364519D}" type="presOf" srcId="{EE57033A-471B-413A-AF9F-20CFE2438A5D}" destId="{89A8CD65-2F9A-484D-96F3-E1D3BBDD4E63}" srcOrd="0" destOrd="0" presId="urn:microsoft.com/office/officeart/2005/8/layout/target3"/>
    <dgm:cxn modelId="{F5C6D28C-EF7D-4E32-93BB-E34F69805103}" type="presOf" srcId="{B1C74285-8347-42BC-92EB-5E21B1C81A4D}" destId="{D821E759-E01E-4766-9D63-1E510D0E2157}" srcOrd="1" destOrd="0" presId="urn:microsoft.com/office/officeart/2005/8/layout/target3"/>
    <dgm:cxn modelId="{7B2E91A1-7E57-4BB1-A5EF-A25DFB5ABCCB}" type="presOf" srcId="{0120614C-B3E3-4D82-80F0-ABF2801A3FD1}" destId="{F495D04C-CB98-45E5-82B2-2033BBA505E9}" srcOrd="0" destOrd="0" presId="urn:microsoft.com/office/officeart/2005/8/layout/target3"/>
    <dgm:cxn modelId="{C322AF4C-AAED-4884-91D0-0257DA3B81B5}" type="presOf" srcId="{FE5A0FF3-97C0-4A26-AF18-27EEE31050A1}" destId="{311ADFD6-7D53-46CB-92A8-F74A06660B6B}" srcOrd="0" destOrd="0" presId="urn:microsoft.com/office/officeart/2005/8/layout/target3"/>
    <dgm:cxn modelId="{7ACEA4F5-DA55-4E01-922F-F7DB5A8212B7}" type="presOf" srcId="{34BDA646-1DB3-4C27-BF24-4640D0C92F72}" destId="{935A2944-0E5F-4AAB-B591-EA9445B74335}" srcOrd="0" destOrd="0" presId="urn:microsoft.com/office/officeart/2005/8/layout/target3"/>
    <dgm:cxn modelId="{82F1563F-D6F8-4ECB-86BF-BAB74E1E7A36}" srcId="{B1C74285-8347-42BC-92EB-5E21B1C81A4D}" destId="{9A5654B1-134D-4237-B032-49760FDB2707}" srcOrd="0" destOrd="0" parTransId="{65BDB73B-8603-46A5-8B91-CB6BAB85F556}" sibTransId="{80A5A01A-3F82-4901-9256-77B3B7100F8A}"/>
    <dgm:cxn modelId="{AF5E9DFC-FBD2-4784-9E22-1C99D78A3F93}" srcId="{EE57033A-471B-413A-AF9F-20CFE2438A5D}" destId="{FE5A0FF3-97C0-4A26-AF18-27EEE31050A1}" srcOrd="0" destOrd="0" parTransId="{80C464C6-779C-4C2E-AA74-4492596B4BD3}" sibTransId="{66F05FDC-7484-41CA-A4DA-47E323DEBA4D}"/>
    <dgm:cxn modelId="{D9157297-3EE5-4E3F-AECB-C6AFB6E16377}" type="presOf" srcId="{1A033E78-5DCE-4E5B-B637-BC93AE230174}" destId="{0A21D9CF-FA1A-43A5-B1AF-36A6653F67FD}" srcOrd="1" destOrd="0" presId="urn:microsoft.com/office/officeart/2005/8/layout/target3"/>
    <dgm:cxn modelId="{EF1DD8F2-2130-45B2-9408-6E42812FB331}" srcId="{34BDA646-1DB3-4C27-BF24-4640D0C92F72}" destId="{B1C74285-8347-42BC-92EB-5E21B1C81A4D}" srcOrd="0" destOrd="0" parTransId="{7FA61537-02F2-4401-A93D-D9B7ABE4A268}" sibTransId="{03D2E918-B85A-43A5-A28E-71B8328A6417}"/>
    <dgm:cxn modelId="{6A6A69F0-CE78-4E69-AD0D-C062CA0F69FF}" srcId="{34BDA646-1DB3-4C27-BF24-4640D0C92F72}" destId="{EE57033A-471B-413A-AF9F-20CFE2438A5D}" srcOrd="1" destOrd="0" parTransId="{3ACB2162-30E1-420E-B06B-D3CD17DC8A52}" sibTransId="{8E4D4D32-405F-4FED-BD15-9BB57EC88471}"/>
    <dgm:cxn modelId="{591BE748-A990-47FF-98C8-9BB308B51F29}" srcId="{1A033E78-5DCE-4E5B-B637-BC93AE230174}" destId="{0120614C-B3E3-4D82-80F0-ABF2801A3FD1}" srcOrd="0" destOrd="0" parTransId="{7245EFA6-3B1F-403B-863B-BD819FAADB8A}" sibTransId="{B3B88E8B-2F60-45CD-84FD-23827297B147}"/>
    <dgm:cxn modelId="{A89C69F0-51DF-4EB4-8220-977B4D69E0DC}" type="presOf" srcId="{1A033E78-5DCE-4E5B-B637-BC93AE230174}" destId="{A8FB2FB8-CF45-48FB-B9B4-AE2D6A0BF8FA}" srcOrd="0" destOrd="0" presId="urn:microsoft.com/office/officeart/2005/8/layout/target3"/>
    <dgm:cxn modelId="{6BB3DB67-58B1-4C59-9EE1-ADF216D14700}" type="presOf" srcId="{9A5654B1-134D-4237-B032-49760FDB2707}" destId="{1260053F-62E2-45D2-852B-92E37265F838}" srcOrd="0" destOrd="0" presId="urn:microsoft.com/office/officeart/2005/8/layout/target3"/>
    <dgm:cxn modelId="{312CDAD6-1F7E-4C03-A27E-A494E0AE48A3}" type="presParOf" srcId="{935A2944-0E5F-4AAB-B591-EA9445B74335}" destId="{141687B6-F34C-44B9-A385-4BC8753A50F5}" srcOrd="0" destOrd="0" presId="urn:microsoft.com/office/officeart/2005/8/layout/target3"/>
    <dgm:cxn modelId="{6CC3C3D7-17B5-49EC-97DD-BC353D499C82}" type="presParOf" srcId="{935A2944-0E5F-4AAB-B591-EA9445B74335}" destId="{67CB7FF2-EEBE-48C0-AC86-8154B65B2F0E}" srcOrd="1" destOrd="0" presId="urn:microsoft.com/office/officeart/2005/8/layout/target3"/>
    <dgm:cxn modelId="{B07D8B4C-5447-480D-B56A-4D2136BEBE5D}" type="presParOf" srcId="{935A2944-0E5F-4AAB-B591-EA9445B74335}" destId="{35756E45-3CBA-455C-9071-D45930DA74C4}" srcOrd="2" destOrd="0" presId="urn:microsoft.com/office/officeart/2005/8/layout/target3"/>
    <dgm:cxn modelId="{1B8C7B08-E646-4066-8582-8BC7C5F6110B}" type="presParOf" srcId="{935A2944-0E5F-4AAB-B591-EA9445B74335}" destId="{2A7DB3AB-E132-4A7A-B13E-FBFF5413C779}" srcOrd="3" destOrd="0" presId="urn:microsoft.com/office/officeart/2005/8/layout/target3"/>
    <dgm:cxn modelId="{C5E81B40-08F5-4FDB-8D2F-CB4D9121F033}" type="presParOf" srcId="{935A2944-0E5F-4AAB-B591-EA9445B74335}" destId="{183E8000-94DA-41D7-BDE7-7525A8576C4B}" srcOrd="4" destOrd="0" presId="urn:microsoft.com/office/officeart/2005/8/layout/target3"/>
    <dgm:cxn modelId="{E2D11DEE-7CE0-4806-9EDB-F8BB4DB10F1B}" type="presParOf" srcId="{935A2944-0E5F-4AAB-B591-EA9445B74335}" destId="{89A8CD65-2F9A-484D-96F3-E1D3BBDD4E63}" srcOrd="5" destOrd="0" presId="urn:microsoft.com/office/officeart/2005/8/layout/target3"/>
    <dgm:cxn modelId="{4AC9CD8A-A8A6-45D3-B722-BAF8817A5A56}" type="presParOf" srcId="{935A2944-0E5F-4AAB-B591-EA9445B74335}" destId="{BF681DC1-BD4E-4BF6-8E6D-ED8C9899DCB0}" srcOrd="6" destOrd="0" presId="urn:microsoft.com/office/officeart/2005/8/layout/target3"/>
    <dgm:cxn modelId="{BA012602-6C5A-48B1-A75E-3C66EEA51330}" type="presParOf" srcId="{935A2944-0E5F-4AAB-B591-EA9445B74335}" destId="{A1BB7BD8-AD29-4ACF-B995-9F448895C6C1}" srcOrd="7" destOrd="0" presId="urn:microsoft.com/office/officeart/2005/8/layout/target3"/>
    <dgm:cxn modelId="{9A40B09D-7DBA-4221-965C-115643F53BD0}" type="presParOf" srcId="{935A2944-0E5F-4AAB-B591-EA9445B74335}" destId="{A8FB2FB8-CF45-48FB-B9B4-AE2D6A0BF8FA}" srcOrd="8" destOrd="0" presId="urn:microsoft.com/office/officeart/2005/8/layout/target3"/>
    <dgm:cxn modelId="{C8ACBB57-B032-4F06-9ACE-5DA81749129B}" type="presParOf" srcId="{935A2944-0E5F-4AAB-B591-EA9445B74335}" destId="{D821E759-E01E-4766-9D63-1E510D0E2157}" srcOrd="9" destOrd="0" presId="urn:microsoft.com/office/officeart/2005/8/layout/target3"/>
    <dgm:cxn modelId="{22BFF372-4F87-441F-9643-AA63403698DA}" type="presParOf" srcId="{935A2944-0E5F-4AAB-B591-EA9445B74335}" destId="{1260053F-62E2-45D2-852B-92E37265F838}" srcOrd="10" destOrd="0" presId="urn:microsoft.com/office/officeart/2005/8/layout/target3"/>
    <dgm:cxn modelId="{64304412-C8AC-4C09-B8C1-9DEE1A1E77B7}" type="presParOf" srcId="{935A2944-0E5F-4AAB-B591-EA9445B74335}" destId="{FF26196F-7912-4599-BB1D-6B251AA6541A}" srcOrd="11" destOrd="0" presId="urn:microsoft.com/office/officeart/2005/8/layout/target3"/>
    <dgm:cxn modelId="{DADC033A-4E07-4B51-B928-40D71142894C}" type="presParOf" srcId="{935A2944-0E5F-4AAB-B591-EA9445B74335}" destId="{311ADFD6-7D53-46CB-92A8-F74A06660B6B}" srcOrd="12" destOrd="0" presId="urn:microsoft.com/office/officeart/2005/8/layout/target3"/>
    <dgm:cxn modelId="{590EA0F7-E96F-4660-A183-B3B2383ECD77}" type="presParOf" srcId="{935A2944-0E5F-4AAB-B591-EA9445B74335}" destId="{0A21D9CF-FA1A-43A5-B1AF-36A6653F67FD}" srcOrd="13" destOrd="0" presId="urn:microsoft.com/office/officeart/2005/8/layout/target3"/>
    <dgm:cxn modelId="{771A860D-3342-47A3-8A9D-069C64B7BE83}" type="presParOf" srcId="{935A2944-0E5F-4AAB-B591-EA9445B74335}" destId="{F495D04C-CB98-45E5-82B2-2033BBA505E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0F88A0-E5B4-4C3A-BD30-5CF754C55F2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F054CA-D053-4D4E-AD5A-869A13A95954}">
      <dgm:prSet phldrT="[Text]"/>
      <dgm:spPr/>
      <dgm:t>
        <a:bodyPr/>
        <a:lstStyle/>
        <a:p>
          <a:r>
            <a:rPr lang="en-US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Treatment Group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E214B28-D575-49A6-BD69-EDC2F10E9BF0}" type="parTrans" cxnId="{036912EB-8251-437F-B2BD-C4139705D5E7}">
      <dgm:prSet/>
      <dgm:spPr/>
      <dgm:t>
        <a:bodyPr/>
        <a:lstStyle/>
        <a:p>
          <a:endParaRPr lang="en-US"/>
        </a:p>
      </dgm:t>
    </dgm:pt>
    <dgm:pt modelId="{AB0BDCC5-865B-4973-AF4C-E687E6A2BFDE}" type="sibTrans" cxnId="{036912EB-8251-437F-B2BD-C4139705D5E7}">
      <dgm:prSet/>
      <dgm:spPr/>
      <dgm:t>
        <a:bodyPr/>
        <a:lstStyle/>
        <a:p>
          <a:endParaRPr lang="en-US"/>
        </a:p>
      </dgm:t>
    </dgm:pt>
    <dgm:pt modelId="{CF4CF738-52F0-4905-A319-DA6F8A420929}">
      <dgm:prSet phldrT="[Text]"/>
      <dgm:spPr/>
      <dgm:t>
        <a:bodyPr/>
        <a:lstStyle/>
        <a:p>
          <a:r>
            <a:rPr lang="en-US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Comparison Group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B69D0F8-0596-4C7B-BB0F-D0D7A7B87318}" type="parTrans" cxnId="{6A4E8419-EBBD-4F62-92AE-25564ED0FE4D}">
      <dgm:prSet/>
      <dgm:spPr/>
      <dgm:t>
        <a:bodyPr/>
        <a:lstStyle/>
        <a:p>
          <a:endParaRPr lang="en-US"/>
        </a:p>
      </dgm:t>
    </dgm:pt>
    <dgm:pt modelId="{C72CE6B2-7593-4D01-BB5E-C02EA21F1827}" type="sibTrans" cxnId="{6A4E8419-EBBD-4F62-92AE-25564ED0FE4D}">
      <dgm:prSet/>
      <dgm:spPr/>
      <dgm:t>
        <a:bodyPr/>
        <a:lstStyle/>
        <a:p>
          <a:endParaRPr lang="en-US"/>
        </a:p>
      </dgm:t>
    </dgm:pt>
    <dgm:pt modelId="{AB7C6BDD-A6BC-486A-A1EA-A1517C366F63}">
      <dgm:prSet phldrT="[Text]"/>
      <dgm:spPr/>
      <dgm:t>
        <a:bodyPr/>
        <a:lstStyle/>
        <a:p>
          <a:r>
            <a:rPr lang="en-US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Baseline Survey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D11D228-EB2D-4A9D-A3AC-FCA1F733A0E2}" type="parTrans" cxnId="{B3586B00-D1A8-49EB-BC4E-B63782137665}">
      <dgm:prSet/>
      <dgm:spPr/>
      <dgm:t>
        <a:bodyPr/>
        <a:lstStyle/>
        <a:p>
          <a:endParaRPr lang="en-US"/>
        </a:p>
      </dgm:t>
    </dgm:pt>
    <dgm:pt modelId="{2628A6F5-EA1C-48F6-94F0-95EB81E70AD3}" type="sibTrans" cxnId="{B3586B00-D1A8-49EB-BC4E-B63782137665}">
      <dgm:prSet/>
      <dgm:spPr/>
      <dgm:t>
        <a:bodyPr/>
        <a:lstStyle/>
        <a:p>
          <a:endParaRPr lang="en-US"/>
        </a:p>
      </dgm:t>
    </dgm:pt>
    <dgm:pt modelId="{D18E1515-0535-40E2-B82D-F662465A130D}">
      <dgm:prSet phldrT="[Text]"/>
      <dgm:spPr/>
      <dgm:t>
        <a:bodyPr/>
        <a:lstStyle/>
        <a:p>
          <a:r>
            <a:rPr lang="en-US" alt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Households scheduled for a WAP audit.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5DF29E7-3362-4663-A02D-483630D628B4}" type="parTrans" cxnId="{44CD053A-6C2D-4587-8D86-67D2E4166605}">
      <dgm:prSet/>
      <dgm:spPr/>
      <dgm:t>
        <a:bodyPr/>
        <a:lstStyle/>
        <a:p>
          <a:endParaRPr lang="en-US"/>
        </a:p>
      </dgm:t>
    </dgm:pt>
    <dgm:pt modelId="{76D173B6-A154-402B-AC35-FC869ED77607}" type="sibTrans" cxnId="{44CD053A-6C2D-4587-8D86-67D2E4166605}">
      <dgm:prSet/>
      <dgm:spPr/>
      <dgm:t>
        <a:bodyPr/>
        <a:lstStyle/>
        <a:p>
          <a:endParaRPr lang="en-US"/>
        </a:p>
      </dgm:t>
    </dgm:pt>
    <dgm:pt modelId="{B7172C94-770F-492F-870E-0F4EF3D0E68A}">
      <dgm:prSet phldrT="[Text]"/>
      <dgm:spPr/>
      <dgm:t>
        <a:bodyPr/>
        <a:lstStyle/>
        <a:p>
          <a:r>
            <a:rPr lang="en-US" alt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Treated by WAP one year prior to survey.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033EB39-6FFC-44DE-A194-5D23BC1BDC94}" type="parTrans" cxnId="{078EF438-4515-41F3-9F6A-054C4D346381}">
      <dgm:prSet/>
      <dgm:spPr/>
      <dgm:t>
        <a:bodyPr/>
        <a:lstStyle/>
        <a:p>
          <a:endParaRPr lang="en-US"/>
        </a:p>
      </dgm:t>
    </dgm:pt>
    <dgm:pt modelId="{8796F0F0-A2C4-4C14-8DD1-923014E5A488}" type="sibTrans" cxnId="{078EF438-4515-41F3-9F6A-054C4D346381}">
      <dgm:prSet/>
      <dgm:spPr/>
      <dgm:t>
        <a:bodyPr/>
        <a:lstStyle/>
        <a:p>
          <a:endParaRPr lang="en-US"/>
        </a:p>
      </dgm:t>
    </dgm:pt>
    <dgm:pt modelId="{1722A46C-9FE3-43AE-B969-918CFC2E07BC}">
      <dgm:prSet phldrT="[Text]"/>
      <dgm:spPr/>
      <dgm:t>
        <a:bodyPr/>
        <a:lstStyle/>
        <a:p>
          <a:r>
            <a:rPr lang="en-US" alt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summer 2011 collected client self-reports of housing unit conditions and health status.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751A058-1ECB-44DC-A484-53CF0EBBE62B}" type="parTrans" cxnId="{C1B5C20C-E783-45B3-B780-42D963E3109A}">
      <dgm:prSet/>
      <dgm:spPr/>
      <dgm:t>
        <a:bodyPr/>
        <a:lstStyle/>
        <a:p>
          <a:endParaRPr lang="en-US"/>
        </a:p>
      </dgm:t>
    </dgm:pt>
    <dgm:pt modelId="{2F05D529-A163-4933-B403-BEF43FBBB758}" type="sibTrans" cxnId="{C1B5C20C-E783-45B3-B780-42D963E3109A}">
      <dgm:prSet/>
      <dgm:spPr/>
      <dgm:t>
        <a:bodyPr/>
        <a:lstStyle/>
        <a:p>
          <a:endParaRPr lang="en-US"/>
        </a:p>
      </dgm:t>
    </dgm:pt>
    <dgm:pt modelId="{AE4C724E-8C2C-476B-B0D2-C12DBD6EE09F}">
      <dgm:prSet phldrT="[Text]"/>
      <dgm:spPr/>
      <dgm:t>
        <a:bodyPr/>
        <a:lstStyle/>
        <a:p>
          <a:r>
            <a:rPr lang="en-US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Follow-Up Survey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D1C48F2-2941-4D14-AD95-9DF49A4A5193}" type="parTrans" cxnId="{A0CC03EC-889A-4A32-8003-A6602E402EC5}">
      <dgm:prSet/>
      <dgm:spPr/>
      <dgm:t>
        <a:bodyPr/>
        <a:lstStyle/>
        <a:p>
          <a:endParaRPr lang="en-US"/>
        </a:p>
      </dgm:t>
    </dgm:pt>
    <dgm:pt modelId="{828629D6-F4D2-4231-A7B7-77A2411CB6BC}" type="sibTrans" cxnId="{A0CC03EC-889A-4A32-8003-A6602E402EC5}">
      <dgm:prSet/>
      <dgm:spPr/>
      <dgm:t>
        <a:bodyPr/>
        <a:lstStyle/>
        <a:p>
          <a:endParaRPr lang="en-US"/>
        </a:p>
      </dgm:t>
    </dgm:pt>
    <dgm:pt modelId="{D50A8971-9C1B-42F1-8FE3-DE58BE1A0371}">
      <dgm:prSet phldrT="[Text]"/>
      <dgm:spPr/>
      <dgm:t>
        <a:bodyPr/>
        <a:lstStyle/>
        <a:p>
          <a:r>
            <a:rPr lang="en-US" alt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summer 2013 asked the same survey questions on housing unit conditions and health status.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5E4E0B-317E-4F75-B80B-8D48EE246F29}" type="parTrans" cxnId="{E9915F1D-493F-46A0-A333-B1057869315A}">
      <dgm:prSet/>
      <dgm:spPr/>
      <dgm:t>
        <a:bodyPr/>
        <a:lstStyle/>
        <a:p>
          <a:endParaRPr lang="en-US"/>
        </a:p>
      </dgm:t>
    </dgm:pt>
    <dgm:pt modelId="{81134A26-BDEB-4EA0-AD2B-6085423227FC}" type="sibTrans" cxnId="{E9915F1D-493F-46A0-A333-B1057869315A}">
      <dgm:prSet/>
      <dgm:spPr/>
      <dgm:t>
        <a:bodyPr/>
        <a:lstStyle/>
        <a:p>
          <a:endParaRPr lang="en-US"/>
        </a:p>
      </dgm:t>
    </dgm:pt>
    <dgm:pt modelId="{B4E998CF-994E-4B98-BCD2-2346815C7721}">
      <dgm:prSet phldrT="[Text]"/>
      <dgm:spPr/>
      <dgm:t>
        <a:bodyPr/>
        <a:lstStyle/>
        <a:p>
          <a:r>
            <a:rPr lang="en-US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Analysis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06A88B-1CA3-4411-BBA4-56F9D0E44E47}" type="parTrans" cxnId="{FA1B055D-7365-4FFF-9992-E34C9EABF752}">
      <dgm:prSet/>
      <dgm:spPr/>
      <dgm:t>
        <a:bodyPr/>
        <a:lstStyle/>
        <a:p>
          <a:endParaRPr lang="en-US"/>
        </a:p>
      </dgm:t>
    </dgm:pt>
    <dgm:pt modelId="{7D280BF0-D58A-49E7-8875-B3E783CD39FF}" type="sibTrans" cxnId="{FA1B055D-7365-4FFF-9992-E34C9EABF752}">
      <dgm:prSet/>
      <dgm:spPr/>
      <dgm:t>
        <a:bodyPr/>
        <a:lstStyle/>
        <a:p>
          <a:endParaRPr lang="en-US"/>
        </a:p>
      </dgm:t>
    </dgm:pt>
    <dgm:pt modelId="{BFCC52FD-C8AD-4E59-851B-2C29C18AE8A3}">
      <dgm:prSet phldrT="[Text]"/>
      <dgm:spPr/>
      <dgm:t>
        <a:bodyPr/>
        <a:lstStyle/>
        <a:p>
          <a:r>
            <a:rPr lang="en-US" alt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Restricted to homes that were weatherized and still occupying weatherized home in 2013.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28BBEBD-3EA4-4E9C-A5EE-FCF51E62F2E5}" type="parTrans" cxnId="{FA2E55EB-6C88-4957-8AA3-25433510C82C}">
      <dgm:prSet/>
      <dgm:spPr/>
      <dgm:t>
        <a:bodyPr/>
        <a:lstStyle/>
        <a:p>
          <a:endParaRPr lang="en-US"/>
        </a:p>
      </dgm:t>
    </dgm:pt>
    <dgm:pt modelId="{437F97BB-F520-4204-B06F-17ED6875B4AD}" type="sibTrans" cxnId="{FA2E55EB-6C88-4957-8AA3-25433510C82C}">
      <dgm:prSet/>
      <dgm:spPr/>
      <dgm:t>
        <a:bodyPr/>
        <a:lstStyle/>
        <a:p>
          <a:endParaRPr lang="en-US"/>
        </a:p>
      </dgm:t>
    </dgm:pt>
    <dgm:pt modelId="{278A004B-F48F-4361-8283-478BFD382333}">
      <dgm:prSet phldrT="[Text]"/>
      <dgm:spPr/>
      <dgm:t>
        <a:bodyPr/>
        <a:lstStyle/>
        <a:p>
          <a:r>
            <a:rPr lang="en-US" altLang="en-US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Compared </a:t>
          </a:r>
          <a:r>
            <a:rPr lang="en-US" alt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changes for Treatment Group to changes for Comparison Group.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B5EC36-C3CF-4B6D-A4B1-F1B72612D5BA}" type="parTrans" cxnId="{94288022-71DD-402C-ABB2-5B818653653A}">
      <dgm:prSet/>
      <dgm:spPr/>
      <dgm:t>
        <a:bodyPr/>
        <a:lstStyle/>
        <a:p>
          <a:endParaRPr lang="en-US"/>
        </a:p>
      </dgm:t>
    </dgm:pt>
    <dgm:pt modelId="{29659E96-48FA-4BC6-8BB1-4986FB565A97}" type="sibTrans" cxnId="{94288022-71DD-402C-ABB2-5B818653653A}">
      <dgm:prSet/>
      <dgm:spPr/>
      <dgm:t>
        <a:bodyPr/>
        <a:lstStyle/>
        <a:p>
          <a:endParaRPr lang="en-US"/>
        </a:p>
      </dgm:t>
    </dgm:pt>
    <dgm:pt modelId="{8AE42DE8-C7A2-40ED-9889-0CCC9EB975E8}" type="pres">
      <dgm:prSet presAssocID="{F00F88A0-E5B4-4C3A-BD30-5CF754C55F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07447-E5BA-4654-BFCA-F8F70BC95AF7}" type="pres">
      <dgm:prSet presAssocID="{33F054CA-D053-4D4E-AD5A-869A13A95954}" presName="parentLin" presStyleCnt="0"/>
      <dgm:spPr/>
    </dgm:pt>
    <dgm:pt modelId="{E312C94C-1594-452E-8BA9-260B9B11629B}" type="pres">
      <dgm:prSet presAssocID="{33F054CA-D053-4D4E-AD5A-869A13A9595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18DE85A-E42F-4C2D-A631-93F9D248A8FD}" type="pres">
      <dgm:prSet presAssocID="{33F054CA-D053-4D4E-AD5A-869A13A9595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3840A-8622-4BB0-B1CC-6FE3867B2C2A}" type="pres">
      <dgm:prSet presAssocID="{33F054CA-D053-4D4E-AD5A-869A13A95954}" presName="negativeSpace" presStyleCnt="0"/>
      <dgm:spPr/>
    </dgm:pt>
    <dgm:pt modelId="{4444928A-1EE1-4531-9D30-CB160BC7EB93}" type="pres">
      <dgm:prSet presAssocID="{33F054CA-D053-4D4E-AD5A-869A13A95954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6236F-4836-459B-B8DD-1006FCAC91DE}" type="pres">
      <dgm:prSet presAssocID="{AB0BDCC5-865B-4973-AF4C-E687E6A2BFDE}" presName="spaceBetweenRectangles" presStyleCnt="0"/>
      <dgm:spPr/>
    </dgm:pt>
    <dgm:pt modelId="{301E3C16-DF26-4E25-BAD2-2BFD4212C8F7}" type="pres">
      <dgm:prSet presAssocID="{CF4CF738-52F0-4905-A319-DA6F8A420929}" presName="parentLin" presStyleCnt="0"/>
      <dgm:spPr/>
    </dgm:pt>
    <dgm:pt modelId="{42496785-5604-4604-B0E8-9540DF0284D6}" type="pres">
      <dgm:prSet presAssocID="{CF4CF738-52F0-4905-A319-DA6F8A42092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C928F59-2DA8-4EE3-B453-03C31F60548D}" type="pres">
      <dgm:prSet presAssocID="{CF4CF738-52F0-4905-A319-DA6F8A42092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56A18-B6FE-42E0-AD13-D8CC1D6A67A3}" type="pres">
      <dgm:prSet presAssocID="{CF4CF738-52F0-4905-A319-DA6F8A420929}" presName="negativeSpace" presStyleCnt="0"/>
      <dgm:spPr/>
    </dgm:pt>
    <dgm:pt modelId="{77370E3B-F546-4532-B34E-B56848F2A609}" type="pres">
      <dgm:prSet presAssocID="{CF4CF738-52F0-4905-A319-DA6F8A42092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0BDAB-4F0D-4DDE-BBD1-2FBCE0C6E7C7}" type="pres">
      <dgm:prSet presAssocID="{C72CE6B2-7593-4D01-BB5E-C02EA21F1827}" presName="spaceBetweenRectangles" presStyleCnt="0"/>
      <dgm:spPr/>
    </dgm:pt>
    <dgm:pt modelId="{11EA45A8-8363-4D9B-B3F3-B5D149717617}" type="pres">
      <dgm:prSet presAssocID="{AB7C6BDD-A6BC-486A-A1EA-A1517C366F63}" presName="parentLin" presStyleCnt="0"/>
      <dgm:spPr/>
    </dgm:pt>
    <dgm:pt modelId="{989EF89D-FAE8-47E6-BD12-3B833E5B7BEE}" type="pres">
      <dgm:prSet presAssocID="{AB7C6BDD-A6BC-486A-A1EA-A1517C366F6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82F7EFA-2D84-40F0-9E0B-33F480E56C13}" type="pres">
      <dgm:prSet presAssocID="{AB7C6BDD-A6BC-486A-A1EA-A1517C366F6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F5F1C-A6DB-4F54-8C30-542C16C7F3A9}" type="pres">
      <dgm:prSet presAssocID="{AB7C6BDD-A6BC-486A-A1EA-A1517C366F63}" presName="negativeSpace" presStyleCnt="0"/>
      <dgm:spPr/>
    </dgm:pt>
    <dgm:pt modelId="{23788189-F442-4B79-ACDC-844A1B6CC562}" type="pres">
      <dgm:prSet presAssocID="{AB7C6BDD-A6BC-486A-A1EA-A1517C366F6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24188-FA8E-446A-BC20-1C8A69470D7F}" type="pres">
      <dgm:prSet presAssocID="{2628A6F5-EA1C-48F6-94F0-95EB81E70AD3}" presName="spaceBetweenRectangles" presStyleCnt="0"/>
      <dgm:spPr/>
    </dgm:pt>
    <dgm:pt modelId="{5E9E1720-9025-49D8-B700-755F6EB52616}" type="pres">
      <dgm:prSet presAssocID="{AE4C724E-8C2C-476B-B0D2-C12DBD6EE09F}" presName="parentLin" presStyleCnt="0"/>
      <dgm:spPr/>
    </dgm:pt>
    <dgm:pt modelId="{8C81AAE3-29E6-4B8B-B948-F26E5790868B}" type="pres">
      <dgm:prSet presAssocID="{AE4C724E-8C2C-476B-B0D2-C12DBD6EE09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A572455-F734-4B6F-8BDB-2E0B8A3C15D9}" type="pres">
      <dgm:prSet presAssocID="{AE4C724E-8C2C-476B-B0D2-C12DBD6EE09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A9925-3DB5-4E6B-8DB9-4779DAFFEB88}" type="pres">
      <dgm:prSet presAssocID="{AE4C724E-8C2C-476B-B0D2-C12DBD6EE09F}" presName="negativeSpace" presStyleCnt="0"/>
      <dgm:spPr/>
    </dgm:pt>
    <dgm:pt modelId="{20849582-00DF-4956-9A6F-C9821E256FDF}" type="pres">
      <dgm:prSet presAssocID="{AE4C724E-8C2C-476B-B0D2-C12DBD6EE09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8C838-F9AC-4A38-A555-5073B9006BE8}" type="pres">
      <dgm:prSet presAssocID="{828629D6-F4D2-4231-A7B7-77A2411CB6BC}" presName="spaceBetweenRectangles" presStyleCnt="0"/>
      <dgm:spPr/>
    </dgm:pt>
    <dgm:pt modelId="{9AC9E144-FCE7-4CBB-A080-E308BF88962D}" type="pres">
      <dgm:prSet presAssocID="{B4E998CF-994E-4B98-BCD2-2346815C7721}" presName="parentLin" presStyleCnt="0"/>
      <dgm:spPr/>
    </dgm:pt>
    <dgm:pt modelId="{9F7E3B7B-0143-4165-BA1F-5C58CAFE94D8}" type="pres">
      <dgm:prSet presAssocID="{B4E998CF-994E-4B98-BCD2-2346815C772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E29D0F3-13A9-441B-8326-5891D867BF7C}" type="pres">
      <dgm:prSet presAssocID="{B4E998CF-994E-4B98-BCD2-2346815C772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447C1-F540-45B3-8240-83990CECBA5E}" type="pres">
      <dgm:prSet presAssocID="{B4E998CF-994E-4B98-BCD2-2346815C7721}" presName="negativeSpace" presStyleCnt="0"/>
      <dgm:spPr/>
    </dgm:pt>
    <dgm:pt modelId="{EE9AC2C0-F161-4506-9BE7-120A74E45E77}" type="pres">
      <dgm:prSet presAssocID="{B4E998CF-994E-4B98-BCD2-2346815C772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CD053A-6C2D-4587-8D86-67D2E4166605}" srcId="{33F054CA-D053-4D4E-AD5A-869A13A95954}" destId="{D18E1515-0535-40E2-B82D-F662465A130D}" srcOrd="0" destOrd="0" parTransId="{C5DF29E7-3362-4663-A02D-483630D628B4}" sibTransId="{76D173B6-A154-402B-AC35-FC869ED77607}"/>
    <dgm:cxn modelId="{036912EB-8251-437F-B2BD-C4139705D5E7}" srcId="{F00F88A0-E5B4-4C3A-BD30-5CF754C55F2A}" destId="{33F054CA-D053-4D4E-AD5A-869A13A95954}" srcOrd="0" destOrd="0" parTransId="{4E214B28-D575-49A6-BD69-EDC2F10E9BF0}" sibTransId="{AB0BDCC5-865B-4973-AF4C-E687E6A2BFDE}"/>
    <dgm:cxn modelId="{2FCCAA99-65F6-4C6A-9F91-3F4BC1647836}" type="presOf" srcId="{F00F88A0-E5B4-4C3A-BD30-5CF754C55F2A}" destId="{8AE42DE8-C7A2-40ED-9889-0CCC9EB975E8}" srcOrd="0" destOrd="0" presId="urn:microsoft.com/office/officeart/2005/8/layout/list1"/>
    <dgm:cxn modelId="{BF6A2C8D-5E41-4E41-9EBE-B20BE4DB707B}" type="presOf" srcId="{AB7C6BDD-A6BC-486A-A1EA-A1517C366F63}" destId="{989EF89D-FAE8-47E6-BD12-3B833E5B7BEE}" srcOrd="0" destOrd="0" presId="urn:microsoft.com/office/officeart/2005/8/layout/list1"/>
    <dgm:cxn modelId="{6A4E8419-EBBD-4F62-92AE-25564ED0FE4D}" srcId="{F00F88A0-E5B4-4C3A-BD30-5CF754C55F2A}" destId="{CF4CF738-52F0-4905-A319-DA6F8A420929}" srcOrd="1" destOrd="0" parTransId="{CB69D0F8-0596-4C7B-BB0F-D0D7A7B87318}" sibTransId="{C72CE6B2-7593-4D01-BB5E-C02EA21F1827}"/>
    <dgm:cxn modelId="{C17B48C5-3002-49B9-AFE3-DCD0C18AF31A}" type="presOf" srcId="{AE4C724E-8C2C-476B-B0D2-C12DBD6EE09F}" destId="{DA572455-F734-4B6F-8BDB-2E0B8A3C15D9}" srcOrd="1" destOrd="0" presId="urn:microsoft.com/office/officeart/2005/8/layout/list1"/>
    <dgm:cxn modelId="{078EF438-4515-41F3-9F6A-054C4D346381}" srcId="{CF4CF738-52F0-4905-A319-DA6F8A420929}" destId="{B7172C94-770F-492F-870E-0F4EF3D0E68A}" srcOrd="0" destOrd="0" parTransId="{6033EB39-6FFC-44DE-A194-5D23BC1BDC94}" sibTransId="{8796F0F0-A2C4-4C14-8DD1-923014E5A488}"/>
    <dgm:cxn modelId="{A4BCDD2B-8876-4795-BC4D-9E8F22FF6EF3}" type="presOf" srcId="{CF4CF738-52F0-4905-A319-DA6F8A420929}" destId="{42496785-5604-4604-B0E8-9540DF0284D6}" srcOrd="0" destOrd="0" presId="urn:microsoft.com/office/officeart/2005/8/layout/list1"/>
    <dgm:cxn modelId="{76860296-F556-4208-9B5A-2F3F66226753}" type="presOf" srcId="{AB7C6BDD-A6BC-486A-A1EA-A1517C366F63}" destId="{A82F7EFA-2D84-40F0-9E0B-33F480E56C13}" srcOrd="1" destOrd="0" presId="urn:microsoft.com/office/officeart/2005/8/layout/list1"/>
    <dgm:cxn modelId="{9E585A07-10C2-4233-A23D-77D49FF5205E}" type="presOf" srcId="{33F054CA-D053-4D4E-AD5A-869A13A95954}" destId="{E312C94C-1594-452E-8BA9-260B9B11629B}" srcOrd="0" destOrd="0" presId="urn:microsoft.com/office/officeart/2005/8/layout/list1"/>
    <dgm:cxn modelId="{E9915F1D-493F-46A0-A333-B1057869315A}" srcId="{AE4C724E-8C2C-476B-B0D2-C12DBD6EE09F}" destId="{D50A8971-9C1B-42F1-8FE3-DE58BE1A0371}" srcOrd="0" destOrd="0" parTransId="{735E4E0B-317E-4F75-B80B-8D48EE246F29}" sibTransId="{81134A26-BDEB-4EA0-AD2B-6085423227FC}"/>
    <dgm:cxn modelId="{7CDD03D6-12AF-4FFB-8B5D-A2889C83319D}" type="presOf" srcId="{B4E998CF-994E-4B98-BCD2-2346815C7721}" destId="{9F7E3B7B-0143-4165-BA1F-5C58CAFE94D8}" srcOrd="0" destOrd="0" presId="urn:microsoft.com/office/officeart/2005/8/layout/list1"/>
    <dgm:cxn modelId="{A0CC03EC-889A-4A32-8003-A6602E402EC5}" srcId="{F00F88A0-E5B4-4C3A-BD30-5CF754C55F2A}" destId="{AE4C724E-8C2C-476B-B0D2-C12DBD6EE09F}" srcOrd="3" destOrd="0" parTransId="{AD1C48F2-2941-4D14-AD95-9DF49A4A5193}" sibTransId="{828629D6-F4D2-4231-A7B7-77A2411CB6BC}"/>
    <dgm:cxn modelId="{6190A4C9-12CE-4EEF-B86F-E782A502C056}" type="presOf" srcId="{D18E1515-0535-40E2-B82D-F662465A130D}" destId="{4444928A-1EE1-4531-9D30-CB160BC7EB93}" srcOrd="0" destOrd="0" presId="urn:microsoft.com/office/officeart/2005/8/layout/list1"/>
    <dgm:cxn modelId="{39EAAE30-97BD-40F5-9EFC-6C867A179AC7}" type="presOf" srcId="{D50A8971-9C1B-42F1-8FE3-DE58BE1A0371}" destId="{20849582-00DF-4956-9A6F-C9821E256FDF}" srcOrd="0" destOrd="0" presId="urn:microsoft.com/office/officeart/2005/8/layout/list1"/>
    <dgm:cxn modelId="{7D17386B-1DBB-4C96-BCC5-C9603495E5C3}" type="presOf" srcId="{B7172C94-770F-492F-870E-0F4EF3D0E68A}" destId="{77370E3B-F546-4532-B34E-B56848F2A609}" srcOrd="0" destOrd="0" presId="urn:microsoft.com/office/officeart/2005/8/layout/list1"/>
    <dgm:cxn modelId="{1CD23B02-D5C6-4B7D-886B-3614CF875DFA}" type="presOf" srcId="{BFCC52FD-C8AD-4E59-851B-2C29C18AE8A3}" destId="{EE9AC2C0-F161-4506-9BE7-120A74E45E77}" srcOrd="0" destOrd="0" presId="urn:microsoft.com/office/officeart/2005/8/layout/list1"/>
    <dgm:cxn modelId="{D06C1562-FCCE-4642-990A-EE4A83062F2F}" type="presOf" srcId="{B4E998CF-994E-4B98-BCD2-2346815C7721}" destId="{8E29D0F3-13A9-441B-8326-5891D867BF7C}" srcOrd="1" destOrd="0" presId="urn:microsoft.com/office/officeart/2005/8/layout/list1"/>
    <dgm:cxn modelId="{94288022-71DD-402C-ABB2-5B818653653A}" srcId="{B4E998CF-994E-4B98-BCD2-2346815C7721}" destId="{278A004B-F48F-4361-8283-478BFD382333}" srcOrd="1" destOrd="0" parTransId="{31B5EC36-C3CF-4B6D-A4B1-F1B72612D5BA}" sibTransId="{29659E96-48FA-4BC6-8BB1-4986FB565A97}"/>
    <dgm:cxn modelId="{F4C1CBE3-452A-42DF-ADC0-8F1D7BCB28FD}" type="presOf" srcId="{33F054CA-D053-4D4E-AD5A-869A13A95954}" destId="{F18DE85A-E42F-4C2D-A631-93F9D248A8FD}" srcOrd="1" destOrd="0" presId="urn:microsoft.com/office/officeart/2005/8/layout/list1"/>
    <dgm:cxn modelId="{04A930E4-1A05-469B-AC6C-585B9EF6B8FF}" type="presOf" srcId="{1722A46C-9FE3-43AE-B969-918CFC2E07BC}" destId="{23788189-F442-4B79-ACDC-844A1B6CC562}" srcOrd="0" destOrd="0" presId="urn:microsoft.com/office/officeart/2005/8/layout/list1"/>
    <dgm:cxn modelId="{FA1B055D-7365-4FFF-9992-E34C9EABF752}" srcId="{F00F88A0-E5B4-4C3A-BD30-5CF754C55F2A}" destId="{B4E998CF-994E-4B98-BCD2-2346815C7721}" srcOrd="4" destOrd="0" parTransId="{3C06A88B-1CA3-4411-BBA4-56F9D0E44E47}" sibTransId="{7D280BF0-D58A-49E7-8875-B3E783CD39FF}"/>
    <dgm:cxn modelId="{B3586B00-D1A8-49EB-BC4E-B63782137665}" srcId="{F00F88A0-E5B4-4C3A-BD30-5CF754C55F2A}" destId="{AB7C6BDD-A6BC-486A-A1EA-A1517C366F63}" srcOrd="2" destOrd="0" parTransId="{2D11D228-EB2D-4A9D-A3AC-FCA1F733A0E2}" sibTransId="{2628A6F5-EA1C-48F6-94F0-95EB81E70AD3}"/>
    <dgm:cxn modelId="{3A72A2F4-7F56-4F7A-86FC-FBD3C817A233}" type="presOf" srcId="{AE4C724E-8C2C-476B-B0D2-C12DBD6EE09F}" destId="{8C81AAE3-29E6-4B8B-B948-F26E5790868B}" srcOrd="0" destOrd="0" presId="urn:microsoft.com/office/officeart/2005/8/layout/list1"/>
    <dgm:cxn modelId="{FB27EB84-A09B-43E6-A5AC-295BFFE9F89C}" type="presOf" srcId="{CF4CF738-52F0-4905-A319-DA6F8A420929}" destId="{4C928F59-2DA8-4EE3-B453-03C31F60548D}" srcOrd="1" destOrd="0" presId="urn:microsoft.com/office/officeart/2005/8/layout/list1"/>
    <dgm:cxn modelId="{D5259E2F-D44A-4FDC-B122-9C8C1BD9F798}" type="presOf" srcId="{278A004B-F48F-4361-8283-478BFD382333}" destId="{EE9AC2C0-F161-4506-9BE7-120A74E45E77}" srcOrd="0" destOrd="1" presId="urn:microsoft.com/office/officeart/2005/8/layout/list1"/>
    <dgm:cxn modelId="{FA2E55EB-6C88-4957-8AA3-25433510C82C}" srcId="{B4E998CF-994E-4B98-BCD2-2346815C7721}" destId="{BFCC52FD-C8AD-4E59-851B-2C29C18AE8A3}" srcOrd="0" destOrd="0" parTransId="{D28BBEBD-3EA4-4E9C-A5EE-FCF51E62F2E5}" sibTransId="{437F97BB-F520-4204-B06F-17ED6875B4AD}"/>
    <dgm:cxn modelId="{C1B5C20C-E783-45B3-B780-42D963E3109A}" srcId="{AB7C6BDD-A6BC-486A-A1EA-A1517C366F63}" destId="{1722A46C-9FE3-43AE-B969-918CFC2E07BC}" srcOrd="0" destOrd="0" parTransId="{2751A058-1ECB-44DC-A484-53CF0EBBE62B}" sibTransId="{2F05D529-A163-4933-B403-BEF43FBBB758}"/>
    <dgm:cxn modelId="{91343C75-2531-4D86-8822-E2F292934804}" type="presParOf" srcId="{8AE42DE8-C7A2-40ED-9889-0CCC9EB975E8}" destId="{63C07447-E5BA-4654-BFCA-F8F70BC95AF7}" srcOrd="0" destOrd="0" presId="urn:microsoft.com/office/officeart/2005/8/layout/list1"/>
    <dgm:cxn modelId="{E27E103F-842B-4598-81AC-996C605D8C6B}" type="presParOf" srcId="{63C07447-E5BA-4654-BFCA-F8F70BC95AF7}" destId="{E312C94C-1594-452E-8BA9-260B9B11629B}" srcOrd="0" destOrd="0" presId="urn:microsoft.com/office/officeart/2005/8/layout/list1"/>
    <dgm:cxn modelId="{11C31BFE-0F18-4152-9408-9D982F3A18AD}" type="presParOf" srcId="{63C07447-E5BA-4654-BFCA-F8F70BC95AF7}" destId="{F18DE85A-E42F-4C2D-A631-93F9D248A8FD}" srcOrd="1" destOrd="0" presId="urn:microsoft.com/office/officeart/2005/8/layout/list1"/>
    <dgm:cxn modelId="{F4241B42-668A-442B-AA5A-38701A7208AF}" type="presParOf" srcId="{8AE42DE8-C7A2-40ED-9889-0CCC9EB975E8}" destId="{BE03840A-8622-4BB0-B1CC-6FE3867B2C2A}" srcOrd="1" destOrd="0" presId="urn:microsoft.com/office/officeart/2005/8/layout/list1"/>
    <dgm:cxn modelId="{58DC3EF2-8999-4BAF-81B3-9774EB0793A4}" type="presParOf" srcId="{8AE42DE8-C7A2-40ED-9889-0CCC9EB975E8}" destId="{4444928A-1EE1-4531-9D30-CB160BC7EB93}" srcOrd="2" destOrd="0" presId="urn:microsoft.com/office/officeart/2005/8/layout/list1"/>
    <dgm:cxn modelId="{3A6BED61-D27E-4624-A0D1-E2AAB1A2E1E7}" type="presParOf" srcId="{8AE42DE8-C7A2-40ED-9889-0CCC9EB975E8}" destId="{BD76236F-4836-459B-B8DD-1006FCAC91DE}" srcOrd="3" destOrd="0" presId="urn:microsoft.com/office/officeart/2005/8/layout/list1"/>
    <dgm:cxn modelId="{0FC047AB-1C44-43E6-B13D-B9B544EDFF43}" type="presParOf" srcId="{8AE42DE8-C7A2-40ED-9889-0CCC9EB975E8}" destId="{301E3C16-DF26-4E25-BAD2-2BFD4212C8F7}" srcOrd="4" destOrd="0" presId="urn:microsoft.com/office/officeart/2005/8/layout/list1"/>
    <dgm:cxn modelId="{6A53BEB0-DB59-4263-BAC8-08D73035A5A3}" type="presParOf" srcId="{301E3C16-DF26-4E25-BAD2-2BFD4212C8F7}" destId="{42496785-5604-4604-B0E8-9540DF0284D6}" srcOrd="0" destOrd="0" presId="urn:microsoft.com/office/officeart/2005/8/layout/list1"/>
    <dgm:cxn modelId="{7938FA1C-56E9-4D60-B851-8BDBB4B02B4F}" type="presParOf" srcId="{301E3C16-DF26-4E25-BAD2-2BFD4212C8F7}" destId="{4C928F59-2DA8-4EE3-B453-03C31F60548D}" srcOrd="1" destOrd="0" presId="urn:microsoft.com/office/officeart/2005/8/layout/list1"/>
    <dgm:cxn modelId="{A9A4325B-7DE3-4599-B149-F64EF0CCBE41}" type="presParOf" srcId="{8AE42DE8-C7A2-40ED-9889-0CCC9EB975E8}" destId="{EF456A18-B6FE-42E0-AD13-D8CC1D6A67A3}" srcOrd="5" destOrd="0" presId="urn:microsoft.com/office/officeart/2005/8/layout/list1"/>
    <dgm:cxn modelId="{8FA3221A-FBB0-410E-B528-CD31E25D8201}" type="presParOf" srcId="{8AE42DE8-C7A2-40ED-9889-0CCC9EB975E8}" destId="{77370E3B-F546-4532-B34E-B56848F2A609}" srcOrd="6" destOrd="0" presId="urn:microsoft.com/office/officeart/2005/8/layout/list1"/>
    <dgm:cxn modelId="{911E7ECF-141A-4B77-B33F-94029BFE5B78}" type="presParOf" srcId="{8AE42DE8-C7A2-40ED-9889-0CCC9EB975E8}" destId="{F8C0BDAB-4F0D-4DDE-BBD1-2FBCE0C6E7C7}" srcOrd="7" destOrd="0" presId="urn:microsoft.com/office/officeart/2005/8/layout/list1"/>
    <dgm:cxn modelId="{262E1000-DF19-4166-83FB-7254D881BA4C}" type="presParOf" srcId="{8AE42DE8-C7A2-40ED-9889-0CCC9EB975E8}" destId="{11EA45A8-8363-4D9B-B3F3-B5D149717617}" srcOrd="8" destOrd="0" presId="urn:microsoft.com/office/officeart/2005/8/layout/list1"/>
    <dgm:cxn modelId="{52A56102-9B66-4AC0-84B1-904D34E6F3C4}" type="presParOf" srcId="{11EA45A8-8363-4D9B-B3F3-B5D149717617}" destId="{989EF89D-FAE8-47E6-BD12-3B833E5B7BEE}" srcOrd="0" destOrd="0" presId="urn:microsoft.com/office/officeart/2005/8/layout/list1"/>
    <dgm:cxn modelId="{8A3CA795-B31D-411B-A2DC-E418D2589ECC}" type="presParOf" srcId="{11EA45A8-8363-4D9B-B3F3-B5D149717617}" destId="{A82F7EFA-2D84-40F0-9E0B-33F480E56C13}" srcOrd="1" destOrd="0" presId="urn:microsoft.com/office/officeart/2005/8/layout/list1"/>
    <dgm:cxn modelId="{9887FDA2-E6C8-41A0-AC0A-035FAD099A52}" type="presParOf" srcId="{8AE42DE8-C7A2-40ED-9889-0CCC9EB975E8}" destId="{C02F5F1C-A6DB-4F54-8C30-542C16C7F3A9}" srcOrd="9" destOrd="0" presId="urn:microsoft.com/office/officeart/2005/8/layout/list1"/>
    <dgm:cxn modelId="{14464CC1-FB8F-442C-8BA5-DD83C92AC813}" type="presParOf" srcId="{8AE42DE8-C7A2-40ED-9889-0CCC9EB975E8}" destId="{23788189-F442-4B79-ACDC-844A1B6CC562}" srcOrd="10" destOrd="0" presId="urn:microsoft.com/office/officeart/2005/8/layout/list1"/>
    <dgm:cxn modelId="{D94E0E43-2D78-4CFE-9F4D-6EEBC25B2281}" type="presParOf" srcId="{8AE42DE8-C7A2-40ED-9889-0CCC9EB975E8}" destId="{0A724188-FA8E-446A-BC20-1C8A69470D7F}" srcOrd="11" destOrd="0" presId="urn:microsoft.com/office/officeart/2005/8/layout/list1"/>
    <dgm:cxn modelId="{8B1B2BB4-0E41-46B1-A088-CF957744190D}" type="presParOf" srcId="{8AE42DE8-C7A2-40ED-9889-0CCC9EB975E8}" destId="{5E9E1720-9025-49D8-B700-755F6EB52616}" srcOrd="12" destOrd="0" presId="urn:microsoft.com/office/officeart/2005/8/layout/list1"/>
    <dgm:cxn modelId="{AA6F3ED1-2A01-4BCF-B469-6A86AC540704}" type="presParOf" srcId="{5E9E1720-9025-49D8-B700-755F6EB52616}" destId="{8C81AAE3-29E6-4B8B-B948-F26E5790868B}" srcOrd="0" destOrd="0" presId="urn:microsoft.com/office/officeart/2005/8/layout/list1"/>
    <dgm:cxn modelId="{F07DDDB4-44F4-4C19-9E5F-31F1D76A2C6F}" type="presParOf" srcId="{5E9E1720-9025-49D8-B700-755F6EB52616}" destId="{DA572455-F734-4B6F-8BDB-2E0B8A3C15D9}" srcOrd="1" destOrd="0" presId="urn:microsoft.com/office/officeart/2005/8/layout/list1"/>
    <dgm:cxn modelId="{DB9A8447-C5DA-4772-BFC2-2B06EB0E8F00}" type="presParOf" srcId="{8AE42DE8-C7A2-40ED-9889-0CCC9EB975E8}" destId="{DA4A9925-3DB5-4E6B-8DB9-4779DAFFEB88}" srcOrd="13" destOrd="0" presId="urn:microsoft.com/office/officeart/2005/8/layout/list1"/>
    <dgm:cxn modelId="{F4D0A7B5-9D5F-4D7E-ABB6-406C33AC14B9}" type="presParOf" srcId="{8AE42DE8-C7A2-40ED-9889-0CCC9EB975E8}" destId="{20849582-00DF-4956-9A6F-C9821E256FDF}" srcOrd="14" destOrd="0" presId="urn:microsoft.com/office/officeart/2005/8/layout/list1"/>
    <dgm:cxn modelId="{9BC60346-6ACD-4442-BCE8-844DCA01136E}" type="presParOf" srcId="{8AE42DE8-C7A2-40ED-9889-0CCC9EB975E8}" destId="{3998C838-F9AC-4A38-A555-5073B9006BE8}" srcOrd="15" destOrd="0" presId="urn:microsoft.com/office/officeart/2005/8/layout/list1"/>
    <dgm:cxn modelId="{26003156-0F05-43BC-8EEB-8E33970A500D}" type="presParOf" srcId="{8AE42DE8-C7A2-40ED-9889-0CCC9EB975E8}" destId="{9AC9E144-FCE7-4CBB-A080-E308BF88962D}" srcOrd="16" destOrd="0" presId="urn:microsoft.com/office/officeart/2005/8/layout/list1"/>
    <dgm:cxn modelId="{B4AB37A0-5C52-4C1E-9391-4DDA9847770D}" type="presParOf" srcId="{9AC9E144-FCE7-4CBB-A080-E308BF88962D}" destId="{9F7E3B7B-0143-4165-BA1F-5C58CAFE94D8}" srcOrd="0" destOrd="0" presId="urn:microsoft.com/office/officeart/2005/8/layout/list1"/>
    <dgm:cxn modelId="{8ECE27A9-5B77-4CE5-88C7-60DDA1FC8EAA}" type="presParOf" srcId="{9AC9E144-FCE7-4CBB-A080-E308BF88962D}" destId="{8E29D0F3-13A9-441B-8326-5891D867BF7C}" srcOrd="1" destOrd="0" presId="urn:microsoft.com/office/officeart/2005/8/layout/list1"/>
    <dgm:cxn modelId="{10E832F3-FE17-46C3-AD98-AD1471FFA8AA}" type="presParOf" srcId="{8AE42DE8-C7A2-40ED-9889-0CCC9EB975E8}" destId="{8A4447C1-F540-45B3-8240-83990CECBA5E}" srcOrd="17" destOrd="0" presId="urn:microsoft.com/office/officeart/2005/8/layout/list1"/>
    <dgm:cxn modelId="{9B3BCD81-FBC7-46D9-9FAD-AF6BEC76AF0A}" type="presParOf" srcId="{8AE42DE8-C7A2-40ED-9889-0CCC9EB975E8}" destId="{EE9AC2C0-F161-4506-9BE7-120A74E45E7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E712F2-28FE-44C8-B659-AD1ED3BAF2B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FBB14E-0283-42D4-81C8-66EF1424228E}">
      <dgm:prSet phldrT="[Text]" custT="1"/>
      <dgm:spPr/>
      <dgm:t>
        <a:bodyPr/>
        <a:lstStyle/>
        <a:p>
          <a:pPr marL="0" algn="ctr" defTabSz="914400" rtl="0" eaLnBrk="1" latinLnBrk="0" hangingPunct="1"/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Bill Reduction</a:t>
          </a:r>
          <a:endParaRPr lang="en-US" sz="1800" kern="1200" dirty="0">
            <a:solidFill>
              <a:schemeClr val="l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FB304D-A825-429C-A80B-0CE851EECF5E}" type="parTrans" cxnId="{A28E3F9C-2279-40DA-A4F0-E2EA8190BAEB}">
      <dgm:prSet/>
      <dgm:spPr/>
      <dgm:t>
        <a:bodyPr/>
        <a:lstStyle/>
        <a:p>
          <a:endParaRPr lang="en-US"/>
        </a:p>
      </dgm:t>
    </dgm:pt>
    <dgm:pt modelId="{B51766FD-305B-478E-8B85-CBDDFFA927E1}" type="sibTrans" cxnId="{A28E3F9C-2279-40DA-A4F0-E2EA8190BAEB}">
      <dgm:prSet/>
      <dgm:spPr/>
      <dgm:t>
        <a:bodyPr/>
        <a:lstStyle/>
        <a:p>
          <a:endParaRPr lang="en-US"/>
        </a:p>
      </dgm:t>
    </dgm:pt>
    <dgm:pt modelId="{F32DD4E7-130D-4B0A-A72D-35689F0DD378}">
      <dgm:prSet phldrT="[Text]" custT="1"/>
      <dgm:spPr/>
      <dgm:t>
        <a:bodyPr/>
        <a:lstStyle/>
        <a:p>
          <a:r>
            <a: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</a:t>
          </a:r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200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4B829B0-5ABE-4DA2-A328-9DD5D883C0C0}" type="parTrans" cxnId="{155C7F96-9FD8-4C61-9ECC-2B1958E43944}">
      <dgm:prSet/>
      <dgm:spPr/>
      <dgm:t>
        <a:bodyPr/>
        <a:lstStyle/>
        <a:p>
          <a:endParaRPr lang="en-US"/>
        </a:p>
      </dgm:t>
    </dgm:pt>
    <dgm:pt modelId="{686EB15E-51FA-4A6B-AD3F-C22F254A54E3}" type="sibTrans" cxnId="{155C7F96-9FD8-4C61-9ECC-2B1958E43944}">
      <dgm:prSet/>
      <dgm:spPr/>
      <dgm:t>
        <a:bodyPr/>
        <a:lstStyle/>
        <a:p>
          <a:endParaRPr lang="en-US"/>
        </a:p>
      </dgm:t>
    </dgm:pt>
    <dgm:pt modelId="{1C1C58B2-D605-4A24-9E0B-921F7643365A}">
      <dgm:prSet phldrT="[Text]" custT="1"/>
      <dgm:spPr/>
      <dgm:t>
        <a:bodyPr/>
        <a:lstStyle/>
        <a:p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$40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7D0D3D-EC98-420E-89DC-D10F583EC454}" type="parTrans" cxnId="{5A0699E5-331D-40FD-8FFC-74A0B3F1FE1B}">
      <dgm:prSet/>
      <dgm:spPr/>
      <dgm:t>
        <a:bodyPr/>
        <a:lstStyle/>
        <a:p>
          <a:endParaRPr lang="en-US"/>
        </a:p>
      </dgm:t>
    </dgm:pt>
    <dgm:pt modelId="{34F8F69F-59F4-4F5B-9813-040B2C320C6F}" type="sibTrans" cxnId="{5A0699E5-331D-40FD-8FFC-74A0B3F1FE1B}">
      <dgm:prSet/>
      <dgm:spPr/>
      <dgm:t>
        <a:bodyPr/>
        <a:lstStyle/>
        <a:p>
          <a:endParaRPr lang="en-US"/>
        </a:p>
      </dgm:t>
    </dgm:pt>
    <dgm:pt modelId="{844085A2-151E-4DED-8E44-84401CA78581}">
      <dgm:prSet phldrT="[Text]" custT="1"/>
      <dgm:spPr/>
      <dgm:t>
        <a:bodyPr/>
        <a:lstStyle/>
        <a:p>
          <a:pPr marL="0" algn="ctr" defTabSz="914400" rtl="0" eaLnBrk="1" latinLnBrk="0" hangingPunct="1"/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Arrearage Reduction</a:t>
          </a:r>
          <a:endParaRPr lang="en-US" sz="1800" kern="1200" dirty="0">
            <a:solidFill>
              <a:schemeClr val="l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EFDC3D8-7E9C-4B9B-8630-BA89E47996D1}" type="parTrans" cxnId="{C73DD69D-CACE-41E1-BBE0-1C28DD889BD6}">
      <dgm:prSet/>
      <dgm:spPr/>
      <dgm:t>
        <a:bodyPr/>
        <a:lstStyle/>
        <a:p>
          <a:endParaRPr lang="en-US"/>
        </a:p>
      </dgm:t>
    </dgm:pt>
    <dgm:pt modelId="{AAEB76A2-420D-4AD4-AB5C-5BCC38FC4599}" type="sibTrans" cxnId="{C73DD69D-CACE-41E1-BBE0-1C28DD889BD6}">
      <dgm:prSet/>
      <dgm:spPr/>
      <dgm:t>
        <a:bodyPr/>
        <a:lstStyle/>
        <a:p>
          <a:endParaRPr lang="en-US"/>
        </a:p>
      </dgm:t>
    </dgm:pt>
    <dgm:pt modelId="{87338BA1-E703-4CC6-B035-B6BEAFCFE2BF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40% of bill reduction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D3BF6C2-94CE-4F20-84A3-C7063CDCCD44}" type="parTrans" cxnId="{1496D4AE-3166-4CF7-A3BE-F90A150555A0}">
      <dgm:prSet/>
      <dgm:spPr/>
      <dgm:t>
        <a:bodyPr/>
        <a:lstStyle/>
        <a:p>
          <a:endParaRPr lang="en-US"/>
        </a:p>
      </dgm:t>
    </dgm:pt>
    <dgm:pt modelId="{E6376540-4688-4209-898F-8FFDB726DDD7}" type="sibTrans" cxnId="{1496D4AE-3166-4CF7-A3BE-F90A150555A0}">
      <dgm:prSet/>
      <dgm:spPr/>
      <dgm:t>
        <a:bodyPr/>
        <a:lstStyle/>
        <a:p>
          <a:endParaRPr lang="en-US"/>
        </a:p>
      </dgm:t>
    </dgm:pt>
    <dgm:pt modelId="{B89473C3-AC63-4A28-B70B-ACB5419019EB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40% of bill reduction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7D51382-0B14-45E0-9726-B4F4F96D6981}" type="parTrans" cxnId="{BD5BDDDE-79F0-4455-AE01-46BDFFA718F1}">
      <dgm:prSet/>
      <dgm:spPr/>
      <dgm:t>
        <a:bodyPr/>
        <a:lstStyle/>
        <a:p>
          <a:endParaRPr lang="en-US"/>
        </a:p>
      </dgm:t>
    </dgm:pt>
    <dgm:pt modelId="{2057400C-87FA-4066-B261-2290D7CCDE77}" type="sibTrans" cxnId="{BD5BDDDE-79F0-4455-AE01-46BDFFA718F1}">
      <dgm:prSet/>
      <dgm:spPr/>
      <dgm:t>
        <a:bodyPr/>
        <a:lstStyle/>
        <a:p>
          <a:endParaRPr lang="en-US"/>
        </a:p>
      </dgm:t>
    </dgm:pt>
    <dgm:pt modelId="{5AD29945-6B7D-4ED9-B853-94AB842D7B70}">
      <dgm:prSet phldrT="[Text]" custT="1"/>
      <dgm:spPr/>
      <dgm:t>
        <a:bodyPr/>
        <a:lstStyle/>
        <a:p>
          <a:pPr marL="0" algn="ctr" defTabSz="914400" rtl="0" eaLnBrk="1" latinLnBrk="0" hangingPunct="1"/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 in Reduced Arrearages</a:t>
          </a:r>
          <a:endParaRPr lang="en-US" sz="1800" kern="1200" dirty="0">
            <a:solidFill>
              <a:schemeClr val="l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782900E-DBA3-4099-95DE-B504CB38D4AE}" type="parTrans" cxnId="{02185DF2-F552-4774-85F5-9C7316F32324}">
      <dgm:prSet/>
      <dgm:spPr/>
      <dgm:t>
        <a:bodyPr/>
        <a:lstStyle/>
        <a:p>
          <a:endParaRPr lang="en-US"/>
        </a:p>
      </dgm:t>
    </dgm:pt>
    <dgm:pt modelId="{5B9459FD-77D7-46C4-A52E-35D52999FFE9}" type="sibTrans" cxnId="{02185DF2-F552-4774-85F5-9C7316F32324}">
      <dgm:prSet/>
      <dgm:spPr/>
      <dgm:t>
        <a:bodyPr/>
        <a:lstStyle/>
        <a:p>
          <a:endParaRPr lang="en-US"/>
        </a:p>
      </dgm:t>
    </dgm:pt>
    <dgm:pt modelId="{44F8CD12-8F62-4F42-A09F-9BAAF41C0D0E}">
      <dgm:prSet phldrT="[Text]" custT="1"/>
      <dgm:spPr/>
      <dgm:t>
        <a:bodyPr/>
        <a:lstStyle/>
        <a:p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$80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FFA79A-E348-4E65-9B13-7D9A522EBE34}" type="parTrans" cxnId="{84BF27C7-1331-43F4-BFFD-3A5744220DC4}">
      <dgm:prSet/>
      <dgm:spPr/>
      <dgm:t>
        <a:bodyPr/>
        <a:lstStyle/>
        <a:p>
          <a:endParaRPr lang="en-US"/>
        </a:p>
      </dgm:t>
    </dgm:pt>
    <dgm:pt modelId="{114BEEB6-A919-4D7F-8C0A-5B1EEE18E7A9}" type="sibTrans" cxnId="{84BF27C7-1331-43F4-BFFD-3A5744220DC4}">
      <dgm:prSet/>
      <dgm:spPr/>
      <dgm:t>
        <a:bodyPr/>
        <a:lstStyle/>
        <a:p>
          <a:endParaRPr lang="en-US"/>
        </a:p>
      </dgm:t>
    </dgm:pt>
    <dgm:pt modelId="{F4427BD0-3B65-499C-983A-CEA50CD6C7BE}">
      <dgm:prSet phldrT="[Text]" custT="1"/>
      <dgm:spPr/>
      <dgm:t>
        <a:bodyPr/>
        <a:lstStyle/>
        <a:p>
          <a:r>
            <a: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$16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BDE10D-5D12-4054-914F-C0799AE344EA}" type="parTrans" cxnId="{075A2006-4823-4CB3-A58C-5C17587B474A}">
      <dgm:prSet/>
      <dgm:spPr/>
      <dgm:t>
        <a:bodyPr/>
        <a:lstStyle/>
        <a:p>
          <a:endParaRPr lang="en-US"/>
        </a:p>
      </dgm:t>
    </dgm:pt>
    <dgm:pt modelId="{19744B3A-C861-4EC0-AB68-A0EF6B5B6959}" type="sibTrans" cxnId="{075A2006-4823-4CB3-A58C-5C17587B474A}">
      <dgm:prSet/>
      <dgm:spPr/>
      <dgm:t>
        <a:bodyPr/>
        <a:lstStyle/>
        <a:p>
          <a:endParaRPr lang="en-US"/>
        </a:p>
      </dgm:t>
    </dgm:pt>
    <dgm:pt modelId="{85705701-7664-45C8-BA39-CC45A2AB8316}" type="pres">
      <dgm:prSet presAssocID="{DDE712F2-28FE-44C8-B659-AD1ED3BAF2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447456-BF6B-4256-90F2-FAEEC8ABB540}" type="pres">
      <dgm:prSet presAssocID="{5AD29945-6B7D-4ED9-B853-94AB842D7B70}" presName="boxAndChildren" presStyleCnt="0"/>
      <dgm:spPr/>
    </dgm:pt>
    <dgm:pt modelId="{BABF7C5E-05FD-489D-BEBD-FFA01F73BFEC}" type="pres">
      <dgm:prSet presAssocID="{5AD29945-6B7D-4ED9-B853-94AB842D7B70}" presName="parentTextBox" presStyleLbl="node1" presStyleIdx="0" presStyleCnt="3"/>
      <dgm:spPr/>
      <dgm:t>
        <a:bodyPr/>
        <a:lstStyle/>
        <a:p>
          <a:endParaRPr lang="en-US"/>
        </a:p>
      </dgm:t>
    </dgm:pt>
    <dgm:pt modelId="{73BD8CAA-9D38-43CF-90D7-26E55CB380F9}" type="pres">
      <dgm:prSet presAssocID="{5AD29945-6B7D-4ED9-B853-94AB842D7B70}" presName="entireBox" presStyleLbl="node1" presStyleIdx="0" presStyleCnt="3"/>
      <dgm:spPr/>
      <dgm:t>
        <a:bodyPr/>
        <a:lstStyle/>
        <a:p>
          <a:endParaRPr lang="en-US"/>
        </a:p>
      </dgm:t>
    </dgm:pt>
    <dgm:pt modelId="{DD093CD7-DAB6-4AF7-9D05-146F12D1354B}" type="pres">
      <dgm:prSet presAssocID="{5AD29945-6B7D-4ED9-B853-94AB842D7B70}" presName="descendantBox" presStyleCnt="0"/>
      <dgm:spPr/>
    </dgm:pt>
    <dgm:pt modelId="{3D48C637-A002-4D13-88C0-23A2898B5DED}" type="pres">
      <dgm:prSet presAssocID="{44F8CD12-8F62-4F42-A09F-9BAAF41C0D0E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7048B-8F7D-40D4-98A6-3F18F1135325}" type="pres">
      <dgm:prSet presAssocID="{F4427BD0-3B65-499C-983A-CEA50CD6C7BE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13611-95B5-47AC-BE07-E566EA4EC989}" type="pres">
      <dgm:prSet presAssocID="{AAEB76A2-420D-4AD4-AB5C-5BCC38FC4599}" presName="sp" presStyleCnt="0"/>
      <dgm:spPr/>
    </dgm:pt>
    <dgm:pt modelId="{6B0925CE-66C8-430A-BEBB-C92B3F879C58}" type="pres">
      <dgm:prSet presAssocID="{844085A2-151E-4DED-8E44-84401CA78581}" presName="arrowAndChildren" presStyleCnt="0"/>
      <dgm:spPr/>
    </dgm:pt>
    <dgm:pt modelId="{B54FFE24-E326-4111-84C8-1C517857AB71}" type="pres">
      <dgm:prSet presAssocID="{844085A2-151E-4DED-8E44-84401CA78581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A87C442-DBF6-4334-8EE6-BCF1B065A9F5}" type="pres">
      <dgm:prSet presAssocID="{844085A2-151E-4DED-8E44-84401CA78581}" presName="arrow" presStyleLbl="node1" presStyleIdx="1" presStyleCnt="3"/>
      <dgm:spPr/>
      <dgm:t>
        <a:bodyPr/>
        <a:lstStyle/>
        <a:p>
          <a:endParaRPr lang="en-US"/>
        </a:p>
      </dgm:t>
    </dgm:pt>
    <dgm:pt modelId="{0C03F545-5634-423A-B729-D64130129E5D}" type="pres">
      <dgm:prSet presAssocID="{844085A2-151E-4DED-8E44-84401CA78581}" presName="descendantArrow" presStyleCnt="0"/>
      <dgm:spPr/>
    </dgm:pt>
    <dgm:pt modelId="{283898D3-81D7-4E2D-B30B-C93567A50A20}" type="pres">
      <dgm:prSet presAssocID="{87338BA1-E703-4CC6-B035-B6BEAFCFE2B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CD972-1ACB-4C22-9136-4B6A45150B9C}" type="pres">
      <dgm:prSet presAssocID="{B89473C3-AC63-4A28-B70B-ACB5419019E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963BE-C77B-4AAD-A7D6-1F6C5D0175CD}" type="pres">
      <dgm:prSet presAssocID="{B51766FD-305B-478E-8B85-CBDDFFA927E1}" presName="sp" presStyleCnt="0"/>
      <dgm:spPr/>
    </dgm:pt>
    <dgm:pt modelId="{B6DE93C3-2BC0-4369-AC3B-67D2396A4CB3}" type="pres">
      <dgm:prSet presAssocID="{82FBB14E-0283-42D4-81C8-66EF1424228E}" presName="arrowAndChildren" presStyleCnt="0"/>
      <dgm:spPr/>
    </dgm:pt>
    <dgm:pt modelId="{5CB82562-561A-4632-A7A1-121F378A6F7D}" type="pres">
      <dgm:prSet presAssocID="{82FBB14E-0283-42D4-81C8-66EF1424228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D802639-42DE-4DAF-B36A-D1261A497E14}" type="pres">
      <dgm:prSet presAssocID="{82FBB14E-0283-42D4-81C8-66EF1424228E}" presName="arrow" presStyleLbl="node1" presStyleIdx="2" presStyleCnt="3"/>
      <dgm:spPr/>
      <dgm:t>
        <a:bodyPr/>
        <a:lstStyle/>
        <a:p>
          <a:endParaRPr lang="en-US"/>
        </a:p>
      </dgm:t>
    </dgm:pt>
    <dgm:pt modelId="{08ED5284-974A-4498-9BE0-60D60A1CF787}" type="pres">
      <dgm:prSet presAssocID="{82FBB14E-0283-42D4-81C8-66EF1424228E}" presName="descendantArrow" presStyleCnt="0"/>
      <dgm:spPr/>
    </dgm:pt>
    <dgm:pt modelId="{5C5C2FFF-4750-4763-830A-B4A264E95F06}" type="pres">
      <dgm:prSet presAssocID="{F32DD4E7-130D-4B0A-A72D-35689F0DD37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AB6F3-7EBB-4672-B1AB-F0BA0599F1E4}" type="pres">
      <dgm:prSet presAssocID="{1C1C58B2-D605-4A24-9E0B-921F7643365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C6D170-67C4-41A5-B00A-0B682F63F257}" type="presOf" srcId="{844085A2-151E-4DED-8E44-84401CA78581}" destId="{B54FFE24-E326-4111-84C8-1C517857AB71}" srcOrd="0" destOrd="0" presId="urn:microsoft.com/office/officeart/2005/8/layout/process4"/>
    <dgm:cxn modelId="{1496D4AE-3166-4CF7-A3BE-F90A150555A0}" srcId="{844085A2-151E-4DED-8E44-84401CA78581}" destId="{87338BA1-E703-4CC6-B035-B6BEAFCFE2BF}" srcOrd="0" destOrd="0" parTransId="{3D3BF6C2-94CE-4F20-84A3-C7063CDCCD44}" sibTransId="{E6376540-4688-4209-898F-8FFDB726DDD7}"/>
    <dgm:cxn modelId="{155C7F96-9FD8-4C61-9ECC-2B1958E43944}" srcId="{82FBB14E-0283-42D4-81C8-66EF1424228E}" destId="{F32DD4E7-130D-4B0A-A72D-35689F0DD378}" srcOrd="0" destOrd="0" parTransId="{D4B829B0-5ABE-4DA2-A328-9DD5D883C0C0}" sibTransId="{686EB15E-51FA-4A6B-AD3F-C22F254A54E3}"/>
    <dgm:cxn modelId="{B5A75132-C697-43D4-9BF3-0EBDEB1CDD82}" type="presOf" srcId="{844085A2-151E-4DED-8E44-84401CA78581}" destId="{EA87C442-DBF6-4334-8EE6-BCF1B065A9F5}" srcOrd="1" destOrd="0" presId="urn:microsoft.com/office/officeart/2005/8/layout/process4"/>
    <dgm:cxn modelId="{5A0699E5-331D-40FD-8FFC-74A0B3F1FE1B}" srcId="{82FBB14E-0283-42D4-81C8-66EF1424228E}" destId="{1C1C58B2-D605-4A24-9E0B-921F7643365A}" srcOrd="1" destOrd="0" parTransId="{9A7D0D3D-EC98-420E-89DC-D10F583EC454}" sibTransId="{34F8F69F-59F4-4F5B-9813-040B2C320C6F}"/>
    <dgm:cxn modelId="{B1D9EF2A-27DE-4197-8BBA-64E379BA30D9}" type="presOf" srcId="{DDE712F2-28FE-44C8-B659-AD1ED3BAF2B6}" destId="{85705701-7664-45C8-BA39-CC45A2AB8316}" srcOrd="0" destOrd="0" presId="urn:microsoft.com/office/officeart/2005/8/layout/process4"/>
    <dgm:cxn modelId="{09C83BDC-6F3B-4034-B89E-058EB6CAE35E}" type="presOf" srcId="{F4427BD0-3B65-499C-983A-CEA50CD6C7BE}" destId="{6897048B-8F7D-40D4-98A6-3F18F1135325}" srcOrd="0" destOrd="0" presId="urn:microsoft.com/office/officeart/2005/8/layout/process4"/>
    <dgm:cxn modelId="{84BF27C7-1331-43F4-BFFD-3A5744220DC4}" srcId="{5AD29945-6B7D-4ED9-B853-94AB842D7B70}" destId="{44F8CD12-8F62-4F42-A09F-9BAAF41C0D0E}" srcOrd="0" destOrd="0" parTransId="{99FFA79A-E348-4E65-9B13-7D9A522EBE34}" sibTransId="{114BEEB6-A919-4D7F-8C0A-5B1EEE18E7A9}"/>
    <dgm:cxn modelId="{BD5BDDDE-79F0-4455-AE01-46BDFFA718F1}" srcId="{844085A2-151E-4DED-8E44-84401CA78581}" destId="{B89473C3-AC63-4A28-B70B-ACB5419019EB}" srcOrd="1" destOrd="0" parTransId="{A7D51382-0B14-45E0-9726-B4F4F96D6981}" sibTransId="{2057400C-87FA-4066-B261-2290D7CCDE77}"/>
    <dgm:cxn modelId="{A28E3F9C-2279-40DA-A4F0-E2EA8190BAEB}" srcId="{DDE712F2-28FE-44C8-B659-AD1ED3BAF2B6}" destId="{82FBB14E-0283-42D4-81C8-66EF1424228E}" srcOrd="0" destOrd="0" parTransId="{AFFB304D-A825-429C-A80B-0CE851EECF5E}" sibTransId="{B51766FD-305B-478E-8B85-CBDDFFA927E1}"/>
    <dgm:cxn modelId="{947E596E-5FE6-4204-A893-B27197B44BF8}" type="presOf" srcId="{82FBB14E-0283-42D4-81C8-66EF1424228E}" destId="{9D802639-42DE-4DAF-B36A-D1261A497E14}" srcOrd="1" destOrd="0" presId="urn:microsoft.com/office/officeart/2005/8/layout/process4"/>
    <dgm:cxn modelId="{4FA64F8E-C590-4E0A-ADEA-228C5B845B5C}" type="presOf" srcId="{F32DD4E7-130D-4B0A-A72D-35689F0DD378}" destId="{5C5C2FFF-4750-4763-830A-B4A264E95F06}" srcOrd="0" destOrd="0" presId="urn:microsoft.com/office/officeart/2005/8/layout/process4"/>
    <dgm:cxn modelId="{958518FF-5FF7-4ACC-AAE4-EEE845AA4B98}" type="presOf" srcId="{5AD29945-6B7D-4ED9-B853-94AB842D7B70}" destId="{BABF7C5E-05FD-489D-BEBD-FFA01F73BFEC}" srcOrd="0" destOrd="0" presId="urn:microsoft.com/office/officeart/2005/8/layout/process4"/>
    <dgm:cxn modelId="{10C1BAC9-E657-4A51-AA79-467BD648F873}" type="presOf" srcId="{82FBB14E-0283-42D4-81C8-66EF1424228E}" destId="{5CB82562-561A-4632-A7A1-121F378A6F7D}" srcOrd="0" destOrd="0" presId="urn:microsoft.com/office/officeart/2005/8/layout/process4"/>
    <dgm:cxn modelId="{889C332C-A701-462C-ACD2-DA2FD01F2CAC}" type="presOf" srcId="{B89473C3-AC63-4A28-B70B-ACB5419019EB}" destId="{C23CD972-1ACB-4C22-9136-4B6A45150B9C}" srcOrd="0" destOrd="0" presId="urn:microsoft.com/office/officeart/2005/8/layout/process4"/>
    <dgm:cxn modelId="{02185DF2-F552-4774-85F5-9C7316F32324}" srcId="{DDE712F2-28FE-44C8-B659-AD1ED3BAF2B6}" destId="{5AD29945-6B7D-4ED9-B853-94AB842D7B70}" srcOrd="2" destOrd="0" parTransId="{1782900E-DBA3-4099-95DE-B504CB38D4AE}" sibTransId="{5B9459FD-77D7-46C4-A52E-35D52999FFE9}"/>
    <dgm:cxn modelId="{075A2006-4823-4CB3-A58C-5C17587B474A}" srcId="{5AD29945-6B7D-4ED9-B853-94AB842D7B70}" destId="{F4427BD0-3B65-499C-983A-CEA50CD6C7BE}" srcOrd="1" destOrd="0" parTransId="{99BDE10D-5D12-4054-914F-C0799AE344EA}" sibTransId="{19744B3A-C861-4EC0-AB68-A0EF6B5B6959}"/>
    <dgm:cxn modelId="{A9FD73A0-8439-475F-9BE3-F7480FDF4CE8}" type="presOf" srcId="{87338BA1-E703-4CC6-B035-B6BEAFCFE2BF}" destId="{283898D3-81D7-4E2D-B30B-C93567A50A20}" srcOrd="0" destOrd="0" presId="urn:microsoft.com/office/officeart/2005/8/layout/process4"/>
    <dgm:cxn modelId="{EB17514B-1742-4C0A-BA17-3CCE81A25A7B}" type="presOf" srcId="{5AD29945-6B7D-4ED9-B853-94AB842D7B70}" destId="{73BD8CAA-9D38-43CF-90D7-26E55CB380F9}" srcOrd="1" destOrd="0" presId="urn:microsoft.com/office/officeart/2005/8/layout/process4"/>
    <dgm:cxn modelId="{C73DD69D-CACE-41E1-BBE0-1C28DD889BD6}" srcId="{DDE712F2-28FE-44C8-B659-AD1ED3BAF2B6}" destId="{844085A2-151E-4DED-8E44-84401CA78581}" srcOrd="1" destOrd="0" parTransId="{CEFDC3D8-7E9C-4B9B-8630-BA89E47996D1}" sibTransId="{AAEB76A2-420D-4AD4-AB5C-5BCC38FC4599}"/>
    <dgm:cxn modelId="{C5607A44-04B7-499E-AFA8-28A0281B030F}" type="presOf" srcId="{44F8CD12-8F62-4F42-A09F-9BAAF41C0D0E}" destId="{3D48C637-A002-4D13-88C0-23A2898B5DED}" srcOrd="0" destOrd="0" presId="urn:microsoft.com/office/officeart/2005/8/layout/process4"/>
    <dgm:cxn modelId="{8239445F-EE72-43C9-A607-CB49AE3FE54A}" type="presOf" srcId="{1C1C58B2-D605-4A24-9E0B-921F7643365A}" destId="{547AB6F3-7EBB-4672-B1AB-F0BA0599F1E4}" srcOrd="0" destOrd="0" presId="urn:microsoft.com/office/officeart/2005/8/layout/process4"/>
    <dgm:cxn modelId="{DDA4C15D-5157-4D72-AD18-75488B632CFB}" type="presParOf" srcId="{85705701-7664-45C8-BA39-CC45A2AB8316}" destId="{3C447456-BF6B-4256-90F2-FAEEC8ABB540}" srcOrd="0" destOrd="0" presId="urn:microsoft.com/office/officeart/2005/8/layout/process4"/>
    <dgm:cxn modelId="{576E6107-950A-4561-8FEE-6D0019FA1BA6}" type="presParOf" srcId="{3C447456-BF6B-4256-90F2-FAEEC8ABB540}" destId="{BABF7C5E-05FD-489D-BEBD-FFA01F73BFEC}" srcOrd="0" destOrd="0" presId="urn:microsoft.com/office/officeart/2005/8/layout/process4"/>
    <dgm:cxn modelId="{7205B8AF-30E0-43D2-9203-746FAADB4815}" type="presParOf" srcId="{3C447456-BF6B-4256-90F2-FAEEC8ABB540}" destId="{73BD8CAA-9D38-43CF-90D7-26E55CB380F9}" srcOrd="1" destOrd="0" presId="urn:microsoft.com/office/officeart/2005/8/layout/process4"/>
    <dgm:cxn modelId="{0380E44B-FBAB-4507-9F01-B071BFFA0150}" type="presParOf" srcId="{3C447456-BF6B-4256-90F2-FAEEC8ABB540}" destId="{DD093CD7-DAB6-4AF7-9D05-146F12D1354B}" srcOrd="2" destOrd="0" presId="urn:microsoft.com/office/officeart/2005/8/layout/process4"/>
    <dgm:cxn modelId="{B1F403D0-DC11-4390-A46C-04CE1392518E}" type="presParOf" srcId="{DD093CD7-DAB6-4AF7-9D05-146F12D1354B}" destId="{3D48C637-A002-4D13-88C0-23A2898B5DED}" srcOrd="0" destOrd="0" presId="urn:microsoft.com/office/officeart/2005/8/layout/process4"/>
    <dgm:cxn modelId="{C6D782DF-2C42-4192-B9EE-57506A80A5E7}" type="presParOf" srcId="{DD093CD7-DAB6-4AF7-9D05-146F12D1354B}" destId="{6897048B-8F7D-40D4-98A6-3F18F1135325}" srcOrd="1" destOrd="0" presId="urn:microsoft.com/office/officeart/2005/8/layout/process4"/>
    <dgm:cxn modelId="{D302AEC1-0977-45A3-A43A-E3905D3F1F4E}" type="presParOf" srcId="{85705701-7664-45C8-BA39-CC45A2AB8316}" destId="{F1213611-95B5-47AC-BE07-E566EA4EC989}" srcOrd="1" destOrd="0" presId="urn:microsoft.com/office/officeart/2005/8/layout/process4"/>
    <dgm:cxn modelId="{7890D12B-856D-4B41-817E-21AC051C0102}" type="presParOf" srcId="{85705701-7664-45C8-BA39-CC45A2AB8316}" destId="{6B0925CE-66C8-430A-BEBB-C92B3F879C58}" srcOrd="2" destOrd="0" presId="urn:microsoft.com/office/officeart/2005/8/layout/process4"/>
    <dgm:cxn modelId="{2AEC1A75-2E93-462B-A7BB-6248A19D8D45}" type="presParOf" srcId="{6B0925CE-66C8-430A-BEBB-C92B3F879C58}" destId="{B54FFE24-E326-4111-84C8-1C517857AB71}" srcOrd="0" destOrd="0" presId="urn:microsoft.com/office/officeart/2005/8/layout/process4"/>
    <dgm:cxn modelId="{BD426507-4347-4F7C-A5DC-2C5058C4D6E0}" type="presParOf" srcId="{6B0925CE-66C8-430A-BEBB-C92B3F879C58}" destId="{EA87C442-DBF6-4334-8EE6-BCF1B065A9F5}" srcOrd="1" destOrd="0" presId="urn:microsoft.com/office/officeart/2005/8/layout/process4"/>
    <dgm:cxn modelId="{1951DF18-EAEC-437D-B5F6-0EABE32E4486}" type="presParOf" srcId="{6B0925CE-66C8-430A-BEBB-C92B3F879C58}" destId="{0C03F545-5634-423A-B729-D64130129E5D}" srcOrd="2" destOrd="0" presId="urn:microsoft.com/office/officeart/2005/8/layout/process4"/>
    <dgm:cxn modelId="{F536C76C-E6AE-4E78-8322-08D82242FF28}" type="presParOf" srcId="{0C03F545-5634-423A-B729-D64130129E5D}" destId="{283898D3-81D7-4E2D-B30B-C93567A50A20}" srcOrd="0" destOrd="0" presId="urn:microsoft.com/office/officeart/2005/8/layout/process4"/>
    <dgm:cxn modelId="{1D4D5D12-D22C-4488-8A65-4A5EDA1B7535}" type="presParOf" srcId="{0C03F545-5634-423A-B729-D64130129E5D}" destId="{C23CD972-1ACB-4C22-9136-4B6A45150B9C}" srcOrd="1" destOrd="0" presId="urn:microsoft.com/office/officeart/2005/8/layout/process4"/>
    <dgm:cxn modelId="{2A073298-6A6E-4A06-97DA-FF82B3CA05A8}" type="presParOf" srcId="{85705701-7664-45C8-BA39-CC45A2AB8316}" destId="{17A963BE-C77B-4AAD-A7D6-1F6C5D0175CD}" srcOrd="3" destOrd="0" presId="urn:microsoft.com/office/officeart/2005/8/layout/process4"/>
    <dgm:cxn modelId="{89749E3A-32C1-4864-979D-3DAD85CCBCD0}" type="presParOf" srcId="{85705701-7664-45C8-BA39-CC45A2AB8316}" destId="{B6DE93C3-2BC0-4369-AC3B-67D2396A4CB3}" srcOrd="4" destOrd="0" presId="urn:microsoft.com/office/officeart/2005/8/layout/process4"/>
    <dgm:cxn modelId="{5E7CC129-3129-4593-9B41-A6E6D374DD66}" type="presParOf" srcId="{B6DE93C3-2BC0-4369-AC3B-67D2396A4CB3}" destId="{5CB82562-561A-4632-A7A1-121F378A6F7D}" srcOrd="0" destOrd="0" presId="urn:microsoft.com/office/officeart/2005/8/layout/process4"/>
    <dgm:cxn modelId="{9D6D59E8-FDA6-465E-ACD3-4DF2F32C6332}" type="presParOf" srcId="{B6DE93C3-2BC0-4369-AC3B-67D2396A4CB3}" destId="{9D802639-42DE-4DAF-B36A-D1261A497E14}" srcOrd="1" destOrd="0" presId="urn:microsoft.com/office/officeart/2005/8/layout/process4"/>
    <dgm:cxn modelId="{B5C506DA-047F-4F67-AD46-880B0A4BFD2F}" type="presParOf" srcId="{B6DE93C3-2BC0-4369-AC3B-67D2396A4CB3}" destId="{08ED5284-974A-4498-9BE0-60D60A1CF787}" srcOrd="2" destOrd="0" presId="urn:microsoft.com/office/officeart/2005/8/layout/process4"/>
    <dgm:cxn modelId="{D4F38086-17E6-4FB7-88FD-7C1836A42E20}" type="presParOf" srcId="{08ED5284-974A-4498-9BE0-60D60A1CF787}" destId="{5C5C2FFF-4750-4763-830A-B4A264E95F06}" srcOrd="0" destOrd="0" presId="urn:microsoft.com/office/officeart/2005/8/layout/process4"/>
    <dgm:cxn modelId="{65971239-CAA2-4352-9B21-554041AA5BBF}" type="presParOf" srcId="{08ED5284-974A-4498-9BE0-60D60A1CF787}" destId="{547AB6F3-7EBB-4672-B1AB-F0BA0599F1E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155A3-78D3-4EF9-B77A-5D4477916BF1}">
      <dsp:nvSpPr>
        <dsp:cNvPr id="0" name=""/>
        <dsp:cNvSpPr/>
      </dsp:nvSpPr>
      <dsp:spPr>
        <a:xfrm>
          <a:off x="0" y="346497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D7FA0-0003-4A4C-8EBD-7E3615E2FC31}">
      <dsp:nvSpPr>
        <dsp:cNvPr id="0" name=""/>
        <dsp:cNvSpPr/>
      </dsp:nvSpPr>
      <dsp:spPr>
        <a:xfrm>
          <a:off x="525780" y="7017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are Non-Energy Impacts (NEIs)?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8924" y="40161"/>
        <a:ext cx="7294632" cy="612672"/>
      </dsp:txXfrm>
    </dsp:sp>
    <dsp:sp modelId="{96FEF5BA-3E0E-42B5-B63F-51D67D6CF9C8}">
      <dsp:nvSpPr>
        <dsp:cNvPr id="0" name=""/>
        <dsp:cNvSpPr/>
      </dsp:nvSpPr>
      <dsp:spPr>
        <a:xfrm>
          <a:off x="0" y="1389777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2BFBB-42AC-415D-A0CA-E0B7C211FA2F}">
      <dsp:nvSpPr>
        <dsp:cNvPr id="0" name=""/>
        <dsp:cNvSpPr/>
      </dsp:nvSpPr>
      <dsp:spPr>
        <a:xfrm>
          <a:off x="525780" y="1050297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Why are NEI’s Important to Study?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8924" y="1083441"/>
        <a:ext cx="7294632" cy="612672"/>
      </dsp:txXfrm>
    </dsp:sp>
    <dsp:sp modelId="{A76DF9A9-07CA-4A1E-AA85-FFDC4C62649D}">
      <dsp:nvSpPr>
        <dsp:cNvPr id="0" name=""/>
        <dsp:cNvSpPr/>
      </dsp:nvSpPr>
      <dsp:spPr>
        <a:xfrm>
          <a:off x="0" y="2433057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E307F-A971-4A45-85FD-E0B859400827}">
      <dsp:nvSpPr>
        <dsp:cNvPr id="0" name=""/>
        <dsp:cNvSpPr/>
      </dsp:nvSpPr>
      <dsp:spPr>
        <a:xfrm>
          <a:off x="525780" y="2093577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Challenges in the NEI Literature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8924" y="2126721"/>
        <a:ext cx="7294632" cy="612672"/>
      </dsp:txXfrm>
    </dsp:sp>
    <dsp:sp modelId="{F9F445AD-E1AF-48C7-9F1E-05B6216620DB}">
      <dsp:nvSpPr>
        <dsp:cNvPr id="0" name=""/>
        <dsp:cNvSpPr/>
      </dsp:nvSpPr>
      <dsp:spPr>
        <a:xfrm>
          <a:off x="0" y="3476337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78EA1-F952-436E-A34B-64FA4B0EED7C}">
      <dsp:nvSpPr>
        <dsp:cNvPr id="0" name=""/>
        <dsp:cNvSpPr/>
      </dsp:nvSpPr>
      <dsp:spPr>
        <a:xfrm>
          <a:off x="525780" y="3136857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Assessing NEI Calculations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8924" y="3170001"/>
        <a:ext cx="7294632" cy="612672"/>
      </dsp:txXfrm>
    </dsp:sp>
    <dsp:sp modelId="{3B3DC020-EADB-4342-ACBA-013A0665B438}">
      <dsp:nvSpPr>
        <dsp:cNvPr id="0" name=""/>
        <dsp:cNvSpPr/>
      </dsp:nvSpPr>
      <dsp:spPr>
        <a:xfrm>
          <a:off x="0" y="4519617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2B080-5FBC-4782-A777-A45132566092}">
      <dsp:nvSpPr>
        <dsp:cNvPr id="0" name=""/>
        <dsp:cNvSpPr/>
      </dsp:nvSpPr>
      <dsp:spPr>
        <a:xfrm>
          <a:off x="525780" y="4180137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Recommendations for NEI Research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8924" y="4213281"/>
        <a:ext cx="7294632" cy="6126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BC244-4B13-4AEF-9849-06D61B1866AD}">
      <dsp:nvSpPr>
        <dsp:cNvPr id="0" name=""/>
        <dsp:cNvSpPr/>
      </dsp:nvSpPr>
      <dsp:spPr>
        <a:xfrm>
          <a:off x="0" y="3001310"/>
          <a:ext cx="5093730" cy="985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Arrearage Reduction</a:t>
          </a:r>
          <a:endParaRPr lang="en-US" sz="1800" kern="1200" dirty="0">
            <a:solidFill>
              <a:schemeClr val="l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001310"/>
        <a:ext cx="5093730" cy="531952"/>
      </dsp:txXfrm>
    </dsp:sp>
    <dsp:sp modelId="{1138CA24-F247-45CB-A589-49227DCD76FE}">
      <dsp:nvSpPr>
        <dsp:cNvPr id="0" name=""/>
        <dsp:cNvSpPr/>
      </dsp:nvSpPr>
      <dsp:spPr>
        <a:xfrm>
          <a:off x="0" y="3513561"/>
          <a:ext cx="2546865" cy="453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?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513561"/>
        <a:ext cx="2546865" cy="453144"/>
      </dsp:txXfrm>
    </dsp:sp>
    <dsp:sp modelId="{24F483BF-0607-45C1-80BC-58E7A0BB1E88}">
      <dsp:nvSpPr>
        <dsp:cNvPr id="0" name=""/>
        <dsp:cNvSpPr/>
      </dsp:nvSpPr>
      <dsp:spPr>
        <a:xfrm>
          <a:off x="2546865" y="3513561"/>
          <a:ext cx="2546865" cy="453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$70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46865" y="3513561"/>
        <a:ext cx="2546865" cy="453144"/>
      </dsp:txXfrm>
    </dsp:sp>
    <dsp:sp modelId="{EA87C442-DBF6-4334-8EE6-BCF1B065A9F5}">
      <dsp:nvSpPr>
        <dsp:cNvPr id="0" name=""/>
        <dsp:cNvSpPr/>
      </dsp:nvSpPr>
      <dsp:spPr>
        <a:xfrm rot="10800000">
          <a:off x="0" y="1501007"/>
          <a:ext cx="5093730" cy="15150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Starting Arrearages</a:t>
          </a:r>
          <a:endParaRPr lang="en-US" sz="1800" kern="1200" dirty="0">
            <a:solidFill>
              <a:schemeClr val="l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10800000">
        <a:off x="0" y="1501007"/>
        <a:ext cx="5093730" cy="531792"/>
      </dsp:txXfrm>
    </dsp:sp>
    <dsp:sp modelId="{283898D3-81D7-4E2D-B30B-C93567A50A20}">
      <dsp:nvSpPr>
        <dsp:cNvPr id="0" name=""/>
        <dsp:cNvSpPr/>
      </dsp:nvSpPr>
      <dsp:spPr>
        <a:xfrm>
          <a:off x="0" y="2032800"/>
          <a:ext cx="2546865" cy="4530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?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032800"/>
        <a:ext cx="2546865" cy="453008"/>
      </dsp:txXfrm>
    </dsp:sp>
    <dsp:sp modelId="{C23CD972-1ACB-4C22-9136-4B6A45150B9C}">
      <dsp:nvSpPr>
        <dsp:cNvPr id="0" name=""/>
        <dsp:cNvSpPr/>
      </dsp:nvSpPr>
      <dsp:spPr>
        <a:xfrm>
          <a:off x="2546865" y="2032800"/>
          <a:ext cx="2546865" cy="4530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$218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46865" y="2032800"/>
        <a:ext cx="2546865" cy="453008"/>
      </dsp:txXfrm>
    </dsp:sp>
    <dsp:sp modelId="{9D802639-42DE-4DAF-B36A-D1261A497E14}">
      <dsp:nvSpPr>
        <dsp:cNvPr id="0" name=""/>
        <dsp:cNvSpPr/>
      </dsp:nvSpPr>
      <dsp:spPr>
        <a:xfrm rot="10800000">
          <a:off x="0" y="704"/>
          <a:ext cx="5093730" cy="15150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Arrearage</a:t>
          </a:r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Reduction</a:t>
          </a:r>
          <a:endParaRPr lang="en-US" sz="1800" kern="1200" dirty="0">
            <a:solidFill>
              <a:schemeClr val="l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10800000">
        <a:off x="0" y="704"/>
        <a:ext cx="5093730" cy="531792"/>
      </dsp:txXfrm>
    </dsp:sp>
    <dsp:sp modelId="{5C5C2FFF-4750-4763-830A-B4A264E95F06}">
      <dsp:nvSpPr>
        <dsp:cNvPr id="0" name=""/>
        <dsp:cNvSpPr/>
      </dsp:nvSpPr>
      <dsp:spPr>
        <a:xfrm>
          <a:off x="0" y="532497"/>
          <a:ext cx="2546865" cy="4530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32%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532497"/>
        <a:ext cx="2546865" cy="453008"/>
      </dsp:txXfrm>
    </dsp:sp>
    <dsp:sp modelId="{547AB6F3-7EBB-4672-B1AB-F0BA0599F1E4}">
      <dsp:nvSpPr>
        <dsp:cNvPr id="0" name=""/>
        <dsp:cNvSpPr/>
      </dsp:nvSpPr>
      <dsp:spPr>
        <a:xfrm>
          <a:off x="2546865" y="532497"/>
          <a:ext cx="2546865" cy="4530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32%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46865" y="532497"/>
        <a:ext cx="2546865" cy="4530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594CA-B158-4897-B01C-6F83A59A9183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6E3C911-F1C6-4715-A4FD-BB164D66FABF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Review Referenced Studies</a:t>
          </a:r>
          <a:endParaRPr lang="en-US" sz="3000" kern="1200" dirty="0"/>
        </a:p>
      </dsp:txBody>
      <dsp:txXfrm>
        <a:off x="96262" y="1390367"/>
        <a:ext cx="3214776" cy="1570603"/>
      </dsp:txXfrm>
    </dsp:sp>
    <dsp:sp modelId="{6D0E605E-A683-4A0B-80EA-7F754EE970AD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Understand Methodologies and Limitations</a:t>
          </a:r>
          <a:endParaRPr lang="en-US" sz="3000" kern="1200" dirty="0"/>
        </a:p>
      </dsp:txBody>
      <dsp:txXfrm>
        <a:off x="3650411" y="1390367"/>
        <a:ext cx="3214776" cy="1570603"/>
      </dsp:txXfrm>
    </dsp:sp>
    <dsp:sp modelId="{8BE2B128-A738-4659-AEF8-DA874720979C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Assess Applicability to Evaluated Program</a:t>
          </a:r>
          <a:endParaRPr lang="en-US" sz="3000" kern="1200" dirty="0"/>
        </a:p>
      </dsp:txBody>
      <dsp:txXfrm>
        <a:off x="7204561" y="1390367"/>
        <a:ext cx="3214776" cy="1570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BBE9B-AEFD-4D08-B0E7-D103FE411405}">
      <dsp:nvSpPr>
        <dsp:cNvPr id="0" name=""/>
        <dsp:cNvSpPr/>
      </dsp:nvSpPr>
      <dsp:spPr>
        <a:xfrm>
          <a:off x="-6255698" y="-956979"/>
          <a:ext cx="7446395" cy="7446395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EA63-4964-4A70-A273-B20764132DB8}">
      <dsp:nvSpPr>
        <dsp:cNvPr id="0" name=""/>
        <dsp:cNvSpPr/>
      </dsp:nvSpPr>
      <dsp:spPr>
        <a:xfrm>
          <a:off x="443329" y="291338"/>
          <a:ext cx="10427889" cy="582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Methodologies have been developed to measure NEIs</a:t>
          </a:r>
        </a:p>
      </dsp:txBody>
      <dsp:txXfrm>
        <a:off x="443329" y="291338"/>
        <a:ext cx="10427889" cy="582454"/>
      </dsp:txXfrm>
    </dsp:sp>
    <dsp:sp modelId="{C6FD50FB-4FC2-4E46-A591-F5E08D79D0AB}">
      <dsp:nvSpPr>
        <dsp:cNvPr id="0" name=""/>
        <dsp:cNvSpPr/>
      </dsp:nvSpPr>
      <dsp:spPr>
        <a:xfrm>
          <a:off x="79295" y="218531"/>
          <a:ext cx="728068" cy="728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0E5EE-7D79-4A96-80B6-5987D3A3FFED}">
      <dsp:nvSpPr>
        <dsp:cNvPr id="0" name=""/>
        <dsp:cNvSpPr/>
      </dsp:nvSpPr>
      <dsp:spPr>
        <a:xfrm>
          <a:off x="922438" y="1164909"/>
          <a:ext cx="9948780" cy="582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Current literature on NEIs has many challenges</a:t>
          </a:r>
        </a:p>
      </dsp:txBody>
      <dsp:txXfrm>
        <a:off x="922438" y="1164909"/>
        <a:ext cx="9948780" cy="582454"/>
      </dsp:txXfrm>
    </dsp:sp>
    <dsp:sp modelId="{1BFD5822-AF0D-42F4-B1DE-93078B7E9653}">
      <dsp:nvSpPr>
        <dsp:cNvPr id="0" name=""/>
        <dsp:cNvSpPr/>
      </dsp:nvSpPr>
      <dsp:spPr>
        <a:xfrm>
          <a:off x="558404" y="1092103"/>
          <a:ext cx="728068" cy="728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1BBE1-EC68-4A38-B3D6-D2F963BCEECA}">
      <dsp:nvSpPr>
        <dsp:cNvPr id="0" name=""/>
        <dsp:cNvSpPr/>
      </dsp:nvSpPr>
      <dsp:spPr>
        <a:xfrm>
          <a:off x="1141523" y="2038481"/>
          <a:ext cx="9729695" cy="582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Additional research is needed</a:t>
          </a:r>
        </a:p>
      </dsp:txBody>
      <dsp:txXfrm>
        <a:off x="1141523" y="2038481"/>
        <a:ext cx="9729695" cy="582454"/>
      </dsp:txXfrm>
    </dsp:sp>
    <dsp:sp modelId="{FA2FC386-D7C9-4C40-AF80-0EEABD50C28F}">
      <dsp:nvSpPr>
        <dsp:cNvPr id="0" name=""/>
        <dsp:cNvSpPr/>
      </dsp:nvSpPr>
      <dsp:spPr>
        <a:xfrm>
          <a:off x="777489" y="1965674"/>
          <a:ext cx="728068" cy="728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5250D-ADEA-4A8E-B892-558E285FB01A}">
      <dsp:nvSpPr>
        <dsp:cNvPr id="0" name=""/>
        <dsp:cNvSpPr/>
      </dsp:nvSpPr>
      <dsp:spPr>
        <a:xfrm>
          <a:off x="1141523" y="2911500"/>
          <a:ext cx="9729695" cy="582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Difficult to apply findings from previous studies</a:t>
          </a:r>
        </a:p>
      </dsp:txBody>
      <dsp:txXfrm>
        <a:off x="1141523" y="2911500"/>
        <a:ext cx="9729695" cy="582454"/>
      </dsp:txXfrm>
    </dsp:sp>
    <dsp:sp modelId="{66E53C93-4655-4574-8755-B2DBBF901144}">
      <dsp:nvSpPr>
        <dsp:cNvPr id="0" name=""/>
        <dsp:cNvSpPr/>
      </dsp:nvSpPr>
      <dsp:spPr>
        <a:xfrm>
          <a:off x="777489" y="2838693"/>
          <a:ext cx="728068" cy="728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F5DBF-A542-4096-9D73-44BC468EC785}">
      <dsp:nvSpPr>
        <dsp:cNvPr id="0" name=""/>
        <dsp:cNvSpPr/>
      </dsp:nvSpPr>
      <dsp:spPr>
        <a:xfrm>
          <a:off x="922438" y="3785072"/>
          <a:ext cx="9948780" cy="582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Factors specific to programs, jurisdictions, participants, and implementation can impact the NEIs</a:t>
          </a:r>
        </a:p>
      </dsp:txBody>
      <dsp:txXfrm>
        <a:off x="922438" y="3785072"/>
        <a:ext cx="9948780" cy="582454"/>
      </dsp:txXfrm>
    </dsp:sp>
    <dsp:sp modelId="{841DE93B-823C-4AE3-B76B-03AF2FA6F231}">
      <dsp:nvSpPr>
        <dsp:cNvPr id="0" name=""/>
        <dsp:cNvSpPr/>
      </dsp:nvSpPr>
      <dsp:spPr>
        <a:xfrm>
          <a:off x="558404" y="3712265"/>
          <a:ext cx="728068" cy="728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1D5D4-6DFA-4C36-96CB-90739A3B3DB4}">
      <dsp:nvSpPr>
        <dsp:cNvPr id="0" name=""/>
        <dsp:cNvSpPr/>
      </dsp:nvSpPr>
      <dsp:spPr>
        <a:xfrm>
          <a:off x="443329" y="4658643"/>
          <a:ext cx="10427889" cy="582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Additional challenges relate to valuing benefits relating to health, comfort, and safety</a:t>
          </a:r>
        </a:p>
      </dsp:txBody>
      <dsp:txXfrm>
        <a:off x="443329" y="4658643"/>
        <a:ext cx="10427889" cy="582454"/>
      </dsp:txXfrm>
    </dsp:sp>
    <dsp:sp modelId="{0F0FBFF2-30D6-49CB-A75F-C0847B169C8A}">
      <dsp:nvSpPr>
        <dsp:cNvPr id="0" name=""/>
        <dsp:cNvSpPr/>
      </dsp:nvSpPr>
      <dsp:spPr>
        <a:xfrm>
          <a:off x="79295" y="4585837"/>
          <a:ext cx="728068" cy="728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A6C2C-3ED8-472F-B903-30487F99234E}">
      <dsp:nvSpPr>
        <dsp:cNvPr id="0" name=""/>
        <dsp:cNvSpPr/>
      </dsp:nvSpPr>
      <dsp:spPr>
        <a:xfrm rot="5400000">
          <a:off x="6204016" y="-2181693"/>
          <a:ext cx="1893183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Energy Savings (kWh, </a:t>
          </a:r>
          <a:r>
            <a:rPr lang="en-US" sz="2500" b="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ccf</a:t>
          </a:r>
          <a:r>
            <a:rPr lang="en-US" sz="25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  <a:endParaRPr lang="en-US" sz="2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Demand Reduction (kW)</a:t>
          </a:r>
          <a:endParaRPr lang="en-US" sz="2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Measure-Level Savings</a:t>
          </a:r>
          <a:endParaRPr lang="en-US" sz="2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Cost-Effectiveness</a:t>
          </a:r>
          <a:endParaRPr lang="en-US" sz="2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3785616" y="329125"/>
        <a:ext cx="6637566" cy="1708347"/>
      </dsp:txXfrm>
    </dsp:sp>
    <dsp:sp modelId="{168CF24A-0F7D-4B92-AC06-81CF7002793E}">
      <dsp:nvSpPr>
        <dsp:cNvPr id="0" name=""/>
        <dsp:cNvSpPr/>
      </dsp:nvSpPr>
      <dsp:spPr>
        <a:xfrm>
          <a:off x="0" y="59"/>
          <a:ext cx="3785616" cy="2366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Energy Efficiency Evaluation Typical Assessments</a:t>
          </a:r>
          <a:endParaRPr lang="en-US" sz="3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5522" y="115581"/>
        <a:ext cx="3554572" cy="2135434"/>
      </dsp:txXfrm>
    </dsp:sp>
    <dsp:sp modelId="{EE1EEBE0-44D0-4BEE-9890-F27F28304C36}">
      <dsp:nvSpPr>
        <dsp:cNvPr id="0" name=""/>
        <dsp:cNvSpPr/>
      </dsp:nvSpPr>
      <dsp:spPr>
        <a:xfrm rot="5400000">
          <a:off x="6204016" y="303109"/>
          <a:ext cx="1893183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Environmental Impacts</a:t>
          </a:r>
          <a:endParaRPr lang="en-US" sz="2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Economic Impacts</a:t>
          </a:r>
          <a:endParaRPr lang="en-US" sz="2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Comfort Impacts</a:t>
          </a:r>
          <a:endParaRPr lang="en-US" sz="2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…and many more!!</a:t>
          </a:r>
          <a:endParaRPr lang="en-US" sz="2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3785616" y="2813927"/>
        <a:ext cx="6637566" cy="1708347"/>
      </dsp:txXfrm>
    </dsp:sp>
    <dsp:sp modelId="{F2F18ACF-1DA0-4E8B-BF5A-8FCF60A8790E}">
      <dsp:nvSpPr>
        <dsp:cNvPr id="0" name=""/>
        <dsp:cNvSpPr/>
      </dsp:nvSpPr>
      <dsp:spPr>
        <a:xfrm>
          <a:off x="0" y="2484861"/>
          <a:ext cx="3785616" cy="2366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Additional Impacts</a:t>
          </a:r>
          <a:endParaRPr lang="en-US" sz="3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5522" y="2600383"/>
        <a:ext cx="3554572" cy="2135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31144-26BC-4B43-B34C-D12300D8FC8E}">
      <dsp:nvSpPr>
        <dsp:cNvPr id="0" name=""/>
        <dsp:cNvSpPr/>
      </dsp:nvSpPr>
      <dsp:spPr>
        <a:xfrm>
          <a:off x="0" y="6985"/>
          <a:ext cx="10559375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Societal Benefit Examples</a:t>
          </a:r>
          <a:endParaRPr lang="en-US" sz="3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151" y="49136"/>
        <a:ext cx="10475073" cy="779158"/>
      </dsp:txXfrm>
    </dsp:sp>
    <dsp:sp modelId="{167D9D8A-0CF4-4C28-B0D3-3CB682741D14}">
      <dsp:nvSpPr>
        <dsp:cNvPr id="0" name=""/>
        <dsp:cNvSpPr/>
      </dsp:nvSpPr>
      <dsp:spPr>
        <a:xfrm>
          <a:off x="0" y="870445"/>
          <a:ext cx="10559375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6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Reduced emissions positively impact the environment</a:t>
          </a:r>
          <a:endParaRPr lang="en-US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870445"/>
        <a:ext cx="10559375" cy="596160"/>
      </dsp:txXfrm>
    </dsp:sp>
    <dsp:sp modelId="{47005F68-B55C-4E5B-8323-A152AA6B8886}">
      <dsp:nvSpPr>
        <dsp:cNvPr id="0" name=""/>
        <dsp:cNvSpPr/>
      </dsp:nvSpPr>
      <dsp:spPr>
        <a:xfrm>
          <a:off x="0" y="1466605"/>
          <a:ext cx="10559375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Household Benefit Examples</a:t>
          </a:r>
          <a:endParaRPr lang="en-US" sz="3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151" y="1508756"/>
        <a:ext cx="10475073" cy="779158"/>
      </dsp:txXfrm>
    </dsp:sp>
    <dsp:sp modelId="{464130AD-F97D-46DE-AFBF-684AEA5B4C3E}">
      <dsp:nvSpPr>
        <dsp:cNvPr id="0" name=""/>
        <dsp:cNvSpPr/>
      </dsp:nvSpPr>
      <dsp:spPr>
        <a:xfrm>
          <a:off x="0" y="2330065"/>
          <a:ext cx="10559375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6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Air sealing increases comfort</a:t>
          </a:r>
          <a:endParaRPr lang="en-US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330065"/>
        <a:ext cx="10559375" cy="596160"/>
      </dsp:txXfrm>
    </dsp:sp>
    <dsp:sp modelId="{883F1ACC-1C38-4EB5-9754-2891FFCA4785}">
      <dsp:nvSpPr>
        <dsp:cNvPr id="0" name=""/>
        <dsp:cNvSpPr/>
      </dsp:nvSpPr>
      <dsp:spPr>
        <a:xfrm>
          <a:off x="0" y="2926225"/>
          <a:ext cx="10559375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Ratepayer Benefit Examples</a:t>
          </a:r>
          <a:endParaRPr lang="en-US" sz="3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151" y="2968376"/>
        <a:ext cx="10475073" cy="779158"/>
      </dsp:txXfrm>
    </dsp:sp>
    <dsp:sp modelId="{3BEE6057-A6F8-4CF4-807C-EE68A5058AB5}">
      <dsp:nvSpPr>
        <dsp:cNvPr id="0" name=""/>
        <dsp:cNvSpPr/>
      </dsp:nvSpPr>
      <dsp:spPr>
        <a:xfrm>
          <a:off x="0" y="3789685"/>
          <a:ext cx="10559375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6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Reduced usage improves affordability and may reduce collections costs</a:t>
          </a:r>
          <a:endParaRPr lang="en-US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789685"/>
        <a:ext cx="10559375" cy="875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65864-AA22-4158-B09E-A581F29360F8}">
      <dsp:nvSpPr>
        <dsp:cNvPr id="0" name=""/>
        <dsp:cNvSpPr/>
      </dsp:nvSpPr>
      <dsp:spPr>
        <a:xfrm>
          <a:off x="0" y="1751"/>
          <a:ext cx="10559375" cy="111230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Household level benefits may result in benefits to society</a:t>
          </a:r>
        </a:p>
      </dsp:txBody>
      <dsp:txXfrm>
        <a:off x="54298" y="56049"/>
        <a:ext cx="10450779" cy="1003708"/>
      </dsp:txXfrm>
    </dsp:sp>
    <dsp:sp modelId="{22C6024C-E58A-4378-A6D6-AF7A0EE9BEC7}">
      <dsp:nvSpPr>
        <dsp:cNvPr id="0" name=""/>
        <dsp:cNvSpPr/>
      </dsp:nvSpPr>
      <dsp:spPr>
        <a:xfrm>
          <a:off x="0" y="1205920"/>
          <a:ext cx="10559375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6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 participant health improvements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May lead to reductions in Medicaid or Medicare costs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Benefits accrue to taxpayers</a:t>
          </a:r>
        </a:p>
      </dsp:txBody>
      <dsp:txXfrm>
        <a:off x="0" y="1205920"/>
        <a:ext cx="10559375" cy="1130220"/>
      </dsp:txXfrm>
    </dsp:sp>
    <dsp:sp modelId="{883F1ACC-1C38-4EB5-9754-2891FFCA4785}">
      <dsp:nvSpPr>
        <dsp:cNvPr id="0" name=""/>
        <dsp:cNvSpPr/>
      </dsp:nvSpPr>
      <dsp:spPr>
        <a:xfrm>
          <a:off x="0" y="2336140"/>
          <a:ext cx="10559375" cy="111230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Household level benefits may result in benefits to ratepayers</a:t>
          </a:r>
        </a:p>
      </dsp:txBody>
      <dsp:txXfrm>
        <a:off x="54298" y="2390438"/>
        <a:ext cx="10450779" cy="1003708"/>
      </dsp:txXfrm>
    </dsp:sp>
    <dsp:sp modelId="{3BEE6057-A6F8-4CF4-807C-EE68A5058AB5}">
      <dsp:nvSpPr>
        <dsp:cNvPr id="0" name=""/>
        <dsp:cNvSpPr/>
      </dsp:nvSpPr>
      <dsp:spPr>
        <a:xfrm>
          <a:off x="0" y="3448444"/>
          <a:ext cx="10559375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6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 participant affordability improvements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May lead to reductions in the cost of bill payment subsidy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Benefits accrue to ratepayers</a:t>
          </a:r>
        </a:p>
      </dsp:txBody>
      <dsp:txXfrm>
        <a:off x="0" y="3448444"/>
        <a:ext cx="10559375" cy="1130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838EA-475A-4D0D-B789-59B90753336E}">
      <dsp:nvSpPr>
        <dsp:cNvPr id="0" name=""/>
        <dsp:cNvSpPr/>
      </dsp:nvSpPr>
      <dsp:spPr>
        <a:xfrm>
          <a:off x="698156" y="0"/>
          <a:ext cx="8296048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A9583-8405-4A24-A946-E27609960406}">
      <dsp:nvSpPr>
        <dsp:cNvPr id="0" name=""/>
        <dsp:cNvSpPr/>
      </dsp:nvSpPr>
      <dsp:spPr>
        <a:xfrm>
          <a:off x="10484" y="1234440"/>
          <a:ext cx="3141518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Review </a:t>
          </a:r>
          <a:r>
            <a:rPr lang="en-US" sz="2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Past Studies</a:t>
          </a:r>
          <a:endParaRPr lang="en-US" sz="2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0831" y="1314787"/>
        <a:ext cx="2980824" cy="1485226"/>
      </dsp:txXfrm>
    </dsp:sp>
    <dsp:sp modelId="{AD5BFF49-BDB7-4C6A-A9E8-1E4DA36C9235}">
      <dsp:nvSpPr>
        <dsp:cNvPr id="0" name=""/>
        <dsp:cNvSpPr/>
      </dsp:nvSpPr>
      <dsp:spPr>
        <a:xfrm>
          <a:off x="3309269" y="1234440"/>
          <a:ext cx="3141518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Select</a:t>
          </a:r>
          <a:r>
            <a:rPr lang="en-US" sz="2700" kern="1200" dirty="0"/>
            <a:t> </a:t>
          </a:r>
          <a:r>
            <a:rPr lang="en-US" sz="2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Particular Benefits </a:t>
          </a:r>
          <a:r>
            <a:rPr lang="en-US" sz="2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 </a:t>
          </a:r>
          <a:r>
            <a:rPr lang="en-US" sz="2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Inclusion</a:t>
          </a:r>
          <a:endParaRPr lang="en-US" sz="2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389616" y="1314787"/>
        <a:ext cx="2980824" cy="1485226"/>
      </dsp:txXfrm>
    </dsp:sp>
    <dsp:sp modelId="{B8BFC587-F39F-440A-8918-201E7F3756C1}">
      <dsp:nvSpPr>
        <dsp:cNvPr id="0" name=""/>
        <dsp:cNvSpPr/>
      </dsp:nvSpPr>
      <dsp:spPr>
        <a:xfrm>
          <a:off x="6608054" y="1234440"/>
          <a:ext cx="3141518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Take </a:t>
          </a:r>
          <a:r>
            <a:rPr lang="en-US" sz="2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Average </a:t>
          </a:r>
          <a:r>
            <a:rPr lang="en-US" sz="2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of </a:t>
          </a:r>
          <a:r>
            <a:rPr lang="en-US" sz="2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Past Study Impacts</a:t>
          </a:r>
          <a:endParaRPr lang="en-US" sz="2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688401" y="1314787"/>
        <a:ext cx="2980824" cy="14852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B34DA-8605-4EED-A0BF-2BE31E624D22}">
      <dsp:nvSpPr>
        <dsp:cNvPr id="0" name=""/>
        <dsp:cNvSpPr/>
      </dsp:nvSpPr>
      <dsp:spPr>
        <a:xfrm>
          <a:off x="1370" y="0"/>
          <a:ext cx="3562894" cy="51320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Utilizes </a:t>
          </a:r>
          <a:r>
            <a:rPr lang="en-US" sz="2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Past Estimates</a:t>
          </a:r>
          <a:endParaRPr lang="en-US" sz="2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370" y="0"/>
        <a:ext cx="3562894" cy="1539623"/>
      </dsp:txXfrm>
    </dsp:sp>
    <dsp:sp modelId="{DD50F22A-CDC3-4A9C-983D-C86602665ED6}">
      <dsp:nvSpPr>
        <dsp:cNvPr id="0" name=""/>
        <dsp:cNvSpPr/>
      </dsp:nvSpPr>
      <dsp:spPr>
        <a:xfrm>
          <a:off x="357659" y="1541127"/>
          <a:ext cx="2850315" cy="1547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Out of Date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02981" y="1586449"/>
        <a:ext cx="2759671" cy="1456747"/>
      </dsp:txXfrm>
    </dsp:sp>
    <dsp:sp modelId="{EC4A8E87-0A5A-4222-A1AD-B0D8CEE6261B}">
      <dsp:nvSpPr>
        <dsp:cNvPr id="0" name=""/>
        <dsp:cNvSpPr/>
      </dsp:nvSpPr>
      <dsp:spPr>
        <a:xfrm>
          <a:off x="357659" y="3326579"/>
          <a:ext cx="2850315" cy="1547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 </a:t>
          </a: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Applicable </a:t>
          </a: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</a:t>
          </a: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Current Study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02981" y="3371901"/>
        <a:ext cx="2759671" cy="1456747"/>
      </dsp:txXfrm>
    </dsp:sp>
    <dsp:sp modelId="{BD216581-4F6F-4649-B1A9-5CE932C94D02}">
      <dsp:nvSpPr>
        <dsp:cNvPr id="0" name=""/>
        <dsp:cNvSpPr/>
      </dsp:nvSpPr>
      <dsp:spPr>
        <a:xfrm>
          <a:off x="3831481" y="0"/>
          <a:ext cx="3562894" cy="51320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Research Quality Not Assessed</a:t>
          </a:r>
          <a:endParaRPr lang="en-US" sz="2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831481" y="0"/>
        <a:ext cx="3562894" cy="1539623"/>
      </dsp:txXfrm>
    </dsp:sp>
    <dsp:sp modelId="{795E3C9F-4E42-4B6C-AC3A-652F6C55E0F4}">
      <dsp:nvSpPr>
        <dsp:cNvPr id="0" name=""/>
        <dsp:cNvSpPr/>
      </dsp:nvSpPr>
      <dsp:spPr>
        <a:xfrm>
          <a:off x="4187771" y="1540062"/>
          <a:ext cx="2850315" cy="1008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Robustness of </a:t>
          </a: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Approach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17302" y="1569593"/>
        <a:ext cx="2791253" cy="949186"/>
      </dsp:txXfrm>
    </dsp:sp>
    <dsp:sp modelId="{C7F1A8EB-82F2-4B82-B01A-C2A8B750B2D4}">
      <dsp:nvSpPr>
        <dsp:cNvPr id="0" name=""/>
        <dsp:cNvSpPr/>
      </dsp:nvSpPr>
      <dsp:spPr>
        <a:xfrm>
          <a:off x="4187771" y="2703425"/>
          <a:ext cx="2850315" cy="1008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Sample </a:t>
          </a: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Size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17302" y="2732956"/>
        <a:ext cx="2791253" cy="949186"/>
      </dsp:txXfrm>
    </dsp:sp>
    <dsp:sp modelId="{F1481A73-4B3C-4E8D-A478-A9D4EB184630}">
      <dsp:nvSpPr>
        <dsp:cNvPr id="0" name=""/>
        <dsp:cNvSpPr/>
      </dsp:nvSpPr>
      <dsp:spPr>
        <a:xfrm>
          <a:off x="4187771" y="3866788"/>
          <a:ext cx="2850315" cy="1008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Statistical </a:t>
          </a: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Significance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17302" y="3896319"/>
        <a:ext cx="2791253" cy="949186"/>
      </dsp:txXfrm>
    </dsp:sp>
    <dsp:sp modelId="{B572A7D8-E708-4B7A-A433-D747E9E25C73}">
      <dsp:nvSpPr>
        <dsp:cNvPr id="0" name=""/>
        <dsp:cNvSpPr/>
      </dsp:nvSpPr>
      <dsp:spPr>
        <a:xfrm>
          <a:off x="7661593" y="0"/>
          <a:ext cx="3562894" cy="51320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Lack of </a:t>
          </a:r>
          <a:r>
            <a:rPr lang="en-US" sz="2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Documentation</a:t>
          </a:r>
          <a:endParaRPr lang="en-US" sz="2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661593" y="0"/>
        <a:ext cx="3562894" cy="1539623"/>
      </dsp:txXfrm>
    </dsp:sp>
    <dsp:sp modelId="{02CDED09-71FD-4AF7-9A32-23157CD2D44D}">
      <dsp:nvSpPr>
        <dsp:cNvPr id="0" name=""/>
        <dsp:cNvSpPr/>
      </dsp:nvSpPr>
      <dsp:spPr>
        <a:xfrm>
          <a:off x="8017882" y="1540062"/>
          <a:ext cx="2850315" cy="1008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Methodology</a:t>
          </a:r>
        </a:p>
      </dsp:txBody>
      <dsp:txXfrm>
        <a:off x="8047413" y="1569593"/>
        <a:ext cx="2791253" cy="949186"/>
      </dsp:txXfrm>
    </dsp:sp>
    <dsp:sp modelId="{1D63303E-6D3D-4961-A649-22FB0EDF8BAC}">
      <dsp:nvSpPr>
        <dsp:cNvPr id="0" name=""/>
        <dsp:cNvSpPr/>
      </dsp:nvSpPr>
      <dsp:spPr>
        <a:xfrm>
          <a:off x="8017882" y="2703425"/>
          <a:ext cx="2850315" cy="1008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Assumptions</a:t>
          </a:r>
        </a:p>
      </dsp:txBody>
      <dsp:txXfrm>
        <a:off x="8047413" y="2732956"/>
        <a:ext cx="2791253" cy="949186"/>
      </dsp:txXfrm>
    </dsp:sp>
    <dsp:sp modelId="{3BD0D5E3-38BF-4F62-94B4-8300E97C3539}">
      <dsp:nvSpPr>
        <dsp:cNvPr id="0" name=""/>
        <dsp:cNvSpPr/>
      </dsp:nvSpPr>
      <dsp:spPr>
        <a:xfrm>
          <a:off x="8017882" y="3866788"/>
          <a:ext cx="2850315" cy="1008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Limitations</a:t>
          </a:r>
        </a:p>
      </dsp:txBody>
      <dsp:txXfrm>
        <a:off x="8047413" y="3896319"/>
        <a:ext cx="2791253" cy="9491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687B6-F34C-44B9-A385-4BC8753A50F5}">
      <dsp:nvSpPr>
        <dsp:cNvPr id="0" name=""/>
        <dsp:cNvSpPr/>
      </dsp:nvSpPr>
      <dsp:spPr>
        <a:xfrm>
          <a:off x="0" y="0"/>
          <a:ext cx="4070636" cy="40706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56E45-3CBA-455C-9071-D45930DA74C4}">
      <dsp:nvSpPr>
        <dsp:cNvPr id="0" name=""/>
        <dsp:cNvSpPr/>
      </dsp:nvSpPr>
      <dsp:spPr>
        <a:xfrm>
          <a:off x="2035318" y="0"/>
          <a:ext cx="6092682" cy="4070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Economic Benefits</a:t>
          </a:r>
          <a:endParaRPr lang="en-US" sz="2400" b="1" kern="1200" dirty="0">
            <a:solidFill>
              <a:srgbClr val="00B0F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035318" y="0"/>
        <a:ext cx="3046341" cy="1221193"/>
      </dsp:txXfrm>
    </dsp:sp>
    <dsp:sp modelId="{183E8000-94DA-41D7-BDE7-7525A8576C4B}">
      <dsp:nvSpPr>
        <dsp:cNvPr id="0" name=""/>
        <dsp:cNvSpPr/>
      </dsp:nvSpPr>
      <dsp:spPr>
        <a:xfrm>
          <a:off x="712362" y="1221193"/>
          <a:ext cx="2645910" cy="26459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8CD65-2F9A-484D-96F3-E1D3BBDD4E63}">
      <dsp:nvSpPr>
        <dsp:cNvPr id="0" name=""/>
        <dsp:cNvSpPr/>
      </dsp:nvSpPr>
      <dsp:spPr>
        <a:xfrm>
          <a:off x="2035318" y="1221193"/>
          <a:ext cx="6092682" cy="26459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Other Influencing Factors</a:t>
          </a:r>
          <a:endParaRPr lang="en-US" sz="2400" b="1" kern="1200" dirty="0">
            <a:solidFill>
              <a:srgbClr val="00B0F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035318" y="1221193"/>
        <a:ext cx="3046341" cy="1221189"/>
      </dsp:txXfrm>
    </dsp:sp>
    <dsp:sp modelId="{A1BB7BD8-AD29-4ACF-B995-9F448895C6C1}">
      <dsp:nvSpPr>
        <dsp:cNvPr id="0" name=""/>
        <dsp:cNvSpPr/>
      </dsp:nvSpPr>
      <dsp:spPr>
        <a:xfrm>
          <a:off x="1424723" y="2442382"/>
          <a:ext cx="1221189" cy="122118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B2FB8-CF45-48FB-B9B4-AE2D6A0BF8FA}">
      <dsp:nvSpPr>
        <dsp:cNvPr id="0" name=""/>
        <dsp:cNvSpPr/>
      </dsp:nvSpPr>
      <dsp:spPr>
        <a:xfrm>
          <a:off x="2035318" y="2442382"/>
          <a:ext cx="6092682" cy="12211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Double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Counting</a:t>
          </a:r>
          <a:endParaRPr lang="en-US" sz="2400" b="1" kern="1200" dirty="0">
            <a:solidFill>
              <a:srgbClr val="00B0F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035318" y="2442382"/>
        <a:ext cx="3046341" cy="1221189"/>
      </dsp:txXfrm>
    </dsp:sp>
    <dsp:sp modelId="{1260053F-62E2-45D2-852B-92E37265F838}">
      <dsp:nvSpPr>
        <dsp:cNvPr id="0" name=""/>
        <dsp:cNvSpPr/>
      </dsp:nvSpPr>
      <dsp:spPr>
        <a:xfrm>
          <a:off x="5081658" y="0"/>
          <a:ext cx="3046341" cy="122119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Net Benefit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would the funds be used for in the absence of the program?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81658" y="0"/>
        <a:ext cx="3046341" cy="1221193"/>
      </dsp:txXfrm>
    </dsp:sp>
    <dsp:sp modelId="{311ADFD6-7D53-46CB-92A8-F74A06660B6B}">
      <dsp:nvSpPr>
        <dsp:cNvPr id="0" name=""/>
        <dsp:cNvSpPr/>
      </dsp:nvSpPr>
      <dsp:spPr>
        <a:xfrm>
          <a:off x="5081658" y="1221193"/>
          <a:ext cx="3046341" cy="12211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Energy Assistance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When households sign up for WAP, are they enrolled in LIHEAP?  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81658" y="1221193"/>
        <a:ext cx="3046341" cy="1221189"/>
      </dsp:txXfrm>
    </dsp:sp>
    <dsp:sp modelId="{F495D04C-CB98-45E5-82B2-2033BBA505E9}">
      <dsp:nvSpPr>
        <dsp:cNvPr id="0" name=""/>
        <dsp:cNvSpPr/>
      </dsp:nvSpPr>
      <dsp:spPr>
        <a:xfrm>
          <a:off x="5081658" y="2442382"/>
          <a:ext cx="3046341" cy="12211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Health Impacts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 the same benefit counted more than once when valuing the impact </a:t>
          </a:r>
          <a:r>
            <a:rPr lang="en-US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of increased prescription adherence, </a:t>
          </a:r>
          <a:r>
            <a:rPr lang="en-US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health status, colds, allergies, etc.?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81658" y="2442382"/>
        <a:ext cx="3046341" cy="12211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4928A-1EE1-4531-9D30-CB160BC7EB93}">
      <dsp:nvSpPr>
        <dsp:cNvPr id="0" name=""/>
        <dsp:cNvSpPr/>
      </dsp:nvSpPr>
      <dsp:spPr>
        <a:xfrm>
          <a:off x="0" y="345081"/>
          <a:ext cx="10052908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217" tIns="270764" rIns="7802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Households scheduled for a WAP audit.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45081"/>
        <a:ext cx="10052908" cy="552825"/>
      </dsp:txXfrm>
    </dsp:sp>
    <dsp:sp modelId="{F18DE85A-E42F-4C2D-A631-93F9D248A8FD}">
      <dsp:nvSpPr>
        <dsp:cNvPr id="0" name=""/>
        <dsp:cNvSpPr/>
      </dsp:nvSpPr>
      <dsp:spPr>
        <a:xfrm>
          <a:off x="502645" y="153201"/>
          <a:ext cx="703703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83" tIns="0" rIns="26598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Treatment Group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1379" y="171935"/>
        <a:ext cx="6999568" cy="346292"/>
      </dsp:txXfrm>
    </dsp:sp>
    <dsp:sp modelId="{77370E3B-F546-4532-B34E-B56848F2A609}">
      <dsp:nvSpPr>
        <dsp:cNvPr id="0" name=""/>
        <dsp:cNvSpPr/>
      </dsp:nvSpPr>
      <dsp:spPr>
        <a:xfrm>
          <a:off x="0" y="1159986"/>
          <a:ext cx="10052908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217" tIns="270764" rIns="7802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Treated by WAP one year prior to survey.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159986"/>
        <a:ext cx="10052908" cy="552825"/>
      </dsp:txXfrm>
    </dsp:sp>
    <dsp:sp modelId="{4C928F59-2DA8-4EE3-B453-03C31F60548D}">
      <dsp:nvSpPr>
        <dsp:cNvPr id="0" name=""/>
        <dsp:cNvSpPr/>
      </dsp:nvSpPr>
      <dsp:spPr>
        <a:xfrm>
          <a:off x="502645" y="968106"/>
          <a:ext cx="703703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83" tIns="0" rIns="26598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Comparison Group</a:t>
          </a:r>
          <a:endParaRPr lang="en-US" sz="1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1379" y="986840"/>
        <a:ext cx="6999568" cy="346292"/>
      </dsp:txXfrm>
    </dsp:sp>
    <dsp:sp modelId="{23788189-F442-4B79-ACDC-844A1B6CC562}">
      <dsp:nvSpPr>
        <dsp:cNvPr id="0" name=""/>
        <dsp:cNvSpPr/>
      </dsp:nvSpPr>
      <dsp:spPr>
        <a:xfrm>
          <a:off x="0" y="1974892"/>
          <a:ext cx="10052908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217" tIns="270764" rIns="7802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summer 2011 collected client self-reports of housing unit conditions and health status.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974892"/>
        <a:ext cx="10052908" cy="552825"/>
      </dsp:txXfrm>
    </dsp:sp>
    <dsp:sp modelId="{A82F7EFA-2D84-40F0-9E0B-33F480E56C13}">
      <dsp:nvSpPr>
        <dsp:cNvPr id="0" name=""/>
        <dsp:cNvSpPr/>
      </dsp:nvSpPr>
      <dsp:spPr>
        <a:xfrm>
          <a:off x="502645" y="1783012"/>
          <a:ext cx="703703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83" tIns="0" rIns="26598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Baseline Survey</a:t>
          </a:r>
          <a:endParaRPr lang="en-US" sz="1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1379" y="1801746"/>
        <a:ext cx="6999568" cy="346292"/>
      </dsp:txXfrm>
    </dsp:sp>
    <dsp:sp modelId="{20849582-00DF-4956-9A6F-C9821E256FDF}">
      <dsp:nvSpPr>
        <dsp:cNvPr id="0" name=""/>
        <dsp:cNvSpPr/>
      </dsp:nvSpPr>
      <dsp:spPr>
        <a:xfrm>
          <a:off x="0" y="2789797"/>
          <a:ext cx="10052908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217" tIns="270764" rIns="7802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summer 2013 asked the same survey questions on housing unit conditions and health status.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789797"/>
        <a:ext cx="10052908" cy="552825"/>
      </dsp:txXfrm>
    </dsp:sp>
    <dsp:sp modelId="{DA572455-F734-4B6F-8BDB-2E0B8A3C15D9}">
      <dsp:nvSpPr>
        <dsp:cNvPr id="0" name=""/>
        <dsp:cNvSpPr/>
      </dsp:nvSpPr>
      <dsp:spPr>
        <a:xfrm>
          <a:off x="502645" y="2597916"/>
          <a:ext cx="703703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83" tIns="0" rIns="26598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Follow-Up Survey</a:t>
          </a:r>
          <a:endParaRPr lang="en-US" sz="1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1379" y="2616650"/>
        <a:ext cx="6999568" cy="346292"/>
      </dsp:txXfrm>
    </dsp:sp>
    <dsp:sp modelId="{EE9AC2C0-F161-4506-9BE7-120A74E45E77}">
      <dsp:nvSpPr>
        <dsp:cNvPr id="0" name=""/>
        <dsp:cNvSpPr/>
      </dsp:nvSpPr>
      <dsp:spPr>
        <a:xfrm>
          <a:off x="0" y="3604702"/>
          <a:ext cx="10052908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217" tIns="270764" rIns="7802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Restricted to homes that were weatherized and still occupying weatherized home in 2013. 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300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Compared </a:t>
          </a:r>
          <a:r>
            <a:rPr lang="en-US" altLang="en-US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changes for Treatment Group to changes for Comparison Group.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604702"/>
        <a:ext cx="10052908" cy="757575"/>
      </dsp:txXfrm>
    </dsp:sp>
    <dsp:sp modelId="{8E29D0F3-13A9-441B-8326-5891D867BF7C}">
      <dsp:nvSpPr>
        <dsp:cNvPr id="0" name=""/>
        <dsp:cNvSpPr/>
      </dsp:nvSpPr>
      <dsp:spPr>
        <a:xfrm>
          <a:off x="502645" y="3412822"/>
          <a:ext cx="703703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83" tIns="0" rIns="26598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Analysis</a:t>
          </a:r>
          <a:endParaRPr lang="en-US" sz="1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1379" y="3431556"/>
        <a:ext cx="6999568" cy="346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D8CAA-9D38-43CF-90D7-26E55CB380F9}">
      <dsp:nvSpPr>
        <dsp:cNvPr id="0" name=""/>
        <dsp:cNvSpPr/>
      </dsp:nvSpPr>
      <dsp:spPr>
        <a:xfrm>
          <a:off x="0" y="3001310"/>
          <a:ext cx="5093730" cy="985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 in Reduced Arrearages</a:t>
          </a:r>
          <a:endParaRPr lang="en-US" sz="1800" kern="1200" dirty="0">
            <a:solidFill>
              <a:schemeClr val="l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001310"/>
        <a:ext cx="5093730" cy="531952"/>
      </dsp:txXfrm>
    </dsp:sp>
    <dsp:sp modelId="{3D48C637-A002-4D13-88C0-23A2898B5DED}">
      <dsp:nvSpPr>
        <dsp:cNvPr id="0" name=""/>
        <dsp:cNvSpPr/>
      </dsp:nvSpPr>
      <dsp:spPr>
        <a:xfrm>
          <a:off x="0" y="3513561"/>
          <a:ext cx="2546865" cy="453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$80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513561"/>
        <a:ext cx="2546865" cy="453144"/>
      </dsp:txXfrm>
    </dsp:sp>
    <dsp:sp modelId="{6897048B-8F7D-40D4-98A6-3F18F1135325}">
      <dsp:nvSpPr>
        <dsp:cNvPr id="0" name=""/>
        <dsp:cNvSpPr/>
      </dsp:nvSpPr>
      <dsp:spPr>
        <a:xfrm>
          <a:off x="2546865" y="3513561"/>
          <a:ext cx="2546865" cy="453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$16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46865" y="3513561"/>
        <a:ext cx="2546865" cy="453144"/>
      </dsp:txXfrm>
    </dsp:sp>
    <dsp:sp modelId="{EA87C442-DBF6-4334-8EE6-BCF1B065A9F5}">
      <dsp:nvSpPr>
        <dsp:cNvPr id="0" name=""/>
        <dsp:cNvSpPr/>
      </dsp:nvSpPr>
      <dsp:spPr>
        <a:xfrm rot="10800000">
          <a:off x="0" y="1501007"/>
          <a:ext cx="5093730" cy="15150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Arrearage Reduction</a:t>
          </a:r>
          <a:endParaRPr lang="en-US" sz="1800" kern="1200" dirty="0">
            <a:solidFill>
              <a:schemeClr val="l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10800000">
        <a:off x="0" y="1501007"/>
        <a:ext cx="5093730" cy="531792"/>
      </dsp:txXfrm>
    </dsp:sp>
    <dsp:sp modelId="{283898D3-81D7-4E2D-B30B-C93567A50A20}">
      <dsp:nvSpPr>
        <dsp:cNvPr id="0" name=""/>
        <dsp:cNvSpPr/>
      </dsp:nvSpPr>
      <dsp:spPr>
        <a:xfrm>
          <a:off x="0" y="2032800"/>
          <a:ext cx="2546865" cy="4530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40% of bill reduction</a:t>
          </a:r>
          <a:endParaRPr lang="en-US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032800"/>
        <a:ext cx="2546865" cy="453008"/>
      </dsp:txXfrm>
    </dsp:sp>
    <dsp:sp modelId="{C23CD972-1ACB-4C22-9136-4B6A45150B9C}">
      <dsp:nvSpPr>
        <dsp:cNvPr id="0" name=""/>
        <dsp:cNvSpPr/>
      </dsp:nvSpPr>
      <dsp:spPr>
        <a:xfrm>
          <a:off x="2546865" y="2032800"/>
          <a:ext cx="2546865" cy="4530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40% of bill reduction</a:t>
          </a:r>
          <a:endParaRPr lang="en-US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46865" y="2032800"/>
        <a:ext cx="2546865" cy="453008"/>
      </dsp:txXfrm>
    </dsp:sp>
    <dsp:sp modelId="{9D802639-42DE-4DAF-B36A-D1261A497E14}">
      <dsp:nvSpPr>
        <dsp:cNvPr id="0" name=""/>
        <dsp:cNvSpPr/>
      </dsp:nvSpPr>
      <dsp:spPr>
        <a:xfrm rot="10800000">
          <a:off x="0" y="704"/>
          <a:ext cx="5093730" cy="15150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Bill Reduction</a:t>
          </a:r>
          <a:endParaRPr lang="en-US" sz="1800" kern="1200" dirty="0">
            <a:solidFill>
              <a:schemeClr val="l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10800000">
        <a:off x="0" y="704"/>
        <a:ext cx="5093730" cy="531792"/>
      </dsp:txXfrm>
    </dsp:sp>
    <dsp:sp modelId="{5C5C2FFF-4750-4763-830A-B4A264E95F06}">
      <dsp:nvSpPr>
        <dsp:cNvPr id="0" name=""/>
        <dsp:cNvSpPr/>
      </dsp:nvSpPr>
      <dsp:spPr>
        <a:xfrm>
          <a:off x="0" y="532497"/>
          <a:ext cx="2546865" cy="4530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</a:t>
          </a: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200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532497"/>
        <a:ext cx="2546865" cy="453008"/>
      </dsp:txXfrm>
    </dsp:sp>
    <dsp:sp modelId="{547AB6F3-7EBB-4672-B1AB-F0BA0599F1E4}">
      <dsp:nvSpPr>
        <dsp:cNvPr id="0" name=""/>
        <dsp:cNvSpPr/>
      </dsp:nvSpPr>
      <dsp:spPr>
        <a:xfrm>
          <a:off x="2546865" y="532497"/>
          <a:ext cx="2546865" cy="4530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$40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46865" y="532497"/>
        <a:ext cx="2546865" cy="453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6A2348-3EEF-47F2-805A-3E0439DEB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6BA18B-304F-43D2-9AC3-284113DDD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7520" y="1936864"/>
            <a:ext cx="6375862" cy="2405237"/>
          </a:xfrm>
        </p:spPr>
        <p:txBody>
          <a:bodyPr anchor="ctr" anchorCtr="1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402EC6-FC6A-4A47-8B70-76ECDE690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0157"/>
            <a:ext cx="9144000" cy="10908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FFCD4D9-3A90-4B4B-9CC1-2885E89B5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709" y="5269744"/>
            <a:ext cx="1286408" cy="8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2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D9BF176-1BAB-4D92-9C24-38C87027C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6BA18B-304F-43D2-9AC3-284113DDD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50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402EC6-FC6A-4A47-8B70-76ECDE690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3810"/>
            <a:ext cx="9144000" cy="135912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5451F2C-41AE-462B-B444-F90470CBE9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78" y="5683170"/>
            <a:ext cx="1399208" cy="9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3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12C4D57-C563-4530-A983-895EC13B7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6BA18B-304F-43D2-9AC3-284113DDD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6120" y="1895448"/>
            <a:ext cx="7268094" cy="2387600"/>
          </a:xfrm>
        </p:spPr>
        <p:txBody>
          <a:bodyPr anchor="ctr" anchorCtr="1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402EC6-FC6A-4A47-8B70-76ECDE690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501" y="4832323"/>
            <a:ext cx="726809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37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D6932A-2E4E-43D7-A12F-13A18F73A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6BA18B-304F-43D2-9AC3-284113DDD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488" y="783099"/>
            <a:ext cx="7279178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402EC6-FC6A-4A47-8B70-76ECDE690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466" y="4524750"/>
            <a:ext cx="414527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6973D6-CB5E-41F1-8CC1-3ADF169F9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180" y="1879277"/>
            <a:ext cx="1233832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4AA84A-BBDF-45AB-A39E-9633B1B15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42FC59-179B-4F82-A17C-01CEBA30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64" y="365125"/>
            <a:ext cx="906087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7749EE-08D7-4CF2-A9EE-D63B3AEF1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564" y="1825625"/>
            <a:ext cx="906087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B91D719-EA3D-43B1-81B8-66BB8F0F00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9" y="202071"/>
            <a:ext cx="1148428" cy="7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0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EE32CD3-5B86-4580-9657-5299DF63F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42FC59-179B-4F82-A17C-01CEBA30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7749EE-08D7-4CF2-A9EE-D63B3AEF1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D4E36D1-7875-4159-BD44-A3759E8BED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30" y="185195"/>
            <a:ext cx="1239880" cy="8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9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A4F149-5721-4B30-BD3B-E59173725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42FC59-179B-4F82-A17C-01CEBA30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7749EE-08D7-4CF2-A9EE-D63B3AEF1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06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CD52FA4-D897-4C8A-BA0B-D80562BA22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1294" y="1296194"/>
            <a:ext cx="9269412" cy="4265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09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A04BD6F-57F8-47DA-92D7-57C4A07B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80C417-275A-4DFE-BD9C-28A7E3EA0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93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50" r:id="rId5"/>
    <p:sldLayoutId id="2147483663" r:id="rId6"/>
    <p:sldLayoutId id="214748366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EE81B1-71CE-4E34-9CD3-0607B02CB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7925" y="2175534"/>
            <a:ext cx="7268094" cy="2387600"/>
          </a:xfrm>
        </p:spPr>
        <p:txBody>
          <a:bodyPr/>
          <a:lstStyle/>
          <a:p>
            <a:r>
              <a:rPr lang="en-US" sz="36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Analysis and Assessment of</a:t>
            </a:r>
            <a:br>
              <a:rPr lang="en-US" sz="36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Non-Energy Impact Calculations</a:t>
            </a:r>
            <a:br>
              <a:rPr lang="en-US" sz="36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n-US" sz="36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September 1, 2020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9DE014-14C0-4D91-96DD-8D06D2C60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Jackie Berger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APPRISE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7" y="-222421"/>
            <a:ext cx="10515600" cy="1325563"/>
          </a:xfrm>
        </p:spPr>
        <p:txBody>
          <a:bodyPr/>
          <a:lstStyle/>
          <a:p>
            <a:r>
              <a:rPr lang="en-US" dirty="0" smtClean="0"/>
              <a:t>Challenges in the NEI Literature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2675" y="1325563"/>
            <a:ext cx="852406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Questions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1819" y="2220112"/>
            <a:ext cx="10780103" cy="3623707"/>
            <a:chOff x="1302301" y="2576574"/>
            <a:chExt cx="10780103" cy="3623707"/>
          </a:xfrm>
        </p:grpSpPr>
        <p:sp>
          <p:nvSpPr>
            <p:cNvPr id="8" name="Freeform 7"/>
            <p:cNvSpPr/>
            <p:nvPr/>
          </p:nvSpPr>
          <p:spPr>
            <a:xfrm>
              <a:off x="1302301" y="2576574"/>
              <a:ext cx="3665693" cy="1134000"/>
            </a:xfrm>
            <a:custGeom>
              <a:avLst/>
              <a:gdLst>
                <a:gd name="connsiteX0" fmla="*/ 0 w 3665693"/>
                <a:gd name="connsiteY0" fmla="*/ 0 h 1134000"/>
                <a:gd name="connsiteX1" fmla="*/ 3098693 w 3665693"/>
                <a:gd name="connsiteY1" fmla="*/ 0 h 1134000"/>
                <a:gd name="connsiteX2" fmla="*/ 3665693 w 3665693"/>
                <a:gd name="connsiteY2" fmla="*/ 567000 h 1134000"/>
                <a:gd name="connsiteX3" fmla="*/ 3098693 w 3665693"/>
                <a:gd name="connsiteY3" fmla="*/ 1134000 h 1134000"/>
                <a:gd name="connsiteX4" fmla="*/ 0 w 3665693"/>
                <a:gd name="connsiteY4" fmla="*/ 1134000 h 1134000"/>
                <a:gd name="connsiteX5" fmla="*/ 567000 w 3665693"/>
                <a:gd name="connsiteY5" fmla="*/ 567000 h 1134000"/>
                <a:gd name="connsiteX6" fmla="*/ 0 w 3665693"/>
                <a:gd name="connsiteY6" fmla="*/ 0 h 11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5693" h="1134000">
                  <a:moveTo>
                    <a:pt x="0" y="0"/>
                  </a:moveTo>
                  <a:lnTo>
                    <a:pt x="3098693" y="0"/>
                  </a:lnTo>
                  <a:lnTo>
                    <a:pt x="3665693" y="567000"/>
                  </a:lnTo>
                  <a:lnTo>
                    <a:pt x="3098693" y="1134000"/>
                  </a:lnTo>
                  <a:lnTo>
                    <a:pt x="0" y="1134000"/>
                  </a:lnTo>
                  <a:lnTo>
                    <a:pt x="567000" y="567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9014" tIns="37338" rIns="604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Methodology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519277" y="3832060"/>
              <a:ext cx="2932555" cy="2368221"/>
            </a:xfrm>
            <a:custGeom>
              <a:avLst/>
              <a:gdLst>
                <a:gd name="connsiteX0" fmla="*/ 0 w 2932555"/>
                <a:gd name="connsiteY0" fmla="*/ 0 h 2368221"/>
                <a:gd name="connsiteX1" fmla="*/ 2932555 w 2932555"/>
                <a:gd name="connsiteY1" fmla="*/ 0 h 2368221"/>
                <a:gd name="connsiteX2" fmla="*/ 2932555 w 2932555"/>
                <a:gd name="connsiteY2" fmla="*/ 2368221 h 2368221"/>
                <a:gd name="connsiteX3" fmla="*/ 0 w 2932555"/>
                <a:gd name="connsiteY3" fmla="*/ 2368221 h 2368221"/>
                <a:gd name="connsiteX4" fmla="*/ 0 w 2932555"/>
                <a:gd name="connsiteY4" fmla="*/ 0 h 236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555" h="2368221">
                  <a:moveTo>
                    <a:pt x="0" y="0"/>
                  </a:moveTo>
                  <a:lnTo>
                    <a:pt x="2932555" y="0"/>
                  </a:lnTo>
                  <a:lnTo>
                    <a:pt x="2932555" y="2368221"/>
                  </a:lnTo>
                  <a:lnTo>
                    <a:pt x="0" y="23682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Design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Sample Size</a:t>
              </a:r>
              <a:endParaRPr lang="en-US" sz="2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Statistical </a:t>
              </a:r>
              <a:r>
                <a:rPr lang="en-US" sz="24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Significance</a:t>
              </a:r>
              <a:endParaRPr lang="en-US" sz="2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Calculations Performed</a:t>
              </a:r>
              <a:endParaRPr lang="en-US" sz="2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751995" y="2576574"/>
              <a:ext cx="3665693" cy="1134000"/>
            </a:xfrm>
            <a:custGeom>
              <a:avLst/>
              <a:gdLst>
                <a:gd name="connsiteX0" fmla="*/ 0 w 3665693"/>
                <a:gd name="connsiteY0" fmla="*/ 0 h 1134000"/>
                <a:gd name="connsiteX1" fmla="*/ 3098693 w 3665693"/>
                <a:gd name="connsiteY1" fmla="*/ 0 h 1134000"/>
                <a:gd name="connsiteX2" fmla="*/ 3665693 w 3665693"/>
                <a:gd name="connsiteY2" fmla="*/ 567000 h 1134000"/>
                <a:gd name="connsiteX3" fmla="*/ 3098693 w 3665693"/>
                <a:gd name="connsiteY3" fmla="*/ 1134000 h 1134000"/>
                <a:gd name="connsiteX4" fmla="*/ 0 w 3665693"/>
                <a:gd name="connsiteY4" fmla="*/ 1134000 h 1134000"/>
                <a:gd name="connsiteX5" fmla="*/ 567000 w 3665693"/>
                <a:gd name="connsiteY5" fmla="*/ 567000 h 1134000"/>
                <a:gd name="connsiteX6" fmla="*/ 0 w 3665693"/>
                <a:gd name="connsiteY6" fmla="*/ 0 h 11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5693" h="1134000">
                  <a:moveTo>
                    <a:pt x="0" y="0"/>
                  </a:moveTo>
                  <a:lnTo>
                    <a:pt x="3098693" y="0"/>
                  </a:lnTo>
                  <a:lnTo>
                    <a:pt x="3665693" y="567000"/>
                  </a:lnTo>
                  <a:lnTo>
                    <a:pt x="3098693" y="1134000"/>
                  </a:lnTo>
                  <a:lnTo>
                    <a:pt x="0" y="1134000"/>
                  </a:lnTo>
                  <a:lnTo>
                    <a:pt x="567000" y="567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9014" tIns="37338" rIns="604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Robustness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967994" y="3830071"/>
              <a:ext cx="2932555" cy="2368221"/>
            </a:xfrm>
            <a:custGeom>
              <a:avLst/>
              <a:gdLst>
                <a:gd name="connsiteX0" fmla="*/ 0 w 2932555"/>
                <a:gd name="connsiteY0" fmla="*/ 0 h 2368221"/>
                <a:gd name="connsiteX1" fmla="*/ 2932555 w 2932555"/>
                <a:gd name="connsiteY1" fmla="*/ 0 h 2368221"/>
                <a:gd name="connsiteX2" fmla="*/ 2932555 w 2932555"/>
                <a:gd name="connsiteY2" fmla="*/ 2368221 h 2368221"/>
                <a:gd name="connsiteX3" fmla="*/ 0 w 2932555"/>
                <a:gd name="connsiteY3" fmla="*/ 2368221 h 2368221"/>
                <a:gd name="connsiteX4" fmla="*/ 0 w 2932555"/>
                <a:gd name="connsiteY4" fmla="*/ 0 h 236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555" h="2368221">
                  <a:moveTo>
                    <a:pt x="0" y="0"/>
                  </a:moveTo>
                  <a:lnTo>
                    <a:pt x="2932555" y="0"/>
                  </a:lnTo>
                  <a:lnTo>
                    <a:pt x="2932555" y="2368221"/>
                  </a:lnTo>
                  <a:lnTo>
                    <a:pt x="0" y="23682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Causality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Response </a:t>
              </a:r>
              <a:r>
                <a:rPr lang="en-US" sz="24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Rate</a:t>
              </a:r>
              <a:endParaRPr lang="en-US" sz="2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Impact of </a:t>
              </a:r>
              <a:r>
                <a:rPr lang="en-US" sz="24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Attrition</a:t>
              </a:r>
              <a:endParaRPr lang="en-US" sz="2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Comparison </a:t>
              </a:r>
              <a:r>
                <a:rPr lang="en-US" sz="24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Group Quality</a:t>
              </a:r>
              <a:endParaRPr lang="en-US" sz="2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201688" y="2576574"/>
              <a:ext cx="3665693" cy="1134000"/>
            </a:xfrm>
            <a:custGeom>
              <a:avLst/>
              <a:gdLst>
                <a:gd name="connsiteX0" fmla="*/ 0 w 3665693"/>
                <a:gd name="connsiteY0" fmla="*/ 0 h 1134000"/>
                <a:gd name="connsiteX1" fmla="*/ 3098693 w 3665693"/>
                <a:gd name="connsiteY1" fmla="*/ 0 h 1134000"/>
                <a:gd name="connsiteX2" fmla="*/ 3665693 w 3665693"/>
                <a:gd name="connsiteY2" fmla="*/ 567000 h 1134000"/>
                <a:gd name="connsiteX3" fmla="*/ 3098693 w 3665693"/>
                <a:gd name="connsiteY3" fmla="*/ 1134000 h 1134000"/>
                <a:gd name="connsiteX4" fmla="*/ 0 w 3665693"/>
                <a:gd name="connsiteY4" fmla="*/ 1134000 h 1134000"/>
                <a:gd name="connsiteX5" fmla="*/ 567000 w 3665693"/>
                <a:gd name="connsiteY5" fmla="*/ 567000 h 1134000"/>
                <a:gd name="connsiteX6" fmla="*/ 0 w 3665693"/>
                <a:gd name="connsiteY6" fmla="*/ 0 h 11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5693" h="1134000">
                  <a:moveTo>
                    <a:pt x="0" y="0"/>
                  </a:moveTo>
                  <a:lnTo>
                    <a:pt x="3098693" y="0"/>
                  </a:lnTo>
                  <a:lnTo>
                    <a:pt x="3665693" y="567000"/>
                  </a:lnTo>
                  <a:lnTo>
                    <a:pt x="3098693" y="1134000"/>
                  </a:lnTo>
                  <a:lnTo>
                    <a:pt x="0" y="1134000"/>
                  </a:lnTo>
                  <a:lnTo>
                    <a:pt x="567000" y="567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9014" tIns="37338" rIns="604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Factors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416711" y="3830071"/>
              <a:ext cx="3665693" cy="2368221"/>
            </a:xfrm>
            <a:custGeom>
              <a:avLst/>
              <a:gdLst>
                <a:gd name="connsiteX0" fmla="*/ 0 w 2932555"/>
                <a:gd name="connsiteY0" fmla="*/ 0 h 2368221"/>
                <a:gd name="connsiteX1" fmla="*/ 2932555 w 2932555"/>
                <a:gd name="connsiteY1" fmla="*/ 0 h 2368221"/>
                <a:gd name="connsiteX2" fmla="*/ 2932555 w 2932555"/>
                <a:gd name="connsiteY2" fmla="*/ 2368221 h 2368221"/>
                <a:gd name="connsiteX3" fmla="*/ 0 w 2932555"/>
                <a:gd name="connsiteY3" fmla="*/ 2368221 h 2368221"/>
                <a:gd name="connsiteX4" fmla="*/ 0 w 2932555"/>
                <a:gd name="connsiteY4" fmla="*/ 0 h 236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555" h="2368221">
                  <a:moveTo>
                    <a:pt x="0" y="0"/>
                  </a:moveTo>
                  <a:lnTo>
                    <a:pt x="2932555" y="0"/>
                  </a:lnTo>
                  <a:lnTo>
                    <a:pt x="2932555" y="2368221"/>
                  </a:lnTo>
                  <a:lnTo>
                    <a:pt x="0" y="23682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Population </a:t>
              </a:r>
              <a:r>
                <a:rPr lang="en-US" sz="24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Served</a:t>
              </a:r>
              <a:endParaRPr lang="en-US" sz="2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Program </a:t>
              </a:r>
              <a:r>
                <a:rPr lang="en-US" sz="24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Design</a:t>
              </a:r>
              <a:endParaRPr lang="en-US" sz="2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Program </a:t>
              </a:r>
              <a:r>
                <a:rPr lang="en-US" sz="24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Delivery</a:t>
              </a:r>
              <a:endParaRPr lang="en-US" sz="2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Weather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Fuels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Baseline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Other </a:t>
              </a:r>
              <a:r>
                <a:rPr lang="en-US" sz="24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Services Available</a:t>
              </a:r>
              <a:endParaRPr lang="en-US" sz="2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2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7" y="-222421"/>
            <a:ext cx="10515600" cy="1325563"/>
          </a:xfrm>
        </p:spPr>
        <p:txBody>
          <a:bodyPr/>
          <a:lstStyle/>
          <a:p>
            <a:r>
              <a:rPr lang="en-US" dirty="0" smtClean="0"/>
              <a:t>Challenges in the NEI Literature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7736" y="1342039"/>
            <a:ext cx="852406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Questions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72453601"/>
              </p:ext>
            </p:extLst>
          </p:nvPr>
        </p:nvGraphicFramePr>
        <p:xfrm>
          <a:off x="1965770" y="2230997"/>
          <a:ext cx="8128000" cy="407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4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10" y="-66502"/>
            <a:ext cx="10515600" cy="1325563"/>
          </a:xfrm>
        </p:spPr>
        <p:txBody>
          <a:bodyPr/>
          <a:lstStyle/>
          <a:p>
            <a:r>
              <a:rPr lang="en-US" dirty="0" smtClean="0"/>
              <a:t>Designing NEI Study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68276762"/>
              </p:ext>
            </p:extLst>
          </p:nvPr>
        </p:nvGraphicFramePr>
        <p:xfrm>
          <a:off x="1513015" y="2034745"/>
          <a:ext cx="10052909" cy="4515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32337" y="1467029"/>
            <a:ext cx="9364423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WAP Non-Energy Impact Measurement Framework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61" y="0"/>
            <a:ext cx="10515600" cy="1325563"/>
          </a:xfrm>
        </p:spPr>
        <p:txBody>
          <a:bodyPr/>
          <a:lstStyle/>
          <a:p>
            <a:r>
              <a:rPr lang="en-US" dirty="0" smtClean="0"/>
              <a:t>Assessing NEI Calculations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879851"/>
              </p:ext>
            </p:extLst>
          </p:nvPr>
        </p:nvGraphicFramePr>
        <p:xfrm>
          <a:off x="1441622" y="1778644"/>
          <a:ext cx="10149016" cy="4699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0763"/>
                <a:gridCol w="1408294"/>
                <a:gridCol w="1396653"/>
                <a:gridCol w="1396653"/>
                <a:gridCol w="1396653"/>
              </a:tblGrid>
              <a:tr h="62491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Benefit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Reduction Estimate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 </a:t>
                      </a:r>
                      <a:r>
                        <a:rPr lang="en-US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Job Monetization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First </a:t>
                      </a:r>
                      <a:r>
                        <a:rPr lang="en-US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 Benefit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Estimate 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Estimate 2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Estimate 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Estimate 2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1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 Poisoning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Report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$31.43</a:t>
                      </a:r>
                    </a:p>
                  </a:txBody>
                  <a:tcPr marL="68580" marR="68580" marT="0" marB="0" anchor="ctr"/>
                </a:tc>
              </a:tr>
              <a:tr h="275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 Fires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$84</a:t>
                      </a:r>
                    </a:p>
                  </a:txBody>
                  <a:tcPr marL="68580" marR="68580" marT="0" marB="0" anchor="ctr"/>
                </a:tc>
              </a:tr>
              <a:tr h="275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Cold-Related Illness/Death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$393.26</a:t>
                      </a:r>
                    </a:p>
                  </a:txBody>
                  <a:tcPr marL="68580" marR="68580" marT="0" marB="0" anchor="ctr"/>
                </a:tc>
              </a:tr>
              <a:tr h="275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Heat-Related Illness/Death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$87.45</a:t>
                      </a:r>
                    </a:p>
                  </a:txBody>
                  <a:tcPr marL="68580" marR="68580" marT="0" marB="0" anchor="ctr"/>
                </a:tc>
              </a:tr>
              <a:tr h="275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Asthma Emergency Dept. Visits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$202.00</a:t>
                      </a:r>
                    </a:p>
                  </a:txBody>
                  <a:tcPr marL="68580" marR="68580" marT="0" marB="0" anchor="ctr"/>
                </a:tc>
              </a:tr>
              <a:tr h="275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Sleep Problems/Work Productivity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$182.33</a:t>
                      </a:r>
                    </a:p>
                  </a:txBody>
                  <a:tcPr marL="68580" marR="68580" marT="0" marB="0" anchor="ctr"/>
                </a:tc>
              </a:tr>
              <a:tr h="329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Sleep Problems/Housework Productivity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$133.67</a:t>
                      </a:r>
                    </a:p>
                  </a:txBody>
                  <a:tcPr marL="68580" marR="68580" marT="0" marB="0" anchor="ctr"/>
                </a:tc>
              </a:tr>
              <a:tr h="275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Missed Days of Work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$20.25</a:t>
                      </a:r>
                    </a:p>
                  </a:txBody>
                  <a:tcPr marL="68580" marR="68580" marT="0" marB="0" anchor="ctr"/>
                </a:tc>
              </a:tr>
              <a:tr h="275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Short-Term Loans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$7.12</a:t>
                      </a:r>
                    </a:p>
                  </a:txBody>
                  <a:tcPr marL="68580" marR="68580" marT="0" marB="0" anchor="ctr"/>
                </a:tc>
              </a:tr>
              <a:tr h="275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Prescriptions Affordability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$193.98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5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Food Affordability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$19.92</a:t>
                      </a:r>
                    </a:p>
                  </a:txBody>
                  <a:tcPr marL="68580" marR="68580" marT="0" marB="0" anchor="ctr"/>
                </a:tc>
              </a:tr>
              <a:tr h="275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Food Assistance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$84</a:t>
                      </a:r>
                    </a:p>
                  </a:txBody>
                  <a:tcPr marL="68580" marR="68580" marT="0" marB="0" anchor="ctr"/>
                </a:tc>
              </a:tr>
              <a:tr h="275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Benefit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$1,439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05448" y="1259660"/>
            <a:ext cx="766427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Non-Energy Impact Estimates from the Same Survey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48" y="0"/>
            <a:ext cx="10515600" cy="1325563"/>
          </a:xfrm>
        </p:spPr>
        <p:txBody>
          <a:bodyPr/>
          <a:lstStyle/>
          <a:p>
            <a:r>
              <a:rPr lang="en-US" dirty="0" smtClean="0"/>
              <a:t>Assessing NEI Calculations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6608" y="1813961"/>
            <a:ext cx="10393544" cy="4815858"/>
            <a:chOff x="1526608" y="1764534"/>
            <a:chExt cx="10393544" cy="4815858"/>
          </a:xfrm>
        </p:grpSpPr>
        <p:sp>
          <p:nvSpPr>
            <p:cNvPr id="16" name="Freeform 15"/>
            <p:cNvSpPr/>
            <p:nvPr/>
          </p:nvSpPr>
          <p:spPr>
            <a:xfrm>
              <a:off x="1526608" y="5715631"/>
              <a:ext cx="10393544" cy="864761"/>
            </a:xfrm>
            <a:custGeom>
              <a:avLst/>
              <a:gdLst>
                <a:gd name="connsiteX0" fmla="*/ 0 w 10393544"/>
                <a:gd name="connsiteY0" fmla="*/ 0 h 864761"/>
                <a:gd name="connsiteX1" fmla="*/ 10393544 w 10393544"/>
                <a:gd name="connsiteY1" fmla="*/ 0 h 864761"/>
                <a:gd name="connsiteX2" fmla="*/ 10393544 w 10393544"/>
                <a:gd name="connsiteY2" fmla="*/ 864761 h 864761"/>
                <a:gd name="connsiteX3" fmla="*/ 0 w 10393544"/>
                <a:gd name="connsiteY3" fmla="*/ 864761 h 864761"/>
                <a:gd name="connsiteX4" fmla="*/ 0 w 10393544"/>
                <a:gd name="connsiteY4" fmla="*/ 0 h 86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3544" h="864761">
                  <a:moveTo>
                    <a:pt x="0" y="0"/>
                  </a:moveTo>
                  <a:lnTo>
                    <a:pt x="10393544" y="0"/>
                  </a:lnTo>
                  <a:lnTo>
                    <a:pt x="10393544" y="864761"/>
                  </a:lnTo>
                  <a:lnTo>
                    <a:pt x="0" y="8647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51158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External Data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26608" y="6165308"/>
              <a:ext cx="5196772" cy="397790"/>
            </a:xfrm>
            <a:custGeom>
              <a:avLst/>
              <a:gdLst>
                <a:gd name="connsiteX0" fmla="*/ 0 w 5196772"/>
                <a:gd name="connsiteY0" fmla="*/ 0 h 397790"/>
                <a:gd name="connsiteX1" fmla="*/ 5196772 w 5196772"/>
                <a:gd name="connsiteY1" fmla="*/ 0 h 397790"/>
                <a:gd name="connsiteX2" fmla="*/ 5196772 w 5196772"/>
                <a:gd name="connsiteY2" fmla="*/ 397790 h 397790"/>
                <a:gd name="connsiteX3" fmla="*/ 0 w 5196772"/>
                <a:gd name="connsiteY3" fmla="*/ 397790 h 397790"/>
                <a:gd name="connsiteX4" fmla="*/ 0 w 5196772"/>
                <a:gd name="connsiteY4" fmla="*/ 0 h 39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772" h="397790">
                  <a:moveTo>
                    <a:pt x="0" y="0"/>
                  </a:moveTo>
                  <a:lnTo>
                    <a:pt x="5196772" y="0"/>
                  </a:lnTo>
                  <a:lnTo>
                    <a:pt x="5196772" y="397790"/>
                  </a:lnTo>
                  <a:lnTo>
                    <a:pt x="0" y="39779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Only Data from Referenced Survey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723380" y="6165308"/>
              <a:ext cx="5196772" cy="397790"/>
            </a:xfrm>
            <a:custGeom>
              <a:avLst/>
              <a:gdLst>
                <a:gd name="connsiteX0" fmla="*/ 0 w 5196772"/>
                <a:gd name="connsiteY0" fmla="*/ 0 h 397790"/>
                <a:gd name="connsiteX1" fmla="*/ 5196772 w 5196772"/>
                <a:gd name="connsiteY1" fmla="*/ 0 h 397790"/>
                <a:gd name="connsiteX2" fmla="*/ 5196772 w 5196772"/>
                <a:gd name="connsiteY2" fmla="*/ 397790 h 397790"/>
                <a:gd name="connsiteX3" fmla="*/ 0 w 5196772"/>
                <a:gd name="connsiteY3" fmla="*/ 397790 h 397790"/>
                <a:gd name="connsiteX4" fmla="*/ 0 w 5196772"/>
                <a:gd name="connsiteY4" fmla="*/ 0 h 39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772" h="397790">
                  <a:moveTo>
                    <a:pt x="0" y="0"/>
                  </a:moveTo>
                  <a:lnTo>
                    <a:pt x="5196772" y="0"/>
                  </a:lnTo>
                  <a:lnTo>
                    <a:pt x="5196772" y="397790"/>
                  </a:lnTo>
                  <a:lnTo>
                    <a:pt x="0" y="39779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External 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Data </a:t>
              </a: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Used when 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Survey </a:t>
              </a: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Found Small 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NEI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26608" y="4398599"/>
              <a:ext cx="10393544" cy="1330004"/>
            </a:xfrm>
            <a:custGeom>
              <a:avLst/>
              <a:gdLst>
                <a:gd name="connsiteX0" fmla="*/ 0 w 10393544"/>
                <a:gd name="connsiteY0" fmla="*/ 465807 h 1330003"/>
                <a:gd name="connsiteX1" fmla="*/ 5030522 w 10393544"/>
                <a:gd name="connsiteY1" fmla="*/ 465807 h 1330003"/>
                <a:gd name="connsiteX2" fmla="*/ 5030522 w 10393544"/>
                <a:gd name="connsiteY2" fmla="*/ 332501 h 1330003"/>
                <a:gd name="connsiteX3" fmla="*/ 4864271 w 10393544"/>
                <a:gd name="connsiteY3" fmla="*/ 332501 h 1330003"/>
                <a:gd name="connsiteX4" fmla="*/ 5196772 w 10393544"/>
                <a:gd name="connsiteY4" fmla="*/ 0 h 1330003"/>
                <a:gd name="connsiteX5" fmla="*/ 5529273 w 10393544"/>
                <a:gd name="connsiteY5" fmla="*/ 332501 h 1330003"/>
                <a:gd name="connsiteX6" fmla="*/ 5363022 w 10393544"/>
                <a:gd name="connsiteY6" fmla="*/ 332501 h 1330003"/>
                <a:gd name="connsiteX7" fmla="*/ 5363022 w 10393544"/>
                <a:gd name="connsiteY7" fmla="*/ 465807 h 1330003"/>
                <a:gd name="connsiteX8" fmla="*/ 10393544 w 10393544"/>
                <a:gd name="connsiteY8" fmla="*/ 465807 h 1330003"/>
                <a:gd name="connsiteX9" fmla="*/ 10393544 w 10393544"/>
                <a:gd name="connsiteY9" fmla="*/ 1330003 h 1330003"/>
                <a:gd name="connsiteX10" fmla="*/ 0 w 10393544"/>
                <a:gd name="connsiteY10" fmla="*/ 1330003 h 1330003"/>
                <a:gd name="connsiteX11" fmla="*/ 0 w 10393544"/>
                <a:gd name="connsiteY11" fmla="*/ 465807 h 13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93544" h="1330003">
                  <a:moveTo>
                    <a:pt x="10393544" y="864196"/>
                  </a:moveTo>
                  <a:lnTo>
                    <a:pt x="5363022" y="864196"/>
                  </a:lnTo>
                  <a:lnTo>
                    <a:pt x="5363022" y="997502"/>
                  </a:lnTo>
                  <a:lnTo>
                    <a:pt x="5529273" y="997502"/>
                  </a:lnTo>
                  <a:lnTo>
                    <a:pt x="5196772" y="1330002"/>
                  </a:lnTo>
                  <a:lnTo>
                    <a:pt x="4864271" y="997502"/>
                  </a:lnTo>
                  <a:lnTo>
                    <a:pt x="5030522" y="997502"/>
                  </a:lnTo>
                  <a:lnTo>
                    <a:pt x="5030522" y="864196"/>
                  </a:lnTo>
                  <a:lnTo>
                    <a:pt x="0" y="864196"/>
                  </a:lnTo>
                  <a:lnTo>
                    <a:pt x="0" y="1"/>
                  </a:lnTo>
                  <a:lnTo>
                    <a:pt x="10393544" y="1"/>
                  </a:lnTo>
                  <a:lnTo>
                    <a:pt x="10393544" y="86419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97696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Statistical Significance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526608" y="4865430"/>
              <a:ext cx="5196772" cy="397671"/>
            </a:xfrm>
            <a:custGeom>
              <a:avLst/>
              <a:gdLst>
                <a:gd name="connsiteX0" fmla="*/ 0 w 5196772"/>
                <a:gd name="connsiteY0" fmla="*/ 0 h 397671"/>
                <a:gd name="connsiteX1" fmla="*/ 5196772 w 5196772"/>
                <a:gd name="connsiteY1" fmla="*/ 0 h 397671"/>
                <a:gd name="connsiteX2" fmla="*/ 5196772 w 5196772"/>
                <a:gd name="connsiteY2" fmla="*/ 397671 h 397671"/>
                <a:gd name="connsiteX3" fmla="*/ 0 w 5196772"/>
                <a:gd name="connsiteY3" fmla="*/ 397671 h 397671"/>
                <a:gd name="connsiteX4" fmla="*/ 0 w 5196772"/>
                <a:gd name="connsiteY4" fmla="*/ 0 h 39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772" h="397671">
                  <a:moveTo>
                    <a:pt x="0" y="0"/>
                  </a:moveTo>
                  <a:lnTo>
                    <a:pt x="5196772" y="0"/>
                  </a:lnTo>
                  <a:lnTo>
                    <a:pt x="5196772" y="397671"/>
                  </a:lnTo>
                  <a:lnTo>
                    <a:pt x="0" y="397671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 </a:t>
              </a: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Least 90 Percent Confidence Level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723380" y="4865430"/>
              <a:ext cx="5196772" cy="397671"/>
            </a:xfrm>
            <a:custGeom>
              <a:avLst/>
              <a:gdLst>
                <a:gd name="connsiteX0" fmla="*/ 0 w 5196772"/>
                <a:gd name="connsiteY0" fmla="*/ 0 h 397671"/>
                <a:gd name="connsiteX1" fmla="*/ 5196772 w 5196772"/>
                <a:gd name="connsiteY1" fmla="*/ 0 h 397671"/>
                <a:gd name="connsiteX2" fmla="*/ 5196772 w 5196772"/>
                <a:gd name="connsiteY2" fmla="*/ 397671 h 397671"/>
                <a:gd name="connsiteX3" fmla="*/ 0 w 5196772"/>
                <a:gd name="connsiteY3" fmla="*/ 397671 h 397671"/>
                <a:gd name="connsiteX4" fmla="*/ 0 w 5196772"/>
                <a:gd name="connsiteY4" fmla="*/ 0 h 39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772" h="397671">
                  <a:moveTo>
                    <a:pt x="0" y="0"/>
                  </a:moveTo>
                  <a:lnTo>
                    <a:pt x="5196772" y="0"/>
                  </a:lnTo>
                  <a:lnTo>
                    <a:pt x="5196772" y="397671"/>
                  </a:lnTo>
                  <a:lnTo>
                    <a:pt x="0" y="397671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</a:t>
              </a:r>
              <a:r>
                <a:rPr lang="en-US" sz="1100" kern="1200" dirty="0" smtClean="0"/>
                <a:t> 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Requirement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526608" y="3098721"/>
              <a:ext cx="10393544" cy="1330004"/>
            </a:xfrm>
            <a:custGeom>
              <a:avLst/>
              <a:gdLst>
                <a:gd name="connsiteX0" fmla="*/ 0 w 10393544"/>
                <a:gd name="connsiteY0" fmla="*/ 465807 h 1330003"/>
                <a:gd name="connsiteX1" fmla="*/ 5030522 w 10393544"/>
                <a:gd name="connsiteY1" fmla="*/ 465807 h 1330003"/>
                <a:gd name="connsiteX2" fmla="*/ 5030522 w 10393544"/>
                <a:gd name="connsiteY2" fmla="*/ 332501 h 1330003"/>
                <a:gd name="connsiteX3" fmla="*/ 4864271 w 10393544"/>
                <a:gd name="connsiteY3" fmla="*/ 332501 h 1330003"/>
                <a:gd name="connsiteX4" fmla="*/ 5196772 w 10393544"/>
                <a:gd name="connsiteY4" fmla="*/ 0 h 1330003"/>
                <a:gd name="connsiteX5" fmla="*/ 5529273 w 10393544"/>
                <a:gd name="connsiteY5" fmla="*/ 332501 h 1330003"/>
                <a:gd name="connsiteX6" fmla="*/ 5363022 w 10393544"/>
                <a:gd name="connsiteY6" fmla="*/ 332501 h 1330003"/>
                <a:gd name="connsiteX7" fmla="*/ 5363022 w 10393544"/>
                <a:gd name="connsiteY7" fmla="*/ 465807 h 1330003"/>
                <a:gd name="connsiteX8" fmla="*/ 10393544 w 10393544"/>
                <a:gd name="connsiteY8" fmla="*/ 465807 h 1330003"/>
                <a:gd name="connsiteX9" fmla="*/ 10393544 w 10393544"/>
                <a:gd name="connsiteY9" fmla="*/ 1330003 h 1330003"/>
                <a:gd name="connsiteX10" fmla="*/ 0 w 10393544"/>
                <a:gd name="connsiteY10" fmla="*/ 1330003 h 1330003"/>
                <a:gd name="connsiteX11" fmla="*/ 0 w 10393544"/>
                <a:gd name="connsiteY11" fmla="*/ 465807 h 13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93544" h="1330003">
                  <a:moveTo>
                    <a:pt x="10393544" y="864196"/>
                  </a:moveTo>
                  <a:lnTo>
                    <a:pt x="5363022" y="864196"/>
                  </a:lnTo>
                  <a:lnTo>
                    <a:pt x="5363022" y="997502"/>
                  </a:lnTo>
                  <a:lnTo>
                    <a:pt x="5529273" y="997502"/>
                  </a:lnTo>
                  <a:lnTo>
                    <a:pt x="5196772" y="1330002"/>
                  </a:lnTo>
                  <a:lnTo>
                    <a:pt x="4864271" y="997502"/>
                  </a:lnTo>
                  <a:lnTo>
                    <a:pt x="5030522" y="997502"/>
                  </a:lnTo>
                  <a:lnTo>
                    <a:pt x="5030522" y="864196"/>
                  </a:lnTo>
                  <a:lnTo>
                    <a:pt x="0" y="864196"/>
                  </a:lnTo>
                  <a:lnTo>
                    <a:pt x="0" y="1"/>
                  </a:lnTo>
                  <a:lnTo>
                    <a:pt x="10393544" y="1"/>
                  </a:lnTo>
                  <a:lnTo>
                    <a:pt x="10393544" y="86419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3" rIns="113792" bIns="976964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Comparison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26608" y="3486700"/>
              <a:ext cx="5196772" cy="554045"/>
            </a:xfrm>
            <a:custGeom>
              <a:avLst/>
              <a:gdLst>
                <a:gd name="connsiteX0" fmla="*/ 0 w 5196772"/>
                <a:gd name="connsiteY0" fmla="*/ 0 h 397671"/>
                <a:gd name="connsiteX1" fmla="*/ 5196772 w 5196772"/>
                <a:gd name="connsiteY1" fmla="*/ 0 h 397671"/>
                <a:gd name="connsiteX2" fmla="*/ 5196772 w 5196772"/>
                <a:gd name="connsiteY2" fmla="*/ 397671 h 397671"/>
                <a:gd name="connsiteX3" fmla="*/ 0 w 5196772"/>
                <a:gd name="connsiteY3" fmla="*/ 397671 h 397671"/>
                <a:gd name="connsiteX4" fmla="*/ 0 w 5196772"/>
                <a:gd name="connsiteY4" fmla="*/ 0 h 39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772" h="397671">
                  <a:moveTo>
                    <a:pt x="0" y="0"/>
                  </a:moveTo>
                  <a:lnTo>
                    <a:pt x="5196772" y="0"/>
                  </a:lnTo>
                  <a:lnTo>
                    <a:pt x="5196772" y="397671"/>
                  </a:lnTo>
                  <a:lnTo>
                    <a:pt x="0" y="397671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Net Change = (Pre-Treatment–Post-Treatment) – </a:t>
              </a:r>
              <a:endPara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Pre-Comparison–Post-Comparison)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723380" y="3486700"/>
              <a:ext cx="5196772" cy="554045"/>
            </a:xfrm>
            <a:custGeom>
              <a:avLst/>
              <a:gdLst>
                <a:gd name="connsiteX0" fmla="*/ 0 w 5196772"/>
                <a:gd name="connsiteY0" fmla="*/ 0 h 397671"/>
                <a:gd name="connsiteX1" fmla="*/ 5196772 w 5196772"/>
                <a:gd name="connsiteY1" fmla="*/ 0 h 397671"/>
                <a:gd name="connsiteX2" fmla="*/ 5196772 w 5196772"/>
                <a:gd name="connsiteY2" fmla="*/ 397671 h 397671"/>
                <a:gd name="connsiteX3" fmla="*/ 0 w 5196772"/>
                <a:gd name="connsiteY3" fmla="*/ 397671 h 397671"/>
                <a:gd name="connsiteX4" fmla="*/ 0 w 5196772"/>
                <a:gd name="connsiteY4" fmla="*/ 0 h 39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772" h="397671">
                  <a:moveTo>
                    <a:pt x="0" y="0"/>
                  </a:moveTo>
                  <a:lnTo>
                    <a:pt x="5196772" y="0"/>
                  </a:lnTo>
                  <a:lnTo>
                    <a:pt x="5196772" y="397671"/>
                  </a:lnTo>
                  <a:lnTo>
                    <a:pt x="0" y="397671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Gross Change = Pre-Treatment – Post-Treatment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Additional Measure = Pre-Treatment – Pre-Comparison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526608" y="1764534"/>
              <a:ext cx="10393544" cy="1330005"/>
            </a:xfrm>
            <a:custGeom>
              <a:avLst/>
              <a:gdLst>
                <a:gd name="connsiteX0" fmla="*/ 0 w 10393544"/>
                <a:gd name="connsiteY0" fmla="*/ 465807 h 1330003"/>
                <a:gd name="connsiteX1" fmla="*/ 5030522 w 10393544"/>
                <a:gd name="connsiteY1" fmla="*/ 465807 h 1330003"/>
                <a:gd name="connsiteX2" fmla="*/ 5030522 w 10393544"/>
                <a:gd name="connsiteY2" fmla="*/ 332501 h 1330003"/>
                <a:gd name="connsiteX3" fmla="*/ 4864271 w 10393544"/>
                <a:gd name="connsiteY3" fmla="*/ 332501 h 1330003"/>
                <a:gd name="connsiteX4" fmla="*/ 5196772 w 10393544"/>
                <a:gd name="connsiteY4" fmla="*/ 0 h 1330003"/>
                <a:gd name="connsiteX5" fmla="*/ 5529273 w 10393544"/>
                <a:gd name="connsiteY5" fmla="*/ 332501 h 1330003"/>
                <a:gd name="connsiteX6" fmla="*/ 5363022 w 10393544"/>
                <a:gd name="connsiteY6" fmla="*/ 332501 h 1330003"/>
                <a:gd name="connsiteX7" fmla="*/ 5363022 w 10393544"/>
                <a:gd name="connsiteY7" fmla="*/ 465807 h 1330003"/>
                <a:gd name="connsiteX8" fmla="*/ 10393544 w 10393544"/>
                <a:gd name="connsiteY8" fmla="*/ 465807 h 1330003"/>
                <a:gd name="connsiteX9" fmla="*/ 10393544 w 10393544"/>
                <a:gd name="connsiteY9" fmla="*/ 1330003 h 1330003"/>
                <a:gd name="connsiteX10" fmla="*/ 0 w 10393544"/>
                <a:gd name="connsiteY10" fmla="*/ 1330003 h 1330003"/>
                <a:gd name="connsiteX11" fmla="*/ 0 w 10393544"/>
                <a:gd name="connsiteY11" fmla="*/ 465807 h 13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93544" h="1330003">
                  <a:moveTo>
                    <a:pt x="10393544" y="864196"/>
                  </a:moveTo>
                  <a:lnTo>
                    <a:pt x="5363022" y="864196"/>
                  </a:lnTo>
                  <a:lnTo>
                    <a:pt x="5363022" y="997502"/>
                  </a:lnTo>
                  <a:lnTo>
                    <a:pt x="5529273" y="997502"/>
                  </a:lnTo>
                  <a:lnTo>
                    <a:pt x="5196772" y="1330002"/>
                  </a:lnTo>
                  <a:lnTo>
                    <a:pt x="4864271" y="997502"/>
                  </a:lnTo>
                  <a:lnTo>
                    <a:pt x="5030522" y="997502"/>
                  </a:lnTo>
                  <a:lnTo>
                    <a:pt x="5030522" y="864196"/>
                  </a:lnTo>
                  <a:lnTo>
                    <a:pt x="0" y="864196"/>
                  </a:lnTo>
                  <a:lnTo>
                    <a:pt x="0" y="1"/>
                  </a:lnTo>
                  <a:lnTo>
                    <a:pt x="10393544" y="1"/>
                  </a:lnTo>
                  <a:lnTo>
                    <a:pt x="10393544" y="86419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3" rIns="113792" bIns="97696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Longitudinal Framework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526608" y="2231366"/>
              <a:ext cx="5196772" cy="397671"/>
            </a:xfrm>
            <a:custGeom>
              <a:avLst/>
              <a:gdLst>
                <a:gd name="connsiteX0" fmla="*/ 0 w 5196772"/>
                <a:gd name="connsiteY0" fmla="*/ 0 h 397671"/>
                <a:gd name="connsiteX1" fmla="*/ 5196772 w 5196772"/>
                <a:gd name="connsiteY1" fmla="*/ 0 h 397671"/>
                <a:gd name="connsiteX2" fmla="*/ 5196772 w 5196772"/>
                <a:gd name="connsiteY2" fmla="*/ 397671 h 397671"/>
                <a:gd name="connsiteX3" fmla="*/ 0 w 5196772"/>
                <a:gd name="connsiteY3" fmla="*/ 397671 h 397671"/>
                <a:gd name="connsiteX4" fmla="*/ 0 w 5196772"/>
                <a:gd name="connsiteY4" fmla="*/ 0 h 39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772" h="397671">
                  <a:moveTo>
                    <a:pt x="0" y="0"/>
                  </a:moveTo>
                  <a:lnTo>
                    <a:pt x="5196772" y="0"/>
                  </a:lnTo>
                  <a:lnTo>
                    <a:pt x="5196772" y="397671"/>
                  </a:lnTo>
                  <a:lnTo>
                    <a:pt x="0" y="397671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Same Participants in Pre and Post 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r>
                <a:rPr lang="en-US" sz="14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eriods</a:t>
              </a:r>
              <a:endParaRPr lang="en-US" sz="1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723380" y="2231366"/>
              <a:ext cx="5196772" cy="397671"/>
            </a:xfrm>
            <a:custGeom>
              <a:avLst/>
              <a:gdLst>
                <a:gd name="connsiteX0" fmla="*/ 0 w 5196772"/>
                <a:gd name="connsiteY0" fmla="*/ 0 h 397671"/>
                <a:gd name="connsiteX1" fmla="*/ 5196772 w 5196772"/>
                <a:gd name="connsiteY1" fmla="*/ 0 h 397671"/>
                <a:gd name="connsiteX2" fmla="*/ 5196772 w 5196772"/>
                <a:gd name="connsiteY2" fmla="*/ 397671 h 397671"/>
                <a:gd name="connsiteX3" fmla="*/ 0 w 5196772"/>
                <a:gd name="connsiteY3" fmla="*/ 397671 h 397671"/>
                <a:gd name="connsiteX4" fmla="*/ 0 w 5196772"/>
                <a:gd name="connsiteY4" fmla="*/ 0 h 39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772" h="397671">
                  <a:moveTo>
                    <a:pt x="0" y="0"/>
                  </a:moveTo>
                  <a:lnTo>
                    <a:pt x="5196772" y="0"/>
                  </a:lnTo>
                  <a:lnTo>
                    <a:pt x="5196772" y="397671"/>
                  </a:lnTo>
                  <a:lnTo>
                    <a:pt x="0" y="397671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Unmatched Samples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39691" y="964878"/>
            <a:ext cx="376737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Did the Results Differ?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18604" y="1373648"/>
            <a:ext cx="156164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 2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80950" y="1393406"/>
            <a:ext cx="156164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 1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72" y="-101456"/>
            <a:ext cx="10515600" cy="1325563"/>
          </a:xfrm>
        </p:spPr>
        <p:txBody>
          <a:bodyPr/>
          <a:lstStyle/>
          <a:p>
            <a:r>
              <a:rPr lang="en-US" dirty="0" smtClean="0"/>
              <a:t>Assessing NEI Calculations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7272" y="1141286"/>
            <a:ext cx="8829745" cy="2469219"/>
            <a:chOff x="459085" y="2713578"/>
            <a:chExt cx="8829745" cy="2469219"/>
          </a:xfrm>
        </p:grpSpPr>
        <p:sp>
          <p:nvSpPr>
            <p:cNvPr id="6" name="Freeform 5"/>
            <p:cNvSpPr/>
            <p:nvPr/>
          </p:nvSpPr>
          <p:spPr>
            <a:xfrm>
              <a:off x="459085" y="2841161"/>
              <a:ext cx="2341636" cy="2341636"/>
            </a:xfrm>
            <a:custGeom>
              <a:avLst/>
              <a:gdLst>
                <a:gd name="connsiteX0" fmla="*/ 0 w 2341636"/>
                <a:gd name="connsiteY0" fmla="*/ 1170818 h 2341636"/>
                <a:gd name="connsiteX1" fmla="*/ 1170818 w 2341636"/>
                <a:gd name="connsiteY1" fmla="*/ 0 h 2341636"/>
                <a:gd name="connsiteX2" fmla="*/ 2341636 w 2341636"/>
                <a:gd name="connsiteY2" fmla="*/ 1170818 h 2341636"/>
                <a:gd name="connsiteX3" fmla="*/ 1170818 w 2341636"/>
                <a:gd name="connsiteY3" fmla="*/ 2341636 h 2341636"/>
                <a:gd name="connsiteX4" fmla="*/ 0 w 2341636"/>
                <a:gd name="connsiteY4" fmla="*/ 1170818 h 234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636" h="2341636">
                  <a:moveTo>
                    <a:pt x="0" y="1170818"/>
                  </a:moveTo>
                  <a:cubicBezTo>
                    <a:pt x="0" y="524193"/>
                    <a:pt x="524193" y="0"/>
                    <a:pt x="1170818" y="0"/>
                  </a:cubicBezTo>
                  <a:cubicBezTo>
                    <a:pt x="1817443" y="0"/>
                    <a:pt x="2341636" y="524193"/>
                    <a:pt x="2341636" y="1170818"/>
                  </a:cubicBezTo>
                  <a:cubicBezTo>
                    <a:pt x="2341636" y="1817443"/>
                    <a:pt x="1817443" y="2341636"/>
                    <a:pt x="1170818" y="2341636"/>
                  </a:cubicBezTo>
                  <a:cubicBezTo>
                    <a:pt x="524193" y="2341636"/>
                    <a:pt x="0" y="1817443"/>
                    <a:pt x="0" y="11708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0865" tIns="370865" rIns="370865" bIns="37086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Reduction in Arrearage Carrying Costs</a:t>
              </a:r>
              <a:endParaRPr lang="en-US" sz="22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862154" y="2788392"/>
              <a:ext cx="2341636" cy="2341636"/>
            </a:xfrm>
            <a:custGeom>
              <a:avLst/>
              <a:gdLst>
                <a:gd name="connsiteX0" fmla="*/ 0 w 2341636"/>
                <a:gd name="connsiteY0" fmla="*/ 1170818 h 2341636"/>
                <a:gd name="connsiteX1" fmla="*/ 1170818 w 2341636"/>
                <a:gd name="connsiteY1" fmla="*/ 0 h 2341636"/>
                <a:gd name="connsiteX2" fmla="*/ 2341636 w 2341636"/>
                <a:gd name="connsiteY2" fmla="*/ 1170818 h 2341636"/>
                <a:gd name="connsiteX3" fmla="*/ 1170818 w 2341636"/>
                <a:gd name="connsiteY3" fmla="*/ 2341636 h 2341636"/>
                <a:gd name="connsiteX4" fmla="*/ 0 w 2341636"/>
                <a:gd name="connsiteY4" fmla="*/ 1170818 h 234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636" h="2341636">
                  <a:moveTo>
                    <a:pt x="0" y="1170818"/>
                  </a:moveTo>
                  <a:cubicBezTo>
                    <a:pt x="0" y="524193"/>
                    <a:pt x="524193" y="0"/>
                    <a:pt x="1170818" y="0"/>
                  </a:cubicBezTo>
                  <a:cubicBezTo>
                    <a:pt x="1817443" y="0"/>
                    <a:pt x="2341636" y="524193"/>
                    <a:pt x="2341636" y="1170818"/>
                  </a:cubicBezTo>
                  <a:cubicBezTo>
                    <a:pt x="2341636" y="1817443"/>
                    <a:pt x="1817443" y="2341636"/>
                    <a:pt x="1170818" y="2341636"/>
                  </a:cubicBezTo>
                  <a:cubicBezTo>
                    <a:pt x="524193" y="2341636"/>
                    <a:pt x="0" y="1817443"/>
                    <a:pt x="0" y="11708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0865" tIns="370865" rIns="370865" bIns="370865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Average Low-Income Arrearage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947194" y="2713578"/>
              <a:ext cx="2341636" cy="2341636"/>
            </a:xfrm>
            <a:custGeom>
              <a:avLst/>
              <a:gdLst>
                <a:gd name="connsiteX0" fmla="*/ 0 w 2341636"/>
                <a:gd name="connsiteY0" fmla="*/ 1170818 h 2341636"/>
                <a:gd name="connsiteX1" fmla="*/ 1170818 w 2341636"/>
                <a:gd name="connsiteY1" fmla="*/ 0 h 2341636"/>
                <a:gd name="connsiteX2" fmla="*/ 2341636 w 2341636"/>
                <a:gd name="connsiteY2" fmla="*/ 1170818 h 2341636"/>
                <a:gd name="connsiteX3" fmla="*/ 1170818 w 2341636"/>
                <a:gd name="connsiteY3" fmla="*/ 2341636 h 2341636"/>
                <a:gd name="connsiteX4" fmla="*/ 0 w 2341636"/>
                <a:gd name="connsiteY4" fmla="*/ 1170818 h 234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636" h="2341636">
                  <a:moveTo>
                    <a:pt x="0" y="1170818"/>
                  </a:moveTo>
                  <a:cubicBezTo>
                    <a:pt x="0" y="524193"/>
                    <a:pt x="524193" y="0"/>
                    <a:pt x="1170818" y="0"/>
                  </a:cubicBezTo>
                  <a:cubicBezTo>
                    <a:pt x="1817443" y="0"/>
                    <a:pt x="2341636" y="524193"/>
                    <a:pt x="2341636" y="1170818"/>
                  </a:cubicBezTo>
                  <a:cubicBezTo>
                    <a:pt x="2341636" y="1817443"/>
                    <a:pt x="1817443" y="2341636"/>
                    <a:pt x="1170818" y="2341636"/>
                  </a:cubicBezTo>
                  <a:cubicBezTo>
                    <a:pt x="524193" y="2341636"/>
                    <a:pt x="0" y="1817443"/>
                    <a:pt x="0" y="11708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0865" tIns="370865" rIns="370865" bIns="370865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Impact of Energy Efficiency Program on Arrearages</a:t>
              </a:r>
            </a:p>
          </p:txBody>
        </p:sp>
      </p:grpSp>
      <p:sp>
        <p:nvSpPr>
          <p:cNvPr id="11" name="Freeform 10"/>
          <p:cNvSpPr/>
          <p:nvPr/>
        </p:nvSpPr>
        <p:spPr>
          <a:xfrm>
            <a:off x="2354768" y="1738232"/>
            <a:ext cx="1358148" cy="1358148"/>
          </a:xfrm>
          <a:custGeom>
            <a:avLst/>
            <a:gdLst>
              <a:gd name="connsiteX0" fmla="*/ 180023 w 1358148"/>
              <a:gd name="connsiteY0" fmla="*/ 279778 h 1358148"/>
              <a:gd name="connsiteX1" fmla="*/ 1178125 w 1358148"/>
              <a:gd name="connsiteY1" fmla="*/ 279778 h 1358148"/>
              <a:gd name="connsiteX2" fmla="*/ 1178125 w 1358148"/>
              <a:gd name="connsiteY2" fmla="*/ 599215 h 1358148"/>
              <a:gd name="connsiteX3" fmla="*/ 180023 w 1358148"/>
              <a:gd name="connsiteY3" fmla="*/ 599215 h 1358148"/>
              <a:gd name="connsiteX4" fmla="*/ 180023 w 1358148"/>
              <a:gd name="connsiteY4" fmla="*/ 279778 h 1358148"/>
              <a:gd name="connsiteX5" fmla="*/ 180023 w 1358148"/>
              <a:gd name="connsiteY5" fmla="*/ 758933 h 1358148"/>
              <a:gd name="connsiteX6" fmla="*/ 1178125 w 1358148"/>
              <a:gd name="connsiteY6" fmla="*/ 758933 h 1358148"/>
              <a:gd name="connsiteX7" fmla="*/ 1178125 w 1358148"/>
              <a:gd name="connsiteY7" fmla="*/ 1078370 h 1358148"/>
              <a:gd name="connsiteX8" fmla="*/ 180023 w 1358148"/>
              <a:gd name="connsiteY8" fmla="*/ 1078370 h 1358148"/>
              <a:gd name="connsiteX9" fmla="*/ 180023 w 1358148"/>
              <a:gd name="connsiteY9" fmla="*/ 758933 h 13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8148" h="1358148">
                <a:moveTo>
                  <a:pt x="180023" y="279778"/>
                </a:moveTo>
                <a:lnTo>
                  <a:pt x="1178125" y="279778"/>
                </a:lnTo>
                <a:lnTo>
                  <a:pt x="1178125" y="599215"/>
                </a:lnTo>
                <a:lnTo>
                  <a:pt x="180023" y="599215"/>
                </a:lnTo>
                <a:lnTo>
                  <a:pt x="180023" y="279778"/>
                </a:lnTo>
                <a:close/>
                <a:moveTo>
                  <a:pt x="180023" y="758933"/>
                </a:moveTo>
                <a:lnTo>
                  <a:pt x="1178125" y="758933"/>
                </a:lnTo>
                <a:lnTo>
                  <a:pt x="1178125" y="1078370"/>
                </a:lnTo>
                <a:lnTo>
                  <a:pt x="180023" y="1078370"/>
                </a:lnTo>
                <a:lnTo>
                  <a:pt x="180023" y="7589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23" tIns="279778" rIns="180023" bIns="27977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2" name="TextBox 11"/>
          <p:cNvSpPr txBox="1"/>
          <p:nvPr/>
        </p:nvSpPr>
        <p:spPr>
          <a:xfrm>
            <a:off x="5730445" y="1399529"/>
            <a:ext cx="11464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5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0152" y="1385895"/>
            <a:ext cx="11464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5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789438" y="1089828"/>
            <a:ext cx="2341636" cy="2341636"/>
          </a:xfrm>
          <a:custGeom>
            <a:avLst/>
            <a:gdLst>
              <a:gd name="connsiteX0" fmla="*/ 0 w 2341636"/>
              <a:gd name="connsiteY0" fmla="*/ 1170818 h 2341636"/>
              <a:gd name="connsiteX1" fmla="*/ 1170818 w 2341636"/>
              <a:gd name="connsiteY1" fmla="*/ 0 h 2341636"/>
              <a:gd name="connsiteX2" fmla="*/ 2341636 w 2341636"/>
              <a:gd name="connsiteY2" fmla="*/ 1170818 h 2341636"/>
              <a:gd name="connsiteX3" fmla="*/ 1170818 w 2341636"/>
              <a:gd name="connsiteY3" fmla="*/ 2341636 h 2341636"/>
              <a:gd name="connsiteX4" fmla="*/ 0 w 2341636"/>
              <a:gd name="connsiteY4" fmla="*/ 1170818 h 234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1636" h="2341636">
                <a:moveTo>
                  <a:pt x="0" y="1170818"/>
                </a:moveTo>
                <a:cubicBezTo>
                  <a:pt x="0" y="524193"/>
                  <a:pt x="524193" y="0"/>
                  <a:pt x="1170818" y="0"/>
                </a:cubicBezTo>
                <a:cubicBezTo>
                  <a:pt x="1817443" y="0"/>
                  <a:pt x="2341636" y="524193"/>
                  <a:pt x="2341636" y="1170818"/>
                </a:cubicBezTo>
                <a:cubicBezTo>
                  <a:pt x="2341636" y="1817443"/>
                  <a:pt x="1817443" y="2341636"/>
                  <a:pt x="1170818" y="2341636"/>
                </a:cubicBezTo>
                <a:cubicBezTo>
                  <a:pt x="524193" y="2341636"/>
                  <a:pt x="0" y="1817443"/>
                  <a:pt x="0" y="117081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0865" tIns="370865" rIns="370865" bIns="37086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Interest 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633" y="3868200"/>
            <a:ext cx="1113150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referenced energy efficiency program reduced arrearages by 32%.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much energy did that referenced program save?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bill reduction did that translate into?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$ amount of arrearage reduction did that translate into?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arrearage reduction be a % of average arrearages or a % of bill reduction?</a:t>
            </a:r>
          </a:p>
          <a:p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92274" y="3255157"/>
            <a:ext cx="93166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$5.58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581" y="3234028"/>
            <a:ext cx="83869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$218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8609" y="3234028"/>
            <a:ext cx="787395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32%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85970" y="3157626"/>
            <a:ext cx="62388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8%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72" y="-101456"/>
            <a:ext cx="10515600" cy="1325563"/>
          </a:xfrm>
        </p:spPr>
        <p:txBody>
          <a:bodyPr/>
          <a:lstStyle/>
          <a:p>
            <a:r>
              <a:rPr lang="en-US" dirty="0" smtClean="0"/>
              <a:t>Assessing NEI Calculations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9933676"/>
              </p:ext>
            </p:extLst>
          </p:nvPr>
        </p:nvGraphicFramePr>
        <p:xfrm>
          <a:off x="6801709" y="1838182"/>
          <a:ext cx="5093730" cy="398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520819457"/>
              </p:ext>
            </p:extLst>
          </p:nvPr>
        </p:nvGraphicFramePr>
        <p:xfrm>
          <a:off x="1047579" y="1838182"/>
          <a:ext cx="5093730" cy="398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4487" y="1346478"/>
            <a:ext cx="25394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Referenced Program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1709" y="1346478"/>
            <a:ext cx="25394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Referenced Program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48898" y="1333713"/>
            <a:ext cx="21282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Studied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52609" y="1353899"/>
            <a:ext cx="21282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Studied</a:t>
            </a:r>
          </a:p>
        </p:txBody>
      </p:sp>
    </p:spTree>
    <p:extLst>
      <p:ext uri="{BB962C8B-B14F-4D97-AF65-F5344CB8AC3E}">
        <p14:creationId xmlns:p14="http://schemas.microsoft.com/office/powerpoint/2010/main" val="27660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21" y="-247135"/>
            <a:ext cx="10515600" cy="1325563"/>
          </a:xfrm>
        </p:spPr>
        <p:txBody>
          <a:bodyPr/>
          <a:lstStyle/>
          <a:p>
            <a:r>
              <a:rPr lang="en-US" dirty="0" smtClean="0"/>
              <a:t>Recommendations for NEI Research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110012"/>
              </p:ext>
            </p:extLst>
          </p:nvPr>
        </p:nvGraphicFramePr>
        <p:xfrm>
          <a:off x="879389" y="144668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7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71" y="0"/>
            <a:ext cx="105156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2EBD774-75F1-464D-844B-1F4A9379D9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522390"/>
              </p:ext>
            </p:extLst>
          </p:nvPr>
        </p:nvGraphicFramePr>
        <p:xfrm>
          <a:off x="1061588" y="1015597"/>
          <a:ext cx="10949598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964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71" y="0"/>
            <a:ext cx="10515600" cy="1325563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71B69ED2-E56D-4736-B961-55587F22D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798900"/>
              </p:ext>
            </p:extLst>
          </p:nvPr>
        </p:nvGraphicFramePr>
        <p:xfrm>
          <a:off x="2328621" y="173322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9"/>
          <a:stretch/>
        </p:blipFill>
        <p:spPr>
          <a:xfrm>
            <a:off x="9048427" y="662781"/>
            <a:ext cx="2622809" cy="28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0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37" y="-280087"/>
            <a:ext cx="10515600" cy="132556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58243"/>
              </p:ext>
            </p:extLst>
          </p:nvPr>
        </p:nvGraphicFramePr>
        <p:xfrm>
          <a:off x="1520127" y="1186079"/>
          <a:ext cx="10515600" cy="510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7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72" y="-181232"/>
            <a:ext cx="10515600" cy="1325563"/>
          </a:xfrm>
        </p:spPr>
        <p:txBody>
          <a:bodyPr/>
          <a:lstStyle/>
          <a:p>
            <a:r>
              <a:rPr lang="en-US" dirty="0" smtClean="0"/>
              <a:t>What are Non-Energy Impacts?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960953"/>
              </p:ext>
            </p:extLst>
          </p:nvPr>
        </p:nvGraphicFramePr>
        <p:xfrm>
          <a:off x="294502" y="1029001"/>
          <a:ext cx="105156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80" y="3517557"/>
            <a:ext cx="1904699" cy="1438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79" y="5033320"/>
            <a:ext cx="1904699" cy="1449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80" y="1245779"/>
            <a:ext cx="1918750" cy="191819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3517557"/>
            <a:ext cx="1800565" cy="1438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5053838"/>
            <a:ext cx="1800565" cy="14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21" y="-312307"/>
            <a:ext cx="10515600" cy="1325563"/>
          </a:xfrm>
        </p:spPr>
        <p:txBody>
          <a:bodyPr/>
          <a:lstStyle/>
          <a:p>
            <a:r>
              <a:rPr lang="en-US" dirty="0" smtClean="0"/>
              <a:t>What are Non-Energy Impacts?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D4469009-B189-4F2C-848D-E0922D54BC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834872"/>
              </p:ext>
            </p:extLst>
          </p:nvPr>
        </p:nvGraphicFramePr>
        <p:xfrm>
          <a:off x="569562" y="1013256"/>
          <a:ext cx="11271143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3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2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4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476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Benefit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Societal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Household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Benefits To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General Population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Ratepayer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Participant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488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Environmental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Health &amp; Safety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Affordability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Collection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System Reliability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Indoor Air Quality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Water Usage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Maintenance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2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23" y="-271849"/>
            <a:ext cx="10515600" cy="1325563"/>
          </a:xfrm>
        </p:spPr>
        <p:txBody>
          <a:bodyPr/>
          <a:lstStyle/>
          <a:p>
            <a:r>
              <a:rPr lang="en-US" dirty="0" smtClean="0"/>
              <a:t>What are Non-Energy Impacts?</a:t>
            </a:r>
            <a:endParaRPr lang="en-US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xmlns="" id="{5DE8243F-AEC9-4A13-BCC9-6EF45F8E0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163588"/>
              </p:ext>
            </p:extLst>
          </p:nvPr>
        </p:nvGraphicFramePr>
        <p:xfrm>
          <a:off x="1506264" y="1364767"/>
          <a:ext cx="10559376" cy="467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ir Pollution Png , Transparent Cartoon 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r="32827"/>
          <a:stretch/>
        </p:blipFill>
        <p:spPr bwMode="auto">
          <a:xfrm>
            <a:off x="306718" y="1219166"/>
            <a:ext cx="1164676" cy="1148752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rmth 20clipart | Clipart Panda - Free Clipart Imag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2" y="2709077"/>
            <a:ext cx="1113052" cy="1167537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l, Envelope, Invoice, Letter, Mail, Money, Tax Icon - Mail Bill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r="17840"/>
          <a:stretch/>
        </p:blipFill>
        <p:spPr bwMode="auto">
          <a:xfrm>
            <a:off x="320596" y="4217773"/>
            <a:ext cx="1136919" cy="1235676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4" y="-189471"/>
            <a:ext cx="10515600" cy="1325563"/>
          </a:xfrm>
        </p:spPr>
        <p:txBody>
          <a:bodyPr/>
          <a:lstStyle/>
          <a:p>
            <a:r>
              <a:rPr lang="en-US" dirty="0" smtClean="0"/>
              <a:t>What are Non-Energy Impacts?</a:t>
            </a:r>
            <a:endParaRPr lang="en-US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xmlns="" id="{5DE8243F-AEC9-4A13-BCC9-6EF45F8E0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220523"/>
              </p:ext>
            </p:extLst>
          </p:nvPr>
        </p:nvGraphicFramePr>
        <p:xfrm>
          <a:off x="1110848" y="1364767"/>
          <a:ext cx="10559376" cy="467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9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72" y="-228308"/>
            <a:ext cx="10515600" cy="1325563"/>
          </a:xfrm>
        </p:spPr>
        <p:txBody>
          <a:bodyPr/>
          <a:lstStyle/>
          <a:p>
            <a:r>
              <a:rPr lang="en-US" dirty="0" smtClean="0"/>
              <a:t>Why Study Non-Energy Impacts?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7272" y="1558037"/>
            <a:ext cx="12343460" cy="4751432"/>
            <a:chOff x="202771" y="1738256"/>
            <a:chExt cx="12338606" cy="4612153"/>
          </a:xfrm>
        </p:grpSpPr>
        <p:sp>
          <p:nvSpPr>
            <p:cNvPr id="6" name="Straight Connector 5"/>
            <p:cNvSpPr/>
            <p:nvPr/>
          </p:nvSpPr>
          <p:spPr>
            <a:xfrm>
              <a:off x="373251" y="1748133"/>
              <a:ext cx="11575942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90913" y="4174740"/>
              <a:ext cx="3656309" cy="2175669"/>
            </a:xfrm>
            <a:custGeom>
              <a:avLst/>
              <a:gdLst>
                <a:gd name="connsiteX0" fmla="*/ 0 w 3097949"/>
                <a:gd name="connsiteY0" fmla="*/ 0 h 2175669"/>
                <a:gd name="connsiteX1" fmla="*/ 3097949 w 3097949"/>
                <a:gd name="connsiteY1" fmla="*/ 0 h 2175669"/>
                <a:gd name="connsiteX2" fmla="*/ 3097949 w 3097949"/>
                <a:gd name="connsiteY2" fmla="*/ 2175669 h 2175669"/>
                <a:gd name="connsiteX3" fmla="*/ 0 w 3097949"/>
                <a:gd name="connsiteY3" fmla="*/ 2175669 h 2175669"/>
                <a:gd name="connsiteX4" fmla="*/ 0 w 3097949"/>
                <a:gd name="connsiteY4" fmla="*/ 0 h 217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949" h="2175669">
                  <a:moveTo>
                    <a:pt x="0" y="0"/>
                  </a:moveTo>
                  <a:lnTo>
                    <a:pt x="3097949" y="0"/>
                  </a:lnTo>
                  <a:lnTo>
                    <a:pt x="3097949" y="2175669"/>
                  </a:lnTo>
                  <a:lnTo>
                    <a:pt x="0" y="21756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t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Cost-Effectiveness Testing</a:t>
              </a:r>
              <a:endParaRPr lang="en-US" sz="3600" b="1" kern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841186" y="3990478"/>
              <a:ext cx="4078089" cy="1975949"/>
            </a:xfrm>
            <a:custGeom>
              <a:avLst/>
              <a:gdLst>
                <a:gd name="connsiteX0" fmla="*/ 0 w 4078089"/>
                <a:gd name="connsiteY0" fmla="*/ 0 h 1975949"/>
                <a:gd name="connsiteX1" fmla="*/ 4078089 w 4078089"/>
                <a:gd name="connsiteY1" fmla="*/ 0 h 1975949"/>
                <a:gd name="connsiteX2" fmla="*/ 4078089 w 4078089"/>
                <a:gd name="connsiteY2" fmla="*/ 1975949 h 1975949"/>
                <a:gd name="connsiteX3" fmla="*/ 0 w 4078089"/>
                <a:gd name="connsiteY3" fmla="*/ 1975949 h 1975949"/>
                <a:gd name="connsiteX4" fmla="*/ 0 w 4078089"/>
                <a:gd name="connsiteY4" fmla="*/ 0 h 197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089" h="1975949">
                  <a:moveTo>
                    <a:pt x="0" y="0"/>
                  </a:moveTo>
                  <a:lnTo>
                    <a:pt x="4078089" y="0"/>
                  </a:lnTo>
                  <a:lnTo>
                    <a:pt x="4078089" y="1975949"/>
                  </a:lnTo>
                  <a:lnTo>
                    <a:pt x="0" y="19759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90" tIns="148590" rIns="148590" bIns="148590" numCol="1" spcCol="1270" anchor="t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Non-Energy Benefits Increase SIR </a:t>
              </a:r>
              <a:endParaRPr lang="en-US" sz="39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084640" y="3858313"/>
              <a:ext cx="4078089" cy="987974"/>
            </a:xfrm>
            <a:custGeom>
              <a:avLst/>
              <a:gdLst>
                <a:gd name="connsiteX0" fmla="*/ 0 w 4078089"/>
                <a:gd name="connsiteY0" fmla="*/ 0 h 987974"/>
                <a:gd name="connsiteX1" fmla="*/ 4078089 w 4078089"/>
                <a:gd name="connsiteY1" fmla="*/ 0 h 987974"/>
                <a:gd name="connsiteX2" fmla="*/ 4078089 w 4078089"/>
                <a:gd name="connsiteY2" fmla="*/ 987974 h 987974"/>
                <a:gd name="connsiteX3" fmla="*/ 0 w 4078089"/>
                <a:gd name="connsiteY3" fmla="*/ 987974 h 987974"/>
                <a:gd name="connsiteX4" fmla="*/ 0 w 4078089"/>
                <a:gd name="connsiteY4" fmla="*/ 0 h 98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089" h="987974">
                  <a:moveTo>
                    <a:pt x="0" y="0"/>
                  </a:moveTo>
                  <a:lnTo>
                    <a:pt x="4078089" y="0"/>
                  </a:lnTo>
                  <a:lnTo>
                    <a:pt x="4078089" y="987974"/>
                  </a:lnTo>
                  <a:lnTo>
                    <a:pt x="0" y="9879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Greater Investment in Measures</a:t>
              </a:r>
              <a:endParaRPr lang="en-US" sz="28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Straight Connector 9"/>
            <p:cNvSpPr/>
            <p:nvPr/>
          </p:nvSpPr>
          <p:spPr>
            <a:xfrm flipV="1">
              <a:off x="8172573" y="2786211"/>
              <a:ext cx="3613689" cy="28033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084640" y="4878212"/>
              <a:ext cx="4078089" cy="987974"/>
            </a:xfrm>
            <a:custGeom>
              <a:avLst/>
              <a:gdLst>
                <a:gd name="connsiteX0" fmla="*/ 0 w 4078089"/>
                <a:gd name="connsiteY0" fmla="*/ 0 h 987974"/>
                <a:gd name="connsiteX1" fmla="*/ 4078089 w 4078089"/>
                <a:gd name="connsiteY1" fmla="*/ 0 h 987974"/>
                <a:gd name="connsiteX2" fmla="*/ 4078089 w 4078089"/>
                <a:gd name="connsiteY2" fmla="*/ 987974 h 987974"/>
                <a:gd name="connsiteX3" fmla="*/ 0 w 4078089"/>
                <a:gd name="connsiteY3" fmla="*/ 987974 h 987974"/>
                <a:gd name="connsiteX4" fmla="*/ 0 w 4078089"/>
                <a:gd name="connsiteY4" fmla="*/ 0 h 98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089" h="987974">
                  <a:moveTo>
                    <a:pt x="0" y="0"/>
                  </a:moveTo>
                  <a:lnTo>
                    <a:pt x="4078089" y="0"/>
                  </a:lnTo>
                  <a:lnTo>
                    <a:pt x="4078089" y="987974"/>
                  </a:lnTo>
                  <a:lnTo>
                    <a:pt x="0" y="9879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Increased Energy </a:t>
              </a: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Savings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410044" y="3841872"/>
              <a:ext cx="11575942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202771" y="2307020"/>
              <a:ext cx="3256836" cy="2175669"/>
            </a:xfrm>
            <a:custGeom>
              <a:avLst/>
              <a:gdLst>
                <a:gd name="connsiteX0" fmla="*/ 0 w 2315188"/>
                <a:gd name="connsiteY0" fmla="*/ 0 h 2175669"/>
                <a:gd name="connsiteX1" fmla="*/ 2315188 w 2315188"/>
                <a:gd name="connsiteY1" fmla="*/ 0 h 2175669"/>
                <a:gd name="connsiteX2" fmla="*/ 2315188 w 2315188"/>
                <a:gd name="connsiteY2" fmla="*/ 2175669 h 2175669"/>
                <a:gd name="connsiteX3" fmla="*/ 0 w 2315188"/>
                <a:gd name="connsiteY3" fmla="*/ 2175669 h 2175669"/>
                <a:gd name="connsiteX4" fmla="*/ 0 w 2315188"/>
                <a:gd name="connsiteY4" fmla="*/ 0 h 217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188" h="2175669">
                  <a:moveTo>
                    <a:pt x="0" y="0"/>
                  </a:moveTo>
                  <a:lnTo>
                    <a:pt x="2315188" y="0"/>
                  </a:lnTo>
                  <a:lnTo>
                    <a:pt x="2315188" y="2175669"/>
                  </a:lnTo>
                  <a:lnTo>
                    <a:pt x="0" y="21756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t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Program Marketing</a:t>
              </a:r>
              <a:endParaRPr lang="en-US" sz="3600" b="1" kern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84640" y="1738256"/>
              <a:ext cx="4456737" cy="493987"/>
            </a:xfrm>
            <a:custGeom>
              <a:avLst/>
              <a:gdLst>
                <a:gd name="connsiteX0" fmla="*/ 0 w 4456737"/>
                <a:gd name="connsiteY0" fmla="*/ 0 h 493987"/>
                <a:gd name="connsiteX1" fmla="*/ 4456737 w 4456737"/>
                <a:gd name="connsiteY1" fmla="*/ 0 h 493987"/>
                <a:gd name="connsiteX2" fmla="*/ 4456737 w 4456737"/>
                <a:gd name="connsiteY2" fmla="*/ 493987 h 493987"/>
                <a:gd name="connsiteX3" fmla="*/ 0 w 4456737"/>
                <a:gd name="connsiteY3" fmla="*/ 493987 h 493987"/>
                <a:gd name="connsiteX4" fmla="*/ 0 w 4456737"/>
                <a:gd name="connsiteY4" fmla="*/ 0 h 49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737" h="493987">
                  <a:moveTo>
                    <a:pt x="0" y="0"/>
                  </a:moveTo>
                  <a:lnTo>
                    <a:pt x="4456737" y="0"/>
                  </a:lnTo>
                  <a:lnTo>
                    <a:pt x="4456737" y="493987"/>
                  </a:lnTo>
                  <a:lnTo>
                    <a:pt x="0" y="493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Monetary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084640" y="2255237"/>
              <a:ext cx="4456737" cy="493987"/>
            </a:xfrm>
            <a:custGeom>
              <a:avLst/>
              <a:gdLst>
                <a:gd name="connsiteX0" fmla="*/ 0 w 4456737"/>
                <a:gd name="connsiteY0" fmla="*/ 0 h 493987"/>
                <a:gd name="connsiteX1" fmla="*/ 4456737 w 4456737"/>
                <a:gd name="connsiteY1" fmla="*/ 0 h 493987"/>
                <a:gd name="connsiteX2" fmla="*/ 4456737 w 4456737"/>
                <a:gd name="connsiteY2" fmla="*/ 493987 h 493987"/>
                <a:gd name="connsiteX3" fmla="*/ 0 w 4456737"/>
                <a:gd name="connsiteY3" fmla="*/ 493987 h 493987"/>
                <a:gd name="connsiteX4" fmla="*/ 0 w 4456737"/>
                <a:gd name="connsiteY4" fmla="*/ 0 h 49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737" h="493987">
                  <a:moveTo>
                    <a:pt x="0" y="0"/>
                  </a:moveTo>
                  <a:lnTo>
                    <a:pt x="4456737" y="0"/>
                  </a:lnTo>
                  <a:lnTo>
                    <a:pt x="4456737" y="493987"/>
                  </a:lnTo>
                  <a:lnTo>
                    <a:pt x="0" y="493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Comfort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084640" y="2803486"/>
              <a:ext cx="4456737" cy="493987"/>
            </a:xfrm>
            <a:custGeom>
              <a:avLst/>
              <a:gdLst>
                <a:gd name="connsiteX0" fmla="*/ 0 w 4456737"/>
                <a:gd name="connsiteY0" fmla="*/ 0 h 493987"/>
                <a:gd name="connsiteX1" fmla="*/ 4456737 w 4456737"/>
                <a:gd name="connsiteY1" fmla="*/ 0 h 493987"/>
                <a:gd name="connsiteX2" fmla="*/ 4456737 w 4456737"/>
                <a:gd name="connsiteY2" fmla="*/ 493987 h 493987"/>
                <a:gd name="connsiteX3" fmla="*/ 0 w 4456737"/>
                <a:gd name="connsiteY3" fmla="*/ 493987 h 493987"/>
                <a:gd name="connsiteX4" fmla="*/ 0 w 4456737"/>
                <a:gd name="connsiteY4" fmla="*/ 0 h 49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737" h="493987">
                  <a:moveTo>
                    <a:pt x="0" y="0"/>
                  </a:moveTo>
                  <a:lnTo>
                    <a:pt x="4456737" y="0"/>
                  </a:lnTo>
                  <a:lnTo>
                    <a:pt x="4456737" y="493987"/>
                  </a:lnTo>
                  <a:lnTo>
                    <a:pt x="0" y="493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Health &amp; Safety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084640" y="3343796"/>
              <a:ext cx="4456737" cy="493987"/>
            </a:xfrm>
            <a:custGeom>
              <a:avLst/>
              <a:gdLst>
                <a:gd name="connsiteX0" fmla="*/ 0 w 4456737"/>
                <a:gd name="connsiteY0" fmla="*/ 0 h 493987"/>
                <a:gd name="connsiteX1" fmla="*/ 4456737 w 4456737"/>
                <a:gd name="connsiteY1" fmla="*/ 0 h 493987"/>
                <a:gd name="connsiteX2" fmla="*/ 4456737 w 4456737"/>
                <a:gd name="connsiteY2" fmla="*/ 493987 h 493987"/>
                <a:gd name="connsiteX3" fmla="*/ 0 w 4456737"/>
                <a:gd name="connsiteY3" fmla="*/ 493987 h 493987"/>
                <a:gd name="connsiteX4" fmla="*/ 0 w 4456737"/>
                <a:gd name="connsiteY4" fmla="*/ 0 h 49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737" h="493987">
                  <a:moveTo>
                    <a:pt x="0" y="0"/>
                  </a:moveTo>
                  <a:lnTo>
                    <a:pt x="4456737" y="0"/>
                  </a:lnTo>
                  <a:lnTo>
                    <a:pt x="4456737" y="493987"/>
                  </a:lnTo>
                  <a:lnTo>
                    <a:pt x="0" y="493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Environmental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779459" y="1860328"/>
              <a:ext cx="4201544" cy="1975949"/>
            </a:xfrm>
            <a:custGeom>
              <a:avLst/>
              <a:gdLst>
                <a:gd name="connsiteX0" fmla="*/ 0 w 4201544"/>
                <a:gd name="connsiteY0" fmla="*/ 0 h 1975949"/>
                <a:gd name="connsiteX1" fmla="*/ 4201544 w 4201544"/>
                <a:gd name="connsiteY1" fmla="*/ 0 h 1975949"/>
                <a:gd name="connsiteX2" fmla="*/ 4201544 w 4201544"/>
                <a:gd name="connsiteY2" fmla="*/ 1975949 h 1975949"/>
                <a:gd name="connsiteX3" fmla="*/ 0 w 4201544"/>
                <a:gd name="connsiteY3" fmla="*/ 1975949 h 1975949"/>
                <a:gd name="connsiteX4" fmla="*/ 0 w 4201544"/>
                <a:gd name="connsiteY4" fmla="*/ 0 h 197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1544" h="1975949">
                  <a:moveTo>
                    <a:pt x="0" y="0"/>
                  </a:moveTo>
                  <a:lnTo>
                    <a:pt x="4201544" y="0"/>
                  </a:lnTo>
                  <a:lnTo>
                    <a:pt x="4201544" y="1975949"/>
                  </a:lnTo>
                  <a:lnTo>
                    <a:pt x="0" y="19759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90" tIns="148590" rIns="148590" bIns="148590" numCol="1" spcCol="1270" anchor="t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Various Motivations for EE Participation</a:t>
              </a:r>
              <a:endParaRPr lang="en-US" sz="39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4" name="Straight Connector 23"/>
          <p:cNvSpPr/>
          <p:nvPr/>
        </p:nvSpPr>
        <p:spPr>
          <a:xfrm>
            <a:off x="8160211" y="4726715"/>
            <a:ext cx="3647221" cy="29396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Straight Connector 25"/>
          <p:cNvSpPr/>
          <p:nvPr/>
        </p:nvSpPr>
        <p:spPr>
          <a:xfrm>
            <a:off x="357752" y="6017160"/>
            <a:ext cx="11575942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Straight Connector 20"/>
          <p:cNvSpPr/>
          <p:nvPr/>
        </p:nvSpPr>
        <p:spPr>
          <a:xfrm flipV="1">
            <a:off x="8160210" y="2099698"/>
            <a:ext cx="3615111" cy="2888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Straight Connector 22"/>
          <p:cNvSpPr/>
          <p:nvPr/>
        </p:nvSpPr>
        <p:spPr>
          <a:xfrm flipV="1">
            <a:off x="8160209" y="3197570"/>
            <a:ext cx="3615111" cy="2888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77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96" y="-189470"/>
            <a:ext cx="10515600" cy="1325563"/>
          </a:xfrm>
        </p:spPr>
        <p:txBody>
          <a:bodyPr/>
          <a:lstStyle/>
          <a:p>
            <a:r>
              <a:rPr lang="en-US" dirty="0" smtClean="0"/>
              <a:t>Challenges in the NEI Literature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AF1A400-BED0-4951-B4AA-C0A512818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337339"/>
              </p:ext>
            </p:extLst>
          </p:nvPr>
        </p:nvGraphicFramePr>
        <p:xfrm>
          <a:off x="1626310" y="1176578"/>
          <a:ext cx="976005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8688" y="1176578"/>
            <a:ext cx="852406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Approach to NEI Estimation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Binders06-we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0" y="4440195"/>
            <a:ext cx="2381250" cy="191452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cklist clipart free clipart images 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2" y="4318934"/>
            <a:ext cx="2431107" cy="1944887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 office desktop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2"/>
          <a:stretch/>
        </p:blipFill>
        <p:spPr bwMode="auto">
          <a:xfrm>
            <a:off x="9105222" y="4176120"/>
            <a:ext cx="2125425" cy="217860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81564-DCF9-4DCC-B336-29CE3D2D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70" y="-197708"/>
            <a:ext cx="10515600" cy="1325563"/>
          </a:xfrm>
        </p:spPr>
        <p:txBody>
          <a:bodyPr/>
          <a:lstStyle/>
          <a:p>
            <a:r>
              <a:rPr lang="en-US" dirty="0" smtClean="0"/>
              <a:t>Challenges in the NEI Literature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F887583-335F-4758-B693-33210DF8D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821103"/>
              </p:ext>
            </p:extLst>
          </p:nvPr>
        </p:nvGraphicFramePr>
        <p:xfrm>
          <a:off x="707837" y="1225282"/>
          <a:ext cx="11225858" cy="513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6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955</Words>
  <Application>Microsoft Office PowerPoint</Application>
  <PresentationFormat>Widescreen</PresentationFormat>
  <Paragraphs>292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Roboto Condensed</vt:lpstr>
      <vt:lpstr>Times New Roman</vt:lpstr>
      <vt:lpstr>Verdana</vt:lpstr>
      <vt:lpstr>Wingdings</vt:lpstr>
      <vt:lpstr>Office Theme</vt:lpstr>
      <vt:lpstr>Analysis and Assessment of Non-Energy Impact Calculations  September 1, 2020</vt:lpstr>
      <vt:lpstr>Overview</vt:lpstr>
      <vt:lpstr>What are Non-Energy Impacts?</vt:lpstr>
      <vt:lpstr>What are Non-Energy Impacts?</vt:lpstr>
      <vt:lpstr>What are Non-Energy Impacts?</vt:lpstr>
      <vt:lpstr>What are Non-Energy Impacts?</vt:lpstr>
      <vt:lpstr>Why Study Non-Energy Impacts?</vt:lpstr>
      <vt:lpstr>Challenges in the NEI Literature</vt:lpstr>
      <vt:lpstr>Challenges in the NEI Literature</vt:lpstr>
      <vt:lpstr>Challenges in the NEI Literature</vt:lpstr>
      <vt:lpstr>Challenges in the NEI Literature</vt:lpstr>
      <vt:lpstr>Designing NEI Study Example</vt:lpstr>
      <vt:lpstr>Assessing NEI Calculations Example</vt:lpstr>
      <vt:lpstr>Assessing NEI Calculations Example</vt:lpstr>
      <vt:lpstr>Assessing NEI Calculations Example</vt:lpstr>
      <vt:lpstr>Assessing NEI Calculations Example</vt:lpstr>
      <vt:lpstr>Recommendations for NEI Research</vt:lpstr>
      <vt:lpstr>Summary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Hall</dc:creator>
  <cp:lastModifiedBy>Jackie-Berger</cp:lastModifiedBy>
  <cp:revision>120</cp:revision>
  <dcterms:created xsi:type="dcterms:W3CDTF">2020-06-23T20:16:49Z</dcterms:created>
  <dcterms:modified xsi:type="dcterms:W3CDTF">2020-08-06T12:00:43Z</dcterms:modified>
</cp:coreProperties>
</file>