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9" r:id="rId4"/>
    <p:sldId id="258" r:id="rId5"/>
    <p:sldId id="261" r:id="rId6"/>
    <p:sldId id="275" r:id="rId7"/>
    <p:sldId id="287" r:id="rId8"/>
    <p:sldId id="270" r:id="rId9"/>
    <p:sldId id="277" r:id="rId10"/>
    <p:sldId id="286" r:id="rId11"/>
    <p:sldId id="276" r:id="rId12"/>
    <p:sldId id="273" r:id="rId13"/>
    <p:sldId id="274" r:id="rId14"/>
    <p:sldId id="279" r:id="rId15"/>
    <p:sldId id="281" r:id="rId16"/>
    <p:sldId id="284" r:id="rId17"/>
    <p:sldId id="285" r:id="rId18"/>
    <p:sldId id="283" r:id="rId19"/>
    <p:sldId id="266" r:id="rId20"/>
    <p:sldId id="288" r:id="rId21"/>
    <p:sldId id="268" r:id="rId22"/>
    <p:sldId id="267" r:id="rId23"/>
    <p:sldId id="278" r:id="rId24"/>
    <p:sldId id="262" r:id="rId2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0929"/>
  </p:normalViewPr>
  <p:slideViewPr>
    <p:cSldViewPr>
      <p:cViewPr varScale="1">
        <p:scale>
          <a:sx n="75" d="100"/>
          <a:sy n="75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Pre-Treatment</a:t>
            </a:r>
            <a:r>
              <a:rPr lang="en-US" b="1" baseline="0" dirty="0">
                <a:solidFill>
                  <a:schemeClr val="tx1"/>
                </a:solidFill>
              </a:rPr>
              <a:t> Usage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&lt;1,000</c:v>
                </c:pt>
                <c:pt idx="1">
                  <c:v>1,001- 1,100</c:v>
                </c:pt>
                <c:pt idx="2">
                  <c:v>1,101- 1,200</c:v>
                </c:pt>
                <c:pt idx="3">
                  <c:v>1,201- 1,300</c:v>
                </c:pt>
                <c:pt idx="4">
                  <c:v>1,301- 1,400</c:v>
                </c:pt>
                <c:pt idx="5">
                  <c:v>1,401- 1,500</c:v>
                </c:pt>
                <c:pt idx="6">
                  <c:v>1,501- 1,600</c:v>
                </c:pt>
                <c:pt idx="7">
                  <c:v>1,601- 1,700</c:v>
                </c:pt>
                <c:pt idx="8">
                  <c:v>1,701- 1,800</c:v>
                </c:pt>
                <c:pt idx="9">
                  <c:v>1,801- 1,900</c:v>
                </c:pt>
                <c:pt idx="10">
                  <c:v>1,901- 2,000</c:v>
                </c:pt>
                <c:pt idx="11">
                  <c:v>2,001- 2,200</c:v>
                </c:pt>
                <c:pt idx="12">
                  <c:v>2,201+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159</c:v>
                </c:pt>
                <c:pt idx="1">
                  <c:v>172</c:v>
                </c:pt>
                <c:pt idx="2">
                  <c:v>222</c:v>
                </c:pt>
                <c:pt idx="3">
                  <c:v>245</c:v>
                </c:pt>
                <c:pt idx="4">
                  <c:v>252</c:v>
                </c:pt>
                <c:pt idx="5">
                  <c:v>301</c:v>
                </c:pt>
                <c:pt idx="6">
                  <c:v>313</c:v>
                </c:pt>
                <c:pt idx="7">
                  <c:v>308</c:v>
                </c:pt>
                <c:pt idx="8">
                  <c:v>345</c:v>
                </c:pt>
                <c:pt idx="9">
                  <c:v>410</c:v>
                </c:pt>
                <c:pt idx="10">
                  <c:v>412</c:v>
                </c:pt>
                <c:pt idx="11">
                  <c:v>419</c:v>
                </c:pt>
                <c:pt idx="12">
                  <c:v>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503032"/>
        <c:axId val="446649064"/>
      </c:barChart>
      <c:catAx>
        <c:axId val="446503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Pre-Treatment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 Usage (</a:t>
                </a:r>
                <a:r>
                  <a:rPr lang="en-US" b="0" baseline="0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)</a:t>
                </a:r>
                <a:endParaRPr lang="en-US" b="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49064"/>
        <c:crosses val="autoZero"/>
        <c:auto val="1"/>
        <c:lblAlgn val="ctr"/>
        <c:lblOffset val="100"/>
        <c:noMultiLvlLbl val="0"/>
      </c:catAx>
      <c:valAx>
        <c:axId val="44664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0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Electric Heating Jobs - % Saved</a:t>
            </a:r>
          </a:p>
          <a:p>
            <a:pPr>
              <a:defRPr/>
            </a:pPr>
            <a:r>
              <a:rPr lang="en-US" dirty="0"/>
              <a:t>Number of Major Measures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Major Measures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666666666666653E-2"/>
                  <c:y val="8.9506172839506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4F-4583-9B7C-D1E3BA8B5830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None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-3.0000000000000001E-3</c:v>
                </c:pt>
                <c:pt idx="1">
                  <c:v>4.4999999999999998E-2</c:v>
                </c:pt>
                <c:pt idx="2">
                  <c:v>9.6000000000000002E-2</c:v>
                </c:pt>
                <c:pt idx="3">
                  <c:v>0.13200000000000001</c:v>
                </c:pt>
                <c:pt idx="4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4F-4583-9B7C-D1E3BA8B5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541800"/>
        <c:axId val="447542192"/>
      </c:barChart>
      <c:catAx>
        <c:axId val="44754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42192"/>
        <c:crosses val="autoZero"/>
        <c:auto val="1"/>
        <c:lblAlgn val="ctr"/>
        <c:lblOffset val="100"/>
        <c:noMultiLvlLbl val="0"/>
      </c:catAx>
      <c:valAx>
        <c:axId val="44754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4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Gas Heating Jobs - % Saved</a:t>
            </a:r>
          </a:p>
          <a:p>
            <a:pPr>
              <a:defRPr/>
            </a:pPr>
            <a:r>
              <a:rPr lang="en-US" dirty="0"/>
              <a:t>Number of Major Measures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Major Measures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333333333333334E-2"/>
                  <c:y val="-1.23456790123457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292-4BA8-905D-39D04AF37A2C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None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5-6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1.0999999999999999E-2</c:v>
                </c:pt>
                <c:pt idx="1">
                  <c:v>3.9E-2</c:v>
                </c:pt>
                <c:pt idx="2">
                  <c:v>3.5000000000000003E-2</c:v>
                </c:pt>
                <c:pt idx="3">
                  <c:v>8.7999999999999995E-2</c:v>
                </c:pt>
                <c:pt idx="4">
                  <c:v>0.124</c:v>
                </c:pt>
                <c:pt idx="5">
                  <c:v>0.159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92-4BA8-905D-39D04AF37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542976"/>
        <c:axId val="447543368"/>
      </c:barChart>
      <c:catAx>
        <c:axId val="44754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43368"/>
        <c:crosses val="autoZero"/>
        <c:auto val="1"/>
        <c:lblAlgn val="ctr"/>
        <c:lblOffset val="100"/>
        <c:noMultiLvlLbl val="0"/>
      </c:catAx>
      <c:valAx>
        <c:axId val="44754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4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Contractor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108</c:v>
                </c:pt>
                <c:pt idx="1">
                  <c:v>75</c:v>
                </c:pt>
                <c:pt idx="2">
                  <c:v>90</c:v>
                </c:pt>
                <c:pt idx="3">
                  <c:v>102</c:v>
                </c:pt>
                <c:pt idx="4">
                  <c:v>83</c:v>
                </c:pt>
                <c:pt idx="5">
                  <c:v>103</c:v>
                </c:pt>
                <c:pt idx="6">
                  <c:v>96</c:v>
                </c:pt>
                <c:pt idx="7">
                  <c:v>77</c:v>
                </c:pt>
                <c:pt idx="8">
                  <c:v>101</c:v>
                </c:pt>
                <c:pt idx="9">
                  <c:v>74</c:v>
                </c:pt>
                <c:pt idx="10">
                  <c:v>28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201</c:v>
                </c:pt>
                <c:pt idx="1">
                  <c:v>226</c:v>
                </c:pt>
                <c:pt idx="2">
                  <c:v>233</c:v>
                </c:pt>
                <c:pt idx="3">
                  <c:v>245</c:v>
                </c:pt>
                <c:pt idx="4">
                  <c:v>257</c:v>
                </c:pt>
                <c:pt idx="5">
                  <c:v>275</c:v>
                </c:pt>
                <c:pt idx="6">
                  <c:v>294</c:v>
                </c:pt>
                <c:pt idx="7">
                  <c:v>296</c:v>
                </c:pt>
                <c:pt idx="8">
                  <c:v>310</c:v>
                </c:pt>
                <c:pt idx="9">
                  <c:v>336</c:v>
                </c:pt>
                <c:pt idx="10">
                  <c:v>433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414512"/>
        <c:axId val="448414904"/>
      </c:barChart>
      <c:catAx>
        <c:axId val="448414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Contractor Code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414904"/>
        <c:crosses val="autoZero"/>
        <c:auto val="1"/>
        <c:lblAlgn val="ctr"/>
        <c:lblOffset val="100"/>
        <c:noMultiLvlLbl val="0"/>
      </c:catAx>
      <c:valAx>
        <c:axId val="44841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41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3CA0D-47BB-44B4-92B9-1C5161F7D7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E833AB-482F-41D4-AA4A-7575D16F513B}">
      <dgm:prSet/>
      <dgm:spPr/>
      <dgm:t>
        <a:bodyPr/>
        <a:lstStyle/>
        <a:p>
          <a:pPr rtl="0"/>
          <a:r>
            <a:rPr lang="en-US"/>
            <a:t>Energy Burden</a:t>
          </a:r>
        </a:p>
      </dgm:t>
    </dgm:pt>
    <dgm:pt modelId="{2C48AD60-6C55-4309-93CD-8910C3C0178C}" type="parTrans" cxnId="{602E4A43-1200-4073-A962-4DFEBD1504CC}">
      <dgm:prSet/>
      <dgm:spPr/>
      <dgm:t>
        <a:bodyPr/>
        <a:lstStyle/>
        <a:p>
          <a:endParaRPr lang="en-US"/>
        </a:p>
      </dgm:t>
    </dgm:pt>
    <dgm:pt modelId="{7E31CAE4-10F1-4CCD-8AE2-DA610E6F8401}" type="sibTrans" cxnId="{602E4A43-1200-4073-A962-4DFEBD1504CC}">
      <dgm:prSet/>
      <dgm:spPr/>
      <dgm:t>
        <a:bodyPr/>
        <a:lstStyle/>
        <a:p>
          <a:endParaRPr lang="en-US"/>
        </a:p>
      </dgm:t>
    </dgm:pt>
    <dgm:pt modelId="{239E1023-0543-4D31-963F-73292E561BF8}">
      <dgm:prSet/>
      <dgm:spPr/>
      <dgm:t>
        <a:bodyPr/>
        <a:lstStyle/>
        <a:p>
          <a:pPr rtl="0"/>
          <a:r>
            <a:rPr lang="en-US"/>
            <a:t>Affordability Challenges &amp; Solutions</a:t>
          </a:r>
        </a:p>
      </dgm:t>
    </dgm:pt>
    <dgm:pt modelId="{E2F95203-26DB-4C80-A673-76888A4B07B4}" type="parTrans" cxnId="{9DF1B0F8-BE48-45C1-9FF8-0C7C47719E14}">
      <dgm:prSet/>
      <dgm:spPr/>
      <dgm:t>
        <a:bodyPr/>
        <a:lstStyle/>
        <a:p>
          <a:endParaRPr lang="en-US"/>
        </a:p>
      </dgm:t>
    </dgm:pt>
    <dgm:pt modelId="{4B043884-5E10-473F-A66C-61FFA6D0344E}" type="sibTrans" cxnId="{9DF1B0F8-BE48-45C1-9FF8-0C7C47719E14}">
      <dgm:prSet/>
      <dgm:spPr/>
      <dgm:t>
        <a:bodyPr/>
        <a:lstStyle/>
        <a:p>
          <a:endParaRPr lang="en-US"/>
        </a:p>
      </dgm:t>
    </dgm:pt>
    <dgm:pt modelId="{0FD1C707-3349-4015-9878-EF166F2D9CF0}">
      <dgm:prSet/>
      <dgm:spPr/>
      <dgm:t>
        <a:bodyPr/>
        <a:lstStyle/>
        <a:p>
          <a:pPr rtl="0"/>
          <a:r>
            <a:rPr lang="en-US"/>
            <a:t>Bill Payment Assistance Programs</a:t>
          </a:r>
        </a:p>
      </dgm:t>
    </dgm:pt>
    <dgm:pt modelId="{EA02E0C6-8913-499F-8469-96E10B7C2BE5}" type="parTrans" cxnId="{51DE71CD-F0C5-43E7-BAD2-5EA92782EFAC}">
      <dgm:prSet/>
      <dgm:spPr/>
      <dgm:t>
        <a:bodyPr/>
        <a:lstStyle/>
        <a:p>
          <a:endParaRPr lang="en-US"/>
        </a:p>
      </dgm:t>
    </dgm:pt>
    <dgm:pt modelId="{D2BC1A58-DE46-424A-A624-B695658BDD36}" type="sibTrans" cxnId="{51DE71CD-F0C5-43E7-BAD2-5EA92782EFAC}">
      <dgm:prSet/>
      <dgm:spPr/>
      <dgm:t>
        <a:bodyPr/>
        <a:lstStyle/>
        <a:p>
          <a:endParaRPr lang="en-US"/>
        </a:p>
      </dgm:t>
    </dgm:pt>
    <dgm:pt modelId="{BF1B679B-913E-4CB4-A9A5-B2A36057AD0C}">
      <dgm:prSet/>
      <dgm:spPr/>
      <dgm:t>
        <a:bodyPr/>
        <a:lstStyle/>
        <a:p>
          <a:pPr rtl="0"/>
          <a:r>
            <a:rPr lang="en-US"/>
            <a:t>Low-Income Energy Efficiency</a:t>
          </a:r>
        </a:p>
      </dgm:t>
    </dgm:pt>
    <dgm:pt modelId="{ED50A2B1-C46E-4D34-8B13-83264C69C91B}" type="parTrans" cxnId="{60263F13-0C6C-4EE6-8C4D-D810D2C90656}">
      <dgm:prSet/>
      <dgm:spPr/>
      <dgm:t>
        <a:bodyPr/>
        <a:lstStyle/>
        <a:p>
          <a:endParaRPr lang="en-US"/>
        </a:p>
      </dgm:t>
    </dgm:pt>
    <dgm:pt modelId="{C2ACD848-D879-4B13-B727-BEBB8E0504A8}" type="sibTrans" cxnId="{60263F13-0C6C-4EE6-8C4D-D810D2C90656}">
      <dgm:prSet/>
      <dgm:spPr/>
      <dgm:t>
        <a:bodyPr/>
        <a:lstStyle/>
        <a:p>
          <a:endParaRPr lang="en-US"/>
        </a:p>
      </dgm:t>
    </dgm:pt>
    <dgm:pt modelId="{94387205-697A-4F2F-A803-8264000DF3E2}">
      <dgm:prSet/>
      <dgm:spPr/>
      <dgm:t>
        <a:bodyPr/>
        <a:lstStyle/>
        <a:p>
          <a:pPr rtl="0"/>
          <a:r>
            <a:rPr lang="en-US"/>
            <a:t>Performance Measurement</a:t>
          </a:r>
        </a:p>
      </dgm:t>
    </dgm:pt>
    <dgm:pt modelId="{03BB234F-5820-4200-8AD1-1A6A23E09117}" type="parTrans" cxnId="{59A32DBE-C3B3-48C5-BA68-FF73653708F1}">
      <dgm:prSet/>
      <dgm:spPr/>
      <dgm:t>
        <a:bodyPr/>
        <a:lstStyle/>
        <a:p>
          <a:endParaRPr lang="en-US"/>
        </a:p>
      </dgm:t>
    </dgm:pt>
    <dgm:pt modelId="{361F6B4B-9E41-4D37-A80C-5C347B2BB49C}" type="sibTrans" cxnId="{59A32DBE-C3B3-48C5-BA68-FF73653708F1}">
      <dgm:prSet/>
      <dgm:spPr/>
      <dgm:t>
        <a:bodyPr/>
        <a:lstStyle/>
        <a:p>
          <a:endParaRPr lang="en-US"/>
        </a:p>
      </dgm:t>
    </dgm:pt>
    <dgm:pt modelId="{2FF378B1-2A97-4C6E-B3A6-CEED2A9B9D25}" type="pres">
      <dgm:prSet presAssocID="{91D3CA0D-47BB-44B4-92B9-1C5161F7D7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4C8802D-B75D-4C9B-8D95-7B082FA324FC}" type="pres">
      <dgm:prSet presAssocID="{91D3CA0D-47BB-44B4-92B9-1C5161F7D7F2}" presName="Name1" presStyleCnt="0"/>
      <dgm:spPr/>
    </dgm:pt>
    <dgm:pt modelId="{C29326F0-F5ED-41E9-B304-3077838E14D5}" type="pres">
      <dgm:prSet presAssocID="{91D3CA0D-47BB-44B4-92B9-1C5161F7D7F2}" presName="cycle" presStyleCnt="0"/>
      <dgm:spPr/>
    </dgm:pt>
    <dgm:pt modelId="{46E01196-7813-4B6E-96EC-DDD94CF523A8}" type="pres">
      <dgm:prSet presAssocID="{91D3CA0D-47BB-44B4-92B9-1C5161F7D7F2}" presName="srcNode" presStyleLbl="node1" presStyleIdx="0" presStyleCnt="5"/>
      <dgm:spPr/>
    </dgm:pt>
    <dgm:pt modelId="{A13741A4-D1E4-4D44-8391-58A5CF41D7FE}" type="pres">
      <dgm:prSet presAssocID="{91D3CA0D-47BB-44B4-92B9-1C5161F7D7F2}" presName="conn" presStyleLbl="parChTrans1D2" presStyleIdx="0" presStyleCnt="1"/>
      <dgm:spPr/>
      <dgm:t>
        <a:bodyPr/>
        <a:lstStyle/>
        <a:p>
          <a:endParaRPr lang="en-US"/>
        </a:p>
      </dgm:t>
    </dgm:pt>
    <dgm:pt modelId="{A13D3556-4589-47AC-87C6-1B6D5432C5C0}" type="pres">
      <dgm:prSet presAssocID="{91D3CA0D-47BB-44B4-92B9-1C5161F7D7F2}" presName="extraNode" presStyleLbl="node1" presStyleIdx="0" presStyleCnt="5"/>
      <dgm:spPr/>
    </dgm:pt>
    <dgm:pt modelId="{29A2E740-1F1C-48D6-8088-0C5CE3571C7E}" type="pres">
      <dgm:prSet presAssocID="{91D3CA0D-47BB-44B4-92B9-1C5161F7D7F2}" presName="dstNode" presStyleLbl="node1" presStyleIdx="0" presStyleCnt="5"/>
      <dgm:spPr/>
    </dgm:pt>
    <dgm:pt modelId="{4D016288-24A6-4AC2-9BAD-26CE9C39F263}" type="pres">
      <dgm:prSet presAssocID="{D1E833AB-482F-41D4-AA4A-7575D16F513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AE9E2-8423-40C1-B7B0-12529236B5C3}" type="pres">
      <dgm:prSet presAssocID="{D1E833AB-482F-41D4-AA4A-7575D16F513B}" presName="accent_1" presStyleCnt="0"/>
      <dgm:spPr/>
    </dgm:pt>
    <dgm:pt modelId="{99B16C47-4430-48C4-8836-693CC35BD06E}" type="pres">
      <dgm:prSet presAssocID="{D1E833AB-482F-41D4-AA4A-7575D16F513B}" presName="accentRepeatNode" presStyleLbl="solidFgAcc1" presStyleIdx="0" presStyleCnt="5"/>
      <dgm:spPr/>
    </dgm:pt>
    <dgm:pt modelId="{83CC2EB4-FBD4-499F-B3F8-EEF5283853F7}" type="pres">
      <dgm:prSet presAssocID="{239E1023-0543-4D31-963F-73292E561BF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465E-3478-4228-8C4A-BCBB8209BF69}" type="pres">
      <dgm:prSet presAssocID="{239E1023-0543-4D31-963F-73292E561BF8}" presName="accent_2" presStyleCnt="0"/>
      <dgm:spPr/>
    </dgm:pt>
    <dgm:pt modelId="{F559196E-F117-4F58-9BD1-229606605326}" type="pres">
      <dgm:prSet presAssocID="{239E1023-0543-4D31-963F-73292E561BF8}" presName="accentRepeatNode" presStyleLbl="solidFgAcc1" presStyleIdx="1" presStyleCnt="5"/>
      <dgm:spPr/>
    </dgm:pt>
    <dgm:pt modelId="{1B797147-0308-4D48-A6CE-ACC65DB6053B}" type="pres">
      <dgm:prSet presAssocID="{0FD1C707-3349-4015-9878-EF166F2D9CF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F4068-394B-418D-B20F-ACC0B7624A30}" type="pres">
      <dgm:prSet presAssocID="{0FD1C707-3349-4015-9878-EF166F2D9CF0}" presName="accent_3" presStyleCnt="0"/>
      <dgm:spPr/>
    </dgm:pt>
    <dgm:pt modelId="{85BF0F58-9747-4468-B777-DF0049A27FC7}" type="pres">
      <dgm:prSet presAssocID="{0FD1C707-3349-4015-9878-EF166F2D9CF0}" presName="accentRepeatNode" presStyleLbl="solidFgAcc1" presStyleIdx="2" presStyleCnt="5"/>
      <dgm:spPr/>
    </dgm:pt>
    <dgm:pt modelId="{87B64204-BA61-44B8-B924-20E547319F63}" type="pres">
      <dgm:prSet presAssocID="{BF1B679B-913E-4CB4-A9A5-B2A36057AD0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43C3D-6CFC-4E78-A191-69BCF1122D98}" type="pres">
      <dgm:prSet presAssocID="{BF1B679B-913E-4CB4-A9A5-B2A36057AD0C}" presName="accent_4" presStyleCnt="0"/>
      <dgm:spPr/>
    </dgm:pt>
    <dgm:pt modelId="{0E9A1B8C-76FC-4538-8EAA-023551963460}" type="pres">
      <dgm:prSet presAssocID="{BF1B679B-913E-4CB4-A9A5-B2A36057AD0C}" presName="accentRepeatNode" presStyleLbl="solidFgAcc1" presStyleIdx="3" presStyleCnt="5"/>
      <dgm:spPr/>
    </dgm:pt>
    <dgm:pt modelId="{A5EFB5D1-9D86-4402-BE24-314DEF0268F5}" type="pres">
      <dgm:prSet presAssocID="{94387205-697A-4F2F-A803-8264000DF3E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14FE7-4705-4239-8939-ED457AAD4DE4}" type="pres">
      <dgm:prSet presAssocID="{94387205-697A-4F2F-A803-8264000DF3E2}" presName="accent_5" presStyleCnt="0"/>
      <dgm:spPr/>
    </dgm:pt>
    <dgm:pt modelId="{E7AC5B28-4ABE-4880-A7F8-5BC11349428E}" type="pres">
      <dgm:prSet presAssocID="{94387205-697A-4F2F-A803-8264000DF3E2}" presName="accentRepeatNode" presStyleLbl="solidFgAcc1" presStyleIdx="4" presStyleCnt="5"/>
      <dgm:spPr/>
    </dgm:pt>
  </dgm:ptLst>
  <dgm:cxnLst>
    <dgm:cxn modelId="{51DE71CD-F0C5-43E7-BAD2-5EA92782EFAC}" srcId="{91D3CA0D-47BB-44B4-92B9-1C5161F7D7F2}" destId="{0FD1C707-3349-4015-9878-EF166F2D9CF0}" srcOrd="2" destOrd="0" parTransId="{EA02E0C6-8913-499F-8469-96E10B7C2BE5}" sibTransId="{D2BC1A58-DE46-424A-A624-B695658BDD36}"/>
    <dgm:cxn modelId="{60263F13-0C6C-4EE6-8C4D-D810D2C90656}" srcId="{91D3CA0D-47BB-44B4-92B9-1C5161F7D7F2}" destId="{BF1B679B-913E-4CB4-A9A5-B2A36057AD0C}" srcOrd="3" destOrd="0" parTransId="{ED50A2B1-C46E-4D34-8B13-83264C69C91B}" sibTransId="{C2ACD848-D879-4B13-B727-BEBB8E0504A8}"/>
    <dgm:cxn modelId="{EC191B35-6B22-4E4E-B8BB-4935B4E10A41}" type="presOf" srcId="{94387205-697A-4F2F-A803-8264000DF3E2}" destId="{A5EFB5D1-9D86-4402-BE24-314DEF0268F5}" srcOrd="0" destOrd="0" presId="urn:microsoft.com/office/officeart/2008/layout/VerticalCurvedList"/>
    <dgm:cxn modelId="{602E4A43-1200-4073-A962-4DFEBD1504CC}" srcId="{91D3CA0D-47BB-44B4-92B9-1C5161F7D7F2}" destId="{D1E833AB-482F-41D4-AA4A-7575D16F513B}" srcOrd="0" destOrd="0" parTransId="{2C48AD60-6C55-4309-93CD-8910C3C0178C}" sibTransId="{7E31CAE4-10F1-4CCD-8AE2-DA610E6F8401}"/>
    <dgm:cxn modelId="{14724E10-BC8A-4E58-A686-ACF5F906C702}" type="presOf" srcId="{0FD1C707-3349-4015-9878-EF166F2D9CF0}" destId="{1B797147-0308-4D48-A6CE-ACC65DB6053B}" srcOrd="0" destOrd="0" presId="urn:microsoft.com/office/officeart/2008/layout/VerticalCurvedList"/>
    <dgm:cxn modelId="{44A5C560-B538-4644-A27F-32949CC378F4}" type="presOf" srcId="{239E1023-0543-4D31-963F-73292E561BF8}" destId="{83CC2EB4-FBD4-499F-B3F8-EEF5283853F7}" srcOrd="0" destOrd="0" presId="urn:microsoft.com/office/officeart/2008/layout/VerticalCurvedList"/>
    <dgm:cxn modelId="{B5E488F0-E333-4102-A007-7E8A3C807EEA}" type="presOf" srcId="{91D3CA0D-47BB-44B4-92B9-1C5161F7D7F2}" destId="{2FF378B1-2A97-4C6E-B3A6-CEED2A9B9D25}" srcOrd="0" destOrd="0" presId="urn:microsoft.com/office/officeart/2008/layout/VerticalCurvedList"/>
    <dgm:cxn modelId="{9DF1B0F8-BE48-45C1-9FF8-0C7C47719E14}" srcId="{91D3CA0D-47BB-44B4-92B9-1C5161F7D7F2}" destId="{239E1023-0543-4D31-963F-73292E561BF8}" srcOrd="1" destOrd="0" parTransId="{E2F95203-26DB-4C80-A673-76888A4B07B4}" sibTransId="{4B043884-5E10-473F-A66C-61FFA6D0344E}"/>
    <dgm:cxn modelId="{1721B771-F50A-4BB0-9738-A47479A6C1BF}" type="presOf" srcId="{D1E833AB-482F-41D4-AA4A-7575D16F513B}" destId="{4D016288-24A6-4AC2-9BAD-26CE9C39F263}" srcOrd="0" destOrd="0" presId="urn:microsoft.com/office/officeart/2008/layout/VerticalCurvedList"/>
    <dgm:cxn modelId="{A698A005-A06A-4369-9B71-38AAFB0E2574}" type="presOf" srcId="{BF1B679B-913E-4CB4-A9A5-B2A36057AD0C}" destId="{87B64204-BA61-44B8-B924-20E547319F63}" srcOrd="0" destOrd="0" presId="urn:microsoft.com/office/officeart/2008/layout/VerticalCurvedList"/>
    <dgm:cxn modelId="{59A32DBE-C3B3-48C5-BA68-FF73653708F1}" srcId="{91D3CA0D-47BB-44B4-92B9-1C5161F7D7F2}" destId="{94387205-697A-4F2F-A803-8264000DF3E2}" srcOrd="4" destOrd="0" parTransId="{03BB234F-5820-4200-8AD1-1A6A23E09117}" sibTransId="{361F6B4B-9E41-4D37-A80C-5C347B2BB49C}"/>
    <dgm:cxn modelId="{09413F98-84B9-4C77-87A7-818426DEE5BC}" type="presOf" srcId="{7E31CAE4-10F1-4CCD-8AE2-DA610E6F8401}" destId="{A13741A4-D1E4-4D44-8391-58A5CF41D7FE}" srcOrd="0" destOrd="0" presId="urn:microsoft.com/office/officeart/2008/layout/VerticalCurvedList"/>
    <dgm:cxn modelId="{11339ACC-C59E-4BBB-8418-06EAE0DBF8C6}" type="presParOf" srcId="{2FF378B1-2A97-4C6E-B3A6-CEED2A9B9D25}" destId="{24C8802D-B75D-4C9B-8D95-7B082FA324FC}" srcOrd="0" destOrd="0" presId="urn:microsoft.com/office/officeart/2008/layout/VerticalCurvedList"/>
    <dgm:cxn modelId="{D7CEC5E6-B60E-4C5C-83B1-49D1B7E10DEE}" type="presParOf" srcId="{24C8802D-B75D-4C9B-8D95-7B082FA324FC}" destId="{C29326F0-F5ED-41E9-B304-3077838E14D5}" srcOrd="0" destOrd="0" presId="urn:microsoft.com/office/officeart/2008/layout/VerticalCurvedList"/>
    <dgm:cxn modelId="{44FBE240-5A70-4BB6-A9A4-BB261BCC0D59}" type="presParOf" srcId="{C29326F0-F5ED-41E9-B304-3077838E14D5}" destId="{46E01196-7813-4B6E-96EC-DDD94CF523A8}" srcOrd="0" destOrd="0" presId="urn:microsoft.com/office/officeart/2008/layout/VerticalCurvedList"/>
    <dgm:cxn modelId="{42D8F227-6978-4210-8A61-E74B4AA59070}" type="presParOf" srcId="{C29326F0-F5ED-41E9-B304-3077838E14D5}" destId="{A13741A4-D1E4-4D44-8391-58A5CF41D7FE}" srcOrd="1" destOrd="0" presId="urn:microsoft.com/office/officeart/2008/layout/VerticalCurvedList"/>
    <dgm:cxn modelId="{453150D3-2CF5-4F5A-99B5-E51616E9C50D}" type="presParOf" srcId="{C29326F0-F5ED-41E9-B304-3077838E14D5}" destId="{A13D3556-4589-47AC-87C6-1B6D5432C5C0}" srcOrd="2" destOrd="0" presId="urn:microsoft.com/office/officeart/2008/layout/VerticalCurvedList"/>
    <dgm:cxn modelId="{48B876C2-1549-4558-9462-7D3CA33E0ACE}" type="presParOf" srcId="{C29326F0-F5ED-41E9-B304-3077838E14D5}" destId="{29A2E740-1F1C-48D6-8088-0C5CE3571C7E}" srcOrd="3" destOrd="0" presId="urn:microsoft.com/office/officeart/2008/layout/VerticalCurvedList"/>
    <dgm:cxn modelId="{BCF96AFF-B4EE-40D8-9D88-2CCD8F78A327}" type="presParOf" srcId="{24C8802D-B75D-4C9B-8D95-7B082FA324FC}" destId="{4D016288-24A6-4AC2-9BAD-26CE9C39F263}" srcOrd="1" destOrd="0" presId="urn:microsoft.com/office/officeart/2008/layout/VerticalCurvedList"/>
    <dgm:cxn modelId="{6618A15E-C5C3-4116-985D-24F05EDCEF2D}" type="presParOf" srcId="{24C8802D-B75D-4C9B-8D95-7B082FA324FC}" destId="{3EDAE9E2-8423-40C1-B7B0-12529236B5C3}" srcOrd="2" destOrd="0" presId="urn:microsoft.com/office/officeart/2008/layout/VerticalCurvedList"/>
    <dgm:cxn modelId="{9FE62857-1FBF-4DE1-AA7A-4A6CE5BFF3F5}" type="presParOf" srcId="{3EDAE9E2-8423-40C1-B7B0-12529236B5C3}" destId="{99B16C47-4430-48C4-8836-693CC35BD06E}" srcOrd="0" destOrd="0" presId="urn:microsoft.com/office/officeart/2008/layout/VerticalCurvedList"/>
    <dgm:cxn modelId="{56902C19-674F-49D0-BE85-A15C7F56E995}" type="presParOf" srcId="{24C8802D-B75D-4C9B-8D95-7B082FA324FC}" destId="{83CC2EB4-FBD4-499F-B3F8-EEF5283853F7}" srcOrd="3" destOrd="0" presId="urn:microsoft.com/office/officeart/2008/layout/VerticalCurvedList"/>
    <dgm:cxn modelId="{61DE1F59-6109-4CC0-8EBA-A26A41F97185}" type="presParOf" srcId="{24C8802D-B75D-4C9B-8D95-7B082FA324FC}" destId="{D358465E-3478-4228-8C4A-BCBB8209BF69}" srcOrd="4" destOrd="0" presId="urn:microsoft.com/office/officeart/2008/layout/VerticalCurvedList"/>
    <dgm:cxn modelId="{FA3CED9F-C852-427E-BEE0-471D2788D1DA}" type="presParOf" srcId="{D358465E-3478-4228-8C4A-BCBB8209BF69}" destId="{F559196E-F117-4F58-9BD1-229606605326}" srcOrd="0" destOrd="0" presId="urn:microsoft.com/office/officeart/2008/layout/VerticalCurvedList"/>
    <dgm:cxn modelId="{407A7372-01DB-46CE-BE66-8172E63463EF}" type="presParOf" srcId="{24C8802D-B75D-4C9B-8D95-7B082FA324FC}" destId="{1B797147-0308-4D48-A6CE-ACC65DB6053B}" srcOrd="5" destOrd="0" presId="urn:microsoft.com/office/officeart/2008/layout/VerticalCurvedList"/>
    <dgm:cxn modelId="{6CFF3007-00F2-4367-BD59-624FAE7A7A25}" type="presParOf" srcId="{24C8802D-B75D-4C9B-8D95-7B082FA324FC}" destId="{826F4068-394B-418D-B20F-ACC0B7624A30}" srcOrd="6" destOrd="0" presId="urn:microsoft.com/office/officeart/2008/layout/VerticalCurvedList"/>
    <dgm:cxn modelId="{59F3B39C-8811-4BA9-B414-30D620F88285}" type="presParOf" srcId="{826F4068-394B-418D-B20F-ACC0B7624A30}" destId="{85BF0F58-9747-4468-B777-DF0049A27FC7}" srcOrd="0" destOrd="0" presId="urn:microsoft.com/office/officeart/2008/layout/VerticalCurvedList"/>
    <dgm:cxn modelId="{44D6142C-B3AF-4FD9-B917-185689BB3C9D}" type="presParOf" srcId="{24C8802D-B75D-4C9B-8D95-7B082FA324FC}" destId="{87B64204-BA61-44B8-B924-20E547319F63}" srcOrd="7" destOrd="0" presId="urn:microsoft.com/office/officeart/2008/layout/VerticalCurvedList"/>
    <dgm:cxn modelId="{29C48173-B7F9-4778-9A19-BF7F01798888}" type="presParOf" srcId="{24C8802D-B75D-4C9B-8D95-7B082FA324FC}" destId="{60143C3D-6CFC-4E78-A191-69BCF1122D98}" srcOrd="8" destOrd="0" presId="urn:microsoft.com/office/officeart/2008/layout/VerticalCurvedList"/>
    <dgm:cxn modelId="{FFCEF9A9-1C59-4398-8163-AA3E7B5C9FEC}" type="presParOf" srcId="{60143C3D-6CFC-4E78-A191-69BCF1122D98}" destId="{0E9A1B8C-76FC-4538-8EAA-023551963460}" srcOrd="0" destOrd="0" presId="urn:microsoft.com/office/officeart/2008/layout/VerticalCurvedList"/>
    <dgm:cxn modelId="{6E53C155-EA24-4E89-B38E-9185064248F8}" type="presParOf" srcId="{24C8802D-B75D-4C9B-8D95-7B082FA324FC}" destId="{A5EFB5D1-9D86-4402-BE24-314DEF0268F5}" srcOrd="9" destOrd="0" presId="urn:microsoft.com/office/officeart/2008/layout/VerticalCurvedList"/>
    <dgm:cxn modelId="{44E35EFC-A963-4130-BA93-B2F879E358E1}" type="presParOf" srcId="{24C8802D-B75D-4C9B-8D95-7B082FA324FC}" destId="{8B714FE7-4705-4239-8939-ED457AAD4DE4}" srcOrd="10" destOrd="0" presId="urn:microsoft.com/office/officeart/2008/layout/VerticalCurvedList"/>
    <dgm:cxn modelId="{0C175D8A-7CF2-4918-BDB3-65AC7B6B8395}" type="presParOf" srcId="{8B714FE7-4705-4239-8939-ED457AAD4DE4}" destId="{E7AC5B28-4ABE-4880-A7F8-5BC1134942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86A935-8593-48E5-9356-97ADF333AA9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5E6A8EF-E436-4A82-8AC8-FA1A9B099395}">
      <dgm:prSet phldrT="[Text]"/>
      <dgm:spPr/>
      <dgm:t>
        <a:bodyPr/>
        <a:lstStyle/>
        <a:p>
          <a:r>
            <a:rPr lang="en-US" dirty="0"/>
            <a:t>More difficult to obtain data</a:t>
          </a:r>
        </a:p>
      </dgm:t>
    </dgm:pt>
    <dgm:pt modelId="{F34CCEB4-1417-4284-A8E8-C8E8BC75FEE0}" type="parTrans" cxnId="{999C0EA4-A012-49C9-A1C0-F9AAC5090EC8}">
      <dgm:prSet/>
      <dgm:spPr/>
      <dgm:t>
        <a:bodyPr/>
        <a:lstStyle/>
        <a:p>
          <a:endParaRPr lang="en-US"/>
        </a:p>
      </dgm:t>
    </dgm:pt>
    <dgm:pt modelId="{062BDCA5-9520-4290-81D5-7664060DB8B0}" type="sibTrans" cxnId="{999C0EA4-A012-49C9-A1C0-F9AAC5090EC8}">
      <dgm:prSet/>
      <dgm:spPr/>
      <dgm:t>
        <a:bodyPr/>
        <a:lstStyle/>
        <a:p>
          <a:endParaRPr lang="en-US"/>
        </a:p>
      </dgm:t>
    </dgm:pt>
    <dgm:pt modelId="{8D7E4191-06C9-49D5-A8B4-1D82F3E7F046}" type="pres">
      <dgm:prSet presAssocID="{6886A935-8593-48E5-9356-97ADF333AA9F}" presName="Name0" presStyleCnt="0">
        <dgm:presLayoutVars>
          <dgm:dir/>
          <dgm:animLvl val="lvl"/>
          <dgm:resizeHandles val="exact"/>
        </dgm:presLayoutVars>
      </dgm:prSet>
      <dgm:spPr/>
    </dgm:pt>
    <dgm:pt modelId="{1D35C32D-76E9-4DAB-A1C4-C97DF25CF814}" type="pres">
      <dgm:prSet presAssocID="{6886A935-8593-48E5-9356-97ADF333AA9F}" presName="dummy" presStyleCnt="0"/>
      <dgm:spPr/>
    </dgm:pt>
    <dgm:pt modelId="{9CB7C647-ECDF-41D5-BECB-F12A86A29B8B}" type="pres">
      <dgm:prSet presAssocID="{6886A935-8593-48E5-9356-97ADF333AA9F}" presName="linH" presStyleCnt="0"/>
      <dgm:spPr/>
    </dgm:pt>
    <dgm:pt modelId="{C4B0D1C4-08D3-4317-B788-6AF380F828C5}" type="pres">
      <dgm:prSet presAssocID="{6886A935-8593-48E5-9356-97ADF333AA9F}" presName="padding1" presStyleCnt="0"/>
      <dgm:spPr/>
    </dgm:pt>
    <dgm:pt modelId="{EA4044C6-E511-4683-874F-39A7CA5B6C72}" type="pres">
      <dgm:prSet presAssocID="{35E6A8EF-E436-4A82-8AC8-FA1A9B099395}" presName="linV" presStyleCnt="0"/>
      <dgm:spPr/>
    </dgm:pt>
    <dgm:pt modelId="{61CE1ED6-7A75-4190-A5B2-61834A1D0765}" type="pres">
      <dgm:prSet presAssocID="{35E6A8EF-E436-4A82-8AC8-FA1A9B099395}" presName="spVertical1" presStyleCnt="0"/>
      <dgm:spPr/>
    </dgm:pt>
    <dgm:pt modelId="{F0676E19-D5E7-487B-B4B6-2949EBB64881}" type="pres">
      <dgm:prSet presAssocID="{35E6A8EF-E436-4A82-8AC8-FA1A9B099395}" presName="parTx" presStyleLbl="revTx" presStyleIdx="0" presStyleCnt="1" custLinFactNeighborX="-5064" custLinFactNeighborY="-1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7149D-8F89-451A-97AE-5D9D3A4901F7}" type="pres">
      <dgm:prSet presAssocID="{35E6A8EF-E436-4A82-8AC8-FA1A9B099395}" presName="spVertical2" presStyleCnt="0"/>
      <dgm:spPr/>
    </dgm:pt>
    <dgm:pt modelId="{98B3F011-DE85-4BEB-9827-14949E6D50C3}" type="pres">
      <dgm:prSet presAssocID="{35E6A8EF-E436-4A82-8AC8-FA1A9B099395}" presName="spVertical3" presStyleCnt="0"/>
      <dgm:spPr/>
    </dgm:pt>
    <dgm:pt modelId="{CE213BDA-01AC-4645-86C7-DE1F0D7ADDEC}" type="pres">
      <dgm:prSet presAssocID="{6886A935-8593-48E5-9356-97ADF333AA9F}" presName="padding2" presStyleCnt="0"/>
      <dgm:spPr/>
    </dgm:pt>
    <dgm:pt modelId="{06073F7B-A256-42F9-BE2A-43A9F35A6AC1}" type="pres">
      <dgm:prSet presAssocID="{6886A935-8593-48E5-9356-97ADF333AA9F}" presName="negArrow" presStyleCnt="0"/>
      <dgm:spPr/>
    </dgm:pt>
    <dgm:pt modelId="{B83CE0F8-FFD2-4A21-AF46-8273BF7718FE}" type="pres">
      <dgm:prSet presAssocID="{6886A935-8593-48E5-9356-97ADF333AA9F}" presName="backgroundArrow" presStyleLbl="node1" presStyleIdx="0" presStyleCnt="1" custLinFactNeighborX="-156" custLinFactNeighborY="-7131"/>
      <dgm:spPr/>
    </dgm:pt>
  </dgm:ptLst>
  <dgm:cxnLst>
    <dgm:cxn modelId="{999C0EA4-A012-49C9-A1C0-F9AAC5090EC8}" srcId="{6886A935-8593-48E5-9356-97ADF333AA9F}" destId="{35E6A8EF-E436-4A82-8AC8-FA1A9B099395}" srcOrd="0" destOrd="0" parTransId="{F34CCEB4-1417-4284-A8E8-C8E8BC75FEE0}" sibTransId="{062BDCA5-9520-4290-81D5-7664060DB8B0}"/>
    <dgm:cxn modelId="{B630D393-DD29-41BA-9622-B55975BDE360}" type="presOf" srcId="{35E6A8EF-E436-4A82-8AC8-FA1A9B099395}" destId="{F0676E19-D5E7-487B-B4B6-2949EBB64881}" srcOrd="0" destOrd="0" presId="urn:microsoft.com/office/officeart/2005/8/layout/hProcess3"/>
    <dgm:cxn modelId="{6893031D-F7BE-45FA-B179-12A5E58C553B}" type="presOf" srcId="{6886A935-8593-48E5-9356-97ADF333AA9F}" destId="{8D7E4191-06C9-49D5-A8B4-1D82F3E7F046}" srcOrd="0" destOrd="0" presId="urn:microsoft.com/office/officeart/2005/8/layout/hProcess3"/>
    <dgm:cxn modelId="{63BD22DC-8A3E-4964-BF52-AAE10C13CDCC}" type="presParOf" srcId="{8D7E4191-06C9-49D5-A8B4-1D82F3E7F046}" destId="{1D35C32D-76E9-4DAB-A1C4-C97DF25CF814}" srcOrd="0" destOrd="0" presId="urn:microsoft.com/office/officeart/2005/8/layout/hProcess3"/>
    <dgm:cxn modelId="{C9BFC5CF-5A4D-419B-9BA9-8B69541F2318}" type="presParOf" srcId="{8D7E4191-06C9-49D5-A8B4-1D82F3E7F046}" destId="{9CB7C647-ECDF-41D5-BECB-F12A86A29B8B}" srcOrd="1" destOrd="0" presId="urn:microsoft.com/office/officeart/2005/8/layout/hProcess3"/>
    <dgm:cxn modelId="{35F77AFB-BFC1-4D7A-8AF5-01E73C4F3394}" type="presParOf" srcId="{9CB7C647-ECDF-41D5-BECB-F12A86A29B8B}" destId="{C4B0D1C4-08D3-4317-B788-6AF380F828C5}" srcOrd="0" destOrd="0" presId="urn:microsoft.com/office/officeart/2005/8/layout/hProcess3"/>
    <dgm:cxn modelId="{418186D3-F106-4D32-8717-205321494E3F}" type="presParOf" srcId="{9CB7C647-ECDF-41D5-BECB-F12A86A29B8B}" destId="{EA4044C6-E511-4683-874F-39A7CA5B6C72}" srcOrd="1" destOrd="0" presId="urn:microsoft.com/office/officeart/2005/8/layout/hProcess3"/>
    <dgm:cxn modelId="{4BCBA0ED-3E62-49E8-90C1-1C4B414ED72B}" type="presParOf" srcId="{EA4044C6-E511-4683-874F-39A7CA5B6C72}" destId="{61CE1ED6-7A75-4190-A5B2-61834A1D0765}" srcOrd="0" destOrd="0" presId="urn:microsoft.com/office/officeart/2005/8/layout/hProcess3"/>
    <dgm:cxn modelId="{8693F31B-1281-43B5-ABD7-3DCB3463BD56}" type="presParOf" srcId="{EA4044C6-E511-4683-874F-39A7CA5B6C72}" destId="{F0676E19-D5E7-487B-B4B6-2949EBB64881}" srcOrd="1" destOrd="0" presId="urn:microsoft.com/office/officeart/2005/8/layout/hProcess3"/>
    <dgm:cxn modelId="{90C0B2B9-7097-470C-8BF1-075D79817E66}" type="presParOf" srcId="{EA4044C6-E511-4683-874F-39A7CA5B6C72}" destId="{F257149D-8F89-451A-97AE-5D9D3A4901F7}" srcOrd="2" destOrd="0" presId="urn:microsoft.com/office/officeart/2005/8/layout/hProcess3"/>
    <dgm:cxn modelId="{6D0F4629-4FD9-413B-9694-5CE344396978}" type="presParOf" srcId="{EA4044C6-E511-4683-874F-39A7CA5B6C72}" destId="{98B3F011-DE85-4BEB-9827-14949E6D50C3}" srcOrd="3" destOrd="0" presId="urn:microsoft.com/office/officeart/2005/8/layout/hProcess3"/>
    <dgm:cxn modelId="{D0713F21-39A2-4B30-9F79-53A91D0436A1}" type="presParOf" srcId="{9CB7C647-ECDF-41D5-BECB-F12A86A29B8B}" destId="{CE213BDA-01AC-4645-86C7-DE1F0D7ADDEC}" srcOrd="2" destOrd="0" presId="urn:microsoft.com/office/officeart/2005/8/layout/hProcess3"/>
    <dgm:cxn modelId="{0223F3D8-8C34-4D38-B883-58B3C54AB970}" type="presParOf" srcId="{9CB7C647-ECDF-41D5-BECB-F12A86A29B8B}" destId="{06073F7B-A256-42F9-BE2A-43A9F35A6AC1}" srcOrd="3" destOrd="0" presId="urn:microsoft.com/office/officeart/2005/8/layout/hProcess3"/>
    <dgm:cxn modelId="{6200FB2F-8A0D-4F5D-8819-5E8689867970}" type="presParOf" srcId="{9CB7C647-ECDF-41D5-BECB-F12A86A29B8B}" destId="{B83CE0F8-FFD2-4A21-AF46-8273BF7718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CDBB73-FA67-4793-996F-B36DD2699B1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91162D-991D-4861-AF7E-74DA1095FC7C}">
      <dgm:prSet phldrT="[Text]"/>
      <dgm:spPr/>
      <dgm:t>
        <a:bodyPr/>
        <a:lstStyle/>
        <a:p>
          <a:r>
            <a:rPr lang="en-US" dirty="0"/>
            <a:t>Compare Results Over Time</a:t>
          </a:r>
        </a:p>
      </dgm:t>
    </dgm:pt>
    <dgm:pt modelId="{90E0629D-E6BA-499C-9CD4-2C7F89C6DAEB}" type="parTrans" cxnId="{58FB4A17-9679-4480-B0CC-7B072576F73A}">
      <dgm:prSet/>
      <dgm:spPr/>
      <dgm:t>
        <a:bodyPr/>
        <a:lstStyle/>
        <a:p>
          <a:endParaRPr lang="en-US"/>
        </a:p>
      </dgm:t>
    </dgm:pt>
    <dgm:pt modelId="{5DB252C5-DC80-4801-B9E3-661B3A7E643A}" type="sibTrans" cxnId="{58FB4A17-9679-4480-B0CC-7B072576F73A}">
      <dgm:prSet/>
      <dgm:spPr/>
      <dgm:t>
        <a:bodyPr/>
        <a:lstStyle/>
        <a:p>
          <a:endParaRPr lang="en-US"/>
        </a:p>
      </dgm:t>
    </dgm:pt>
    <dgm:pt modelId="{A51411ED-1ED9-4591-9A81-3A18FC10E5D0}">
      <dgm:prSet phldrT="[Text]"/>
      <dgm:spPr/>
      <dgm:t>
        <a:bodyPr/>
        <a:lstStyle/>
        <a:p>
          <a:r>
            <a:rPr lang="en-US" dirty="0"/>
            <a:t>Assess What is Working</a:t>
          </a:r>
        </a:p>
      </dgm:t>
    </dgm:pt>
    <dgm:pt modelId="{A4BF93CB-7EE6-4CC3-AE39-836639F6F351}" type="parTrans" cxnId="{B6508A25-9356-4016-8A75-61CEFE8B41C2}">
      <dgm:prSet/>
      <dgm:spPr/>
      <dgm:t>
        <a:bodyPr/>
        <a:lstStyle/>
        <a:p>
          <a:endParaRPr lang="en-US"/>
        </a:p>
      </dgm:t>
    </dgm:pt>
    <dgm:pt modelId="{78BCD38E-794F-4663-89D7-51BF4A5B0038}" type="sibTrans" cxnId="{B6508A25-9356-4016-8A75-61CEFE8B41C2}">
      <dgm:prSet/>
      <dgm:spPr/>
      <dgm:t>
        <a:bodyPr/>
        <a:lstStyle/>
        <a:p>
          <a:endParaRPr lang="en-US"/>
        </a:p>
      </dgm:t>
    </dgm:pt>
    <dgm:pt modelId="{A8753BF0-BD82-4986-A0B9-37F7121FE83E}">
      <dgm:prSet phldrT="[Text]"/>
      <dgm:spPr/>
      <dgm:t>
        <a:bodyPr/>
        <a:lstStyle/>
        <a:p>
          <a:r>
            <a:rPr lang="en-US" dirty="0"/>
            <a:t>Refine Program</a:t>
          </a:r>
        </a:p>
      </dgm:t>
    </dgm:pt>
    <dgm:pt modelId="{ECB83ABD-7C07-4726-BE0A-63C6041B1930}" type="parTrans" cxnId="{7DDB9245-CCED-4B4C-BCF6-55A8F4B35A2B}">
      <dgm:prSet/>
      <dgm:spPr/>
      <dgm:t>
        <a:bodyPr/>
        <a:lstStyle/>
        <a:p>
          <a:endParaRPr lang="en-US"/>
        </a:p>
      </dgm:t>
    </dgm:pt>
    <dgm:pt modelId="{EFC758F2-552C-442B-8748-62E7906129A2}" type="sibTrans" cxnId="{7DDB9245-CCED-4B4C-BCF6-55A8F4B35A2B}">
      <dgm:prSet/>
      <dgm:spPr/>
      <dgm:t>
        <a:bodyPr/>
        <a:lstStyle/>
        <a:p>
          <a:endParaRPr lang="en-US"/>
        </a:p>
      </dgm:t>
    </dgm:pt>
    <dgm:pt modelId="{CEDC1C59-6D6A-4451-A011-A5CFBC15BCFC}" type="pres">
      <dgm:prSet presAssocID="{B3CDBB73-FA67-4793-996F-B36DD2699B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0521A1-041B-455B-97BF-43E62C584903}" type="pres">
      <dgm:prSet presAssocID="{1191162D-991D-4861-AF7E-74DA1095FC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EF59D-F2EF-40B2-B02E-BE9D4EDBDBDC}" type="pres">
      <dgm:prSet presAssocID="{5DB252C5-DC80-4801-B9E3-661B3A7E6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7F53AFB-A03F-46B8-B6C6-B50B7F97C7A7}" type="pres">
      <dgm:prSet presAssocID="{5DB252C5-DC80-4801-B9E3-661B3A7E643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D1B9E4F-0EF2-4936-9986-F91560F1BE90}" type="pres">
      <dgm:prSet presAssocID="{A51411ED-1ED9-4591-9A81-3A18FC10E5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40F70-214B-448D-9B09-2B4E5170518D}" type="pres">
      <dgm:prSet presAssocID="{78BCD38E-794F-4663-89D7-51BF4A5B003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6F40469-CCEA-401C-97D7-D7A7A608012F}" type="pres">
      <dgm:prSet presAssocID="{78BCD38E-794F-4663-89D7-51BF4A5B003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1D8C518-607E-4B87-A7D1-206EA217AA2E}" type="pres">
      <dgm:prSet presAssocID="{A8753BF0-BD82-4986-A0B9-37F7121FE8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B7845-B35F-4C25-ADD2-72081F33FA77}" type="pres">
      <dgm:prSet presAssocID="{EFC758F2-552C-442B-8748-62E7906129A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746BA83-5796-4FE0-9DDB-ABA787AAA124}" type="pres">
      <dgm:prSet presAssocID="{EFC758F2-552C-442B-8748-62E7906129A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0A73B7D-DD4C-471E-977A-2D9C7C846F17}" type="presOf" srcId="{1191162D-991D-4861-AF7E-74DA1095FC7C}" destId="{730521A1-041B-455B-97BF-43E62C584903}" srcOrd="0" destOrd="0" presId="urn:microsoft.com/office/officeart/2005/8/layout/cycle2"/>
    <dgm:cxn modelId="{B6508A25-9356-4016-8A75-61CEFE8B41C2}" srcId="{B3CDBB73-FA67-4793-996F-B36DD2699B11}" destId="{A51411ED-1ED9-4591-9A81-3A18FC10E5D0}" srcOrd="1" destOrd="0" parTransId="{A4BF93CB-7EE6-4CC3-AE39-836639F6F351}" sibTransId="{78BCD38E-794F-4663-89D7-51BF4A5B0038}"/>
    <dgm:cxn modelId="{58FB4A17-9679-4480-B0CC-7B072576F73A}" srcId="{B3CDBB73-FA67-4793-996F-B36DD2699B11}" destId="{1191162D-991D-4861-AF7E-74DA1095FC7C}" srcOrd="0" destOrd="0" parTransId="{90E0629D-E6BA-499C-9CD4-2C7F89C6DAEB}" sibTransId="{5DB252C5-DC80-4801-B9E3-661B3A7E643A}"/>
    <dgm:cxn modelId="{DFC0BF72-1F54-4002-8894-10CA7B24A570}" type="presOf" srcId="{A51411ED-1ED9-4591-9A81-3A18FC10E5D0}" destId="{9D1B9E4F-0EF2-4936-9986-F91560F1BE90}" srcOrd="0" destOrd="0" presId="urn:microsoft.com/office/officeart/2005/8/layout/cycle2"/>
    <dgm:cxn modelId="{B865157F-8399-4C3D-A583-1222DD0AEA2B}" type="presOf" srcId="{78BCD38E-794F-4663-89D7-51BF4A5B0038}" destId="{D6F40469-CCEA-401C-97D7-D7A7A608012F}" srcOrd="1" destOrd="0" presId="urn:microsoft.com/office/officeart/2005/8/layout/cycle2"/>
    <dgm:cxn modelId="{80FB2006-77F8-4D75-8693-5AEADCB318AF}" type="presOf" srcId="{5DB252C5-DC80-4801-B9E3-661B3A7E643A}" destId="{576EF59D-F2EF-40B2-B02E-BE9D4EDBDBDC}" srcOrd="0" destOrd="0" presId="urn:microsoft.com/office/officeart/2005/8/layout/cycle2"/>
    <dgm:cxn modelId="{361225B8-A865-4BE8-89F7-B1EB4E319DD7}" type="presOf" srcId="{EFC758F2-552C-442B-8748-62E7906129A2}" destId="{9746BA83-5796-4FE0-9DDB-ABA787AAA124}" srcOrd="1" destOrd="0" presId="urn:microsoft.com/office/officeart/2005/8/layout/cycle2"/>
    <dgm:cxn modelId="{F65ABDEB-384B-4A1A-B9A1-11F9AB05F792}" type="presOf" srcId="{78BCD38E-794F-4663-89D7-51BF4A5B0038}" destId="{FB540F70-214B-448D-9B09-2B4E5170518D}" srcOrd="0" destOrd="0" presId="urn:microsoft.com/office/officeart/2005/8/layout/cycle2"/>
    <dgm:cxn modelId="{2D411CFF-BA0E-470B-B28D-C05EC2FF1FC3}" type="presOf" srcId="{EFC758F2-552C-442B-8748-62E7906129A2}" destId="{B0FB7845-B35F-4C25-ADD2-72081F33FA77}" srcOrd="0" destOrd="0" presId="urn:microsoft.com/office/officeart/2005/8/layout/cycle2"/>
    <dgm:cxn modelId="{FB6F3C71-5D27-498C-A474-7695A8598D56}" type="presOf" srcId="{A8753BF0-BD82-4986-A0B9-37F7121FE83E}" destId="{F1D8C518-607E-4B87-A7D1-206EA217AA2E}" srcOrd="0" destOrd="0" presId="urn:microsoft.com/office/officeart/2005/8/layout/cycle2"/>
    <dgm:cxn modelId="{027AAB6F-1DAA-4D18-8077-9D991079C183}" type="presOf" srcId="{5DB252C5-DC80-4801-B9E3-661B3A7E643A}" destId="{37F53AFB-A03F-46B8-B6C6-B50B7F97C7A7}" srcOrd="1" destOrd="0" presId="urn:microsoft.com/office/officeart/2005/8/layout/cycle2"/>
    <dgm:cxn modelId="{416FC9AA-8D95-41EE-81D7-4D6B05E1C041}" type="presOf" srcId="{B3CDBB73-FA67-4793-996F-B36DD2699B11}" destId="{CEDC1C59-6D6A-4451-A011-A5CFBC15BCFC}" srcOrd="0" destOrd="0" presId="urn:microsoft.com/office/officeart/2005/8/layout/cycle2"/>
    <dgm:cxn modelId="{7DDB9245-CCED-4B4C-BCF6-55A8F4B35A2B}" srcId="{B3CDBB73-FA67-4793-996F-B36DD2699B11}" destId="{A8753BF0-BD82-4986-A0B9-37F7121FE83E}" srcOrd="2" destOrd="0" parTransId="{ECB83ABD-7C07-4726-BE0A-63C6041B1930}" sibTransId="{EFC758F2-552C-442B-8748-62E7906129A2}"/>
    <dgm:cxn modelId="{DCACA5D5-F1C2-4524-A1E9-E79E4A3C8BBD}" type="presParOf" srcId="{CEDC1C59-6D6A-4451-A011-A5CFBC15BCFC}" destId="{730521A1-041B-455B-97BF-43E62C584903}" srcOrd="0" destOrd="0" presId="urn:microsoft.com/office/officeart/2005/8/layout/cycle2"/>
    <dgm:cxn modelId="{AC41BD5E-02A4-4CCA-B612-605BF35C25C9}" type="presParOf" srcId="{CEDC1C59-6D6A-4451-A011-A5CFBC15BCFC}" destId="{576EF59D-F2EF-40B2-B02E-BE9D4EDBDBDC}" srcOrd="1" destOrd="0" presId="urn:microsoft.com/office/officeart/2005/8/layout/cycle2"/>
    <dgm:cxn modelId="{0D623AFD-6093-43A0-AD10-895511732189}" type="presParOf" srcId="{576EF59D-F2EF-40B2-B02E-BE9D4EDBDBDC}" destId="{37F53AFB-A03F-46B8-B6C6-B50B7F97C7A7}" srcOrd="0" destOrd="0" presId="urn:microsoft.com/office/officeart/2005/8/layout/cycle2"/>
    <dgm:cxn modelId="{A7CCC2AB-DEA9-4A42-B1A4-C37531A36064}" type="presParOf" srcId="{CEDC1C59-6D6A-4451-A011-A5CFBC15BCFC}" destId="{9D1B9E4F-0EF2-4936-9986-F91560F1BE90}" srcOrd="2" destOrd="0" presId="urn:microsoft.com/office/officeart/2005/8/layout/cycle2"/>
    <dgm:cxn modelId="{69D0EED7-3F54-4422-BE3E-4A0035CE1FF8}" type="presParOf" srcId="{CEDC1C59-6D6A-4451-A011-A5CFBC15BCFC}" destId="{FB540F70-214B-448D-9B09-2B4E5170518D}" srcOrd="3" destOrd="0" presId="urn:microsoft.com/office/officeart/2005/8/layout/cycle2"/>
    <dgm:cxn modelId="{3834CA94-EE9D-4A8E-89F1-741A93012F87}" type="presParOf" srcId="{FB540F70-214B-448D-9B09-2B4E5170518D}" destId="{D6F40469-CCEA-401C-97D7-D7A7A608012F}" srcOrd="0" destOrd="0" presId="urn:microsoft.com/office/officeart/2005/8/layout/cycle2"/>
    <dgm:cxn modelId="{CB9E54BB-BB01-40E5-AE22-2BD9B76F3444}" type="presParOf" srcId="{CEDC1C59-6D6A-4451-A011-A5CFBC15BCFC}" destId="{F1D8C518-607E-4B87-A7D1-206EA217AA2E}" srcOrd="4" destOrd="0" presId="urn:microsoft.com/office/officeart/2005/8/layout/cycle2"/>
    <dgm:cxn modelId="{CC6A86F3-E5F3-470C-A87A-9A972FA134B8}" type="presParOf" srcId="{CEDC1C59-6D6A-4451-A011-A5CFBC15BCFC}" destId="{B0FB7845-B35F-4C25-ADD2-72081F33FA77}" srcOrd="5" destOrd="0" presId="urn:microsoft.com/office/officeart/2005/8/layout/cycle2"/>
    <dgm:cxn modelId="{D34FD787-A9FB-4DEE-9780-C448A173DCF0}" type="presParOf" srcId="{B0FB7845-B35F-4C25-ADD2-72081F33FA77}" destId="{9746BA83-5796-4FE0-9DDB-ABA787AAA12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1D3CA0D-47BB-44B4-92B9-1C5161F7D7F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833AB-482F-41D4-AA4A-7575D16F513B}">
      <dgm:prSet/>
      <dgm:spPr/>
      <dgm:t>
        <a:bodyPr/>
        <a:lstStyle/>
        <a:p>
          <a:pPr rtl="0"/>
          <a:r>
            <a:rPr lang="en-US" dirty="0"/>
            <a:t>Energy Burden</a:t>
          </a:r>
        </a:p>
      </dgm:t>
    </dgm:pt>
    <dgm:pt modelId="{2C48AD60-6C55-4309-93CD-8910C3C0178C}" type="parTrans" cxnId="{602E4A43-1200-4073-A962-4DFEBD1504CC}">
      <dgm:prSet/>
      <dgm:spPr/>
      <dgm:t>
        <a:bodyPr/>
        <a:lstStyle/>
        <a:p>
          <a:endParaRPr lang="en-US"/>
        </a:p>
      </dgm:t>
    </dgm:pt>
    <dgm:pt modelId="{7E31CAE4-10F1-4CCD-8AE2-DA610E6F8401}" type="sibTrans" cxnId="{602E4A43-1200-4073-A962-4DFEBD1504CC}">
      <dgm:prSet/>
      <dgm:spPr/>
      <dgm:t>
        <a:bodyPr/>
        <a:lstStyle/>
        <a:p>
          <a:endParaRPr lang="en-US"/>
        </a:p>
      </dgm:t>
    </dgm:pt>
    <dgm:pt modelId="{239E1023-0543-4D31-963F-73292E561BF8}">
      <dgm:prSet/>
      <dgm:spPr/>
      <dgm:t>
        <a:bodyPr/>
        <a:lstStyle/>
        <a:p>
          <a:pPr rtl="0"/>
          <a:r>
            <a:rPr lang="en-US" dirty="0"/>
            <a:t>Target Solutions to Specific Problems</a:t>
          </a:r>
        </a:p>
      </dgm:t>
    </dgm:pt>
    <dgm:pt modelId="{E2F95203-26DB-4C80-A673-76888A4B07B4}" type="parTrans" cxnId="{9DF1B0F8-BE48-45C1-9FF8-0C7C47719E14}">
      <dgm:prSet/>
      <dgm:spPr/>
      <dgm:t>
        <a:bodyPr/>
        <a:lstStyle/>
        <a:p>
          <a:endParaRPr lang="en-US"/>
        </a:p>
      </dgm:t>
    </dgm:pt>
    <dgm:pt modelId="{4B043884-5E10-473F-A66C-61FFA6D0344E}" type="sibTrans" cxnId="{9DF1B0F8-BE48-45C1-9FF8-0C7C47719E14}">
      <dgm:prSet/>
      <dgm:spPr/>
      <dgm:t>
        <a:bodyPr/>
        <a:lstStyle/>
        <a:p>
          <a:endParaRPr lang="en-US"/>
        </a:p>
      </dgm:t>
    </dgm:pt>
    <dgm:pt modelId="{0FD1C707-3349-4015-9878-EF166F2D9CF0}">
      <dgm:prSet/>
      <dgm:spPr/>
      <dgm:t>
        <a:bodyPr/>
        <a:lstStyle/>
        <a:p>
          <a:pPr rtl="0"/>
          <a:r>
            <a:rPr lang="en-US" dirty="0"/>
            <a:t>Consider LIHEAP Impact</a:t>
          </a:r>
        </a:p>
      </dgm:t>
    </dgm:pt>
    <dgm:pt modelId="{EA02E0C6-8913-499F-8469-96E10B7C2BE5}" type="parTrans" cxnId="{51DE71CD-F0C5-43E7-BAD2-5EA92782EFAC}">
      <dgm:prSet/>
      <dgm:spPr/>
      <dgm:t>
        <a:bodyPr/>
        <a:lstStyle/>
        <a:p>
          <a:endParaRPr lang="en-US"/>
        </a:p>
      </dgm:t>
    </dgm:pt>
    <dgm:pt modelId="{D2BC1A58-DE46-424A-A624-B695658BDD36}" type="sibTrans" cxnId="{51DE71CD-F0C5-43E7-BAD2-5EA92782EFAC}">
      <dgm:prSet/>
      <dgm:spPr/>
      <dgm:t>
        <a:bodyPr/>
        <a:lstStyle/>
        <a:p>
          <a:endParaRPr lang="en-US"/>
        </a:p>
      </dgm:t>
    </dgm:pt>
    <dgm:pt modelId="{BF1B679B-913E-4CB4-A9A5-B2A36057AD0C}">
      <dgm:prSet/>
      <dgm:spPr/>
      <dgm:t>
        <a:bodyPr/>
        <a:lstStyle/>
        <a:p>
          <a:pPr rtl="0"/>
          <a:r>
            <a:rPr lang="en-US" dirty="0"/>
            <a:t>Low-Income Energy Efficiency</a:t>
          </a:r>
        </a:p>
      </dgm:t>
    </dgm:pt>
    <dgm:pt modelId="{ED50A2B1-C46E-4D34-8B13-83264C69C91B}" type="parTrans" cxnId="{60263F13-0C6C-4EE6-8C4D-D810D2C90656}">
      <dgm:prSet/>
      <dgm:spPr/>
      <dgm:t>
        <a:bodyPr/>
        <a:lstStyle/>
        <a:p>
          <a:endParaRPr lang="en-US"/>
        </a:p>
      </dgm:t>
    </dgm:pt>
    <dgm:pt modelId="{C2ACD848-D879-4B13-B727-BEBB8E0504A8}" type="sibTrans" cxnId="{60263F13-0C6C-4EE6-8C4D-D810D2C90656}">
      <dgm:prSet/>
      <dgm:spPr/>
      <dgm:t>
        <a:bodyPr/>
        <a:lstStyle/>
        <a:p>
          <a:endParaRPr lang="en-US"/>
        </a:p>
      </dgm:t>
    </dgm:pt>
    <dgm:pt modelId="{94387205-697A-4F2F-A803-8264000DF3E2}">
      <dgm:prSet/>
      <dgm:spPr/>
      <dgm:t>
        <a:bodyPr/>
        <a:lstStyle/>
        <a:p>
          <a:pPr rtl="0"/>
          <a:r>
            <a:rPr lang="en-US" dirty="0"/>
            <a:t>Performance Measurement</a:t>
          </a:r>
        </a:p>
      </dgm:t>
    </dgm:pt>
    <dgm:pt modelId="{03BB234F-5820-4200-8AD1-1A6A23E09117}" type="parTrans" cxnId="{59A32DBE-C3B3-48C5-BA68-FF73653708F1}">
      <dgm:prSet/>
      <dgm:spPr/>
      <dgm:t>
        <a:bodyPr/>
        <a:lstStyle/>
        <a:p>
          <a:endParaRPr lang="en-US"/>
        </a:p>
      </dgm:t>
    </dgm:pt>
    <dgm:pt modelId="{361F6B4B-9E41-4D37-A80C-5C347B2BB49C}" type="sibTrans" cxnId="{59A32DBE-C3B3-48C5-BA68-FF73653708F1}">
      <dgm:prSet/>
      <dgm:spPr/>
      <dgm:t>
        <a:bodyPr/>
        <a:lstStyle/>
        <a:p>
          <a:endParaRPr lang="en-US"/>
        </a:p>
      </dgm:t>
    </dgm:pt>
    <dgm:pt modelId="{FE356995-D408-4504-9C00-74DF2A2626A8}">
      <dgm:prSet/>
      <dgm:spPr/>
      <dgm:t>
        <a:bodyPr/>
        <a:lstStyle/>
        <a:p>
          <a:pPr rtl="0"/>
          <a:r>
            <a:rPr lang="en-US" dirty="0"/>
            <a:t>Measure of Affordability</a:t>
          </a:r>
        </a:p>
      </dgm:t>
    </dgm:pt>
    <dgm:pt modelId="{2DDEF8AA-92BD-4E67-BE09-2A5C2093413E}" type="parTrans" cxnId="{7C0F4327-49F1-411A-831C-5A581BC828A7}">
      <dgm:prSet/>
      <dgm:spPr/>
      <dgm:t>
        <a:bodyPr/>
        <a:lstStyle/>
        <a:p>
          <a:endParaRPr lang="en-US"/>
        </a:p>
      </dgm:t>
    </dgm:pt>
    <dgm:pt modelId="{EC9F985D-7828-4BCD-973A-B911BC2E9239}" type="sibTrans" cxnId="{7C0F4327-49F1-411A-831C-5A581BC828A7}">
      <dgm:prSet/>
      <dgm:spPr/>
      <dgm:t>
        <a:bodyPr/>
        <a:lstStyle/>
        <a:p>
          <a:endParaRPr lang="en-US"/>
        </a:p>
      </dgm:t>
    </dgm:pt>
    <dgm:pt modelId="{609EB063-F832-4B72-BE0F-E127457A4416}">
      <dgm:prSet/>
      <dgm:spPr/>
      <dgm:t>
        <a:bodyPr/>
        <a:lstStyle/>
        <a:p>
          <a:pPr rtl="0"/>
          <a:r>
            <a:rPr lang="en-US" dirty="0"/>
            <a:t>Income</a:t>
          </a:r>
        </a:p>
      </dgm:t>
    </dgm:pt>
    <dgm:pt modelId="{DDE3F7E3-5E29-46DB-A59A-FC99B3D2726A}" type="parTrans" cxnId="{5F862F43-1786-4378-ADBC-02AB423BF5E8}">
      <dgm:prSet/>
      <dgm:spPr/>
      <dgm:t>
        <a:bodyPr/>
        <a:lstStyle/>
        <a:p>
          <a:endParaRPr lang="en-US"/>
        </a:p>
      </dgm:t>
    </dgm:pt>
    <dgm:pt modelId="{352145C4-3CB1-4345-874A-A179731FDF5E}" type="sibTrans" cxnId="{5F862F43-1786-4378-ADBC-02AB423BF5E8}">
      <dgm:prSet/>
      <dgm:spPr/>
      <dgm:t>
        <a:bodyPr/>
        <a:lstStyle/>
        <a:p>
          <a:endParaRPr lang="en-US"/>
        </a:p>
      </dgm:t>
    </dgm:pt>
    <dgm:pt modelId="{B3A441F6-CF69-48C3-ADCA-2ACED8CB4B9E}">
      <dgm:prSet/>
      <dgm:spPr/>
      <dgm:t>
        <a:bodyPr/>
        <a:lstStyle/>
        <a:p>
          <a:pPr rtl="0"/>
          <a:r>
            <a:rPr lang="en-US" dirty="0"/>
            <a:t>Energy Usage</a:t>
          </a:r>
        </a:p>
      </dgm:t>
    </dgm:pt>
    <dgm:pt modelId="{E007E837-1087-46FB-9BED-F5BD02FB9D11}" type="parTrans" cxnId="{A4A37FE1-F160-4FAC-8219-581AE0640433}">
      <dgm:prSet/>
      <dgm:spPr/>
      <dgm:t>
        <a:bodyPr/>
        <a:lstStyle/>
        <a:p>
          <a:endParaRPr lang="en-US"/>
        </a:p>
      </dgm:t>
    </dgm:pt>
    <dgm:pt modelId="{B5289529-D764-49E4-A0E7-32BA8BB872FE}" type="sibTrans" cxnId="{A4A37FE1-F160-4FAC-8219-581AE0640433}">
      <dgm:prSet/>
      <dgm:spPr/>
      <dgm:t>
        <a:bodyPr/>
        <a:lstStyle/>
        <a:p>
          <a:endParaRPr lang="en-US"/>
        </a:p>
      </dgm:t>
    </dgm:pt>
    <dgm:pt modelId="{6886CED9-0E4D-40E8-882A-C34F497FBC91}">
      <dgm:prSet/>
      <dgm:spPr/>
      <dgm:t>
        <a:bodyPr/>
        <a:lstStyle/>
        <a:p>
          <a:pPr rtl="0"/>
          <a:r>
            <a:rPr lang="en-US" dirty="0"/>
            <a:t>Other</a:t>
          </a:r>
        </a:p>
      </dgm:t>
    </dgm:pt>
    <dgm:pt modelId="{EF062035-333C-491E-8BD7-FBE1E3E35EFC}" type="parTrans" cxnId="{2F34E850-30AE-4AF0-921A-E6E49D06A1A2}">
      <dgm:prSet/>
      <dgm:spPr/>
      <dgm:t>
        <a:bodyPr/>
        <a:lstStyle/>
        <a:p>
          <a:endParaRPr lang="en-US"/>
        </a:p>
      </dgm:t>
    </dgm:pt>
    <dgm:pt modelId="{A1713461-8886-4B69-A00C-4E008D869AFB}" type="sibTrans" cxnId="{2F34E850-30AE-4AF0-921A-E6E49D06A1A2}">
      <dgm:prSet/>
      <dgm:spPr/>
      <dgm:t>
        <a:bodyPr/>
        <a:lstStyle/>
        <a:p>
          <a:endParaRPr lang="en-US"/>
        </a:p>
      </dgm:t>
    </dgm:pt>
    <dgm:pt modelId="{755BE820-D5F8-49BE-BB10-B5848982CAB0}">
      <dgm:prSet/>
      <dgm:spPr/>
      <dgm:t>
        <a:bodyPr/>
        <a:lstStyle/>
        <a:p>
          <a:pPr rtl="0"/>
          <a:r>
            <a:rPr lang="en-US" dirty="0"/>
            <a:t>May Skew Targeted Outcomes</a:t>
          </a:r>
        </a:p>
      </dgm:t>
    </dgm:pt>
    <dgm:pt modelId="{8FB8F50E-A430-4669-8253-2746892232D2}" type="parTrans" cxnId="{200106F5-96B3-4675-9524-A50E60DAB423}">
      <dgm:prSet/>
      <dgm:spPr/>
      <dgm:t>
        <a:bodyPr/>
        <a:lstStyle/>
        <a:p>
          <a:endParaRPr lang="en-US"/>
        </a:p>
      </dgm:t>
    </dgm:pt>
    <dgm:pt modelId="{2AFAFBB2-CC5B-46D8-956A-3A87F6F27E1F}" type="sibTrans" cxnId="{200106F5-96B3-4675-9524-A50E60DAB423}">
      <dgm:prSet/>
      <dgm:spPr/>
      <dgm:t>
        <a:bodyPr/>
        <a:lstStyle/>
        <a:p>
          <a:endParaRPr lang="en-US"/>
        </a:p>
      </dgm:t>
    </dgm:pt>
    <dgm:pt modelId="{E143C148-30C1-4E95-9A89-35B06578688C}">
      <dgm:prSet/>
      <dgm:spPr/>
      <dgm:t>
        <a:bodyPr/>
        <a:lstStyle/>
        <a:p>
          <a:pPr rtl="0"/>
          <a:r>
            <a:rPr lang="en-US" dirty="0"/>
            <a:t>Target High Users</a:t>
          </a:r>
        </a:p>
      </dgm:t>
    </dgm:pt>
    <dgm:pt modelId="{CE9867AA-7DE3-48EB-AB6C-2411984340DC}" type="parTrans" cxnId="{D302C023-4B3A-4D67-8003-E6AE1222E0A5}">
      <dgm:prSet/>
      <dgm:spPr/>
      <dgm:t>
        <a:bodyPr/>
        <a:lstStyle/>
        <a:p>
          <a:endParaRPr lang="en-US"/>
        </a:p>
      </dgm:t>
    </dgm:pt>
    <dgm:pt modelId="{436674E7-94D7-4135-BBC5-16203143BAA0}" type="sibTrans" cxnId="{D302C023-4B3A-4D67-8003-E6AE1222E0A5}">
      <dgm:prSet/>
      <dgm:spPr/>
      <dgm:t>
        <a:bodyPr/>
        <a:lstStyle/>
        <a:p>
          <a:endParaRPr lang="en-US"/>
        </a:p>
      </dgm:t>
    </dgm:pt>
    <dgm:pt modelId="{72E82FE0-EB68-4946-9985-DDD045F5685D}">
      <dgm:prSet/>
      <dgm:spPr/>
      <dgm:t>
        <a:bodyPr/>
        <a:lstStyle/>
        <a:p>
          <a:pPr rtl="0"/>
          <a:r>
            <a:rPr lang="en-US" dirty="0"/>
            <a:t>Install Major Measures</a:t>
          </a:r>
        </a:p>
      </dgm:t>
    </dgm:pt>
    <dgm:pt modelId="{C76A97C7-4FDF-49EC-8160-5EF2AF643458}" type="parTrans" cxnId="{A4A1DFC9-7CA1-4650-A0FE-C5F24B0029CD}">
      <dgm:prSet/>
      <dgm:spPr/>
      <dgm:t>
        <a:bodyPr/>
        <a:lstStyle/>
        <a:p>
          <a:endParaRPr lang="en-US"/>
        </a:p>
      </dgm:t>
    </dgm:pt>
    <dgm:pt modelId="{5FC7A6D5-78F8-4C00-8E35-673B7A4D7EB6}" type="sibTrans" cxnId="{A4A1DFC9-7CA1-4650-A0FE-C5F24B0029CD}">
      <dgm:prSet/>
      <dgm:spPr/>
      <dgm:t>
        <a:bodyPr/>
        <a:lstStyle/>
        <a:p>
          <a:endParaRPr lang="en-US"/>
        </a:p>
      </dgm:t>
    </dgm:pt>
    <dgm:pt modelId="{6EE84F2B-8164-49E6-9EED-8F41A9B59F3F}">
      <dgm:prSet/>
      <dgm:spPr/>
      <dgm:t>
        <a:bodyPr/>
        <a:lstStyle/>
        <a:p>
          <a:pPr rtl="0"/>
          <a:r>
            <a:rPr lang="en-US" dirty="0"/>
            <a:t>Assess Installation Quality</a:t>
          </a:r>
        </a:p>
      </dgm:t>
    </dgm:pt>
    <dgm:pt modelId="{54EDF7D9-5F68-49E1-9276-09CD401710D0}" type="parTrans" cxnId="{7EA7D52D-516A-4742-8E17-FBCA8B229914}">
      <dgm:prSet/>
      <dgm:spPr/>
      <dgm:t>
        <a:bodyPr/>
        <a:lstStyle/>
        <a:p>
          <a:endParaRPr lang="en-US"/>
        </a:p>
      </dgm:t>
    </dgm:pt>
    <dgm:pt modelId="{BC04A822-E962-42A8-ABB9-A0145EB3688C}" type="sibTrans" cxnId="{7EA7D52D-516A-4742-8E17-FBCA8B229914}">
      <dgm:prSet/>
      <dgm:spPr/>
      <dgm:t>
        <a:bodyPr/>
        <a:lstStyle/>
        <a:p>
          <a:endParaRPr lang="en-US"/>
        </a:p>
      </dgm:t>
    </dgm:pt>
    <dgm:pt modelId="{9E283F4D-9662-4B61-856C-845FAB3BABBA}">
      <dgm:prSet/>
      <dgm:spPr/>
      <dgm:t>
        <a:bodyPr/>
        <a:lstStyle/>
        <a:p>
          <a:pPr rtl="0"/>
          <a:r>
            <a:rPr lang="en-US" dirty="0"/>
            <a:t>Assess Inputs and Outputs</a:t>
          </a:r>
        </a:p>
      </dgm:t>
    </dgm:pt>
    <dgm:pt modelId="{B415D62D-014B-45C4-BF31-9DF493975409}" type="parTrans" cxnId="{6585A7AD-CF9D-42F1-BA52-9BFC2636D46B}">
      <dgm:prSet/>
      <dgm:spPr/>
      <dgm:t>
        <a:bodyPr/>
        <a:lstStyle/>
        <a:p>
          <a:endParaRPr lang="en-US"/>
        </a:p>
      </dgm:t>
    </dgm:pt>
    <dgm:pt modelId="{0181A0DB-B221-4D6D-AD6A-1B307A0AA69B}" type="sibTrans" cxnId="{6585A7AD-CF9D-42F1-BA52-9BFC2636D46B}">
      <dgm:prSet/>
      <dgm:spPr/>
      <dgm:t>
        <a:bodyPr/>
        <a:lstStyle/>
        <a:p>
          <a:endParaRPr lang="en-US"/>
        </a:p>
      </dgm:t>
    </dgm:pt>
    <dgm:pt modelId="{5BC9C0B4-6D6B-4432-A1CD-8CF8C2C9E8F0}">
      <dgm:prSet/>
      <dgm:spPr/>
      <dgm:t>
        <a:bodyPr/>
        <a:lstStyle/>
        <a:p>
          <a:pPr rtl="0"/>
          <a:r>
            <a:rPr lang="en-US" dirty="0"/>
            <a:t>Refine Programs</a:t>
          </a:r>
        </a:p>
      </dgm:t>
    </dgm:pt>
    <dgm:pt modelId="{93CF2B91-1A0C-47CD-AD3B-30CB1C068527}" type="parTrans" cxnId="{6F9460FE-6A4B-47B4-B1D1-8789137B4D23}">
      <dgm:prSet/>
      <dgm:spPr/>
      <dgm:t>
        <a:bodyPr/>
        <a:lstStyle/>
        <a:p>
          <a:endParaRPr lang="en-US"/>
        </a:p>
      </dgm:t>
    </dgm:pt>
    <dgm:pt modelId="{05121954-895C-4557-968E-765BAA3D768C}" type="sibTrans" cxnId="{6F9460FE-6A4B-47B4-B1D1-8789137B4D23}">
      <dgm:prSet/>
      <dgm:spPr/>
      <dgm:t>
        <a:bodyPr/>
        <a:lstStyle/>
        <a:p>
          <a:endParaRPr lang="en-US"/>
        </a:p>
      </dgm:t>
    </dgm:pt>
    <dgm:pt modelId="{4E8AA13C-3D61-4220-9B87-DC165A7DE2A1}">
      <dgm:prSet/>
      <dgm:spPr/>
      <dgm:t>
        <a:bodyPr/>
        <a:lstStyle/>
        <a:p>
          <a:pPr rtl="0"/>
          <a:r>
            <a:rPr lang="en-US" dirty="0"/>
            <a:t>Repeat Over Time</a:t>
          </a:r>
        </a:p>
      </dgm:t>
    </dgm:pt>
    <dgm:pt modelId="{09EC3355-3ED6-48CF-9180-045D54A80D11}" type="parTrans" cxnId="{0B742D2C-5BC3-4167-A754-51633BE643E3}">
      <dgm:prSet/>
      <dgm:spPr/>
      <dgm:t>
        <a:bodyPr/>
        <a:lstStyle/>
        <a:p>
          <a:endParaRPr lang="en-US"/>
        </a:p>
      </dgm:t>
    </dgm:pt>
    <dgm:pt modelId="{70AF1F88-3C0C-40FB-A020-388632D18883}" type="sibTrans" cxnId="{0B742D2C-5BC3-4167-A754-51633BE643E3}">
      <dgm:prSet/>
      <dgm:spPr/>
      <dgm:t>
        <a:bodyPr/>
        <a:lstStyle/>
        <a:p>
          <a:endParaRPr lang="en-US"/>
        </a:p>
      </dgm:t>
    </dgm:pt>
    <dgm:pt modelId="{588DDF4B-2D5B-4022-B658-C9C912F03AFB}">
      <dgm:prSet/>
      <dgm:spPr/>
      <dgm:t>
        <a:bodyPr/>
        <a:lstStyle/>
        <a:p>
          <a:pPr rtl="0"/>
          <a:r>
            <a:rPr lang="en-US"/>
            <a:t>Other </a:t>
          </a:r>
          <a:r>
            <a:rPr lang="en-US" dirty="0"/>
            <a:t>Factors to Consider</a:t>
          </a:r>
        </a:p>
      </dgm:t>
    </dgm:pt>
    <dgm:pt modelId="{9F8763DA-60D4-4CD7-8FBA-D18C7DC92218}" type="parTrans" cxnId="{2E95F48F-84AE-4DC9-94B6-1EA27A3F823F}">
      <dgm:prSet/>
      <dgm:spPr/>
      <dgm:t>
        <a:bodyPr/>
        <a:lstStyle/>
        <a:p>
          <a:endParaRPr lang="en-US"/>
        </a:p>
      </dgm:t>
    </dgm:pt>
    <dgm:pt modelId="{8621C886-CBE2-49F4-B025-17C7D7343C1D}" type="sibTrans" cxnId="{2E95F48F-84AE-4DC9-94B6-1EA27A3F823F}">
      <dgm:prSet/>
      <dgm:spPr/>
      <dgm:t>
        <a:bodyPr/>
        <a:lstStyle/>
        <a:p>
          <a:endParaRPr lang="en-US"/>
        </a:p>
      </dgm:t>
    </dgm:pt>
    <dgm:pt modelId="{50689790-1A46-4E1A-B262-49E8F6A0DD93}">
      <dgm:prSet/>
      <dgm:spPr/>
      <dgm:t>
        <a:bodyPr/>
        <a:lstStyle/>
        <a:p>
          <a:pPr rtl="0"/>
          <a:r>
            <a:rPr lang="en-US" dirty="0"/>
            <a:t>Need to Consider LIHEAP for Equitable Outcomes</a:t>
          </a:r>
        </a:p>
      </dgm:t>
    </dgm:pt>
    <dgm:pt modelId="{5C0EF4C7-4517-4873-AE5F-1823353EC51E}" type="parTrans" cxnId="{9B82AEEB-B3A8-4D43-9377-7DABBBBF4D79}">
      <dgm:prSet/>
      <dgm:spPr/>
      <dgm:t>
        <a:bodyPr/>
        <a:lstStyle/>
        <a:p>
          <a:endParaRPr lang="en-US"/>
        </a:p>
      </dgm:t>
    </dgm:pt>
    <dgm:pt modelId="{0153F7B3-D225-4830-8590-8A249BA8EF87}" type="sibTrans" cxnId="{9B82AEEB-B3A8-4D43-9377-7DABBBBF4D79}">
      <dgm:prSet/>
      <dgm:spPr/>
      <dgm:t>
        <a:bodyPr/>
        <a:lstStyle/>
        <a:p>
          <a:endParaRPr lang="en-US"/>
        </a:p>
      </dgm:t>
    </dgm:pt>
    <dgm:pt modelId="{25BE706B-1F75-4649-B90B-5F9A689B9CBC}" type="pres">
      <dgm:prSet presAssocID="{91D3CA0D-47BB-44B4-92B9-1C5161F7D7F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C6B5B1F-DF5C-4301-A6F2-3F178BC19540}" type="pres">
      <dgm:prSet presAssocID="{D1E833AB-482F-41D4-AA4A-7575D16F513B}" presName="linNode" presStyleCnt="0"/>
      <dgm:spPr/>
    </dgm:pt>
    <dgm:pt modelId="{D9BF5400-053B-4FF4-8212-D0CFBD416EF7}" type="pres">
      <dgm:prSet presAssocID="{D1E833AB-482F-41D4-AA4A-7575D16F513B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BE761-1B2C-4CE9-992E-03DB892C11A6}" type="pres">
      <dgm:prSet presAssocID="{D1E833AB-482F-41D4-AA4A-7575D16F513B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3350F-D488-4E6E-B0A4-D00E6FAF1403}" type="pres">
      <dgm:prSet presAssocID="{7E31CAE4-10F1-4CCD-8AE2-DA610E6F8401}" presName="spacing" presStyleCnt="0"/>
      <dgm:spPr/>
    </dgm:pt>
    <dgm:pt modelId="{B4266604-B524-4277-9D57-DF62181D3E39}" type="pres">
      <dgm:prSet presAssocID="{239E1023-0543-4D31-963F-73292E561BF8}" presName="linNode" presStyleCnt="0"/>
      <dgm:spPr/>
    </dgm:pt>
    <dgm:pt modelId="{A422BD83-1AB7-4D06-9473-7D3E49BC9500}" type="pres">
      <dgm:prSet presAssocID="{239E1023-0543-4D31-963F-73292E561BF8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52618-8143-4FFE-838B-D558AE281064}" type="pres">
      <dgm:prSet presAssocID="{239E1023-0543-4D31-963F-73292E561BF8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E54EC-898D-4921-ABE7-66D2352AEDA6}" type="pres">
      <dgm:prSet presAssocID="{4B043884-5E10-473F-A66C-61FFA6D0344E}" presName="spacing" presStyleCnt="0"/>
      <dgm:spPr/>
    </dgm:pt>
    <dgm:pt modelId="{F8ADE7A2-8351-46E8-ACFC-608854C2C4E2}" type="pres">
      <dgm:prSet presAssocID="{0FD1C707-3349-4015-9878-EF166F2D9CF0}" presName="linNode" presStyleCnt="0"/>
      <dgm:spPr/>
    </dgm:pt>
    <dgm:pt modelId="{7DFA2F74-F0E8-4F4A-8264-F78C91FA7019}" type="pres">
      <dgm:prSet presAssocID="{0FD1C707-3349-4015-9878-EF166F2D9CF0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3000-5F53-4DF1-BE8B-0F5C2BAB5852}" type="pres">
      <dgm:prSet presAssocID="{0FD1C707-3349-4015-9878-EF166F2D9CF0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BC007-C21F-44C7-8291-1F32B5AAA881}" type="pres">
      <dgm:prSet presAssocID="{D2BC1A58-DE46-424A-A624-B695658BDD36}" presName="spacing" presStyleCnt="0"/>
      <dgm:spPr/>
    </dgm:pt>
    <dgm:pt modelId="{D32315A1-4307-42A3-A0F5-053062F3DB36}" type="pres">
      <dgm:prSet presAssocID="{BF1B679B-913E-4CB4-A9A5-B2A36057AD0C}" presName="linNode" presStyleCnt="0"/>
      <dgm:spPr/>
    </dgm:pt>
    <dgm:pt modelId="{B5587EA0-BE5E-42C3-9FF2-181788948ACC}" type="pres">
      <dgm:prSet presAssocID="{BF1B679B-913E-4CB4-A9A5-B2A36057AD0C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C5CE6-B57B-4AEE-8127-C5CE41B00A7D}" type="pres">
      <dgm:prSet presAssocID="{BF1B679B-913E-4CB4-A9A5-B2A36057AD0C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72075-2228-40EC-AA24-BAECDC05E697}" type="pres">
      <dgm:prSet presAssocID="{C2ACD848-D879-4B13-B727-BEBB8E0504A8}" presName="spacing" presStyleCnt="0"/>
      <dgm:spPr/>
    </dgm:pt>
    <dgm:pt modelId="{9E410490-5EED-49C7-AB3E-F24C706FDD0E}" type="pres">
      <dgm:prSet presAssocID="{94387205-697A-4F2F-A803-8264000DF3E2}" presName="linNode" presStyleCnt="0"/>
      <dgm:spPr/>
    </dgm:pt>
    <dgm:pt modelId="{1226D652-E64E-49D6-920B-5CA810BF76AF}" type="pres">
      <dgm:prSet presAssocID="{94387205-697A-4F2F-A803-8264000DF3E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4A8AF-6076-474F-A349-FB5BCA41A91B}" type="pres">
      <dgm:prSet presAssocID="{94387205-697A-4F2F-A803-8264000DF3E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B470C-4B57-449B-9B36-4FBE8027C4AD}" type="presOf" srcId="{BF1B679B-913E-4CB4-A9A5-B2A36057AD0C}" destId="{B5587EA0-BE5E-42C3-9FF2-181788948ACC}" srcOrd="0" destOrd="0" presId="urn:microsoft.com/office/officeart/2005/8/layout/vList6"/>
    <dgm:cxn modelId="{7C0F4327-49F1-411A-831C-5A581BC828A7}" srcId="{D1E833AB-482F-41D4-AA4A-7575D16F513B}" destId="{FE356995-D408-4504-9C00-74DF2A2626A8}" srcOrd="0" destOrd="0" parTransId="{2DDEF8AA-92BD-4E67-BE09-2A5C2093413E}" sibTransId="{EC9F985D-7828-4BCD-973A-B911BC2E9239}"/>
    <dgm:cxn modelId="{EF89F106-D7C5-472F-A41C-54A3B2AA6CDB}" type="presOf" srcId="{755BE820-D5F8-49BE-BB10-B5848982CAB0}" destId="{E4C33000-5F53-4DF1-BE8B-0F5C2BAB5852}" srcOrd="0" destOrd="0" presId="urn:microsoft.com/office/officeart/2005/8/layout/vList6"/>
    <dgm:cxn modelId="{0DA9190C-8CA2-46CF-B955-789F0AB76AE8}" type="presOf" srcId="{E143C148-30C1-4E95-9A89-35B06578688C}" destId="{925C5CE6-B57B-4AEE-8127-C5CE41B00A7D}" srcOrd="0" destOrd="0" presId="urn:microsoft.com/office/officeart/2005/8/layout/vList6"/>
    <dgm:cxn modelId="{F47D2FD8-2D42-45E6-ACDD-D967645BA528}" type="presOf" srcId="{0FD1C707-3349-4015-9878-EF166F2D9CF0}" destId="{7DFA2F74-F0E8-4F4A-8264-F78C91FA7019}" srcOrd="0" destOrd="0" presId="urn:microsoft.com/office/officeart/2005/8/layout/vList6"/>
    <dgm:cxn modelId="{602E4A43-1200-4073-A962-4DFEBD1504CC}" srcId="{91D3CA0D-47BB-44B4-92B9-1C5161F7D7F2}" destId="{D1E833AB-482F-41D4-AA4A-7575D16F513B}" srcOrd="0" destOrd="0" parTransId="{2C48AD60-6C55-4309-93CD-8910C3C0178C}" sibTransId="{7E31CAE4-10F1-4CCD-8AE2-DA610E6F8401}"/>
    <dgm:cxn modelId="{2F34E850-30AE-4AF0-921A-E6E49D06A1A2}" srcId="{239E1023-0543-4D31-963F-73292E561BF8}" destId="{6886CED9-0E4D-40E8-882A-C34F497FBC91}" srcOrd="2" destOrd="0" parTransId="{EF062035-333C-491E-8BD7-FBE1E3E35EFC}" sibTransId="{A1713461-8886-4B69-A00C-4E008D869AFB}"/>
    <dgm:cxn modelId="{D302C023-4B3A-4D67-8003-E6AE1222E0A5}" srcId="{BF1B679B-913E-4CB4-A9A5-B2A36057AD0C}" destId="{E143C148-30C1-4E95-9A89-35B06578688C}" srcOrd="0" destOrd="0" parTransId="{CE9867AA-7DE3-48EB-AB6C-2411984340DC}" sibTransId="{436674E7-94D7-4135-BBC5-16203143BAA0}"/>
    <dgm:cxn modelId="{200106F5-96B3-4675-9524-A50E60DAB423}" srcId="{0FD1C707-3349-4015-9878-EF166F2D9CF0}" destId="{755BE820-D5F8-49BE-BB10-B5848982CAB0}" srcOrd="0" destOrd="0" parTransId="{8FB8F50E-A430-4669-8253-2746892232D2}" sibTransId="{2AFAFBB2-CC5B-46D8-956A-3A87F6F27E1F}"/>
    <dgm:cxn modelId="{8C531F2D-1969-40DF-B2C0-084DD8E3F6D6}" type="presOf" srcId="{72E82FE0-EB68-4946-9985-DDD045F5685D}" destId="{925C5CE6-B57B-4AEE-8127-C5CE41B00A7D}" srcOrd="0" destOrd="1" presId="urn:microsoft.com/office/officeart/2005/8/layout/vList6"/>
    <dgm:cxn modelId="{7096F009-8FFD-4650-9F9F-2443E701B0C8}" type="presOf" srcId="{239E1023-0543-4D31-963F-73292E561BF8}" destId="{A422BD83-1AB7-4D06-9473-7D3E49BC9500}" srcOrd="0" destOrd="0" presId="urn:microsoft.com/office/officeart/2005/8/layout/vList6"/>
    <dgm:cxn modelId="{8B1E3871-5918-4E4B-BD41-BA709D064E37}" type="presOf" srcId="{5BC9C0B4-6D6B-4432-A1CD-8CF8C2C9E8F0}" destId="{8BC4A8AF-6076-474F-A349-FB5BCA41A91B}" srcOrd="0" destOrd="1" presId="urn:microsoft.com/office/officeart/2005/8/layout/vList6"/>
    <dgm:cxn modelId="{ACFE7018-9041-424F-905B-FAB0B1EF777A}" type="presOf" srcId="{FE356995-D408-4504-9C00-74DF2A2626A8}" destId="{EA9BE761-1B2C-4CE9-992E-03DB892C11A6}" srcOrd="0" destOrd="0" presId="urn:microsoft.com/office/officeart/2005/8/layout/vList6"/>
    <dgm:cxn modelId="{F5C3DA8F-EF2B-470F-AF66-CB534FA497A5}" type="presOf" srcId="{9E283F4D-9662-4B61-856C-845FAB3BABBA}" destId="{8BC4A8AF-6076-474F-A349-FB5BCA41A91B}" srcOrd="0" destOrd="0" presId="urn:microsoft.com/office/officeart/2005/8/layout/vList6"/>
    <dgm:cxn modelId="{60263F13-0C6C-4EE6-8C4D-D810D2C90656}" srcId="{91D3CA0D-47BB-44B4-92B9-1C5161F7D7F2}" destId="{BF1B679B-913E-4CB4-A9A5-B2A36057AD0C}" srcOrd="3" destOrd="0" parTransId="{ED50A2B1-C46E-4D34-8B13-83264C69C91B}" sibTransId="{C2ACD848-D879-4B13-B727-BEBB8E0504A8}"/>
    <dgm:cxn modelId="{CB53FD3F-88F5-416E-9CAB-6276FE7A5F12}" type="presOf" srcId="{609EB063-F832-4B72-BE0F-E127457A4416}" destId="{B4452618-8143-4FFE-838B-D558AE281064}" srcOrd="0" destOrd="0" presId="urn:microsoft.com/office/officeart/2005/8/layout/vList6"/>
    <dgm:cxn modelId="{C97076D9-4E28-49F9-BFA2-0F82919FABD3}" type="presOf" srcId="{91D3CA0D-47BB-44B4-92B9-1C5161F7D7F2}" destId="{25BE706B-1F75-4649-B90B-5F9A689B9CBC}" srcOrd="0" destOrd="0" presId="urn:microsoft.com/office/officeart/2005/8/layout/vList6"/>
    <dgm:cxn modelId="{9DF1B0F8-BE48-45C1-9FF8-0C7C47719E14}" srcId="{91D3CA0D-47BB-44B4-92B9-1C5161F7D7F2}" destId="{239E1023-0543-4D31-963F-73292E561BF8}" srcOrd="1" destOrd="0" parTransId="{E2F95203-26DB-4C80-A673-76888A4B07B4}" sibTransId="{4B043884-5E10-473F-A66C-61FFA6D0344E}"/>
    <dgm:cxn modelId="{59A32DBE-C3B3-48C5-BA68-FF73653708F1}" srcId="{91D3CA0D-47BB-44B4-92B9-1C5161F7D7F2}" destId="{94387205-697A-4F2F-A803-8264000DF3E2}" srcOrd="4" destOrd="0" parTransId="{03BB234F-5820-4200-8AD1-1A6A23E09117}" sibTransId="{361F6B4B-9E41-4D37-A80C-5C347B2BB49C}"/>
    <dgm:cxn modelId="{3737810E-C7F6-445F-BD47-34B05D96C623}" type="presOf" srcId="{4E8AA13C-3D61-4220-9B87-DC165A7DE2A1}" destId="{8BC4A8AF-6076-474F-A349-FB5BCA41A91B}" srcOrd="0" destOrd="2" presId="urn:microsoft.com/office/officeart/2005/8/layout/vList6"/>
    <dgm:cxn modelId="{49A3361A-66E5-4278-A69F-B3BE3CCA29ED}" type="presOf" srcId="{50689790-1A46-4E1A-B262-49E8F6A0DD93}" destId="{E4C33000-5F53-4DF1-BE8B-0F5C2BAB5852}" srcOrd="0" destOrd="1" presId="urn:microsoft.com/office/officeart/2005/8/layout/vList6"/>
    <dgm:cxn modelId="{4FA3A4CB-DC45-41AB-9647-22774FDE90D5}" type="presOf" srcId="{6886CED9-0E4D-40E8-882A-C34F497FBC91}" destId="{B4452618-8143-4FFE-838B-D558AE281064}" srcOrd="0" destOrd="2" presId="urn:microsoft.com/office/officeart/2005/8/layout/vList6"/>
    <dgm:cxn modelId="{7EA7D52D-516A-4742-8E17-FBCA8B229914}" srcId="{BF1B679B-913E-4CB4-A9A5-B2A36057AD0C}" destId="{6EE84F2B-8164-49E6-9EED-8F41A9B59F3F}" srcOrd="2" destOrd="0" parTransId="{54EDF7D9-5F68-49E1-9276-09CD401710D0}" sibTransId="{BC04A822-E962-42A8-ABB9-A0145EB3688C}"/>
    <dgm:cxn modelId="{6F9460FE-6A4B-47B4-B1D1-8789137B4D23}" srcId="{94387205-697A-4F2F-A803-8264000DF3E2}" destId="{5BC9C0B4-6D6B-4432-A1CD-8CF8C2C9E8F0}" srcOrd="1" destOrd="0" parTransId="{93CF2B91-1A0C-47CD-AD3B-30CB1C068527}" sibTransId="{05121954-895C-4557-968E-765BAA3D768C}"/>
    <dgm:cxn modelId="{2E95F48F-84AE-4DC9-94B6-1EA27A3F823F}" srcId="{D1E833AB-482F-41D4-AA4A-7575D16F513B}" destId="{588DDF4B-2D5B-4022-B658-C9C912F03AFB}" srcOrd="1" destOrd="0" parTransId="{9F8763DA-60D4-4CD7-8FBA-D18C7DC92218}" sibTransId="{8621C886-CBE2-49F4-B025-17C7D7343C1D}"/>
    <dgm:cxn modelId="{A4A1DFC9-7CA1-4650-A0FE-C5F24B0029CD}" srcId="{BF1B679B-913E-4CB4-A9A5-B2A36057AD0C}" destId="{72E82FE0-EB68-4946-9985-DDD045F5685D}" srcOrd="1" destOrd="0" parTransId="{C76A97C7-4FDF-49EC-8160-5EF2AF643458}" sibTransId="{5FC7A6D5-78F8-4C00-8E35-673B7A4D7EB6}"/>
    <dgm:cxn modelId="{5F862F43-1786-4378-ADBC-02AB423BF5E8}" srcId="{239E1023-0543-4D31-963F-73292E561BF8}" destId="{609EB063-F832-4B72-BE0F-E127457A4416}" srcOrd="0" destOrd="0" parTransId="{DDE3F7E3-5E29-46DB-A59A-FC99B3D2726A}" sibTransId="{352145C4-3CB1-4345-874A-A179731FDF5E}"/>
    <dgm:cxn modelId="{6585A7AD-CF9D-42F1-BA52-9BFC2636D46B}" srcId="{94387205-697A-4F2F-A803-8264000DF3E2}" destId="{9E283F4D-9662-4B61-856C-845FAB3BABBA}" srcOrd="0" destOrd="0" parTransId="{B415D62D-014B-45C4-BF31-9DF493975409}" sibTransId="{0181A0DB-B221-4D6D-AD6A-1B307A0AA69B}"/>
    <dgm:cxn modelId="{0B742D2C-5BC3-4167-A754-51633BE643E3}" srcId="{94387205-697A-4F2F-A803-8264000DF3E2}" destId="{4E8AA13C-3D61-4220-9B87-DC165A7DE2A1}" srcOrd="2" destOrd="0" parTransId="{09EC3355-3ED6-48CF-9180-045D54A80D11}" sibTransId="{70AF1F88-3C0C-40FB-A020-388632D18883}"/>
    <dgm:cxn modelId="{9B82AEEB-B3A8-4D43-9377-7DABBBBF4D79}" srcId="{0FD1C707-3349-4015-9878-EF166F2D9CF0}" destId="{50689790-1A46-4E1A-B262-49E8F6A0DD93}" srcOrd="1" destOrd="0" parTransId="{5C0EF4C7-4517-4873-AE5F-1823353EC51E}" sibTransId="{0153F7B3-D225-4830-8590-8A249BA8EF87}"/>
    <dgm:cxn modelId="{18950807-2A8A-4238-9678-2AB53CAEAD4A}" type="presOf" srcId="{94387205-697A-4F2F-A803-8264000DF3E2}" destId="{1226D652-E64E-49D6-920B-5CA810BF76AF}" srcOrd="0" destOrd="0" presId="urn:microsoft.com/office/officeart/2005/8/layout/vList6"/>
    <dgm:cxn modelId="{51DE71CD-F0C5-43E7-BAD2-5EA92782EFAC}" srcId="{91D3CA0D-47BB-44B4-92B9-1C5161F7D7F2}" destId="{0FD1C707-3349-4015-9878-EF166F2D9CF0}" srcOrd="2" destOrd="0" parTransId="{EA02E0C6-8913-499F-8469-96E10B7C2BE5}" sibTransId="{D2BC1A58-DE46-424A-A624-B695658BDD36}"/>
    <dgm:cxn modelId="{645891C0-D65C-4A7D-A7EA-5C1023236231}" type="presOf" srcId="{6EE84F2B-8164-49E6-9EED-8F41A9B59F3F}" destId="{925C5CE6-B57B-4AEE-8127-C5CE41B00A7D}" srcOrd="0" destOrd="2" presId="urn:microsoft.com/office/officeart/2005/8/layout/vList6"/>
    <dgm:cxn modelId="{0552FCC5-F4F4-49A3-BCDD-0ADBFFDBA1BB}" type="presOf" srcId="{B3A441F6-CF69-48C3-ADCA-2ACED8CB4B9E}" destId="{B4452618-8143-4FFE-838B-D558AE281064}" srcOrd="0" destOrd="1" presId="urn:microsoft.com/office/officeart/2005/8/layout/vList6"/>
    <dgm:cxn modelId="{A4A37FE1-F160-4FAC-8219-581AE0640433}" srcId="{239E1023-0543-4D31-963F-73292E561BF8}" destId="{B3A441F6-CF69-48C3-ADCA-2ACED8CB4B9E}" srcOrd="1" destOrd="0" parTransId="{E007E837-1087-46FB-9BED-F5BD02FB9D11}" sibTransId="{B5289529-D764-49E4-A0E7-32BA8BB872FE}"/>
    <dgm:cxn modelId="{4B644F2C-209A-4610-B31A-93CFB23AF30D}" type="presOf" srcId="{D1E833AB-482F-41D4-AA4A-7575D16F513B}" destId="{D9BF5400-053B-4FF4-8212-D0CFBD416EF7}" srcOrd="0" destOrd="0" presId="urn:microsoft.com/office/officeart/2005/8/layout/vList6"/>
    <dgm:cxn modelId="{17A2343D-0F17-43D5-A20D-8A1D6F79AE6A}" type="presOf" srcId="{588DDF4B-2D5B-4022-B658-C9C912F03AFB}" destId="{EA9BE761-1B2C-4CE9-992E-03DB892C11A6}" srcOrd="0" destOrd="1" presId="urn:microsoft.com/office/officeart/2005/8/layout/vList6"/>
    <dgm:cxn modelId="{177D84E0-1B0D-4CF1-8E74-464D7896C092}" type="presParOf" srcId="{25BE706B-1F75-4649-B90B-5F9A689B9CBC}" destId="{1C6B5B1F-DF5C-4301-A6F2-3F178BC19540}" srcOrd="0" destOrd="0" presId="urn:microsoft.com/office/officeart/2005/8/layout/vList6"/>
    <dgm:cxn modelId="{69137215-75FB-47C6-91C8-4CF4CF18CBD6}" type="presParOf" srcId="{1C6B5B1F-DF5C-4301-A6F2-3F178BC19540}" destId="{D9BF5400-053B-4FF4-8212-D0CFBD416EF7}" srcOrd="0" destOrd="0" presId="urn:microsoft.com/office/officeart/2005/8/layout/vList6"/>
    <dgm:cxn modelId="{7A1FC9E5-D001-47E9-B16F-140EA8242F71}" type="presParOf" srcId="{1C6B5B1F-DF5C-4301-A6F2-3F178BC19540}" destId="{EA9BE761-1B2C-4CE9-992E-03DB892C11A6}" srcOrd="1" destOrd="0" presId="urn:microsoft.com/office/officeart/2005/8/layout/vList6"/>
    <dgm:cxn modelId="{4911CC62-EE8B-430A-B225-E58704069483}" type="presParOf" srcId="{25BE706B-1F75-4649-B90B-5F9A689B9CBC}" destId="{1A73350F-D488-4E6E-B0A4-D00E6FAF1403}" srcOrd="1" destOrd="0" presId="urn:microsoft.com/office/officeart/2005/8/layout/vList6"/>
    <dgm:cxn modelId="{6D9C93C4-C168-412D-8804-865065760603}" type="presParOf" srcId="{25BE706B-1F75-4649-B90B-5F9A689B9CBC}" destId="{B4266604-B524-4277-9D57-DF62181D3E39}" srcOrd="2" destOrd="0" presId="urn:microsoft.com/office/officeart/2005/8/layout/vList6"/>
    <dgm:cxn modelId="{4E40DF2A-C7DA-4A29-84D4-DDA5E02C37F0}" type="presParOf" srcId="{B4266604-B524-4277-9D57-DF62181D3E39}" destId="{A422BD83-1AB7-4D06-9473-7D3E49BC9500}" srcOrd="0" destOrd="0" presId="urn:microsoft.com/office/officeart/2005/8/layout/vList6"/>
    <dgm:cxn modelId="{77A20487-5E4B-4B4E-8744-78CDD4ED5FA8}" type="presParOf" srcId="{B4266604-B524-4277-9D57-DF62181D3E39}" destId="{B4452618-8143-4FFE-838B-D558AE281064}" srcOrd="1" destOrd="0" presId="urn:microsoft.com/office/officeart/2005/8/layout/vList6"/>
    <dgm:cxn modelId="{9F9A0285-59A5-4BCF-9ADD-48F2E098931D}" type="presParOf" srcId="{25BE706B-1F75-4649-B90B-5F9A689B9CBC}" destId="{3F2E54EC-898D-4921-ABE7-66D2352AEDA6}" srcOrd="3" destOrd="0" presId="urn:microsoft.com/office/officeart/2005/8/layout/vList6"/>
    <dgm:cxn modelId="{64048645-9677-4C97-BE8F-54E9C428F44B}" type="presParOf" srcId="{25BE706B-1F75-4649-B90B-5F9A689B9CBC}" destId="{F8ADE7A2-8351-46E8-ACFC-608854C2C4E2}" srcOrd="4" destOrd="0" presId="urn:microsoft.com/office/officeart/2005/8/layout/vList6"/>
    <dgm:cxn modelId="{58955D26-2505-4C42-8430-58F04044B6DA}" type="presParOf" srcId="{F8ADE7A2-8351-46E8-ACFC-608854C2C4E2}" destId="{7DFA2F74-F0E8-4F4A-8264-F78C91FA7019}" srcOrd="0" destOrd="0" presId="urn:microsoft.com/office/officeart/2005/8/layout/vList6"/>
    <dgm:cxn modelId="{5197E368-AAC8-4993-8F2D-18D67BAE71B4}" type="presParOf" srcId="{F8ADE7A2-8351-46E8-ACFC-608854C2C4E2}" destId="{E4C33000-5F53-4DF1-BE8B-0F5C2BAB5852}" srcOrd="1" destOrd="0" presId="urn:microsoft.com/office/officeart/2005/8/layout/vList6"/>
    <dgm:cxn modelId="{97A0755D-2927-4B44-9642-697C1460BF0C}" type="presParOf" srcId="{25BE706B-1F75-4649-B90B-5F9A689B9CBC}" destId="{FB9BC007-C21F-44C7-8291-1F32B5AAA881}" srcOrd="5" destOrd="0" presId="urn:microsoft.com/office/officeart/2005/8/layout/vList6"/>
    <dgm:cxn modelId="{AFEDFB62-4678-4662-B139-35F0B19F9EB8}" type="presParOf" srcId="{25BE706B-1F75-4649-B90B-5F9A689B9CBC}" destId="{D32315A1-4307-42A3-A0F5-053062F3DB36}" srcOrd="6" destOrd="0" presId="urn:microsoft.com/office/officeart/2005/8/layout/vList6"/>
    <dgm:cxn modelId="{9C28410B-830D-4915-9793-1AFF229DE160}" type="presParOf" srcId="{D32315A1-4307-42A3-A0F5-053062F3DB36}" destId="{B5587EA0-BE5E-42C3-9FF2-181788948ACC}" srcOrd="0" destOrd="0" presId="urn:microsoft.com/office/officeart/2005/8/layout/vList6"/>
    <dgm:cxn modelId="{0DD82767-CB3B-4E95-AA8B-897BB10316A4}" type="presParOf" srcId="{D32315A1-4307-42A3-A0F5-053062F3DB36}" destId="{925C5CE6-B57B-4AEE-8127-C5CE41B00A7D}" srcOrd="1" destOrd="0" presId="urn:microsoft.com/office/officeart/2005/8/layout/vList6"/>
    <dgm:cxn modelId="{1D47B950-B720-4C15-82F7-AEBD30B3FFF2}" type="presParOf" srcId="{25BE706B-1F75-4649-B90B-5F9A689B9CBC}" destId="{58872075-2228-40EC-AA24-BAECDC05E697}" srcOrd="7" destOrd="0" presId="urn:microsoft.com/office/officeart/2005/8/layout/vList6"/>
    <dgm:cxn modelId="{7BC5C4F2-14B1-4A02-9F44-E28108C8732B}" type="presParOf" srcId="{25BE706B-1F75-4649-B90B-5F9A689B9CBC}" destId="{9E410490-5EED-49C7-AB3E-F24C706FDD0E}" srcOrd="8" destOrd="0" presId="urn:microsoft.com/office/officeart/2005/8/layout/vList6"/>
    <dgm:cxn modelId="{1558A5B0-0C61-42EE-9846-E98D4EC7492F}" type="presParOf" srcId="{9E410490-5EED-49C7-AB3E-F24C706FDD0E}" destId="{1226D652-E64E-49D6-920B-5CA810BF76AF}" srcOrd="0" destOrd="0" presId="urn:microsoft.com/office/officeart/2005/8/layout/vList6"/>
    <dgm:cxn modelId="{2C4F5F7A-DAF5-41F0-8DAC-CA367C0F13AC}" type="presParOf" srcId="{9E410490-5EED-49C7-AB3E-F24C706FDD0E}" destId="{8BC4A8AF-6076-474F-A349-FB5BCA41A9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BD7F93-7618-4C5D-B5C1-B07892DE0E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7831C8-8639-4020-B2F1-B9FF44A32D99}">
      <dgm:prSet/>
      <dgm:spPr/>
      <dgm:t>
        <a:bodyPr/>
        <a:lstStyle/>
        <a:p>
          <a:pPr algn="ctr" rtl="0"/>
          <a:r>
            <a:rPr lang="en-US"/>
            <a:t>Jackie Berger</a:t>
          </a:r>
        </a:p>
      </dgm:t>
    </dgm:pt>
    <dgm:pt modelId="{24272EF9-FA47-46FC-9159-20C566A87CAF}" type="par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F86A4A7F-829B-43AA-A505-F07E9695FDA3}" type="sib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6FE14B53-D57F-4F63-9EB3-8FA3C6A5B11C}">
      <dgm:prSet/>
      <dgm:spPr/>
      <dgm:t>
        <a:bodyPr/>
        <a:lstStyle/>
        <a:p>
          <a:pPr algn="ctr" rtl="0"/>
          <a:r>
            <a:rPr lang="en-US"/>
            <a:t>APPRISE </a:t>
          </a:r>
        </a:p>
      </dgm:t>
    </dgm:pt>
    <dgm:pt modelId="{A822DD31-3073-49A1-87E9-ABE31955B839}" type="par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84BE034B-8740-444C-A85E-05D8D7D441B7}" type="sib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49A24244-DE9E-4F41-827F-7A8845FC3411}">
      <dgm:prSet/>
      <dgm:spPr/>
      <dgm:t>
        <a:bodyPr/>
        <a:lstStyle/>
        <a:p>
          <a:pPr algn="ctr" rtl="0"/>
          <a:r>
            <a:rPr lang="en-US"/>
            <a:t>32 Nassau Street, Suite 200</a:t>
          </a:r>
        </a:p>
      </dgm:t>
    </dgm:pt>
    <dgm:pt modelId="{6AD268F1-AF6F-4E15-B1A0-9E2A761F70CF}" type="par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69D2767F-60CB-4778-BCB7-AD69EBE0E60E}" type="sib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1D8FF74C-AB0E-461A-99AC-D5853964FC66}">
      <dgm:prSet/>
      <dgm:spPr/>
      <dgm:t>
        <a:bodyPr/>
        <a:lstStyle/>
        <a:p>
          <a:pPr algn="ctr" rtl="0"/>
          <a:r>
            <a:rPr lang="en-US" dirty="0"/>
            <a:t>Princeton, NJ 08540</a:t>
          </a:r>
        </a:p>
      </dgm:t>
    </dgm:pt>
    <dgm:pt modelId="{7D6F48F4-2EB7-4641-85E5-B142A108ADBA}" type="par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B8FF28F-AD50-44B0-A893-65671CE3B38E}" type="sib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8B4E436-DF48-4E40-B373-4E3EDD2A22A7}">
      <dgm:prSet/>
      <dgm:spPr/>
      <dgm:t>
        <a:bodyPr/>
        <a:lstStyle/>
        <a:p>
          <a:pPr algn="ctr" rtl="0"/>
          <a:r>
            <a:rPr lang="en-US"/>
            <a:t>609-252-8009</a:t>
          </a:r>
        </a:p>
      </dgm:t>
    </dgm:pt>
    <dgm:pt modelId="{38D7B00F-27F2-4117-8A30-9E5A0DD0ECBA}" type="par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EC37FE76-7283-40C6-9150-07D44953A47E}" type="sib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0328F69F-223B-418C-AA1C-1F073F0643A5}">
      <dgm:prSet/>
      <dgm:spPr/>
      <dgm:t>
        <a:bodyPr/>
        <a:lstStyle/>
        <a:p>
          <a:pPr algn="ctr" rtl="0"/>
          <a:r>
            <a:rPr lang="en-US"/>
            <a:t>jackie-berger@appriseinc.org</a:t>
          </a:r>
        </a:p>
      </dgm:t>
    </dgm:pt>
    <dgm:pt modelId="{768A33C7-9221-4528-8F42-864D9212CE5D}" type="par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AD6EA37B-D689-4584-9475-130E780D6B2D}" type="sib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FDF5531F-AA35-4EEA-A5DD-50E83248325F}">
      <dgm:prSet/>
      <dgm:spPr/>
      <dgm:t>
        <a:bodyPr/>
        <a:lstStyle/>
        <a:p>
          <a:pPr algn="ctr" rtl="0"/>
          <a:r>
            <a:rPr lang="en-US"/>
            <a:t>www.appriseinc.org</a:t>
          </a:r>
        </a:p>
      </dgm:t>
    </dgm:pt>
    <dgm:pt modelId="{87DF464D-082F-4610-B53D-337DAD667A58}" type="par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1DA015BA-35B4-406A-BA6A-69687EBB3DC2}" type="sib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85CE544F-E10B-4EAB-9FA5-1162B174CF4F}" type="pres">
      <dgm:prSet presAssocID="{DDBD7F93-7618-4C5D-B5C1-B07892DE0E6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E3DB30A-1AFC-4580-9957-720A7D067704}" type="pres">
      <dgm:prSet presAssocID="{9E7831C8-8639-4020-B2F1-B9FF44A32D99}" presName="thickLine" presStyleLbl="alignNode1" presStyleIdx="0" presStyleCnt="7"/>
      <dgm:spPr/>
    </dgm:pt>
    <dgm:pt modelId="{D8E50501-8C13-4DE6-9D1C-D2C8516E5827}" type="pres">
      <dgm:prSet presAssocID="{9E7831C8-8639-4020-B2F1-B9FF44A32D99}" presName="horz1" presStyleCnt="0"/>
      <dgm:spPr/>
    </dgm:pt>
    <dgm:pt modelId="{8E33AC33-4149-46C0-9B73-BC8E0BBD2541}" type="pres">
      <dgm:prSet presAssocID="{9E7831C8-8639-4020-B2F1-B9FF44A32D99}" presName="tx1" presStyleLbl="revTx" presStyleIdx="0" presStyleCnt="7"/>
      <dgm:spPr/>
      <dgm:t>
        <a:bodyPr/>
        <a:lstStyle/>
        <a:p>
          <a:endParaRPr lang="en-US"/>
        </a:p>
      </dgm:t>
    </dgm:pt>
    <dgm:pt modelId="{346D6028-B02C-4617-BF1C-C5EE3060095D}" type="pres">
      <dgm:prSet presAssocID="{9E7831C8-8639-4020-B2F1-B9FF44A32D99}" presName="vert1" presStyleCnt="0"/>
      <dgm:spPr/>
    </dgm:pt>
    <dgm:pt modelId="{5149C1B1-4759-4446-927D-06080FE5604A}" type="pres">
      <dgm:prSet presAssocID="{6FE14B53-D57F-4F63-9EB3-8FA3C6A5B11C}" presName="thickLine" presStyleLbl="alignNode1" presStyleIdx="1" presStyleCnt="7"/>
      <dgm:spPr/>
    </dgm:pt>
    <dgm:pt modelId="{7F235F55-0B19-4E5A-B8D0-41BDF3DDD858}" type="pres">
      <dgm:prSet presAssocID="{6FE14B53-D57F-4F63-9EB3-8FA3C6A5B11C}" presName="horz1" presStyleCnt="0"/>
      <dgm:spPr/>
    </dgm:pt>
    <dgm:pt modelId="{CCF008D6-1FFB-4FF7-B1B8-FA69CFCC3821}" type="pres">
      <dgm:prSet presAssocID="{6FE14B53-D57F-4F63-9EB3-8FA3C6A5B11C}" presName="tx1" presStyleLbl="revTx" presStyleIdx="1" presStyleCnt="7"/>
      <dgm:spPr/>
      <dgm:t>
        <a:bodyPr/>
        <a:lstStyle/>
        <a:p>
          <a:endParaRPr lang="en-US"/>
        </a:p>
      </dgm:t>
    </dgm:pt>
    <dgm:pt modelId="{F51C9ADE-383C-4C9D-A45E-105FB914D8DC}" type="pres">
      <dgm:prSet presAssocID="{6FE14B53-D57F-4F63-9EB3-8FA3C6A5B11C}" presName="vert1" presStyleCnt="0"/>
      <dgm:spPr/>
    </dgm:pt>
    <dgm:pt modelId="{CDF11568-1DBF-4AAB-92FC-9B6E584C6C86}" type="pres">
      <dgm:prSet presAssocID="{49A24244-DE9E-4F41-827F-7A8845FC3411}" presName="thickLine" presStyleLbl="alignNode1" presStyleIdx="2" presStyleCnt="7"/>
      <dgm:spPr/>
    </dgm:pt>
    <dgm:pt modelId="{5C10B51C-EDFF-403E-A1BE-5C603710A928}" type="pres">
      <dgm:prSet presAssocID="{49A24244-DE9E-4F41-827F-7A8845FC3411}" presName="horz1" presStyleCnt="0"/>
      <dgm:spPr/>
    </dgm:pt>
    <dgm:pt modelId="{9F268455-5486-48F8-A4A2-78E757ADD216}" type="pres">
      <dgm:prSet presAssocID="{49A24244-DE9E-4F41-827F-7A8845FC3411}" presName="tx1" presStyleLbl="revTx" presStyleIdx="2" presStyleCnt="7"/>
      <dgm:spPr/>
      <dgm:t>
        <a:bodyPr/>
        <a:lstStyle/>
        <a:p>
          <a:endParaRPr lang="en-US"/>
        </a:p>
      </dgm:t>
    </dgm:pt>
    <dgm:pt modelId="{84E02697-42EC-4CA2-80D2-8969CB927661}" type="pres">
      <dgm:prSet presAssocID="{49A24244-DE9E-4F41-827F-7A8845FC3411}" presName="vert1" presStyleCnt="0"/>
      <dgm:spPr/>
    </dgm:pt>
    <dgm:pt modelId="{2F5B27A4-E9AE-47BB-B4DD-82D424FF883A}" type="pres">
      <dgm:prSet presAssocID="{1D8FF74C-AB0E-461A-99AC-D5853964FC66}" presName="thickLine" presStyleLbl="alignNode1" presStyleIdx="3" presStyleCnt="7"/>
      <dgm:spPr/>
    </dgm:pt>
    <dgm:pt modelId="{358ACBF8-AEF4-47BF-A140-CC019E5B8D19}" type="pres">
      <dgm:prSet presAssocID="{1D8FF74C-AB0E-461A-99AC-D5853964FC66}" presName="horz1" presStyleCnt="0"/>
      <dgm:spPr/>
    </dgm:pt>
    <dgm:pt modelId="{EAEC9570-A1EB-4819-BDCB-56D5ACDFFEE6}" type="pres">
      <dgm:prSet presAssocID="{1D8FF74C-AB0E-461A-99AC-D5853964FC66}" presName="tx1" presStyleLbl="revTx" presStyleIdx="3" presStyleCnt="7"/>
      <dgm:spPr/>
      <dgm:t>
        <a:bodyPr/>
        <a:lstStyle/>
        <a:p>
          <a:endParaRPr lang="en-US"/>
        </a:p>
      </dgm:t>
    </dgm:pt>
    <dgm:pt modelId="{8FCF18D9-38B0-4780-9C7A-FC57B59DB852}" type="pres">
      <dgm:prSet presAssocID="{1D8FF74C-AB0E-461A-99AC-D5853964FC66}" presName="vert1" presStyleCnt="0"/>
      <dgm:spPr/>
    </dgm:pt>
    <dgm:pt modelId="{8756023F-CF3C-4779-AE4B-1ADBD0AF594F}" type="pres">
      <dgm:prSet presAssocID="{D8B4E436-DF48-4E40-B373-4E3EDD2A22A7}" presName="thickLine" presStyleLbl="alignNode1" presStyleIdx="4" presStyleCnt="7"/>
      <dgm:spPr/>
    </dgm:pt>
    <dgm:pt modelId="{08A57D2C-2EE0-416C-B751-EF3A38E28962}" type="pres">
      <dgm:prSet presAssocID="{D8B4E436-DF48-4E40-B373-4E3EDD2A22A7}" presName="horz1" presStyleCnt="0"/>
      <dgm:spPr/>
    </dgm:pt>
    <dgm:pt modelId="{8536EAD3-7126-4353-A448-80B473C03E41}" type="pres">
      <dgm:prSet presAssocID="{D8B4E436-DF48-4E40-B373-4E3EDD2A22A7}" presName="tx1" presStyleLbl="revTx" presStyleIdx="4" presStyleCnt="7"/>
      <dgm:spPr/>
      <dgm:t>
        <a:bodyPr/>
        <a:lstStyle/>
        <a:p>
          <a:endParaRPr lang="en-US"/>
        </a:p>
      </dgm:t>
    </dgm:pt>
    <dgm:pt modelId="{90AE9D3E-CC01-419C-872F-D8D77B7C82C3}" type="pres">
      <dgm:prSet presAssocID="{D8B4E436-DF48-4E40-B373-4E3EDD2A22A7}" presName="vert1" presStyleCnt="0"/>
      <dgm:spPr/>
    </dgm:pt>
    <dgm:pt modelId="{F2C50E6D-1C2F-4FEC-BE1C-E500D15B403A}" type="pres">
      <dgm:prSet presAssocID="{0328F69F-223B-418C-AA1C-1F073F0643A5}" presName="thickLine" presStyleLbl="alignNode1" presStyleIdx="5" presStyleCnt="7"/>
      <dgm:spPr/>
    </dgm:pt>
    <dgm:pt modelId="{59ADB77B-D9E2-46F8-9564-606BF91B33EE}" type="pres">
      <dgm:prSet presAssocID="{0328F69F-223B-418C-AA1C-1F073F0643A5}" presName="horz1" presStyleCnt="0"/>
      <dgm:spPr/>
    </dgm:pt>
    <dgm:pt modelId="{814FF6A7-0D37-449C-898C-18CCB6F85707}" type="pres">
      <dgm:prSet presAssocID="{0328F69F-223B-418C-AA1C-1F073F0643A5}" presName="tx1" presStyleLbl="revTx" presStyleIdx="5" presStyleCnt="7"/>
      <dgm:spPr/>
      <dgm:t>
        <a:bodyPr/>
        <a:lstStyle/>
        <a:p>
          <a:endParaRPr lang="en-US"/>
        </a:p>
      </dgm:t>
    </dgm:pt>
    <dgm:pt modelId="{190BCE60-E184-4921-89F6-412A252222DF}" type="pres">
      <dgm:prSet presAssocID="{0328F69F-223B-418C-AA1C-1F073F0643A5}" presName="vert1" presStyleCnt="0"/>
      <dgm:spPr/>
    </dgm:pt>
    <dgm:pt modelId="{19C2E2B3-6354-49AE-A8DB-5DF00815A597}" type="pres">
      <dgm:prSet presAssocID="{FDF5531F-AA35-4EEA-A5DD-50E83248325F}" presName="thickLine" presStyleLbl="alignNode1" presStyleIdx="6" presStyleCnt="7"/>
      <dgm:spPr/>
    </dgm:pt>
    <dgm:pt modelId="{46B4D2AB-7A3C-4294-814A-D6EE2923FA52}" type="pres">
      <dgm:prSet presAssocID="{FDF5531F-AA35-4EEA-A5DD-50E83248325F}" presName="horz1" presStyleCnt="0"/>
      <dgm:spPr/>
    </dgm:pt>
    <dgm:pt modelId="{F697450A-0C97-4AC4-8B06-C25435D43642}" type="pres">
      <dgm:prSet presAssocID="{FDF5531F-AA35-4EEA-A5DD-50E83248325F}" presName="tx1" presStyleLbl="revTx" presStyleIdx="6" presStyleCnt="7"/>
      <dgm:spPr/>
      <dgm:t>
        <a:bodyPr/>
        <a:lstStyle/>
        <a:p>
          <a:endParaRPr lang="en-US"/>
        </a:p>
      </dgm:t>
    </dgm:pt>
    <dgm:pt modelId="{53EAECB2-4700-415B-A6A2-0AC2DE9E5873}" type="pres">
      <dgm:prSet presAssocID="{FDF5531F-AA35-4EEA-A5DD-50E83248325F}" presName="vert1" presStyleCnt="0"/>
      <dgm:spPr/>
    </dgm:pt>
  </dgm:ptLst>
  <dgm:cxnLst>
    <dgm:cxn modelId="{128B6D96-EC0E-4131-9460-4E9BFDA1CC97}" srcId="{DDBD7F93-7618-4C5D-B5C1-B07892DE0E64}" destId="{0328F69F-223B-418C-AA1C-1F073F0643A5}" srcOrd="5" destOrd="0" parTransId="{768A33C7-9221-4528-8F42-864D9212CE5D}" sibTransId="{AD6EA37B-D689-4584-9475-130E780D6B2D}"/>
    <dgm:cxn modelId="{E32B2804-B0C8-4955-8132-09755D6CB52B}" srcId="{DDBD7F93-7618-4C5D-B5C1-B07892DE0E64}" destId="{FDF5531F-AA35-4EEA-A5DD-50E83248325F}" srcOrd="6" destOrd="0" parTransId="{87DF464D-082F-4610-B53D-337DAD667A58}" sibTransId="{1DA015BA-35B4-406A-BA6A-69687EBB3DC2}"/>
    <dgm:cxn modelId="{EA45D6DF-6992-4D99-8350-04A760F925AC}" type="presOf" srcId="{1D8FF74C-AB0E-461A-99AC-D5853964FC66}" destId="{EAEC9570-A1EB-4819-BDCB-56D5ACDFFEE6}" srcOrd="0" destOrd="0" presId="urn:microsoft.com/office/officeart/2008/layout/LinedList"/>
    <dgm:cxn modelId="{EBDD6834-B534-4F6A-95EC-486B9D5B53FD}" type="presOf" srcId="{0328F69F-223B-418C-AA1C-1F073F0643A5}" destId="{814FF6A7-0D37-449C-898C-18CCB6F85707}" srcOrd="0" destOrd="0" presId="urn:microsoft.com/office/officeart/2008/layout/LinedList"/>
    <dgm:cxn modelId="{0AEC4BCD-52C2-440D-B079-70D5F8E2830B}" srcId="{DDBD7F93-7618-4C5D-B5C1-B07892DE0E64}" destId="{D8B4E436-DF48-4E40-B373-4E3EDD2A22A7}" srcOrd="4" destOrd="0" parTransId="{38D7B00F-27F2-4117-8A30-9E5A0DD0ECBA}" sibTransId="{EC37FE76-7283-40C6-9150-07D44953A47E}"/>
    <dgm:cxn modelId="{0508EA14-F976-477D-A4C7-60016EB58B83}" srcId="{DDBD7F93-7618-4C5D-B5C1-B07892DE0E64}" destId="{1D8FF74C-AB0E-461A-99AC-D5853964FC66}" srcOrd="3" destOrd="0" parTransId="{7D6F48F4-2EB7-4641-85E5-B142A108ADBA}" sibTransId="{DB8FF28F-AD50-44B0-A893-65671CE3B38E}"/>
    <dgm:cxn modelId="{89D69FBF-2B49-4708-94D9-7D8F6FEE05B2}" type="presOf" srcId="{DDBD7F93-7618-4C5D-B5C1-B07892DE0E64}" destId="{85CE544F-E10B-4EAB-9FA5-1162B174CF4F}" srcOrd="0" destOrd="0" presId="urn:microsoft.com/office/officeart/2008/layout/LinedList"/>
    <dgm:cxn modelId="{F68DA247-4EA4-4165-A4CE-4E16731DF709}" type="presOf" srcId="{FDF5531F-AA35-4EEA-A5DD-50E83248325F}" destId="{F697450A-0C97-4AC4-8B06-C25435D43642}" srcOrd="0" destOrd="0" presId="urn:microsoft.com/office/officeart/2008/layout/LinedList"/>
    <dgm:cxn modelId="{55F5F552-A5BF-4D59-B15D-C2B1FE23A324}" srcId="{DDBD7F93-7618-4C5D-B5C1-B07892DE0E64}" destId="{6FE14B53-D57F-4F63-9EB3-8FA3C6A5B11C}" srcOrd="1" destOrd="0" parTransId="{A822DD31-3073-49A1-87E9-ABE31955B839}" sibTransId="{84BE034B-8740-444C-A85E-05D8D7D441B7}"/>
    <dgm:cxn modelId="{305D8808-0B5D-4759-897A-9A9A22B0AF5A}" type="presOf" srcId="{6FE14B53-D57F-4F63-9EB3-8FA3C6A5B11C}" destId="{CCF008D6-1FFB-4FF7-B1B8-FA69CFCC3821}" srcOrd="0" destOrd="0" presId="urn:microsoft.com/office/officeart/2008/layout/LinedList"/>
    <dgm:cxn modelId="{3B5FC8DF-6E94-49A6-BE97-4D32D4FD30A8}" type="presOf" srcId="{9E7831C8-8639-4020-B2F1-B9FF44A32D99}" destId="{8E33AC33-4149-46C0-9B73-BC8E0BBD2541}" srcOrd="0" destOrd="0" presId="urn:microsoft.com/office/officeart/2008/layout/LinedList"/>
    <dgm:cxn modelId="{59B93498-DF5A-4FC4-AEAE-E585E8257A2B}" type="presOf" srcId="{D8B4E436-DF48-4E40-B373-4E3EDD2A22A7}" destId="{8536EAD3-7126-4353-A448-80B473C03E41}" srcOrd="0" destOrd="0" presId="urn:microsoft.com/office/officeart/2008/layout/LinedList"/>
    <dgm:cxn modelId="{85039D70-D9C4-4046-AD9E-C578431581EC}" srcId="{DDBD7F93-7618-4C5D-B5C1-B07892DE0E64}" destId="{9E7831C8-8639-4020-B2F1-B9FF44A32D99}" srcOrd="0" destOrd="0" parTransId="{24272EF9-FA47-46FC-9159-20C566A87CAF}" sibTransId="{F86A4A7F-829B-43AA-A505-F07E9695FDA3}"/>
    <dgm:cxn modelId="{B33668AC-E855-4E9A-A065-ED5DFBE7CBB5}" type="presOf" srcId="{49A24244-DE9E-4F41-827F-7A8845FC3411}" destId="{9F268455-5486-48F8-A4A2-78E757ADD216}" srcOrd="0" destOrd="0" presId="urn:microsoft.com/office/officeart/2008/layout/LinedList"/>
    <dgm:cxn modelId="{BE0F2297-D946-44F9-9156-620D715889C3}" srcId="{DDBD7F93-7618-4C5D-B5C1-B07892DE0E64}" destId="{49A24244-DE9E-4F41-827F-7A8845FC3411}" srcOrd="2" destOrd="0" parTransId="{6AD268F1-AF6F-4E15-B1A0-9E2A761F70CF}" sibTransId="{69D2767F-60CB-4778-BCB7-AD69EBE0E60E}"/>
    <dgm:cxn modelId="{002FD2BD-836A-4A5A-A7C7-FC3BD80C83BD}" type="presParOf" srcId="{85CE544F-E10B-4EAB-9FA5-1162B174CF4F}" destId="{FE3DB30A-1AFC-4580-9957-720A7D067704}" srcOrd="0" destOrd="0" presId="urn:microsoft.com/office/officeart/2008/layout/LinedList"/>
    <dgm:cxn modelId="{93816E30-F573-4F0C-B9BB-65B34D1B7114}" type="presParOf" srcId="{85CE544F-E10B-4EAB-9FA5-1162B174CF4F}" destId="{D8E50501-8C13-4DE6-9D1C-D2C8516E5827}" srcOrd="1" destOrd="0" presId="urn:microsoft.com/office/officeart/2008/layout/LinedList"/>
    <dgm:cxn modelId="{D351F42F-4594-4B8B-A9D3-4F35CF47BC33}" type="presParOf" srcId="{D8E50501-8C13-4DE6-9D1C-D2C8516E5827}" destId="{8E33AC33-4149-46C0-9B73-BC8E0BBD2541}" srcOrd="0" destOrd="0" presId="urn:microsoft.com/office/officeart/2008/layout/LinedList"/>
    <dgm:cxn modelId="{6EFB9B05-1D2D-491B-AC3E-C80B41602CAB}" type="presParOf" srcId="{D8E50501-8C13-4DE6-9D1C-D2C8516E5827}" destId="{346D6028-B02C-4617-BF1C-C5EE3060095D}" srcOrd="1" destOrd="0" presId="urn:microsoft.com/office/officeart/2008/layout/LinedList"/>
    <dgm:cxn modelId="{872FFF8A-BD73-4092-B134-588182D7CC69}" type="presParOf" srcId="{85CE544F-E10B-4EAB-9FA5-1162B174CF4F}" destId="{5149C1B1-4759-4446-927D-06080FE5604A}" srcOrd="2" destOrd="0" presId="urn:microsoft.com/office/officeart/2008/layout/LinedList"/>
    <dgm:cxn modelId="{19D2ADD5-49C9-46BE-9B62-D8EC241259B4}" type="presParOf" srcId="{85CE544F-E10B-4EAB-9FA5-1162B174CF4F}" destId="{7F235F55-0B19-4E5A-B8D0-41BDF3DDD858}" srcOrd="3" destOrd="0" presId="urn:microsoft.com/office/officeart/2008/layout/LinedList"/>
    <dgm:cxn modelId="{42FDCCD2-9C8B-4FE0-B826-A2A179D9A2CF}" type="presParOf" srcId="{7F235F55-0B19-4E5A-B8D0-41BDF3DDD858}" destId="{CCF008D6-1FFB-4FF7-B1B8-FA69CFCC3821}" srcOrd="0" destOrd="0" presId="urn:microsoft.com/office/officeart/2008/layout/LinedList"/>
    <dgm:cxn modelId="{3E3179F9-6610-4349-9A59-7CF625055857}" type="presParOf" srcId="{7F235F55-0B19-4E5A-B8D0-41BDF3DDD858}" destId="{F51C9ADE-383C-4C9D-A45E-105FB914D8DC}" srcOrd="1" destOrd="0" presId="urn:microsoft.com/office/officeart/2008/layout/LinedList"/>
    <dgm:cxn modelId="{6E9863DF-57C3-45CD-99BA-A2C81C9B65DF}" type="presParOf" srcId="{85CE544F-E10B-4EAB-9FA5-1162B174CF4F}" destId="{CDF11568-1DBF-4AAB-92FC-9B6E584C6C86}" srcOrd="4" destOrd="0" presId="urn:microsoft.com/office/officeart/2008/layout/LinedList"/>
    <dgm:cxn modelId="{CCBBC471-DE48-46E5-8DD1-9701DEB1AE5E}" type="presParOf" srcId="{85CE544F-E10B-4EAB-9FA5-1162B174CF4F}" destId="{5C10B51C-EDFF-403E-A1BE-5C603710A928}" srcOrd="5" destOrd="0" presId="urn:microsoft.com/office/officeart/2008/layout/LinedList"/>
    <dgm:cxn modelId="{3DF4BED9-2C1D-4391-8B7F-D15FBEA9C799}" type="presParOf" srcId="{5C10B51C-EDFF-403E-A1BE-5C603710A928}" destId="{9F268455-5486-48F8-A4A2-78E757ADD216}" srcOrd="0" destOrd="0" presId="urn:microsoft.com/office/officeart/2008/layout/LinedList"/>
    <dgm:cxn modelId="{7AC5644A-7367-41E5-AEA3-4920FDA8AE4E}" type="presParOf" srcId="{5C10B51C-EDFF-403E-A1BE-5C603710A928}" destId="{84E02697-42EC-4CA2-80D2-8969CB927661}" srcOrd="1" destOrd="0" presId="urn:microsoft.com/office/officeart/2008/layout/LinedList"/>
    <dgm:cxn modelId="{35BFD988-8712-4A88-8A63-DF7A8FDFD130}" type="presParOf" srcId="{85CE544F-E10B-4EAB-9FA5-1162B174CF4F}" destId="{2F5B27A4-E9AE-47BB-B4DD-82D424FF883A}" srcOrd="6" destOrd="0" presId="urn:microsoft.com/office/officeart/2008/layout/LinedList"/>
    <dgm:cxn modelId="{4216BDF5-02CB-459C-A2F6-C4831CFE32DD}" type="presParOf" srcId="{85CE544F-E10B-4EAB-9FA5-1162B174CF4F}" destId="{358ACBF8-AEF4-47BF-A140-CC019E5B8D19}" srcOrd="7" destOrd="0" presId="urn:microsoft.com/office/officeart/2008/layout/LinedList"/>
    <dgm:cxn modelId="{C10C55D6-4AB3-406E-A0CA-7C427F2E35F9}" type="presParOf" srcId="{358ACBF8-AEF4-47BF-A140-CC019E5B8D19}" destId="{EAEC9570-A1EB-4819-BDCB-56D5ACDFFEE6}" srcOrd="0" destOrd="0" presId="urn:microsoft.com/office/officeart/2008/layout/LinedList"/>
    <dgm:cxn modelId="{71EC88B8-3553-4FAA-A629-61DDF01F52CE}" type="presParOf" srcId="{358ACBF8-AEF4-47BF-A140-CC019E5B8D19}" destId="{8FCF18D9-38B0-4780-9C7A-FC57B59DB852}" srcOrd="1" destOrd="0" presId="urn:microsoft.com/office/officeart/2008/layout/LinedList"/>
    <dgm:cxn modelId="{6496C6A3-007B-4D31-92EC-00B8C820E206}" type="presParOf" srcId="{85CE544F-E10B-4EAB-9FA5-1162B174CF4F}" destId="{8756023F-CF3C-4779-AE4B-1ADBD0AF594F}" srcOrd="8" destOrd="0" presId="urn:microsoft.com/office/officeart/2008/layout/LinedList"/>
    <dgm:cxn modelId="{41E0D2F5-FAB0-4F0F-8E5C-5D0D37662140}" type="presParOf" srcId="{85CE544F-E10B-4EAB-9FA5-1162B174CF4F}" destId="{08A57D2C-2EE0-416C-B751-EF3A38E28962}" srcOrd="9" destOrd="0" presId="urn:microsoft.com/office/officeart/2008/layout/LinedList"/>
    <dgm:cxn modelId="{0D387FE5-63E6-4709-B332-DAA605CB5CCE}" type="presParOf" srcId="{08A57D2C-2EE0-416C-B751-EF3A38E28962}" destId="{8536EAD3-7126-4353-A448-80B473C03E41}" srcOrd="0" destOrd="0" presId="urn:microsoft.com/office/officeart/2008/layout/LinedList"/>
    <dgm:cxn modelId="{6F01F6AB-F4F7-492E-B8C9-30420638C2E3}" type="presParOf" srcId="{08A57D2C-2EE0-416C-B751-EF3A38E28962}" destId="{90AE9D3E-CC01-419C-872F-D8D77B7C82C3}" srcOrd="1" destOrd="0" presId="urn:microsoft.com/office/officeart/2008/layout/LinedList"/>
    <dgm:cxn modelId="{8B3DC0B1-1CB6-476C-B081-83E43E6CB5BC}" type="presParOf" srcId="{85CE544F-E10B-4EAB-9FA5-1162B174CF4F}" destId="{F2C50E6D-1C2F-4FEC-BE1C-E500D15B403A}" srcOrd="10" destOrd="0" presId="urn:microsoft.com/office/officeart/2008/layout/LinedList"/>
    <dgm:cxn modelId="{4F556FC5-35F8-4FF6-B87A-495F2626F0C8}" type="presParOf" srcId="{85CE544F-E10B-4EAB-9FA5-1162B174CF4F}" destId="{59ADB77B-D9E2-46F8-9564-606BF91B33EE}" srcOrd="11" destOrd="0" presId="urn:microsoft.com/office/officeart/2008/layout/LinedList"/>
    <dgm:cxn modelId="{9CB511BF-0F72-4676-BCF6-E3497E67791E}" type="presParOf" srcId="{59ADB77B-D9E2-46F8-9564-606BF91B33EE}" destId="{814FF6A7-0D37-449C-898C-18CCB6F85707}" srcOrd="0" destOrd="0" presId="urn:microsoft.com/office/officeart/2008/layout/LinedList"/>
    <dgm:cxn modelId="{66F1BD5F-C97D-4F66-9C12-66990BEC4751}" type="presParOf" srcId="{59ADB77B-D9E2-46F8-9564-606BF91B33EE}" destId="{190BCE60-E184-4921-89F6-412A252222DF}" srcOrd="1" destOrd="0" presId="urn:microsoft.com/office/officeart/2008/layout/LinedList"/>
    <dgm:cxn modelId="{7D13A4BC-9654-4197-B7CA-A725B97EF8EB}" type="presParOf" srcId="{85CE544F-E10B-4EAB-9FA5-1162B174CF4F}" destId="{19C2E2B3-6354-49AE-A8DB-5DF00815A597}" srcOrd="12" destOrd="0" presId="urn:microsoft.com/office/officeart/2008/layout/LinedList"/>
    <dgm:cxn modelId="{53CF1666-F9C0-45EA-B5D3-B98FEBDF2DCE}" type="presParOf" srcId="{85CE544F-E10B-4EAB-9FA5-1162B174CF4F}" destId="{46B4D2AB-7A3C-4294-814A-D6EE2923FA52}" srcOrd="13" destOrd="0" presId="urn:microsoft.com/office/officeart/2008/layout/LinedList"/>
    <dgm:cxn modelId="{39BA4BC5-B192-4E91-BE1B-ABF1199FB387}" type="presParOf" srcId="{46B4D2AB-7A3C-4294-814A-D6EE2923FA52}" destId="{F697450A-0C97-4AC4-8B06-C25435D43642}" srcOrd="0" destOrd="0" presId="urn:microsoft.com/office/officeart/2008/layout/LinedList"/>
    <dgm:cxn modelId="{2D2A93AE-8814-4EEC-9638-5F7C39FB6C05}" type="presParOf" srcId="{46B4D2AB-7A3C-4294-814A-D6EE2923FA52}" destId="{53EAECB2-4700-415B-A6A2-0AC2DE9E58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B3432B-A44E-447B-B1CF-C98D75B191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FE4ECCCD-A6A5-4A78-B739-464EE931B1AA}">
      <dgm:prSet phldrT="[Text]" custT="1"/>
      <dgm:spPr/>
      <dgm:t>
        <a:bodyPr/>
        <a:lstStyle/>
        <a:p>
          <a:r>
            <a:rPr lang="en-US" sz="2800" dirty="0"/>
            <a:t>Moderate Shelter Burden</a:t>
          </a:r>
        </a:p>
      </dgm:t>
    </dgm:pt>
    <dgm:pt modelId="{A31BF1A0-52CD-466D-8FCA-708F51EC246E}" type="parTrans" cxnId="{26B9334D-22A9-44E3-AE02-ABD49E808ACF}">
      <dgm:prSet/>
      <dgm:spPr/>
      <dgm:t>
        <a:bodyPr/>
        <a:lstStyle/>
        <a:p>
          <a:endParaRPr lang="en-US"/>
        </a:p>
      </dgm:t>
    </dgm:pt>
    <dgm:pt modelId="{103E3599-9B50-44F7-960B-EE83A89751C0}" type="sibTrans" cxnId="{26B9334D-22A9-44E3-AE02-ABD49E808ACF}">
      <dgm:prSet/>
      <dgm:spPr/>
      <dgm:t>
        <a:bodyPr/>
        <a:lstStyle/>
        <a:p>
          <a:endParaRPr lang="en-US" dirty="0"/>
        </a:p>
      </dgm:t>
    </dgm:pt>
    <dgm:pt modelId="{67F2F283-827B-46E5-BBD7-9547E5934617}">
      <dgm:prSet phldrT="[Text]" custT="1"/>
      <dgm:spPr/>
      <dgm:t>
        <a:bodyPr/>
        <a:lstStyle/>
        <a:p>
          <a:r>
            <a:rPr lang="en-US" sz="2800" dirty="0"/>
            <a:t>Median Low-Income Energy Costs</a:t>
          </a:r>
        </a:p>
      </dgm:t>
    </dgm:pt>
    <dgm:pt modelId="{71FC072D-6083-439B-9C17-3655250F2961}" type="parTrans" cxnId="{357751FD-7E5F-45B7-8D92-CB0C39A8C7B2}">
      <dgm:prSet/>
      <dgm:spPr/>
      <dgm:t>
        <a:bodyPr/>
        <a:lstStyle/>
        <a:p>
          <a:endParaRPr lang="en-US"/>
        </a:p>
      </dgm:t>
    </dgm:pt>
    <dgm:pt modelId="{ADFC668A-F2AC-4AE9-A384-D90FF64829DD}" type="sibTrans" cxnId="{357751FD-7E5F-45B7-8D92-CB0C39A8C7B2}">
      <dgm:prSet/>
      <dgm:spPr/>
      <dgm:t>
        <a:bodyPr/>
        <a:lstStyle/>
        <a:p>
          <a:endParaRPr lang="en-US" dirty="0"/>
        </a:p>
      </dgm:t>
    </dgm:pt>
    <dgm:pt modelId="{4E3B9D31-0B8A-4BB8-A5B2-063007363355}">
      <dgm:prSet phldrT="[Text]" custT="1"/>
      <dgm:spPr/>
      <dgm:t>
        <a:bodyPr/>
        <a:lstStyle/>
        <a:p>
          <a:r>
            <a:rPr lang="en-US" sz="2800" dirty="0"/>
            <a:t>Affordable Residential Energy Burden</a:t>
          </a:r>
        </a:p>
      </dgm:t>
    </dgm:pt>
    <dgm:pt modelId="{E331BFB4-4404-49DB-B66D-4ACE5CE734AE}" type="parTrans" cxnId="{8A7BC5E1-7E4E-42AF-991A-8D2D4AA317CD}">
      <dgm:prSet/>
      <dgm:spPr/>
      <dgm:t>
        <a:bodyPr/>
        <a:lstStyle/>
        <a:p>
          <a:endParaRPr lang="en-US"/>
        </a:p>
      </dgm:t>
    </dgm:pt>
    <dgm:pt modelId="{8AF0C42D-A363-40FA-8412-9A38927E2099}" type="sibTrans" cxnId="{8A7BC5E1-7E4E-42AF-991A-8D2D4AA317CD}">
      <dgm:prSet/>
      <dgm:spPr/>
      <dgm:t>
        <a:bodyPr/>
        <a:lstStyle/>
        <a:p>
          <a:endParaRPr lang="en-US"/>
        </a:p>
      </dgm:t>
    </dgm:pt>
    <dgm:pt modelId="{ACE1D69A-EED5-4DB4-AAA4-9687FF2A8825}">
      <dgm:prSet custT="1"/>
      <dgm:spPr/>
      <dgm:t>
        <a:bodyPr/>
        <a:lstStyle/>
        <a:p>
          <a:r>
            <a:rPr lang="en-US" sz="2800" dirty="0"/>
            <a:t>30% of Income</a:t>
          </a:r>
        </a:p>
      </dgm:t>
    </dgm:pt>
    <dgm:pt modelId="{3034CC43-46B5-4CE2-BB62-09AD33FFC184}" type="parTrans" cxnId="{D69CDFD2-9C29-461E-AC26-FAB746381BC2}">
      <dgm:prSet/>
      <dgm:spPr/>
      <dgm:t>
        <a:bodyPr/>
        <a:lstStyle/>
        <a:p>
          <a:endParaRPr lang="en-US"/>
        </a:p>
      </dgm:t>
    </dgm:pt>
    <dgm:pt modelId="{5924B0AB-D69D-469C-9D34-86E895D26FE9}" type="sibTrans" cxnId="{D69CDFD2-9C29-461E-AC26-FAB746381BC2}">
      <dgm:prSet/>
      <dgm:spPr/>
      <dgm:t>
        <a:bodyPr/>
        <a:lstStyle/>
        <a:p>
          <a:endParaRPr lang="en-US"/>
        </a:p>
      </dgm:t>
    </dgm:pt>
    <dgm:pt modelId="{1574AA41-F630-4894-A1F9-1F6EB3E6ED65}">
      <dgm:prSet custT="1"/>
      <dgm:spPr/>
      <dgm:t>
        <a:bodyPr/>
        <a:lstStyle/>
        <a:p>
          <a:r>
            <a:rPr lang="en-US" sz="2800" dirty="0"/>
            <a:t>20% of Shelter Costs</a:t>
          </a:r>
        </a:p>
      </dgm:t>
    </dgm:pt>
    <dgm:pt modelId="{916A70ED-8A5A-4489-86E3-F91C90320249}" type="parTrans" cxnId="{A5B5F19E-B832-4699-BD1E-B53709A5F05B}">
      <dgm:prSet/>
      <dgm:spPr/>
      <dgm:t>
        <a:bodyPr/>
        <a:lstStyle/>
        <a:p>
          <a:endParaRPr lang="en-US"/>
        </a:p>
      </dgm:t>
    </dgm:pt>
    <dgm:pt modelId="{985501F7-CACC-4BC5-ADEC-FC777CF43716}" type="sibTrans" cxnId="{A5B5F19E-B832-4699-BD1E-B53709A5F05B}">
      <dgm:prSet/>
      <dgm:spPr/>
      <dgm:t>
        <a:bodyPr/>
        <a:lstStyle/>
        <a:p>
          <a:endParaRPr lang="en-US"/>
        </a:p>
      </dgm:t>
    </dgm:pt>
    <dgm:pt modelId="{9D2B7882-0CB6-4B49-8E7C-D6D0EACF465D}">
      <dgm:prSet custT="1"/>
      <dgm:spPr/>
      <dgm:t>
        <a:bodyPr/>
        <a:lstStyle/>
        <a:p>
          <a:r>
            <a:rPr lang="en-US" sz="2800" dirty="0"/>
            <a:t>30%*20%=6% of Income</a:t>
          </a:r>
        </a:p>
      </dgm:t>
    </dgm:pt>
    <dgm:pt modelId="{C8E1CE22-3931-482F-B025-BC59BD6D6AAB}" type="parTrans" cxnId="{A50FBBF9-8EA9-4010-A553-4996E0B8E084}">
      <dgm:prSet/>
      <dgm:spPr/>
      <dgm:t>
        <a:bodyPr/>
        <a:lstStyle/>
        <a:p>
          <a:endParaRPr lang="en-US"/>
        </a:p>
      </dgm:t>
    </dgm:pt>
    <dgm:pt modelId="{850713D2-8A7F-4D3C-A5AB-9BA518BECDED}" type="sibTrans" cxnId="{A50FBBF9-8EA9-4010-A553-4996E0B8E084}">
      <dgm:prSet/>
      <dgm:spPr/>
      <dgm:t>
        <a:bodyPr/>
        <a:lstStyle/>
        <a:p>
          <a:endParaRPr lang="en-US"/>
        </a:p>
      </dgm:t>
    </dgm:pt>
    <dgm:pt modelId="{E593714D-9B0B-47E3-A8A9-6DBB7F017AFE}" type="pres">
      <dgm:prSet presAssocID="{0FB3432B-A44E-447B-B1CF-C98D75B1919A}" presName="outerComposite" presStyleCnt="0">
        <dgm:presLayoutVars>
          <dgm:chMax val="5"/>
          <dgm:dir/>
          <dgm:resizeHandles val="exact"/>
        </dgm:presLayoutVars>
      </dgm:prSet>
      <dgm:spPr/>
    </dgm:pt>
    <dgm:pt modelId="{0B8AE906-9BD8-45FA-9D9D-03FCF431B19F}" type="pres">
      <dgm:prSet presAssocID="{0FB3432B-A44E-447B-B1CF-C98D75B1919A}" presName="dummyMaxCanvas" presStyleCnt="0">
        <dgm:presLayoutVars/>
      </dgm:prSet>
      <dgm:spPr/>
    </dgm:pt>
    <dgm:pt modelId="{62F796B8-27F4-46DC-B064-D6A644FBD59B}" type="pres">
      <dgm:prSet presAssocID="{0FB3432B-A44E-447B-B1CF-C98D75B1919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3679A-FDB6-4CE8-8C8E-3BA57C34DAEE}" type="pres">
      <dgm:prSet presAssocID="{0FB3432B-A44E-447B-B1CF-C98D75B1919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CC434-A70B-4B9A-BAFC-4BE13E69594A}" type="pres">
      <dgm:prSet presAssocID="{0FB3432B-A44E-447B-B1CF-C98D75B1919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9CABB-155E-4E8A-8230-673C95B18DF7}" type="pres">
      <dgm:prSet presAssocID="{0FB3432B-A44E-447B-B1CF-C98D75B1919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4A834-42D5-407A-B2C5-31027C7907FD}" type="pres">
      <dgm:prSet presAssocID="{0FB3432B-A44E-447B-B1CF-C98D75B1919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5C6DB-17E1-4A7C-AA0D-B33F469FF8CA}" type="pres">
      <dgm:prSet presAssocID="{0FB3432B-A44E-447B-B1CF-C98D75B1919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6EEA8-24D5-4B97-9CED-22F2D6C5443D}" type="pres">
      <dgm:prSet presAssocID="{0FB3432B-A44E-447B-B1CF-C98D75B1919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6E8E4-63FC-47D7-9E38-045A8803750E}" type="pres">
      <dgm:prSet presAssocID="{0FB3432B-A44E-447B-B1CF-C98D75B1919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9CDFD2-9C29-461E-AC26-FAB746381BC2}" srcId="{FE4ECCCD-A6A5-4A78-B739-464EE931B1AA}" destId="{ACE1D69A-EED5-4DB4-AAA4-9687FF2A8825}" srcOrd="0" destOrd="0" parTransId="{3034CC43-46B5-4CE2-BB62-09AD33FFC184}" sibTransId="{5924B0AB-D69D-469C-9D34-86E895D26FE9}"/>
    <dgm:cxn modelId="{763087C3-D43D-4722-8460-597EEB99AEAA}" type="presOf" srcId="{9D2B7882-0CB6-4B49-8E7C-D6D0EACF465D}" destId="{59D6E8E4-63FC-47D7-9E38-045A8803750E}" srcOrd="1" destOrd="1" presId="urn:microsoft.com/office/officeart/2005/8/layout/vProcess5"/>
    <dgm:cxn modelId="{3CFD281C-0D7B-4C4E-BD82-3F058E70FA03}" type="presOf" srcId="{1574AA41-F630-4894-A1F9-1F6EB3E6ED65}" destId="{99A6EEA8-24D5-4B97-9CED-22F2D6C5443D}" srcOrd="1" destOrd="1" presId="urn:microsoft.com/office/officeart/2005/8/layout/vProcess5"/>
    <dgm:cxn modelId="{7C7B2886-BF6A-4412-AA81-8002ABFE78DD}" type="presOf" srcId="{4E3B9D31-0B8A-4BB8-A5B2-063007363355}" destId="{F8FCC434-A70B-4B9A-BAFC-4BE13E69594A}" srcOrd="0" destOrd="0" presId="urn:microsoft.com/office/officeart/2005/8/layout/vProcess5"/>
    <dgm:cxn modelId="{A5B5F19E-B832-4699-BD1E-B53709A5F05B}" srcId="{67F2F283-827B-46E5-BBD7-9547E5934617}" destId="{1574AA41-F630-4894-A1F9-1F6EB3E6ED65}" srcOrd="0" destOrd="0" parTransId="{916A70ED-8A5A-4489-86E3-F91C90320249}" sibTransId="{985501F7-CACC-4BC5-ADEC-FC777CF43716}"/>
    <dgm:cxn modelId="{011A3751-3692-46CA-95F0-1BB6B48D60A1}" type="presOf" srcId="{9D2B7882-0CB6-4B49-8E7C-D6D0EACF465D}" destId="{F8FCC434-A70B-4B9A-BAFC-4BE13E69594A}" srcOrd="0" destOrd="1" presId="urn:microsoft.com/office/officeart/2005/8/layout/vProcess5"/>
    <dgm:cxn modelId="{A50FBBF9-8EA9-4010-A553-4996E0B8E084}" srcId="{4E3B9D31-0B8A-4BB8-A5B2-063007363355}" destId="{9D2B7882-0CB6-4B49-8E7C-D6D0EACF465D}" srcOrd="0" destOrd="0" parTransId="{C8E1CE22-3931-482F-B025-BC59BD6D6AAB}" sibTransId="{850713D2-8A7F-4D3C-A5AB-9BA518BECDED}"/>
    <dgm:cxn modelId="{BBB25003-DEAF-43F2-B068-2895EA668F0D}" type="presOf" srcId="{1574AA41-F630-4894-A1F9-1F6EB3E6ED65}" destId="{AAA3679A-FDB6-4CE8-8C8E-3BA57C34DAEE}" srcOrd="0" destOrd="1" presId="urn:microsoft.com/office/officeart/2005/8/layout/vProcess5"/>
    <dgm:cxn modelId="{68B21584-CE67-47F4-9C64-A033AD7580CD}" type="presOf" srcId="{FE4ECCCD-A6A5-4A78-B739-464EE931B1AA}" destId="{3A05C6DB-17E1-4A7C-AA0D-B33F469FF8CA}" srcOrd="1" destOrd="0" presId="urn:microsoft.com/office/officeart/2005/8/layout/vProcess5"/>
    <dgm:cxn modelId="{38AD53BD-3F01-4B17-93B7-E2080E331294}" type="presOf" srcId="{ADFC668A-F2AC-4AE9-A384-D90FF64829DD}" destId="{0F74A834-42D5-407A-B2C5-31027C7907FD}" srcOrd="0" destOrd="0" presId="urn:microsoft.com/office/officeart/2005/8/layout/vProcess5"/>
    <dgm:cxn modelId="{8A7BC5E1-7E4E-42AF-991A-8D2D4AA317CD}" srcId="{0FB3432B-A44E-447B-B1CF-C98D75B1919A}" destId="{4E3B9D31-0B8A-4BB8-A5B2-063007363355}" srcOrd="2" destOrd="0" parTransId="{E331BFB4-4404-49DB-B66D-4ACE5CE734AE}" sibTransId="{8AF0C42D-A363-40FA-8412-9A38927E2099}"/>
    <dgm:cxn modelId="{ED78E747-BBAF-4D06-9341-28B15C4D4C66}" type="presOf" srcId="{67F2F283-827B-46E5-BBD7-9547E5934617}" destId="{AAA3679A-FDB6-4CE8-8C8E-3BA57C34DAEE}" srcOrd="0" destOrd="0" presId="urn:microsoft.com/office/officeart/2005/8/layout/vProcess5"/>
    <dgm:cxn modelId="{26B9334D-22A9-44E3-AE02-ABD49E808ACF}" srcId="{0FB3432B-A44E-447B-B1CF-C98D75B1919A}" destId="{FE4ECCCD-A6A5-4A78-B739-464EE931B1AA}" srcOrd="0" destOrd="0" parTransId="{A31BF1A0-52CD-466D-8FCA-708F51EC246E}" sibTransId="{103E3599-9B50-44F7-960B-EE83A89751C0}"/>
    <dgm:cxn modelId="{7C92FAFC-D985-4B31-86D4-BBB645C6F798}" type="presOf" srcId="{103E3599-9B50-44F7-960B-EE83A89751C0}" destId="{9329CABB-155E-4E8A-8230-673C95B18DF7}" srcOrd="0" destOrd="0" presId="urn:microsoft.com/office/officeart/2005/8/layout/vProcess5"/>
    <dgm:cxn modelId="{FFA7C0F9-883E-4259-BC3C-2DA59DF7AB70}" type="presOf" srcId="{ACE1D69A-EED5-4DB4-AAA4-9687FF2A8825}" destId="{62F796B8-27F4-46DC-B064-D6A644FBD59B}" srcOrd="0" destOrd="1" presId="urn:microsoft.com/office/officeart/2005/8/layout/vProcess5"/>
    <dgm:cxn modelId="{25B35F48-27EB-4AC1-85A3-233750B50105}" type="presOf" srcId="{ACE1D69A-EED5-4DB4-AAA4-9687FF2A8825}" destId="{3A05C6DB-17E1-4A7C-AA0D-B33F469FF8CA}" srcOrd="1" destOrd="1" presId="urn:microsoft.com/office/officeart/2005/8/layout/vProcess5"/>
    <dgm:cxn modelId="{357751FD-7E5F-45B7-8D92-CB0C39A8C7B2}" srcId="{0FB3432B-A44E-447B-B1CF-C98D75B1919A}" destId="{67F2F283-827B-46E5-BBD7-9547E5934617}" srcOrd="1" destOrd="0" parTransId="{71FC072D-6083-439B-9C17-3655250F2961}" sibTransId="{ADFC668A-F2AC-4AE9-A384-D90FF64829DD}"/>
    <dgm:cxn modelId="{5F812631-2E70-4075-B1EB-CB5B35C3D984}" type="presOf" srcId="{4E3B9D31-0B8A-4BB8-A5B2-063007363355}" destId="{59D6E8E4-63FC-47D7-9E38-045A8803750E}" srcOrd="1" destOrd="0" presId="urn:microsoft.com/office/officeart/2005/8/layout/vProcess5"/>
    <dgm:cxn modelId="{FA98E32D-DD97-4AC3-AE00-1074A6AFCF7C}" type="presOf" srcId="{67F2F283-827B-46E5-BBD7-9547E5934617}" destId="{99A6EEA8-24D5-4B97-9CED-22F2D6C5443D}" srcOrd="1" destOrd="0" presId="urn:microsoft.com/office/officeart/2005/8/layout/vProcess5"/>
    <dgm:cxn modelId="{3C07A79A-CEB4-405C-949E-BF9EE5D9E8C1}" type="presOf" srcId="{0FB3432B-A44E-447B-B1CF-C98D75B1919A}" destId="{E593714D-9B0B-47E3-A8A9-6DBB7F017AFE}" srcOrd="0" destOrd="0" presId="urn:microsoft.com/office/officeart/2005/8/layout/vProcess5"/>
    <dgm:cxn modelId="{DB3428F3-639F-4CA4-83BE-8D1E7FFAC541}" type="presOf" srcId="{FE4ECCCD-A6A5-4A78-B739-464EE931B1AA}" destId="{62F796B8-27F4-46DC-B064-D6A644FBD59B}" srcOrd="0" destOrd="0" presId="urn:microsoft.com/office/officeart/2005/8/layout/vProcess5"/>
    <dgm:cxn modelId="{6AEC9CE1-97FF-4F37-85FB-F6D2CBA807DD}" type="presParOf" srcId="{E593714D-9B0B-47E3-A8A9-6DBB7F017AFE}" destId="{0B8AE906-9BD8-45FA-9D9D-03FCF431B19F}" srcOrd="0" destOrd="0" presId="urn:microsoft.com/office/officeart/2005/8/layout/vProcess5"/>
    <dgm:cxn modelId="{427F145A-B0C5-4DD9-AF53-1874D8E72FF8}" type="presParOf" srcId="{E593714D-9B0B-47E3-A8A9-6DBB7F017AFE}" destId="{62F796B8-27F4-46DC-B064-D6A644FBD59B}" srcOrd="1" destOrd="0" presId="urn:microsoft.com/office/officeart/2005/8/layout/vProcess5"/>
    <dgm:cxn modelId="{D0666837-8E1B-4A1A-8501-8BA6E0C17770}" type="presParOf" srcId="{E593714D-9B0B-47E3-A8A9-6DBB7F017AFE}" destId="{AAA3679A-FDB6-4CE8-8C8E-3BA57C34DAEE}" srcOrd="2" destOrd="0" presId="urn:microsoft.com/office/officeart/2005/8/layout/vProcess5"/>
    <dgm:cxn modelId="{0398C269-31C5-40B9-A1A7-D93BDAB332DE}" type="presParOf" srcId="{E593714D-9B0B-47E3-A8A9-6DBB7F017AFE}" destId="{F8FCC434-A70B-4B9A-BAFC-4BE13E69594A}" srcOrd="3" destOrd="0" presId="urn:microsoft.com/office/officeart/2005/8/layout/vProcess5"/>
    <dgm:cxn modelId="{90185975-A7A4-4EAC-AE85-C8675168C2E1}" type="presParOf" srcId="{E593714D-9B0B-47E3-A8A9-6DBB7F017AFE}" destId="{9329CABB-155E-4E8A-8230-673C95B18DF7}" srcOrd="4" destOrd="0" presId="urn:microsoft.com/office/officeart/2005/8/layout/vProcess5"/>
    <dgm:cxn modelId="{98C38FA3-9914-4E26-8F15-0A4457D6E575}" type="presParOf" srcId="{E593714D-9B0B-47E3-A8A9-6DBB7F017AFE}" destId="{0F74A834-42D5-407A-B2C5-31027C7907FD}" srcOrd="5" destOrd="0" presId="urn:microsoft.com/office/officeart/2005/8/layout/vProcess5"/>
    <dgm:cxn modelId="{4E98B98C-7FB4-4626-963F-211C775A1746}" type="presParOf" srcId="{E593714D-9B0B-47E3-A8A9-6DBB7F017AFE}" destId="{3A05C6DB-17E1-4A7C-AA0D-B33F469FF8CA}" srcOrd="6" destOrd="0" presId="urn:microsoft.com/office/officeart/2005/8/layout/vProcess5"/>
    <dgm:cxn modelId="{96E15BCC-6B83-4F91-AF4E-66745492E065}" type="presParOf" srcId="{E593714D-9B0B-47E3-A8A9-6DBB7F017AFE}" destId="{99A6EEA8-24D5-4B97-9CED-22F2D6C5443D}" srcOrd="7" destOrd="0" presId="urn:microsoft.com/office/officeart/2005/8/layout/vProcess5"/>
    <dgm:cxn modelId="{E2B739B4-3EB5-4A5A-AF81-C4665DB86C1C}" type="presParOf" srcId="{E593714D-9B0B-47E3-A8A9-6DBB7F017AFE}" destId="{59D6E8E4-63FC-47D7-9E38-045A880375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3432B-A44E-447B-B1CF-C98D75B191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FE4ECCCD-A6A5-4A78-B739-464EE931B1AA}">
      <dgm:prSet phldrT="[Text]" custT="1"/>
      <dgm:spPr/>
      <dgm:t>
        <a:bodyPr/>
        <a:lstStyle/>
        <a:p>
          <a:r>
            <a:rPr lang="en-US" sz="2800" dirty="0"/>
            <a:t>Severe Shelter Burden</a:t>
          </a:r>
        </a:p>
      </dgm:t>
    </dgm:pt>
    <dgm:pt modelId="{A31BF1A0-52CD-466D-8FCA-708F51EC246E}" type="parTrans" cxnId="{26B9334D-22A9-44E3-AE02-ABD49E808ACF}">
      <dgm:prSet/>
      <dgm:spPr/>
      <dgm:t>
        <a:bodyPr/>
        <a:lstStyle/>
        <a:p>
          <a:endParaRPr lang="en-US"/>
        </a:p>
      </dgm:t>
    </dgm:pt>
    <dgm:pt modelId="{103E3599-9B50-44F7-960B-EE83A89751C0}" type="sibTrans" cxnId="{26B9334D-22A9-44E3-AE02-ABD49E808ACF}">
      <dgm:prSet/>
      <dgm:spPr/>
      <dgm:t>
        <a:bodyPr/>
        <a:lstStyle/>
        <a:p>
          <a:endParaRPr lang="en-US" dirty="0"/>
        </a:p>
      </dgm:t>
    </dgm:pt>
    <dgm:pt modelId="{67F2F283-827B-46E5-BBD7-9547E5934617}">
      <dgm:prSet phldrT="[Text]" custT="1"/>
      <dgm:spPr/>
      <dgm:t>
        <a:bodyPr/>
        <a:lstStyle/>
        <a:p>
          <a:r>
            <a:rPr lang="en-US" sz="2800" dirty="0"/>
            <a:t>Median Low-Income Energy Costs</a:t>
          </a:r>
        </a:p>
      </dgm:t>
    </dgm:pt>
    <dgm:pt modelId="{71FC072D-6083-439B-9C17-3655250F2961}" type="parTrans" cxnId="{357751FD-7E5F-45B7-8D92-CB0C39A8C7B2}">
      <dgm:prSet/>
      <dgm:spPr/>
      <dgm:t>
        <a:bodyPr/>
        <a:lstStyle/>
        <a:p>
          <a:endParaRPr lang="en-US"/>
        </a:p>
      </dgm:t>
    </dgm:pt>
    <dgm:pt modelId="{ADFC668A-F2AC-4AE9-A384-D90FF64829DD}" type="sibTrans" cxnId="{357751FD-7E5F-45B7-8D92-CB0C39A8C7B2}">
      <dgm:prSet/>
      <dgm:spPr/>
      <dgm:t>
        <a:bodyPr/>
        <a:lstStyle/>
        <a:p>
          <a:endParaRPr lang="en-US" dirty="0"/>
        </a:p>
      </dgm:t>
    </dgm:pt>
    <dgm:pt modelId="{4E3B9D31-0B8A-4BB8-A5B2-063007363355}">
      <dgm:prSet phldrT="[Text]" custT="1"/>
      <dgm:spPr/>
      <dgm:t>
        <a:bodyPr/>
        <a:lstStyle/>
        <a:p>
          <a:r>
            <a:rPr lang="en-US" sz="2800" dirty="0"/>
            <a:t>Severe Residential Energy Burden</a:t>
          </a:r>
        </a:p>
      </dgm:t>
    </dgm:pt>
    <dgm:pt modelId="{E331BFB4-4404-49DB-B66D-4ACE5CE734AE}" type="parTrans" cxnId="{8A7BC5E1-7E4E-42AF-991A-8D2D4AA317CD}">
      <dgm:prSet/>
      <dgm:spPr/>
      <dgm:t>
        <a:bodyPr/>
        <a:lstStyle/>
        <a:p>
          <a:endParaRPr lang="en-US"/>
        </a:p>
      </dgm:t>
    </dgm:pt>
    <dgm:pt modelId="{8AF0C42D-A363-40FA-8412-9A38927E2099}" type="sibTrans" cxnId="{8A7BC5E1-7E4E-42AF-991A-8D2D4AA317CD}">
      <dgm:prSet/>
      <dgm:spPr/>
      <dgm:t>
        <a:bodyPr/>
        <a:lstStyle/>
        <a:p>
          <a:endParaRPr lang="en-US"/>
        </a:p>
      </dgm:t>
    </dgm:pt>
    <dgm:pt modelId="{ACE1D69A-EED5-4DB4-AAA4-9687FF2A8825}">
      <dgm:prSet custT="1"/>
      <dgm:spPr/>
      <dgm:t>
        <a:bodyPr/>
        <a:lstStyle/>
        <a:p>
          <a:r>
            <a:rPr lang="en-US" sz="2800" dirty="0"/>
            <a:t>50% of Income</a:t>
          </a:r>
        </a:p>
      </dgm:t>
    </dgm:pt>
    <dgm:pt modelId="{3034CC43-46B5-4CE2-BB62-09AD33FFC184}" type="parTrans" cxnId="{D69CDFD2-9C29-461E-AC26-FAB746381BC2}">
      <dgm:prSet/>
      <dgm:spPr/>
      <dgm:t>
        <a:bodyPr/>
        <a:lstStyle/>
        <a:p>
          <a:endParaRPr lang="en-US"/>
        </a:p>
      </dgm:t>
    </dgm:pt>
    <dgm:pt modelId="{5924B0AB-D69D-469C-9D34-86E895D26FE9}" type="sibTrans" cxnId="{D69CDFD2-9C29-461E-AC26-FAB746381BC2}">
      <dgm:prSet/>
      <dgm:spPr/>
      <dgm:t>
        <a:bodyPr/>
        <a:lstStyle/>
        <a:p>
          <a:endParaRPr lang="en-US"/>
        </a:p>
      </dgm:t>
    </dgm:pt>
    <dgm:pt modelId="{1574AA41-F630-4894-A1F9-1F6EB3E6ED65}">
      <dgm:prSet custT="1"/>
      <dgm:spPr/>
      <dgm:t>
        <a:bodyPr/>
        <a:lstStyle/>
        <a:p>
          <a:r>
            <a:rPr lang="en-US" sz="2800" dirty="0"/>
            <a:t>20% of Shelter Costs</a:t>
          </a:r>
        </a:p>
      </dgm:t>
    </dgm:pt>
    <dgm:pt modelId="{916A70ED-8A5A-4489-86E3-F91C90320249}" type="parTrans" cxnId="{A5B5F19E-B832-4699-BD1E-B53709A5F05B}">
      <dgm:prSet/>
      <dgm:spPr/>
      <dgm:t>
        <a:bodyPr/>
        <a:lstStyle/>
        <a:p>
          <a:endParaRPr lang="en-US"/>
        </a:p>
      </dgm:t>
    </dgm:pt>
    <dgm:pt modelId="{985501F7-CACC-4BC5-ADEC-FC777CF43716}" type="sibTrans" cxnId="{A5B5F19E-B832-4699-BD1E-B53709A5F05B}">
      <dgm:prSet/>
      <dgm:spPr/>
      <dgm:t>
        <a:bodyPr/>
        <a:lstStyle/>
        <a:p>
          <a:endParaRPr lang="en-US"/>
        </a:p>
      </dgm:t>
    </dgm:pt>
    <dgm:pt modelId="{9D2B7882-0CB6-4B49-8E7C-D6D0EACF465D}">
      <dgm:prSet custT="1"/>
      <dgm:spPr/>
      <dgm:t>
        <a:bodyPr/>
        <a:lstStyle/>
        <a:p>
          <a:r>
            <a:rPr lang="en-US" sz="2800" dirty="0"/>
            <a:t>50%*20%=10% of Income</a:t>
          </a:r>
        </a:p>
      </dgm:t>
    </dgm:pt>
    <dgm:pt modelId="{C8E1CE22-3931-482F-B025-BC59BD6D6AAB}" type="parTrans" cxnId="{A50FBBF9-8EA9-4010-A553-4996E0B8E084}">
      <dgm:prSet/>
      <dgm:spPr/>
      <dgm:t>
        <a:bodyPr/>
        <a:lstStyle/>
        <a:p>
          <a:endParaRPr lang="en-US"/>
        </a:p>
      </dgm:t>
    </dgm:pt>
    <dgm:pt modelId="{850713D2-8A7F-4D3C-A5AB-9BA518BECDED}" type="sibTrans" cxnId="{A50FBBF9-8EA9-4010-A553-4996E0B8E084}">
      <dgm:prSet/>
      <dgm:spPr/>
      <dgm:t>
        <a:bodyPr/>
        <a:lstStyle/>
        <a:p>
          <a:endParaRPr lang="en-US"/>
        </a:p>
      </dgm:t>
    </dgm:pt>
    <dgm:pt modelId="{E593714D-9B0B-47E3-A8A9-6DBB7F017AFE}" type="pres">
      <dgm:prSet presAssocID="{0FB3432B-A44E-447B-B1CF-C98D75B1919A}" presName="outerComposite" presStyleCnt="0">
        <dgm:presLayoutVars>
          <dgm:chMax val="5"/>
          <dgm:dir/>
          <dgm:resizeHandles val="exact"/>
        </dgm:presLayoutVars>
      </dgm:prSet>
      <dgm:spPr/>
    </dgm:pt>
    <dgm:pt modelId="{0B8AE906-9BD8-45FA-9D9D-03FCF431B19F}" type="pres">
      <dgm:prSet presAssocID="{0FB3432B-A44E-447B-B1CF-C98D75B1919A}" presName="dummyMaxCanvas" presStyleCnt="0">
        <dgm:presLayoutVars/>
      </dgm:prSet>
      <dgm:spPr/>
    </dgm:pt>
    <dgm:pt modelId="{62F796B8-27F4-46DC-B064-D6A644FBD59B}" type="pres">
      <dgm:prSet presAssocID="{0FB3432B-A44E-447B-B1CF-C98D75B1919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3679A-FDB6-4CE8-8C8E-3BA57C34DAEE}" type="pres">
      <dgm:prSet presAssocID="{0FB3432B-A44E-447B-B1CF-C98D75B1919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CC434-A70B-4B9A-BAFC-4BE13E69594A}" type="pres">
      <dgm:prSet presAssocID="{0FB3432B-A44E-447B-B1CF-C98D75B1919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9CABB-155E-4E8A-8230-673C95B18DF7}" type="pres">
      <dgm:prSet presAssocID="{0FB3432B-A44E-447B-B1CF-C98D75B1919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4A834-42D5-407A-B2C5-31027C7907FD}" type="pres">
      <dgm:prSet presAssocID="{0FB3432B-A44E-447B-B1CF-C98D75B1919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5C6DB-17E1-4A7C-AA0D-B33F469FF8CA}" type="pres">
      <dgm:prSet presAssocID="{0FB3432B-A44E-447B-B1CF-C98D75B1919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6EEA8-24D5-4B97-9CED-22F2D6C5443D}" type="pres">
      <dgm:prSet presAssocID="{0FB3432B-A44E-447B-B1CF-C98D75B1919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6E8E4-63FC-47D7-9E38-045A8803750E}" type="pres">
      <dgm:prSet presAssocID="{0FB3432B-A44E-447B-B1CF-C98D75B1919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9CDFD2-9C29-461E-AC26-FAB746381BC2}" srcId="{FE4ECCCD-A6A5-4A78-B739-464EE931B1AA}" destId="{ACE1D69A-EED5-4DB4-AAA4-9687FF2A8825}" srcOrd="0" destOrd="0" parTransId="{3034CC43-46B5-4CE2-BB62-09AD33FFC184}" sibTransId="{5924B0AB-D69D-469C-9D34-86E895D26FE9}"/>
    <dgm:cxn modelId="{763087C3-D43D-4722-8460-597EEB99AEAA}" type="presOf" srcId="{9D2B7882-0CB6-4B49-8E7C-D6D0EACF465D}" destId="{59D6E8E4-63FC-47D7-9E38-045A8803750E}" srcOrd="1" destOrd="1" presId="urn:microsoft.com/office/officeart/2005/8/layout/vProcess5"/>
    <dgm:cxn modelId="{3CFD281C-0D7B-4C4E-BD82-3F058E70FA03}" type="presOf" srcId="{1574AA41-F630-4894-A1F9-1F6EB3E6ED65}" destId="{99A6EEA8-24D5-4B97-9CED-22F2D6C5443D}" srcOrd="1" destOrd="1" presId="urn:microsoft.com/office/officeart/2005/8/layout/vProcess5"/>
    <dgm:cxn modelId="{7C7B2886-BF6A-4412-AA81-8002ABFE78DD}" type="presOf" srcId="{4E3B9D31-0B8A-4BB8-A5B2-063007363355}" destId="{F8FCC434-A70B-4B9A-BAFC-4BE13E69594A}" srcOrd="0" destOrd="0" presId="urn:microsoft.com/office/officeart/2005/8/layout/vProcess5"/>
    <dgm:cxn modelId="{A5B5F19E-B832-4699-BD1E-B53709A5F05B}" srcId="{67F2F283-827B-46E5-BBD7-9547E5934617}" destId="{1574AA41-F630-4894-A1F9-1F6EB3E6ED65}" srcOrd="0" destOrd="0" parTransId="{916A70ED-8A5A-4489-86E3-F91C90320249}" sibTransId="{985501F7-CACC-4BC5-ADEC-FC777CF43716}"/>
    <dgm:cxn modelId="{011A3751-3692-46CA-95F0-1BB6B48D60A1}" type="presOf" srcId="{9D2B7882-0CB6-4B49-8E7C-D6D0EACF465D}" destId="{F8FCC434-A70B-4B9A-BAFC-4BE13E69594A}" srcOrd="0" destOrd="1" presId="urn:microsoft.com/office/officeart/2005/8/layout/vProcess5"/>
    <dgm:cxn modelId="{A50FBBF9-8EA9-4010-A553-4996E0B8E084}" srcId="{4E3B9D31-0B8A-4BB8-A5B2-063007363355}" destId="{9D2B7882-0CB6-4B49-8E7C-D6D0EACF465D}" srcOrd="0" destOrd="0" parTransId="{C8E1CE22-3931-482F-B025-BC59BD6D6AAB}" sibTransId="{850713D2-8A7F-4D3C-A5AB-9BA518BECDED}"/>
    <dgm:cxn modelId="{BBB25003-DEAF-43F2-B068-2895EA668F0D}" type="presOf" srcId="{1574AA41-F630-4894-A1F9-1F6EB3E6ED65}" destId="{AAA3679A-FDB6-4CE8-8C8E-3BA57C34DAEE}" srcOrd="0" destOrd="1" presId="urn:microsoft.com/office/officeart/2005/8/layout/vProcess5"/>
    <dgm:cxn modelId="{68B21584-CE67-47F4-9C64-A033AD7580CD}" type="presOf" srcId="{FE4ECCCD-A6A5-4A78-B739-464EE931B1AA}" destId="{3A05C6DB-17E1-4A7C-AA0D-B33F469FF8CA}" srcOrd="1" destOrd="0" presId="urn:microsoft.com/office/officeart/2005/8/layout/vProcess5"/>
    <dgm:cxn modelId="{38AD53BD-3F01-4B17-93B7-E2080E331294}" type="presOf" srcId="{ADFC668A-F2AC-4AE9-A384-D90FF64829DD}" destId="{0F74A834-42D5-407A-B2C5-31027C7907FD}" srcOrd="0" destOrd="0" presId="urn:microsoft.com/office/officeart/2005/8/layout/vProcess5"/>
    <dgm:cxn modelId="{8A7BC5E1-7E4E-42AF-991A-8D2D4AA317CD}" srcId="{0FB3432B-A44E-447B-B1CF-C98D75B1919A}" destId="{4E3B9D31-0B8A-4BB8-A5B2-063007363355}" srcOrd="2" destOrd="0" parTransId="{E331BFB4-4404-49DB-B66D-4ACE5CE734AE}" sibTransId="{8AF0C42D-A363-40FA-8412-9A38927E2099}"/>
    <dgm:cxn modelId="{ED78E747-BBAF-4D06-9341-28B15C4D4C66}" type="presOf" srcId="{67F2F283-827B-46E5-BBD7-9547E5934617}" destId="{AAA3679A-FDB6-4CE8-8C8E-3BA57C34DAEE}" srcOrd="0" destOrd="0" presId="urn:microsoft.com/office/officeart/2005/8/layout/vProcess5"/>
    <dgm:cxn modelId="{26B9334D-22A9-44E3-AE02-ABD49E808ACF}" srcId="{0FB3432B-A44E-447B-B1CF-C98D75B1919A}" destId="{FE4ECCCD-A6A5-4A78-B739-464EE931B1AA}" srcOrd="0" destOrd="0" parTransId="{A31BF1A0-52CD-466D-8FCA-708F51EC246E}" sibTransId="{103E3599-9B50-44F7-960B-EE83A89751C0}"/>
    <dgm:cxn modelId="{7C92FAFC-D985-4B31-86D4-BBB645C6F798}" type="presOf" srcId="{103E3599-9B50-44F7-960B-EE83A89751C0}" destId="{9329CABB-155E-4E8A-8230-673C95B18DF7}" srcOrd="0" destOrd="0" presId="urn:microsoft.com/office/officeart/2005/8/layout/vProcess5"/>
    <dgm:cxn modelId="{FFA7C0F9-883E-4259-BC3C-2DA59DF7AB70}" type="presOf" srcId="{ACE1D69A-EED5-4DB4-AAA4-9687FF2A8825}" destId="{62F796B8-27F4-46DC-B064-D6A644FBD59B}" srcOrd="0" destOrd="1" presId="urn:microsoft.com/office/officeart/2005/8/layout/vProcess5"/>
    <dgm:cxn modelId="{25B35F48-27EB-4AC1-85A3-233750B50105}" type="presOf" srcId="{ACE1D69A-EED5-4DB4-AAA4-9687FF2A8825}" destId="{3A05C6DB-17E1-4A7C-AA0D-B33F469FF8CA}" srcOrd="1" destOrd="1" presId="urn:microsoft.com/office/officeart/2005/8/layout/vProcess5"/>
    <dgm:cxn modelId="{357751FD-7E5F-45B7-8D92-CB0C39A8C7B2}" srcId="{0FB3432B-A44E-447B-B1CF-C98D75B1919A}" destId="{67F2F283-827B-46E5-BBD7-9547E5934617}" srcOrd="1" destOrd="0" parTransId="{71FC072D-6083-439B-9C17-3655250F2961}" sibTransId="{ADFC668A-F2AC-4AE9-A384-D90FF64829DD}"/>
    <dgm:cxn modelId="{5F812631-2E70-4075-B1EB-CB5B35C3D984}" type="presOf" srcId="{4E3B9D31-0B8A-4BB8-A5B2-063007363355}" destId="{59D6E8E4-63FC-47D7-9E38-045A8803750E}" srcOrd="1" destOrd="0" presId="urn:microsoft.com/office/officeart/2005/8/layout/vProcess5"/>
    <dgm:cxn modelId="{FA98E32D-DD97-4AC3-AE00-1074A6AFCF7C}" type="presOf" srcId="{67F2F283-827B-46E5-BBD7-9547E5934617}" destId="{99A6EEA8-24D5-4B97-9CED-22F2D6C5443D}" srcOrd="1" destOrd="0" presId="urn:microsoft.com/office/officeart/2005/8/layout/vProcess5"/>
    <dgm:cxn modelId="{3C07A79A-CEB4-405C-949E-BF9EE5D9E8C1}" type="presOf" srcId="{0FB3432B-A44E-447B-B1CF-C98D75B1919A}" destId="{E593714D-9B0B-47E3-A8A9-6DBB7F017AFE}" srcOrd="0" destOrd="0" presId="urn:microsoft.com/office/officeart/2005/8/layout/vProcess5"/>
    <dgm:cxn modelId="{DB3428F3-639F-4CA4-83BE-8D1E7FFAC541}" type="presOf" srcId="{FE4ECCCD-A6A5-4A78-B739-464EE931B1AA}" destId="{62F796B8-27F4-46DC-B064-D6A644FBD59B}" srcOrd="0" destOrd="0" presId="urn:microsoft.com/office/officeart/2005/8/layout/vProcess5"/>
    <dgm:cxn modelId="{6AEC9CE1-97FF-4F37-85FB-F6D2CBA807DD}" type="presParOf" srcId="{E593714D-9B0B-47E3-A8A9-6DBB7F017AFE}" destId="{0B8AE906-9BD8-45FA-9D9D-03FCF431B19F}" srcOrd="0" destOrd="0" presId="urn:microsoft.com/office/officeart/2005/8/layout/vProcess5"/>
    <dgm:cxn modelId="{427F145A-B0C5-4DD9-AF53-1874D8E72FF8}" type="presParOf" srcId="{E593714D-9B0B-47E3-A8A9-6DBB7F017AFE}" destId="{62F796B8-27F4-46DC-B064-D6A644FBD59B}" srcOrd="1" destOrd="0" presId="urn:microsoft.com/office/officeart/2005/8/layout/vProcess5"/>
    <dgm:cxn modelId="{D0666837-8E1B-4A1A-8501-8BA6E0C17770}" type="presParOf" srcId="{E593714D-9B0B-47E3-A8A9-6DBB7F017AFE}" destId="{AAA3679A-FDB6-4CE8-8C8E-3BA57C34DAEE}" srcOrd="2" destOrd="0" presId="urn:microsoft.com/office/officeart/2005/8/layout/vProcess5"/>
    <dgm:cxn modelId="{0398C269-31C5-40B9-A1A7-D93BDAB332DE}" type="presParOf" srcId="{E593714D-9B0B-47E3-A8A9-6DBB7F017AFE}" destId="{F8FCC434-A70B-4B9A-BAFC-4BE13E69594A}" srcOrd="3" destOrd="0" presId="urn:microsoft.com/office/officeart/2005/8/layout/vProcess5"/>
    <dgm:cxn modelId="{90185975-A7A4-4EAC-AE85-C8675168C2E1}" type="presParOf" srcId="{E593714D-9B0B-47E3-A8A9-6DBB7F017AFE}" destId="{9329CABB-155E-4E8A-8230-673C95B18DF7}" srcOrd="4" destOrd="0" presId="urn:microsoft.com/office/officeart/2005/8/layout/vProcess5"/>
    <dgm:cxn modelId="{98C38FA3-9914-4E26-8F15-0A4457D6E575}" type="presParOf" srcId="{E593714D-9B0B-47E3-A8A9-6DBB7F017AFE}" destId="{0F74A834-42D5-407A-B2C5-31027C7907FD}" srcOrd="5" destOrd="0" presId="urn:microsoft.com/office/officeart/2005/8/layout/vProcess5"/>
    <dgm:cxn modelId="{4E98B98C-7FB4-4626-963F-211C775A1746}" type="presParOf" srcId="{E593714D-9B0B-47E3-A8A9-6DBB7F017AFE}" destId="{3A05C6DB-17E1-4A7C-AA0D-B33F469FF8CA}" srcOrd="6" destOrd="0" presId="urn:microsoft.com/office/officeart/2005/8/layout/vProcess5"/>
    <dgm:cxn modelId="{96E15BCC-6B83-4F91-AF4E-66745492E065}" type="presParOf" srcId="{E593714D-9B0B-47E3-A8A9-6DBB7F017AFE}" destId="{99A6EEA8-24D5-4B97-9CED-22F2D6C5443D}" srcOrd="7" destOrd="0" presId="urn:microsoft.com/office/officeart/2005/8/layout/vProcess5"/>
    <dgm:cxn modelId="{E2B739B4-3EB5-4A5A-AF81-C4665DB86C1C}" type="presParOf" srcId="{E593714D-9B0B-47E3-A8A9-6DBB7F017AFE}" destId="{59D6E8E4-63FC-47D7-9E38-045A880375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0BA5F3-9E51-48AA-9EA3-486C640A243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86988A-F2E0-4D66-A50A-34B4C858611E}">
      <dgm:prSet/>
      <dgm:spPr/>
      <dgm:t>
        <a:bodyPr/>
        <a:lstStyle/>
        <a:p>
          <a:pPr rtl="0"/>
          <a:r>
            <a:rPr lang="en-US" dirty="0"/>
            <a:t>High Energy Usage</a:t>
          </a:r>
        </a:p>
      </dgm:t>
    </dgm:pt>
    <dgm:pt modelId="{8F089C35-A8FF-4C22-B4E3-B1B2FD92E713}" type="parTrans" cxnId="{BCBDEBD7-8CCD-4610-AA7A-6EBEB1130993}">
      <dgm:prSet/>
      <dgm:spPr/>
      <dgm:t>
        <a:bodyPr/>
        <a:lstStyle/>
        <a:p>
          <a:endParaRPr lang="en-US"/>
        </a:p>
      </dgm:t>
    </dgm:pt>
    <dgm:pt modelId="{0F9BA4D8-013C-4994-9959-AEEBC6BA5978}" type="sibTrans" cxnId="{BCBDEBD7-8CCD-4610-AA7A-6EBEB1130993}">
      <dgm:prSet/>
      <dgm:spPr/>
      <dgm:t>
        <a:bodyPr/>
        <a:lstStyle/>
        <a:p>
          <a:endParaRPr lang="en-US"/>
        </a:p>
      </dgm:t>
    </dgm:pt>
    <dgm:pt modelId="{E60C1247-6D1F-4A8D-9E82-44AC6BA436E1}">
      <dgm:prSet/>
      <dgm:spPr/>
      <dgm:t>
        <a:bodyPr/>
        <a:lstStyle/>
        <a:p>
          <a:pPr rtl="0"/>
          <a:r>
            <a:rPr lang="en-US" dirty="0"/>
            <a:t>Low Income</a:t>
          </a:r>
        </a:p>
      </dgm:t>
    </dgm:pt>
    <dgm:pt modelId="{312B106F-4318-4DB4-B58D-B3F4856DCD92}" type="parTrans" cxnId="{AF971EDC-3FA9-4AB0-B6E2-FC616C8D8774}">
      <dgm:prSet/>
      <dgm:spPr/>
      <dgm:t>
        <a:bodyPr/>
        <a:lstStyle/>
        <a:p>
          <a:endParaRPr lang="en-US"/>
        </a:p>
      </dgm:t>
    </dgm:pt>
    <dgm:pt modelId="{B17C9A97-DBB3-4C15-B8BB-17743103FF29}" type="sibTrans" cxnId="{AF971EDC-3FA9-4AB0-B6E2-FC616C8D8774}">
      <dgm:prSet/>
      <dgm:spPr/>
      <dgm:t>
        <a:bodyPr/>
        <a:lstStyle/>
        <a:p>
          <a:endParaRPr lang="en-US"/>
        </a:p>
      </dgm:t>
    </dgm:pt>
    <dgm:pt modelId="{16250510-FD9D-47CA-9980-5C62F45AF015}">
      <dgm:prSet/>
      <dgm:spPr/>
      <dgm:t>
        <a:bodyPr/>
        <a:lstStyle/>
        <a:p>
          <a:pPr rtl="0"/>
          <a:r>
            <a:rPr lang="en-US" dirty="0"/>
            <a:t>Other Challenges</a:t>
          </a:r>
        </a:p>
      </dgm:t>
    </dgm:pt>
    <dgm:pt modelId="{34C2DFEF-D5FB-4EAC-B20B-94BD19845DB3}" type="parTrans" cxnId="{2E8C00E1-F2B6-4F71-9BFB-38DE4E465404}">
      <dgm:prSet/>
      <dgm:spPr/>
      <dgm:t>
        <a:bodyPr/>
        <a:lstStyle/>
        <a:p>
          <a:endParaRPr lang="en-US"/>
        </a:p>
      </dgm:t>
    </dgm:pt>
    <dgm:pt modelId="{5D10D3E9-CDD2-46BA-B5A6-F58AC1E497FE}" type="sibTrans" cxnId="{2E8C00E1-F2B6-4F71-9BFB-38DE4E465404}">
      <dgm:prSet/>
      <dgm:spPr/>
      <dgm:t>
        <a:bodyPr/>
        <a:lstStyle/>
        <a:p>
          <a:endParaRPr lang="en-US"/>
        </a:p>
      </dgm:t>
    </dgm:pt>
    <dgm:pt modelId="{843F2289-BA16-40ED-8698-52708FBFD3ED}">
      <dgm:prSet/>
      <dgm:spPr/>
      <dgm:t>
        <a:bodyPr/>
        <a:lstStyle/>
        <a:p>
          <a:r>
            <a:rPr lang="en-US" dirty="0"/>
            <a:t>Energy Efficiency</a:t>
          </a:r>
        </a:p>
      </dgm:t>
    </dgm:pt>
    <dgm:pt modelId="{AC387EB8-D7FF-4A16-A842-1342D3A41AF9}" type="parTrans" cxnId="{FAD42703-4E0C-4C38-B781-8F90EF21215E}">
      <dgm:prSet/>
      <dgm:spPr/>
      <dgm:t>
        <a:bodyPr/>
        <a:lstStyle/>
        <a:p>
          <a:endParaRPr lang="en-US"/>
        </a:p>
      </dgm:t>
    </dgm:pt>
    <dgm:pt modelId="{11F9A355-F5A6-47E7-A3C6-7EB2D3F4E66A}" type="sibTrans" cxnId="{FAD42703-4E0C-4C38-B781-8F90EF21215E}">
      <dgm:prSet/>
      <dgm:spPr/>
      <dgm:t>
        <a:bodyPr/>
        <a:lstStyle/>
        <a:p>
          <a:endParaRPr lang="en-US"/>
        </a:p>
      </dgm:t>
    </dgm:pt>
    <dgm:pt modelId="{D75D27C1-DA75-425B-86FE-AB1696921927}">
      <dgm:prSet/>
      <dgm:spPr/>
      <dgm:t>
        <a:bodyPr/>
        <a:lstStyle/>
        <a:p>
          <a:r>
            <a:rPr lang="en-US" dirty="0"/>
            <a:t>Bill Payment Assistance</a:t>
          </a:r>
        </a:p>
      </dgm:t>
    </dgm:pt>
    <dgm:pt modelId="{354E6A67-2F61-4DCC-BE62-038B6B946DC7}" type="parTrans" cxnId="{C7DA9116-F776-4990-AF41-63A258548B69}">
      <dgm:prSet/>
      <dgm:spPr/>
      <dgm:t>
        <a:bodyPr/>
        <a:lstStyle/>
        <a:p>
          <a:endParaRPr lang="en-US"/>
        </a:p>
      </dgm:t>
    </dgm:pt>
    <dgm:pt modelId="{01979B5E-6293-4451-B082-877B110487AB}" type="sibTrans" cxnId="{C7DA9116-F776-4990-AF41-63A258548B69}">
      <dgm:prSet/>
      <dgm:spPr/>
      <dgm:t>
        <a:bodyPr/>
        <a:lstStyle/>
        <a:p>
          <a:endParaRPr lang="en-US"/>
        </a:p>
      </dgm:t>
    </dgm:pt>
    <dgm:pt modelId="{73554CFA-DE4B-4221-BF13-68D5132B966C}">
      <dgm:prSet/>
      <dgm:spPr/>
      <dgm:t>
        <a:bodyPr/>
        <a:lstStyle/>
        <a:p>
          <a:r>
            <a:rPr lang="en-US" dirty="0"/>
            <a:t>Referrals</a:t>
          </a:r>
        </a:p>
      </dgm:t>
    </dgm:pt>
    <dgm:pt modelId="{2C0E132B-64E3-474A-ACF8-E2A399911402}" type="parTrans" cxnId="{CD71FCFE-299B-4E21-AFA7-B4DDC770DD64}">
      <dgm:prSet/>
      <dgm:spPr/>
      <dgm:t>
        <a:bodyPr/>
        <a:lstStyle/>
        <a:p>
          <a:endParaRPr lang="en-US"/>
        </a:p>
      </dgm:t>
    </dgm:pt>
    <dgm:pt modelId="{8A1C89AB-3C0E-40BF-9E86-92A71BA5F4A9}" type="sibTrans" cxnId="{CD71FCFE-299B-4E21-AFA7-B4DDC770DD64}">
      <dgm:prSet/>
      <dgm:spPr/>
      <dgm:t>
        <a:bodyPr/>
        <a:lstStyle/>
        <a:p>
          <a:endParaRPr lang="en-US"/>
        </a:p>
      </dgm:t>
    </dgm:pt>
    <dgm:pt modelId="{238E3060-D954-4936-B49D-9C0C5682D791}">
      <dgm:prSet/>
      <dgm:spPr/>
      <dgm:t>
        <a:bodyPr/>
        <a:lstStyle/>
        <a:p>
          <a:r>
            <a:rPr lang="en-US" dirty="0"/>
            <a:t>Housing, medical, etc.</a:t>
          </a:r>
        </a:p>
      </dgm:t>
    </dgm:pt>
    <dgm:pt modelId="{C8F9D024-0AB2-443F-8698-D077DFAF4C0E}" type="parTrans" cxnId="{C63801A1-CD13-4A37-A70E-9C96029CFADC}">
      <dgm:prSet/>
      <dgm:spPr/>
      <dgm:t>
        <a:bodyPr/>
        <a:lstStyle/>
        <a:p>
          <a:endParaRPr lang="en-US"/>
        </a:p>
      </dgm:t>
    </dgm:pt>
    <dgm:pt modelId="{38CC29D1-5145-4DAB-A552-F230C1B2FEA1}" type="sibTrans" cxnId="{C63801A1-CD13-4A37-A70E-9C96029CFADC}">
      <dgm:prSet/>
      <dgm:spPr/>
      <dgm:t>
        <a:bodyPr/>
        <a:lstStyle/>
        <a:p>
          <a:endParaRPr lang="en-US"/>
        </a:p>
      </dgm:t>
    </dgm:pt>
    <dgm:pt modelId="{1212A611-73AD-4803-BEFB-22E5CBF7FAA4}" type="pres">
      <dgm:prSet presAssocID="{ED0BA5F3-9E51-48AA-9EA3-486C640A243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926BB6-49B0-40CB-99A0-D5FE854D8257}" type="pres">
      <dgm:prSet presAssocID="{7586988A-F2E0-4D66-A50A-34B4C858611E}" presName="linNode" presStyleCnt="0"/>
      <dgm:spPr/>
    </dgm:pt>
    <dgm:pt modelId="{A463581A-4AC2-4298-8D12-6A577B17F630}" type="pres">
      <dgm:prSet presAssocID="{7586988A-F2E0-4D66-A50A-34B4C858611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209DA-735A-4C7A-A768-257605BD731B}" type="pres">
      <dgm:prSet presAssocID="{7586988A-F2E0-4D66-A50A-34B4C858611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1A08B-692E-4B7E-B779-7870E99F456C}" type="pres">
      <dgm:prSet presAssocID="{0F9BA4D8-013C-4994-9959-AEEBC6BA5978}" presName="spacing" presStyleCnt="0"/>
      <dgm:spPr/>
    </dgm:pt>
    <dgm:pt modelId="{C9515A60-7998-4084-8810-3346637A72FD}" type="pres">
      <dgm:prSet presAssocID="{E60C1247-6D1F-4A8D-9E82-44AC6BA436E1}" presName="linNode" presStyleCnt="0"/>
      <dgm:spPr/>
    </dgm:pt>
    <dgm:pt modelId="{734885F8-F9F3-449E-85E3-3C3585D60B1D}" type="pres">
      <dgm:prSet presAssocID="{E60C1247-6D1F-4A8D-9E82-44AC6BA436E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EE559-9B87-42D2-A32B-AF579CAA9763}" type="pres">
      <dgm:prSet presAssocID="{E60C1247-6D1F-4A8D-9E82-44AC6BA436E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DEC81-11ED-457D-BBC2-C3C40824B342}" type="pres">
      <dgm:prSet presAssocID="{B17C9A97-DBB3-4C15-B8BB-17743103FF29}" presName="spacing" presStyleCnt="0"/>
      <dgm:spPr/>
    </dgm:pt>
    <dgm:pt modelId="{346E1D23-A66B-4AFF-A9DB-64C9D6DABDB2}" type="pres">
      <dgm:prSet presAssocID="{16250510-FD9D-47CA-9980-5C62F45AF015}" presName="linNode" presStyleCnt="0"/>
      <dgm:spPr/>
    </dgm:pt>
    <dgm:pt modelId="{CF2341DC-1F11-47BB-9312-243EA377EEC8}" type="pres">
      <dgm:prSet presAssocID="{16250510-FD9D-47CA-9980-5C62F45AF01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4C460-1FC6-4B0C-B509-54887D742FAA}" type="pres">
      <dgm:prSet presAssocID="{16250510-FD9D-47CA-9980-5C62F45AF01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DA9116-F776-4990-AF41-63A258548B69}" srcId="{E60C1247-6D1F-4A8D-9E82-44AC6BA436E1}" destId="{D75D27C1-DA75-425B-86FE-AB1696921927}" srcOrd="0" destOrd="0" parTransId="{354E6A67-2F61-4DCC-BE62-038B6B946DC7}" sibTransId="{01979B5E-6293-4451-B082-877B110487AB}"/>
    <dgm:cxn modelId="{B0C885E7-E515-4D8E-A3E9-98E712BFC2D3}" type="presOf" srcId="{D75D27C1-DA75-425B-86FE-AB1696921927}" destId="{394EE559-9B87-42D2-A32B-AF579CAA9763}" srcOrd="0" destOrd="0" presId="urn:microsoft.com/office/officeart/2005/8/layout/vList6"/>
    <dgm:cxn modelId="{C63801A1-CD13-4A37-A70E-9C96029CFADC}" srcId="{16250510-FD9D-47CA-9980-5C62F45AF015}" destId="{238E3060-D954-4936-B49D-9C0C5682D791}" srcOrd="1" destOrd="0" parTransId="{C8F9D024-0AB2-443F-8698-D077DFAF4C0E}" sibTransId="{38CC29D1-5145-4DAB-A552-F230C1B2FEA1}"/>
    <dgm:cxn modelId="{AF971EDC-3FA9-4AB0-B6E2-FC616C8D8774}" srcId="{ED0BA5F3-9E51-48AA-9EA3-486C640A243E}" destId="{E60C1247-6D1F-4A8D-9E82-44AC6BA436E1}" srcOrd="1" destOrd="0" parTransId="{312B106F-4318-4DB4-B58D-B3F4856DCD92}" sibTransId="{B17C9A97-DBB3-4C15-B8BB-17743103FF29}"/>
    <dgm:cxn modelId="{29A17366-C271-419E-923B-C0BFE58701E1}" type="presOf" srcId="{ED0BA5F3-9E51-48AA-9EA3-486C640A243E}" destId="{1212A611-73AD-4803-BEFB-22E5CBF7FAA4}" srcOrd="0" destOrd="0" presId="urn:microsoft.com/office/officeart/2005/8/layout/vList6"/>
    <dgm:cxn modelId="{0F803F09-3520-4169-94C7-8A5F65EF3244}" type="presOf" srcId="{238E3060-D954-4936-B49D-9C0C5682D791}" destId="{D514C460-1FC6-4B0C-B509-54887D742FAA}" srcOrd="0" destOrd="1" presId="urn:microsoft.com/office/officeart/2005/8/layout/vList6"/>
    <dgm:cxn modelId="{DA3492D4-7A63-4639-85FF-3363F57C381C}" type="presOf" srcId="{16250510-FD9D-47CA-9980-5C62F45AF015}" destId="{CF2341DC-1F11-47BB-9312-243EA377EEC8}" srcOrd="0" destOrd="0" presId="urn:microsoft.com/office/officeart/2005/8/layout/vList6"/>
    <dgm:cxn modelId="{FAD42703-4E0C-4C38-B781-8F90EF21215E}" srcId="{7586988A-F2E0-4D66-A50A-34B4C858611E}" destId="{843F2289-BA16-40ED-8698-52708FBFD3ED}" srcOrd="0" destOrd="0" parTransId="{AC387EB8-D7FF-4A16-A842-1342D3A41AF9}" sibTransId="{11F9A355-F5A6-47E7-A3C6-7EB2D3F4E66A}"/>
    <dgm:cxn modelId="{CD71FCFE-299B-4E21-AFA7-B4DDC770DD64}" srcId="{16250510-FD9D-47CA-9980-5C62F45AF015}" destId="{73554CFA-DE4B-4221-BF13-68D5132B966C}" srcOrd="0" destOrd="0" parTransId="{2C0E132B-64E3-474A-ACF8-E2A399911402}" sibTransId="{8A1C89AB-3C0E-40BF-9E86-92A71BA5F4A9}"/>
    <dgm:cxn modelId="{694BF89E-D70F-4993-93E2-7C955318B802}" type="presOf" srcId="{73554CFA-DE4B-4221-BF13-68D5132B966C}" destId="{D514C460-1FC6-4B0C-B509-54887D742FAA}" srcOrd="0" destOrd="0" presId="urn:microsoft.com/office/officeart/2005/8/layout/vList6"/>
    <dgm:cxn modelId="{BCBDEBD7-8CCD-4610-AA7A-6EBEB1130993}" srcId="{ED0BA5F3-9E51-48AA-9EA3-486C640A243E}" destId="{7586988A-F2E0-4D66-A50A-34B4C858611E}" srcOrd="0" destOrd="0" parTransId="{8F089C35-A8FF-4C22-B4E3-B1B2FD92E713}" sibTransId="{0F9BA4D8-013C-4994-9959-AEEBC6BA5978}"/>
    <dgm:cxn modelId="{2E8C00E1-F2B6-4F71-9BFB-38DE4E465404}" srcId="{ED0BA5F3-9E51-48AA-9EA3-486C640A243E}" destId="{16250510-FD9D-47CA-9980-5C62F45AF015}" srcOrd="2" destOrd="0" parTransId="{34C2DFEF-D5FB-4EAC-B20B-94BD19845DB3}" sibTransId="{5D10D3E9-CDD2-46BA-B5A6-F58AC1E497FE}"/>
    <dgm:cxn modelId="{697EC74E-83EA-4815-8F0F-0D26D6CC7710}" type="presOf" srcId="{843F2289-BA16-40ED-8698-52708FBFD3ED}" destId="{2ED209DA-735A-4C7A-A768-257605BD731B}" srcOrd="0" destOrd="0" presId="urn:microsoft.com/office/officeart/2005/8/layout/vList6"/>
    <dgm:cxn modelId="{709CE7FA-7185-4B90-840A-4E553FDDD4C0}" type="presOf" srcId="{E60C1247-6D1F-4A8D-9E82-44AC6BA436E1}" destId="{734885F8-F9F3-449E-85E3-3C3585D60B1D}" srcOrd="0" destOrd="0" presId="urn:microsoft.com/office/officeart/2005/8/layout/vList6"/>
    <dgm:cxn modelId="{1EBF4B61-C274-4609-90DE-688135AFC316}" type="presOf" srcId="{7586988A-F2E0-4D66-A50A-34B4C858611E}" destId="{A463581A-4AC2-4298-8D12-6A577B17F630}" srcOrd="0" destOrd="0" presId="urn:microsoft.com/office/officeart/2005/8/layout/vList6"/>
    <dgm:cxn modelId="{69BDC4F3-5B09-4526-BBDB-6DA021D1D65C}" type="presParOf" srcId="{1212A611-73AD-4803-BEFB-22E5CBF7FAA4}" destId="{2D926BB6-49B0-40CB-99A0-D5FE854D8257}" srcOrd="0" destOrd="0" presId="urn:microsoft.com/office/officeart/2005/8/layout/vList6"/>
    <dgm:cxn modelId="{BCA30EEA-C618-4853-AFCA-99ED1EF7703F}" type="presParOf" srcId="{2D926BB6-49B0-40CB-99A0-D5FE854D8257}" destId="{A463581A-4AC2-4298-8D12-6A577B17F630}" srcOrd="0" destOrd="0" presId="urn:microsoft.com/office/officeart/2005/8/layout/vList6"/>
    <dgm:cxn modelId="{25E16E0A-2F35-4AFE-BD8E-F7ABEF492E62}" type="presParOf" srcId="{2D926BB6-49B0-40CB-99A0-D5FE854D8257}" destId="{2ED209DA-735A-4C7A-A768-257605BD731B}" srcOrd="1" destOrd="0" presId="urn:microsoft.com/office/officeart/2005/8/layout/vList6"/>
    <dgm:cxn modelId="{FDD370FD-F136-4424-9A2A-4A230547E4D8}" type="presParOf" srcId="{1212A611-73AD-4803-BEFB-22E5CBF7FAA4}" destId="{9641A08B-692E-4B7E-B779-7870E99F456C}" srcOrd="1" destOrd="0" presId="urn:microsoft.com/office/officeart/2005/8/layout/vList6"/>
    <dgm:cxn modelId="{519D3106-C293-4A30-BC8A-8EB4CF6D9716}" type="presParOf" srcId="{1212A611-73AD-4803-BEFB-22E5CBF7FAA4}" destId="{C9515A60-7998-4084-8810-3346637A72FD}" srcOrd="2" destOrd="0" presId="urn:microsoft.com/office/officeart/2005/8/layout/vList6"/>
    <dgm:cxn modelId="{FDFB6058-6D6D-4D5A-9F7C-9B486B0DE62A}" type="presParOf" srcId="{C9515A60-7998-4084-8810-3346637A72FD}" destId="{734885F8-F9F3-449E-85E3-3C3585D60B1D}" srcOrd="0" destOrd="0" presId="urn:microsoft.com/office/officeart/2005/8/layout/vList6"/>
    <dgm:cxn modelId="{3506630C-AE2E-4690-88CE-11779BD5514C}" type="presParOf" srcId="{C9515A60-7998-4084-8810-3346637A72FD}" destId="{394EE559-9B87-42D2-A32B-AF579CAA9763}" srcOrd="1" destOrd="0" presId="urn:microsoft.com/office/officeart/2005/8/layout/vList6"/>
    <dgm:cxn modelId="{6553A259-51BE-41CA-9E83-3B08FB689FF4}" type="presParOf" srcId="{1212A611-73AD-4803-BEFB-22E5CBF7FAA4}" destId="{7D6DEC81-11ED-457D-BBC2-C3C40824B342}" srcOrd="3" destOrd="0" presId="urn:microsoft.com/office/officeart/2005/8/layout/vList6"/>
    <dgm:cxn modelId="{FCD2095E-FEF0-4B9A-87B5-FBC18157AC0C}" type="presParOf" srcId="{1212A611-73AD-4803-BEFB-22E5CBF7FAA4}" destId="{346E1D23-A66B-4AFF-A9DB-64C9D6DABDB2}" srcOrd="4" destOrd="0" presId="urn:microsoft.com/office/officeart/2005/8/layout/vList6"/>
    <dgm:cxn modelId="{0CC3A91F-DD20-4925-84EB-8B7F1DEB724C}" type="presParOf" srcId="{346E1D23-A66B-4AFF-A9DB-64C9D6DABDB2}" destId="{CF2341DC-1F11-47BB-9312-243EA377EEC8}" srcOrd="0" destOrd="0" presId="urn:microsoft.com/office/officeart/2005/8/layout/vList6"/>
    <dgm:cxn modelId="{AF777E2B-4128-4589-BFC3-E93E09EA2CCF}" type="presParOf" srcId="{346E1D23-A66B-4AFF-A9DB-64C9D6DABDB2}" destId="{D514C460-1FC6-4B0C-B509-54887D742FA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AFCDEF-97BD-4CDE-B4B1-84F5DDB66BB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D49BE2-2BF7-4ACB-A369-443DA76CB6C3}">
      <dgm:prSet/>
      <dgm:spPr/>
      <dgm:t>
        <a:bodyPr/>
        <a:lstStyle/>
        <a:p>
          <a:pPr rtl="0"/>
          <a:r>
            <a:rPr lang="en-US" dirty="0"/>
            <a:t>Discount</a:t>
          </a:r>
        </a:p>
      </dgm:t>
    </dgm:pt>
    <dgm:pt modelId="{A323490F-9F7A-4790-8736-FB84B885B658}" type="parTrans" cxnId="{C294FCDF-10A5-4ABC-9A00-65D431EE8B57}">
      <dgm:prSet/>
      <dgm:spPr/>
      <dgm:t>
        <a:bodyPr/>
        <a:lstStyle/>
        <a:p>
          <a:endParaRPr lang="en-US"/>
        </a:p>
      </dgm:t>
    </dgm:pt>
    <dgm:pt modelId="{191EFBE5-6FC5-4348-AD1F-4E87314AA858}" type="sibTrans" cxnId="{C294FCDF-10A5-4ABC-9A00-65D431EE8B57}">
      <dgm:prSet/>
      <dgm:spPr/>
      <dgm:t>
        <a:bodyPr/>
        <a:lstStyle/>
        <a:p>
          <a:endParaRPr lang="en-US"/>
        </a:p>
      </dgm:t>
    </dgm:pt>
    <dgm:pt modelId="{09CFA910-8492-4EAF-A540-7EAB7B6F1603}">
      <dgm:prSet/>
      <dgm:spPr/>
      <dgm:t>
        <a:bodyPr/>
        <a:lstStyle/>
        <a:p>
          <a:pPr rtl="0"/>
          <a:r>
            <a:rPr lang="en-US" dirty="0"/>
            <a:t>PIPP</a:t>
          </a:r>
        </a:p>
      </dgm:t>
    </dgm:pt>
    <dgm:pt modelId="{54097827-3A50-4F38-B380-10630745EEA7}" type="parTrans" cxnId="{E94E1526-79BD-49CC-9EBA-3B0F8588A6A4}">
      <dgm:prSet/>
      <dgm:spPr/>
      <dgm:t>
        <a:bodyPr/>
        <a:lstStyle/>
        <a:p>
          <a:endParaRPr lang="en-US"/>
        </a:p>
      </dgm:t>
    </dgm:pt>
    <dgm:pt modelId="{D0963029-F89E-4036-A0A2-F789684EB648}" type="sibTrans" cxnId="{E94E1526-79BD-49CC-9EBA-3B0F8588A6A4}">
      <dgm:prSet/>
      <dgm:spPr/>
      <dgm:t>
        <a:bodyPr/>
        <a:lstStyle/>
        <a:p>
          <a:endParaRPr lang="en-US"/>
        </a:p>
      </dgm:t>
    </dgm:pt>
    <dgm:pt modelId="{53380B3A-A413-4955-BC02-61F8D2E60DF3}">
      <dgm:prSet/>
      <dgm:spPr/>
      <dgm:t>
        <a:bodyPr/>
        <a:lstStyle/>
        <a:p>
          <a:pPr rtl="0"/>
          <a:r>
            <a:rPr lang="en-US" dirty="0"/>
            <a:t>Fixed Credit</a:t>
          </a:r>
        </a:p>
      </dgm:t>
    </dgm:pt>
    <dgm:pt modelId="{27D19A30-678C-4974-A604-71F4599DACB5}" type="parTrans" cxnId="{A0662F57-BDE5-4CDB-B7E5-73A0A0DF78A0}">
      <dgm:prSet/>
      <dgm:spPr/>
      <dgm:t>
        <a:bodyPr/>
        <a:lstStyle/>
        <a:p>
          <a:endParaRPr lang="en-US"/>
        </a:p>
      </dgm:t>
    </dgm:pt>
    <dgm:pt modelId="{FB6D179B-DC0C-42C1-89AA-08CD4836573A}" type="sibTrans" cxnId="{A0662F57-BDE5-4CDB-B7E5-73A0A0DF78A0}">
      <dgm:prSet/>
      <dgm:spPr/>
      <dgm:t>
        <a:bodyPr/>
        <a:lstStyle/>
        <a:p>
          <a:endParaRPr lang="en-US"/>
        </a:p>
      </dgm:t>
    </dgm:pt>
    <dgm:pt modelId="{6A49F6B2-066C-49DE-9A25-63084B2664A0}">
      <dgm:prSet/>
      <dgm:spPr/>
      <dgm:t>
        <a:bodyPr/>
        <a:lstStyle/>
        <a:p>
          <a:pPr rtl="0"/>
          <a:r>
            <a:rPr lang="en-US" dirty="0"/>
            <a:t>Targets benefits to level of need</a:t>
          </a:r>
        </a:p>
      </dgm:t>
    </dgm:pt>
    <dgm:pt modelId="{7454A590-11B8-413E-A479-BEE9A4F38F11}" type="parTrans" cxnId="{27CDF68D-181C-4C98-8ACC-F8959064E4BC}">
      <dgm:prSet/>
      <dgm:spPr/>
      <dgm:t>
        <a:bodyPr/>
        <a:lstStyle/>
        <a:p>
          <a:endParaRPr lang="en-US"/>
        </a:p>
      </dgm:t>
    </dgm:pt>
    <dgm:pt modelId="{E6402D51-0936-4506-B333-920A61AA6263}" type="sibTrans" cxnId="{27CDF68D-181C-4C98-8ACC-F8959064E4BC}">
      <dgm:prSet/>
      <dgm:spPr/>
      <dgm:t>
        <a:bodyPr/>
        <a:lstStyle/>
        <a:p>
          <a:endParaRPr lang="en-US"/>
        </a:p>
      </dgm:t>
    </dgm:pt>
    <dgm:pt modelId="{B4AF2C4F-78D6-4137-B0BC-16A0F4F5E09B}">
      <dgm:prSet/>
      <dgm:spPr/>
      <dgm:t>
        <a:bodyPr/>
        <a:lstStyle/>
        <a:p>
          <a:pPr rtl="0"/>
          <a:endParaRPr lang="en-US" dirty="0"/>
        </a:p>
      </dgm:t>
    </dgm:pt>
    <dgm:pt modelId="{C0A15571-1074-4664-8A49-EA9D449B2C70}" type="parTrans" cxnId="{79FEAAF3-06B6-4B8E-A04B-18D6A1776721}">
      <dgm:prSet/>
      <dgm:spPr/>
      <dgm:t>
        <a:bodyPr/>
        <a:lstStyle/>
        <a:p>
          <a:endParaRPr lang="en-US"/>
        </a:p>
      </dgm:t>
    </dgm:pt>
    <dgm:pt modelId="{7B23BB40-F68F-4EF7-A4D2-77FF0FFA9A1A}" type="sibTrans" cxnId="{79FEAAF3-06B6-4B8E-A04B-18D6A1776721}">
      <dgm:prSet/>
      <dgm:spPr/>
      <dgm:t>
        <a:bodyPr/>
        <a:lstStyle/>
        <a:p>
          <a:endParaRPr lang="en-US"/>
        </a:p>
      </dgm:t>
    </dgm:pt>
    <dgm:pt modelId="{80661648-7860-4FCF-B025-DFED52491242}">
      <dgm:prSet/>
      <dgm:spPr/>
      <dgm:t>
        <a:bodyPr/>
        <a:lstStyle/>
        <a:p>
          <a:pPr rtl="0"/>
          <a:r>
            <a:rPr lang="en-US" dirty="0"/>
            <a:t>Implementation challenges</a:t>
          </a:r>
        </a:p>
      </dgm:t>
    </dgm:pt>
    <dgm:pt modelId="{BACC58FA-DD56-4613-8CDC-AB477A8643A2}" type="parTrans" cxnId="{40FCAD6A-21F8-4913-88A5-B2BD609B4499}">
      <dgm:prSet/>
      <dgm:spPr/>
      <dgm:t>
        <a:bodyPr/>
        <a:lstStyle/>
        <a:p>
          <a:endParaRPr lang="en-US"/>
        </a:p>
      </dgm:t>
    </dgm:pt>
    <dgm:pt modelId="{C907BF60-328B-4FAB-932B-E0EDB9E60D61}" type="sibTrans" cxnId="{40FCAD6A-21F8-4913-88A5-B2BD609B4499}">
      <dgm:prSet/>
      <dgm:spPr/>
      <dgm:t>
        <a:bodyPr/>
        <a:lstStyle/>
        <a:p>
          <a:endParaRPr lang="en-US"/>
        </a:p>
      </dgm:t>
    </dgm:pt>
    <dgm:pt modelId="{2F752E97-DC51-4B9B-9382-096CBCC3927A}">
      <dgm:prSet/>
      <dgm:spPr/>
      <dgm:t>
        <a:bodyPr/>
        <a:lstStyle/>
        <a:p>
          <a:pPr rtl="0"/>
          <a:r>
            <a:rPr lang="en-US" dirty="0"/>
            <a:t>Percentage of Income Program</a:t>
          </a:r>
        </a:p>
      </dgm:t>
    </dgm:pt>
    <dgm:pt modelId="{EC9DA24C-A850-4694-B45D-24595F8CF224}" type="parTrans" cxnId="{602A4BE5-4D0F-4E26-AFA9-BDEAC584EF5E}">
      <dgm:prSet/>
      <dgm:spPr/>
      <dgm:t>
        <a:bodyPr/>
        <a:lstStyle/>
        <a:p>
          <a:endParaRPr lang="en-US"/>
        </a:p>
      </dgm:t>
    </dgm:pt>
    <dgm:pt modelId="{D8922918-043A-4CE2-A60E-5BBA0E9B5EDD}" type="sibTrans" cxnId="{602A4BE5-4D0F-4E26-AFA9-BDEAC584EF5E}">
      <dgm:prSet/>
      <dgm:spPr/>
      <dgm:t>
        <a:bodyPr/>
        <a:lstStyle/>
        <a:p>
          <a:endParaRPr lang="en-US"/>
        </a:p>
      </dgm:t>
    </dgm:pt>
    <dgm:pt modelId="{EDDFF07F-96BF-42D0-BB34-15C9176DCDCB}">
      <dgm:prSet/>
      <dgm:spPr/>
      <dgm:t>
        <a:bodyPr/>
        <a:lstStyle/>
        <a:p>
          <a:pPr rtl="0"/>
          <a:r>
            <a:rPr lang="en-US" dirty="0"/>
            <a:t>Administrative simplicity</a:t>
          </a:r>
        </a:p>
      </dgm:t>
    </dgm:pt>
    <dgm:pt modelId="{5FD1F5F9-8528-479F-8106-E60704D49AF1}" type="parTrans" cxnId="{74049B86-45B2-4FA4-A8D0-DECD14F068B4}">
      <dgm:prSet/>
      <dgm:spPr/>
      <dgm:t>
        <a:bodyPr/>
        <a:lstStyle/>
        <a:p>
          <a:endParaRPr lang="en-US"/>
        </a:p>
      </dgm:t>
    </dgm:pt>
    <dgm:pt modelId="{82DAF5E8-1378-446E-8A06-69308077F890}" type="sibTrans" cxnId="{74049B86-45B2-4FA4-A8D0-DECD14F068B4}">
      <dgm:prSet/>
      <dgm:spPr/>
      <dgm:t>
        <a:bodyPr/>
        <a:lstStyle/>
        <a:p>
          <a:endParaRPr lang="en-US"/>
        </a:p>
      </dgm:t>
    </dgm:pt>
    <dgm:pt modelId="{3FB04982-721F-4C60-A474-0F4A585E2B79}">
      <dgm:prSet/>
      <dgm:spPr/>
      <dgm:t>
        <a:bodyPr/>
        <a:lstStyle/>
        <a:p>
          <a:pPr rtl="0"/>
          <a:r>
            <a:rPr lang="en-US" dirty="0"/>
            <a:t>Higher benefits may go to higher income households</a:t>
          </a:r>
        </a:p>
      </dgm:t>
    </dgm:pt>
    <dgm:pt modelId="{67505E3B-8B5A-459D-A8D4-F6E581CE2F76}" type="parTrans" cxnId="{39A2CF21-430A-4DCA-93C3-4DD4CEBED5FE}">
      <dgm:prSet/>
      <dgm:spPr/>
      <dgm:t>
        <a:bodyPr/>
        <a:lstStyle/>
        <a:p>
          <a:endParaRPr lang="en-US"/>
        </a:p>
      </dgm:t>
    </dgm:pt>
    <dgm:pt modelId="{18DC909D-B097-4CA3-A79A-8E93929DDBE4}" type="sibTrans" cxnId="{39A2CF21-430A-4DCA-93C3-4DD4CEBED5FE}">
      <dgm:prSet/>
      <dgm:spPr/>
      <dgm:t>
        <a:bodyPr/>
        <a:lstStyle/>
        <a:p>
          <a:endParaRPr lang="en-US"/>
        </a:p>
      </dgm:t>
    </dgm:pt>
    <dgm:pt modelId="{CA988FC4-86A8-42F5-9F58-D6673E6E4C20}">
      <dgm:prSet/>
      <dgm:spPr/>
      <dgm:t>
        <a:bodyPr/>
        <a:lstStyle/>
        <a:p>
          <a:pPr rtl="0"/>
          <a:endParaRPr lang="en-US" dirty="0"/>
        </a:p>
      </dgm:t>
    </dgm:pt>
    <dgm:pt modelId="{5D714049-C90F-4D4C-9892-D16D0302D68B}" type="parTrans" cxnId="{196B48C4-92DD-472A-ABE9-2CE6E98B9F54}">
      <dgm:prSet/>
      <dgm:spPr/>
      <dgm:t>
        <a:bodyPr/>
        <a:lstStyle/>
        <a:p>
          <a:endParaRPr lang="en-US"/>
        </a:p>
      </dgm:t>
    </dgm:pt>
    <dgm:pt modelId="{154A6120-538D-4F4E-94A0-2C91E61D0BD3}" type="sibTrans" cxnId="{196B48C4-92DD-472A-ABE9-2CE6E98B9F54}">
      <dgm:prSet/>
      <dgm:spPr/>
      <dgm:t>
        <a:bodyPr/>
        <a:lstStyle/>
        <a:p>
          <a:endParaRPr lang="en-US"/>
        </a:p>
      </dgm:t>
    </dgm:pt>
    <dgm:pt modelId="{9D4A7966-F1BE-4201-A445-B3D9E6C91677}">
      <dgm:prSet/>
      <dgm:spPr/>
      <dgm:t>
        <a:bodyPr/>
        <a:lstStyle/>
        <a:p>
          <a:pPr rtl="0"/>
          <a:r>
            <a:rPr lang="en-US" dirty="0"/>
            <a:t>Burden shared between customer and ratepayer</a:t>
          </a:r>
        </a:p>
      </dgm:t>
    </dgm:pt>
    <dgm:pt modelId="{50E6B1A8-278E-4CDC-BA67-4C26EC328DB5}" type="parTrans" cxnId="{54F03818-78CE-4CE6-9973-D4AB0FA8B6A2}">
      <dgm:prSet/>
      <dgm:spPr/>
      <dgm:t>
        <a:bodyPr/>
        <a:lstStyle/>
        <a:p>
          <a:endParaRPr lang="en-US"/>
        </a:p>
      </dgm:t>
    </dgm:pt>
    <dgm:pt modelId="{E3E924C5-85E4-4B98-B328-A42C44A683AB}" type="sibTrans" cxnId="{54F03818-78CE-4CE6-9973-D4AB0FA8B6A2}">
      <dgm:prSet/>
      <dgm:spPr/>
      <dgm:t>
        <a:bodyPr/>
        <a:lstStyle/>
        <a:p>
          <a:endParaRPr lang="en-US"/>
        </a:p>
      </dgm:t>
    </dgm:pt>
    <dgm:pt modelId="{3F45C1FC-BDA8-4649-B25F-147BCF3E4DE3}">
      <dgm:prSet/>
      <dgm:spPr/>
      <dgm:t>
        <a:bodyPr/>
        <a:lstStyle/>
        <a:p>
          <a:pPr rtl="0"/>
          <a:r>
            <a:rPr lang="en-US" dirty="0"/>
            <a:t>Targets benefit to level of need</a:t>
          </a:r>
        </a:p>
      </dgm:t>
    </dgm:pt>
    <dgm:pt modelId="{1A34E45B-3462-4640-B577-275E116A240E}" type="parTrans" cxnId="{9C3AAA1C-1035-4512-B3B1-5C8121D7F869}">
      <dgm:prSet/>
      <dgm:spPr/>
      <dgm:t>
        <a:bodyPr/>
        <a:lstStyle/>
        <a:p>
          <a:endParaRPr lang="en-US"/>
        </a:p>
      </dgm:t>
    </dgm:pt>
    <dgm:pt modelId="{469A37DF-5B5B-4C5F-8186-55E2260097D6}" type="sibTrans" cxnId="{9C3AAA1C-1035-4512-B3B1-5C8121D7F869}">
      <dgm:prSet/>
      <dgm:spPr/>
      <dgm:t>
        <a:bodyPr/>
        <a:lstStyle/>
        <a:p>
          <a:endParaRPr lang="en-US"/>
        </a:p>
      </dgm:t>
    </dgm:pt>
    <dgm:pt modelId="{F284C72C-D97D-445A-A453-0200791B534F}">
      <dgm:prSet/>
      <dgm:spPr/>
      <dgm:t>
        <a:bodyPr/>
        <a:lstStyle/>
        <a:p>
          <a:pPr rtl="0"/>
          <a:r>
            <a:rPr lang="en-US" dirty="0"/>
            <a:t>Does not achieve exact burden target</a:t>
          </a:r>
        </a:p>
      </dgm:t>
    </dgm:pt>
    <dgm:pt modelId="{9792A38C-8E65-4D85-BB30-D56E8E1AF268}" type="parTrans" cxnId="{8F55FE05-2752-4785-984C-01038C65EB6B}">
      <dgm:prSet/>
      <dgm:spPr/>
      <dgm:t>
        <a:bodyPr/>
        <a:lstStyle/>
        <a:p>
          <a:endParaRPr lang="en-US"/>
        </a:p>
      </dgm:t>
    </dgm:pt>
    <dgm:pt modelId="{163CABC0-C8D0-4EE3-AF10-CEC35C5B1443}" type="sibTrans" cxnId="{8F55FE05-2752-4785-984C-01038C65EB6B}">
      <dgm:prSet/>
      <dgm:spPr/>
      <dgm:t>
        <a:bodyPr/>
        <a:lstStyle/>
        <a:p>
          <a:endParaRPr lang="en-US"/>
        </a:p>
      </dgm:t>
    </dgm:pt>
    <dgm:pt modelId="{7E93E36E-DCF4-4038-9BAE-4A3E40BBF304}">
      <dgm:prSet/>
      <dgm:spPr/>
      <dgm:t>
        <a:bodyPr/>
        <a:lstStyle/>
        <a:p>
          <a:pPr rtl="0"/>
          <a:r>
            <a:rPr lang="en-US" dirty="0"/>
            <a:t>Implementation challenges</a:t>
          </a:r>
        </a:p>
      </dgm:t>
    </dgm:pt>
    <dgm:pt modelId="{DFECE440-51BC-447A-A7A7-C1043D620B18}" type="parTrans" cxnId="{A638FFC8-CC3A-40B5-BF3E-595AD5807FAE}">
      <dgm:prSet/>
      <dgm:spPr/>
      <dgm:t>
        <a:bodyPr/>
        <a:lstStyle/>
        <a:p>
          <a:endParaRPr lang="en-US"/>
        </a:p>
      </dgm:t>
    </dgm:pt>
    <dgm:pt modelId="{C4B0436B-723E-46D8-BF88-8A8E73695B01}" type="sibTrans" cxnId="{A638FFC8-CC3A-40B5-BF3E-595AD5807FAE}">
      <dgm:prSet/>
      <dgm:spPr/>
      <dgm:t>
        <a:bodyPr/>
        <a:lstStyle/>
        <a:p>
          <a:endParaRPr lang="en-US"/>
        </a:p>
      </dgm:t>
    </dgm:pt>
    <dgm:pt modelId="{87762B63-CE88-4869-AAF7-97E3029E45F4}">
      <dgm:prSet/>
      <dgm:spPr/>
      <dgm:t>
        <a:bodyPr/>
        <a:lstStyle/>
        <a:p>
          <a:pPr rtl="0"/>
          <a:r>
            <a:rPr lang="en-US" dirty="0"/>
            <a:t>Fixed monthly bill</a:t>
          </a:r>
        </a:p>
      </dgm:t>
    </dgm:pt>
    <dgm:pt modelId="{8A113EEC-BFF1-42F8-820D-D2A7BE9CAC40}" type="parTrans" cxnId="{3D2CC72B-7057-406C-9BD6-F06E5820DD43}">
      <dgm:prSet/>
      <dgm:spPr/>
      <dgm:t>
        <a:bodyPr/>
        <a:lstStyle/>
        <a:p>
          <a:endParaRPr lang="en-US"/>
        </a:p>
      </dgm:t>
    </dgm:pt>
    <dgm:pt modelId="{320F47CF-2ECE-4AED-A3E3-D7639B85C045}" type="sibTrans" cxnId="{3D2CC72B-7057-406C-9BD6-F06E5820DD43}">
      <dgm:prSet/>
      <dgm:spPr/>
      <dgm:t>
        <a:bodyPr/>
        <a:lstStyle/>
        <a:p>
          <a:endParaRPr lang="en-US"/>
        </a:p>
      </dgm:t>
    </dgm:pt>
    <dgm:pt modelId="{13960FE4-2C23-4743-B245-D70B9E3A3024}">
      <dgm:prSet/>
      <dgm:spPr/>
      <dgm:t>
        <a:bodyPr/>
        <a:lstStyle/>
        <a:p>
          <a:pPr rtl="0"/>
          <a:r>
            <a:rPr lang="en-US" dirty="0"/>
            <a:t>Cannot target final energy burden</a:t>
          </a:r>
        </a:p>
      </dgm:t>
    </dgm:pt>
    <dgm:pt modelId="{38DE1D6A-8478-4B63-8A86-10FA6394E2DA}" type="parTrans" cxnId="{20D1CD8E-C9C1-4A47-9740-CA02D7EBE1D3}">
      <dgm:prSet/>
      <dgm:spPr/>
      <dgm:t>
        <a:bodyPr/>
        <a:lstStyle/>
        <a:p>
          <a:endParaRPr lang="en-US"/>
        </a:p>
      </dgm:t>
    </dgm:pt>
    <dgm:pt modelId="{9D96E9DA-0E9E-46E5-ABF7-C2EE603B2BD4}" type="sibTrans" cxnId="{20D1CD8E-C9C1-4A47-9740-CA02D7EBE1D3}">
      <dgm:prSet/>
      <dgm:spPr/>
      <dgm:t>
        <a:bodyPr/>
        <a:lstStyle/>
        <a:p>
          <a:endParaRPr lang="en-US"/>
        </a:p>
      </dgm:t>
    </dgm:pt>
    <dgm:pt modelId="{AA30608C-1CD4-4356-8208-3A68BAF0C60E}" type="pres">
      <dgm:prSet presAssocID="{B3AFCDEF-97BD-4CDE-B4B1-84F5DDB66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0D945-F1FA-4C93-ABBF-A0027EB99A2E}" type="pres">
      <dgm:prSet presAssocID="{98D49BE2-2BF7-4ACB-A369-443DA76CB6C3}" presName="linNode" presStyleCnt="0"/>
      <dgm:spPr/>
    </dgm:pt>
    <dgm:pt modelId="{6F2A203D-53A9-4B84-92B5-CFE54804D0A7}" type="pres">
      <dgm:prSet presAssocID="{98D49BE2-2BF7-4ACB-A369-443DA76CB6C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206A2-CCAE-4D0F-92BD-4BD565A9BF67}" type="pres">
      <dgm:prSet presAssocID="{98D49BE2-2BF7-4ACB-A369-443DA76CB6C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9222-E934-4FAE-8FE9-57602B672A36}" type="pres">
      <dgm:prSet presAssocID="{191EFBE5-6FC5-4348-AD1F-4E87314AA858}" presName="sp" presStyleCnt="0"/>
      <dgm:spPr/>
    </dgm:pt>
    <dgm:pt modelId="{44D3F6FA-86F0-4685-9640-8AA6C2C1347D}" type="pres">
      <dgm:prSet presAssocID="{09CFA910-8492-4EAF-A540-7EAB7B6F1603}" presName="linNode" presStyleCnt="0"/>
      <dgm:spPr/>
    </dgm:pt>
    <dgm:pt modelId="{2660AE3C-8D0B-40B4-9BD9-B91D68440D39}" type="pres">
      <dgm:prSet presAssocID="{09CFA910-8492-4EAF-A540-7EAB7B6F160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60C20-85A2-4E89-A11C-2341D0AC7DD4}" type="pres">
      <dgm:prSet presAssocID="{09CFA910-8492-4EAF-A540-7EAB7B6F160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87B6D-8AC0-4BAB-9DF0-4BC1D3D506C6}" type="pres">
      <dgm:prSet presAssocID="{D0963029-F89E-4036-A0A2-F789684EB648}" presName="sp" presStyleCnt="0"/>
      <dgm:spPr/>
    </dgm:pt>
    <dgm:pt modelId="{E43E1765-D97C-40B1-A35B-D0C6C403C7FD}" type="pres">
      <dgm:prSet presAssocID="{53380B3A-A413-4955-BC02-61F8D2E60DF3}" presName="linNode" presStyleCnt="0"/>
      <dgm:spPr/>
    </dgm:pt>
    <dgm:pt modelId="{A2E63433-05D0-4CE1-A578-2549F551B1A7}" type="pres">
      <dgm:prSet presAssocID="{53380B3A-A413-4955-BC02-61F8D2E60D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4EA-6EBA-4147-BE26-E692BEAAB6B4}" type="pres">
      <dgm:prSet presAssocID="{53380B3A-A413-4955-BC02-61F8D2E60D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F03818-78CE-4CE6-9973-D4AB0FA8B6A2}" srcId="{98D49BE2-2BF7-4ACB-A369-443DA76CB6C3}" destId="{9D4A7966-F1BE-4201-A445-B3D9E6C91677}" srcOrd="1" destOrd="0" parTransId="{50E6B1A8-278E-4CDC-BA67-4C26EC328DB5}" sibTransId="{E3E924C5-85E4-4B98-B328-A42C44A683AB}"/>
    <dgm:cxn modelId="{6354C01A-2394-4120-B330-4C9828D4BAF2}" type="presOf" srcId="{7E93E36E-DCF4-4038-9BAE-4A3E40BBF304}" destId="{30F2A4EA-6EBA-4147-BE26-E692BEAAB6B4}" srcOrd="0" destOrd="2" presId="urn:microsoft.com/office/officeart/2005/8/layout/vList5"/>
    <dgm:cxn modelId="{47A5BFF3-FDBA-40C1-A509-B54665D0C884}" type="presOf" srcId="{CA988FC4-86A8-42F5-9F58-D6673E6E4C20}" destId="{4C9206A2-CCAE-4D0F-92BD-4BD565A9BF67}" srcOrd="0" destOrd="4" presId="urn:microsoft.com/office/officeart/2005/8/layout/vList5"/>
    <dgm:cxn modelId="{20D1CD8E-C9C1-4A47-9740-CA02D7EBE1D3}" srcId="{98D49BE2-2BF7-4ACB-A369-443DA76CB6C3}" destId="{13960FE4-2C23-4743-B245-D70B9E3A3024}" srcOrd="3" destOrd="0" parTransId="{38DE1D6A-8478-4B63-8A86-10FA6394E2DA}" sibTransId="{9D96E9DA-0E9E-46E5-ABF7-C2EE603B2BD4}"/>
    <dgm:cxn modelId="{40FCAD6A-21F8-4913-88A5-B2BD609B4499}" srcId="{09CFA910-8492-4EAF-A540-7EAB7B6F1603}" destId="{80661648-7860-4FCF-B025-DFED52491242}" srcOrd="3" destOrd="0" parTransId="{BACC58FA-DD56-4613-8CDC-AB477A8643A2}" sibTransId="{C907BF60-328B-4FAB-932B-E0EDB9E60D61}"/>
    <dgm:cxn modelId="{A638FFC8-CC3A-40B5-BF3E-595AD5807FAE}" srcId="{53380B3A-A413-4955-BC02-61F8D2E60DF3}" destId="{7E93E36E-DCF4-4038-9BAE-4A3E40BBF304}" srcOrd="2" destOrd="0" parTransId="{DFECE440-51BC-447A-A7A7-C1043D620B18}" sibTransId="{C4B0436B-723E-46D8-BF88-8A8E73695B01}"/>
    <dgm:cxn modelId="{EAB40D71-4F24-459B-869B-F8DFB1D2F73B}" type="presOf" srcId="{09CFA910-8492-4EAF-A540-7EAB7B6F1603}" destId="{2660AE3C-8D0B-40B4-9BD9-B91D68440D39}" srcOrd="0" destOrd="0" presId="urn:microsoft.com/office/officeart/2005/8/layout/vList5"/>
    <dgm:cxn modelId="{9C3AAA1C-1035-4512-B3B1-5C8121D7F869}" srcId="{53380B3A-A413-4955-BC02-61F8D2E60DF3}" destId="{3F45C1FC-BDA8-4649-B25F-147BCF3E4DE3}" srcOrd="0" destOrd="0" parTransId="{1A34E45B-3462-4640-B577-275E116A240E}" sibTransId="{469A37DF-5B5B-4C5F-8186-55E2260097D6}"/>
    <dgm:cxn modelId="{39A2CF21-430A-4DCA-93C3-4DD4CEBED5FE}" srcId="{98D49BE2-2BF7-4ACB-A369-443DA76CB6C3}" destId="{3FB04982-721F-4C60-A474-0F4A585E2B79}" srcOrd="2" destOrd="0" parTransId="{67505E3B-8B5A-459D-A8D4-F6E581CE2F76}" sibTransId="{18DC909D-B097-4CA3-A79A-8E93929DDBE4}"/>
    <dgm:cxn modelId="{0ED1C76A-85E7-45E5-9D43-63D7DDFC9538}" type="presOf" srcId="{98D49BE2-2BF7-4ACB-A369-443DA76CB6C3}" destId="{6F2A203D-53A9-4B84-92B5-CFE54804D0A7}" srcOrd="0" destOrd="0" presId="urn:microsoft.com/office/officeart/2005/8/layout/vList5"/>
    <dgm:cxn modelId="{547C22CA-B2E8-477F-8D8A-5AC4B7A13C81}" type="presOf" srcId="{EDDFF07F-96BF-42D0-BB34-15C9176DCDCB}" destId="{4C9206A2-CCAE-4D0F-92BD-4BD565A9BF67}" srcOrd="0" destOrd="0" presId="urn:microsoft.com/office/officeart/2005/8/layout/vList5"/>
    <dgm:cxn modelId="{196B48C4-92DD-472A-ABE9-2CE6E98B9F54}" srcId="{98D49BE2-2BF7-4ACB-A369-443DA76CB6C3}" destId="{CA988FC4-86A8-42F5-9F58-D6673E6E4C20}" srcOrd="4" destOrd="0" parTransId="{5D714049-C90F-4D4C-9892-D16D0302D68B}" sibTransId="{154A6120-538D-4F4E-94A0-2C91E61D0BD3}"/>
    <dgm:cxn modelId="{8F55FE05-2752-4785-984C-01038C65EB6B}" srcId="{53380B3A-A413-4955-BC02-61F8D2E60DF3}" destId="{F284C72C-D97D-445A-A453-0200791B534F}" srcOrd="1" destOrd="0" parTransId="{9792A38C-8E65-4D85-BB30-D56E8E1AF268}" sibTransId="{163CABC0-C8D0-4EE3-AF10-CEC35C5B1443}"/>
    <dgm:cxn modelId="{2FC11CCB-0C83-4B29-BDCB-FD56C6BC6904}" type="presOf" srcId="{B4AF2C4F-78D6-4137-B0BC-16A0F4F5E09B}" destId="{AB460C20-85A2-4E89-A11C-2341D0AC7DD4}" srcOrd="0" destOrd="4" presId="urn:microsoft.com/office/officeart/2005/8/layout/vList5"/>
    <dgm:cxn modelId="{A423DA86-2325-4725-9DD5-5EF7F5971243}" type="presOf" srcId="{9D4A7966-F1BE-4201-A445-B3D9E6C91677}" destId="{4C9206A2-CCAE-4D0F-92BD-4BD565A9BF67}" srcOrd="0" destOrd="1" presId="urn:microsoft.com/office/officeart/2005/8/layout/vList5"/>
    <dgm:cxn modelId="{C294FCDF-10A5-4ABC-9A00-65D431EE8B57}" srcId="{B3AFCDEF-97BD-4CDE-B4B1-84F5DDB66BBB}" destId="{98D49BE2-2BF7-4ACB-A369-443DA76CB6C3}" srcOrd="0" destOrd="0" parTransId="{A323490F-9F7A-4790-8736-FB84B885B658}" sibTransId="{191EFBE5-6FC5-4348-AD1F-4E87314AA858}"/>
    <dgm:cxn modelId="{27CDF68D-181C-4C98-8ACC-F8959064E4BC}" srcId="{09CFA910-8492-4EAF-A540-7EAB7B6F1603}" destId="{6A49F6B2-066C-49DE-9A25-63084B2664A0}" srcOrd="1" destOrd="0" parTransId="{7454A590-11B8-413E-A479-BEE9A4F38F11}" sibTransId="{E6402D51-0936-4506-B333-920A61AA6263}"/>
    <dgm:cxn modelId="{B71AB793-6154-4636-A6EF-6F7D5FD91863}" type="presOf" srcId="{6A49F6B2-066C-49DE-9A25-63084B2664A0}" destId="{AB460C20-85A2-4E89-A11C-2341D0AC7DD4}" srcOrd="0" destOrd="1" presId="urn:microsoft.com/office/officeart/2005/8/layout/vList5"/>
    <dgm:cxn modelId="{906B0518-2348-43B8-8EE2-9313A68F8AD0}" type="presOf" srcId="{F284C72C-D97D-445A-A453-0200791B534F}" destId="{30F2A4EA-6EBA-4147-BE26-E692BEAAB6B4}" srcOrd="0" destOrd="1" presId="urn:microsoft.com/office/officeart/2005/8/layout/vList5"/>
    <dgm:cxn modelId="{9C5303C5-E236-4EB3-B043-C9F4ADC0F35F}" type="presOf" srcId="{2F752E97-DC51-4B9B-9382-096CBCC3927A}" destId="{AB460C20-85A2-4E89-A11C-2341D0AC7DD4}" srcOrd="0" destOrd="0" presId="urn:microsoft.com/office/officeart/2005/8/layout/vList5"/>
    <dgm:cxn modelId="{BE28C5F2-5B19-4540-83AF-4473DC270678}" type="presOf" srcId="{3FB04982-721F-4C60-A474-0F4A585E2B79}" destId="{4C9206A2-CCAE-4D0F-92BD-4BD565A9BF67}" srcOrd="0" destOrd="2" presId="urn:microsoft.com/office/officeart/2005/8/layout/vList5"/>
    <dgm:cxn modelId="{74049B86-45B2-4FA4-A8D0-DECD14F068B4}" srcId="{98D49BE2-2BF7-4ACB-A369-443DA76CB6C3}" destId="{EDDFF07F-96BF-42D0-BB34-15C9176DCDCB}" srcOrd="0" destOrd="0" parTransId="{5FD1F5F9-8528-479F-8106-E60704D49AF1}" sibTransId="{82DAF5E8-1378-446E-8A06-69308077F890}"/>
    <dgm:cxn modelId="{A0662F57-BDE5-4CDB-B7E5-73A0A0DF78A0}" srcId="{B3AFCDEF-97BD-4CDE-B4B1-84F5DDB66BBB}" destId="{53380B3A-A413-4955-BC02-61F8D2E60DF3}" srcOrd="2" destOrd="0" parTransId="{27D19A30-678C-4974-A604-71F4599DACB5}" sibTransId="{FB6D179B-DC0C-42C1-89AA-08CD4836573A}"/>
    <dgm:cxn modelId="{57856776-C438-4752-890C-BB35ED103482}" type="presOf" srcId="{53380B3A-A413-4955-BC02-61F8D2E60DF3}" destId="{A2E63433-05D0-4CE1-A578-2549F551B1A7}" srcOrd="0" destOrd="0" presId="urn:microsoft.com/office/officeart/2005/8/layout/vList5"/>
    <dgm:cxn modelId="{3D2CC72B-7057-406C-9BD6-F06E5820DD43}" srcId="{09CFA910-8492-4EAF-A540-7EAB7B6F1603}" destId="{87762B63-CE88-4869-AAF7-97E3029E45F4}" srcOrd="2" destOrd="0" parTransId="{8A113EEC-BFF1-42F8-820D-D2A7BE9CAC40}" sibTransId="{320F47CF-2ECE-4AED-A3E3-D7639B85C045}"/>
    <dgm:cxn modelId="{462327B4-0133-4D75-A24F-0405EA650414}" type="presOf" srcId="{80661648-7860-4FCF-B025-DFED52491242}" destId="{AB460C20-85A2-4E89-A11C-2341D0AC7DD4}" srcOrd="0" destOrd="3" presId="urn:microsoft.com/office/officeart/2005/8/layout/vList5"/>
    <dgm:cxn modelId="{602A4BE5-4D0F-4E26-AFA9-BDEAC584EF5E}" srcId="{09CFA910-8492-4EAF-A540-7EAB7B6F1603}" destId="{2F752E97-DC51-4B9B-9382-096CBCC3927A}" srcOrd="0" destOrd="0" parTransId="{EC9DA24C-A850-4694-B45D-24595F8CF224}" sibTransId="{D8922918-043A-4CE2-A60E-5BBA0E9B5EDD}"/>
    <dgm:cxn modelId="{FA2A8D68-4F3A-4A63-8E17-97E2DC4F424E}" type="presOf" srcId="{B3AFCDEF-97BD-4CDE-B4B1-84F5DDB66BBB}" destId="{AA30608C-1CD4-4356-8208-3A68BAF0C60E}" srcOrd="0" destOrd="0" presId="urn:microsoft.com/office/officeart/2005/8/layout/vList5"/>
    <dgm:cxn modelId="{D7659840-712C-4855-BED1-226D6361427F}" type="presOf" srcId="{13960FE4-2C23-4743-B245-D70B9E3A3024}" destId="{4C9206A2-CCAE-4D0F-92BD-4BD565A9BF67}" srcOrd="0" destOrd="3" presId="urn:microsoft.com/office/officeart/2005/8/layout/vList5"/>
    <dgm:cxn modelId="{E94E1526-79BD-49CC-9EBA-3B0F8588A6A4}" srcId="{B3AFCDEF-97BD-4CDE-B4B1-84F5DDB66BBB}" destId="{09CFA910-8492-4EAF-A540-7EAB7B6F1603}" srcOrd="1" destOrd="0" parTransId="{54097827-3A50-4F38-B380-10630745EEA7}" sibTransId="{D0963029-F89E-4036-A0A2-F789684EB648}"/>
    <dgm:cxn modelId="{69C242D3-AA8D-4B65-80C3-AAF7347D1B6A}" type="presOf" srcId="{3F45C1FC-BDA8-4649-B25F-147BCF3E4DE3}" destId="{30F2A4EA-6EBA-4147-BE26-E692BEAAB6B4}" srcOrd="0" destOrd="0" presId="urn:microsoft.com/office/officeart/2005/8/layout/vList5"/>
    <dgm:cxn modelId="{0F9F8F19-540E-4ECE-BE30-8B1EA4C935A1}" type="presOf" srcId="{87762B63-CE88-4869-AAF7-97E3029E45F4}" destId="{AB460C20-85A2-4E89-A11C-2341D0AC7DD4}" srcOrd="0" destOrd="2" presId="urn:microsoft.com/office/officeart/2005/8/layout/vList5"/>
    <dgm:cxn modelId="{79FEAAF3-06B6-4B8E-A04B-18D6A1776721}" srcId="{09CFA910-8492-4EAF-A540-7EAB7B6F1603}" destId="{B4AF2C4F-78D6-4137-B0BC-16A0F4F5E09B}" srcOrd="4" destOrd="0" parTransId="{C0A15571-1074-4664-8A49-EA9D449B2C70}" sibTransId="{7B23BB40-F68F-4EF7-A4D2-77FF0FFA9A1A}"/>
    <dgm:cxn modelId="{86EB8CE1-B2A6-47B0-ABE8-201DE15C200B}" type="presParOf" srcId="{AA30608C-1CD4-4356-8208-3A68BAF0C60E}" destId="{B470D945-F1FA-4C93-ABBF-A0027EB99A2E}" srcOrd="0" destOrd="0" presId="urn:microsoft.com/office/officeart/2005/8/layout/vList5"/>
    <dgm:cxn modelId="{65EA5562-44F8-436F-BCF4-66EA65133E5E}" type="presParOf" srcId="{B470D945-F1FA-4C93-ABBF-A0027EB99A2E}" destId="{6F2A203D-53A9-4B84-92B5-CFE54804D0A7}" srcOrd="0" destOrd="0" presId="urn:microsoft.com/office/officeart/2005/8/layout/vList5"/>
    <dgm:cxn modelId="{B18CC7D5-11D3-4752-87EA-272A7D930A73}" type="presParOf" srcId="{B470D945-F1FA-4C93-ABBF-A0027EB99A2E}" destId="{4C9206A2-CCAE-4D0F-92BD-4BD565A9BF67}" srcOrd="1" destOrd="0" presId="urn:microsoft.com/office/officeart/2005/8/layout/vList5"/>
    <dgm:cxn modelId="{9FC88CC9-B553-45B4-9E97-28C488450B38}" type="presParOf" srcId="{AA30608C-1CD4-4356-8208-3A68BAF0C60E}" destId="{B32F9222-E934-4FAE-8FE9-57602B672A36}" srcOrd="1" destOrd="0" presId="urn:microsoft.com/office/officeart/2005/8/layout/vList5"/>
    <dgm:cxn modelId="{9078E424-2263-48C9-8F5E-934BA36B587E}" type="presParOf" srcId="{AA30608C-1CD4-4356-8208-3A68BAF0C60E}" destId="{44D3F6FA-86F0-4685-9640-8AA6C2C1347D}" srcOrd="2" destOrd="0" presId="urn:microsoft.com/office/officeart/2005/8/layout/vList5"/>
    <dgm:cxn modelId="{12E265BC-ADEF-42BF-B48B-D4ADC276CBE9}" type="presParOf" srcId="{44D3F6FA-86F0-4685-9640-8AA6C2C1347D}" destId="{2660AE3C-8D0B-40B4-9BD9-B91D68440D39}" srcOrd="0" destOrd="0" presId="urn:microsoft.com/office/officeart/2005/8/layout/vList5"/>
    <dgm:cxn modelId="{48482BD7-D877-47A2-BE7B-61EEB569751E}" type="presParOf" srcId="{44D3F6FA-86F0-4685-9640-8AA6C2C1347D}" destId="{AB460C20-85A2-4E89-A11C-2341D0AC7DD4}" srcOrd="1" destOrd="0" presId="urn:microsoft.com/office/officeart/2005/8/layout/vList5"/>
    <dgm:cxn modelId="{DBE646C8-79B4-43E0-90FE-1402DCF9DBD0}" type="presParOf" srcId="{AA30608C-1CD4-4356-8208-3A68BAF0C60E}" destId="{78587B6D-8AC0-4BAB-9DF0-4BC1D3D506C6}" srcOrd="3" destOrd="0" presId="urn:microsoft.com/office/officeart/2005/8/layout/vList5"/>
    <dgm:cxn modelId="{F0537767-F5EF-481C-A5C6-B995B9458808}" type="presParOf" srcId="{AA30608C-1CD4-4356-8208-3A68BAF0C60E}" destId="{E43E1765-D97C-40B1-A35B-D0C6C403C7FD}" srcOrd="4" destOrd="0" presId="urn:microsoft.com/office/officeart/2005/8/layout/vList5"/>
    <dgm:cxn modelId="{79053A61-F909-44F6-B7D9-9341966763CD}" type="presParOf" srcId="{E43E1765-D97C-40B1-A35B-D0C6C403C7FD}" destId="{A2E63433-05D0-4CE1-A578-2549F551B1A7}" srcOrd="0" destOrd="0" presId="urn:microsoft.com/office/officeart/2005/8/layout/vList5"/>
    <dgm:cxn modelId="{589B3DCB-1838-4A3A-8550-8ED13BCEC1CF}" type="presParOf" srcId="{E43E1765-D97C-40B1-A35B-D0C6C403C7FD}" destId="{30F2A4EA-6EBA-4147-BE26-E692BEAAB6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6FE954-E9D5-4C50-A714-DD9B16AF417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606F881-366D-4C36-9AB7-3DF731C6C6C3}">
      <dgm:prSet phldrT="[Text]"/>
      <dgm:spPr/>
      <dgm:t>
        <a:bodyPr/>
        <a:lstStyle/>
        <a:p>
          <a:r>
            <a:rPr lang="en-US" dirty="0"/>
            <a:t>Target high usage homes that need major measures</a:t>
          </a:r>
        </a:p>
      </dgm:t>
    </dgm:pt>
    <dgm:pt modelId="{F0DCBDF7-02C8-440E-B245-161FE823A9B1}" type="parTrans" cxnId="{35EBCE5D-43CD-4F6D-9DA7-196A64AE947F}">
      <dgm:prSet/>
      <dgm:spPr/>
      <dgm:t>
        <a:bodyPr/>
        <a:lstStyle/>
        <a:p>
          <a:endParaRPr lang="en-US"/>
        </a:p>
      </dgm:t>
    </dgm:pt>
    <dgm:pt modelId="{BF7425AA-3A20-4339-B339-3F677A4A8EFA}" type="sibTrans" cxnId="{35EBCE5D-43CD-4F6D-9DA7-196A64AE947F}">
      <dgm:prSet/>
      <dgm:spPr/>
      <dgm:t>
        <a:bodyPr/>
        <a:lstStyle/>
        <a:p>
          <a:endParaRPr lang="en-US"/>
        </a:p>
      </dgm:t>
    </dgm:pt>
    <dgm:pt modelId="{31B4DD60-7818-4F9C-A59A-930E057953EB}">
      <dgm:prSet phldrT="[Text]"/>
      <dgm:spPr/>
      <dgm:t>
        <a:bodyPr/>
        <a:lstStyle/>
        <a:p>
          <a:r>
            <a:rPr lang="en-US" dirty="0"/>
            <a:t>Identify, prioritize, and install appropriate measures</a:t>
          </a:r>
        </a:p>
      </dgm:t>
    </dgm:pt>
    <dgm:pt modelId="{D4711E2A-A196-4A09-B725-E6D57D0BA560}" type="parTrans" cxnId="{A47CFD1C-9E3E-4E08-9CA7-8ECD1F7A4790}">
      <dgm:prSet/>
      <dgm:spPr/>
      <dgm:t>
        <a:bodyPr/>
        <a:lstStyle/>
        <a:p>
          <a:endParaRPr lang="en-US"/>
        </a:p>
      </dgm:t>
    </dgm:pt>
    <dgm:pt modelId="{4C887F4D-C22B-49F7-BF7A-9B739DE145AE}" type="sibTrans" cxnId="{A47CFD1C-9E3E-4E08-9CA7-8ECD1F7A4790}">
      <dgm:prSet/>
      <dgm:spPr/>
      <dgm:t>
        <a:bodyPr/>
        <a:lstStyle/>
        <a:p>
          <a:endParaRPr lang="en-US"/>
        </a:p>
      </dgm:t>
    </dgm:pt>
    <dgm:pt modelId="{11D5A0BE-5FE5-4DFE-A80C-72BE42B1E646}">
      <dgm:prSet phldrT="[Text]"/>
      <dgm:spPr/>
      <dgm:t>
        <a:bodyPr/>
        <a:lstStyle/>
        <a:p>
          <a:r>
            <a:rPr lang="en-US" dirty="0"/>
            <a:t>Ensure that weatherization staff do high quality work</a:t>
          </a:r>
        </a:p>
      </dgm:t>
    </dgm:pt>
    <dgm:pt modelId="{4A294813-A2D1-425B-9211-19767E1FE5A9}" type="parTrans" cxnId="{F25F97C1-4AFE-48F0-8559-10C1983596EB}">
      <dgm:prSet/>
      <dgm:spPr/>
      <dgm:t>
        <a:bodyPr/>
        <a:lstStyle/>
        <a:p>
          <a:endParaRPr lang="en-US"/>
        </a:p>
      </dgm:t>
    </dgm:pt>
    <dgm:pt modelId="{384CA886-93E7-4F38-BC1B-BDB4EBADEF58}" type="sibTrans" cxnId="{F25F97C1-4AFE-48F0-8559-10C1983596EB}">
      <dgm:prSet/>
      <dgm:spPr/>
      <dgm:t>
        <a:bodyPr/>
        <a:lstStyle/>
        <a:p>
          <a:endParaRPr lang="en-US"/>
        </a:p>
      </dgm:t>
    </dgm:pt>
    <dgm:pt modelId="{CD37D25B-F394-450E-A1D3-9BC52A76A441}" type="pres">
      <dgm:prSet presAssocID="{9E6FE954-E9D5-4C50-A714-DD9B16AF4175}" presName="compositeShape" presStyleCnt="0">
        <dgm:presLayoutVars>
          <dgm:chMax val="7"/>
          <dgm:dir/>
          <dgm:resizeHandles val="exact"/>
        </dgm:presLayoutVars>
      </dgm:prSet>
      <dgm:spPr/>
    </dgm:pt>
    <dgm:pt modelId="{80BF5D11-00BE-46BF-9F65-9646478C268E}" type="pres">
      <dgm:prSet presAssocID="{9E6FE954-E9D5-4C50-A714-DD9B16AF4175}" presName="wedge1" presStyleLbl="node1" presStyleIdx="0" presStyleCnt="3"/>
      <dgm:spPr/>
      <dgm:t>
        <a:bodyPr/>
        <a:lstStyle/>
        <a:p>
          <a:endParaRPr lang="en-US"/>
        </a:p>
      </dgm:t>
    </dgm:pt>
    <dgm:pt modelId="{1D0B9B73-8A68-4665-9734-6077F9F3DBCF}" type="pres">
      <dgm:prSet presAssocID="{9E6FE954-E9D5-4C50-A714-DD9B16AF4175}" presName="dummy1a" presStyleCnt="0"/>
      <dgm:spPr/>
    </dgm:pt>
    <dgm:pt modelId="{E5302A49-4545-43D9-B94F-0CCE07592F98}" type="pres">
      <dgm:prSet presAssocID="{9E6FE954-E9D5-4C50-A714-DD9B16AF4175}" presName="dummy1b" presStyleCnt="0"/>
      <dgm:spPr/>
    </dgm:pt>
    <dgm:pt modelId="{91959133-8491-4699-9A20-9297B83678CA}" type="pres">
      <dgm:prSet presAssocID="{9E6FE954-E9D5-4C50-A714-DD9B16AF417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6465F-B71D-45CC-9ABA-6DE9FC8A8876}" type="pres">
      <dgm:prSet presAssocID="{9E6FE954-E9D5-4C50-A714-DD9B16AF4175}" presName="wedge2" presStyleLbl="node1" presStyleIdx="1" presStyleCnt="3"/>
      <dgm:spPr/>
      <dgm:t>
        <a:bodyPr/>
        <a:lstStyle/>
        <a:p>
          <a:endParaRPr lang="en-US"/>
        </a:p>
      </dgm:t>
    </dgm:pt>
    <dgm:pt modelId="{5C40D60E-0C84-4681-A38B-76C6332E2D65}" type="pres">
      <dgm:prSet presAssocID="{9E6FE954-E9D5-4C50-A714-DD9B16AF4175}" presName="dummy2a" presStyleCnt="0"/>
      <dgm:spPr/>
    </dgm:pt>
    <dgm:pt modelId="{F4F6C23C-87AA-4434-94F3-FD913E984CEA}" type="pres">
      <dgm:prSet presAssocID="{9E6FE954-E9D5-4C50-A714-DD9B16AF4175}" presName="dummy2b" presStyleCnt="0"/>
      <dgm:spPr/>
    </dgm:pt>
    <dgm:pt modelId="{359E5E92-8AA6-4DD9-B715-07FAD368E3F8}" type="pres">
      <dgm:prSet presAssocID="{9E6FE954-E9D5-4C50-A714-DD9B16AF417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C6EF4-A581-4819-A4A0-327ED2D0C193}" type="pres">
      <dgm:prSet presAssocID="{9E6FE954-E9D5-4C50-A714-DD9B16AF4175}" presName="wedge3" presStyleLbl="node1" presStyleIdx="2" presStyleCnt="3"/>
      <dgm:spPr/>
      <dgm:t>
        <a:bodyPr/>
        <a:lstStyle/>
        <a:p>
          <a:endParaRPr lang="en-US"/>
        </a:p>
      </dgm:t>
    </dgm:pt>
    <dgm:pt modelId="{F872635F-D0D2-4350-82F3-AA03546280FA}" type="pres">
      <dgm:prSet presAssocID="{9E6FE954-E9D5-4C50-A714-DD9B16AF4175}" presName="dummy3a" presStyleCnt="0"/>
      <dgm:spPr/>
    </dgm:pt>
    <dgm:pt modelId="{4D5BB0A2-4F61-4BDF-9834-5F712A226C3B}" type="pres">
      <dgm:prSet presAssocID="{9E6FE954-E9D5-4C50-A714-DD9B16AF4175}" presName="dummy3b" presStyleCnt="0"/>
      <dgm:spPr/>
    </dgm:pt>
    <dgm:pt modelId="{527FAE6A-D038-4B7E-B1B1-EEC9D08715DA}" type="pres">
      <dgm:prSet presAssocID="{9E6FE954-E9D5-4C50-A714-DD9B16AF417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64F2F-001D-4E78-BE5D-C8E746002E0A}" type="pres">
      <dgm:prSet presAssocID="{4C887F4D-C22B-49F7-BF7A-9B739DE145AE}" presName="arrowWedge1" presStyleLbl="fgSibTrans2D1" presStyleIdx="0" presStyleCnt="3"/>
      <dgm:spPr/>
    </dgm:pt>
    <dgm:pt modelId="{278E1EAF-8E69-4BB4-B185-C1996442795C}" type="pres">
      <dgm:prSet presAssocID="{384CA886-93E7-4F38-BC1B-BDB4EBADEF58}" presName="arrowWedge2" presStyleLbl="fgSibTrans2D1" presStyleIdx="1" presStyleCnt="3"/>
      <dgm:spPr/>
    </dgm:pt>
    <dgm:pt modelId="{7BAB61C3-E4F0-4680-BE5D-0EB5C6322169}" type="pres">
      <dgm:prSet presAssocID="{BF7425AA-3A20-4339-B339-3F677A4A8EFA}" presName="arrowWedge3" presStyleLbl="fgSibTrans2D1" presStyleIdx="2" presStyleCnt="3"/>
      <dgm:spPr/>
    </dgm:pt>
  </dgm:ptLst>
  <dgm:cxnLst>
    <dgm:cxn modelId="{D482CBA5-D99D-43B4-B422-1B09259378D5}" type="presOf" srcId="{11D5A0BE-5FE5-4DFE-A80C-72BE42B1E646}" destId="{D1D6465F-B71D-45CC-9ABA-6DE9FC8A8876}" srcOrd="0" destOrd="0" presId="urn:microsoft.com/office/officeart/2005/8/layout/cycle8"/>
    <dgm:cxn modelId="{A2854D6B-1056-47EB-B530-82DE0FAF9CC0}" type="presOf" srcId="{11D5A0BE-5FE5-4DFE-A80C-72BE42B1E646}" destId="{359E5E92-8AA6-4DD9-B715-07FAD368E3F8}" srcOrd="1" destOrd="0" presId="urn:microsoft.com/office/officeart/2005/8/layout/cycle8"/>
    <dgm:cxn modelId="{602A6D8C-52F8-47B6-ADF4-B831667D978A}" type="presOf" srcId="{E606F881-366D-4C36-9AB7-3DF731C6C6C3}" destId="{527FAE6A-D038-4B7E-B1B1-EEC9D08715DA}" srcOrd="1" destOrd="0" presId="urn:microsoft.com/office/officeart/2005/8/layout/cycle8"/>
    <dgm:cxn modelId="{F3432120-6C1D-4EA3-88C9-D438D7F01D7C}" type="presOf" srcId="{31B4DD60-7818-4F9C-A59A-930E057953EB}" destId="{91959133-8491-4699-9A20-9297B83678CA}" srcOrd="1" destOrd="0" presId="urn:microsoft.com/office/officeart/2005/8/layout/cycle8"/>
    <dgm:cxn modelId="{F25F97C1-4AFE-48F0-8559-10C1983596EB}" srcId="{9E6FE954-E9D5-4C50-A714-DD9B16AF4175}" destId="{11D5A0BE-5FE5-4DFE-A80C-72BE42B1E646}" srcOrd="1" destOrd="0" parTransId="{4A294813-A2D1-425B-9211-19767E1FE5A9}" sibTransId="{384CA886-93E7-4F38-BC1B-BDB4EBADEF58}"/>
    <dgm:cxn modelId="{09ABB94F-B071-4836-8099-FCB4CEDCCF98}" type="presOf" srcId="{E606F881-366D-4C36-9AB7-3DF731C6C6C3}" destId="{590C6EF4-A581-4819-A4A0-327ED2D0C193}" srcOrd="0" destOrd="0" presId="urn:microsoft.com/office/officeart/2005/8/layout/cycle8"/>
    <dgm:cxn modelId="{35EBCE5D-43CD-4F6D-9DA7-196A64AE947F}" srcId="{9E6FE954-E9D5-4C50-A714-DD9B16AF4175}" destId="{E606F881-366D-4C36-9AB7-3DF731C6C6C3}" srcOrd="2" destOrd="0" parTransId="{F0DCBDF7-02C8-440E-B245-161FE823A9B1}" sibTransId="{BF7425AA-3A20-4339-B339-3F677A4A8EFA}"/>
    <dgm:cxn modelId="{8B69D117-75C9-472D-A1B5-81F631C77A71}" type="presOf" srcId="{9E6FE954-E9D5-4C50-A714-DD9B16AF4175}" destId="{CD37D25B-F394-450E-A1D3-9BC52A76A441}" srcOrd="0" destOrd="0" presId="urn:microsoft.com/office/officeart/2005/8/layout/cycle8"/>
    <dgm:cxn modelId="{6D4EE948-6079-4FDE-AD42-C09A127E8ECB}" type="presOf" srcId="{31B4DD60-7818-4F9C-A59A-930E057953EB}" destId="{80BF5D11-00BE-46BF-9F65-9646478C268E}" srcOrd="0" destOrd="0" presId="urn:microsoft.com/office/officeart/2005/8/layout/cycle8"/>
    <dgm:cxn modelId="{A47CFD1C-9E3E-4E08-9CA7-8ECD1F7A4790}" srcId="{9E6FE954-E9D5-4C50-A714-DD9B16AF4175}" destId="{31B4DD60-7818-4F9C-A59A-930E057953EB}" srcOrd="0" destOrd="0" parTransId="{D4711E2A-A196-4A09-B725-E6D57D0BA560}" sibTransId="{4C887F4D-C22B-49F7-BF7A-9B739DE145AE}"/>
    <dgm:cxn modelId="{62DC89CD-91F7-43D4-9554-A2EF7216792E}" type="presParOf" srcId="{CD37D25B-F394-450E-A1D3-9BC52A76A441}" destId="{80BF5D11-00BE-46BF-9F65-9646478C268E}" srcOrd="0" destOrd="0" presId="urn:microsoft.com/office/officeart/2005/8/layout/cycle8"/>
    <dgm:cxn modelId="{BB868DB6-8CEF-4353-AEF3-1CE25B14175E}" type="presParOf" srcId="{CD37D25B-F394-450E-A1D3-9BC52A76A441}" destId="{1D0B9B73-8A68-4665-9734-6077F9F3DBCF}" srcOrd="1" destOrd="0" presId="urn:microsoft.com/office/officeart/2005/8/layout/cycle8"/>
    <dgm:cxn modelId="{CBEC628D-A174-45AE-8EFB-60E20C64A231}" type="presParOf" srcId="{CD37D25B-F394-450E-A1D3-9BC52A76A441}" destId="{E5302A49-4545-43D9-B94F-0CCE07592F98}" srcOrd="2" destOrd="0" presId="urn:microsoft.com/office/officeart/2005/8/layout/cycle8"/>
    <dgm:cxn modelId="{2A840A31-BC05-4AB4-B7AD-242B12B06079}" type="presParOf" srcId="{CD37D25B-F394-450E-A1D3-9BC52A76A441}" destId="{91959133-8491-4699-9A20-9297B83678CA}" srcOrd="3" destOrd="0" presId="urn:microsoft.com/office/officeart/2005/8/layout/cycle8"/>
    <dgm:cxn modelId="{C8E58287-5C61-472E-A1C3-47652DCD3240}" type="presParOf" srcId="{CD37D25B-F394-450E-A1D3-9BC52A76A441}" destId="{D1D6465F-B71D-45CC-9ABA-6DE9FC8A8876}" srcOrd="4" destOrd="0" presId="urn:microsoft.com/office/officeart/2005/8/layout/cycle8"/>
    <dgm:cxn modelId="{052E77B2-A5B9-4B51-9F5E-CB413C65DE23}" type="presParOf" srcId="{CD37D25B-F394-450E-A1D3-9BC52A76A441}" destId="{5C40D60E-0C84-4681-A38B-76C6332E2D65}" srcOrd="5" destOrd="0" presId="urn:microsoft.com/office/officeart/2005/8/layout/cycle8"/>
    <dgm:cxn modelId="{63B18048-144E-4FE4-8B0F-6BFE628B201E}" type="presParOf" srcId="{CD37D25B-F394-450E-A1D3-9BC52A76A441}" destId="{F4F6C23C-87AA-4434-94F3-FD913E984CEA}" srcOrd="6" destOrd="0" presId="urn:microsoft.com/office/officeart/2005/8/layout/cycle8"/>
    <dgm:cxn modelId="{FE9AF16C-11D6-4515-A6C5-555FCC5B4EF6}" type="presParOf" srcId="{CD37D25B-F394-450E-A1D3-9BC52A76A441}" destId="{359E5E92-8AA6-4DD9-B715-07FAD368E3F8}" srcOrd="7" destOrd="0" presId="urn:microsoft.com/office/officeart/2005/8/layout/cycle8"/>
    <dgm:cxn modelId="{96E54DD2-55D3-4440-A3A0-156B10BCE84E}" type="presParOf" srcId="{CD37D25B-F394-450E-A1D3-9BC52A76A441}" destId="{590C6EF4-A581-4819-A4A0-327ED2D0C193}" srcOrd="8" destOrd="0" presId="urn:microsoft.com/office/officeart/2005/8/layout/cycle8"/>
    <dgm:cxn modelId="{B4ECB229-D65C-4D99-9903-808A4CD077C0}" type="presParOf" srcId="{CD37D25B-F394-450E-A1D3-9BC52A76A441}" destId="{F872635F-D0D2-4350-82F3-AA03546280FA}" srcOrd="9" destOrd="0" presId="urn:microsoft.com/office/officeart/2005/8/layout/cycle8"/>
    <dgm:cxn modelId="{8080D693-3882-4B6F-8D73-FE41F6578A21}" type="presParOf" srcId="{CD37D25B-F394-450E-A1D3-9BC52A76A441}" destId="{4D5BB0A2-4F61-4BDF-9834-5F712A226C3B}" srcOrd="10" destOrd="0" presId="urn:microsoft.com/office/officeart/2005/8/layout/cycle8"/>
    <dgm:cxn modelId="{9878CBD1-A103-4B7B-9C7E-853FC6D851EB}" type="presParOf" srcId="{CD37D25B-F394-450E-A1D3-9BC52A76A441}" destId="{527FAE6A-D038-4B7E-B1B1-EEC9D08715DA}" srcOrd="11" destOrd="0" presId="urn:microsoft.com/office/officeart/2005/8/layout/cycle8"/>
    <dgm:cxn modelId="{EFE3995C-5301-429B-9743-667FB4E067B6}" type="presParOf" srcId="{CD37D25B-F394-450E-A1D3-9BC52A76A441}" destId="{A0964F2F-001D-4E78-BE5D-C8E746002E0A}" srcOrd="12" destOrd="0" presId="urn:microsoft.com/office/officeart/2005/8/layout/cycle8"/>
    <dgm:cxn modelId="{AAAA627E-9893-47AC-85AA-6907B12FF0A7}" type="presParOf" srcId="{CD37D25B-F394-450E-A1D3-9BC52A76A441}" destId="{278E1EAF-8E69-4BB4-B185-C1996442795C}" srcOrd="13" destOrd="0" presId="urn:microsoft.com/office/officeart/2005/8/layout/cycle8"/>
    <dgm:cxn modelId="{152AA06E-C2FC-49BA-88C0-C3E8DF92525E}" type="presParOf" srcId="{CD37D25B-F394-450E-A1D3-9BC52A76A441}" destId="{7BAB61C3-E4F0-4680-BE5D-0EB5C632216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332002-A2EA-4FC1-8E35-A9D480C3837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8532EA-228E-449A-8638-9EC6D4D91FFA}">
      <dgm:prSet phldrT="[Text]"/>
      <dgm:spPr/>
      <dgm:t>
        <a:bodyPr/>
        <a:lstStyle/>
        <a:p>
          <a:r>
            <a:rPr lang="en-US" dirty="0"/>
            <a:t>Program Statistics</a:t>
          </a:r>
        </a:p>
      </dgm:t>
    </dgm:pt>
    <dgm:pt modelId="{413C6E08-3B9E-4DFA-82FC-5589CA95F3E7}" type="parTrans" cxnId="{01612EE1-D32E-4E20-9EC4-E3553DA47BD3}">
      <dgm:prSet/>
      <dgm:spPr/>
      <dgm:t>
        <a:bodyPr/>
        <a:lstStyle/>
        <a:p>
          <a:endParaRPr lang="en-US"/>
        </a:p>
      </dgm:t>
    </dgm:pt>
    <dgm:pt modelId="{027E50D2-0144-49F8-9BA5-9C23511184E6}" type="sibTrans" cxnId="{01612EE1-D32E-4E20-9EC4-E3553DA47BD3}">
      <dgm:prSet/>
      <dgm:spPr/>
      <dgm:t>
        <a:bodyPr/>
        <a:lstStyle/>
        <a:p>
          <a:endParaRPr lang="en-US"/>
        </a:p>
      </dgm:t>
    </dgm:pt>
    <dgm:pt modelId="{E4CBF09E-D474-438E-8119-17B8860E8B98}">
      <dgm:prSet phldrT="[Text]"/>
      <dgm:spPr/>
      <dgm:t>
        <a:bodyPr/>
        <a:lstStyle/>
        <a:p>
          <a:r>
            <a:rPr lang="en-US" dirty="0"/>
            <a:t>Refine</a:t>
          </a:r>
        </a:p>
      </dgm:t>
    </dgm:pt>
    <dgm:pt modelId="{9555E5B1-C13A-422D-B780-96449B6809A0}" type="parTrans" cxnId="{DE8D5CBB-05E5-473D-A9C7-1E58CCD4C066}">
      <dgm:prSet/>
      <dgm:spPr/>
      <dgm:t>
        <a:bodyPr/>
        <a:lstStyle/>
        <a:p>
          <a:endParaRPr lang="en-US"/>
        </a:p>
      </dgm:t>
    </dgm:pt>
    <dgm:pt modelId="{325B6EC0-2DCB-4041-B3AE-3E7B3A44CF9D}" type="sibTrans" cxnId="{DE8D5CBB-05E5-473D-A9C7-1E58CCD4C066}">
      <dgm:prSet/>
      <dgm:spPr/>
      <dgm:t>
        <a:bodyPr/>
        <a:lstStyle/>
        <a:p>
          <a:endParaRPr lang="en-US"/>
        </a:p>
      </dgm:t>
    </dgm:pt>
    <dgm:pt modelId="{EB056737-FDE0-4856-AFAD-AC424076FEEE}">
      <dgm:prSet phldrT="[Text]"/>
      <dgm:spPr/>
      <dgm:t>
        <a:bodyPr/>
        <a:lstStyle/>
        <a:p>
          <a:r>
            <a:rPr lang="en-US" dirty="0"/>
            <a:t>Pilot Changes</a:t>
          </a:r>
        </a:p>
      </dgm:t>
    </dgm:pt>
    <dgm:pt modelId="{747E2592-162A-4781-ACA7-7A511EB322B9}" type="parTrans" cxnId="{D960AFED-FBA8-4282-9201-74CDADAD2843}">
      <dgm:prSet/>
      <dgm:spPr/>
      <dgm:t>
        <a:bodyPr/>
        <a:lstStyle/>
        <a:p>
          <a:endParaRPr lang="en-US"/>
        </a:p>
      </dgm:t>
    </dgm:pt>
    <dgm:pt modelId="{8FB6BE03-F10D-4E97-A890-1C3E889FC0CD}" type="sibTrans" cxnId="{D960AFED-FBA8-4282-9201-74CDADAD2843}">
      <dgm:prSet/>
      <dgm:spPr/>
      <dgm:t>
        <a:bodyPr/>
        <a:lstStyle/>
        <a:p>
          <a:endParaRPr lang="en-US"/>
        </a:p>
      </dgm:t>
    </dgm:pt>
    <dgm:pt modelId="{715BD08B-2D82-40AA-A17A-3CA7F8A9C854}">
      <dgm:prSet phldrT="[Text]"/>
      <dgm:spPr/>
      <dgm:t>
        <a:bodyPr/>
        <a:lstStyle/>
        <a:p>
          <a:r>
            <a:rPr lang="en-US" dirty="0"/>
            <a:t>Quality Control</a:t>
          </a:r>
        </a:p>
      </dgm:t>
    </dgm:pt>
    <dgm:pt modelId="{CF03DB53-02E5-4148-AC01-446CAA2FCFAC}" type="parTrans" cxnId="{EA1CFDBE-3635-4B5F-9CCF-33C55CABA0F4}">
      <dgm:prSet/>
      <dgm:spPr/>
      <dgm:t>
        <a:bodyPr/>
        <a:lstStyle/>
        <a:p>
          <a:endParaRPr lang="en-US"/>
        </a:p>
      </dgm:t>
    </dgm:pt>
    <dgm:pt modelId="{146009B5-0DF2-4E63-8DA4-61A9BE155E14}" type="sibTrans" cxnId="{EA1CFDBE-3635-4B5F-9CCF-33C55CABA0F4}">
      <dgm:prSet/>
      <dgm:spPr/>
      <dgm:t>
        <a:bodyPr/>
        <a:lstStyle/>
        <a:p>
          <a:endParaRPr lang="en-US"/>
        </a:p>
      </dgm:t>
    </dgm:pt>
    <dgm:pt modelId="{34472ED2-5896-408D-8E14-9CA0C408349A}">
      <dgm:prSet phldrT="[Text]"/>
      <dgm:spPr/>
      <dgm:t>
        <a:bodyPr/>
        <a:lstStyle/>
        <a:p>
          <a:r>
            <a:rPr lang="en-US" dirty="0"/>
            <a:t>Hold Contractors Accountable</a:t>
          </a:r>
        </a:p>
      </dgm:t>
    </dgm:pt>
    <dgm:pt modelId="{7553CCA3-A34B-4400-8DF4-12D6C66300D3}" type="parTrans" cxnId="{CFECFBED-5B43-4F33-9F15-16DECAEF5779}">
      <dgm:prSet/>
      <dgm:spPr/>
      <dgm:t>
        <a:bodyPr/>
        <a:lstStyle/>
        <a:p>
          <a:endParaRPr lang="en-US"/>
        </a:p>
      </dgm:t>
    </dgm:pt>
    <dgm:pt modelId="{6C6C3736-1085-420F-88A9-E46542D9E475}" type="sibTrans" cxnId="{CFECFBED-5B43-4F33-9F15-16DECAEF5779}">
      <dgm:prSet/>
      <dgm:spPr/>
      <dgm:t>
        <a:bodyPr/>
        <a:lstStyle/>
        <a:p>
          <a:endParaRPr lang="en-US"/>
        </a:p>
      </dgm:t>
    </dgm:pt>
    <dgm:pt modelId="{0747D403-3737-41DC-A6A8-66721F227954}">
      <dgm:prSet phldrT="[Text]"/>
      <dgm:spPr/>
      <dgm:t>
        <a:bodyPr/>
        <a:lstStyle/>
        <a:p>
          <a:r>
            <a:rPr lang="en-US" dirty="0"/>
            <a:t>Assess Inputs and Outputs</a:t>
          </a:r>
        </a:p>
      </dgm:t>
    </dgm:pt>
    <dgm:pt modelId="{FEFCF1AC-3006-40AB-8105-3C96DB38A3F4}" type="parTrans" cxnId="{23BE00DB-919A-4CC1-830C-5AA0CC1675CD}">
      <dgm:prSet/>
      <dgm:spPr/>
      <dgm:t>
        <a:bodyPr/>
        <a:lstStyle/>
        <a:p>
          <a:endParaRPr lang="en-US"/>
        </a:p>
      </dgm:t>
    </dgm:pt>
    <dgm:pt modelId="{EEC7AA50-C4FF-4051-BE2B-1D68B0CF504B}" type="sibTrans" cxnId="{23BE00DB-919A-4CC1-830C-5AA0CC1675CD}">
      <dgm:prSet/>
      <dgm:spPr/>
      <dgm:t>
        <a:bodyPr/>
        <a:lstStyle/>
        <a:p>
          <a:endParaRPr lang="en-US"/>
        </a:p>
      </dgm:t>
    </dgm:pt>
    <dgm:pt modelId="{96CF537E-C5C2-4BF8-A5BF-ACAE7A220D25}">
      <dgm:prSet phldrT="[Text]"/>
      <dgm:spPr/>
      <dgm:t>
        <a:bodyPr/>
        <a:lstStyle/>
        <a:p>
          <a:r>
            <a:rPr lang="en-US" dirty="0"/>
            <a:t>Assess Inspection Results</a:t>
          </a:r>
        </a:p>
      </dgm:t>
    </dgm:pt>
    <dgm:pt modelId="{5CEFF807-6570-4B26-A7F2-C0CBF5BB8B8C}" type="parTrans" cxnId="{B2757C2D-F04E-4107-93A7-DA10EFC96DCF}">
      <dgm:prSet/>
      <dgm:spPr/>
      <dgm:t>
        <a:bodyPr/>
        <a:lstStyle/>
        <a:p>
          <a:endParaRPr lang="en-US"/>
        </a:p>
      </dgm:t>
    </dgm:pt>
    <dgm:pt modelId="{358FED28-5023-4285-B362-DBBEF51ACE4F}" type="sibTrans" cxnId="{B2757C2D-F04E-4107-93A7-DA10EFC96DCF}">
      <dgm:prSet/>
      <dgm:spPr/>
      <dgm:t>
        <a:bodyPr/>
        <a:lstStyle/>
        <a:p>
          <a:endParaRPr lang="en-US"/>
        </a:p>
      </dgm:t>
    </dgm:pt>
    <dgm:pt modelId="{07B1C88B-EA41-42F8-880D-169D79DD5B5A}">
      <dgm:prSet phldrT="[Text]"/>
      <dgm:spPr/>
      <dgm:t>
        <a:bodyPr/>
        <a:lstStyle/>
        <a:p>
          <a:r>
            <a:rPr lang="en-US" dirty="0"/>
            <a:t>Assess Energy Savings</a:t>
          </a:r>
        </a:p>
      </dgm:t>
    </dgm:pt>
    <dgm:pt modelId="{06E0B0B2-355E-465B-A778-9F4A83FD5636}" type="parTrans" cxnId="{370D0329-4EA0-4FE0-9B4C-F5B8296306A6}">
      <dgm:prSet/>
      <dgm:spPr/>
      <dgm:t>
        <a:bodyPr/>
        <a:lstStyle/>
        <a:p>
          <a:endParaRPr lang="en-US"/>
        </a:p>
      </dgm:t>
    </dgm:pt>
    <dgm:pt modelId="{361EE18A-6563-4D7E-AC82-8B0FBB5ADDBF}" type="sibTrans" cxnId="{370D0329-4EA0-4FE0-9B4C-F5B8296306A6}">
      <dgm:prSet/>
      <dgm:spPr/>
      <dgm:t>
        <a:bodyPr/>
        <a:lstStyle/>
        <a:p>
          <a:endParaRPr lang="en-US"/>
        </a:p>
      </dgm:t>
    </dgm:pt>
    <dgm:pt modelId="{C54C0DDF-262F-4131-A0B2-017684A18736}" type="pres">
      <dgm:prSet presAssocID="{21332002-A2EA-4FC1-8E35-A9D480C383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08CE79-6687-4C7F-9E69-DA82393C5BF7}" type="pres">
      <dgm:prSet presAssocID="{21332002-A2EA-4FC1-8E35-A9D480C3837E}" presName="cycle" presStyleCnt="0"/>
      <dgm:spPr/>
    </dgm:pt>
    <dgm:pt modelId="{37B4068F-D5CF-42D8-AA5E-87B13FE0D985}" type="pres">
      <dgm:prSet presAssocID="{E08532EA-228E-449A-8638-9EC6D4D91FFA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13A6C-B927-428F-89FA-1110D7D92CB6}" type="pres">
      <dgm:prSet presAssocID="{027E50D2-0144-49F8-9BA5-9C23511184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2C6ABFF-3891-43E8-98AA-5A37CE612509}" type="pres">
      <dgm:prSet presAssocID="{E4CBF09E-D474-438E-8119-17B8860E8B98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0A0BD-000F-4671-80F4-961D2B935573}" type="pres">
      <dgm:prSet presAssocID="{EB056737-FDE0-4856-AFAD-AC424076FEEE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DDE7-EDD4-4848-9717-8AC9640DFBCD}" type="pres">
      <dgm:prSet presAssocID="{715BD08B-2D82-40AA-A17A-3CA7F8A9C854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D5F18-1D3D-4CFD-978C-50F91051AC94}" type="pres">
      <dgm:prSet presAssocID="{34472ED2-5896-408D-8E14-9CA0C408349A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1C448-10F0-4156-8D26-CA55C3B6ED23}" type="pres">
      <dgm:prSet presAssocID="{0747D403-3737-41DC-A6A8-66721F227954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C2937-41FB-4333-B2D3-421853E72A07}" type="pres">
      <dgm:prSet presAssocID="{96CF537E-C5C2-4BF8-A5BF-ACAE7A220D25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EDD60-016E-4D60-AA80-BD15BB8669F4}" type="pres">
      <dgm:prSet presAssocID="{07B1C88B-EA41-42F8-880D-169D79DD5B5A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757C2D-F04E-4107-93A7-DA10EFC96DCF}" srcId="{21332002-A2EA-4FC1-8E35-A9D480C3837E}" destId="{96CF537E-C5C2-4BF8-A5BF-ACAE7A220D25}" srcOrd="6" destOrd="0" parTransId="{5CEFF807-6570-4B26-A7F2-C0CBF5BB8B8C}" sibTransId="{358FED28-5023-4285-B362-DBBEF51ACE4F}"/>
    <dgm:cxn modelId="{593F9371-669A-479D-A7C4-80EB16954762}" type="presOf" srcId="{EB056737-FDE0-4856-AFAD-AC424076FEEE}" destId="{DCD0A0BD-000F-4671-80F4-961D2B935573}" srcOrd="0" destOrd="0" presId="urn:microsoft.com/office/officeart/2005/8/layout/cycle3"/>
    <dgm:cxn modelId="{7B58F35E-859A-4C29-A4CF-5861C6CE36D0}" type="presOf" srcId="{E08532EA-228E-449A-8638-9EC6D4D91FFA}" destId="{37B4068F-D5CF-42D8-AA5E-87B13FE0D985}" srcOrd="0" destOrd="0" presId="urn:microsoft.com/office/officeart/2005/8/layout/cycle3"/>
    <dgm:cxn modelId="{1B646D2B-0443-4550-9E68-38B9296F5E0F}" type="presOf" srcId="{21332002-A2EA-4FC1-8E35-A9D480C3837E}" destId="{C54C0DDF-262F-4131-A0B2-017684A18736}" srcOrd="0" destOrd="0" presId="urn:microsoft.com/office/officeart/2005/8/layout/cycle3"/>
    <dgm:cxn modelId="{23BE00DB-919A-4CC1-830C-5AA0CC1675CD}" srcId="{21332002-A2EA-4FC1-8E35-A9D480C3837E}" destId="{0747D403-3737-41DC-A6A8-66721F227954}" srcOrd="5" destOrd="0" parTransId="{FEFCF1AC-3006-40AB-8105-3C96DB38A3F4}" sibTransId="{EEC7AA50-C4FF-4051-BE2B-1D68B0CF504B}"/>
    <dgm:cxn modelId="{CFECFBED-5B43-4F33-9F15-16DECAEF5779}" srcId="{21332002-A2EA-4FC1-8E35-A9D480C3837E}" destId="{34472ED2-5896-408D-8E14-9CA0C408349A}" srcOrd="4" destOrd="0" parTransId="{7553CCA3-A34B-4400-8DF4-12D6C66300D3}" sibTransId="{6C6C3736-1085-420F-88A9-E46542D9E475}"/>
    <dgm:cxn modelId="{B7376E39-EAE1-4665-BF38-3531E4219EE7}" type="presOf" srcId="{34472ED2-5896-408D-8E14-9CA0C408349A}" destId="{63ED5F18-1D3D-4CFD-978C-50F91051AC94}" srcOrd="0" destOrd="0" presId="urn:microsoft.com/office/officeart/2005/8/layout/cycle3"/>
    <dgm:cxn modelId="{C5EBD1FB-B8EA-49C7-A655-13AD14B2B695}" type="presOf" srcId="{027E50D2-0144-49F8-9BA5-9C23511184E6}" destId="{E7713A6C-B927-428F-89FA-1110D7D92CB6}" srcOrd="0" destOrd="0" presId="urn:microsoft.com/office/officeart/2005/8/layout/cycle3"/>
    <dgm:cxn modelId="{CB577771-5B40-4E61-B3C4-DECBFF68CC8E}" type="presOf" srcId="{07B1C88B-EA41-42F8-880D-169D79DD5B5A}" destId="{A4DEDD60-016E-4D60-AA80-BD15BB8669F4}" srcOrd="0" destOrd="0" presId="urn:microsoft.com/office/officeart/2005/8/layout/cycle3"/>
    <dgm:cxn modelId="{D69194F9-407C-4EA6-82D8-6C7ED12EE697}" type="presOf" srcId="{96CF537E-C5C2-4BF8-A5BF-ACAE7A220D25}" destId="{F60C2937-41FB-4333-B2D3-421853E72A07}" srcOrd="0" destOrd="0" presId="urn:microsoft.com/office/officeart/2005/8/layout/cycle3"/>
    <dgm:cxn modelId="{8E88B3A3-0C67-44EF-8456-8BC9CFEAFE5B}" type="presOf" srcId="{0747D403-3737-41DC-A6A8-66721F227954}" destId="{BE71C448-10F0-4156-8D26-CA55C3B6ED23}" srcOrd="0" destOrd="0" presId="urn:microsoft.com/office/officeart/2005/8/layout/cycle3"/>
    <dgm:cxn modelId="{EA1CFDBE-3635-4B5F-9CCF-33C55CABA0F4}" srcId="{21332002-A2EA-4FC1-8E35-A9D480C3837E}" destId="{715BD08B-2D82-40AA-A17A-3CA7F8A9C854}" srcOrd="3" destOrd="0" parTransId="{CF03DB53-02E5-4148-AC01-446CAA2FCFAC}" sibTransId="{146009B5-0DF2-4E63-8DA4-61A9BE155E14}"/>
    <dgm:cxn modelId="{370D0329-4EA0-4FE0-9B4C-F5B8296306A6}" srcId="{21332002-A2EA-4FC1-8E35-A9D480C3837E}" destId="{07B1C88B-EA41-42F8-880D-169D79DD5B5A}" srcOrd="7" destOrd="0" parTransId="{06E0B0B2-355E-465B-A778-9F4A83FD5636}" sibTransId="{361EE18A-6563-4D7E-AC82-8B0FBB5ADDBF}"/>
    <dgm:cxn modelId="{DE8D5CBB-05E5-473D-A9C7-1E58CCD4C066}" srcId="{21332002-A2EA-4FC1-8E35-A9D480C3837E}" destId="{E4CBF09E-D474-438E-8119-17B8860E8B98}" srcOrd="1" destOrd="0" parTransId="{9555E5B1-C13A-422D-B780-96449B6809A0}" sibTransId="{325B6EC0-2DCB-4041-B3AE-3E7B3A44CF9D}"/>
    <dgm:cxn modelId="{01612EE1-D32E-4E20-9EC4-E3553DA47BD3}" srcId="{21332002-A2EA-4FC1-8E35-A9D480C3837E}" destId="{E08532EA-228E-449A-8638-9EC6D4D91FFA}" srcOrd="0" destOrd="0" parTransId="{413C6E08-3B9E-4DFA-82FC-5589CA95F3E7}" sibTransId="{027E50D2-0144-49F8-9BA5-9C23511184E6}"/>
    <dgm:cxn modelId="{DD3DB1F1-0E72-4344-9FC9-E33E910E6D25}" type="presOf" srcId="{715BD08B-2D82-40AA-A17A-3CA7F8A9C854}" destId="{00DADDE7-EDD4-4848-9717-8AC9640DFBCD}" srcOrd="0" destOrd="0" presId="urn:microsoft.com/office/officeart/2005/8/layout/cycle3"/>
    <dgm:cxn modelId="{D960AFED-FBA8-4282-9201-74CDADAD2843}" srcId="{21332002-A2EA-4FC1-8E35-A9D480C3837E}" destId="{EB056737-FDE0-4856-AFAD-AC424076FEEE}" srcOrd="2" destOrd="0" parTransId="{747E2592-162A-4781-ACA7-7A511EB322B9}" sibTransId="{8FB6BE03-F10D-4E97-A890-1C3E889FC0CD}"/>
    <dgm:cxn modelId="{B077B961-821F-4C36-AA4A-E0E8F7ADB585}" type="presOf" srcId="{E4CBF09E-D474-438E-8119-17B8860E8B98}" destId="{82C6ABFF-3891-43E8-98AA-5A37CE612509}" srcOrd="0" destOrd="0" presId="urn:microsoft.com/office/officeart/2005/8/layout/cycle3"/>
    <dgm:cxn modelId="{C9954C55-892F-4C38-BC60-8C38A9F05467}" type="presParOf" srcId="{C54C0DDF-262F-4131-A0B2-017684A18736}" destId="{AA08CE79-6687-4C7F-9E69-DA82393C5BF7}" srcOrd="0" destOrd="0" presId="urn:microsoft.com/office/officeart/2005/8/layout/cycle3"/>
    <dgm:cxn modelId="{9EDFF388-9D90-41B1-909E-6100CA263E04}" type="presParOf" srcId="{AA08CE79-6687-4C7F-9E69-DA82393C5BF7}" destId="{37B4068F-D5CF-42D8-AA5E-87B13FE0D985}" srcOrd="0" destOrd="0" presId="urn:microsoft.com/office/officeart/2005/8/layout/cycle3"/>
    <dgm:cxn modelId="{6B485555-D91D-44DC-B4AA-809090CF6790}" type="presParOf" srcId="{AA08CE79-6687-4C7F-9E69-DA82393C5BF7}" destId="{E7713A6C-B927-428F-89FA-1110D7D92CB6}" srcOrd="1" destOrd="0" presId="urn:microsoft.com/office/officeart/2005/8/layout/cycle3"/>
    <dgm:cxn modelId="{74991320-57A4-4187-8C0D-CE6A40D3A621}" type="presParOf" srcId="{AA08CE79-6687-4C7F-9E69-DA82393C5BF7}" destId="{82C6ABFF-3891-43E8-98AA-5A37CE612509}" srcOrd="2" destOrd="0" presId="urn:microsoft.com/office/officeart/2005/8/layout/cycle3"/>
    <dgm:cxn modelId="{1870F24E-9460-4275-8A17-D6E1042192F3}" type="presParOf" srcId="{AA08CE79-6687-4C7F-9E69-DA82393C5BF7}" destId="{DCD0A0BD-000F-4671-80F4-961D2B935573}" srcOrd="3" destOrd="0" presId="urn:microsoft.com/office/officeart/2005/8/layout/cycle3"/>
    <dgm:cxn modelId="{AF4734AA-0E80-455A-95CA-472002F1EA09}" type="presParOf" srcId="{AA08CE79-6687-4C7F-9E69-DA82393C5BF7}" destId="{00DADDE7-EDD4-4848-9717-8AC9640DFBCD}" srcOrd="4" destOrd="0" presId="urn:microsoft.com/office/officeart/2005/8/layout/cycle3"/>
    <dgm:cxn modelId="{852FDD55-9BBA-401F-AA15-3715941392AE}" type="presParOf" srcId="{AA08CE79-6687-4C7F-9E69-DA82393C5BF7}" destId="{63ED5F18-1D3D-4CFD-978C-50F91051AC94}" srcOrd="5" destOrd="0" presId="urn:microsoft.com/office/officeart/2005/8/layout/cycle3"/>
    <dgm:cxn modelId="{57503040-2A56-4E98-A7CB-1CFBBEC250BA}" type="presParOf" srcId="{AA08CE79-6687-4C7F-9E69-DA82393C5BF7}" destId="{BE71C448-10F0-4156-8D26-CA55C3B6ED23}" srcOrd="6" destOrd="0" presId="urn:microsoft.com/office/officeart/2005/8/layout/cycle3"/>
    <dgm:cxn modelId="{70B3EEE1-0FF9-4038-8374-1F1FFD47C425}" type="presParOf" srcId="{AA08CE79-6687-4C7F-9E69-DA82393C5BF7}" destId="{F60C2937-41FB-4333-B2D3-421853E72A07}" srcOrd="7" destOrd="0" presId="urn:microsoft.com/office/officeart/2005/8/layout/cycle3"/>
    <dgm:cxn modelId="{B50AE2AD-8C55-4774-88E5-402E6BFD2579}" type="presParOf" srcId="{AA08CE79-6687-4C7F-9E69-DA82393C5BF7}" destId="{A4DEDD60-016E-4D60-AA80-BD15BB8669F4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1064D2-4371-4345-BE5F-604CAEA9779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8925FB2-E970-48E0-B614-A61CC5BE8717}">
      <dgm:prSet phldrT="[Text]"/>
      <dgm:spPr/>
      <dgm:t>
        <a:bodyPr/>
        <a:lstStyle/>
        <a:p>
          <a:r>
            <a:rPr lang="en-US" dirty="0"/>
            <a:t>Inputs</a:t>
          </a:r>
        </a:p>
      </dgm:t>
    </dgm:pt>
    <dgm:pt modelId="{299A9907-A7A0-4CE9-9A7C-3CCD802FEF31}" type="parTrans" cxnId="{75A8CCC5-B0BA-47CD-A8EB-01A2267F74F6}">
      <dgm:prSet/>
      <dgm:spPr/>
      <dgm:t>
        <a:bodyPr/>
        <a:lstStyle/>
        <a:p>
          <a:endParaRPr lang="en-US"/>
        </a:p>
      </dgm:t>
    </dgm:pt>
    <dgm:pt modelId="{18712E53-F7AE-45B8-9F53-0248ABCF3710}" type="sibTrans" cxnId="{75A8CCC5-B0BA-47CD-A8EB-01A2267F74F6}">
      <dgm:prSet/>
      <dgm:spPr/>
      <dgm:t>
        <a:bodyPr/>
        <a:lstStyle/>
        <a:p>
          <a:endParaRPr lang="en-US"/>
        </a:p>
      </dgm:t>
    </dgm:pt>
    <dgm:pt modelId="{FDF2AFAE-5903-4AA4-855D-0836149DE170}">
      <dgm:prSet phldrT="[Text]"/>
      <dgm:spPr/>
      <dgm:t>
        <a:bodyPr/>
        <a:lstStyle/>
        <a:p>
          <a:r>
            <a:rPr lang="en-US" dirty="0"/>
            <a:t>Outputs</a:t>
          </a:r>
        </a:p>
      </dgm:t>
    </dgm:pt>
    <dgm:pt modelId="{B57B2306-7BDD-4E45-9452-19CAD8C336B9}" type="parTrans" cxnId="{12B440C0-1447-46CA-B3A8-8765337D66C6}">
      <dgm:prSet/>
      <dgm:spPr/>
      <dgm:t>
        <a:bodyPr/>
        <a:lstStyle/>
        <a:p>
          <a:endParaRPr lang="en-US"/>
        </a:p>
      </dgm:t>
    </dgm:pt>
    <dgm:pt modelId="{CBB89C8E-A580-4BE5-BF9D-339F4FB9324D}" type="sibTrans" cxnId="{12B440C0-1447-46CA-B3A8-8765337D66C6}">
      <dgm:prSet/>
      <dgm:spPr/>
      <dgm:t>
        <a:bodyPr/>
        <a:lstStyle/>
        <a:p>
          <a:endParaRPr lang="en-US"/>
        </a:p>
      </dgm:t>
    </dgm:pt>
    <dgm:pt modelId="{B430C880-01A9-454A-99E2-B1270B5FC927}">
      <dgm:prSet phldrT="[Text]"/>
      <dgm:spPr/>
      <dgm:t>
        <a:bodyPr/>
        <a:lstStyle/>
        <a:p>
          <a:r>
            <a:rPr lang="en-US" dirty="0"/>
            <a:t>Outcomes</a:t>
          </a:r>
        </a:p>
      </dgm:t>
    </dgm:pt>
    <dgm:pt modelId="{EF0526A4-4FCE-4FC6-9519-E7119FD66BAA}" type="parTrans" cxnId="{590F1560-B82E-4231-9C4E-726BB490D62D}">
      <dgm:prSet/>
      <dgm:spPr/>
      <dgm:t>
        <a:bodyPr/>
        <a:lstStyle/>
        <a:p>
          <a:endParaRPr lang="en-US"/>
        </a:p>
      </dgm:t>
    </dgm:pt>
    <dgm:pt modelId="{C3624C1D-3EF7-42F2-8E76-4FC753A1517F}" type="sibTrans" cxnId="{590F1560-B82E-4231-9C4E-726BB490D62D}">
      <dgm:prSet/>
      <dgm:spPr/>
      <dgm:t>
        <a:bodyPr/>
        <a:lstStyle/>
        <a:p>
          <a:endParaRPr lang="en-US"/>
        </a:p>
      </dgm:t>
    </dgm:pt>
    <dgm:pt modelId="{96843DB4-1111-4E4D-8C21-ACF2A373C2DE}">
      <dgm:prSet phldrT="[Text]"/>
      <dgm:spPr/>
      <dgm:t>
        <a:bodyPr/>
        <a:lstStyle/>
        <a:p>
          <a:r>
            <a:rPr lang="en-US" dirty="0"/>
            <a:t>Impacts</a:t>
          </a:r>
        </a:p>
      </dgm:t>
    </dgm:pt>
    <dgm:pt modelId="{F4BFA580-380C-4B6C-9B5C-52FD4117BE88}" type="parTrans" cxnId="{D02264A5-C582-4C8E-BE35-CE827A7D5DB8}">
      <dgm:prSet/>
      <dgm:spPr/>
      <dgm:t>
        <a:bodyPr/>
        <a:lstStyle/>
        <a:p>
          <a:endParaRPr lang="en-US"/>
        </a:p>
      </dgm:t>
    </dgm:pt>
    <dgm:pt modelId="{C523A066-BC60-44CA-AB79-D27F843B1098}" type="sibTrans" cxnId="{D02264A5-C582-4C8E-BE35-CE827A7D5DB8}">
      <dgm:prSet/>
      <dgm:spPr/>
      <dgm:t>
        <a:bodyPr/>
        <a:lstStyle/>
        <a:p>
          <a:endParaRPr lang="en-US"/>
        </a:p>
      </dgm:t>
    </dgm:pt>
    <dgm:pt modelId="{D04013CA-3694-465B-8B74-BFD4C76FBDCD}" type="pres">
      <dgm:prSet presAssocID="{F91064D2-4371-4345-BE5F-604CAEA97796}" presName="Name0" presStyleCnt="0">
        <dgm:presLayoutVars>
          <dgm:dir/>
          <dgm:animLvl val="lvl"/>
          <dgm:resizeHandles val="exact"/>
        </dgm:presLayoutVars>
      </dgm:prSet>
      <dgm:spPr/>
    </dgm:pt>
    <dgm:pt modelId="{93FC340D-D84D-48DC-B906-AAD2F8118BED}" type="pres">
      <dgm:prSet presAssocID="{88925FB2-E970-48E0-B614-A61CC5BE871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514A7-8806-4E1A-B5DC-915CBF45EAC4}" type="pres">
      <dgm:prSet presAssocID="{18712E53-F7AE-45B8-9F53-0248ABCF3710}" presName="parTxOnlySpace" presStyleCnt="0"/>
      <dgm:spPr/>
    </dgm:pt>
    <dgm:pt modelId="{D4353238-A56E-4CCF-9F3D-4997CB337183}" type="pres">
      <dgm:prSet presAssocID="{FDF2AFAE-5903-4AA4-855D-0836149DE17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3AFEF-7199-42EF-A2B8-544616016717}" type="pres">
      <dgm:prSet presAssocID="{CBB89C8E-A580-4BE5-BF9D-339F4FB9324D}" presName="parTxOnlySpace" presStyleCnt="0"/>
      <dgm:spPr/>
    </dgm:pt>
    <dgm:pt modelId="{F36BCEE3-16C4-485F-8B16-E21D3017D06B}" type="pres">
      <dgm:prSet presAssocID="{B430C880-01A9-454A-99E2-B1270B5FC92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76FBF-87A4-4929-9CC4-2F4329E76913}" type="pres">
      <dgm:prSet presAssocID="{C3624C1D-3EF7-42F2-8E76-4FC753A1517F}" presName="parTxOnlySpace" presStyleCnt="0"/>
      <dgm:spPr/>
    </dgm:pt>
    <dgm:pt modelId="{76A0A67A-CBF7-466E-B60E-76A67094AF57}" type="pres">
      <dgm:prSet presAssocID="{96843DB4-1111-4E4D-8C21-ACF2A373C2D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F1560-B82E-4231-9C4E-726BB490D62D}" srcId="{F91064D2-4371-4345-BE5F-604CAEA97796}" destId="{B430C880-01A9-454A-99E2-B1270B5FC927}" srcOrd="2" destOrd="0" parTransId="{EF0526A4-4FCE-4FC6-9519-E7119FD66BAA}" sibTransId="{C3624C1D-3EF7-42F2-8E76-4FC753A1517F}"/>
    <dgm:cxn modelId="{75A8CCC5-B0BA-47CD-A8EB-01A2267F74F6}" srcId="{F91064D2-4371-4345-BE5F-604CAEA97796}" destId="{88925FB2-E970-48E0-B614-A61CC5BE8717}" srcOrd="0" destOrd="0" parTransId="{299A9907-A7A0-4CE9-9A7C-3CCD802FEF31}" sibTransId="{18712E53-F7AE-45B8-9F53-0248ABCF3710}"/>
    <dgm:cxn modelId="{12B440C0-1447-46CA-B3A8-8765337D66C6}" srcId="{F91064D2-4371-4345-BE5F-604CAEA97796}" destId="{FDF2AFAE-5903-4AA4-855D-0836149DE170}" srcOrd="1" destOrd="0" parTransId="{B57B2306-7BDD-4E45-9452-19CAD8C336B9}" sibTransId="{CBB89C8E-A580-4BE5-BF9D-339F4FB9324D}"/>
    <dgm:cxn modelId="{D02264A5-C582-4C8E-BE35-CE827A7D5DB8}" srcId="{F91064D2-4371-4345-BE5F-604CAEA97796}" destId="{96843DB4-1111-4E4D-8C21-ACF2A373C2DE}" srcOrd="3" destOrd="0" parTransId="{F4BFA580-380C-4B6C-9B5C-52FD4117BE88}" sibTransId="{C523A066-BC60-44CA-AB79-D27F843B1098}"/>
    <dgm:cxn modelId="{F308C15C-E9A5-40EE-9D31-48700DBF48F3}" type="presOf" srcId="{FDF2AFAE-5903-4AA4-855D-0836149DE170}" destId="{D4353238-A56E-4CCF-9F3D-4997CB337183}" srcOrd="0" destOrd="0" presId="urn:microsoft.com/office/officeart/2005/8/layout/chevron1"/>
    <dgm:cxn modelId="{8C0BCCDE-BD1B-426F-94D3-8AF7095EA6DB}" type="presOf" srcId="{B430C880-01A9-454A-99E2-B1270B5FC927}" destId="{F36BCEE3-16C4-485F-8B16-E21D3017D06B}" srcOrd="0" destOrd="0" presId="urn:microsoft.com/office/officeart/2005/8/layout/chevron1"/>
    <dgm:cxn modelId="{934BBF88-EB00-4F4E-AE25-D3C4CA3601BB}" type="presOf" srcId="{F91064D2-4371-4345-BE5F-604CAEA97796}" destId="{D04013CA-3694-465B-8B74-BFD4C76FBDCD}" srcOrd="0" destOrd="0" presId="urn:microsoft.com/office/officeart/2005/8/layout/chevron1"/>
    <dgm:cxn modelId="{286307ED-A951-430B-99B0-CEE8625EAAE5}" type="presOf" srcId="{88925FB2-E970-48E0-B614-A61CC5BE8717}" destId="{93FC340D-D84D-48DC-B906-AAD2F8118BED}" srcOrd="0" destOrd="0" presId="urn:microsoft.com/office/officeart/2005/8/layout/chevron1"/>
    <dgm:cxn modelId="{FB778953-559A-4F06-BDD8-96BCA4169222}" type="presOf" srcId="{96843DB4-1111-4E4D-8C21-ACF2A373C2DE}" destId="{76A0A67A-CBF7-466E-B60E-76A67094AF57}" srcOrd="0" destOrd="0" presId="urn:microsoft.com/office/officeart/2005/8/layout/chevron1"/>
    <dgm:cxn modelId="{33E74063-C9E9-47F4-8352-49D2E62F9D86}" type="presParOf" srcId="{D04013CA-3694-465B-8B74-BFD4C76FBDCD}" destId="{93FC340D-D84D-48DC-B906-AAD2F8118BED}" srcOrd="0" destOrd="0" presId="urn:microsoft.com/office/officeart/2005/8/layout/chevron1"/>
    <dgm:cxn modelId="{B97BFA36-A246-4B88-A10B-1F74E3A27422}" type="presParOf" srcId="{D04013CA-3694-465B-8B74-BFD4C76FBDCD}" destId="{7F6514A7-8806-4E1A-B5DC-915CBF45EAC4}" srcOrd="1" destOrd="0" presId="urn:microsoft.com/office/officeart/2005/8/layout/chevron1"/>
    <dgm:cxn modelId="{8EBD47F5-41D1-4BDB-8A61-7437A657D922}" type="presParOf" srcId="{D04013CA-3694-465B-8B74-BFD4C76FBDCD}" destId="{D4353238-A56E-4CCF-9F3D-4997CB337183}" srcOrd="2" destOrd="0" presId="urn:microsoft.com/office/officeart/2005/8/layout/chevron1"/>
    <dgm:cxn modelId="{F9C5A7DF-9ACC-40F2-8FB3-C8EC1A6C5DBB}" type="presParOf" srcId="{D04013CA-3694-465B-8B74-BFD4C76FBDCD}" destId="{97F3AFEF-7199-42EF-A2B8-544616016717}" srcOrd="3" destOrd="0" presId="urn:microsoft.com/office/officeart/2005/8/layout/chevron1"/>
    <dgm:cxn modelId="{C5A5E927-5568-4750-9B9B-59EE6E02F858}" type="presParOf" srcId="{D04013CA-3694-465B-8B74-BFD4C76FBDCD}" destId="{F36BCEE3-16C4-485F-8B16-E21D3017D06B}" srcOrd="4" destOrd="0" presId="urn:microsoft.com/office/officeart/2005/8/layout/chevron1"/>
    <dgm:cxn modelId="{8D40585A-F55F-45F4-B793-B0A831FF3279}" type="presParOf" srcId="{D04013CA-3694-465B-8B74-BFD4C76FBDCD}" destId="{BFA76FBF-87A4-4929-9CC4-2F4329E76913}" srcOrd="5" destOrd="0" presId="urn:microsoft.com/office/officeart/2005/8/layout/chevron1"/>
    <dgm:cxn modelId="{E7161F05-0E38-42D4-9116-32024097F7C3}" type="presParOf" srcId="{D04013CA-3694-465B-8B74-BFD4C76FBDCD}" destId="{76A0A67A-CBF7-466E-B60E-76A67094AF5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86A935-8593-48E5-9356-97ADF333AA9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5E6A8EF-E436-4A82-8AC8-FA1A9B099395}">
      <dgm:prSet phldrT="[Text]"/>
      <dgm:spPr/>
      <dgm:t>
        <a:bodyPr/>
        <a:lstStyle/>
        <a:p>
          <a:r>
            <a:rPr lang="en-US" dirty="0"/>
            <a:t>More powerful information</a:t>
          </a:r>
        </a:p>
      </dgm:t>
    </dgm:pt>
    <dgm:pt modelId="{F34CCEB4-1417-4284-A8E8-C8E8BC75FEE0}" type="parTrans" cxnId="{999C0EA4-A012-49C9-A1C0-F9AAC5090EC8}">
      <dgm:prSet/>
      <dgm:spPr/>
      <dgm:t>
        <a:bodyPr/>
        <a:lstStyle/>
        <a:p>
          <a:endParaRPr lang="en-US"/>
        </a:p>
      </dgm:t>
    </dgm:pt>
    <dgm:pt modelId="{062BDCA5-9520-4290-81D5-7664060DB8B0}" type="sibTrans" cxnId="{999C0EA4-A012-49C9-A1C0-F9AAC5090EC8}">
      <dgm:prSet/>
      <dgm:spPr/>
      <dgm:t>
        <a:bodyPr/>
        <a:lstStyle/>
        <a:p>
          <a:endParaRPr lang="en-US"/>
        </a:p>
      </dgm:t>
    </dgm:pt>
    <dgm:pt modelId="{8D7E4191-06C9-49D5-A8B4-1D82F3E7F046}" type="pres">
      <dgm:prSet presAssocID="{6886A935-8593-48E5-9356-97ADF333AA9F}" presName="Name0" presStyleCnt="0">
        <dgm:presLayoutVars>
          <dgm:dir/>
          <dgm:animLvl val="lvl"/>
          <dgm:resizeHandles val="exact"/>
        </dgm:presLayoutVars>
      </dgm:prSet>
      <dgm:spPr/>
    </dgm:pt>
    <dgm:pt modelId="{1D35C32D-76E9-4DAB-A1C4-C97DF25CF814}" type="pres">
      <dgm:prSet presAssocID="{6886A935-8593-48E5-9356-97ADF333AA9F}" presName="dummy" presStyleCnt="0"/>
      <dgm:spPr/>
    </dgm:pt>
    <dgm:pt modelId="{9CB7C647-ECDF-41D5-BECB-F12A86A29B8B}" type="pres">
      <dgm:prSet presAssocID="{6886A935-8593-48E5-9356-97ADF333AA9F}" presName="linH" presStyleCnt="0"/>
      <dgm:spPr/>
    </dgm:pt>
    <dgm:pt modelId="{C4B0D1C4-08D3-4317-B788-6AF380F828C5}" type="pres">
      <dgm:prSet presAssocID="{6886A935-8593-48E5-9356-97ADF333AA9F}" presName="padding1" presStyleCnt="0"/>
      <dgm:spPr/>
    </dgm:pt>
    <dgm:pt modelId="{EA4044C6-E511-4683-874F-39A7CA5B6C72}" type="pres">
      <dgm:prSet presAssocID="{35E6A8EF-E436-4A82-8AC8-FA1A9B099395}" presName="linV" presStyleCnt="0"/>
      <dgm:spPr/>
    </dgm:pt>
    <dgm:pt modelId="{61CE1ED6-7A75-4190-A5B2-61834A1D0765}" type="pres">
      <dgm:prSet presAssocID="{35E6A8EF-E436-4A82-8AC8-FA1A9B099395}" presName="spVertical1" presStyleCnt="0"/>
      <dgm:spPr/>
    </dgm:pt>
    <dgm:pt modelId="{F0676E19-D5E7-487B-B4B6-2949EBB64881}" type="pres">
      <dgm:prSet presAssocID="{35E6A8EF-E436-4A82-8AC8-FA1A9B099395}" presName="parTx" presStyleLbl="revTx" presStyleIdx="0" presStyleCnt="1" custLinFactNeighborX="-5064" custLinFactNeighborY="-1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7149D-8F89-451A-97AE-5D9D3A4901F7}" type="pres">
      <dgm:prSet presAssocID="{35E6A8EF-E436-4A82-8AC8-FA1A9B099395}" presName="spVertical2" presStyleCnt="0"/>
      <dgm:spPr/>
    </dgm:pt>
    <dgm:pt modelId="{98B3F011-DE85-4BEB-9827-14949E6D50C3}" type="pres">
      <dgm:prSet presAssocID="{35E6A8EF-E436-4A82-8AC8-FA1A9B099395}" presName="spVertical3" presStyleCnt="0"/>
      <dgm:spPr/>
    </dgm:pt>
    <dgm:pt modelId="{CE213BDA-01AC-4645-86C7-DE1F0D7ADDEC}" type="pres">
      <dgm:prSet presAssocID="{6886A935-8593-48E5-9356-97ADF333AA9F}" presName="padding2" presStyleCnt="0"/>
      <dgm:spPr/>
    </dgm:pt>
    <dgm:pt modelId="{06073F7B-A256-42F9-BE2A-43A9F35A6AC1}" type="pres">
      <dgm:prSet presAssocID="{6886A935-8593-48E5-9356-97ADF333AA9F}" presName="negArrow" presStyleCnt="0"/>
      <dgm:spPr/>
    </dgm:pt>
    <dgm:pt modelId="{B83CE0F8-FFD2-4A21-AF46-8273BF7718FE}" type="pres">
      <dgm:prSet presAssocID="{6886A935-8593-48E5-9356-97ADF333AA9F}" presName="backgroundArrow" presStyleLbl="node1" presStyleIdx="0" presStyleCnt="1" custLinFactNeighborX="2751" custLinFactNeighborY="17295"/>
      <dgm:spPr/>
    </dgm:pt>
  </dgm:ptLst>
  <dgm:cxnLst>
    <dgm:cxn modelId="{6C5F2471-3A0D-45F5-95C4-F4D5E87FDA5D}" type="presOf" srcId="{6886A935-8593-48E5-9356-97ADF333AA9F}" destId="{8D7E4191-06C9-49D5-A8B4-1D82F3E7F046}" srcOrd="0" destOrd="0" presId="urn:microsoft.com/office/officeart/2005/8/layout/hProcess3"/>
    <dgm:cxn modelId="{999C0EA4-A012-49C9-A1C0-F9AAC5090EC8}" srcId="{6886A935-8593-48E5-9356-97ADF333AA9F}" destId="{35E6A8EF-E436-4A82-8AC8-FA1A9B099395}" srcOrd="0" destOrd="0" parTransId="{F34CCEB4-1417-4284-A8E8-C8E8BC75FEE0}" sibTransId="{062BDCA5-9520-4290-81D5-7664060DB8B0}"/>
    <dgm:cxn modelId="{5992C22E-C0D9-4670-90B7-64355C4A808F}" type="presOf" srcId="{35E6A8EF-E436-4A82-8AC8-FA1A9B099395}" destId="{F0676E19-D5E7-487B-B4B6-2949EBB64881}" srcOrd="0" destOrd="0" presId="urn:microsoft.com/office/officeart/2005/8/layout/hProcess3"/>
    <dgm:cxn modelId="{88ED4F72-6B04-4844-8B8F-1846C001D96C}" type="presParOf" srcId="{8D7E4191-06C9-49D5-A8B4-1D82F3E7F046}" destId="{1D35C32D-76E9-4DAB-A1C4-C97DF25CF814}" srcOrd="0" destOrd="0" presId="urn:microsoft.com/office/officeart/2005/8/layout/hProcess3"/>
    <dgm:cxn modelId="{B729366E-8F1A-48FD-8D8C-ED8A697E9CF7}" type="presParOf" srcId="{8D7E4191-06C9-49D5-A8B4-1D82F3E7F046}" destId="{9CB7C647-ECDF-41D5-BECB-F12A86A29B8B}" srcOrd="1" destOrd="0" presId="urn:microsoft.com/office/officeart/2005/8/layout/hProcess3"/>
    <dgm:cxn modelId="{46DAA459-B879-415C-92E0-B23BA4101EBC}" type="presParOf" srcId="{9CB7C647-ECDF-41D5-BECB-F12A86A29B8B}" destId="{C4B0D1C4-08D3-4317-B788-6AF380F828C5}" srcOrd="0" destOrd="0" presId="urn:microsoft.com/office/officeart/2005/8/layout/hProcess3"/>
    <dgm:cxn modelId="{03FA201A-A9F9-4A80-9655-C1FAEA019933}" type="presParOf" srcId="{9CB7C647-ECDF-41D5-BECB-F12A86A29B8B}" destId="{EA4044C6-E511-4683-874F-39A7CA5B6C72}" srcOrd="1" destOrd="0" presId="urn:microsoft.com/office/officeart/2005/8/layout/hProcess3"/>
    <dgm:cxn modelId="{CA2CF1CE-2C0B-438F-8AF5-38528D2D2ED8}" type="presParOf" srcId="{EA4044C6-E511-4683-874F-39A7CA5B6C72}" destId="{61CE1ED6-7A75-4190-A5B2-61834A1D0765}" srcOrd="0" destOrd="0" presId="urn:microsoft.com/office/officeart/2005/8/layout/hProcess3"/>
    <dgm:cxn modelId="{A3D8BAFF-BD82-458F-AF90-94AC55258053}" type="presParOf" srcId="{EA4044C6-E511-4683-874F-39A7CA5B6C72}" destId="{F0676E19-D5E7-487B-B4B6-2949EBB64881}" srcOrd="1" destOrd="0" presId="urn:microsoft.com/office/officeart/2005/8/layout/hProcess3"/>
    <dgm:cxn modelId="{ACC4A453-0476-41E5-9E3E-C7835E520F0C}" type="presParOf" srcId="{EA4044C6-E511-4683-874F-39A7CA5B6C72}" destId="{F257149D-8F89-451A-97AE-5D9D3A4901F7}" srcOrd="2" destOrd="0" presId="urn:microsoft.com/office/officeart/2005/8/layout/hProcess3"/>
    <dgm:cxn modelId="{C3D3D9B9-F9F4-44D7-BA8D-8E176DEF93B0}" type="presParOf" srcId="{EA4044C6-E511-4683-874F-39A7CA5B6C72}" destId="{98B3F011-DE85-4BEB-9827-14949E6D50C3}" srcOrd="3" destOrd="0" presId="urn:microsoft.com/office/officeart/2005/8/layout/hProcess3"/>
    <dgm:cxn modelId="{0DDB04D2-5D06-4CF5-8D07-5980D2C6F65B}" type="presParOf" srcId="{9CB7C647-ECDF-41D5-BECB-F12A86A29B8B}" destId="{CE213BDA-01AC-4645-86C7-DE1F0D7ADDEC}" srcOrd="2" destOrd="0" presId="urn:microsoft.com/office/officeart/2005/8/layout/hProcess3"/>
    <dgm:cxn modelId="{D039DDEF-F1A1-45A0-A54E-FBC7E7481C8F}" type="presParOf" srcId="{9CB7C647-ECDF-41D5-BECB-F12A86A29B8B}" destId="{06073F7B-A256-42F9-BE2A-43A9F35A6AC1}" srcOrd="3" destOrd="0" presId="urn:microsoft.com/office/officeart/2005/8/layout/hProcess3"/>
    <dgm:cxn modelId="{9983F5FB-D520-4EAA-91DA-0AF8CC0EE081}" type="presParOf" srcId="{9CB7C647-ECDF-41D5-BECB-F12A86A29B8B}" destId="{B83CE0F8-FFD2-4A21-AF46-8273BF7718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741A4-D1E4-4D44-8391-58A5CF41D7FE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16288-24A6-4AC2-9BAD-26CE9C39F263}">
      <dsp:nvSpPr>
        <dsp:cNvPr id="0" name=""/>
        <dsp:cNvSpPr/>
      </dsp:nvSpPr>
      <dsp:spPr>
        <a:xfrm>
          <a:off x="452604" y="299941"/>
          <a:ext cx="8153087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Energy Burden</a:t>
          </a:r>
        </a:p>
      </dsp:txBody>
      <dsp:txXfrm>
        <a:off x="452604" y="299941"/>
        <a:ext cx="8153087" cy="600267"/>
      </dsp:txXfrm>
    </dsp:sp>
    <dsp:sp modelId="{99B16C47-4430-48C4-8836-693CC35BD06E}">
      <dsp:nvSpPr>
        <dsp:cNvPr id="0" name=""/>
        <dsp:cNvSpPr/>
      </dsp:nvSpPr>
      <dsp:spPr>
        <a:xfrm>
          <a:off x="77437" y="22490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C2EB4-FBD4-499F-B3F8-EEF5283853F7}">
      <dsp:nvSpPr>
        <dsp:cNvPr id="0" name=""/>
        <dsp:cNvSpPr/>
      </dsp:nvSpPr>
      <dsp:spPr>
        <a:xfrm>
          <a:off x="882738" y="1200053"/>
          <a:ext cx="7722953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Affordability Challenges &amp; Solutions</a:t>
          </a:r>
        </a:p>
      </dsp:txBody>
      <dsp:txXfrm>
        <a:off x="882738" y="1200053"/>
        <a:ext cx="7722953" cy="600267"/>
      </dsp:txXfrm>
    </dsp:sp>
    <dsp:sp modelId="{F559196E-F117-4F58-9BD1-229606605326}">
      <dsp:nvSpPr>
        <dsp:cNvPr id="0" name=""/>
        <dsp:cNvSpPr/>
      </dsp:nvSpPr>
      <dsp:spPr>
        <a:xfrm>
          <a:off x="507571" y="1125020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97147-0308-4D48-A6CE-ACC65DB6053B}">
      <dsp:nvSpPr>
        <dsp:cNvPr id="0" name=""/>
        <dsp:cNvSpPr/>
      </dsp:nvSpPr>
      <dsp:spPr>
        <a:xfrm>
          <a:off x="1014754" y="2100166"/>
          <a:ext cx="7590936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Bill Payment Assistance Programs</a:t>
          </a:r>
        </a:p>
      </dsp:txBody>
      <dsp:txXfrm>
        <a:off x="1014754" y="2100166"/>
        <a:ext cx="7590936" cy="600267"/>
      </dsp:txXfrm>
    </dsp:sp>
    <dsp:sp modelId="{85BF0F58-9747-4468-B777-DF0049A27FC7}">
      <dsp:nvSpPr>
        <dsp:cNvPr id="0" name=""/>
        <dsp:cNvSpPr/>
      </dsp:nvSpPr>
      <dsp:spPr>
        <a:xfrm>
          <a:off x="639587" y="2025133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64204-BA61-44B8-B924-20E547319F63}">
      <dsp:nvSpPr>
        <dsp:cNvPr id="0" name=""/>
        <dsp:cNvSpPr/>
      </dsp:nvSpPr>
      <dsp:spPr>
        <a:xfrm>
          <a:off x="882738" y="3000278"/>
          <a:ext cx="7722953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Low-Income Energy Efficiency</a:t>
          </a:r>
        </a:p>
      </dsp:txBody>
      <dsp:txXfrm>
        <a:off x="882738" y="3000278"/>
        <a:ext cx="7722953" cy="600267"/>
      </dsp:txXfrm>
    </dsp:sp>
    <dsp:sp modelId="{0E9A1B8C-76FC-4538-8EAA-023551963460}">
      <dsp:nvSpPr>
        <dsp:cNvPr id="0" name=""/>
        <dsp:cNvSpPr/>
      </dsp:nvSpPr>
      <dsp:spPr>
        <a:xfrm>
          <a:off x="507571" y="2925245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FB5D1-9D86-4402-BE24-314DEF0268F5}">
      <dsp:nvSpPr>
        <dsp:cNvPr id="0" name=""/>
        <dsp:cNvSpPr/>
      </dsp:nvSpPr>
      <dsp:spPr>
        <a:xfrm>
          <a:off x="452604" y="3900391"/>
          <a:ext cx="8153087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Performance Measurement</a:t>
          </a:r>
        </a:p>
      </dsp:txBody>
      <dsp:txXfrm>
        <a:off x="452604" y="3900391"/>
        <a:ext cx="8153087" cy="600267"/>
      </dsp:txXfrm>
    </dsp:sp>
    <dsp:sp modelId="{E7AC5B28-4ABE-4880-A7F8-5BC11349428E}">
      <dsp:nvSpPr>
        <dsp:cNvPr id="0" name=""/>
        <dsp:cNvSpPr/>
      </dsp:nvSpPr>
      <dsp:spPr>
        <a:xfrm>
          <a:off x="77437" y="382535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86204-6749-4F90-981A-6AD255A72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281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E6CC9-DDD4-40D2-9551-0A7F6DBF7D0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139825"/>
            <a:ext cx="4102100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8422-72A1-4F32-BB5A-58E8816D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B70B99-A2ED-424D-B3B0-9676D8A883A7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1271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B70B99-A2ED-424D-B3B0-9676D8A883A7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0651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585739-51C6-4256-A560-EEA989D323FA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50277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585739-51C6-4256-A560-EEA989D323FA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0330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2F5630-61C0-46F2-8C5B-8F37F6B8A23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645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9FC8EB8-C2EC-4173-A55B-F426F373780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5388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2F5630-61C0-46F2-8C5B-8F37F6B8A23B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8749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2F5630-61C0-46F2-8C5B-8F37F6B8A23B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0459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54EAF-9A8D-4805-9BC1-2257AF359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31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35D35-6359-44E5-9ED9-988F0C3B2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59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3B8A3-C871-468A-A905-240751140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57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219A-EE82-487E-98F0-167C56AE4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1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BE682-8AC1-40F0-BF95-1FD3BA57F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4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9433D-2743-4DF3-A7CB-FDFDAA7AE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2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9FFE8-5DF9-4C28-B527-FDAEDE34E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BFA85-121D-4B2F-9486-9CA7199C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34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8E41D-F62B-479A-85DE-04716D559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16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981BA-27CD-4A66-9829-3A1C38740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1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5B6E5-B63D-44FA-8B8E-7FAD3D08A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8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2913B-6A30-4E55-9EEE-B46DEF10B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38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9E2AB-4ED1-4305-B89F-13255BCBAB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Working Together for Low-Income Households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Jackie Berger</a:t>
            </a:r>
          </a:p>
          <a:p>
            <a:endParaRPr lang="en-US" altLang="en-US" dirty="0"/>
          </a:p>
          <a:p>
            <a:r>
              <a:rPr lang="en-US" altLang="en-US" dirty="0"/>
              <a:t>NEUAC Conference</a:t>
            </a:r>
          </a:p>
          <a:p>
            <a:r>
              <a:rPr lang="en-US" altLang="en-US" dirty="0"/>
              <a:t>June 3, 2019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445" y="85407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AE93FF-8B91-4F12-A812-923270633B6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26627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8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9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0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1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2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3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4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5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7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8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9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0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1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2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3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4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8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9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0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1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2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3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4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5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666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2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68" name="Rectangle 43"/>
          <p:cNvSpPr>
            <a:spLocks noGrp="1" noChangeArrowheads="1"/>
          </p:cNvSpPr>
          <p:nvPr>
            <p:ph type="title"/>
          </p:nvPr>
        </p:nvSpPr>
        <p:spPr>
          <a:xfrm>
            <a:off x="55391" y="46640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Affordability Program </a:t>
            </a:r>
            <a:br>
              <a:rPr lang="en-US" altLang="en-US" dirty="0"/>
            </a:br>
            <a:r>
              <a:rPr lang="en-US" altLang="en-US" dirty="0"/>
              <a:t>Types</a:t>
            </a:r>
            <a:br>
              <a:rPr lang="en-US" altLang="en-US" dirty="0"/>
            </a:br>
            <a:endParaRPr lang="en-US" altLang="en-US" sz="3300" dirty="0"/>
          </a:p>
        </p:txBody>
      </p:sp>
      <p:sp>
        <p:nvSpPr>
          <p:cNvPr id="26669" name="Rectangle 4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 altLang="en-US" sz="4000"/>
          </a:p>
          <a:p>
            <a:pPr marL="533400" indent="-533400" eaLnBrk="1" hangingPunct="1"/>
            <a:endParaRPr lang="en-US" altLang="en-US" sz="4000"/>
          </a:p>
          <a:p>
            <a:pPr marL="914400" lvl="1" indent="-457200"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82477" y="1574396"/>
          <a:ext cx="8779046" cy="475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28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21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Gross Bill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Fixed Credit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Discount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 = $900/12=$75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9%=$900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 estimated bill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$1400-$900=$500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$500/12=$42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60% discount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Initial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$225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$180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Rate Increase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$360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$285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$318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$216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Usage Reduction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$240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$165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$144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62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74251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Affordability Programs</a:t>
            </a:r>
            <a:br>
              <a:rPr lang="en-US" altLang="en-US" dirty="0"/>
            </a:br>
            <a:r>
              <a:rPr lang="en-US" altLang="en-US" dirty="0"/>
              <a:t>Comparison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375807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09303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55563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LIHEAP Impact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68397"/>
              </p:ext>
            </p:extLst>
          </p:nvPr>
        </p:nvGraphicFramePr>
        <p:xfrm>
          <a:off x="168276" y="1773237"/>
          <a:ext cx="8747124" cy="4701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00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00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52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62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62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628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4985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4985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Annual Household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6% Energy Costs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LIHEAP Heating Grant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Energy Cost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Energy Burden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Pov</a:t>
                      </a:r>
                      <a:r>
                        <a:rPr lang="en-US" sz="1400" dirty="0">
                          <a:effectLst/>
                        </a:rPr>
                        <a:t>. Level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HH Size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227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&lt;50%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$6,030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$907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$377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($907)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($15)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$8,120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($918)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$10,210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$928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($928)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$389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$12,300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$939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($939)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$14,390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$949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($949)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227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51%-100%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$6,031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$12,060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$377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($15)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$8,121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$16,240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$487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$10,211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$20,420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$224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$389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$1,025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$12,301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$24,600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$1,476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$1,276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$14,391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$28,780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$1,727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$663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$1,527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227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101%-150%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$12,061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$18,090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$1,085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$885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$16,241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$24,360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$1,462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$1,262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$20,421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$30,630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$1,225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$1,838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$1,025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$1,638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$24,601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$36,900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$1,476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$2,214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$1,276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$2,014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$28,781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$43,170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$1,727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$2,590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$1,527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$2,390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727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04775" y="-2509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Arrearage Forgiveness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Reduction of past due arrearages over time</a:t>
            </a:r>
          </a:p>
          <a:p>
            <a:r>
              <a:rPr lang="en-US" altLang="en-US" dirty="0"/>
              <a:t>Often full, on-time payments are required</a:t>
            </a:r>
          </a:p>
          <a:p>
            <a:r>
              <a:rPr lang="en-US" altLang="en-US" dirty="0"/>
              <a:t>May promote bill payment</a:t>
            </a:r>
          </a:p>
          <a:p>
            <a:r>
              <a:rPr lang="en-US" altLang="en-US" dirty="0"/>
              <a:t>Customer understanding?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679986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6" name="Rectangle 44"/>
          <p:cNvSpPr>
            <a:spLocks noGrp="1" noChangeArrowheads="1"/>
          </p:cNvSpPr>
          <p:nvPr>
            <p:ph type="title"/>
          </p:nvPr>
        </p:nvSpPr>
        <p:spPr>
          <a:xfrm>
            <a:off x="26580" y="16015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4000" dirty="0"/>
              <a:t>Low-Income Energy Efficiency</a:t>
            </a:r>
            <a:br>
              <a:rPr lang="en-US" altLang="en-US" sz="4000" dirty="0"/>
            </a:br>
            <a:r>
              <a:rPr lang="en-US" altLang="en-US" sz="4000" dirty="0"/>
              <a:t>Increase Savings by …</a:t>
            </a:r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763960B-E700-49F7-91EE-0DA22F85856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14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95217"/>
              </p:ext>
            </p:extLst>
          </p:nvPr>
        </p:nvGraphicFramePr>
        <p:xfrm>
          <a:off x="0" y="1239837"/>
          <a:ext cx="8985250" cy="5763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314450" y="4999038"/>
            <a:ext cx="3124200" cy="1323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/>
              <a:t>Seven low-income gas efficiency program evaluations over past four years.</a:t>
            </a:r>
          </a:p>
        </p:txBody>
      </p:sp>
      <p:sp>
        <p:nvSpPr>
          <p:cNvPr id="39939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7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78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79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80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81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838E0B5-F9B6-4BE0-A0E9-863481E8F6D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15</a:t>
            </a:fld>
            <a:endParaRPr lang="en-US" altLang="en-US" sz="1000"/>
          </a:p>
        </p:txBody>
      </p:sp>
      <p:pic>
        <p:nvPicPr>
          <p:cNvPr id="2" name="Chart 1"/>
          <p:cNvPicPr>
            <a:picLocks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52400" y="1473200"/>
            <a:ext cx="4905375" cy="2552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pic>
      <p:sp>
        <p:nvSpPr>
          <p:cNvPr id="48" name="TextBox 47"/>
          <p:cNvSpPr txBox="1"/>
          <p:nvPr/>
        </p:nvSpPr>
        <p:spPr>
          <a:xfrm>
            <a:off x="5065713" y="1676400"/>
            <a:ext cx="3124200" cy="1323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/>
              <a:t>Seven low-income electric efficiency program evaluations over past eight years.</a:t>
            </a:r>
          </a:p>
        </p:txBody>
      </p:sp>
      <p:pic>
        <p:nvPicPr>
          <p:cNvPr id="39983" name="Chart 1"/>
          <p:cNvPicPr>
            <a:picLocks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4438650" y="3724275"/>
            <a:ext cx="46863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3" name="Rectangle 2"/>
          <p:cNvSpPr/>
          <p:nvPr/>
        </p:nvSpPr>
        <p:spPr>
          <a:xfrm>
            <a:off x="68263" y="0"/>
            <a:ext cx="7388225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400" dirty="0">
                <a:latin typeface="+mj-lt"/>
              </a:rPr>
              <a:t>Treating High Usage</a:t>
            </a:r>
            <a:br>
              <a:rPr lang="en-US" altLang="en-US" sz="4400" dirty="0">
                <a:latin typeface="+mj-lt"/>
              </a:rPr>
            </a:br>
            <a:r>
              <a:rPr lang="en-US" altLang="en-US" sz="4400" dirty="0">
                <a:latin typeface="+mj-lt"/>
              </a:rPr>
              <a:t>Across Program Analysis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93305"/>
              </p:ext>
            </p:extLst>
          </p:nvPr>
        </p:nvGraphicFramePr>
        <p:xfrm>
          <a:off x="749697" y="1898521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61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638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Install Major Measures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728318"/>
              </p:ext>
            </p:extLst>
          </p:nvPr>
        </p:nvGraphicFramePr>
        <p:xfrm>
          <a:off x="242888" y="1676400"/>
          <a:ext cx="425291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763960B-E700-49F7-91EE-0DA22F85856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17</a:t>
            </a:fld>
            <a:endParaRPr lang="en-US" altLang="en-US" sz="1000"/>
          </a:p>
        </p:txBody>
      </p:sp>
      <p:graphicFrame>
        <p:nvGraphicFramePr>
          <p:cNvPr id="55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6735391"/>
              </p:ext>
            </p:extLst>
          </p:nvPr>
        </p:nvGraphicFramePr>
        <p:xfrm>
          <a:off x="4760912" y="1676400"/>
          <a:ext cx="4154487" cy="439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90192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075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Installation Quality</a:t>
            </a:r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763960B-E700-49F7-91EE-0DA22F85856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18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567577"/>
              </p:ext>
            </p:extLst>
          </p:nvPr>
        </p:nvGraphicFramePr>
        <p:xfrm>
          <a:off x="602059" y="2066753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11210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5145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6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7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48" name="Rectangle 44"/>
          <p:cNvSpPr>
            <a:spLocks noGrp="1" noChangeArrowheads="1"/>
          </p:cNvSpPr>
          <p:nvPr>
            <p:ph type="title"/>
          </p:nvPr>
        </p:nvSpPr>
        <p:spPr>
          <a:xfrm>
            <a:off x="69850" y="26670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Performance Measurement</a:t>
            </a:r>
            <a:br>
              <a:rPr lang="en-US" altLang="en-US"/>
            </a:br>
            <a:r>
              <a:rPr lang="en-US" altLang="en-US"/>
              <a:t>Steps</a:t>
            </a:r>
          </a:p>
        </p:txBody>
      </p:sp>
      <p:sp>
        <p:nvSpPr>
          <p:cNvPr id="175149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F0D02E2-C506-4146-BFC0-01828557C2F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75A760-EE73-41ED-9C61-3FCD94AE6615}"/>
              </a:ext>
            </a:extLst>
          </p:cNvPr>
          <p:cNvSpPr/>
          <p:nvPr/>
        </p:nvSpPr>
        <p:spPr>
          <a:xfrm>
            <a:off x="728663" y="1821875"/>
            <a:ext cx="7945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How do you write a policy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Targets households with high energy usage,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Ensures that the program installs major measures,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AND puts a high premium on installation quality?</a:t>
            </a:r>
          </a:p>
          <a:p>
            <a:pPr lvl="1"/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How do you write a policy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Targets the most affordable energy burden with available funding,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Takes account of the LIHEAP interaction,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AND incentivizes customers to pay remaining bill?</a:t>
            </a:r>
          </a:p>
          <a:p>
            <a:pPr lvl="1"/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The answer is 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-17463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Overview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5407653"/>
              </p:ext>
            </p:extLst>
          </p:nvPr>
        </p:nvGraphicFramePr>
        <p:xfrm>
          <a:off x="242888" y="1676400"/>
          <a:ext cx="867251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5145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6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7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48" name="Rectangle 44"/>
          <p:cNvSpPr>
            <a:spLocks noGrp="1" noChangeArrowheads="1"/>
          </p:cNvSpPr>
          <p:nvPr>
            <p:ph type="title"/>
          </p:nvPr>
        </p:nvSpPr>
        <p:spPr>
          <a:xfrm>
            <a:off x="69850" y="26670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Performance Measurement</a:t>
            </a:r>
            <a:br>
              <a:rPr lang="en-US" altLang="en-US"/>
            </a:br>
            <a:r>
              <a:rPr lang="en-US" altLang="en-US"/>
              <a:t>Steps</a:t>
            </a:r>
          </a:p>
        </p:txBody>
      </p:sp>
      <p:sp>
        <p:nvSpPr>
          <p:cNvPr id="175149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F0D02E2-C506-4146-BFC0-01828557C2F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20</a:t>
            </a:fld>
            <a:endParaRPr lang="en-US" altLang="en-US" sz="1000"/>
          </a:p>
        </p:txBody>
      </p:sp>
      <p:graphicFrame>
        <p:nvGraphicFramePr>
          <p:cNvPr id="3" name="Diagram 2"/>
          <p:cNvGraphicFramePr/>
          <p:nvPr/>
        </p:nvGraphicFramePr>
        <p:xfrm>
          <a:off x="307063" y="914400"/>
          <a:ext cx="8235275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31471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02158" y="-69376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Types of Measures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80FE91D-630F-47DE-A39A-29B7F3E0E770}" type="slidenum">
              <a:rPr lang="en-US" sz="1000"/>
              <a:pPr>
                <a:spcBef>
                  <a:spcPct val="50000"/>
                </a:spcBef>
              </a:pPr>
              <a:t>21</a:t>
            </a:fld>
            <a:endParaRPr lang="en-US" sz="1000"/>
          </a:p>
        </p:txBody>
      </p:sp>
      <p:graphicFrame>
        <p:nvGraphicFramePr>
          <p:cNvPr id="48" name="Content Placeholder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83556"/>
              </p:ext>
            </p:extLst>
          </p:nvPr>
        </p:nvGraphicFramePr>
        <p:xfrm>
          <a:off x="565150" y="2044787"/>
          <a:ext cx="7772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490807939"/>
              </p:ext>
            </p:extLst>
          </p:nvPr>
        </p:nvGraphicFramePr>
        <p:xfrm>
          <a:off x="831057" y="5029200"/>
          <a:ext cx="6434136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880884589"/>
              </p:ext>
            </p:extLst>
          </p:nvPr>
        </p:nvGraphicFramePr>
        <p:xfrm>
          <a:off x="728662" y="1171575"/>
          <a:ext cx="6434137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8461" y="3926892"/>
            <a:ext cx="143735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Staff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Supplies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12790" y="3931292"/>
            <a:ext cx="165830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 Applied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 Enrolled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Vulnerable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$ in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 Referred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76060" y="3942356"/>
            <a:ext cx="198980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Bill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Burden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Technical Reference Manual Savings Estimate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43829" y="3942356"/>
            <a:ext cx="1715755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Paid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Terminated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Energy Saved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61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2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3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4" name="Rectangle 44"/>
          <p:cNvSpPr>
            <a:spLocks noGrp="1" noChangeArrowheads="1"/>
          </p:cNvSpPr>
          <p:nvPr>
            <p:ph type="title"/>
          </p:nvPr>
        </p:nvSpPr>
        <p:spPr>
          <a:xfrm>
            <a:off x="180975" y="322263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Performance Measurement</a:t>
            </a:r>
            <a:br>
              <a:rPr lang="en-US" altLang="en-US"/>
            </a:br>
            <a:r>
              <a:rPr lang="en-US" altLang="en-US"/>
              <a:t>Repeat</a:t>
            </a:r>
          </a:p>
        </p:txBody>
      </p:sp>
      <p:sp>
        <p:nvSpPr>
          <p:cNvPr id="184365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32F775F-4311-4769-A2AA-AF454CCD156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22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759555" y="1836738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-17463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Recommendations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36340271"/>
              </p:ext>
            </p:extLst>
          </p:nvPr>
        </p:nvGraphicFramePr>
        <p:xfrm>
          <a:off x="242888" y="1676400"/>
          <a:ext cx="867251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363358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7144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Contact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1335828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094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61938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Energy Affordability</a:t>
            </a:r>
            <a:br>
              <a:rPr lang="en-US" altLang="en-US" dirty="0"/>
            </a:br>
            <a:r>
              <a:rPr lang="en-US" altLang="en-US" dirty="0"/>
              <a:t>Determinants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860025"/>
              </p:ext>
            </p:extLst>
          </p:nvPr>
        </p:nvGraphicFramePr>
        <p:xfrm>
          <a:off x="685800" y="1981200"/>
          <a:ext cx="777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Housing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Health/Disability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Medical </a:t>
                      </a:r>
                      <a:r>
                        <a:rPr lang="en-US" baseline="0" dirty="0"/>
                        <a:t>Costs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Heating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Family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err="1"/>
                        <a:t>Defacto</a:t>
                      </a:r>
                      <a:r>
                        <a:rPr lang="en-US" dirty="0"/>
                        <a:t> Heating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Elder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Elderly Fixed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Appliances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Transportation to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Vulnerable</a:t>
                      </a:r>
                      <a:r>
                        <a:rPr lang="en-US" baseline="0" dirty="0"/>
                        <a:t>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Medical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87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Energy Burden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55772" y="1291281"/>
            <a:ext cx="7772400" cy="4114800"/>
          </a:xfrm>
        </p:spPr>
        <p:txBody>
          <a:bodyPr/>
          <a:lstStyle/>
          <a:p>
            <a:r>
              <a:rPr lang="en-US" altLang="en-US" dirty="0"/>
              <a:t>Energy Burden: Measure of energy affordability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Does not factor in variability of other expenses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782004"/>
                  </p:ext>
                </p:extLst>
              </p:nvPr>
            </p:nvGraphicFramePr>
            <p:xfrm>
              <a:off x="723900" y="2480766"/>
              <a:ext cx="7334250" cy="15578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6712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667125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155783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Individual Energy Burden</a:t>
                          </a:r>
                        </a:p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Average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en-US" sz="24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𝐸𝑛𝑒𝑟𝑔𝑦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𝐶𝑜𝑠𝑡𝑠</m:t>
                                  </m:r>
                                </m:num>
                                <m:den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𝐼𝑛𝑐𝑜𝑚𝑒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Group Energy Burden</a:t>
                          </a:r>
                        </a:p>
                        <a:p>
                          <a:pPr algn="ctr"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en-US" sz="24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𝐴𝑣𝑒𝑟𝑎𝑔𝑒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𝐸𝑛𝑒𝑟𝑔𝑦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𝐶𝑜𝑠𝑡𝑠</m:t>
                                  </m:r>
                                </m:num>
                                <m:den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𝐴𝑣𝑒𝑟𝑎𝑔𝑒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𝐼𝑛𝑐𝑜𝑚𝑒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)</a:t>
                          </a:r>
                          <a:endParaRPr lang="en-US" altLang="en-US" sz="2400" dirty="0">
                            <a:latin typeface="+mn-lt"/>
                          </a:endParaRPr>
                        </a:p>
                        <a:p>
                          <a:endParaRPr lang="en-US" sz="24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782004"/>
                  </p:ext>
                </p:extLst>
              </p:nvPr>
            </p:nvGraphicFramePr>
            <p:xfrm>
              <a:off x="723900" y="2480766"/>
              <a:ext cx="7334250" cy="15578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67125"/>
                    <a:gridCol w="3667125"/>
                  </a:tblGrid>
                  <a:tr h="1557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66" t="-2724" r="-100332" b="-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166" t="-2724" r="-332" b="-7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7630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-3919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Energy Burden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30142"/>
              </p:ext>
            </p:extLst>
          </p:nvPr>
        </p:nvGraphicFramePr>
        <p:xfrm>
          <a:off x="90488" y="2258660"/>
          <a:ext cx="8977312" cy="3264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0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2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85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59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78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33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6919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Main Heat Fuel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All Households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Non-Low-Income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Low-Income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LIHEAP-Recipient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0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Electric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9.0%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3.2%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18.4%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8.6%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10.2%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Gas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7.5%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9.8%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12.1%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All Fuels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8.6%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2.4%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18.4%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18.8%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13.1%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3775" y="1630206"/>
            <a:ext cx="42010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2014 Residential Energy Burden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488" y="5515906"/>
            <a:ext cx="454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LIHEAP Home Energy Notebook, FY 2014.</a:t>
            </a:r>
          </a:p>
        </p:txBody>
      </p:sp>
    </p:spTree>
    <p:extLst>
      <p:ext uri="{BB962C8B-B14F-4D97-AF65-F5344CB8AC3E}">
        <p14:creationId xmlns:p14="http://schemas.microsoft.com/office/powerpoint/2010/main" val="45295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3025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147637 w 93"/>
              <a:gd name="T1" fmla="*/ 55563 h 35"/>
              <a:gd name="T2" fmla="*/ 74612 w 93"/>
              <a:gd name="T3" fmla="*/ 0 h 35"/>
              <a:gd name="T4" fmla="*/ 0 w 93"/>
              <a:gd name="T5" fmla="*/ 55563 h 35"/>
              <a:gd name="T6" fmla="*/ 147637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147638 w 93"/>
              <a:gd name="T1" fmla="*/ 55563 h 35"/>
              <a:gd name="T2" fmla="*/ 74613 w 93"/>
              <a:gd name="T3" fmla="*/ 0 h 35"/>
              <a:gd name="T4" fmla="*/ 0 w 93"/>
              <a:gd name="T5" fmla="*/ 55563 h 35"/>
              <a:gd name="T6" fmla="*/ 147638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0" name="Title 50"/>
          <p:cNvSpPr>
            <a:spLocks noGrp="1"/>
          </p:cNvSpPr>
          <p:nvPr>
            <p:ph type="title"/>
          </p:nvPr>
        </p:nvSpPr>
        <p:spPr>
          <a:xfrm>
            <a:off x="85725" y="-3498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Affordable Energy Burden</a:t>
            </a:r>
          </a:p>
        </p:txBody>
      </p:sp>
      <p:sp>
        <p:nvSpPr>
          <p:cNvPr id="9261" name="Rectangle 4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340AE8-FE1C-4073-8C81-751974049380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2619349262"/>
              </p:ext>
            </p:extLst>
          </p:nvPr>
        </p:nvGraphicFramePr>
        <p:xfrm>
          <a:off x="442913" y="1682621"/>
          <a:ext cx="83058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3025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147637 w 93"/>
              <a:gd name="T1" fmla="*/ 55563 h 35"/>
              <a:gd name="T2" fmla="*/ 74612 w 93"/>
              <a:gd name="T3" fmla="*/ 0 h 35"/>
              <a:gd name="T4" fmla="*/ 0 w 93"/>
              <a:gd name="T5" fmla="*/ 55563 h 35"/>
              <a:gd name="T6" fmla="*/ 147637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147638 w 93"/>
              <a:gd name="T1" fmla="*/ 55563 h 35"/>
              <a:gd name="T2" fmla="*/ 74613 w 93"/>
              <a:gd name="T3" fmla="*/ 0 h 35"/>
              <a:gd name="T4" fmla="*/ 0 w 93"/>
              <a:gd name="T5" fmla="*/ 55563 h 35"/>
              <a:gd name="T6" fmla="*/ 147638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0" name="Title 50"/>
          <p:cNvSpPr>
            <a:spLocks noGrp="1"/>
          </p:cNvSpPr>
          <p:nvPr>
            <p:ph type="title"/>
          </p:nvPr>
        </p:nvSpPr>
        <p:spPr>
          <a:xfrm>
            <a:off x="85725" y="-3498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Severe Energy Burden</a:t>
            </a:r>
          </a:p>
        </p:txBody>
      </p:sp>
      <p:sp>
        <p:nvSpPr>
          <p:cNvPr id="9261" name="Rectangle 4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340AE8-FE1C-4073-8C81-751974049380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4118419404"/>
              </p:ext>
            </p:extLst>
          </p:nvPr>
        </p:nvGraphicFramePr>
        <p:xfrm>
          <a:off x="442913" y="1682621"/>
          <a:ext cx="83058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5445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312266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Solutions to Energy </a:t>
            </a:r>
            <a:br>
              <a:rPr lang="en-US" altLang="en-US" dirty="0"/>
            </a:br>
            <a:r>
              <a:rPr lang="en-US" altLang="en-US" dirty="0"/>
              <a:t>Affordability Challenges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026262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7002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445" y="85407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AE93FF-8B91-4F12-A812-923270633B66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6627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8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9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0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1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2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3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4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5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7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8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9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0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1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2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3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4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8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9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0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1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2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3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4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5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666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2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68" name="Rectangle 43"/>
          <p:cNvSpPr>
            <a:spLocks noGrp="1" noChangeArrowheads="1"/>
          </p:cNvSpPr>
          <p:nvPr>
            <p:ph type="title"/>
          </p:nvPr>
        </p:nvSpPr>
        <p:spPr>
          <a:xfrm>
            <a:off x="55391" y="46640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Affordability Program </a:t>
            </a:r>
            <a:br>
              <a:rPr lang="en-US" altLang="en-US" dirty="0"/>
            </a:br>
            <a:r>
              <a:rPr lang="en-US" altLang="en-US" dirty="0"/>
              <a:t>Types</a:t>
            </a:r>
            <a:br>
              <a:rPr lang="en-US" altLang="en-US" dirty="0"/>
            </a:br>
            <a:endParaRPr lang="en-US" altLang="en-US" sz="3300" dirty="0"/>
          </a:p>
        </p:txBody>
      </p:sp>
      <p:sp>
        <p:nvSpPr>
          <p:cNvPr id="26669" name="Rectangle 4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 altLang="en-US" sz="4000"/>
          </a:p>
          <a:p>
            <a:pPr marL="533400" indent="-533400" eaLnBrk="1" hangingPunct="1"/>
            <a:endParaRPr lang="en-US" altLang="en-US" sz="4000"/>
          </a:p>
          <a:p>
            <a:pPr marL="914400" lvl="1" indent="-457200"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71536981"/>
              </p:ext>
            </p:extLst>
          </p:nvPr>
        </p:nvGraphicFramePr>
        <p:xfrm>
          <a:off x="885825" y="2180271"/>
          <a:ext cx="7467599" cy="335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28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21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Gross Bill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Fixed Credit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Discount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 = $900/12=$75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9%=$900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 estimated bill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$1400-$900=$500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$500/12=$42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60% discount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$225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$180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234</TotalTime>
  <Words>1231</Words>
  <Application>Microsoft Office PowerPoint</Application>
  <PresentationFormat>On-screen Show (4:3)</PresentationFormat>
  <Paragraphs>515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Power Point Template - Cover and Page</vt:lpstr>
      <vt:lpstr>Working Together for Low-Income Households</vt:lpstr>
      <vt:lpstr>Overview</vt:lpstr>
      <vt:lpstr>Energy Affordability Determinants</vt:lpstr>
      <vt:lpstr>Energy Burden</vt:lpstr>
      <vt:lpstr>Energy Burden</vt:lpstr>
      <vt:lpstr>Affordable Energy Burden</vt:lpstr>
      <vt:lpstr>Severe Energy Burden</vt:lpstr>
      <vt:lpstr>Solutions to Energy  Affordability Challenges</vt:lpstr>
      <vt:lpstr>Affordability Program  Types </vt:lpstr>
      <vt:lpstr>Affordability Program  Types </vt:lpstr>
      <vt:lpstr>Affordability Programs Comparison</vt:lpstr>
      <vt:lpstr>LIHEAP Impact</vt:lpstr>
      <vt:lpstr>Arrearage Forgiveness</vt:lpstr>
      <vt:lpstr>Low-Income Energy Efficiency Increase Savings by …</vt:lpstr>
      <vt:lpstr>PowerPoint Presentation</vt:lpstr>
      <vt:lpstr>Savings by  Pre-Treatment Usage</vt:lpstr>
      <vt:lpstr>Install Major Measures</vt:lpstr>
      <vt:lpstr>Installation Quality</vt:lpstr>
      <vt:lpstr>Performance Measurement Steps</vt:lpstr>
      <vt:lpstr>Performance Measurement Steps</vt:lpstr>
      <vt:lpstr>Types of Measures</vt:lpstr>
      <vt:lpstr>Performance Measurement Repeat</vt:lpstr>
      <vt:lpstr>Recommendations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Jackie-Berger</dc:creator>
  <cp:lastModifiedBy>Connor Priest</cp:lastModifiedBy>
  <cp:revision>57</cp:revision>
  <dcterms:created xsi:type="dcterms:W3CDTF">2019-05-21T15:20:12Z</dcterms:created>
  <dcterms:modified xsi:type="dcterms:W3CDTF">2019-06-25T15:20:49Z</dcterms:modified>
</cp:coreProperties>
</file>