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6.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7.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8.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9.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10.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1.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2.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3.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xml" ContentType="application/vnd.openxmlformats-officedocument.presentationml.notesSlide+xml"/>
  <Override PartName="/ppt/diagrams/data14.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5.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6.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7.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iagrams/data18.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diagrams/data5.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56"/>
  </p:notesMasterIdLst>
  <p:handoutMasterIdLst>
    <p:handoutMasterId r:id="rId57"/>
  </p:handoutMasterIdLst>
  <p:sldIdLst>
    <p:sldId id="256" r:id="rId2"/>
    <p:sldId id="335" r:id="rId3"/>
    <p:sldId id="336" r:id="rId4"/>
    <p:sldId id="337" r:id="rId5"/>
    <p:sldId id="338" r:id="rId6"/>
    <p:sldId id="257" r:id="rId7"/>
    <p:sldId id="258" r:id="rId8"/>
    <p:sldId id="260" r:id="rId9"/>
    <p:sldId id="279" r:id="rId10"/>
    <p:sldId id="288" r:id="rId11"/>
    <p:sldId id="322" r:id="rId12"/>
    <p:sldId id="280" r:id="rId13"/>
    <p:sldId id="313" r:id="rId14"/>
    <p:sldId id="320" r:id="rId15"/>
    <p:sldId id="321" r:id="rId16"/>
    <p:sldId id="316" r:id="rId17"/>
    <p:sldId id="312" r:id="rId18"/>
    <p:sldId id="283" r:id="rId19"/>
    <p:sldId id="268" r:id="rId20"/>
    <p:sldId id="277" r:id="rId21"/>
    <p:sldId id="324" r:id="rId22"/>
    <p:sldId id="326" r:id="rId23"/>
    <p:sldId id="323" r:id="rId24"/>
    <p:sldId id="284" r:id="rId25"/>
    <p:sldId id="287" r:id="rId26"/>
    <p:sldId id="340" r:id="rId27"/>
    <p:sldId id="331" r:id="rId28"/>
    <p:sldId id="275" r:id="rId29"/>
    <p:sldId id="263" r:id="rId30"/>
    <p:sldId id="296" r:id="rId31"/>
    <p:sldId id="289" r:id="rId32"/>
    <p:sldId id="291" r:id="rId33"/>
    <p:sldId id="271" r:id="rId34"/>
    <p:sldId id="327" r:id="rId35"/>
    <p:sldId id="293" r:id="rId36"/>
    <p:sldId id="328" r:id="rId37"/>
    <p:sldId id="330" r:id="rId38"/>
    <p:sldId id="311" r:id="rId39"/>
    <p:sldId id="297" r:id="rId40"/>
    <p:sldId id="332" r:id="rId41"/>
    <p:sldId id="333" r:id="rId42"/>
    <p:sldId id="334" r:id="rId43"/>
    <p:sldId id="300" r:id="rId44"/>
    <p:sldId id="301" r:id="rId45"/>
    <p:sldId id="308" r:id="rId46"/>
    <p:sldId id="304" r:id="rId47"/>
    <p:sldId id="305" r:id="rId48"/>
    <p:sldId id="302" r:id="rId49"/>
    <p:sldId id="286" r:id="rId50"/>
    <p:sldId id="309" r:id="rId51"/>
    <p:sldId id="306" r:id="rId52"/>
    <p:sldId id="270" r:id="rId53"/>
    <p:sldId id="310" r:id="rId54"/>
    <p:sldId id="339" r:id="rId55"/>
  </p:sldIdLst>
  <p:sldSz cx="9144000" cy="6858000" type="screen4x3"/>
  <p:notesSz cx="6858000" cy="9117013"/>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0" autoAdjust="0"/>
    <p:restoredTop sz="90929"/>
  </p:normalViewPr>
  <p:slideViewPr>
    <p:cSldViewPr>
      <p:cViewPr varScale="1">
        <p:scale>
          <a:sx n="76" d="100"/>
          <a:sy n="76" d="100"/>
        </p:scale>
        <p:origin x="4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dk1"/>
                </a:solidFill>
                <a:latin typeface="+mn-lt"/>
                <a:ea typeface="+mn-ea"/>
                <a:cs typeface="+mn-cs"/>
              </a:defRPr>
            </a:pPr>
            <a:r>
              <a:rPr lang="en-US"/>
              <a:t>Electric Savings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TRM</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Electric Non-Heating</c:v>
                </c:pt>
                <c:pt idx="1">
                  <c:v>Electric Heating</c:v>
                </c:pt>
              </c:strCache>
            </c:strRef>
          </c:cat>
          <c:val>
            <c:numRef>
              <c:f>Sheet1!$B$2:$B$3</c:f>
              <c:numCache>
                <c:formatCode>#,##0</c:formatCode>
                <c:ptCount val="2"/>
                <c:pt idx="0">
                  <c:v>1041</c:v>
                </c:pt>
                <c:pt idx="1">
                  <c:v>1715</c:v>
                </c:pt>
              </c:numCache>
            </c:numRef>
          </c:val>
          <c:extLst xmlns:c16r2="http://schemas.microsoft.com/office/drawing/2015/06/chart">
            <c:ext xmlns:c16="http://schemas.microsoft.com/office/drawing/2014/chart" uri="{C3380CC4-5D6E-409C-BE32-E72D297353CC}">
              <c16:uniqueId val="{00000000-2C92-417E-918A-5D9F2D207976}"/>
            </c:ext>
          </c:extLst>
        </c:ser>
        <c:ser>
          <c:idx val="1"/>
          <c:order val="1"/>
          <c:tx>
            <c:strRef>
              <c:f>Sheet1!$C$1</c:f>
              <c:strCache>
                <c:ptCount val="1"/>
                <c:pt idx="0">
                  <c:v>Billing</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Electric Non-Heating</c:v>
                </c:pt>
                <c:pt idx="1">
                  <c:v>Electric Heating</c:v>
                </c:pt>
              </c:strCache>
            </c:strRef>
          </c:cat>
          <c:val>
            <c:numRef>
              <c:f>Sheet1!$C$2:$C$3</c:f>
              <c:numCache>
                <c:formatCode>#,##0</c:formatCode>
                <c:ptCount val="2"/>
                <c:pt idx="0" formatCode="General">
                  <c:v>632</c:v>
                </c:pt>
                <c:pt idx="1">
                  <c:v>1179</c:v>
                </c:pt>
              </c:numCache>
            </c:numRef>
          </c:val>
          <c:extLst xmlns:c16r2="http://schemas.microsoft.com/office/drawing/2015/06/chart">
            <c:ext xmlns:c16="http://schemas.microsoft.com/office/drawing/2014/chart" uri="{C3380CC4-5D6E-409C-BE32-E72D297353CC}">
              <c16:uniqueId val="{00000001-2C92-417E-918A-5D9F2D207976}"/>
            </c:ext>
          </c:extLst>
        </c:ser>
        <c:dLbls>
          <c:showLegendKey val="0"/>
          <c:showVal val="0"/>
          <c:showCatName val="0"/>
          <c:showSerName val="0"/>
          <c:showPercent val="0"/>
          <c:showBubbleSize val="0"/>
        </c:dLbls>
        <c:gapWidth val="219"/>
        <c:overlap val="-27"/>
        <c:axId val="302565456"/>
        <c:axId val="302566016"/>
      </c:barChart>
      <c:catAx>
        <c:axId val="302565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302566016"/>
        <c:crosses val="autoZero"/>
        <c:auto val="1"/>
        <c:lblAlgn val="ctr"/>
        <c:lblOffset val="100"/>
        <c:noMultiLvlLbl val="0"/>
      </c:catAx>
      <c:valAx>
        <c:axId val="302566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dk1"/>
                    </a:solidFill>
                    <a:latin typeface="+mn-lt"/>
                    <a:ea typeface="+mn-ea"/>
                    <a:cs typeface="+mn-cs"/>
                  </a:defRPr>
                </a:pPr>
                <a:r>
                  <a:rPr lang="en-US"/>
                  <a:t>kWh</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dk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302565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dk1"/>
                </a:solidFill>
                <a:latin typeface="+mn-lt"/>
                <a:ea typeface="+mn-ea"/>
                <a:cs typeface="+mn-cs"/>
              </a:defRPr>
            </a:pPr>
            <a:r>
              <a:rPr lang="en-US" dirty="0" smtClean="0"/>
              <a:t>Realization Rate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Saved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Furnace</c:v>
                </c:pt>
                <c:pt idx="1">
                  <c:v>Boiler</c:v>
                </c:pt>
              </c:strCache>
            </c:strRef>
          </c:cat>
          <c:val>
            <c:numRef>
              <c:f>Sheet1!$B$2:$B$3</c:f>
              <c:numCache>
                <c:formatCode>0%</c:formatCode>
                <c:ptCount val="2"/>
                <c:pt idx="0">
                  <c:v>0.48</c:v>
                </c:pt>
                <c:pt idx="1">
                  <c:v>0.62</c:v>
                </c:pt>
              </c:numCache>
            </c:numRef>
          </c:val>
        </c:ser>
        <c:dLbls>
          <c:showLegendKey val="0"/>
          <c:showVal val="0"/>
          <c:showCatName val="0"/>
          <c:showSerName val="0"/>
          <c:showPercent val="0"/>
          <c:showBubbleSize val="0"/>
        </c:dLbls>
        <c:gapWidth val="219"/>
        <c:overlap val="-27"/>
        <c:axId val="309420752"/>
        <c:axId val="309421312"/>
      </c:barChart>
      <c:catAx>
        <c:axId val="309420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309421312"/>
        <c:crosses val="autoZero"/>
        <c:auto val="1"/>
        <c:lblAlgn val="ctr"/>
        <c:lblOffset val="100"/>
        <c:noMultiLvlLbl val="0"/>
      </c:catAx>
      <c:valAx>
        <c:axId val="309421312"/>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309420752"/>
        <c:crosses val="autoZero"/>
        <c:crossBetween val="between"/>
      </c:valAx>
      <c:spPr>
        <a:noFill/>
        <a:ln>
          <a:noFill/>
        </a:ln>
        <a:effectLst/>
      </c:spPr>
    </c:plotArea>
    <c:plotVisOnly val="1"/>
    <c:dispBlanksAs val="gap"/>
    <c:showDLblsOverMax val="0"/>
  </c:chart>
  <c:spPr>
    <a:solidFill>
      <a:schemeClr val="lt1"/>
    </a:solidFill>
    <a:ln w="25400" cap="flat" cmpd="sng" algn="ctr">
      <a:solidFill>
        <a:schemeClr val="accent4"/>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dk1"/>
                </a:solidFill>
                <a:latin typeface="+mn-lt"/>
                <a:ea typeface="+mn-ea"/>
                <a:cs typeface="+mn-cs"/>
              </a:defRPr>
            </a:pPr>
            <a:r>
              <a:rPr lang="en-US" dirty="0" smtClean="0"/>
              <a:t>Pre-Treatment Usage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TRM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Furnace</c:v>
                </c:pt>
                <c:pt idx="1">
                  <c:v>Boiler</c:v>
                </c:pt>
              </c:strCache>
            </c:strRef>
          </c:cat>
          <c:val>
            <c:numRef>
              <c:f>Sheet1!$B$2:$B$3</c:f>
              <c:numCache>
                <c:formatCode>#,##0</c:formatCode>
                <c:ptCount val="2"/>
                <c:pt idx="0">
                  <c:v>1376</c:v>
                </c:pt>
                <c:pt idx="1">
                  <c:v>2153</c:v>
                </c:pt>
              </c:numCache>
            </c:numRef>
          </c:val>
          <c:extLst xmlns:c16r2="http://schemas.microsoft.com/office/drawing/2015/06/chart">
            <c:ext xmlns:c16="http://schemas.microsoft.com/office/drawing/2014/chart" uri="{C3380CC4-5D6E-409C-BE32-E72D297353CC}">
              <c16:uniqueId val="{00000000-2C92-417E-918A-5D9F2D207976}"/>
            </c:ext>
          </c:extLst>
        </c:ser>
        <c:ser>
          <c:idx val="1"/>
          <c:order val="1"/>
          <c:tx>
            <c:strRef>
              <c:f>Sheet1!$C$1</c:f>
              <c:strCache>
                <c:ptCount val="1"/>
                <c:pt idx="0">
                  <c:v>Billing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Furnace</c:v>
                </c:pt>
                <c:pt idx="1">
                  <c:v>Boiler</c:v>
                </c:pt>
              </c:strCache>
            </c:strRef>
          </c:cat>
          <c:val>
            <c:numRef>
              <c:f>Sheet1!$C$2:$C$3</c:f>
              <c:numCache>
                <c:formatCode>#,##0</c:formatCode>
                <c:ptCount val="2"/>
                <c:pt idx="0" formatCode="General">
                  <c:v>862</c:v>
                </c:pt>
                <c:pt idx="1">
                  <c:v>1186</c:v>
                </c:pt>
              </c:numCache>
            </c:numRef>
          </c:val>
          <c:extLst xmlns:c16r2="http://schemas.microsoft.com/office/drawing/2015/06/chart">
            <c:ext xmlns:c16="http://schemas.microsoft.com/office/drawing/2014/chart" uri="{C3380CC4-5D6E-409C-BE32-E72D297353CC}">
              <c16:uniqueId val="{00000001-2C92-417E-918A-5D9F2D207976}"/>
            </c:ext>
          </c:extLst>
        </c:ser>
        <c:dLbls>
          <c:showLegendKey val="0"/>
          <c:showVal val="0"/>
          <c:showCatName val="0"/>
          <c:showSerName val="0"/>
          <c:showPercent val="0"/>
          <c:showBubbleSize val="0"/>
        </c:dLbls>
        <c:gapWidth val="219"/>
        <c:overlap val="-27"/>
        <c:axId val="309424112"/>
        <c:axId val="309424672"/>
      </c:barChart>
      <c:catAx>
        <c:axId val="309424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309424672"/>
        <c:crosses val="autoZero"/>
        <c:auto val="1"/>
        <c:lblAlgn val="ctr"/>
        <c:lblOffset val="100"/>
        <c:noMultiLvlLbl val="0"/>
      </c:catAx>
      <c:valAx>
        <c:axId val="3094246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dk1"/>
                    </a:solidFill>
                    <a:latin typeface="+mn-lt"/>
                    <a:ea typeface="+mn-ea"/>
                    <a:cs typeface="+mn-cs"/>
                  </a:defRPr>
                </a:pPr>
                <a:r>
                  <a:rPr lang="en-US" dirty="0" err="1" smtClean="0"/>
                  <a:t>Ccf</a:t>
                </a:r>
                <a:endParaRPr lang="en-US" dirty="0" smtClean="0"/>
              </a:p>
              <a:p>
                <a:pPr>
                  <a:defRPr/>
                </a:pP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dk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309424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Realization Rate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Furnace</c:v>
                </c:pt>
                <c:pt idx="1">
                  <c:v>Boiler</c:v>
                </c:pt>
              </c:strCache>
            </c:strRef>
          </c:cat>
          <c:val>
            <c:numRef>
              <c:f>Sheet1!$B$2:$B$3</c:f>
              <c:numCache>
                <c:formatCode>0%</c:formatCode>
                <c:ptCount val="2"/>
                <c:pt idx="0">
                  <c:v>1.1200000000000001</c:v>
                </c:pt>
                <c:pt idx="1">
                  <c:v>0.92</c:v>
                </c:pt>
              </c:numCache>
            </c:numRef>
          </c:val>
        </c:ser>
        <c:dLbls>
          <c:showLegendKey val="0"/>
          <c:showVal val="0"/>
          <c:showCatName val="0"/>
          <c:showSerName val="0"/>
          <c:showPercent val="0"/>
          <c:showBubbleSize val="0"/>
        </c:dLbls>
        <c:gapWidth val="219"/>
        <c:overlap val="-27"/>
        <c:axId val="199090288"/>
        <c:axId val="199091408"/>
      </c:barChart>
      <c:catAx>
        <c:axId val="199090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199091408"/>
        <c:crosses val="autoZero"/>
        <c:auto val="1"/>
        <c:lblAlgn val="ctr"/>
        <c:lblOffset val="100"/>
        <c:noMultiLvlLbl val="0"/>
      </c:catAx>
      <c:valAx>
        <c:axId val="199091408"/>
        <c:scaling>
          <c:orientation val="minMax"/>
          <c:max val="1.3"/>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199090288"/>
        <c:crosses val="autoZero"/>
        <c:crossBetween val="between"/>
      </c:valAx>
      <c:spPr>
        <a:noFill/>
        <a:ln>
          <a:noFill/>
        </a:ln>
        <a:effectLst/>
      </c:spPr>
    </c:plotArea>
    <c:plotVisOnly val="1"/>
    <c:dispBlanksAs val="gap"/>
    <c:showDLblsOverMax val="0"/>
  </c:chart>
  <c:spPr>
    <a:solidFill>
      <a:schemeClr val="lt1"/>
    </a:solidFill>
    <a:ln w="25400" cap="flat" cmpd="sng" algn="ctr">
      <a:solidFill>
        <a:schemeClr val="accent4"/>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dk1"/>
                </a:solidFill>
                <a:latin typeface="+mn-lt"/>
                <a:ea typeface="+mn-ea"/>
                <a:cs typeface="+mn-cs"/>
              </a:defRPr>
            </a:pPr>
            <a:r>
              <a:rPr lang="en-US"/>
              <a:t>Gas Savings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TRM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Gas Heating</c:v>
                </c:pt>
              </c:strCache>
            </c:strRef>
          </c:cat>
          <c:val>
            <c:numRef>
              <c:f>Sheet1!$B$2</c:f>
              <c:numCache>
                <c:formatCode>General</c:formatCode>
                <c:ptCount val="1"/>
                <c:pt idx="0">
                  <c:v>118</c:v>
                </c:pt>
              </c:numCache>
            </c:numRef>
          </c:val>
          <c:extLst xmlns:c16r2="http://schemas.microsoft.com/office/drawing/2015/06/chart">
            <c:ext xmlns:c16="http://schemas.microsoft.com/office/drawing/2014/chart" uri="{C3380CC4-5D6E-409C-BE32-E72D297353CC}">
              <c16:uniqueId val="{00000000-E460-427F-A640-52D0011E5F1B}"/>
            </c:ext>
          </c:extLst>
        </c:ser>
        <c:ser>
          <c:idx val="1"/>
          <c:order val="1"/>
          <c:tx>
            <c:strRef>
              <c:f>Sheet1!$C$1</c:f>
              <c:strCache>
                <c:ptCount val="1"/>
                <c:pt idx="0">
                  <c:v>Billing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Gas Heating</c:v>
                </c:pt>
              </c:strCache>
            </c:strRef>
          </c:cat>
          <c:val>
            <c:numRef>
              <c:f>Sheet1!$C$2</c:f>
              <c:numCache>
                <c:formatCode>General</c:formatCode>
                <c:ptCount val="1"/>
                <c:pt idx="0">
                  <c:v>86</c:v>
                </c:pt>
              </c:numCache>
            </c:numRef>
          </c:val>
          <c:extLst xmlns:c16r2="http://schemas.microsoft.com/office/drawing/2015/06/chart">
            <c:ext xmlns:c16="http://schemas.microsoft.com/office/drawing/2014/chart" uri="{C3380CC4-5D6E-409C-BE32-E72D297353CC}">
              <c16:uniqueId val="{00000001-E460-427F-A640-52D0011E5F1B}"/>
            </c:ext>
          </c:extLst>
        </c:ser>
        <c:dLbls>
          <c:showLegendKey val="0"/>
          <c:showVal val="0"/>
          <c:showCatName val="0"/>
          <c:showSerName val="0"/>
          <c:showPercent val="0"/>
          <c:showBubbleSize val="0"/>
        </c:dLbls>
        <c:gapWidth val="219"/>
        <c:overlap val="-27"/>
        <c:axId val="302568816"/>
        <c:axId val="302569376"/>
      </c:barChart>
      <c:catAx>
        <c:axId val="30256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302569376"/>
        <c:crosses val="autoZero"/>
        <c:auto val="1"/>
        <c:lblAlgn val="ctr"/>
        <c:lblOffset val="100"/>
        <c:noMultiLvlLbl val="0"/>
      </c:catAx>
      <c:valAx>
        <c:axId val="302569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dk1"/>
                    </a:solidFill>
                    <a:latin typeface="+mn-lt"/>
                    <a:ea typeface="+mn-ea"/>
                    <a:cs typeface="+mn-cs"/>
                  </a:defRPr>
                </a:pPr>
                <a:r>
                  <a:rPr lang="en-US" dirty="0" err="1"/>
                  <a:t>ccf</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302568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Realization Rate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Electric Non-Heating</c:v>
                </c:pt>
                <c:pt idx="1">
                  <c:v>Electric Heating</c:v>
                </c:pt>
                <c:pt idx="2">
                  <c:v>Gas Heating</c:v>
                </c:pt>
              </c:strCache>
            </c:strRef>
          </c:cat>
          <c:val>
            <c:numRef>
              <c:f>Sheet1!$B$2:$B$4</c:f>
              <c:numCache>
                <c:formatCode>0%</c:formatCode>
                <c:ptCount val="3"/>
                <c:pt idx="0">
                  <c:v>0.61</c:v>
                </c:pt>
                <c:pt idx="1">
                  <c:v>0.69</c:v>
                </c:pt>
                <c:pt idx="2">
                  <c:v>0.73</c:v>
                </c:pt>
              </c:numCache>
            </c:numRef>
          </c:val>
        </c:ser>
        <c:dLbls>
          <c:showLegendKey val="0"/>
          <c:showVal val="0"/>
          <c:showCatName val="0"/>
          <c:showSerName val="0"/>
          <c:showPercent val="0"/>
          <c:showBubbleSize val="0"/>
        </c:dLbls>
        <c:gapWidth val="219"/>
        <c:overlap val="-27"/>
        <c:axId val="302571616"/>
        <c:axId val="302572176"/>
      </c:barChart>
      <c:catAx>
        <c:axId val="302571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2572176"/>
        <c:crosses val="autoZero"/>
        <c:auto val="1"/>
        <c:lblAlgn val="ctr"/>
        <c:lblOffset val="100"/>
        <c:noMultiLvlLbl val="0"/>
      </c:catAx>
      <c:valAx>
        <c:axId val="30257217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2571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Mean Electric </a:t>
            </a:r>
            <a:r>
              <a:rPr lang="en-US" dirty="0" smtClean="0"/>
              <a:t>Savings (kWh)</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TRM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Air Sealing</c:v>
                </c:pt>
                <c:pt idx="1">
                  <c:v>CFLs</c:v>
                </c:pt>
                <c:pt idx="2">
                  <c:v>Duct Sealing</c:v>
                </c:pt>
                <c:pt idx="3">
                  <c:v>Hot Water</c:v>
                </c:pt>
                <c:pt idx="4">
                  <c:v>HVAC</c:v>
                </c:pt>
                <c:pt idx="5">
                  <c:v>Insulation</c:v>
                </c:pt>
                <c:pt idx="6">
                  <c:v>Refrigerator</c:v>
                </c:pt>
                <c:pt idx="7">
                  <c:v>Thermostats</c:v>
                </c:pt>
              </c:strCache>
            </c:strRef>
          </c:cat>
          <c:val>
            <c:numRef>
              <c:f>Sheet1!$B$2:$B$9</c:f>
              <c:numCache>
                <c:formatCode>General</c:formatCode>
                <c:ptCount val="8"/>
                <c:pt idx="0">
                  <c:v>199</c:v>
                </c:pt>
                <c:pt idx="1">
                  <c:v>488</c:v>
                </c:pt>
                <c:pt idx="2">
                  <c:v>226</c:v>
                </c:pt>
                <c:pt idx="3">
                  <c:v>178</c:v>
                </c:pt>
                <c:pt idx="4">
                  <c:v>594</c:v>
                </c:pt>
                <c:pt idx="5">
                  <c:v>319</c:v>
                </c:pt>
                <c:pt idx="6" formatCode="#,##0">
                  <c:v>1037</c:v>
                </c:pt>
                <c:pt idx="7">
                  <c:v>115</c:v>
                </c:pt>
              </c:numCache>
            </c:numRef>
          </c:val>
          <c:extLst xmlns:c16r2="http://schemas.microsoft.com/office/drawing/2015/06/chart">
            <c:ext xmlns:c16="http://schemas.microsoft.com/office/drawing/2014/chart" uri="{C3380CC4-5D6E-409C-BE32-E72D297353CC}">
              <c16:uniqueId val="{00000000-DDD2-4A44-B280-A5AB00C479CF}"/>
            </c:ext>
          </c:extLst>
        </c:ser>
        <c:ser>
          <c:idx val="1"/>
          <c:order val="1"/>
          <c:tx>
            <c:strRef>
              <c:f>Sheet1!$C$1</c:f>
              <c:strCache>
                <c:ptCount val="1"/>
                <c:pt idx="0">
                  <c:v>Billing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Air Sealing</c:v>
                </c:pt>
                <c:pt idx="1">
                  <c:v>CFLs</c:v>
                </c:pt>
                <c:pt idx="2">
                  <c:v>Duct Sealing</c:v>
                </c:pt>
                <c:pt idx="3">
                  <c:v>Hot Water</c:v>
                </c:pt>
                <c:pt idx="4">
                  <c:v>HVAC</c:v>
                </c:pt>
                <c:pt idx="5">
                  <c:v>Insulation</c:v>
                </c:pt>
                <c:pt idx="6">
                  <c:v>Refrigerator</c:v>
                </c:pt>
                <c:pt idx="7">
                  <c:v>Thermostats</c:v>
                </c:pt>
              </c:strCache>
            </c:strRef>
          </c:cat>
          <c:val>
            <c:numRef>
              <c:f>Sheet1!$C$2:$C$9</c:f>
              <c:numCache>
                <c:formatCode>General</c:formatCode>
                <c:ptCount val="8"/>
                <c:pt idx="0">
                  <c:v>445</c:v>
                </c:pt>
                <c:pt idx="1">
                  <c:v>166</c:v>
                </c:pt>
                <c:pt idx="2">
                  <c:v>649</c:v>
                </c:pt>
                <c:pt idx="3">
                  <c:v>446</c:v>
                </c:pt>
                <c:pt idx="4">
                  <c:v>316</c:v>
                </c:pt>
                <c:pt idx="5">
                  <c:v>227</c:v>
                </c:pt>
                <c:pt idx="6">
                  <c:v>330</c:v>
                </c:pt>
                <c:pt idx="7">
                  <c:v>6</c:v>
                </c:pt>
              </c:numCache>
            </c:numRef>
          </c:val>
          <c:extLst xmlns:c16r2="http://schemas.microsoft.com/office/drawing/2015/06/chart">
            <c:ext xmlns:c16="http://schemas.microsoft.com/office/drawing/2014/chart" uri="{C3380CC4-5D6E-409C-BE32-E72D297353CC}">
              <c16:uniqueId val="{00000001-DDD2-4A44-B280-A5AB00C479CF}"/>
            </c:ext>
          </c:extLst>
        </c:ser>
        <c:dLbls>
          <c:showLegendKey val="0"/>
          <c:showVal val="0"/>
          <c:showCatName val="0"/>
          <c:showSerName val="0"/>
          <c:showPercent val="0"/>
          <c:showBubbleSize val="0"/>
        </c:dLbls>
        <c:gapWidth val="219"/>
        <c:overlap val="-27"/>
        <c:axId val="293762752"/>
        <c:axId val="293763312"/>
      </c:barChart>
      <c:catAx>
        <c:axId val="293762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3763312"/>
        <c:crosses val="autoZero"/>
        <c:auto val="1"/>
        <c:lblAlgn val="ctr"/>
        <c:lblOffset val="100"/>
        <c:noMultiLvlLbl val="0"/>
      </c:catAx>
      <c:valAx>
        <c:axId val="293763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kWh</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3762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Electric Non-Heating Realization </a:t>
            </a:r>
            <a:r>
              <a:rPr lang="en-US" dirty="0"/>
              <a:t>Rate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Realization Rate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Air Sealing</c:v>
                </c:pt>
                <c:pt idx="1">
                  <c:v>CFLs</c:v>
                </c:pt>
                <c:pt idx="2">
                  <c:v>Duct Sealing</c:v>
                </c:pt>
                <c:pt idx="3">
                  <c:v>Hot Water</c:v>
                </c:pt>
                <c:pt idx="4">
                  <c:v>HVAC</c:v>
                </c:pt>
                <c:pt idx="5">
                  <c:v>Insulation</c:v>
                </c:pt>
                <c:pt idx="6">
                  <c:v>Refrigerator</c:v>
                </c:pt>
                <c:pt idx="7">
                  <c:v>Thermostats</c:v>
                </c:pt>
              </c:strCache>
            </c:strRef>
          </c:cat>
          <c:val>
            <c:numRef>
              <c:f>Sheet1!$B$2:$B$9</c:f>
              <c:numCache>
                <c:formatCode>0%</c:formatCode>
                <c:ptCount val="8"/>
                <c:pt idx="0">
                  <c:v>2.23</c:v>
                </c:pt>
                <c:pt idx="1">
                  <c:v>0.34</c:v>
                </c:pt>
                <c:pt idx="2">
                  <c:v>2.87</c:v>
                </c:pt>
                <c:pt idx="3">
                  <c:v>2.5099999999999998</c:v>
                </c:pt>
                <c:pt idx="4">
                  <c:v>0.53</c:v>
                </c:pt>
                <c:pt idx="5">
                  <c:v>0.71</c:v>
                </c:pt>
                <c:pt idx="6">
                  <c:v>0.32</c:v>
                </c:pt>
                <c:pt idx="7">
                  <c:v>0.05</c:v>
                </c:pt>
              </c:numCache>
            </c:numRef>
          </c:val>
        </c:ser>
        <c:dLbls>
          <c:showLegendKey val="0"/>
          <c:showVal val="0"/>
          <c:showCatName val="0"/>
          <c:showSerName val="0"/>
          <c:showPercent val="0"/>
          <c:showBubbleSize val="0"/>
        </c:dLbls>
        <c:gapWidth val="219"/>
        <c:overlap val="-27"/>
        <c:axId val="293765552"/>
        <c:axId val="293766112"/>
      </c:barChart>
      <c:catAx>
        <c:axId val="293765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3766112"/>
        <c:crosses val="autoZero"/>
        <c:auto val="1"/>
        <c:lblAlgn val="ctr"/>
        <c:lblOffset val="100"/>
        <c:noMultiLvlLbl val="0"/>
      </c:catAx>
      <c:valAx>
        <c:axId val="293766112"/>
        <c:scaling>
          <c:orientation val="minMax"/>
          <c:max val="3"/>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3765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Mean Gas Savings (</a:t>
            </a:r>
            <a:r>
              <a:rPr lang="en-US" dirty="0" err="1" smtClean="0"/>
              <a:t>ccf</a:t>
            </a:r>
            <a:r>
              <a:rPr lang="en-US" dirty="0" smtClean="0"/>
              <a:t>)</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TRM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Air Sealing</c:v>
                </c:pt>
                <c:pt idx="1">
                  <c:v>Duct Sealing</c:v>
                </c:pt>
                <c:pt idx="2">
                  <c:v>Hot Water</c:v>
                </c:pt>
                <c:pt idx="3">
                  <c:v>HVAC</c:v>
                </c:pt>
                <c:pt idx="4">
                  <c:v>Insulation</c:v>
                </c:pt>
                <c:pt idx="5">
                  <c:v>Thermostats</c:v>
                </c:pt>
              </c:strCache>
            </c:strRef>
          </c:cat>
          <c:val>
            <c:numRef>
              <c:f>Sheet1!$B$2:$B$7</c:f>
              <c:numCache>
                <c:formatCode>General</c:formatCode>
                <c:ptCount val="6"/>
                <c:pt idx="0">
                  <c:v>41</c:v>
                </c:pt>
                <c:pt idx="1">
                  <c:v>15</c:v>
                </c:pt>
                <c:pt idx="2">
                  <c:v>10</c:v>
                </c:pt>
                <c:pt idx="3">
                  <c:v>214</c:v>
                </c:pt>
                <c:pt idx="4">
                  <c:v>115</c:v>
                </c:pt>
                <c:pt idx="5">
                  <c:v>27</c:v>
                </c:pt>
              </c:numCache>
            </c:numRef>
          </c:val>
          <c:extLst xmlns:c16r2="http://schemas.microsoft.com/office/drawing/2015/06/chart">
            <c:ext xmlns:c16="http://schemas.microsoft.com/office/drawing/2014/chart" uri="{C3380CC4-5D6E-409C-BE32-E72D297353CC}">
              <c16:uniqueId val="{00000000-03F3-4367-9A4A-A3AD84063B79}"/>
            </c:ext>
          </c:extLst>
        </c:ser>
        <c:ser>
          <c:idx val="1"/>
          <c:order val="1"/>
          <c:tx>
            <c:strRef>
              <c:f>Sheet1!$C$1</c:f>
              <c:strCache>
                <c:ptCount val="1"/>
                <c:pt idx="0">
                  <c:v>Billing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Air Sealing</c:v>
                </c:pt>
                <c:pt idx="1">
                  <c:v>Duct Sealing</c:v>
                </c:pt>
                <c:pt idx="2">
                  <c:v>Hot Water</c:v>
                </c:pt>
                <c:pt idx="3">
                  <c:v>HVAC</c:v>
                </c:pt>
                <c:pt idx="4">
                  <c:v>Insulation</c:v>
                </c:pt>
                <c:pt idx="5">
                  <c:v>Thermostats</c:v>
                </c:pt>
              </c:strCache>
            </c:strRef>
          </c:cat>
          <c:val>
            <c:numRef>
              <c:f>Sheet1!$C$2:$C$7</c:f>
              <c:numCache>
                <c:formatCode>General</c:formatCode>
                <c:ptCount val="6"/>
                <c:pt idx="0">
                  <c:v>18</c:v>
                </c:pt>
                <c:pt idx="1">
                  <c:v>2</c:v>
                </c:pt>
                <c:pt idx="2">
                  <c:v>1</c:v>
                </c:pt>
                <c:pt idx="3">
                  <c:v>121</c:v>
                </c:pt>
                <c:pt idx="4">
                  <c:v>103</c:v>
                </c:pt>
                <c:pt idx="5">
                  <c:v>20</c:v>
                </c:pt>
              </c:numCache>
            </c:numRef>
          </c:val>
          <c:extLst xmlns:c16r2="http://schemas.microsoft.com/office/drawing/2015/06/chart">
            <c:ext xmlns:c16="http://schemas.microsoft.com/office/drawing/2014/chart" uri="{C3380CC4-5D6E-409C-BE32-E72D297353CC}">
              <c16:uniqueId val="{00000001-03F3-4367-9A4A-A3AD84063B79}"/>
            </c:ext>
          </c:extLst>
        </c:ser>
        <c:dLbls>
          <c:showLegendKey val="0"/>
          <c:showVal val="0"/>
          <c:showCatName val="0"/>
          <c:showSerName val="0"/>
          <c:showPercent val="0"/>
          <c:showBubbleSize val="0"/>
        </c:dLbls>
        <c:gapWidth val="219"/>
        <c:overlap val="-27"/>
        <c:axId val="305918448"/>
        <c:axId val="305919008"/>
      </c:barChart>
      <c:catAx>
        <c:axId val="30591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5919008"/>
        <c:crosses val="autoZero"/>
        <c:auto val="1"/>
        <c:lblAlgn val="ctr"/>
        <c:lblOffset val="100"/>
        <c:noMultiLvlLbl val="0"/>
      </c:catAx>
      <c:valAx>
        <c:axId val="305919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5918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Gas Measure Realization </a:t>
            </a:r>
            <a:r>
              <a:rPr lang="en-US" dirty="0"/>
              <a:t>Rate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Realization Rate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Air Sealing</c:v>
                </c:pt>
                <c:pt idx="1">
                  <c:v>Duct Sealing</c:v>
                </c:pt>
                <c:pt idx="2">
                  <c:v>Hot Water</c:v>
                </c:pt>
                <c:pt idx="3">
                  <c:v>HVAC</c:v>
                </c:pt>
                <c:pt idx="4">
                  <c:v>Insulation</c:v>
                </c:pt>
                <c:pt idx="5">
                  <c:v>Thermostats</c:v>
                </c:pt>
              </c:strCache>
            </c:strRef>
          </c:cat>
          <c:val>
            <c:numRef>
              <c:f>Sheet1!$B$2:$B$7</c:f>
              <c:numCache>
                <c:formatCode>0%</c:formatCode>
                <c:ptCount val="6"/>
                <c:pt idx="0">
                  <c:v>0.44</c:v>
                </c:pt>
                <c:pt idx="1">
                  <c:v>0.13</c:v>
                </c:pt>
                <c:pt idx="2">
                  <c:v>0.1</c:v>
                </c:pt>
                <c:pt idx="3">
                  <c:v>0.56999999999999995</c:v>
                </c:pt>
                <c:pt idx="4">
                  <c:v>0.9</c:v>
                </c:pt>
                <c:pt idx="5">
                  <c:v>0.74</c:v>
                </c:pt>
              </c:numCache>
            </c:numRef>
          </c:val>
        </c:ser>
        <c:dLbls>
          <c:showLegendKey val="0"/>
          <c:showVal val="0"/>
          <c:showCatName val="0"/>
          <c:showSerName val="0"/>
          <c:showPercent val="0"/>
          <c:showBubbleSize val="0"/>
        </c:dLbls>
        <c:gapWidth val="219"/>
        <c:overlap val="-27"/>
        <c:axId val="305921248"/>
        <c:axId val="305921808"/>
      </c:barChart>
      <c:catAx>
        <c:axId val="305921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5921808"/>
        <c:crosses val="autoZero"/>
        <c:auto val="1"/>
        <c:lblAlgn val="ctr"/>
        <c:lblOffset val="100"/>
        <c:noMultiLvlLbl val="0"/>
      </c:catAx>
      <c:valAx>
        <c:axId val="30592180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5921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dk1"/>
                </a:solidFill>
                <a:latin typeface="+mn-lt"/>
                <a:ea typeface="+mn-ea"/>
                <a:cs typeface="+mn-cs"/>
              </a:defRPr>
            </a:pPr>
            <a:r>
              <a:rPr lang="en-US"/>
              <a:t>TRM % Saved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Saved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Furnace</c:v>
                </c:pt>
                <c:pt idx="1">
                  <c:v>Boiler</c:v>
                </c:pt>
              </c:strCache>
            </c:strRef>
          </c:cat>
          <c:val>
            <c:numRef>
              <c:f>Sheet1!$B$2:$B$3</c:f>
              <c:numCache>
                <c:formatCode>0%</c:formatCode>
                <c:ptCount val="2"/>
                <c:pt idx="0">
                  <c:v>0.17</c:v>
                </c:pt>
                <c:pt idx="1">
                  <c:v>0.16</c:v>
                </c:pt>
              </c:numCache>
            </c:numRef>
          </c:val>
        </c:ser>
        <c:dLbls>
          <c:showLegendKey val="0"/>
          <c:showVal val="0"/>
          <c:showCatName val="0"/>
          <c:showSerName val="0"/>
          <c:showPercent val="0"/>
          <c:showBubbleSize val="0"/>
        </c:dLbls>
        <c:gapWidth val="219"/>
        <c:overlap val="-27"/>
        <c:axId val="305924048"/>
        <c:axId val="305924608"/>
      </c:barChart>
      <c:catAx>
        <c:axId val="305924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305924608"/>
        <c:crosses val="autoZero"/>
        <c:auto val="1"/>
        <c:lblAlgn val="ctr"/>
        <c:lblOffset val="100"/>
        <c:noMultiLvlLbl val="0"/>
      </c:catAx>
      <c:valAx>
        <c:axId val="30592460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305924048"/>
        <c:crosses val="autoZero"/>
        <c:crossBetween val="between"/>
      </c:valAx>
      <c:spPr>
        <a:noFill/>
        <a:ln>
          <a:noFill/>
        </a:ln>
        <a:effectLst/>
      </c:spPr>
    </c:plotArea>
    <c:plotVisOnly val="1"/>
    <c:dispBlanksAs val="gap"/>
    <c:showDLblsOverMax val="0"/>
  </c:chart>
  <c:spPr>
    <a:solidFill>
      <a:schemeClr val="lt1"/>
    </a:solidFill>
    <a:ln w="25400" cap="flat" cmpd="sng" algn="ctr">
      <a:solidFill>
        <a:schemeClr val="accent4"/>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dk1"/>
                </a:solidFill>
                <a:latin typeface="+mn-lt"/>
                <a:ea typeface="+mn-ea"/>
                <a:cs typeface="+mn-cs"/>
              </a:defRPr>
            </a:pPr>
            <a:r>
              <a:rPr lang="en-US" dirty="0" smtClean="0"/>
              <a:t>Billing Analysis </a:t>
            </a:r>
          </a:p>
          <a:p>
            <a:pPr>
              <a:defRPr/>
            </a:pPr>
            <a:r>
              <a:rPr lang="en-US" dirty="0" smtClean="0"/>
              <a:t>% </a:t>
            </a:r>
            <a:r>
              <a:rPr lang="en-US" dirty="0"/>
              <a:t>Saved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Saved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Furnace</c:v>
                </c:pt>
                <c:pt idx="1">
                  <c:v>Boiler</c:v>
                </c:pt>
              </c:strCache>
            </c:strRef>
          </c:cat>
          <c:val>
            <c:numRef>
              <c:f>Sheet1!$B$2:$B$3</c:f>
              <c:numCache>
                <c:formatCode>0%</c:formatCode>
                <c:ptCount val="2"/>
                <c:pt idx="0">
                  <c:v>0.13</c:v>
                </c:pt>
                <c:pt idx="1">
                  <c:v>0.17</c:v>
                </c:pt>
              </c:numCache>
            </c:numRef>
          </c:val>
        </c:ser>
        <c:dLbls>
          <c:showLegendKey val="0"/>
          <c:showVal val="0"/>
          <c:showCatName val="0"/>
          <c:showSerName val="0"/>
          <c:showPercent val="0"/>
          <c:showBubbleSize val="0"/>
        </c:dLbls>
        <c:gapWidth val="219"/>
        <c:overlap val="-27"/>
        <c:axId val="309417952"/>
        <c:axId val="309418512"/>
      </c:barChart>
      <c:catAx>
        <c:axId val="309417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309418512"/>
        <c:crosses val="autoZero"/>
        <c:auto val="1"/>
        <c:lblAlgn val="ctr"/>
        <c:lblOffset val="100"/>
        <c:noMultiLvlLbl val="0"/>
      </c:catAx>
      <c:valAx>
        <c:axId val="309418512"/>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en-US"/>
          </a:p>
        </c:txPr>
        <c:crossAx val="309417952"/>
        <c:crosses val="autoZero"/>
        <c:crossBetween val="between"/>
      </c:valAx>
      <c:spPr>
        <a:noFill/>
        <a:ln>
          <a:noFill/>
        </a:ln>
        <a:effectLst/>
      </c:spPr>
    </c:plotArea>
    <c:plotVisOnly val="1"/>
    <c:dispBlanksAs val="gap"/>
    <c:showDLblsOverMax val="0"/>
  </c:chart>
  <c:spPr>
    <a:solidFill>
      <a:schemeClr val="lt1"/>
    </a:solidFill>
    <a:ln w="25400" cap="flat" cmpd="sng" algn="ctr">
      <a:solidFill>
        <a:schemeClr val="accent4"/>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B168E2-ED7B-49C5-9F21-87667803165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A029DF3C-C3D7-4600-B82F-2C141FF23E13}">
      <dgm:prSet phldrT="[Text]"/>
      <dgm:spPr/>
      <dgm:t>
        <a:bodyPr/>
        <a:lstStyle/>
        <a:p>
          <a:r>
            <a:rPr lang="en-US" dirty="0"/>
            <a:t>TRM Overview, Uses, Importance</a:t>
          </a:r>
        </a:p>
      </dgm:t>
    </dgm:pt>
    <dgm:pt modelId="{A8FB98CA-57DA-4644-A36D-295236DF2DBB}" type="parTrans" cxnId="{0F358517-44BE-4210-8616-83E22B86AB34}">
      <dgm:prSet/>
      <dgm:spPr/>
      <dgm:t>
        <a:bodyPr/>
        <a:lstStyle/>
        <a:p>
          <a:endParaRPr lang="en-US"/>
        </a:p>
      </dgm:t>
    </dgm:pt>
    <dgm:pt modelId="{8E7017C7-B514-49B5-ADBC-400E050C8A8C}" type="sibTrans" cxnId="{0F358517-44BE-4210-8616-83E22B86AB34}">
      <dgm:prSet/>
      <dgm:spPr/>
      <dgm:t>
        <a:bodyPr/>
        <a:lstStyle/>
        <a:p>
          <a:endParaRPr lang="en-US"/>
        </a:p>
      </dgm:t>
    </dgm:pt>
    <dgm:pt modelId="{1813DADF-B44D-4E6D-92E2-32435BF182CB}">
      <dgm:prSet phldrT="[Text]"/>
      <dgm:spPr/>
      <dgm:t>
        <a:bodyPr/>
        <a:lstStyle/>
        <a:p>
          <a:r>
            <a:rPr lang="en-US" dirty="0" smtClean="0"/>
            <a:t>TRM Advantages and Disadvantages</a:t>
          </a:r>
          <a:endParaRPr lang="en-US" dirty="0"/>
        </a:p>
      </dgm:t>
    </dgm:pt>
    <dgm:pt modelId="{2CBE06B2-6E4F-4ADE-A558-84D0B4C5C169}" type="parTrans" cxnId="{EBC7010A-C7A4-4C24-A8E1-763A61B26A6C}">
      <dgm:prSet/>
      <dgm:spPr/>
      <dgm:t>
        <a:bodyPr/>
        <a:lstStyle/>
        <a:p>
          <a:endParaRPr lang="en-US"/>
        </a:p>
      </dgm:t>
    </dgm:pt>
    <dgm:pt modelId="{0AB970A4-E73E-4C33-BCD1-235953463B88}" type="sibTrans" cxnId="{EBC7010A-C7A4-4C24-A8E1-763A61B26A6C}">
      <dgm:prSet/>
      <dgm:spPr/>
      <dgm:t>
        <a:bodyPr/>
        <a:lstStyle/>
        <a:p>
          <a:endParaRPr lang="en-US"/>
        </a:p>
      </dgm:t>
    </dgm:pt>
    <dgm:pt modelId="{AC5D4A74-9855-4412-99F4-CBD9F9885511}">
      <dgm:prSet phldrT="[Text]"/>
      <dgm:spPr/>
      <dgm:t>
        <a:bodyPr/>
        <a:lstStyle/>
        <a:p>
          <a:r>
            <a:rPr lang="en-US" dirty="0" smtClean="0"/>
            <a:t>TRM and Billing Analysis </a:t>
          </a:r>
          <a:r>
            <a:rPr lang="en-US" dirty="0"/>
            <a:t>Examples</a:t>
          </a:r>
        </a:p>
      </dgm:t>
    </dgm:pt>
    <dgm:pt modelId="{3B0415B5-19A8-493C-8055-0EBA469F1B66}" type="parTrans" cxnId="{11FA3DFA-E239-4176-8A98-6DE6FEEF4167}">
      <dgm:prSet/>
      <dgm:spPr/>
      <dgm:t>
        <a:bodyPr/>
        <a:lstStyle/>
        <a:p>
          <a:endParaRPr lang="en-US"/>
        </a:p>
      </dgm:t>
    </dgm:pt>
    <dgm:pt modelId="{A6DF3795-BE2C-41A3-AD1D-183F31B9E69B}" type="sibTrans" cxnId="{11FA3DFA-E239-4176-8A98-6DE6FEEF4167}">
      <dgm:prSet/>
      <dgm:spPr/>
      <dgm:t>
        <a:bodyPr/>
        <a:lstStyle/>
        <a:p>
          <a:endParaRPr lang="en-US"/>
        </a:p>
      </dgm:t>
    </dgm:pt>
    <dgm:pt modelId="{6B66FAD7-5679-404D-BB87-21F3DBACD94B}">
      <dgm:prSet phldrT="[Text]"/>
      <dgm:spPr/>
      <dgm:t>
        <a:bodyPr/>
        <a:lstStyle/>
        <a:p>
          <a:r>
            <a:rPr lang="en-US" dirty="0" smtClean="0"/>
            <a:t>Summary and Recommendations</a:t>
          </a:r>
          <a:endParaRPr lang="en-US" dirty="0"/>
        </a:p>
      </dgm:t>
    </dgm:pt>
    <dgm:pt modelId="{38FC74AD-C917-4035-AB67-9C7F012324C1}" type="parTrans" cxnId="{F057E51F-9FCA-43D3-82B6-78E6A254B82C}">
      <dgm:prSet/>
      <dgm:spPr/>
      <dgm:t>
        <a:bodyPr/>
        <a:lstStyle/>
        <a:p>
          <a:endParaRPr lang="en-US"/>
        </a:p>
      </dgm:t>
    </dgm:pt>
    <dgm:pt modelId="{55D2EC61-3596-4BFC-9321-87BE42322F11}" type="sibTrans" cxnId="{F057E51F-9FCA-43D3-82B6-78E6A254B82C}">
      <dgm:prSet/>
      <dgm:spPr/>
      <dgm:t>
        <a:bodyPr/>
        <a:lstStyle/>
        <a:p>
          <a:endParaRPr lang="en-US"/>
        </a:p>
      </dgm:t>
    </dgm:pt>
    <dgm:pt modelId="{9DF6CE70-AFD0-46EF-91B7-9C65242A41CF}">
      <dgm:prSet phldrT="[Text]"/>
      <dgm:spPr/>
      <dgm:t>
        <a:bodyPr/>
        <a:lstStyle/>
        <a:p>
          <a:r>
            <a:rPr lang="en-US" dirty="0" smtClean="0"/>
            <a:t>Additional Research Approaches</a:t>
          </a:r>
          <a:endParaRPr lang="en-US" dirty="0"/>
        </a:p>
      </dgm:t>
    </dgm:pt>
    <dgm:pt modelId="{56F89E16-62FE-4B1B-A805-00DF6E1D31AA}" type="parTrans" cxnId="{9717566A-438C-4E0C-A0C5-9DE82C83E31B}">
      <dgm:prSet/>
      <dgm:spPr/>
      <dgm:t>
        <a:bodyPr/>
        <a:lstStyle/>
        <a:p>
          <a:endParaRPr lang="en-US"/>
        </a:p>
      </dgm:t>
    </dgm:pt>
    <dgm:pt modelId="{A7E8D67C-6443-42A1-84EE-3F7CF7EAA3E2}" type="sibTrans" cxnId="{9717566A-438C-4E0C-A0C5-9DE82C83E31B}">
      <dgm:prSet/>
      <dgm:spPr/>
      <dgm:t>
        <a:bodyPr/>
        <a:lstStyle/>
        <a:p>
          <a:endParaRPr lang="en-US"/>
        </a:p>
      </dgm:t>
    </dgm:pt>
    <dgm:pt modelId="{CE45BB28-F1EC-46D6-84F7-F6DD992145B3}" type="pres">
      <dgm:prSet presAssocID="{A0B168E2-ED7B-49C5-9F21-876678031654}" presName="Name0" presStyleCnt="0">
        <dgm:presLayoutVars>
          <dgm:chMax val="7"/>
          <dgm:chPref val="7"/>
          <dgm:dir/>
        </dgm:presLayoutVars>
      </dgm:prSet>
      <dgm:spPr/>
      <dgm:t>
        <a:bodyPr/>
        <a:lstStyle/>
        <a:p>
          <a:endParaRPr lang="en-US"/>
        </a:p>
      </dgm:t>
    </dgm:pt>
    <dgm:pt modelId="{51470032-E55A-4C07-A764-9CA64FE7CFE1}" type="pres">
      <dgm:prSet presAssocID="{A0B168E2-ED7B-49C5-9F21-876678031654}" presName="Name1" presStyleCnt="0"/>
      <dgm:spPr/>
    </dgm:pt>
    <dgm:pt modelId="{CA882CA8-C48E-4F5F-94D8-48DA47D41526}" type="pres">
      <dgm:prSet presAssocID="{A0B168E2-ED7B-49C5-9F21-876678031654}" presName="cycle" presStyleCnt="0"/>
      <dgm:spPr/>
    </dgm:pt>
    <dgm:pt modelId="{1FC51F58-5364-45AE-8837-EFD605A88ED0}" type="pres">
      <dgm:prSet presAssocID="{A0B168E2-ED7B-49C5-9F21-876678031654}" presName="srcNode" presStyleLbl="node1" presStyleIdx="0" presStyleCnt="5"/>
      <dgm:spPr/>
    </dgm:pt>
    <dgm:pt modelId="{2D025321-89CB-428A-B030-DE08A1DAF0C9}" type="pres">
      <dgm:prSet presAssocID="{A0B168E2-ED7B-49C5-9F21-876678031654}" presName="conn" presStyleLbl="parChTrans1D2" presStyleIdx="0" presStyleCnt="1"/>
      <dgm:spPr/>
      <dgm:t>
        <a:bodyPr/>
        <a:lstStyle/>
        <a:p>
          <a:endParaRPr lang="en-US"/>
        </a:p>
      </dgm:t>
    </dgm:pt>
    <dgm:pt modelId="{4E42511F-E7E8-44D5-8B55-A6DAAB6D8768}" type="pres">
      <dgm:prSet presAssocID="{A0B168E2-ED7B-49C5-9F21-876678031654}" presName="extraNode" presStyleLbl="node1" presStyleIdx="0" presStyleCnt="5"/>
      <dgm:spPr/>
    </dgm:pt>
    <dgm:pt modelId="{1F7F48E6-25B0-4E0F-8F15-51524F65EE51}" type="pres">
      <dgm:prSet presAssocID="{A0B168E2-ED7B-49C5-9F21-876678031654}" presName="dstNode" presStyleLbl="node1" presStyleIdx="0" presStyleCnt="5"/>
      <dgm:spPr/>
    </dgm:pt>
    <dgm:pt modelId="{18870D97-D2E8-44ED-BB74-D20D7430910C}" type="pres">
      <dgm:prSet presAssocID="{A029DF3C-C3D7-4600-B82F-2C141FF23E13}" presName="text_1" presStyleLbl="node1" presStyleIdx="0" presStyleCnt="5">
        <dgm:presLayoutVars>
          <dgm:bulletEnabled val="1"/>
        </dgm:presLayoutVars>
      </dgm:prSet>
      <dgm:spPr/>
      <dgm:t>
        <a:bodyPr/>
        <a:lstStyle/>
        <a:p>
          <a:endParaRPr lang="en-US"/>
        </a:p>
      </dgm:t>
    </dgm:pt>
    <dgm:pt modelId="{98287251-2567-4D77-9819-F6F41106C752}" type="pres">
      <dgm:prSet presAssocID="{A029DF3C-C3D7-4600-B82F-2C141FF23E13}" presName="accent_1" presStyleCnt="0"/>
      <dgm:spPr/>
    </dgm:pt>
    <dgm:pt modelId="{04CA0EE8-157A-4A72-BE42-DED32EEE71E6}" type="pres">
      <dgm:prSet presAssocID="{A029DF3C-C3D7-4600-B82F-2C141FF23E13}" presName="accentRepeatNode" presStyleLbl="solidFgAcc1" presStyleIdx="0" presStyleCnt="5"/>
      <dgm:spPr/>
    </dgm:pt>
    <dgm:pt modelId="{C0954EBC-728E-49D8-A02C-09495A0F360F}" type="pres">
      <dgm:prSet presAssocID="{9DF6CE70-AFD0-46EF-91B7-9C65242A41CF}" presName="text_2" presStyleLbl="node1" presStyleIdx="1" presStyleCnt="5">
        <dgm:presLayoutVars>
          <dgm:bulletEnabled val="1"/>
        </dgm:presLayoutVars>
      </dgm:prSet>
      <dgm:spPr/>
      <dgm:t>
        <a:bodyPr/>
        <a:lstStyle/>
        <a:p>
          <a:endParaRPr lang="en-US"/>
        </a:p>
      </dgm:t>
    </dgm:pt>
    <dgm:pt modelId="{033E7801-7011-495A-BF16-DD02863ED9F2}" type="pres">
      <dgm:prSet presAssocID="{9DF6CE70-AFD0-46EF-91B7-9C65242A41CF}" presName="accent_2" presStyleCnt="0"/>
      <dgm:spPr/>
    </dgm:pt>
    <dgm:pt modelId="{418E26D3-4A4F-481B-ADF3-4F293B711935}" type="pres">
      <dgm:prSet presAssocID="{9DF6CE70-AFD0-46EF-91B7-9C65242A41CF}" presName="accentRepeatNode" presStyleLbl="solidFgAcc1" presStyleIdx="1" presStyleCnt="5"/>
      <dgm:spPr/>
    </dgm:pt>
    <dgm:pt modelId="{226A654D-CD45-48E4-BCDE-D853E0773AE1}" type="pres">
      <dgm:prSet presAssocID="{1813DADF-B44D-4E6D-92E2-32435BF182CB}" presName="text_3" presStyleLbl="node1" presStyleIdx="2" presStyleCnt="5">
        <dgm:presLayoutVars>
          <dgm:bulletEnabled val="1"/>
        </dgm:presLayoutVars>
      </dgm:prSet>
      <dgm:spPr/>
      <dgm:t>
        <a:bodyPr/>
        <a:lstStyle/>
        <a:p>
          <a:endParaRPr lang="en-US"/>
        </a:p>
      </dgm:t>
    </dgm:pt>
    <dgm:pt modelId="{946FD008-0053-49BA-ADAC-A6AA51CCF716}" type="pres">
      <dgm:prSet presAssocID="{1813DADF-B44D-4E6D-92E2-32435BF182CB}" presName="accent_3" presStyleCnt="0"/>
      <dgm:spPr/>
    </dgm:pt>
    <dgm:pt modelId="{0F3F5E04-EA37-4F94-8D7A-32DC2E0974DB}" type="pres">
      <dgm:prSet presAssocID="{1813DADF-B44D-4E6D-92E2-32435BF182CB}" presName="accentRepeatNode" presStyleLbl="solidFgAcc1" presStyleIdx="2" presStyleCnt="5"/>
      <dgm:spPr/>
    </dgm:pt>
    <dgm:pt modelId="{8A7DDE36-C15C-4D1D-8B42-65B9CA875ADB}" type="pres">
      <dgm:prSet presAssocID="{AC5D4A74-9855-4412-99F4-CBD9F9885511}" presName="text_4" presStyleLbl="node1" presStyleIdx="3" presStyleCnt="5">
        <dgm:presLayoutVars>
          <dgm:bulletEnabled val="1"/>
        </dgm:presLayoutVars>
      </dgm:prSet>
      <dgm:spPr/>
      <dgm:t>
        <a:bodyPr/>
        <a:lstStyle/>
        <a:p>
          <a:endParaRPr lang="en-US"/>
        </a:p>
      </dgm:t>
    </dgm:pt>
    <dgm:pt modelId="{50D557A0-FD0F-440C-8F99-677B92EC2A53}" type="pres">
      <dgm:prSet presAssocID="{AC5D4A74-9855-4412-99F4-CBD9F9885511}" presName="accent_4" presStyleCnt="0"/>
      <dgm:spPr/>
    </dgm:pt>
    <dgm:pt modelId="{CC59F959-6B19-4C39-B735-6DD28A961109}" type="pres">
      <dgm:prSet presAssocID="{AC5D4A74-9855-4412-99F4-CBD9F9885511}" presName="accentRepeatNode" presStyleLbl="solidFgAcc1" presStyleIdx="3" presStyleCnt="5"/>
      <dgm:spPr/>
    </dgm:pt>
    <dgm:pt modelId="{2FA350C2-316B-4281-AD30-BDA938E5AC87}" type="pres">
      <dgm:prSet presAssocID="{6B66FAD7-5679-404D-BB87-21F3DBACD94B}" presName="text_5" presStyleLbl="node1" presStyleIdx="4" presStyleCnt="5">
        <dgm:presLayoutVars>
          <dgm:bulletEnabled val="1"/>
        </dgm:presLayoutVars>
      </dgm:prSet>
      <dgm:spPr/>
      <dgm:t>
        <a:bodyPr/>
        <a:lstStyle/>
        <a:p>
          <a:endParaRPr lang="en-US"/>
        </a:p>
      </dgm:t>
    </dgm:pt>
    <dgm:pt modelId="{165D5882-86D8-43BC-AFBA-3090943103CA}" type="pres">
      <dgm:prSet presAssocID="{6B66FAD7-5679-404D-BB87-21F3DBACD94B}" presName="accent_5" presStyleCnt="0"/>
      <dgm:spPr/>
    </dgm:pt>
    <dgm:pt modelId="{08668367-2F8B-4FCF-B302-895281863B28}" type="pres">
      <dgm:prSet presAssocID="{6B66FAD7-5679-404D-BB87-21F3DBACD94B}" presName="accentRepeatNode" presStyleLbl="solidFgAcc1" presStyleIdx="4" presStyleCnt="5"/>
      <dgm:spPr/>
    </dgm:pt>
  </dgm:ptLst>
  <dgm:cxnLst>
    <dgm:cxn modelId="{11FA3DFA-E239-4176-8A98-6DE6FEEF4167}" srcId="{A0B168E2-ED7B-49C5-9F21-876678031654}" destId="{AC5D4A74-9855-4412-99F4-CBD9F9885511}" srcOrd="3" destOrd="0" parTransId="{3B0415B5-19A8-493C-8055-0EBA469F1B66}" sibTransId="{A6DF3795-BE2C-41A3-AD1D-183F31B9E69B}"/>
    <dgm:cxn modelId="{2D9D0E16-C66C-418D-BE2C-820BEE7E225C}" type="presOf" srcId="{6B66FAD7-5679-404D-BB87-21F3DBACD94B}" destId="{2FA350C2-316B-4281-AD30-BDA938E5AC87}" srcOrd="0" destOrd="0" presId="urn:microsoft.com/office/officeart/2008/layout/VerticalCurvedList"/>
    <dgm:cxn modelId="{300A667B-53AF-4AEC-95EF-B1742288BF80}" type="presOf" srcId="{A0B168E2-ED7B-49C5-9F21-876678031654}" destId="{CE45BB28-F1EC-46D6-84F7-F6DD992145B3}" srcOrd="0" destOrd="0" presId="urn:microsoft.com/office/officeart/2008/layout/VerticalCurvedList"/>
    <dgm:cxn modelId="{0F358517-44BE-4210-8616-83E22B86AB34}" srcId="{A0B168E2-ED7B-49C5-9F21-876678031654}" destId="{A029DF3C-C3D7-4600-B82F-2C141FF23E13}" srcOrd="0" destOrd="0" parTransId="{A8FB98CA-57DA-4644-A36D-295236DF2DBB}" sibTransId="{8E7017C7-B514-49B5-ADBC-400E050C8A8C}"/>
    <dgm:cxn modelId="{F057E51F-9FCA-43D3-82B6-78E6A254B82C}" srcId="{A0B168E2-ED7B-49C5-9F21-876678031654}" destId="{6B66FAD7-5679-404D-BB87-21F3DBACD94B}" srcOrd="4" destOrd="0" parTransId="{38FC74AD-C917-4035-AB67-9C7F012324C1}" sibTransId="{55D2EC61-3596-4BFC-9321-87BE42322F11}"/>
    <dgm:cxn modelId="{9717566A-438C-4E0C-A0C5-9DE82C83E31B}" srcId="{A0B168E2-ED7B-49C5-9F21-876678031654}" destId="{9DF6CE70-AFD0-46EF-91B7-9C65242A41CF}" srcOrd="1" destOrd="0" parTransId="{56F89E16-62FE-4B1B-A805-00DF6E1D31AA}" sibTransId="{A7E8D67C-6443-42A1-84EE-3F7CF7EAA3E2}"/>
    <dgm:cxn modelId="{5E82A673-11E5-425C-A270-E8844A6EA847}" type="presOf" srcId="{1813DADF-B44D-4E6D-92E2-32435BF182CB}" destId="{226A654D-CD45-48E4-BCDE-D853E0773AE1}" srcOrd="0" destOrd="0" presId="urn:microsoft.com/office/officeart/2008/layout/VerticalCurvedList"/>
    <dgm:cxn modelId="{C1C70B6E-A39D-4FE5-A123-9B235FBDA1F8}" type="presOf" srcId="{9DF6CE70-AFD0-46EF-91B7-9C65242A41CF}" destId="{C0954EBC-728E-49D8-A02C-09495A0F360F}" srcOrd="0" destOrd="0" presId="urn:microsoft.com/office/officeart/2008/layout/VerticalCurvedList"/>
    <dgm:cxn modelId="{84029AE1-F950-446D-A8FA-FBB17058D62A}" type="presOf" srcId="{8E7017C7-B514-49B5-ADBC-400E050C8A8C}" destId="{2D025321-89CB-428A-B030-DE08A1DAF0C9}" srcOrd="0" destOrd="0" presId="urn:microsoft.com/office/officeart/2008/layout/VerticalCurvedList"/>
    <dgm:cxn modelId="{070D1AB0-7669-4134-B9D2-C0C70D88AB8E}" type="presOf" srcId="{A029DF3C-C3D7-4600-B82F-2C141FF23E13}" destId="{18870D97-D2E8-44ED-BB74-D20D7430910C}" srcOrd="0" destOrd="0" presId="urn:microsoft.com/office/officeart/2008/layout/VerticalCurvedList"/>
    <dgm:cxn modelId="{24A8E7C7-3A47-49D2-BB4A-2B5FA7C84473}" type="presOf" srcId="{AC5D4A74-9855-4412-99F4-CBD9F9885511}" destId="{8A7DDE36-C15C-4D1D-8B42-65B9CA875ADB}" srcOrd="0" destOrd="0" presId="urn:microsoft.com/office/officeart/2008/layout/VerticalCurvedList"/>
    <dgm:cxn modelId="{EBC7010A-C7A4-4C24-A8E1-763A61B26A6C}" srcId="{A0B168E2-ED7B-49C5-9F21-876678031654}" destId="{1813DADF-B44D-4E6D-92E2-32435BF182CB}" srcOrd="2" destOrd="0" parTransId="{2CBE06B2-6E4F-4ADE-A558-84D0B4C5C169}" sibTransId="{0AB970A4-E73E-4C33-BCD1-235953463B88}"/>
    <dgm:cxn modelId="{D280014C-532C-45F5-BF1E-3C9934217308}" type="presParOf" srcId="{CE45BB28-F1EC-46D6-84F7-F6DD992145B3}" destId="{51470032-E55A-4C07-A764-9CA64FE7CFE1}" srcOrd="0" destOrd="0" presId="urn:microsoft.com/office/officeart/2008/layout/VerticalCurvedList"/>
    <dgm:cxn modelId="{5059B6B3-A2D3-49A7-9854-7E142954B97D}" type="presParOf" srcId="{51470032-E55A-4C07-A764-9CA64FE7CFE1}" destId="{CA882CA8-C48E-4F5F-94D8-48DA47D41526}" srcOrd="0" destOrd="0" presId="urn:microsoft.com/office/officeart/2008/layout/VerticalCurvedList"/>
    <dgm:cxn modelId="{64AAD87D-83AA-41E1-8533-E67A4C8B6CF5}" type="presParOf" srcId="{CA882CA8-C48E-4F5F-94D8-48DA47D41526}" destId="{1FC51F58-5364-45AE-8837-EFD605A88ED0}" srcOrd="0" destOrd="0" presId="urn:microsoft.com/office/officeart/2008/layout/VerticalCurvedList"/>
    <dgm:cxn modelId="{E8F21A9C-5DED-4567-BA3B-FCB933C7E2E5}" type="presParOf" srcId="{CA882CA8-C48E-4F5F-94D8-48DA47D41526}" destId="{2D025321-89CB-428A-B030-DE08A1DAF0C9}" srcOrd="1" destOrd="0" presId="urn:microsoft.com/office/officeart/2008/layout/VerticalCurvedList"/>
    <dgm:cxn modelId="{C0D4558A-4FA9-4098-B4C6-62C6B9817182}" type="presParOf" srcId="{CA882CA8-C48E-4F5F-94D8-48DA47D41526}" destId="{4E42511F-E7E8-44D5-8B55-A6DAAB6D8768}" srcOrd="2" destOrd="0" presId="urn:microsoft.com/office/officeart/2008/layout/VerticalCurvedList"/>
    <dgm:cxn modelId="{8D964C8F-6B85-4DE8-BFE2-75DB0A623484}" type="presParOf" srcId="{CA882CA8-C48E-4F5F-94D8-48DA47D41526}" destId="{1F7F48E6-25B0-4E0F-8F15-51524F65EE51}" srcOrd="3" destOrd="0" presId="urn:microsoft.com/office/officeart/2008/layout/VerticalCurvedList"/>
    <dgm:cxn modelId="{7ACC7269-9942-4BE6-A470-21E8174C843F}" type="presParOf" srcId="{51470032-E55A-4C07-A764-9CA64FE7CFE1}" destId="{18870D97-D2E8-44ED-BB74-D20D7430910C}" srcOrd="1" destOrd="0" presId="urn:microsoft.com/office/officeart/2008/layout/VerticalCurvedList"/>
    <dgm:cxn modelId="{21CD8110-564D-4357-92FC-68B3A150C032}" type="presParOf" srcId="{51470032-E55A-4C07-A764-9CA64FE7CFE1}" destId="{98287251-2567-4D77-9819-F6F41106C752}" srcOrd="2" destOrd="0" presId="urn:microsoft.com/office/officeart/2008/layout/VerticalCurvedList"/>
    <dgm:cxn modelId="{0FAB1AE5-07B0-44AF-A75C-CA833885B3F7}" type="presParOf" srcId="{98287251-2567-4D77-9819-F6F41106C752}" destId="{04CA0EE8-157A-4A72-BE42-DED32EEE71E6}" srcOrd="0" destOrd="0" presId="urn:microsoft.com/office/officeart/2008/layout/VerticalCurvedList"/>
    <dgm:cxn modelId="{12F44277-A68E-4F38-A780-C058518F4D4B}" type="presParOf" srcId="{51470032-E55A-4C07-A764-9CA64FE7CFE1}" destId="{C0954EBC-728E-49D8-A02C-09495A0F360F}" srcOrd="3" destOrd="0" presId="urn:microsoft.com/office/officeart/2008/layout/VerticalCurvedList"/>
    <dgm:cxn modelId="{248AA479-6498-4296-870D-58A2FCDB2EF1}" type="presParOf" srcId="{51470032-E55A-4C07-A764-9CA64FE7CFE1}" destId="{033E7801-7011-495A-BF16-DD02863ED9F2}" srcOrd="4" destOrd="0" presId="urn:microsoft.com/office/officeart/2008/layout/VerticalCurvedList"/>
    <dgm:cxn modelId="{38455FE7-6425-4FD1-8A00-503CD277308E}" type="presParOf" srcId="{033E7801-7011-495A-BF16-DD02863ED9F2}" destId="{418E26D3-4A4F-481B-ADF3-4F293B711935}" srcOrd="0" destOrd="0" presId="urn:microsoft.com/office/officeart/2008/layout/VerticalCurvedList"/>
    <dgm:cxn modelId="{434CB11C-2BB8-4259-9A1C-25FB58058880}" type="presParOf" srcId="{51470032-E55A-4C07-A764-9CA64FE7CFE1}" destId="{226A654D-CD45-48E4-BCDE-D853E0773AE1}" srcOrd="5" destOrd="0" presId="urn:microsoft.com/office/officeart/2008/layout/VerticalCurvedList"/>
    <dgm:cxn modelId="{DAAF4D47-5ACB-4A5A-AA1F-1F96EC828D52}" type="presParOf" srcId="{51470032-E55A-4C07-A764-9CA64FE7CFE1}" destId="{946FD008-0053-49BA-ADAC-A6AA51CCF716}" srcOrd="6" destOrd="0" presId="urn:microsoft.com/office/officeart/2008/layout/VerticalCurvedList"/>
    <dgm:cxn modelId="{DF7FB966-3056-4922-9EA0-D6EC971C7FBC}" type="presParOf" srcId="{946FD008-0053-49BA-ADAC-A6AA51CCF716}" destId="{0F3F5E04-EA37-4F94-8D7A-32DC2E0974DB}" srcOrd="0" destOrd="0" presId="urn:microsoft.com/office/officeart/2008/layout/VerticalCurvedList"/>
    <dgm:cxn modelId="{5EAD2204-E9C9-4B3E-9EB5-B2F24EA98ACA}" type="presParOf" srcId="{51470032-E55A-4C07-A764-9CA64FE7CFE1}" destId="{8A7DDE36-C15C-4D1D-8B42-65B9CA875ADB}" srcOrd="7" destOrd="0" presId="urn:microsoft.com/office/officeart/2008/layout/VerticalCurvedList"/>
    <dgm:cxn modelId="{5A3BD686-7BF4-49DB-BC94-402E23228CF3}" type="presParOf" srcId="{51470032-E55A-4C07-A764-9CA64FE7CFE1}" destId="{50D557A0-FD0F-440C-8F99-677B92EC2A53}" srcOrd="8" destOrd="0" presId="urn:microsoft.com/office/officeart/2008/layout/VerticalCurvedList"/>
    <dgm:cxn modelId="{C8500634-D6D2-421E-A367-7A3985181DF6}" type="presParOf" srcId="{50D557A0-FD0F-440C-8F99-677B92EC2A53}" destId="{CC59F959-6B19-4C39-B735-6DD28A961109}" srcOrd="0" destOrd="0" presId="urn:microsoft.com/office/officeart/2008/layout/VerticalCurvedList"/>
    <dgm:cxn modelId="{3714D8B7-B70D-43DA-8526-37A2D78D17C6}" type="presParOf" srcId="{51470032-E55A-4C07-A764-9CA64FE7CFE1}" destId="{2FA350C2-316B-4281-AD30-BDA938E5AC87}" srcOrd="9" destOrd="0" presId="urn:microsoft.com/office/officeart/2008/layout/VerticalCurvedList"/>
    <dgm:cxn modelId="{2F463C8A-29EB-4B08-AE4D-D5CE58F95829}" type="presParOf" srcId="{51470032-E55A-4C07-A764-9CA64FE7CFE1}" destId="{165D5882-86D8-43BC-AFBA-3090943103CA}" srcOrd="10" destOrd="0" presId="urn:microsoft.com/office/officeart/2008/layout/VerticalCurvedList"/>
    <dgm:cxn modelId="{2451839A-A147-414A-90E1-E29F12E9037F}" type="presParOf" srcId="{165D5882-86D8-43BC-AFBA-3090943103CA}" destId="{08668367-2F8B-4FCF-B302-895281863B2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7DC7030-1F91-44E9-AC2E-D18FBEBF09C7}"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412CC3E1-E796-450B-B64C-2F2F701765F8}">
      <dgm:prSet/>
      <dgm:spPr/>
      <dgm:t>
        <a:bodyPr/>
        <a:lstStyle/>
        <a:p>
          <a:pPr rtl="0"/>
          <a:r>
            <a:rPr lang="en-US" dirty="0" smtClean="0"/>
            <a:t>Programs</a:t>
          </a:r>
          <a:endParaRPr lang="en-US" dirty="0"/>
        </a:p>
      </dgm:t>
    </dgm:pt>
    <dgm:pt modelId="{D3BDCF50-ABF8-4BB1-A988-1AAC7792EEB9}" type="parTrans" cxnId="{03983F56-CBE1-49AD-BB94-0D411A4B80A0}">
      <dgm:prSet/>
      <dgm:spPr/>
      <dgm:t>
        <a:bodyPr/>
        <a:lstStyle/>
        <a:p>
          <a:endParaRPr lang="en-US"/>
        </a:p>
      </dgm:t>
    </dgm:pt>
    <dgm:pt modelId="{AC89F677-D7E7-4512-9BDD-D84B0E2E4E63}" type="sibTrans" cxnId="{03983F56-CBE1-49AD-BB94-0D411A4B80A0}">
      <dgm:prSet/>
      <dgm:spPr/>
      <dgm:t>
        <a:bodyPr/>
        <a:lstStyle/>
        <a:p>
          <a:endParaRPr lang="en-US"/>
        </a:p>
      </dgm:t>
    </dgm:pt>
    <dgm:pt modelId="{00D162A1-5740-47AB-A9EA-DCA5E1364928}">
      <dgm:prSet/>
      <dgm:spPr/>
      <dgm:t>
        <a:bodyPr/>
        <a:lstStyle/>
        <a:p>
          <a:pPr rtl="0"/>
          <a:r>
            <a:rPr lang="en-US" dirty="0" smtClean="0"/>
            <a:t>Budget &amp; Spending</a:t>
          </a:r>
          <a:endParaRPr lang="en-US" dirty="0"/>
        </a:p>
      </dgm:t>
    </dgm:pt>
    <dgm:pt modelId="{1E52ACB5-ED7C-4203-81F6-D2C3D5978792}" type="parTrans" cxnId="{DA0F7F9E-5DBC-48F8-83CA-FEC2D3D26871}">
      <dgm:prSet/>
      <dgm:spPr/>
      <dgm:t>
        <a:bodyPr/>
        <a:lstStyle/>
        <a:p>
          <a:endParaRPr lang="en-US"/>
        </a:p>
      </dgm:t>
    </dgm:pt>
    <dgm:pt modelId="{41DAE0AE-719F-49B3-A99C-828972DBB4DC}" type="sibTrans" cxnId="{DA0F7F9E-5DBC-48F8-83CA-FEC2D3D26871}">
      <dgm:prSet/>
      <dgm:spPr/>
      <dgm:t>
        <a:bodyPr/>
        <a:lstStyle/>
        <a:p>
          <a:endParaRPr lang="en-US"/>
        </a:p>
      </dgm:t>
    </dgm:pt>
    <dgm:pt modelId="{29B64A2A-5352-4D91-B256-BD050D610EB3}">
      <dgm:prSet/>
      <dgm:spPr/>
      <dgm:t>
        <a:bodyPr/>
        <a:lstStyle/>
        <a:p>
          <a:pPr rtl="0"/>
          <a:r>
            <a:rPr lang="en-US" dirty="0" smtClean="0"/>
            <a:t>Savings Calculation</a:t>
          </a:r>
          <a:endParaRPr lang="en-US" dirty="0"/>
        </a:p>
      </dgm:t>
    </dgm:pt>
    <dgm:pt modelId="{81A9F555-3F7E-43C2-A808-F0033EC8D153}" type="parTrans" cxnId="{7E1082D4-691E-4C44-B765-4002EAA8A548}">
      <dgm:prSet/>
      <dgm:spPr/>
      <dgm:t>
        <a:bodyPr/>
        <a:lstStyle/>
        <a:p>
          <a:endParaRPr lang="en-US"/>
        </a:p>
      </dgm:t>
    </dgm:pt>
    <dgm:pt modelId="{09CB35E4-3898-4940-AC23-E06829187BC3}" type="sibTrans" cxnId="{7E1082D4-691E-4C44-B765-4002EAA8A548}">
      <dgm:prSet/>
      <dgm:spPr/>
      <dgm:t>
        <a:bodyPr/>
        <a:lstStyle/>
        <a:p>
          <a:endParaRPr lang="en-US"/>
        </a:p>
      </dgm:t>
    </dgm:pt>
    <dgm:pt modelId="{80280FCC-67F2-4274-983D-2965BAE6B1BE}">
      <dgm:prSet/>
      <dgm:spPr/>
      <dgm:t>
        <a:bodyPr/>
        <a:lstStyle/>
        <a:p>
          <a:pPr rtl="0"/>
          <a:r>
            <a:rPr lang="en-US" dirty="0" smtClean="0"/>
            <a:t>What is the full set of program offerings?</a:t>
          </a:r>
          <a:endParaRPr lang="en-US" dirty="0"/>
        </a:p>
      </dgm:t>
    </dgm:pt>
    <dgm:pt modelId="{9AF65FEA-2E7C-4DC6-8FC7-572926200584}" type="parTrans" cxnId="{7C1F5AB3-255F-4BE2-9AC7-44FE2C064186}">
      <dgm:prSet/>
      <dgm:spPr/>
      <dgm:t>
        <a:bodyPr/>
        <a:lstStyle/>
        <a:p>
          <a:endParaRPr lang="en-US"/>
        </a:p>
      </dgm:t>
    </dgm:pt>
    <dgm:pt modelId="{B2783B77-ED27-46A8-B35B-0AC33A3E28B8}" type="sibTrans" cxnId="{7C1F5AB3-255F-4BE2-9AC7-44FE2C064186}">
      <dgm:prSet/>
      <dgm:spPr/>
      <dgm:t>
        <a:bodyPr/>
        <a:lstStyle/>
        <a:p>
          <a:endParaRPr lang="en-US"/>
        </a:p>
      </dgm:t>
    </dgm:pt>
    <dgm:pt modelId="{EC832403-395A-4802-833F-4A3F2CE3CFE1}">
      <dgm:prSet/>
      <dgm:spPr/>
      <dgm:t>
        <a:bodyPr/>
        <a:lstStyle/>
        <a:p>
          <a:pPr rtl="0"/>
          <a:r>
            <a:rPr lang="en-US" dirty="0" smtClean="0"/>
            <a:t>Do programs cover all market segments?</a:t>
          </a:r>
          <a:endParaRPr lang="en-US" dirty="0"/>
        </a:p>
      </dgm:t>
    </dgm:pt>
    <dgm:pt modelId="{462C596C-B8D0-4D6B-AC34-5643B38677E2}" type="parTrans" cxnId="{25383475-DA8F-4F59-A046-2BE51963EEBB}">
      <dgm:prSet/>
      <dgm:spPr/>
      <dgm:t>
        <a:bodyPr/>
        <a:lstStyle/>
        <a:p>
          <a:endParaRPr lang="en-US"/>
        </a:p>
      </dgm:t>
    </dgm:pt>
    <dgm:pt modelId="{DE9F4DA0-E36D-4A00-B2F1-995D26B2DE83}" type="sibTrans" cxnId="{25383475-DA8F-4F59-A046-2BE51963EEBB}">
      <dgm:prSet/>
      <dgm:spPr/>
      <dgm:t>
        <a:bodyPr/>
        <a:lstStyle/>
        <a:p>
          <a:endParaRPr lang="en-US"/>
        </a:p>
      </dgm:t>
    </dgm:pt>
    <dgm:pt modelId="{91D98CA7-9F60-4AD9-918C-868BAD0C08A9}">
      <dgm:prSet/>
      <dgm:spPr/>
      <dgm:t>
        <a:bodyPr/>
        <a:lstStyle/>
        <a:p>
          <a:pPr rtl="0"/>
          <a:r>
            <a:rPr lang="en-US" dirty="0" smtClean="0"/>
            <a:t>Do programs cover all energy saving opportunities?</a:t>
          </a:r>
          <a:endParaRPr lang="en-US" dirty="0"/>
        </a:p>
      </dgm:t>
    </dgm:pt>
    <dgm:pt modelId="{00E5BEE3-C206-4E9D-B0E8-FA22016D9C43}" type="parTrans" cxnId="{300C540D-C5C9-4900-BF81-7732A9CF993D}">
      <dgm:prSet/>
      <dgm:spPr/>
      <dgm:t>
        <a:bodyPr/>
        <a:lstStyle/>
        <a:p>
          <a:endParaRPr lang="en-US"/>
        </a:p>
      </dgm:t>
    </dgm:pt>
    <dgm:pt modelId="{D522141E-94BB-4E86-801B-1D8DCF064CC0}" type="sibTrans" cxnId="{300C540D-C5C9-4900-BF81-7732A9CF993D}">
      <dgm:prSet/>
      <dgm:spPr/>
      <dgm:t>
        <a:bodyPr/>
        <a:lstStyle/>
        <a:p>
          <a:endParaRPr lang="en-US"/>
        </a:p>
      </dgm:t>
    </dgm:pt>
    <dgm:pt modelId="{F59B9411-317A-4C02-9F6B-41172BC8C64D}">
      <dgm:prSet/>
      <dgm:spPr/>
      <dgm:t>
        <a:bodyPr/>
        <a:lstStyle/>
        <a:p>
          <a:pPr rtl="0"/>
          <a:r>
            <a:rPr lang="en-US" dirty="0" smtClean="0"/>
            <a:t>Total budget allocated for energy programs</a:t>
          </a:r>
          <a:endParaRPr lang="en-US" dirty="0"/>
        </a:p>
      </dgm:t>
    </dgm:pt>
    <dgm:pt modelId="{D6731452-863B-46D1-A069-AB6FB1537F80}" type="parTrans" cxnId="{3A67B9B8-64E8-4D84-8EB9-9F70B866C08D}">
      <dgm:prSet/>
      <dgm:spPr/>
      <dgm:t>
        <a:bodyPr/>
        <a:lstStyle/>
        <a:p>
          <a:endParaRPr lang="en-US"/>
        </a:p>
      </dgm:t>
    </dgm:pt>
    <dgm:pt modelId="{09FE127B-29FF-40FC-B962-D7ACD349247E}" type="sibTrans" cxnId="{3A67B9B8-64E8-4D84-8EB9-9F70B866C08D}">
      <dgm:prSet/>
      <dgm:spPr/>
      <dgm:t>
        <a:bodyPr/>
        <a:lstStyle/>
        <a:p>
          <a:endParaRPr lang="en-US"/>
        </a:p>
      </dgm:t>
    </dgm:pt>
    <dgm:pt modelId="{A4C1BC6A-030C-4E1D-AB49-BBA76615F8CC}">
      <dgm:prSet/>
      <dgm:spPr/>
      <dgm:t>
        <a:bodyPr/>
        <a:lstStyle/>
        <a:p>
          <a:pPr rtl="0"/>
          <a:r>
            <a:rPr lang="en-US" dirty="0" smtClean="0"/>
            <a:t>Extent to which budget is used</a:t>
          </a:r>
          <a:endParaRPr lang="en-US" dirty="0"/>
        </a:p>
      </dgm:t>
    </dgm:pt>
    <dgm:pt modelId="{A6827938-BD95-4B06-B811-3F808D5FD677}" type="parTrans" cxnId="{A582D2C5-917C-457A-94E8-D05417CF2201}">
      <dgm:prSet/>
      <dgm:spPr/>
      <dgm:t>
        <a:bodyPr/>
        <a:lstStyle/>
        <a:p>
          <a:endParaRPr lang="en-US"/>
        </a:p>
      </dgm:t>
    </dgm:pt>
    <dgm:pt modelId="{54A5ECDA-29BA-47E3-990D-E1BB21E4E519}" type="sibTrans" cxnId="{A582D2C5-917C-457A-94E8-D05417CF2201}">
      <dgm:prSet/>
      <dgm:spPr/>
      <dgm:t>
        <a:bodyPr/>
        <a:lstStyle/>
        <a:p>
          <a:endParaRPr lang="en-US"/>
        </a:p>
      </dgm:t>
    </dgm:pt>
    <dgm:pt modelId="{34B65F57-B369-4437-B4B2-7A4FF7D9B852}">
      <dgm:prSet/>
      <dgm:spPr/>
      <dgm:t>
        <a:bodyPr/>
        <a:lstStyle/>
        <a:p>
          <a:pPr rtl="0"/>
          <a:r>
            <a:rPr lang="en-US" dirty="0" smtClean="0"/>
            <a:t>Savings</a:t>
          </a:r>
          <a:endParaRPr lang="en-US" dirty="0"/>
        </a:p>
      </dgm:t>
    </dgm:pt>
    <dgm:pt modelId="{A353DA2D-D903-46FE-B975-B74590E71D79}" type="parTrans" cxnId="{6FE797A0-A451-4CBB-A04E-9E6C76699C3C}">
      <dgm:prSet/>
      <dgm:spPr/>
      <dgm:t>
        <a:bodyPr/>
        <a:lstStyle/>
        <a:p>
          <a:endParaRPr lang="en-US"/>
        </a:p>
      </dgm:t>
    </dgm:pt>
    <dgm:pt modelId="{DAD1E932-B8C1-4E31-80FB-71BBECD803B3}" type="sibTrans" cxnId="{6FE797A0-A451-4CBB-A04E-9E6C76699C3C}">
      <dgm:prSet/>
      <dgm:spPr/>
      <dgm:t>
        <a:bodyPr/>
        <a:lstStyle/>
        <a:p>
          <a:endParaRPr lang="en-US"/>
        </a:p>
      </dgm:t>
    </dgm:pt>
    <dgm:pt modelId="{D6CC72EE-1E94-45F2-B519-3D28D4589477}">
      <dgm:prSet/>
      <dgm:spPr/>
      <dgm:t>
        <a:bodyPr/>
        <a:lstStyle/>
        <a:p>
          <a:pPr rtl="0"/>
          <a:r>
            <a:rPr lang="en-US" dirty="0" smtClean="0"/>
            <a:t>Electric and natural gas savings</a:t>
          </a:r>
          <a:endParaRPr lang="en-US" dirty="0"/>
        </a:p>
      </dgm:t>
    </dgm:pt>
    <dgm:pt modelId="{045F4403-59F0-49AC-BB45-817F501F5521}" type="parTrans" cxnId="{EAA68DAF-E471-490E-A4C8-8E4C580FEAD6}">
      <dgm:prSet/>
      <dgm:spPr/>
      <dgm:t>
        <a:bodyPr/>
        <a:lstStyle/>
        <a:p>
          <a:endParaRPr lang="en-US"/>
        </a:p>
      </dgm:t>
    </dgm:pt>
    <dgm:pt modelId="{E3A7281C-2954-4E91-AADF-593CFBEA3769}" type="sibTrans" cxnId="{EAA68DAF-E471-490E-A4C8-8E4C580FEAD6}">
      <dgm:prSet/>
      <dgm:spPr/>
      <dgm:t>
        <a:bodyPr/>
        <a:lstStyle/>
        <a:p>
          <a:endParaRPr lang="en-US"/>
        </a:p>
      </dgm:t>
    </dgm:pt>
    <dgm:pt modelId="{A5B978C8-77DB-4F18-BA7C-863D8A1D2BC2}">
      <dgm:prSet/>
      <dgm:spPr/>
      <dgm:t>
        <a:bodyPr/>
        <a:lstStyle/>
        <a:p>
          <a:pPr rtl="0"/>
          <a:r>
            <a:rPr lang="en-US" dirty="0" smtClean="0"/>
            <a:t>Electric demand reduction</a:t>
          </a:r>
          <a:endParaRPr lang="en-US" dirty="0"/>
        </a:p>
      </dgm:t>
    </dgm:pt>
    <dgm:pt modelId="{6AF2D4BD-FF99-4836-ACE9-B1F2446AFE38}" type="parTrans" cxnId="{2521B75C-4001-447D-A01F-548E7399251D}">
      <dgm:prSet/>
      <dgm:spPr/>
      <dgm:t>
        <a:bodyPr/>
        <a:lstStyle/>
        <a:p>
          <a:endParaRPr lang="en-US"/>
        </a:p>
      </dgm:t>
    </dgm:pt>
    <dgm:pt modelId="{BAAA7335-F5E9-45C9-B6F4-03AA85630063}" type="sibTrans" cxnId="{2521B75C-4001-447D-A01F-548E7399251D}">
      <dgm:prSet/>
      <dgm:spPr/>
      <dgm:t>
        <a:bodyPr/>
        <a:lstStyle/>
        <a:p>
          <a:endParaRPr lang="en-US"/>
        </a:p>
      </dgm:t>
    </dgm:pt>
    <dgm:pt modelId="{705CC73E-59D2-466B-B7CB-C71B830240B0}">
      <dgm:prSet/>
      <dgm:spPr/>
      <dgm:t>
        <a:bodyPr/>
        <a:lstStyle/>
        <a:p>
          <a:pPr rtl="0"/>
          <a:r>
            <a:rPr lang="en-US" dirty="0" smtClean="0"/>
            <a:t>TRMs most commonly used</a:t>
          </a:r>
          <a:endParaRPr lang="en-US" dirty="0"/>
        </a:p>
      </dgm:t>
    </dgm:pt>
    <dgm:pt modelId="{694BFA56-398E-4B2A-BDBE-FCACAC58169D}" type="parTrans" cxnId="{B6E98881-A5AB-4BCF-8C66-A30E5D70AB4A}">
      <dgm:prSet/>
      <dgm:spPr/>
      <dgm:t>
        <a:bodyPr/>
        <a:lstStyle/>
        <a:p>
          <a:endParaRPr lang="en-US"/>
        </a:p>
      </dgm:t>
    </dgm:pt>
    <dgm:pt modelId="{5CB49600-30E3-462D-A233-14508C82E9C8}" type="sibTrans" cxnId="{B6E98881-A5AB-4BCF-8C66-A30E5D70AB4A}">
      <dgm:prSet/>
      <dgm:spPr/>
      <dgm:t>
        <a:bodyPr/>
        <a:lstStyle/>
        <a:p>
          <a:endParaRPr lang="en-US"/>
        </a:p>
      </dgm:t>
    </dgm:pt>
    <dgm:pt modelId="{726C1783-08B5-4012-8010-0C22FD20F794}">
      <dgm:prSet/>
      <dgm:spPr/>
      <dgm:t>
        <a:bodyPr/>
        <a:lstStyle/>
        <a:p>
          <a:pPr rtl="0"/>
          <a:r>
            <a:rPr lang="en-US" dirty="0" smtClean="0"/>
            <a:t>Assessment of how variation in TRMs affect projected savings?</a:t>
          </a:r>
          <a:endParaRPr lang="en-US" dirty="0"/>
        </a:p>
      </dgm:t>
    </dgm:pt>
    <dgm:pt modelId="{20B35AB4-B302-45A5-9988-2DAD3576164D}" type="parTrans" cxnId="{7A1D9361-62FD-41E4-BC1A-FDDEBBED16B3}">
      <dgm:prSet/>
      <dgm:spPr/>
      <dgm:t>
        <a:bodyPr/>
        <a:lstStyle/>
        <a:p>
          <a:endParaRPr lang="en-US"/>
        </a:p>
      </dgm:t>
    </dgm:pt>
    <dgm:pt modelId="{D8297913-D70C-406F-83C2-A017CF1BF769}" type="sibTrans" cxnId="{7A1D9361-62FD-41E4-BC1A-FDDEBBED16B3}">
      <dgm:prSet/>
      <dgm:spPr/>
      <dgm:t>
        <a:bodyPr/>
        <a:lstStyle/>
        <a:p>
          <a:endParaRPr lang="en-US"/>
        </a:p>
      </dgm:t>
    </dgm:pt>
    <dgm:pt modelId="{2FE759CE-6017-466F-AD51-23B33F4A83B6}">
      <dgm:prSet/>
      <dgm:spPr/>
      <dgm:t>
        <a:bodyPr/>
        <a:lstStyle/>
        <a:p>
          <a:pPr rtl="0"/>
          <a:r>
            <a:rPr lang="en-US" dirty="0" smtClean="0"/>
            <a:t>Participants &amp; Measures</a:t>
          </a:r>
          <a:endParaRPr lang="en-US" dirty="0"/>
        </a:p>
      </dgm:t>
    </dgm:pt>
    <dgm:pt modelId="{A902F8B4-A609-4E66-980A-ECADCC8C1DD7}" type="parTrans" cxnId="{5950D6D2-9D63-4DA5-80C4-3FEDC9CF0FA6}">
      <dgm:prSet/>
      <dgm:spPr/>
      <dgm:t>
        <a:bodyPr/>
        <a:lstStyle/>
        <a:p>
          <a:endParaRPr lang="en-US"/>
        </a:p>
      </dgm:t>
    </dgm:pt>
    <dgm:pt modelId="{FBF2C65E-BB11-4C5E-BAA0-C64DDFC6DA66}" type="sibTrans" cxnId="{5950D6D2-9D63-4DA5-80C4-3FEDC9CF0FA6}">
      <dgm:prSet/>
      <dgm:spPr/>
      <dgm:t>
        <a:bodyPr/>
        <a:lstStyle/>
        <a:p>
          <a:endParaRPr lang="en-US"/>
        </a:p>
      </dgm:t>
    </dgm:pt>
    <dgm:pt modelId="{B3281A91-07A5-476E-880A-D8B227D0112B}">
      <dgm:prSet/>
      <dgm:spPr/>
      <dgm:t>
        <a:bodyPr/>
        <a:lstStyle/>
        <a:p>
          <a:pPr rtl="0"/>
          <a:r>
            <a:rPr lang="en-US" dirty="0" smtClean="0"/>
            <a:t>Level of program participation</a:t>
          </a:r>
          <a:endParaRPr lang="en-US" dirty="0"/>
        </a:p>
      </dgm:t>
    </dgm:pt>
    <dgm:pt modelId="{8CF58919-BA91-4BCB-80F8-BB789FC11DD8}" type="parTrans" cxnId="{C480570C-3F9C-4ACF-9754-6FB47AE5B228}">
      <dgm:prSet/>
      <dgm:spPr/>
      <dgm:t>
        <a:bodyPr/>
        <a:lstStyle/>
        <a:p>
          <a:endParaRPr lang="en-US"/>
        </a:p>
      </dgm:t>
    </dgm:pt>
    <dgm:pt modelId="{D1BBB9E7-54CB-495D-9487-EEBAFAA61BDF}" type="sibTrans" cxnId="{C480570C-3F9C-4ACF-9754-6FB47AE5B228}">
      <dgm:prSet/>
      <dgm:spPr/>
      <dgm:t>
        <a:bodyPr/>
        <a:lstStyle/>
        <a:p>
          <a:endParaRPr lang="en-US"/>
        </a:p>
      </dgm:t>
    </dgm:pt>
    <dgm:pt modelId="{DD45189A-E0D4-4EAD-B800-84B7AA01C994}">
      <dgm:prSet/>
      <dgm:spPr/>
      <dgm:t>
        <a:bodyPr/>
        <a:lstStyle/>
        <a:p>
          <a:pPr rtl="0"/>
          <a:r>
            <a:rPr lang="en-US" dirty="0" smtClean="0"/>
            <a:t>Comprehensiveness of measures included in offerings</a:t>
          </a:r>
          <a:endParaRPr lang="en-US" dirty="0"/>
        </a:p>
      </dgm:t>
    </dgm:pt>
    <dgm:pt modelId="{56C2DAF1-D581-478B-87B3-FB23D25A62AF}" type="parTrans" cxnId="{EAA43EA8-82B5-4DBF-808B-CC5178951A4B}">
      <dgm:prSet/>
      <dgm:spPr/>
      <dgm:t>
        <a:bodyPr/>
        <a:lstStyle/>
        <a:p>
          <a:endParaRPr lang="en-US"/>
        </a:p>
      </dgm:t>
    </dgm:pt>
    <dgm:pt modelId="{C7A61A29-F7EA-494D-A151-6982D10318D0}" type="sibTrans" cxnId="{EAA43EA8-82B5-4DBF-808B-CC5178951A4B}">
      <dgm:prSet/>
      <dgm:spPr/>
      <dgm:t>
        <a:bodyPr/>
        <a:lstStyle/>
        <a:p>
          <a:endParaRPr lang="en-US"/>
        </a:p>
      </dgm:t>
    </dgm:pt>
    <dgm:pt modelId="{7AC975A1-831A-4094-9125-7C80257302EE}">
      <dgm:prSet/>
      <dgm:spPr/>
      <dgm:t>
        <a:bodyPr/>
        <a:lstStyle/>
        <a:p>
          <a:pPr rtl="0"/>
          <a:r>
            <a:rPr lang="en-US" dirty="0" smtClean="0"/>
            <a:t>Uptake of incentivized measures</a:t>
          </a:r>
          <a:endParaRPr lang="en-US" dirty="0"/>
        </a:p>
      </dgm:t>
    </dgm:pt>
    <dgm:pt modelId="{06D81B03-93F7-4E76-8F84-FA24DFA23697}" type="parTrans" cxnId="{0739CF12-0933-4BA7-AFED-BD746A20BF75}">
      <dgm:prSet/>
      <dgm:spPr/>
      <dgm:t>
        <a:bodyPr/>
        <a:lstStyle/>
        <a:p>
          <a:endParaRPr lang="en-US"/>
        </a:p>
      </dgm:t>
    </dgm:pt>
    <dgm:pt modelId="{774EB985-2E0A-41D3-8B7A-FBADD980722C}" type="sibTrans" cxnId="{0739CF12-0933-4BA7-AFED-BD746A20BF75}">
      <dgm:prSet/>
      <dgm:spPr/>
      <dgm:t>
        <a:bodyPr/>
        <a:lstStyle/>
        <a:p>
          <a:endParaRPr lang="en-US"/>
        </a:p>
      </dgm:t>
    </dgm:pt>
    <dgm:pt modelId="{909C9C7C-22AF-4C70-8D29-BE6C5127A864}" type="pres">
      <dgm:prSet presAssocID="{27DC7030-1F91-44E9-AC2E-D18FBEBF09C7}" presName="Name0" presStyleCnt="0">
        <dgm:presLayoutVars>
          <dgm:dir/>
          <dgm:animLvl val="lvl"/>
          <dgm:resizeHandles val="exact"/>
        </dgm:presLayoutVars>
      </dgm:prSet>
      <dgm:spPr/>
      <dgm:t>
        <a:bodyPr/>
        <a:lstStyle/>
        <a:p>
          <a:endParaRPr lang="en-US"/>
        </a:p>
      </dgm:t>
    </dgm:pt>
    <dgm:pt modelId="{F536F3C2-CA07-4CC2-A65C-D7F7E87AAF5F}" type="pres">
      <dgm:prSet presAssocID="{412CC3E1-E796-450B-B64C-2F2F701765F8}" presName="linNode" presStyleCnt="0"/>
      <dgm:spPr/>
    </dgm:pt>
    <dgm:pt modelId="{C0788773-8C4A-465E-8987-4DCFB5F349ED}" type="pres">
      <dgm:prSet presAssocID="{412CC3E1-E796-450B-B64C-2F2F701765F8}" presName="parTx" presStyleLbl="revTx" presStyleIdx="0" presStyleCnt="5">
        <dgm:presLayoutVars>
          <dgm:chMax val="1"/>
          <dgm:bulletEnabled val="1"/>
        </dgm:presLayoutVars>
      </dgm:prSet>
      <dgm:spPr/>
      <dgm:t>
        <a:bodyPr/>
        <a:lstStyle/>
        <a:p>
          <a:endParaRPr lang="en-US"/>
        </a:p>
      </dgm:t>
    </dgm:pt>
    <dgm:pt modelId="{A61FF335-FB97-4113-9C55-5968CF8D5E77}" type="pres">
      <dgm:prSet presAssocID="{412CC3E1-E796-450B-B64C-2F2F701765F8}" presName="bracket" presStyleLbl="parChTrans1D1" presStyleIdx="0" presStyleCnt="5"/>
      <dgm:spPr/>
    </dgm:pt>
    <dgm:pt modelId="{2A770A59-50F3-4567-8953-782388BCABA5}" type="pres">
      <dgm:prSet presAssocID="{412CC3E1-E796-450B-B64C-2F2F701765F8}" presName="spH" presStyleCnt="0"/>
      <dgm:spPr/>
    </dgm:pt>
    <dgm:pt modelId="{17FE587C-14A3-420A-8EAD-958C6D08C939}" type="pres">
      <dgm:prSet presAssocID="{412CC3E1-E796-450B-B64C-2F2F701765F8}" presName="desTx" presStyleLbl="node1" presStyleIdx="0" presStyleCnt="5">
        <dgm:presLayoutVars>
          <dgm:bulletEnabled val="1"/>
        </dgm:presLayoutVars>
      </dgm:prSet>
      <dgm:spPr/>
      <dgm:t>
        <a:bodyPr/>
        <a:lstStyle/>
        <a:p>
          <a:endParaRPr lang="en-US"/>
        </a:p>
      </dgm:t>
    </dgm:pt>
    <dgm:pt modelId="{9845909B-4945-422C-AD8E-E495A673B17A}" type="pres">
      <dgm:prSet presAssocID="{AC89F677-D7E7-4512-9BDD-D84B0E2E4E63}" presName="spV" presStyleCnt="0"/>
      <dgm:spPr/>
    </dgm:pt>
    <dgm:pt modelId="{2359C21A-ED81-4761-8038-1BD4C213C68D}" type="pres">
      <dgm:prSet presAssocID="{00D162A1-5740-47AB-A9EA-DCA5E1364928}" presName="linNode" presStyleCnt="0"/>
      <dgm:spPr/>
    </dgm:pt>
    <dgm:pt modelId="{D0D72DFD-F019-454E-9283-37F5BFF60262}" type="pres">
      <dgm:prSet presAssocID="{00D162A1-5740-47AB-A9EA-DCA5E1364928}" presName="parTx" presStyleLbl="revTx" presStyleIdx="1" presStyleCnt="5">
        <dgm:presLayoutVars>
          <dgm:chMax val="1"/>
          <dgm:bulletEnabled val="1"/>
        </dgm:presLayoutVars>
      </dgm:prSet>
      <dgm:spPr/>
      <dgm:t>
        <a:bodyPr/>
        <a:lstStyle/>
        <a:p>
          <a:endParaRPr lang="en-US"/>
        </a:p>
      </dgm:t>
    </dgm:pt>
    <dgm:pt modelId="{FBA2970C-77A0-48CF-89C0-FC7AB0EB27F5}" type="pres">
      <dgm:prSet presAssocID="{00D162A1-5740-47AB-A9EA-DCA5E1364928}" presName="bracket" presStyleLbl="parChTrans1D1" presStyleIdx="1" presStyleCnt="5"/>
      <dgm:spPr/>
    </dgm:pt>
    <dgm:pt modelId="{E74DDA13-961B-4A74-A40B-435D0E66CDC7}" type="pres">
      <dgm:prSet presAssocID="{00D162A1-5740-47AB-A9EA-DCA5E1364928}" presName="spH" presStyleCnt="0"/>
      <dgm:spPr/>
    </dgm:pt>
    <dgm:pt modelId="{2F50B874-2F60-4F54-A7B5-2BE0D850FF36}" type="pres">
      <dgm:prSet presAssocID="{00D162A1-5740-47AB-A9EA-DCA5E1364928}" presName="desTx" presStyleLbl="node1" presStyleIdx="1" presStyleCnt="5">
        <dgm:presLayoutVars>
          <dgm:bulletEnabled val="1"/>
        </dgm:presLayoutVars>
      </dgm:prSet>
      <dgm:spPr/>
      <dgm:t>
        <a:bodyPr/>
        <a:lstStyle/>
        <a:p>
          <a:endParaRPr lang="en-US"/>
        </a:p>
      </dgm:t>
    </dgm:pt>
    <dgm:pt modelId="{A1EE9A1E-84C0-45C3-9557-D29696E4E757}" type="pres">
      <dgm:prSet presAssocID="{41DAE0AE-719F-49B3-A99C-828972DBB4DC}" presName="spV" presStyleCnt="0"/>
      <dgm:spPr/>
    </dgm:pt>
    <dgm:pt modelId="{CAEE2751-AFC4-44DF-ACF9-0D1C287E24E2}" type="pres">
      <dgm:prSet presAssocID="{2FE759CE-6017-466F-AD51-23B33F4A83B6}" presName="linNode" presStyleCnt="0"/>
      <dgm:spPr/>
    </dgm:pt>
    <dgm:pt modelId="{BBEB0F31-9C67-4EF3-8013-8E213D9EE2B3}" type="pres">
      <dgm:prSet presAssocID="{2FE759CE-6017-466F-AD51-23B33F4A83B6}" presName="parTx" presStyleLbl="revTx" presStyleIdx="2" presStyleCnt="5">
        <dgm:presLayoutVars>
          <dgm:chMax val="1"/>
          <dgm:bulletEnabled val="1"/>
        </dgm:presLayoutVars>
      </dgm:prSet>
      <dgm:spPr/>
      <dgm:t>
        <a:bodyPr/>
        <a:lstStyle/>
        <a:p>
          <a:endParaRPr lang="en-US"/>
        </a:p>
      </dgm:t>
    </dgm:pt>
    <dgm:pt modelId="{D54E1479-E016-4DF3-92AF-8CDFCD2B3AC4}" type="pres">
      <dgm:prSet presAssocID="{2FE759CE-6017-466F-AD51-23B33F4A83B6}" presName="bracket" presStyleLbl="parChTrans1D1" presStyleIdx="2" presStyleCnt="5"/>
      <dgm:spPr/>
    </dgm:pt>
    <dgm:pt modelId="{1D9A4E3F-26BE-40EF-82BD-74005655431E}" type="pres">
      <dgm:prSet presAssocID="{2FE759CE-6017-466F-AD51-23B33F4A83B6}" presName="spH" presStyleCnt="0"/>
      <dgm:spPr/>
    </dgm:pt>
    <dgm:pt modelId="{C43CEB0C-68F1-4769-9D5C-E9854C1A5F59}" type="pres">
      <dgm:prSet presAssocID="{2FE759CE-6017-466F-AD51-23B33F4A83B6}" presName="desTx" presStyleLbl="node1" presStyleIdx="2" presStyleCnt="5">
        <dgm:presLayoutVars>
          <dgm:bulletEnabled val="1"/>
        </dgm:presLayoutVars>
      </dgm:prSet>
      <dgm:spPr/>
      <dgm:t>
        <a:bodyPr/>
        <a:lstStyle/>
        <a:p>
          <a:endParaRPr lang="en-US"/>
        </a:p>
      </dgm:t>
    </dgm:pt>
    <dgm:pt modelId="{09DBBA8D-4024-4DA6-9426-BA0C7EF262D9}" type="pres">
      <dgm:prSet presAssocID="{FBF2C65E-BB11-4C5E-BAA0-C64DDFC6DA66}" presName="spV" presStyleCnt="0"/>
      <dgm:spPr/>
    </dgm:pt>
    <dgm:pt modelId="{C4E14DE2-0547-4245-ACD8-BBE753A10978}" type="pres">
      <dgm:prSet presAssocID="{34B65F57-B369-4437-B4B2-7A4FF7D9B852}" presName="linNode" presStyleCnt="0"/>
      <dgm:spPr/>
    </dgm:pt>
    <dgm:pt modelId="{288F6DB3-A843-4FED-A485-11C813ABDA67}" type="pres">
      <dgm:prSet presAssocID="{34B65F57-B369-4437-B4B2-7A4FF7D9B852}" presName="parTx" presStyleLbl="revTx" presStyleIdx="3" presStyleCnt="5">
        <dgm:presLayoutVars>
          <dgm:chMax val="1"/>
          <dgm:bulletEnabled val="1"/>
        </dgm:presLayoutVars>
      </dgm:prSet>
      <dgm:spPr/>
      <dgm:t>
        <a:bodyPr/>
        <a:lstStyle/>
        <a:p>
          <a:endParaRPr lang="en-US"/>
        </a:p>
      </dgm:t>
    </dgm:pt>
    <dgm:pt modelId="{282DABF4-3279-4A63-98F2-A189989B3AF4}" type="pres">
      <dgm:prSet presAssocID="{34B65F57-B369-4437-B4B2-7A4FF7D9B852}" presName="bracket" presStyleLbl="parChTrans1D1" presStyleIdx="3" presStyleCnt="5"/>
      <dgm:spPr/>
    </dgm:pt>
    <dgm:pt modelId="{930715A3-CFE2-452E-9C58-009EB5052EEA}" type="pres">
      <dgm:prSet presAssocID="{34B65F57-B369-4437-B4B2-7A4FF7D9B852}" presName="spH" presStyleCnt="0"/>
      <dgm:spPr/>
    </dgm:pt>
    <dgm:pt modelId="{BF3F6585-0A58-40EA-83B2-48D6DBEAFB00}" type="pres">
      <dgm:prSet presAssocID="{34B65F57-B369-4437-B4B2-7A4FF7D9B852}" presName="desTx" presStyleLbl="node1" presStyleIdx="3" presStyleCnt="5">
        <dgm:presLayoutVars>
          <dgm:bulletEnabled val="1"/>
        </dgm:presLayoutVars>
      </dgm:prSet>
      <dgm:spPr/>
      <dgm:t>
        <a:bodyPr/>
        <a:lstStyle/>
        <a:p>
          <a:endParaRPr lang="en-US"/>
        </a:p>
      </dgm:t>
    </dgm:pt>
    <dgm:pt modelId="{559D0442-1965-4518-B50D-F204BA288AD5}" type="pres">
      <dgm:prSet presAssocID="{DAD1E932-B8C1-4E31-80FB-71BBECD803B3}" presName="spV" presStyleCnt="0"/>
      <dgm:spPr/>
    </dgm:pt>
    <dgm:pt modelId="{1AA57AB9-1C6D-4705-BD6B-4C3D00084998}" type="pres">
      <dgm:prSet presAssocID="{29B64A2A-5352-4D91-B256-BD050D610EB3}" presName="linNode" presStyleCnt="0"/>
      <dgm:spPr/>
    </dgm:pt>
    <dgm:pt modelId="{0620ABD9-CF28-4A0A-9B54-F5A99DE39FFE}" type="pres">
      <dgm:prSet presAssocID="{29B64A2A-5352-4D91-B256-BD050D610EB3}" presName="parTx" presStyleLbl="revTx" presStyleIdx="4" presStyleCnt="5">
        <dgm:presLayoutVars>
          <dgm:chMax val="1"/>
          <dgm:bulletEnabled val="1"/>
        </dgm:presLayoutVars>
      </dgm:prSet>
      <dgm:spPr/>
      <dgm:t>
        <a:bodyPr/>
        <a:lstStyle/>
        <a:p>
          <a:endParaRPr lang="en-US"/>
        </a:p>
      </dgm:t>
    </dgm:pt>
    <dgm:pt modelId="{09EA1CD1-64B9-425D-8AF6-7A756F8343A7}" type="pres">
      <dgm:prSet presAssocID="{29B64A2A-5352-4D91-B256-BD050D610EB3}" presName="bracket" presStyleLbl="parChTrans1D1" presStyleIdx="4" presStyleCnt="5"/>
      <dgm:spPr/>
    </dgm:pt>
    <dgm:pt modelId="{2DE643C7-5365-448F-BEDF-8CB9979D85CB}" type="pres">
      <dgm:prSet presAssocID="{29B64A2A-5352-4D91-B256-BD050D610EB3}" presName="spH" presStyleCnt="0"/>
      <dgm:spPr/>
    </dgm:pt>
    <dgm:pt modelId="{D41031B3-F293-43A1-A3DB-8321A35CCEB5}" type="pres">
      <dgm:prSet presAssocID="{29B64A2A-5352-4D91-B256-BD050D610EB3}" presName="desTx" presStyleLbl="node1" presStyleIdx="4" presStyleCnt="5">
        <dgm:presLayoutVars>
          <dgm:bulletEnabled val="1"/>
        </dgm:presLayoutVars>
      </dgm:prSet>
      <dgm:spPr/>
      <dgm:t>
        <a:bodyPr/>
        <a:lstStyle/>
        <a:p>
          <a:endParaRPr lang="en-US"/>
        </a:p>
      </dgm:t>
    </dgm:pt>
  </dgm:ptLst>
  <dgm:cxnLst>
    <dgm:cxn modelId="{EAA43EA8-82B5-4DBF-808B-CC5178951A4B}" srcId="{2FE759CE-6017-466F-AD51-23B33F4A83B6}" destId="{DD45189A-E0D4-4EAD-B800-84B7AA01C994}" srcOrd="1" destOrd="0" parTransId="{56C2DAF1-D581-478B-87B3-FB23D25A62AF}" sibTransId="{C7A61A29-F7EA-494D-A151-6982D10318D0}"/>
    <dgm:cxn modelId="{3E3ADC30-F783-465D-BB84-AA15B487EDA4}" type="presOf" srcId="{DD45189A-E0D4-4EAD-B800-84B7AA01C994}" destId="{C43CEB0C-68F1-4769-9D5C-E9854C1A5F59}" srcOrd="0" destOrd="1" presId="urn:diagrams.loki3.com/BracketList"/>
    <dgm:cxn modelId="{EAA68DAF-E471-490E-A4C8-8E4C580FEAD6}" srcId="{34B65F57-B369-4437-B4B2-7A4FF7D9B852}" destId="{D6CC72EE-1E94-45F2-B519-3D28D4589477}" srcOrd="0" destOrd="0" parTransId="{045F4403-59F0-49AC-BB45-817F501F5521}" sibTransId="{E3A7281C-2954-4E91-AADF-593CFBEA3769}"/>
    <dgm:cxn modelId="{DED00926-4FC9-4EED-B1A0-BCA4EFFC3A57}" type="presOf" srcId="{91D98CA7-9F60-4AD9-918C-868BAD0C08A9}" destId="{17FE587C-14A3-420A-8EAD-958C6D08C939}" srcOrd="0" destOrd="2" presId="urn:diagrams.loki3.com/BracketList"/>
    <dgm:cxn modelId="{6FE797A0-A451-4CBB-A04E-9E6C76699C3C}" srcId="{27DC7030-1F91-44E9-AC2E-D18FBEBF09C7}" destId="{34B65F57-B369-4437-B4B2-7A4FF7D9B852}" srcOrd="3" destOrd="0" parTransId="{A353DA2D-D903-46FE-B975-B74590E71D79}" sibTransId="{DAD1E932-B8C1-4E31-80FB-71BBECD803B3}"/>
    <dgm:cxn modelId="{16E95890-BDAB-4BB5-8AA9-37DAC5567CFD}" type="presOf" srcId="{A5B978C8-77DB-4F18-BA7C-863D8A1D2BC2}" destId="{BF3F6585-0A58-40EA-83B2-48D6DBEAFB00}" srcOrd="0" destOrd="1" presId="urn:diagrams.loki3.com/BracketList"/>
    <dgm:cxn modelId="{A582D2C5-917C-457A-94E8-D05417CF2201}" srcId="{00D162A1-5740-47AB-A9EA-DCA5E1364928}" destId="{A4C1BC6A-030C-4E1D-AB49-BBA76615F8CC}" srcOrd="1" destOrd="0" parTransId="{A6827938-BD95-4B06-B811-3F808D5FD677}" sibTransId="{54A5ECDA-29BA-47E3-990D-E1BB21E4E519}"/>
    <dgm:cxn modelId="{03983F56-CBE1-49AD-BB94-0D411A4B80A0}" srcId="{27DC7030-1F91-44E9-AC2E-D18FBEBF09C7}" destId="{412CC3E1-E796-450B-B64C-2F2F701765F8}" srcOrd="0" destOrd="0" parTransId="{D3BDCF50-ABF8-4BB1-A988-1AAC7792EEB9}" sibTransId="{AC89F677-D7E7-4512-9BDD-D84B0E2E4E63}"/>
    <dgm:cxn modelId="{5A904114-1500-4B7D-8D80-FC2B72EB6C15}" type="presOf" srcId="{29B64A2A-5352-4D91-B256-BD050D610EB3}" destId="{0620ABD9-CF28-4A0A-9B54-F5A99DE39FFE}" srcOrd="0" destOrd="0" presId="urn:diagrams.loki3.com/BracketList"/>
    <dgm:cxn modelId="{7A1D9361-62FD-41E4-BC1A-FDDEBBED16B3}" srcId="{29B64A2A-5352-4D91-B256-BD050D610EB3}" destId="{726C1783-08B5-4012-8010-0C22FD20F794}" srcOrd="1" destOrd="0" parTransId="{20B35AB4-B302-45A5-9988-2DAD3576164D}" sibTransId="{D8297913-D70C-406F-83C2-A017CF1BF769}"/>
    <dgm:cxn modelId="{7E1082D4-691E-4C44-B765-4002EAA8A548}" srcId="{27DC7030-1F91-44E9-AC2E-D18FBEBF09C7}" destId="{29B64A2A-5352-4D91-B256-BD050D610EB3}" srcOrd="4" destOrd="0" parTransId="{81A9F555-3F7E-43C2-A808-F0033EC8D153}" sibTransId="{09CB35E4-3898-4940-AC23-E06829187BC3}"/>
    <dgm:cxn modelId="{4714620C-6652-4005-BF9C-46489BB8D2E0}" type="presOf" srcId="{00D162A1-5740-47AB-A9EA-DCA5E1364928}" destId="{D0D72DFD-F019-454E-9283-37F5BFF60262}" srcOrd="0" destOrd="0" presId="urn:diagrams.loki3.com/BracketList"/>
    <dgm:cxn modelId="{3A67B9B8-64E8-4D84-8EB9-9F70B866C08D}" srcId="{00D162A1-5740-47AB-A9EA-DCA5E1364928}" destId="{F59B9411-317A-4C02-9F6B-41172BC8C64D}" srcOrd="0" destOrd="0" parTransId="{D6731452-863B-46D1-A069-AB6FB1537F80}" sibTransId="{09FE127B-29FF-40FC-B962-D7ACD349247E}"/>
    <dgm:cxn modelId="{C480570C-3F9C-4ACF-9754-6FB47AE5B228}" srcId="{2FE759CE-6017-466F-AD51-23B33F4A83B6}" destId="{B3281A91-07A5-476E-880A-D8B227D0112B}" srcOrd="0" destOrd="0" parTransId="{8CF58919-BA91-4BCB-80F8-BB789FC11DD8}" sibTransId="{D1BBB9E7-54CB-495D-9487-EEBAFAA61BDF}"/>
    <dgm:cxn modelId="{02D29725-1CA9-4030-9793-C0C24482C3A3}" type="presOf" srcId="{34B65F57-B369-4437-B4B2-7A4FF7D9B852}" destId="{288F6DB3-A843-4FED-A485-11C813ABDA67}" srcOrd="0" destOrd="0" presId="urn:diagrams.loki3.com/BracketList"/>
    <dgm:cxn modelId="{9BAA3FB9-D96E-484D-8A10-F7D45865599A}" type="presOf" srcId="{F59B9411-317A-4C02-9F6B-41172BC8C64D}" destId="{2F50B874-2F60-4F54-A7B5-2BE0D850FF36}" srcOrd="0" destOrd="0" presId="urn:diagrams.loki3.com/BracketList"/>
    <dgm:cxn modelId="{32474EB3-AA78-4D41-AEBC-BE6A3079876F}" type="presOf" srcId="{D6CC72EE-1E94-45F2-B519-3D28D4589477}" destId="{BF3F6585-0A58-40EA-83B2-48D6DBEAFB00}" srcOrd="0" destOrd="0" presId="urn:diagrams.loki3.com/BracketList"/>
    <dgm:cxn modelId="{E3AE517E-4B27-4DA1-ADC7-04FF96E91FAE}" type="presOf" srcId="{80280FCC-67F2-4274-983D-2965BAE6B1BE}" destId="{17FE587C-14A3-420A-8EAD-958C6D08C939}" srcOrd="0" destOrd="0" presId="urn:diagrams.loki3.com/BracketList"/>
    <dgm:cxn modelId="{7C1F5AB3-255F-4BE2-9AC7-44FE2C064186}" srcId="{412CC3E1-E796-450B-B64C-2F2F701765F8}" destId="{80280FCC-67F2-4274-983D-2965BAE6B1BE}" srcOrd="0" destOrd="0" parTransId="{9AF65FEA-2E7C-4DC6-8FC7-572926200584}" sibTransId="{B2783B77-ED27-46A8-B35B-0AC33A3E28B8}"/>
    <dgm:cxn modelId="{5950D6D2-9D63-4DA5-80C4-3FEDC9CF0FA6}" srcId="{27DC7030-1F91-44E9-AC2E-D18FBEBF09C7}" destId="{2FE759CE-6017-466F-AD51-23B33F4A83B6}" srcOrd="2" destOrd="0" parTransId="{A902F8B4-A609-4E66-980A-ECADCC8C1DD7}" sibTransId="{FBF2C65E-BB11-4C5E-BAA0-C64DDFC6DA66}"/>
    <dgm:cxn modelId="{B21B69B5-2FF2-40D5-9F66-4A058769F303}" type="presOf" srcId="{705CC73E-59D2-466B-B7CB-C71B830240B0}" destId="{D41031B3-F293-43A1-A3DB-8321A35CCEB5}" srcOrd="0" destOrd="0" presId="urn:diagrams.loki3.com/BracketList"/>
    <dgm:cxn modelId="{B6E98881-A5AB-4BCF-8C66-A30E5D70AB4A}" srcId="{29B64A2A-5352-4D91-B256-BD050D610EB3}" destId="{705CC73E-59D2-466B-B7CB-C71B830240B0}" srcOrd="0" destOrd="0" parTransId="{694BFA56-398E-4B2A-BDBE-FCACAC58169D}" sibTransId="{5CB49600-30E3-462D-A233-14508C82E9C8}"/>
    <dgm:cxn modelId="{25383475-DA8F-4F59-A046-2BE51963EEBB}" srcId="{412CC3E1-E796-450B-B64C-2F2F701765F8}" destId="{EC832403-395A-4802-833F-4A3F2CE3CFE1}" srcOrd="1" destOrd="0" parTransId="{462C596C-B8D0-4D6B-AC34-5643B38677E2}" sibTransId="{DE9F4DA0-E36D-4A00-B2F1-995D26B2DE83}"/>
    <dgm:cxn modelId="{0739CF12-0933-4BA7-AFED-BD746A20BF75}" srcId="{2FE759CE-6017-466F-AD51-23B33F4A83B6}" destId="{7AC975A1-831A-4094-9125-7C80257302EE}" srcOrd="2" destOrd="0" parTransId="{06D81B03-93F7-4E76-8F84-FA24DFA23697}" sibTransId="{774EB985-2E0A-41D3-8B7A-FBADD980722C}"/>
    <dgm:cxn modelId="{2521B75C-4001-447D-A01F-548E7399251D}" srcId="{34B65F57-B369-4437-B4B2-7A4FF7D9B852}" destId="{A5B978C8-77DB-4F18-BA7C-863D8A1D2BC2}" srcOrd="1" destOrd="0" parTransId="{6AF2D4BD-FF99-4836-ACE9-B1F2446AFE38}" sibTransId="{BAAA7335-F5E9-45C9-B6F4-03AA85630063}"/>
    <dgm:cxn modelId="{843DEA2D-8A9F-4108-8831-8D0AC8C6C736}" type="presOf" srcId="{B3281A91-07A5-476E-880A-D8B227D0112B}" destId="{C43CEB0C-68F1-4769-9D5C-E9854C1A5F59}" srcOrd="0" destOrd="0" presId="urn:diagrams.loki3.com/BracketList"/>
    <dgm:cxn modelId="{A2E3C8C1-ABC5-4FC8-866F-EC6BBCCBB99D}" type="presOf" srcId="{726C1783-08B5-4012-8010-0C22FD20F794}" destId="{D41031B3-F293-43A1-A3DB-8321A35CCEB5}" srcOrd="0" destOrd="1" presId="urn:diagrams.loki3.com/BracketList"/>
    <dgm:cxn modelId="{300C540D-C5C9-4900-BF81-7732A9CF993D}" srcId="{412CC3E1-E796-450B-B64C-2F2F701765F8}" destId="{91D98CA7-9F60-4AD9-918C-868BAD0C08A9}" srcOrd="2" destOrd="0" parTransId="{00E5BEE3-C206-4E9D-B0E8-FA22016D9C43}" sibTransId="{D522141E-94BB-4E86-801B-1D8DCF064CC0}"/>
    <dgm:cxn modelId="{674BEB9B-A295-45FF-9667-1B785A9ED112}" type="presOf" srcId="{A4C1BC6A-030C-4E1D-AB49-BBA76615F8CC}" destId="{2F50B874-2F60-4F54-A7B5-2BE0D850FF36}" srcOrd="0" destOrd="1" presId="urn:diagrams.loki3.com/BracketList"/>
    <dgm:cxn modelId="{DA0F7F9E-5DBC-48F8-83CA-FEC2D3D26871}" srcId="{27DC7030-1F91-44E9-AC2E-D18FBEBF09C7}" destId="{00D162A1-5740-47AB-A9EA-DCA5E1364928}" srcOrd="1" destOrd="0" parTransId="{1E52ACB5-ED7C-4203-81F6-D2C3D5978792}" sibTransId="{41DAE0AE-719F-49B3-A99C-828972DBB4DC}"/>
    <dgm:cxn modelId="{02A68577-777E-4A75-A239-A50F89DFD42D}" type="presOf" srcId="{7AC975A1-831A-4094-9125-7C80257302EE}" destId="{C43CEB0C-68F1-4769-9D5C-E9854C1A5F59}" srcOrd="0" destOrd="2" presId="urn:diagrams.loki3.com/BracketList"/>
    <dgm:cxn modelId="{FE5FBEEB-50A2-4146-AF13-076A1E9ED49C}" type="presOf" srcId="{412CC3E1-E796-450B-B64C-2F2F701765F8}" destId="{C0788773-8C4A-465E-8987-4DCFB5F349ED}" srcOrd="0" destOrd="0" presId="urn:diagrams.loki3.com/BracketList"/>
    <dgm:cxn modelId="{A562C7F4-E12B-487E-94E8-57625072ED22}" type="presOf" srcId="{2FE759CE-6017-466F-AD51-23B33F4A83B6}" destId="{BBEB0F31-9C67-4EF3-8013-8E213D9EE2B3}" srcOrd="0" destOrd="0" presId="urn:diagrams.loki3.com/BracketList"/>
    <dgm:cxn modelId="{4282021A-D535-42AC-A497-E9AB712EC511}" type="presOf" srcId="{EC832403-395A-4802-833F-4A3F2CE3CFE1}" destId="{17FE587C-14A3-420A-8EAD-958C6D08C939}" srcOrd="0" destOrd="1" presId="urn:diagrams.loki3.com/BracketList"/>
    <dgm:cxn modelId="{5FCF3B87-655A-4F4B-AAE1-92B94B8B6ABD}" type="presOf" srcId="{27DC7030-1F91-44E9-AC2E-D18FBEBF09C7}" destId="{909C9C7C-22AF-4C70-8D29-BE6C5127A864}" srcOrd="0" destOrd="0" presId="urn:diagrams.loki3.com/BracketList"/>
    <dgm:cxn modelId="{3A4ECE34-69F0-4702-AB8E-7EA36A51E4DE}" type="presParOf" srcId="{909C9C7C-22AF-4C70-8D29-BE6C5127A864}" destId="{F536F3C2-CA07-4CC2-A65C-D7F7E87AAF5F}" srcOrd="0" destOrd="0" presId="urn:diagrams.loki3.com/BracketList"/>
    <dgm:cxn modelId="{1B6EBE34-A986-42D0-AAE9-AACFECE1C451}" type="presParOf" srcId="{F536F3C2-CA07-4CC2-A65C-D7F7E87AAF5F}" destId="{C0788773-8C4A-465E-8987-4DCFB5F349ED}" srcOrd="0" destOrd="0" presId="urn:diagrams.loki3.com/BracketList"/>
    <dgm:cxn modelId="{F0EF039B-930E-431E-BD7E-48952FAB0721}" type="presParOf" srcId="{F536F3C2-CA07-4CC2-A65C-D7F7E87AAF5F}" destId="{A61FF335-FB97-4113-9C55-5968CF8D5E77}" srcOrd="1" destOrd="0" presId="urn:diagrams.loki3.com/BracketList"/>
    <dgm:cxn modelId="{DF8C58D8-AF60-403A-BC96-27896F827CAD}" type="presParOf" srcId="{F536F3C2-CA07-4CC2-A65C-D7F7E87AAF5F}" destId="{2A770A59-50F3-4567-8953-782388BCABA5}" srcOrd="2" destOrd="0" presId="urn:diagrams.loki3.com/BracketList"/>
    <dgm:cxn modelId="{5700100A-4E49-4BD9-86C2-2CA2C205F56B}" type="presParOf" srcId="{F536F3C2-CA07-4CC2-A65C-D7F7E87AAF5F}" destId="{17FE587C-14A3-420A-8EAD-958C6D08C939}" srcOrd="3" destOrd="0" presId="urn:diagrams.loki3.com/BracketList"/>
    <dgm:cxn modelId="{C55548CA-84D7-4468-9862-51E2F5C46DBC}" type="presParOf" srcId="{909C9C7C-22AF-4C70-8D29-BE6C5127A864}" destId="{9845909B-4945-422C-AD8E-E495A673B17A}" srcOrd="1" destOrd="0" presId="urn:diagrams.loki3.com/BracketList"/>
    <dgm:cxn modelId="{2ABB910E-2576-4009-BAB5-37565CFBFCC3}" type="presParOf" srcId="{909C9C7C-22AF-4C70-8D29-BE6C5127A864}" destId="{2359C21A-ED81-4761-8038-1BD4C213C68D}" srcOrd="2" destOrd="0" presId="urn:diagrams.loki3.com/BracketList"/>
    <dgm:cxn modelId="{18079476-AD8A-47B9-B701-CC2A1B67989C}" type="presParOf" srcId="{2359C21A-ED81-4761-8038-1BD4C213C68D}" destId="{D0D72DFD-F019-454E-9283-37F5BFF60262}" srcOrd="0" destOrd="0" presId="urn:diagrams.loki3.com/BracketList"/>
    <dgm:cxn modelId="{867CA3EB-DEEC-46A5-A0D3-FC5E79B6BB2F}" type="presParOf" srcId="{2359C21A-ED81-4761-8038-1BD4C213C68D}" destId="{FBA2970C-77A0-48CF-89C0-FC7AB0EB27F5}" srcOrd="1" destOrd="0" presId="urn:diagrams.loki3.com/BracketList"/>
    <dgm:cxn modelId="{826AEF5C-CE84-403B-B5C1-D7AB375D4554}" type="presParOf" srcId="{2359C21A-ED81-4761-8038-1BD4C213C68D}" destId="{E74DDA13-961B-4A74-A40B-435D0E66CDC7}" srcOrd="2" destOrd="0" presId="urn:diagrams.loki3.com/BracketList"/>
    <dgm:cxn modelId="{546C529A-668E-4A50-AB64-DAD5DEEC9D6E}" type="presParOf" srcId="{2359C21A-ED81-4761-8038-1BD4C213C68D}" destId="{2F50B874-2F60-4F54-A7B5-2BE0D850FF36}" srcOrd="3" destOrd="0" presId="urn:diagrams.loki3.com/BracketList"/>
    <dgm:cxn modelId="{6B3FB832-6B39-487F-898B-703B2C2735C3}" type="presParOf" srcId="{909C9C7C-22AF-4C70-8D29-BE6C5127A864}" destId="{A1EE9A1E-84C0-45C3-9557-D29696E4E757}" srcOrd="3" destOrd="0" presId="urn:diagrams.loki3.com/BracketList"/>
    <dgm:cxn modelId="{09B1CFBA-AA6A-48C7-8658-9DCF40180B42}" type="presParOf" srcId="{909C9C7C-22AF-4C70-8D29-BE6C5127A864}" destId="{CAEE2751-AFC4-44DF-ACF9-0D1C287E24E2}" srcOrd="4" destOrd="0" presId="urn:diagrams.loki3.com/BracketList"/>
    <dgm:cxn modelId="{5803C72F-69AE-4A1B-8BB6-9930EF4765A3}" type="presParOf" srcId="{CAEE2751-AFC4-44DF-ACF9-0D1C287E24E2}" destId="{BBEB0F31-9C67-4EF3-8013-8E213D9EE2B3}" srcOrd="0" destOrd="0" presId="urn:diagrams.loki3.com/BracketList"/>
    <dgm:cxn modelId="{01608D48-69E6-48DC-9F17-0897800E8146}" type="presParOf" srcId="{CAEE2751-AFC4-44DF-ACF9-0D1C287E24E2}" destId="{D54E1479-E016-4DF3-92AF-8CDFCD2B3AC4}" srcOrd="1" destOrd="0" presId="urn:diagrams.loki3.com/BracketList"/>
    <dgm:cxn modelId="{5BE3B616-FE6F-4C08-8048-9AAE0156792D}" type="presParOf" srcId="{CAEE2751-AFC4-44DF-ACF9-0D1C287E24E2}" destId="{1D9A4E3F-26BE-40EF-82BD-74005655431E}" srcOrd="2" destOrd="0" presId="urn:diagrams.loki3.com/BracketList"/>
    <dgm:cxn modelId="{8932D80F-747A-40B8-8546-B03F181028CA}" type="presParOf" srcId="{CAEE2751-AFC4-44DF-ACF9-0D1C287E24E2}" destId="{C43CEB0C-68F1-4769-9D5C-E9854C1A5F59}" srcOrd="3" destOrd="0" presId="urn:diagrams.loki3.com/BracketList"/>
    <dgm:cxn modelId="{5586D45C-B54F-46EB-9E04-CD84C2E418F8}" type="presParOf" srcId="{909C9C7C-22AF-4C70-8D29-BE6C5127A864}" destId="{09DBBA8D-4024-4DA6-9426-BA0C7EF262D9}" srcOrd="5" destOrd="0" presId="urn:diagrams.loki3.com/BracketList"/>
    <dgm:cxn modelId="{ADDCF6E5-3D08-4837-AB89-32C15ADA534F}" type="presParOf" srcId="{909C9C7C-22AF-4C70-8D29-BE6C5127A864}" destId="{C4E14DE2-0547-4245-ACD8-BBE753A10978}" srcOrd="6" destOrd="0" presId="urn:diagrams.loki3.com/BracketList"/>
    <dgm:cxn modelId="{DD3D321B-5454-41B7-B268-D8E8A7AB38D7}" type="presParOf" srcId="{C4E14DE2-0547-4245-ACD8-BBE753A10978}" destId="{288F6DB3-A843-4FED-A485-11C813ABDA67}" srcOrd="0" destOrd="0" presId="urn:diagrams.loki3.com/BracketList"/>
    <dgm:cxn modelId="{19FF7CAD-F115-4D1B-9C48-913B4A367784}" type="presParOf" srcId="{C4E14DE2-0547-4245-ACD8-BBE753A10978}" destId="{282DABF4-3279-4A63-98F2-A189989B3AF4}" srcOrd="1" destOrd="0" presId="urn:diagrams.loki3.com/BracketList"/>
    <dgm:cxn modelId="{FADC19C7-7CD4-43F4-A2F9-6D4951A7817E}" type="presParOf" srcId="{C4E14DE2-0547-4245-ACD8-BBE753A10978}" destId="{930715A3-CFE2-452E-9C58-009EB5052EEA}" srcOrd="2" destOrd="0" presId="urn:diagrams.loki3.com/BracketList"/>
    <dgm:cxn modelId="{7EB3AC59-224C-4A43-A3D3-C630EDC2B993}" type="presParOf" srcId="{C4E14DE2-0547-4245-ACD8-BBE753A10978}" destId="{BF3F6585-0A58-40EA-83B2-48D6DBEAFB00}" srcOrd="3" destOrd="0" presId="urn:diagrams.loki3.com/BracketList"/>
    <dgm:cxn modelId="{CC75FF97-678B-4CED-903C-5F1D33E20E65}" type="presParOf" srcId="{909C9C7C-22AF-4C70-8D29-BE6C5127A864}" destId="{559D0442-1965-4518-B50D-F204BA288AD5}" srcOrd="7" destOrd="0" presId="urn:diagrams.loki3.com/BracketList"/>
    <dgm:cxn modelId="{89663CDE-37A7-4D9A-A38E-5B587964E444}" type="presParOf" srcId="{909C9C7C-22AF-4C70-8D29-BE6C5127A864}" destId="{1AA57AB9-1C6D-4705-BD6B-4C3D00084998}" srcOrd="8" destOrd="0" presId="urn:diagrams.loki3.com/BracketList"/>
    <dgm:cxn modelId="{0B42E216-75BE-4533-8F4B-FC9043B1D0AF}" type="presParOf" srcId="{1AA57AB9-1C6D-4705-BD6B-4C3D00084998}" destId="{0620ABD9-CF28-4A0A-9B54-F5A99DE39FFE}" srcOrd="0" destOrd="0" presId="urn:diagrams.loki3.com/BracketList"/>
    <dgm:cxn modelId="{29DF72D6-902F-4174-8036-46B00905953D}" type="presParOf" srcId="{1AA57AB9-1C6D-4705-BD6B-4C3D00084998}" destId="{09EA1CD1-64B9-425D-8AF6-7A756F8343A7}" srcOrd="1" destOrd="0" presId="urn:diagrams.loki3.com/BracketList"/>
    <dgm:cxn modelId="{B3DA363C-B1EB-4AF6-A016-555657000E00}" type="presParOf" srcId="{1AA57AB9-1C6D-4705-BD6B-4C3D00084998}" destId="{2DE643C7-5365-448F-BEDF-8CB9979D85CB}" srcOrd="2" destOrd="0" presId="urn:diagrams.loki3.com/BracketList"/>
    <dgm:cxn modelId="{647BE2F0-BEBA-4C42-803D-11076D2BBFA3}" type="presParOf" srcId="{1AA57AB9-1C6D-4705-BD6B-4C3D00084998}" destId="{D41031B3-F293-43A1-A3DB-8321A35CCEB5}"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742A285-FCCE-4742-88F9-0BE1691FDE6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20DB22-9448-49D7-BCB0-ADC79EFA5529}">
      <dgm:prSet/>
      <dgm:spPr/>
      <dgm:t>
        <a:bodyPr/>
        <a:lstStyle/>
        <a:p>
          <a:pPr rtl="0"/>
          <a:r>
            <a:rPr lang="x-none" dirty="0" smtClean="0"/>
            <a:t>Energy Efficiency Resource Standard (EERS) </a:t>
          </a:r>
          <a:endParaRPr lang="en-US" dirty="0"/>
        </a:p>
      </dgm:t>
    </dgm:pt>
    <dgm:pt modelId="{11F7B2E3-984E-4314-999A-819A1C8ED28A}" type="parTrans" cxnId="{EADC8A68-BDEC-4CA9-82ED-DB7567123DE9}">
      <dgm:prSet/>
      <dgm:spPr/>
      <dgm:t>
        <a:bodyPr/>
        <a:lstStyle/>
        <a:p>
          <a:endParaRPr lang="en-US"/>
        </a:p>
      </dgm:t>
    </dgm:pt>
    <dgm:pt modelId="{946FB5CF-1B04-4762-BB22-7193035AB8DB}" type="sibTrans" cxnId="{EADC8A68-BDEC-4CA9-82ED-DB7567123DE9}">
      <dgm:prSet/>
      <dgm:spPr/>
      <dgm:t>
        <a:bodyPr/>
        <a:lstStyle/>
        <a:p>
          <a:endParaRPr lang="en-US"/>
        </a:p>
      </dgm:t>
    </dgm:pt>
    <dgm:pt modelId="{A4DDC37F-EF07-4F40-AD60-BBCFE9B9FC06}">
      <dgm:prSet/>
      <dgm:spPr/>
      <dgm:t>
        <a:bodyPr/>
        <a:lstStyle/>
        <a:p>
          <a:pPr rtl="0"/>
          <a:r>
            <a:rPr lang="en-US" dirty="0" smtClean="0"/>
            <a:t>R</a:t>
          </a:r>
          <a:r>
            <a:rPr lang="x-none" smtClean="0"/>
            <a:t>equires utilities to reduce energy consumption by a certain amount</a:t>
          </a:r>
          <a:endParaRPr lang="en-US" dirty="0"/>
        </a:p>
      </dgm:t>
    </dgm:pt>
    <dgm:pt modelId="{F6B83105-BEFC-4365-8BB4-0B2954C3CDB5}" type="parTrans" cxnId="{08A2CBAC-627A-4474-B952-48BA1AAE4F60}">
      <dgm:prSet/>
      <dgm:spPr/>
      <dgm:t>
        <a:bodyPr/>
        <a:lstStyle/>
        <a:p>
          <a:endParaRPr lang="en-US"/>
        </a:p>
      </dgm:t>
    </dgm:pt>
    <dgm:pt modelId="{3526919B-0991-4A76-8ADB-F4946462A1AD}" type="sibTrans" cxnId="{08A2CBAC-627A-4474-B952-48BA1AAE4F60}">
      <dgm:prSet/>
      <dgm:spPr/>
      <dgm:t>
        <a:bodyPr/>
        <a:lstStyle/>
        <a:p>
          <a:endParaRPr lang="en-US"/>
        </a:p>
      </dgm:t>
    </dgm:pt>
    <dgm:pt modelId="{F15D9FC2-9380-4358-8110-2D0EC2956509}">
      <dgm:prSet/>
      <dgm:spPr/>
      <dgm:t>
        <a:bodyPr/>
        <a:lstStyle/>
        <a:p>
          <a:pPr rtl="0"/>
          <a:r>
            <a:rPr lang="en-US" dirty="0" smtClean="0"/>
            <a:t>Within designated timeframe</a:t>
          </a:r>
          <a:endParaRPr lang="en-US" dirty="0"/>
        </a:p>
      </dgm:t>
    </dgm:pt>
    <dgm:pt modelId="{BF5473FE-809C-4F11-B325-25FBE34C7419}" type="parTrans" cxnId="{2EF9BB14-F4D6-4129-BAA4-14CFC8E7779B}">
      <dgm:prSet/>
      <dgm:spPr/>
      <dgm:t>
        <a:bodyPr/>
        <a:lstStyle/>
        <a:p>
          <a:endParaRPr lang="en-US"/>
        </a:p>
      </dgm:t>
    </dgm:pt>
    <dgm:pt modelId="{2553E467-AB91-4ACB-AF09-926E03CDEEA8}" type="sibTrans" cxnId="{2EF9BB14-F4D6-4129-BAA4-14CFC8E7779B}">
      <dgm:prSet/>
      <dgm:spPr/>
      <dgm:t>
        <a:bodyPr/>
        <a:lstStyle/>
        <a:p>
          <a:endParaRPr lang="en-US"/>
        </a:p>
      </dgm:t>
    </dgm:pt>
    <dgm:pt modelId="{58E01B8D-795F-4AAC-BD8D-EDEC4E480638}">
      <dgm:prSet/>
      <dgm:spPr/>
      <dgm:t>
        <a:bodyPr/>
        <a:lstStyle/>
        <a:p>
          <a:pPr rtl="0"/>
          <a:r>
            <a:rPr lang="en-US" dirty="0" smtClean="0"/>
            <a:t>T</a:t>
          </a:r>
          <a:r>
            <a:rPr lang="x-none" dirty="0" smtClean="0"/>
            <a:t>ypically a percentage of usual sales and sometimes a reduction in peak demand</a:t>
          </a:r>
          <a:endParaRPr lang="en-US" dirty="0"/>
        </a:p>
      </dgm:t>
    </dgm:pt>
    <dgm:pt modelId="{01A3F0ED-BDFA-4959-85FB-C248BCA3DBE6}" type="parTrans" cxnId="{EAB80EFA-AC22-4DD4-8FD2-8F5AE3F18230}">
      <dgm:prSet/>
      <dgm:spPr/>
      <dgm:t>
        <a:bodyPr/>
        <a:lstStyle/>
        <a:p>
          <a:endParaRPr lang="en-US"/>
        </a:p>
      </dgm:t>
    </dgm:pt>
    <dgm:pt modelId="{ED5199E2-A1B3-4747-8CAB-B27A35ABF21E}" type="sibTrans" cxnId="{EAB80EFA-AC22-4DD4-8FD2-8F5AE3F18230}">
      <dgm:prSet/>
      <dgm:spPr/>
      <dgm:t>
        <a:bodyPr/>
        <a:lstStyle/>
        <a:p>
          <a:endParaRPr lang="en-US"/>
        </a:p>
      </dgm:t>
    </dgm:pt>
    <dgm:pt modelId="{99799B89-59BE-4EA0-B013-69462996AAF7}">
      <dgm:prSet/>
      <dgm:spPr/>
      <dgm:t>
        <a:bodyPr/>
        <a:lstStyle/>
        <a:p>
          <a:pPr rtl="0"/>
          <a:r>
            <a:rPr lang="en-US" dirty="0" smtClean="0"/>
            <a:t>Requirement for Usage Reduction</a:t>
          </a:r>
          <a:endParaRPr lang="en-US" dirty="0"/>
        </a:p>
      </dgm:t>
    </dgm:pt>
    <dgm:pt modelId="{744E373D-6128-4F0B-8EE4-19721A23B90D}" type="parTrans" cxnId="{C55448EC-34FC-47AE-ABEF-6B775A2A42C7}">
      <dgm:prSet/>
      <dgm:spPr/>
      <dgm:t>
        <a:bodyPr/>
        <a:lstStyle/>
        <a:p>
          <a:endParaRPr lang="en-US"/>
        </a:p>
      </dgm:t>
    </dgm:pt>
    <dgm:pt modelId="{8CD3A3BB-41A6-4D3C-87F2-CD91E02703FC}" type="sibTrans" cxnId="{C55448EC-34FC-47AE-ABEF-6B775A2A42C7}">
      <dgm:prSet/>
      <dgm:spPr/>
      <dgm:t>
        <a:bodyPr/>
        <a:lstStyle/>
        <a:p>
          <a:endParaRPr lang="en-US"/>
        </a:p>
      </dgm:t>
    </dgm:pt>
    <dgm:pt modelId="{884F2D15-AB2A-499D-A123-E4BE1D612DF9}">
      <dgm:prSet/>
      <dgm:spPr/>
      <dgm:t>
        <a:bodyPr/>
        <a:lstStyle/>
        <a:p>
          <a:pPr rtl="0"/>
          <a:r>
            <a:rPr lang="en-US" dirty="0" smtClean="0"/>
            <a:t>Utilities are held accountable for what they achieve</a:t>
          </a:r>
          <a:endParaRPr lang="en-US" dirty="0"/>
        </a:p>
      </dgm:t>
    </dgm:pt>
    <dgm:pt modelId="{78193655-E0B3-4CCD-8AFE-23CAA01D14A1}" type="parTrans" cxnId="{71A73312-01C2-4AD2-8332-B818DC55D0F3}">
      <dgm:prSet/>
      <dgm:spPr/>
      <dgm:t>
        <a:bodyPr/>
        <a:lstStyle/>
        <a:p>
          <a:endParaRPr lang="en-US"/>
        </a:p>
      </dgm:t>
    </dgm:pt>
    <dgm:pt modelId="{D3C6E542-29AB-47EF-BECD-C718B7213D13}" type="sibTrans" cxnId="{71A73312-01C2-4AD2-8332-B818DC55D0F3}">
      <dgm:prSet/>
      <dgm:spPr/>
      <dgm:t>
        <a:bodyPr/>
        <a:lstStyle/>
        <a:p>
          <a:endParaRPr lang="en-US"/>
        </a:p>
      </dgm:t>
    </dgm:pt>
    <dgm:pt modelId="{E96E7518-14BF-4ABB-94AE-A109A0E44E5F}">
      <dgm:prSet/>
      <dgm:spPr/>
      <dgm:t>
        <a:bodyPr/>
        <a:lstStyle/>
        <a:p>
          <a:pPr rtl="0"/>
          <a:r>
            <a:rPr lang="en-US" dirty="0" smtClean="0"/>
            <a:t>Measurement of the energy savings is usually done through deemed savings or TRMs</a:t>
          </a:r>
          <a:endParaRPr lang="en-US" dirty="0"/>
        </a:p>
      </dgm:t>
    </dgm:pt>
    <dgm:pt modelId="{1703DB11-6CC8-447B-A185-A28E70C1D899}" type="parTrans" cxnId="{2D37D649-604C-4557-9CD2-35DECB8C1C2C}">
      <dgm:prSet/>
      <dgm:spPr/>
      <dgm:t>
        <a:bodyPr/>
        <a:lstStyle/>
        <a:p>
          <a:endParaRPr lang="en-US"/>
        </a:p>
      </dgm:t>
    </dgm:pt>
    <dgm:pt modelId="{DACA536A-9C6E-4086-A263-47D31CB1AE80}" type="sibTrans" cxnId="{2D37D649-604C-4557-9CD2-35DECB8C1C2C}">
      <dgm:prSet/>
      <dgm:spPr/>
      <dgm:t>
        <a:bodyPr/>
        <a:lstStyle/>
        <a:p>
          <a:endParaRPr lang="en-US"/>
        </a:p>
      </dgm:t>
    </dgm:pt>
    <dgm:pt modelId="{256507BB-45C3-4F26-8D9B-D2FA7DCFEE62}">
      <dgm:prSet/>
      <dgm:spPr/>
      <dgm:t>
        <a:bodyPr/>
        <a:lstStyle/>
        <a:p>
          <a:pPr rtl="0"/>
          <a:r>
            <a:rPr lang="en-US" dirty="0" smtClean="0"/>
            <a:t>Focus on outcome rather than input</a:t>
          </a:r>
          <a:endParaRPr lang="en-US" dirty="0"/>
        </a:p>
      </dgm:t>
    </dgm:pt>
    <dgm:pt modelId="{548F9CBE-506C-4BF9-90D5-9E17063113FF}" type="parTrans" cxnId="{FDF5252D-92FB-4E74-8849-8CB5FCCDE62D}">
      <dgm:prSet/>
      <dgm:spPr/>
      <dgm:t>
        <a:bodyPr/>
        <a:lstStyle/>
        <a:p>
          <a:endParaRPr lang="en-US"/>
        </a:p>
      </dgm:t>
    </dgm:pt>
    <dgm:pt modelId="{6C94B155-CE5A-4D89-98B9-963F8084D405}" type="sibTrans" cxnId="{FDF5252D-92FB-4E74-8849-8CB5FCCDE62D}">
      <dgm:prSet/>
      <dgm:spPr/>
      <dgm:t>
        <a:bodyPr/>
        <a:lstStyle/>
        <a:p>
          <a:endParaRPr lang="en-US"/>
        </a:p>
      </dgm:t>
    </dgm:pt>
    <dgm:pt modelId="{6985526F-01F9-4D2A-B066-C5C255AC9911}">
      <dgm:prSet/>
      <dgm:spPr/>
      <dgm:t>
        <a:bodyPr/>
        <a:lstStyle/>
        <a:p>
          <a:pPr rtl="0"/>
          <a:r>
            <a:rPr lang="en-US" dirty="0" smtClean="0"/>
            <a:t>26 states had EERS in place in January 2017</a:t>
          </a:r>
          <a:endParaRPr lang="en-US" dirty="0"/>
        </a:p>
      </dgm:t>
    </dgm:pt>
    <dgm:pt modelId="{27F60A9C-24E3-40C7-A9B9-D34B06E4F9EC}" type="parTrans" cxnId="{354CE7CA-4366-4C3B-8E86-5F5BE64D29EE}">
      <dgm:prSet/>
      <dgm:spPr/>
      <dgm:t>
        <a:bodyPr/>
        <a:lstStyle/>
        <a:p>
          <a:endParaRPr lang="en-US"/>
        </a:p>
      </dgm:t>
    </dgm:pt>
    <dgm:pt modelId="{21217D14-37B0-4B72-AE90-9E69426078B9}" type="sibTrans" cxnId="{354CE7CA-4366-4C3B-8E86-5F5BE64D29EE}">
      <dgm:prSet/>
      <dgm:spPr/>
      <dgm:t>
        <a:bodyPr/>
        <a:lstStyle/>
        <a:p>
          <a:endParaRPr lang="en-US"/>
        </a:p>
      </dgm:t>
    </dgm:pt>
    <dgm:pt modelId="{E97CF8F6-4C2B-4438-81BE-FD3FEBBD267A}">
      <dgm:prSet/>
      <dgm:spPr/>
      <dgm:t>
        <a:bodyPr/>
        <a:lstStyle/>
        <a:p>
          <a:pPr rtl="0"/>
          <a:r>
            <a:rPr lang="en-US" dirty="0" smtClean="0"/>
            <a:t>25 states provided incentives for cost-effective achievement of energy-saving targets</a:t>
          </a:r>
          <a:endParaRPr lang="en-US" dirty="0"/>
        </a:p>
      </dgm:t>
    </dgm:pt>
    <dgm:pt modelId="{3E1E09CE-E8D0-426D-8003-8F580AF19865}" type="parTrans" cxnId="{E7EAF4A9-D45E-49F2-840B-5894DDB3D5CE}">
      <dgm:prSet/>
      <dgm:spPr/>
      <dgm:t>
        <a:bodyPr/>
        <a:lstStyle/>
        <a:p>
          <a:endParaRPr lang="en-US"/>
        </a:p>
      </dgm:t>
    </dgm:pt>
    <dgm:pt modelId="{481EC089-50FE-4323-85A7-7C08BD9E5856}" type="sibTrans" cxnId="{E7EAF4A9-D45E-49F2-840B-5894DDB3D5CE}">
      <dgm:prSet/>
      <dgm:spPr/>
      <dgm:t>
        <a:bodyPr/>
        <a:lstStyle/>
        <a:p>
          <a:endParaRPr lang="en-US"/>
        </a:p>
      </dgm:t>
    </dgm:pt>
    <dgm:pt modelId="{5F84B849-EFD4-4B04-9D01-F9E3D523C5BA}" type="pres">
      <dgm:prSet presAssocID="{A742A285-FCCE-4742-88F9-0BE1691FDE63}" presName="Name0" presStyleCnt="0">
        <dgm:presLayoutVars>
          <dgm:dir/>
          <dgm:animLvl val="lvl"/>
          <dgm:resizeHandles val="exact"/>
        </dgm:presLayoutVars>
      </dgm:prSet>
      <dgm:spPr/>
      <dgm:t>
        <a:bodyPr/>
        <a:lstStyle/>
        <a:p>
          <a:endParaRPr lang="en-US"/>
        </a:p>
      </dgm:t>
    </dgm:pt>
    <dgm:pt modelId="{0F9A3241-A023-4DF7-9323-AE2FA945DD84}" type="pres">
      <dgm:prSet presAssocID="{7920DB22-9448-49D7-BCB0-ADC79EFA5529}" presName="composite" presStyleCnt="0"/>
      <dgm:spPr/>
    </dgm:pt>
    <dgm:pt modelId="{B35F5118-6AF3-40CE-8F3E-187326B518ED}" type="pres">
      <dgm:prSet presAssocID="{7920DB22-9448-49D7-BCB0-ADC79EFA5529}" presName="parTx" presStyleLbl="alignNode1" presStyleIdx="0" presStyleCnt="2">
        <dgm:presLayoutVars>
          <dgm:chMax val="0"/>
          <dgm:chPref val="0"/>
          <dgm:bulletEnabled val="1"/>
        </dgm:presLayoutVars>
      </dgm:prSet>
      <dgm:spPr/>
      <dgm:t>
        <a:bodyPr/>
        <a:lstStyle/>
        <a:p>
          <a:endParaRPr lang="en-US"/>
        </a:p>
      </dgm:t>
    </dgm:pt>
    <dgm:pt modelId="{64317906-73B7-4CB5-9B16-3C3121FC77EE}" type="pres">
      <dgm:prSet presAssocID="{7920DB22-9448-49D7-BCB0-ADC79EFA5529}" presName="desTx" presStyleLbl="alignAccFollowNode1" presStyleIdx="0" presStyleCnt="2">
        <dgm:presLayoutVars>
          <dgm:bulletEnabled val="1"/>
        </dgm:presLayoutVars>
      </dgm:prSet>
      <dgm:spPr/>
      <dgm:t>
        <a:bodyPr/>
        <a:lstStyle/>
        <a:p>
          <a:endParaRPr lang="en-US"/>
        </a:p>
      </dgm:t>
    </dgm:pt>
    <dgm:pt modelId="{F5F9640B-8CEA-499F-A9B7-63745EBE7487}" type="pres">
      <dgm:prSet presAssocID="{946FB5CF-1B04-4762-BB22-7193035AB8DB}" presName="space" presStyleCnt="0"/>
      <dgm:spPr/>
    </dgm:pt>
    <dgm:pt modelId="{7270DD89-017D-4975-94E2-750576654F28}" type="pres">
      <dgm:prSet presAssocID="{99799B89-59BE-4EA0-B013-69462996AAF7}" presName="composite" presStyleCnt="0"/>
      <dgm:spPr/>
    </dgm:pt>
    <dgm:pt modelId="{5EB36E8C-6824-44ED-9ADB-C8E715AE4754}" type="pres">
      <dgm:prSet presAssocID="{99799B89-59BE-4EA0-B013-69462996AAF7}" presName="parTx" presStyleLbl="alignNode1" presStyleIdx="1" presStyleCnt="2">
        <dgm:presLayoutVars>
          <dgm:chMax val="0"/>
          <dgm:chPref val="0"/>
          <dgm:bulletEnabled val="1"/>
        </dgm:presLayoutVars>
      </dgm:prSet>
      <dgm:spPr/>
      <dgm:t>
        <a:bodyPr/>
        <a:lstStyle/>
        <a:p>
          <a:endParaRPr lang="en-US"/>
        </a:p>
      </dgm:t>
    </dgm:pt>
    <dgm:pt modelId="{AC238942-936E-42DF-99F3-9CF68F8519E7}" type="pres">
      <dgm:prSet presAssocID="{99799B89-59BE-4EA0-B013-69462996AAF7}" presName="desTx" presStyleLbl="alignAccFollowNode1" presStyleIdx="1" presStyleCnt="2">
        <dgm:presLayoutVars>
          <dgm:bulletEnabled val="1"/>
        </dgm:presLayoutVars>
      </dgm:prSet>
      <dgm:spPr/>
      <dgm:t>
        <a:bodyPr/>
        <a:lstStyle/>
        <a:p>
          <a:endParaRPr lang="en-US"/>
        </a:p>
      </dgm:t>
    </dgm:pt>
  </dgm:ptLst>
  <dgm:cxnLst>
    <dgm:cxn modelId="{FDF5252D-92FB-4E74-8849-8CB5FCCDE62D}" srcId="{99799B89-59BE-4EA0-B013-69462996AAF7}" destId="{256507BB-45C3-4F26-8D9B-D2FA7DCFEE62}" srcOrd="0" destOrd="0" parTransId="{548F9CBE-506C-4BF9-90D5-9E17063113FF}" sibTransId="{6C94B155-CE5A-4D89-98B9-963F8084D405}"/>
    <dgm:cxn modelId="{DC2A50D0-12B5-4A5C-8705-5519846970E3}" type="presOf" srcId="{E96E7518-14BF-4ABB-94AE-A109A0E44E5F}" destId="{AC238942-936E-42DF-99F3-9CF68F8519E7}" srcOrd="0" destOrd="2" presId="urn:microsoft.com/office/officeart/2005/8/layout/hList1"/>
    <dgm:cxn modelId="{08A2CBAC-627A-4474-B952-48BA1AAE4F60}" srcId="{7920DB22-9448-49D7-BCB0-ADC79EFA5529}" destId="{A4DDC37F-EF07-4F40-AD60-BBCFE9B9FC06}" srcOrd="0" destOrd="0" parTransId="{F6B83105-BEFC-4365-8BB4-0B2954C3CDB5}" sibTransId="{3526919B-0991-4A76-8ADB-F4946462A1AD}"/>
    <dgm:cxn modelId="{354CE7CA-4366-4C3B-8E86-5F5BE64D29EE}" srcId="{7920DB22-9448-49D7-BCB0-ADC79EFA5529}" destId="{6985526F-01F9-4D2A-B066-C5C255AC9911}" srcOrd="3" destOrd="0" parTransId="{27F60A9C-24E3-40C7-A9B9-D34B06E4F9EC}" sibTransId="{21217D14-37B0-4B72-AE90-9E69426078B9}"/>
    <dgm:cxn modelId="{E1DFD409-6C13-4127-A090-B9AE5B18C9C9}" type="presOf" srcId="{256507BB-45C3-4F26-8D9B-D2FA7DCFEE62}" destId="{AC238942-936E-42DF-99F3-9CF68F8519E7}" srcOrd="0" destOrd="0" presId="urn:microsoft.com/office/officeart/2005/8/layout/hList1"/>
    <dgm:cxn modelId="{C55448EC-34FC-47AE-ABEF-6B775A2A42C7}" srcId="{A742A285-FCCE-4742-88F9-0BE1691FDE63}" destId="{99799B89-59BE-4EA0-B013-69462996AAF7}" srcOrd="1" destOrd="0" parTransId="{744E373D-6128-4F0B-8EE4-19721A23B90D}" sibTransId="{8CD3A3BB-41A6-4D3C-87F2-CD91E02703FC}"/>
    <dgm:cxn modelId="{D082182D-1370-4674-BDBA-612504F13C12}" type="presOf" srcId="{7920DB22-9448-49D7-BCB0-ADC79EFA5529}" destId="{B35F5118-6AF3-40CE-8F3E-187326B518ED}" srcOrd="0" destOrd="0" presId="urn:microsoft.com/office/officeart/2005/8/layout/hList1"/>
    <dgm:cxn modelId="{E7EAF4A9-D45E-49F2-840B-5894DDB3D5CE}" srcId="{99799B89-59BE-4EA0-B013-69462996AAF7}" destId="{E97CF8F6-4C2B-4438-81BE-FD3FEBBD267A}" srcOrd="3" destOrd="0" parTransId="{3E1E09CE-E8D0-426D-8003-8F580AF19865}" sibTransId="{481EC089-50FE-4323-85A7-7C08BD9E5856}"/>
    <dgm:cxn modelId="{2EF9BB14-F4D6-4129-BAA4-14CFC8E7779B}" srcId="{7920DB22-9448-49D7-BCB0-ADC79EFA5529}" destId="{F15D9FC2-9380-4358-8110-2D0EC2956509}" srcOrd="1" destOrd="0" parTransId="{BF5473FE-809C-4F11-B325-25FBE34C7419}" sibTransId="{2553E467-AB91-4ACB-AF09-926E03CDEEA8}"/>
    <dgm:cxn modelId="{A789D926-074D-4628-9274-AA9282BA335D}" type="presOf" srcId="{A4DDC37F-EF07-4F40-AD60-BBCFE9B9FC06}" destId="{64317906-73B7-4CB5-9B16-3C3121FC77EE}" srcOrd="0" destOrd="0" presId="urn:microsoft.com/office/officeart/2005/8/layout/hList1"/>
    <dgm:cxn modelId="{2D37D649-604C-4557-9CD2-35DECB8C1C2C}" srcId="{99799B89-59BE-4EA0-B013-69462996AAF7}" destId="{E96E7518-14BF-4ABB-94AE-A109A0E44E5F}" srcOrd="2" destOrd="0" parTransId="{1703DB11-6CC8-447B-A185-A28E70C1D899}" sibTransId="{DACA536A-9C6E-4086-A263-47D31CB1AE80}"/>
    <dgm:cxn modelId="{33FF408D-4AE9-4FE0-9E2E-F4EEBC2E3935}" type="presOf" srcId="{58E01B8D-795F-4AAC-BD8D-EDEC4E480638}" destId="{64317906-73B7-4CB5-9B16-3C3121FC77EE}" srcOrd="0" destOrd="2" presId="urn:microsoft.com/office/officeart/2005/8/layout/hList1"/>
    <dgm:cxn modelId="{71A73312-01C2-4AD2-8332-B818DC55D0F3}" srcId="{99799B89-59BE-4EA0-B013-69462996AAF7}" destId="{884F2D15-AB2A-499D-A123-E4BE1D612DF9}" srcOrd="1" destOrd="0" parTransId="{78193655-E0B3-4CCD-8AFE-23CAA01D14A1}" sibTransId="{D3C6E542-29AB-47EF-BECD-C718B7213D13}"/>
    <dgm:cxn modelId="{69931CA4-009A-46BE-9104-29D6ED7E902B}" type="presOf" srcId="{F15D9FC2-9380-4358-8110-2D0EC2956509}" destId="{64317906-73B7-4CB5-9B16-3C3121FC77EE}" srcOrd="0" destOrd="1" presId="urn:microsoft.com/office/officeart/2005/8/layout/hList1"/>
    <dgm:cxn modelId="{FA492C6B-8442-44A8-AAD8-EC43DB4E362C}" type="presOf" srcId="{A742A285-FCCE-4742-88F9-0BE1691FDE63}" destId="{5F84B849-EFD4-4B04-9D01-F9E3D523C5BA}" srcOrd="0" destOrd="0" presId="urn:microsoft.com/office/officeart/2005/8/layout/hList1"/>
    <dgm:cxn modelId="{EAB80EFA-AC22-4DD4-8FD2-8F5AE3F18230}" srcId="{7920DB22-9448-49D7-BCB0-ADC79EFA5529}" destId="{58E01B8D-795F-4AAC-BD8D-EDEC4E480638}" srcOrd="2" destOrd="0" parTransId="{01A3F0ED-BDFA-4959-85FB-C248BCA3DBE6}" sibTransId="{ED5199E2-A1B3-4747-8CAB-B27A35ABF21E}"/>
    <dgm:cxn modelId="{8DC8E85D-2B0C-4AD4-9F33-B0ECBFB0BDC3}" type="presOf" srcId="{884F2D15-AB2A-499D-A123-E4BE1D612DF9}" destId="{AC238942-936E-42DF-99F3-9CF68F8519E7}" srcOrd="0" destOrd="1" presId="urn:microsoft.com/office/officeart/2005/8/layout/hList1"/>
    <dgm:cxn modelId="{88A19300-A961-4AAB-9C4B-8089868AEF75}" type="presOf" srcId="{6985526F-01F9-4D2A-B066-C5C255AC9911}" destId="{64317906-73B7-4CB5-9B16-3C3121FC77EE}" srcOrd="0" destOrd="3" presId="urn:microsoft.com/office/officeart/2005/8/layout/hList1"/>
    <dgm:cxn modelId="{EADC8A68-BDEC-4CA9-82ED-DB7567123DE9}" srcId="{A742A285-FCCE-4742-88F9-0BE1691FDE63}" destId="{7920DB22-9448-49D7-BCB0-ADC79EFA5529}" srcOrd="0" destOrd="0" parTransId="{11F7B2E3-984E-4314-999A-819A1C8ED28A}" sibTransId="{946FB5CF-1B04-4762-BB22-7193035AB8DB}"/>
    <dgm:cxn modelId="{8AECC01A-158B-4F2E-9968-3939F8D9E5A5}" type="presOf" srcId="{99799B89-59BE-4EA0-B013-69462996AAF7}" destId="{5EB36E8C-6824-44ED-9ADB-C8E715AE4754}" srcOrd="0" destOrd="0" presId="urn:microsoft.com/office/officeart/2005/8/layout/hList1"/>
    <dgm:cxn modelId="{797D793F-0B2C-465C-B6AA-389FF0678794}" type="presOf" srcId="{E97CF8F6-4C2B-4438-81BE-FD3FEBBD267A}" destId="{AC238942-936E-42DF-99F3-9CF68F8519E7}" srcOrd="0" destOrd="3" presId="urn:microsoft.com/office/officeart/2005/8/layout/hList1"/>
    <dgm:cxn modelId="{833CB295-8189-43E8-A544-24413C9EB587}" type="presParOf" srcId="{5F84B849-EFD4-4B04-9D01-F9E3D523C5BA}" destId="{0F9A3241-A023-4DF7-9323-AE2FA945DD84}" srcOrd="0" destOrd="0" presId="urn:microsoft.com/office/officeart/2005/8/layout/hList1"/>
    <dgm:cxn modelId="{0601A3EE-F9A4-4B7B-B5FD-361D833134BA}" type="presParOf" srcId="{0F9A3241-A023-4DF7-9323-AE2FA945DD84}" destId="{B35F5118-6AF3-40CE-8F3E-187326B518ED}" srcOrd="0" destOrd="0" presId="urn:microsoft.com/office/officeart/2005/8/layout/hList1"/>
    <dgm:cxn modelId="{C7795BAF-8F1E-4601-ABAB-348FFC421CF9}" type="presParOf" srcId="{0F9A3241-A023-4DF7-9323-AE2FA945DD84}" destId="{64317906-73B7-4CB5-9B16-3C3121FC77EE}" srcOrd="1" destOrd="0" presId="urn:microsoft.com/office/officeart/2005/8/layout/hList1"/>
    <dgm:cxn modelId="{7F99E24E-AFEB-4859-9772-FD8D2C350838}" type="presParOf" srcId="{5F84B849-EFD4-4B04-9D01-F9E3D523C5BA}" destId="{F5F9640B-8CEA-499F-A9B7-63745EBE7487}" srcOrd="1" destOrd="0" presId="urn:microsoft.com/office/officeart/2005/8/layout/hList1"/>
    <dgm:cxn modelId="{C55CDB99-E089-43DE-B708-0326AF6788FA}" type="presParOf" srcId="{5F84B849-EFD4-4B04-9D01-F9E3D523C5BA}" destId="{7270DD89-017D-4975-94E2-750576654F28}" srcOrd="2" destOrd="0" presId="urn:microsoft.com/office/officeart/2005/8/layout/hList1"/>
    <dgm:cxn modelId="{C40E3154-4AC1-4F13-80F2-F4F2F0ADB108}" type="presParOf" srcId="{7270DD89-017D-4975-94E2-750576654F28}" destId="{5EB36E8C-6824-44ED-9ADB-C8E715AE4754}" srcOrd="0" destOrd="0" presId="urn:microsoft.com/office/officeart/2005/8/layout/hList1"/>
    <dgm:cxn modelId="{C61E8E68-BBA3-4B59-BF25-8E51B9F882B9}" type="presParOf" srcId="{7270DD89-017D-4975-94E2-750576654F28}" destId="{AC238942-936E-42DF-99F3-9CF68F8519E7}"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D0EC051-B3A9-4FE7-8847-EF864B2B941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8321436-1059-4940-A259-CE620B5CD99D}">
      <dgm:prSet/>
      <dgm:spPr/>
      <dgm:t>
        <a:bodyPr/>
        <a:lstStyle/>
        <a:p>
          <a:pPr rtl="0"/>
          <a:r>
            <a:rPr lang="en-US" dirty="0" smtClean="0"/>
            <a:t>Removes connection between utility revenue and sales volume</a:t>
          </a:r>
          <a:endParaRPr lang="en-US" dirty="0"/>
        </a:p>
      </dgm:t>
    </dgm:pt>
    <dgm:pt modelId="{89043F76-457C-4E84-B6F8-628AE485ACD5}" type="parTrans" cxnId="{BF6F70EE-99DB-4FFA-8707-8AEC2454E100}">
      <dgm:prSet/>
      <dgm:spPr/>
      <dgm:t>
        <a:bodyPr/>
        <a:lstStyle/>
        <a:p>
          <a:endParaRPr lang="en-US"/>
        </a:p>
      </dgm:t>
    </dgm:pt>
    <dgm:pt modelId="{BB82C422-8DBD-4E40-BF4B-DC616F11977C}" type="sibTrans" cxnId="{BF6F70EE-99DB-4FFA-8707-8AEC2454E100}">
      <dgm:prSet/>
      <dgm:spPr/>
      <dgm:t>
        <a:bodyPr/>
        <a:lstStyle/>
        <a:p>
          <a:endParaRPr lang="en-US"/>
        </a:p>
      </dgm:t>
    </dgm:pt>
    <dgm:pt modelId="{31FB81A4-C2A4-46A4-84AD-73CE975F3A64}">
      <dgm:prSet/>
      <dgm:spPr/>
      <dgm:t>
        <a:bodyPr/>
        <a:lstStyle/>
        <a:p>
          <a:pPr rtl="0"/>
          <a:r>
            <a:rPr lang="en-US" dirty="0" smtClean="0"/>
            <a:t>May adjust rates regardless of reason for change in revenue</a:t>
          </a:r>
          <a:endParaRPr lang="en-US" dirty="0"/>
        </a:p>
      </dgm:t>
    </dgm:pt>
    <dgm:pt modelId="{7F9EC1F2-C102-488D-8AE2-5FAADCBF6F59}" type="parTrans" cxnId="{339C04A0-8BB2-4145-AB13-1ED9511088C8}">
      <dgm:prSet/>
      <dgm:spPr/>
      <dgm:t>
        <a:bodyPr/>
        <a:lstStyle/>
        <a:p>
          <a:endParaRPr lang="en-US"/>
        </a:p>
      </dgm:t>
    </dgm:pt>
    <dgm:pt modelId="{900E3A9B-C73A-4772-84A9-F21D5B2C65B9}" type="sibTrans" cxnId="{339C04A0-8BB2-4145-AB13-1ED9511088C8}">
      <dgm:prSet/>
      <dgm:spPr/>
      <dgm:t>
        <a:bodyPr/>
        <a:lstStyle/>
        <a:p>
          <a:endParaRPr lang="en-US"/>
        </a:p>
      </dgm:t>
    </dgm:pt>
    <dgm:pt modelId="{C41C420C-8AF0-439D-8DF0-F2E69584E1E6}">
      <dgm:prSet/>
      <dgm:spPr/>
      <dgm:t>
        <a:bodyPr/>
        <a:lstStyle/>
        <a:p>
          <a:pPr rtl="0"/>
          <a:r>
            <a:rPr lang="en-US" dirty="0" smtClean="0"/>
            <a:t>Lost Revenue Adjustment Mechanism (LRAM) </a:t>
          </a:r>
          <a:endParaRPr lang="en-US" dirty="0"/>
        </a:p>
      </dgm:t>
    </dgm:pt>
    <dgm:pt modelId="{0DF0B614-5D2C-46F7-990C-02D2E7E3F6AE}" type="parTrans" cxnId="{DA7E012F-BF79-4855-9437-DBBB0C82D149}">
      <dgm:prSet/>
      <dgm:spPr/>
      <dgm:t>
        <a:bodyPr/>
        <a:lstStyle/>
        <a:p>
          <a:endParaRPr lang="en-US"/>
        </a:p>
      </dgm:t>
    </dgm:pt>
    <dgm:pt modelId="{5C94FD30-8EE0-4D3C-9CDD-23D0994278D0}" type="sibTrans" cxnId="{DA7E012F-BF79-4855-9437-DBBB0C82D149}">
      <dgm:prSet/>
      <dgm:spPr/>
      <dgm:t>
        <a:bodyPr/>
        <a:lstStyle/>
        <a:p>
          <a:endParaRPr lang="en-US"/>
        </a:p>
      </dgm:t>
    </dgm:pt>
    <dgm:pt modelId="{34B6C0CF-E1E5-45CC-A06B-138C2FEA9205}">
      <dgm:prSet/>
      <dgm:spPr/>
      <dgm:t>
        <a:bodyPr/>
        <a:lstStyle/>
        <a:p>
          <a:pPr rtl="0"/>
          <a:r>
            <a:rPr lang="en-US" dirty="0" smtClean="0"/>
            <a:t>Utility only recovers revenues that are reduced as a result of the energy efficiency programs.</a:t>
          </a:r>
          <a:endParaRPr lang="en-US" dirty="0"/>
        </a:p>
      </dgm:t>
    </dgm:pt>
    <dgm:pt modelId="{89C72BC7-808B-4972-9977-CC8491F0E07E}" type="parTrans" cxnId="{AB7699EE-AA8F-4E59-98F6-08B80794BD50}">
      <dgm:prSet/>
      <dgm:spPr/>
      <dgm:t>
        <a:bodyPr/>
        <a:lstStyle/>
        <a:p>
          <a:endParaRPr lang="en-US"/>
        </a:p>
      </dgm:t>
    </dgm:pt>
    <dgm:pt modelId="{3F8BC48D-73AB-4024-8749-EB5B3E906DF7}" type="sibTrans" cxnId="{AB7699EE-AA8F-4E59-98F6-08B80794BD50}">
      <dgm:prSet/>
      <dgm:spPr/>
      <dgm:t>
        <a:bodyPr/>
        <a:lstStyle/>
        <a:p>
          <a:endParaRPr lang="en-US"/>
        </a:p>
      </dgm:t>
    </dgm:pt>
    <dgm:pt modelId="{7123EE8B-2E6A-40C4-95E8-ACFAD5BD799D}">
      <dgm:prSet/>
      <dgm:spPr/>
      <dgm:t>
        <a:bodyPr/>
        <a:lstStyle/>
        <a:p>
          <a:pPr rtl="0"/>
          <a:r>
            <a:rPr lang="en-US" dirty="0" smtClean="0"/>
            <a:t>Requires estimate of program savings.</a:t>
          </a:r>
          <a:endParaRPr lang="en-US" dirty="0"/>
        </a:p>
      </dgm:t>
    </dgm:pt>
    <dgm:pt modelId="{D0DFB9FD-FE9D-4D42-9D0B-A7FE8F2B33F8}" type="parTrans" cxnId="{E5C93E40-9038-4814-8795-D21A1B9136B8}">
      <dgm:prSet/>
      <dgm:spPr/>
      <dgm:t>
        <a:bodyPr/>
        <a:lstStyle/>
        <a:p>
          <a:endParaRPr lang="en-US"/>
        </a:p>
      </dgm:t>
    </dgm:pt>
    <dgm:pt modelId="{62B16639-DEEE-4DE1-A634-4DB68CE7F09A}" type="sibTrans" cxnId="{E5C93E40-9038-4814-8795-D21A1B9136B8}">
      <dgm:prSet/>
      <dgm:spPr/>
      <dgm:t>
        <a:bodyPr/>
        <a:lstStyle/>
        <a:p>
          <a:endParaRPr lang="en-US"/>
        </a:p>
      </dgm:t>
    </dgm:pt>
    <dgm:pt modelId="{D5EE2753-383C-47C4-A632-1A863B07F4A1}" type="pres">
      <dgm:prSet presAssocID="{DD0EC051-B3A9-4FE7-8847-EF864B2B9415}" presName="linear" presStyleCnt="0">
        <dgm:presLayoutVars>
          <dgm:animLvl val="lvl"/>
          <dgm:resizeHandles val="exact"/>
        </dgm:presLayoutVars>
      </dgm:prSet>
      <dgm:spPr/>
      <dgm:t>
        <a:bodyPr/>
        <a:lstStyle/>
        <a:p>
          <a:endParaRPr lang="en-US"/>
        </a:p>
      </dgm:t>
    </dgm:pt>
    <dgm:pt modelId="{C48C7224-2B37-4FE2-8337-433DAA8AF983}" type="pres">
      <dgm:prSet presAssocID="{C8321436-1059-4940-A259-CE620B5CD99D}" presName="parentText" presStyleLbl="node1" presStyleIdx="0" presStyleCnt="2">
        <dgm:presLayoutVars>
          <dgm:chMax val="0"/>
          <dgm:bulletEnabled val="1"/>
        </dgm:presLayoutVars>
      </dgm:prSet>
      <dgm:spPr/>
      <dgm:t>
        <a:bodyPr/>
        <a:lstStyle/>
        <a:p>
          <a:endParaRPr lang="en-US"/>
        </a:p>
      </dgm:t>
    </dgm:pt>
    <dgm:pt modelId="{6538674C-F678-456D-92D1-FB6DF6D6D92F}" type="pres">
      <dgm:prSet presAssocID="{C8321436-1059-4940-A259-CE620B5CD99D}" presName="childText" presStyleLbl="revTx" presStyleIdx="0" presStyleCnt="2">
        <dgm:presLayoutVars>
          <dgm:bulletEnabled val="1"/>
        </dgm:presLayoutVars>
      </dgm:prSet>
      <dgm:spPr/>
      <dgm:t>
        <a:bodyPr/>
        <a:lstStyle/>
        <a:p>
          <a:endParaRPr lang="en-US"/>
        </a:p>
      </dgm:t>
    </dgm:pt>
    <dgm:pt modelId="{5CD0B105-5611-445A-94B5-9007E4FB679F}" type="pres">
      <dgm:prSet presAssocID="{C41C420C-8AF0-439D-8DF0-F2E69584E1E6}" presName="parentText" presStyleLbl="node1" presStyleIdx="1" presStyleCnt="2">
        <dgm:presLayoutVars>
          <dgm:chMax val="0"/>
          <dgm:bulletEnabled val="1"/>
        </dgm:presLayoutVars>
      </dgm:prSet>
      <dgm:spPr/>
      <dgm:t>
        <a:bodyPr/>
        <a:lstStyle/>
        <a:p>
          <a:endParaRPr lang="en-US"/>
        </a:p>
      </dgm:t>
    </dgm:pt>
    <dgm:pt modelId="{88748D97-73C3-48AF-A5AC-240CBB7D40D0}" type="pres">
      <dgm:prSet presAssocID="{C41C420C-8AF0-439D-8DF0-F2E69584E1E6}" presName="childText" presStyleLbl="revTx" presStyleIdx="1" presStyleCnt="2">
        <dgm:presLayoutVars>
          <dgm:bulletEnabled val="1"/>
        </dgm:presLayoutVars>
      </dgm:prSet>
      <dgm:spPr/>
      <dgm:t>
        <a:bodyPr/>
        <a:lstStyle/>
        <a:p>
          <a:endParaRPr lang="en-US"/>
        </a:p>
      </dgm:t>
    </dgm:pt>
  </dgm:ptLst>
  <dgm:cxnLst>
    <dgm:cxn modelId="{39000804-A89F-43C8-9F99-D75D99F046CD}" type="presOf" srcId="{34B6C0CF-E1E5-45CC-A06B-138C2FEA9205}" destId="{88748D97-73C3-48AF-A5AC-240CBB7D40D0}" srcOrd="0" destOrd="0" presId="urn:microsoft.com/office/officeart/2005/8/layout/vList2"/>
    <dgm:cxn modelId="{2E0BBDFB-3A59-4046-81B0-F1AE299856F6}" type="presOf" srcId="{C8321436-1059-4940-A259-CE620B5CD99D}" destId="{C48C7224-2B37-4FE2-8337-433DAA8AF983}" srcOrd="0" destOrd="0" presId="urn:microsoft.com/office/officeart/2005/8/layout/vList2"/>
    <dgm:cxn modelId="{BF6F70EE-99DB-4FFA-8707-8AEC2454E100}" srcId="{DD0EC051-B3A9-4FE7-8847-EF864B2B9415}" destId="{C8321436-1059-4940-A259-CE620B5CD99D}" srcOrd="0" destOrd="0" parTransId="{89043F76-457C-4E84-B6F8-628AE485ACD5}" sibTransId="{BB82C422-8DBD-4E40-BF4B-DC616F11977C}"/>
    <dgm:cxn modelId="{DA7E012F-BF79-4855-9437-DBBB0C82D149}" srcId="{DD0EC051-B3A9-4FE7-8847-EF864B2B9415}" destId="{C41C420C-8AF0-439D-8DF0-F2E69584E1E6}" srcOrd="1" destOrd="0" parTransId="{0DF0B614-5D2C-46F7-990C-02D2E7E3F6AE}" sibTransId="{5C94FD30-8EE0-4D3C-9CDD-23D0994278D0}"/>
    <dgm:cxn modelId="{339C04A0-8BB2-4145-AB13-1ED9511088C8}" srcId="{C8321436-1059-4940-A259-CE620B5CD99D}" destId="{31FB81A4-C2A4-46A4-84AD-73CE975F3A64}" srcOrd="0" destOrd="0" parTransId="{7F9EC1F2-C102-488D-8AE2-5FAADCBF6F59}" sibTransId="{900E3A9B-C73A-4772-84A9-F21D5B2C65B9}"/>
    <dgm:cxn modelId="{AB7699EE-AA8F-4E59-98F6-08B80794BD50}" srcId="{C41C420C-8AF0-439D-8DF0-F2E69584E1E6}" destId="{34B6C0CF-E1E5-45CC-A06B-138C2FEA9205}" srcOrd="0" destOrd="0" parTransId="{89C72BC7-808B-4972-9977-CC8491F0E07E}" sibTransId="{3F8BC48D-73AB-4024-8749-EB5B3E906DF7}"/>
    <dgm:cxn modelId="{1CCDD475-0AF8-40E7-9560-255EAE997477}" type="presOf" srcId="{DD0EC051-B3A9-4FE7-8847-EF864B2B9415}" destId="{D5EE2753-383C-47C4-A632-1A863B07F4A1}" srcOrd="0" destOrd="0" presId="urn:microsoft.com/office/officeart/2005/8/layout/vList2"/>
    <dgm:cxn modelId="{5080F4B1-84D4-4C6C-BCD7-6807870DA563}" type="presOf" srcId="{7123EE8B-2E6A-40C4-95E8-ACFAD5BD799D}" destId="{88748D97-73C3-48AF-A5AC-240CBB7D40D0}" srcOrd="0" destOrd="1" presId="urn:microsoft.com/office/officeart/2005/8/layout/vList2"/>
    <dgm:cxn modelId="{E5C93E40-9038-4814-8795-D21A1B9136B8}" srcId="{C41C420C-8AF0-439D-8DF0-F2E69584E1E6}" destId="{7123EE8B-2E6A-40C4-95E8-ACFAD5BD799D}" srcOrd="1" destOrd="0" parTransId="{D0DFB9FD-FE9D-4D42-9D0B-A7FE8F2B33F8}" sibTransId="{62B16639-DEEE-4DE1-A634-4DB68CE7F09A}"/>
    <dgm:cxn modelId="{86464094-BDB5-407C-9386-25DD681060E3}" type="presOf" srcId="{31FB81A4-C2A4-46A4-84AD-73CE975F3A64}" destId="{6538674C-F678-456D-92D1-FB6DF6D6D92F}" srcOrd="0" destOrd="0" presId="urn:microsoft.com/office/officeart/2005/8/layout/vList2"/>
    <dgm:cxn modelId="{4B645361-0466-41B2-B2BA-C09EAE86CFAE}" type="presOf" srcId="{C41C420C-8AF0-439D-8DF0-F2E69584E1E6}" destId="{5CD0B105-5611-445A-94B5-9007E4FB679F}" srcOrd="0" destOrd="0" presId="urn:microsoft.com/office/officeart/2005/8/layout/vList2"/>
    <dgm:cxn modelId="{781F0E7F-EE25-473D-A1BE-EBC9F364DAAA}" type="presParOf" srcId="{D5EE2753-383C-47C4-A632-1A863B07F4A1}" destId="{C48C7224-2B37-4FE2-8337-433DAA8AF983}" srcOrd="0" destOrd="0" presId="urn:microsoft.com/office/officeart/2005/8/layout/vList2"/>
    <dgm:cxn modelId="{ED9677F6-D302-4CAA-BDA6-C6D07C53FFF9}" type="presParOf" srcId="{D5EE2753-383C-47C4-A632-1A863B07F4A1}" destId="{6538674C-F678-456D-92D1-FB6DF6D6D92F}" srcOrd="1" destOrd="0" presId="urn:microsoft.com/office/officeart/2005/8/layout/vList2"/>
    <dgm:cxn modelId="{6CB91E77-2217-4664-8C80-93A66585E8B6}" type="presParOf" srcId="{D5EE2753-383C-47C4-A632-1A863B07F4A1}" destId="{5CD0B105-5611-445A-94B5-9007E4FB679F}" srcOrd="2" destOrd="0" presId="urn:microsoft.com/office/officeart/2005/8/layout/vList2"/>
    <dgm:cxn modelId="{0B286947-05E5-43E1-913A-71B9712A27B4}" type="presParOf" srcId="{D5EE2753-383C-47C4-A632-1A863B07F4A1}" destId="{88748D97-73C3-48AF-A5AC-240CBB7D40D0}"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B727DED-BA1C-4EBB-A091-24FF1C4FCA8E}"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n-US"/>
        </a:p>
      </dgm:t>
    </dgm:pt>
    <dgm:pt modelId="{DE30CD54-7AE3-4251-BC33-56E7596F0A87}">
      <dgm:prSet/>
      <dgm:spPr/>
      <dgm:t>
        <a:bodyPr/>
        <a:lstStyle/>
        <a:p>
          <a:pPr rtl="0"/>
          <a:r>
            <a:rPr lang="en-US" dirty="0" smtClean="0"/>
            <a:t>Deemed Savings</a:t>
          </a:r>
          <a:endParaRPr lang="en-US" dirty="0"/>
        </a:p>
      </dgm:t>
    </dgm:pt>
    <dgm:pt modelId="{5F3DEB23-0545-45F7-8674-9714E79C4EF5}" type="parTrans" cxnId="{890B9214-3C63-45A0-8156-C4F8D124535E}">
      <dgm:prSet/>
      <dgm:spPr/>
      <dgm:t>
        <a:bodyPr/>
        <a:lstStyle/>
        <a:p>
          <a:endParaRPr lang="en-US"/>
        </a:p>
      </dgm:t>
    </dgm:pt>
    <dgm:pt modelId="{A20C0599-1F26-4AE3-A39A-E241E072D6FF}" type="sibTrans" cxnId="{890B9214-3C63-45A0-8156-C4F8D124535E}">
      <dgm:prSet/>
      <dgm:spPr/>
      <dgm:t>
        <a:bodyPr/>
        <a:lstStyle/>
        <a:p>
          <a:endParaRPr lang="en-US"/>
        </a:p>
      </dgm:t>
    </dgm:pt>
    <dgm:pt modelId="{703A5725-017E-4421-8B23-69978F758CCA}">
      <dgm:prSet/>
      <dgm:spPr/>
      <dgm:t>
        <a:bodyPr/>
        <a:lstStyle/>
        <a:p>
          <a:pPr rtl="0"/>
          <a:r>
            <a:rPr lang="en-US" dirty="0" smtClean="0"/>
            <a:t>Technical Reference Manual</a:t>
          </a:r>
          <a:endParaRPr lang="en-US" dirty="0"/>
        </a:p>
      </dgm:t>
    </dgm:pt>
    <dgm:pt modelId="{5F719AEF-A3D3-44CB-A1A0-B0F55BB11ED0}" type="parTrans" cxnId="{458CEF49-76AA-4F80-9915-FF200601A4CE}">
      <dgm:prSet/>
      <dgm:spPr/>
      <dgm:t>
        <a:bodyPr/>
        <a:lstStyle/>
        <a:p>
          <a:endParaRPr lang="en-US"/>
        </a:p>
      </dgm:t>
    </dgm:pt>
    <dgm:pt modelId="{DB19934F-C97B-48CA-BA7C-6E7AC8863238}" type="sibTrans" cxnId="{458CEF49-76AA-4F80-9915-FF200601A4CE}">
      <dgm:prSet/>
      <dgm:spPr/>
      <dgm:t>
        <a:bodyPr/>
        <a:lstStyle/>
        <a:p>
          <a:endParaRPr lang="en-US"/>
        </a:p>
      </dgm:t>
    </dgm:pt>
    <dgm:pt modelId="{C5FF7E45-3D6C-4406-9E42-3B40F73341B2}">
      <dgm:prSet/>
      <dgm:spPr/>
      <dgm:t>
        <a:bodyPr/>
        <a:lstStyle/>
        <a:p>
          <a:pPr rtl="0"/>
          <a:r>
            <a:rPr lang="en-US" dirty="0" smtClean="0"/>
            <a:t>Billing Analysis</a:t>
          </a:r>
          <a:endParaRPr lang="en-US" dirty="0"/>
        </a:p>
      </dgm:t>
    </dgm:pt>
    <dgm:pt modelId="{0A3D7B90-D499-44E3-83FF-73C027792589}" type="parTrans" cxnId="{F0232C27-AC92-4789-8EBD-4E18FFC38019}">
      <dgm:prSet/>
      <dgm:spPr/>
      <dgm:t>
        <a:bodyPr/>
        <a:lstStyle/>
        <a:p>
          <a:endParaRPr lang="en-US"/>
        </a:p>
      </dgm:t>
    </dgm:pt>
    <dgm:pt modelId="{2880FB93-E27C-4EEF-80B9-DA568C360F51}" type="sibTrans" cxnId="{F0232C27-AC92-4789-8EBD-4E18FFC38019}">
      <dgm:prSet/>
      <dgm:spPr/>
      <dgm:t>
        <a:bodyPr/>
        <a:lstStyle/>
        <a:p>
          <a:endParaRPr lang="en-US"/>
        </a:p>
      </dgm:t>
    </dgm:pt>
    <dgm:pt modelId="{461C840C-7E45-447D-8583-210C0932CDD4}">
      <dgm:prSet/>
      <dgm:spPr/>
      <dgm:t>
        <a:bodyPr/>
        <a:lstStyle/>
        <a:p>
          <a:pPr rtl="0"/>
          <a:r>
            <a:rPr lang="en-US" dirty="0" smtClean="0"/>
            <a:t>On-Site Measurement</a:t>
          </a:r>
          <a:endParaRPr lang="en-US" dirty="0"/>
        </a:p>
      </dgm:t>
    </dgm:pt>
    <dgm:pt modelId="{54EB98F8-CA37-4F9C-BDA6-19E51945EE34}" type="parTrans" cxnId="{8CA421C9-FD34-4E40-9D9A-802FD0FBC3E5}">
      <dgm:prSet/>
      <dgm:spPr/>
      <dgm:t>
        <a:bodyPr/>
        <a:lstStyle/>
        <a:p>
          <a:endParaRPr lang="en-US"/>
        </a:p>
      </dgm:t>
    </dgm:pt>
    <dgm:pt modelId="{A85BB5F1-B63C-4243-9FFE-E12227BBC0AE}" type="sibTrans" cxnId="{8CA421C9-FD34-4E40-9D9A-802FD0FBC3E5}">
      <dgm:prSet/>
      <dgm:spPr/>
      <dgm:t>
        <a:bodyPr/>
        <a:lstStyle/>
        <a:p>
          <a:endParaRPr lang="en-US"/>
        </a:p>
      </dgm:t>
    </dgm:pt>
    <dgm:pt modelId="{3D14EA93-49D8-49FB-A787-C2318F9DC0B1}">
      <dgm:prSet/>
      <dgm:spPr/>
      <dgm:t>
        <a:bodyPr/>
        <a:lstStyle/>
        <a:p>
          <a:pPr rtl="0"/>
          <a:r>
            <a:rPr lang="en-US" dirty="0" smtClean="0"/>
            <a:t>Important to specify how savings were calculated</a:t>
          </a:r>
          <a:endParaRPr lang="en-US" dirty="0"/>
        </a:p>
      </dgm:t>
    </dgm:pt>
    <dgm:pt modelId="{71DF130E-9D87-4C53-8668-7A01DBB87BA4}" type="parTrans" cxnId="{2437E6F3-CE8D-4A38-B15E-679A898C1652}">
      <dgm:prSet/>
      <dgm:spPr/>
      <dgm:t>
        <a:bodyPr/>
        <a:lstStyle/>
        <a:p>
          <a:endParaRPr lang="en-US"/>
        </a:p>
      </dgm:t>
    </dgm:pt>
    <dgm:pt modelId="{AB25BAB3-C92A-4C65-8D53-AF786D584B93}" type="sibTrans" cxnId="{2437E6F3-CE8D-4A38-B15E-679A898C1652}">
      <dgm:prSet/>
      <dgm:spPr/>
      <dgm:t>
        <a:bodyPr/>
        <a:lstStyle/>
        <a:p>
          <a:endParaRPr lang="en-US"/>
        </a:p>
      </dgm:t>
    </dgm:pt>
    <dgm:pt modelId="{C32A7406-02CE-4C12-A11D-DE30CFD16D3D}">
      <dgm:prSet/>
      <dgm:spPr/>
      <dgm:t>
        <a:bodyPr/>
        <a:lstStyle/>
        <a:p>
          <a:pPr rtl="0"/>
          <a:r>
            <a:rPr lang="en-US" dirty="0" smtClean="0"/>
            <a:t>Approaches</a:t>
          </a:r>
          <a:endParaRPr lang="en-US" dirty="0"/>
        </a:p>
      </dgm:t>
    </dgm:pt>
    <dgm:pt modelId="{1CD5C416-6CC7-4BD4-B2BE-8DE08995DE88}" type="parTrans" cxnId="{31528219-82AB-43AD-9734-A7D60EB6AA91}">
      <dgm:prSet/>
      <dgm:spPr/>
      <dgm:t>
        <a:bodyPr/>
        <a:lstStyle/>
        <a:p>
          <a:endParaRPr lang="en-US"/>
        </a:p>
      </dgm:t>
    </dgm:pt>
    <dgm:pt modelId="{41243519-58CF-4875-B927-11E067FA9E75}" type="sibTrans" cxnId="{31528219-82AB-43AD-9734-A7D60EB6AA91}">
      <dgm:prSet/>
      <dgm:spPr/>
      <dgm:t>
        <a:bodyPr/>
        <a:lstStyle/>
        <a:p>
          <a:endParaRPr lang="en-US"/>
        </a:p>
      </dgm:t>
    </dgm:pt>
    <dgm:pt modelId="{FBA0715F-8861-42B9-8F33-95586CCAEF26}" type="pres">
      <dgm:prSet presAssocID="{CB727DED-BA1C-4EBB-A091-24FF1C4FCA8E}" presName="Name0" presStyleCnt="0">
        <dgm:presLayoutVars>
          <dgm:dir/>
          <dgm:animOne val="branch"/>
          <dgm:animLvl val="lvl"/>
        </dgm:presLayoutVars>
      </dgm:prSet>
      <dgm:spPr/>
      <dgm:t>
        <a:bodyPr/>
        <a:lstStyle/>
        <a:p>
          <a:endParaRPr lang="en-US"/>
        </a:p>
      </dgm:t>
    </dgm:pt>
    <dgm:pt modelId="{566D00B2-D20C-4A53-9987-82B32F999072}" type="pres">
      <dgm:prSet presAssocID="{C32A7406-02CE-4C12-A11D-DE30CFD16D3D}" presName="chaos" presStyleCnt="0"/>
      <dgm:spPr/>
    </dgm:pt>
    <dgm:pt modelId="{D1257259-6D6B-4007-BDC6-FBF77D895C8A}" type="pres">
      <dgm:prSet presAssocID="{C32A7406-02CE-4C12-A11D-DE30CFD16D3D}" presName="parTx1" presStyleLbl="revTx" presStyleIdx="0" presStyleCnt="2"/>
      <dgm:spPr/>
      <dgm:t>
        <a:bodyPr/>
        <a:lstStyle/>
        <a:p>
          <a:endParaRPr lang="en-US"/>
        </a:p>
      </dgm:t>
    </dgm:pt>
    <dgm:pt modelId="{7AA8D110-C746-41CF-970A-3B788AC70AE2}" type="pres">
      <dgm:prSet presAssocID="{C32A7406-02CE-4C12-A11D-DE30CFD16D3D}" presName="desTx1" presStyleLbl="revTx" presStyleIdx="1" presStyleCnt="2">
        <dgm:presLayoutVars>
          <dgm:bulletEnabled val="1"/>
        </dgm:presLayoutVars>
      </dgm:prSet>
      <dgm:spPr/>
      <dgm:t>
        <a:bodyPr/>
        <a:lstStyle/>
        <a:p>
          <a:endParaRPr lang="en-US"/>
        </a:p>
      </dgm:t>
    </dgm:pt>
    <dgm:pt modelId="{549C2C82-69EB-46A3-89C7-F8D6A7F2A403}" type="pres">
      <dgm:prSet presAssocID="{C32A7406-02CE-4C12-A11D-DE30CFD16D3D}" presName="c1" presStyleLbl="node1" presStyleIdx="0" presStyleCnt="19"/>
      <dgm:spPr/>
    </dgm:pt>
    <dgm:pt modelId="{5DF178D9-9A7B-4713-A634-1FC5422CD0CE}" type="pres">
      <dgm:prSet presAssocID="{C32A7406-02CE-4C12-A11D-DE30CFD16D3D}" presName="c2" presStyleLbl="node1" presStyleIdx="1" presStyleCnt="19"/>
      <dgm:spPr/>
    </dgm:pt>
    <dgm:pt modelId="{348EAEEE-017C-40AD-BD2F-312BD568275D}" type="pres">
      <dgm:prSet presAssocID="{C32A7406-02CE-4C12-A11D-DE30CFD16D3D}" presName="c3" presStyleLbl="node1" presStyleIdx="2" presStyleCnt="19"/>
      <dgm:spPr/>
    </dgm:pt>
    <dgm:pt modelId="{8CD77A2B-4914-4351-9D58-0BB44031FBE8}" type="pres">
      <dgm:prSet presAssocID="{C32A7406-02CE-4C12-A11D-DE30CFD16D3D}" presName="c4" presStyleLbl="node1" presStyleIdx="3" presStyleCnt="19"/>
      <dgm:spPr/>
    </dgm:pt>
    <dgm:pt modelId="{DCE62274-3160-481B-9524-F63435267C4C}" type="pres">
      <dgm:prSet presAssocID="{C32A7406-02CE-4C12-A11D-DE30CFD16D3D}" presName="c5" presStyleLbl="node1" presStyleIdx="4" presStyleCnt="19"/>
      <dgm:spPr/>
    </dgm:pt>
    <dgm:pt modelId="{EA7420BE-0537-4CF0-B6C9-7857BD5891D1}" type="pres">
      <dgm:prSet presAssocID="{C32A7406-02CE-4C12-A11D-DE30CFD16D3D}" presName="c6" presStyleLbl="node1" presStyleIdx="5" presStyleCnt="19"/>
      <dgm:spPr/>
    </dgm:pt>
    <dgm:pt modelId="{9D1EC7E9-FF84-4858-8AE6-9C02115C80A5}" type="pres">
      <dgm:prSet presAssocID="{C32A7406-02CE-4C12-A11D-DE30CFD16D3D}" presName="c7" presStyleLbl="node1" presStyleIdx="6" presStyleCnt="19"/>
      <dgm:spPr/>
    </dgm:pt>
    <dgm:pt modelId="{822C8E71-1A25-4076-98D1-28DDD5E28D86}" type="pres">
      <dgm:prSet presAssocID="{C32A7406-02CE-4C12-A11D-DE30CFD16D3D}" presName="c8" presStyleLbl="node1" presStyleIdx="7" presStyleCnt="19"/>
      <dgm:spPr/>
    </dgm:pt>
    <dgm:pt modelId="{F6A2D27E-D50F-4A03-9D10-77D33BE9D80E}" type="pres">
      <dgm:prSet presAssocID="{C32A7406-02CE-4C12-A11D-DE30CFD16D3D}" presName="c9" presStyleLbl="node1" presStyleIdx="8" presStyleCnt="19"/>
      <dgm:spPr/>
    </dgm:pt>
    <dgm:pt modelId="{476125DD-0EB7-42CA-B6CB-56667D312486}" type="pres">
      <dgm:prSet presAssocID="{C32A7406-02CE-4C12-A11D-DE30CFD16D3D}" presName="c10" presStyleLbl="node1" presStyleIdx="9" presStyleCnt="19"/>
      <dgm:spPr/>
    </dgm:pt>
    <dgm:pt modelId="{B5A87B7A-AE6C-47BE-A094-6C9C4DE867DF}" type="pres">
      <dgm:prSet presAssocID="{C32A7406-02CE-4C12-A11D-DE30CFD16D3D}" presName="c11" presStyleLbl="node1" presStyleIdx="10" presStyleCnt="19"/>
      <dgm:spPr/>
    </dgm:pt>
    <dgm:pt modelId="{35EE9F9E-267B-4CC4-8BC9-35B66A20E345}" type="pres">
      <dgm:prSet presAssocID="{C32A7406-02CE-4C12-A11D-DE30CFD16D3D}" presName="c12" presStyleLbl="node1" presStyleIdx="11" presStyleCnt="19"/>
      <dgm:spPr/>
    </dgm:pt>
    <dgm:pt modelId="{671E851D-03AA-424F-9853-4707B1D4DF75}" type="pres">
      <dgm:prSet presAssocID="{C32A7406-02CE-4C12-A11D-DE30CFD16D3D}" presName="c13" presStyleLbl="node1" presStyleIdx="12" presStyleCnt="19"/>
      <dgm:spPr/>
    </dgm:pt>
    <dgm:pt modelId="{3B7AECE6-3ACD-4666-BB58-DB67B796E8A7}" type="pres">
      <dgm:prSet presAssocID="{C32A7406-02CE-4C12-A11D-DE30CFD16D3D}" presName="c14" presStyleLbl="node1" presStyleIdx="13" presStyleCnt="19"/>
      <dgm:spPr/>
    </dgm:pt>
    <dgm:pt modelId="{E2F28DB8-4D98-47EF-AF7A-4C08BEF2475B}" type="pres">
      <dgm:prSet presAssocID="{C32A7406-02CE-4C12-A11D-DE30CFD16D3D}" presName="c15" presStyleLbl="node1" presStyleIdx="14" presStyleCnt="19"/>
      <dgm:spPr/>
    </dgm:pt>
    <dgm:pt modelId="{53DBA7C2-B5BD-4D4C-99AC-0E43553C335F}" type="pres">
      <dgm:prSet presAssocID="{C32A7406-02CE-4C12-A11D-DE30CFD16D3D}" presName="c16" presStyleLbl="node1" presStyleIdx="15" presStyleCnt="19"/>
      <dgm:spPr/>
    </dgm:pt>
    <dgm:pt modelId="{C6FE79C3-0F67-41EF-9193-DF4A66F067DB}" type="pres">
      <dgm:prSet presAssocID="{C32A7406-02CE-4C12-A11D-DE30CFD16D3D}" presName="c17" presStyleLbl="node1" presStyleIdx="16" presStyleCnt="19"/>
      <dgm:spPr/>
    </dgm:pt>
    <dgm:pt modelId="{79B6A0E8-3600-4CCD-B41A-47BA364E0475}" type="pres">
      <dgm:prSet presAssocID="{C32A7406-02CE-4C12-A11D-DE30CFD16D3D}" presName="c18" presStyleLbl="node1" presStyleIdx="17" presStyleCnt="19"/>
      <dgm:spPr/>
    </dgm:pt>
    <dgm:pt modelId="{18935CF4-C3AB-481B-AD75-B264EAD4A49F}" type="pres">
      <dgm:prSet presAssocID="{41243519-58CF-4875-B927-11E067FA9E75}" presName="chevronComposite1" presStyleCnt="0"/>
      <dgm:spPr/>
    </dgm:pt>
    <dgm:pt modelId="{ED697B3D-C055-4891-88C5-F9B24BFCE646}" type="pres">
      <dgm:prSet presAssocID="{41243519-58CF-4875-B927-11E067FA9E75}" presName="chevron1" presStyleLbl="sibTrans2D1" presStyleIdx="0" presStyleCnt="2"/>
      <dgm:spPr/>
    </dgm:pt>
    <dgm:pt modelId="{B4DFB6B2-9371-44C5-B4AE-828BB9BE0E7C}" type="pres">
      <dgm:prSet presAssocID="{41243519-58CF-4875-B927-11E067FA9E75}" presName="spChevron1" presStyleCnt="0"/>
      <dgm:spPr/>
    </dgm:pt>
    <dgm:pt modelId="{C475383A-8997-4D53-BA90-4299F41BAEE9}" type="pres">
      <dgm:prSet presAssocID="{41243519-58CF-4875-B927-11E067FA9E75}" presName="overlap" presStyleCnt="0"/>
      <dgm:spPr/>
    </dgm:pt>
    <dgm:pt modelId="{14188749-D004-4A52-AE6B-BA262078DE38}" type="pres">
      <dgm:prSet presAssocID="{41243519-58CF-4875-B927-11E067FA9E75}" presName="chevronComposite2" presStyleCnt="0"/>
      <dgm:spPr/>
    </dgm:pt>
    <dgm:pt modelId="{DF49C29A-8382-410C-830E-29D7DB8261E2}" type="pres">
      <dgm:prSet presAssocID="{41243519-58CF-4875-B927-11E067FA9E75}" presName="chevron2" presStyleLbl="sibTrans2D1" presStyleIdx="1" presStyleCnt="2"/>
      <dgm:spPr/>
    </dgm:pt>
    <dgm:pt modelId="{6244D254-0273-461D-A0A1-1CCDFB8B1F23}" type="pres">
      <dgm:prSet presAssocID="{41243519-58CF-4875-B927-11E067FA9E75}" presName="spChevron2" presStyleCnt="0"/>
      <dgm:spPr/>
    </dgm:pt>
    <dgm:pt modelId="{E8506C11-8DB6-468E-BB7D-A93DFC266BF7}" type="pres">
      <dgm:prSet presAssocID="{3D14EA93-49D8-49FB-A787-C2318F9DC0B1}" presName="last" presStyleCnt="0"/>
      <dgm:spPr/>
    </dgm:pt>
    <dgm:pt modelId="{A4AEC90D-6D25-4F0A-B197-B34A947742E2}" type="pres">
      <dgm:prSet presAssocID="{3D14EA93-49D8-49FB-A787-C2318F9DC0B1}" presName="circleTx" presStyleLbl="node1" presStyleIdx="18" presStyleCnt="19"/>
      <dgm:spPr/>
      <dgm:t>
        <a:bodyPr/>
        <a:lstStyle/>
        <a:p>
          <a:endParaRPr lang="en-US"/>
        </a:p>
      </dgm:t>
    </dgm:pt>
    <dgm:pt modelId="{BA2224CB-15CC-4109-9A63-4F9431500E24}" type="pres">
      <dgm:prSet presAssocID="{3D14EA93-49D8-49FB-A787-C2318F9DC0B1}" presName="spN" presStyleCnt="0"/>
      <dgm:spPr/>
    </dgm:pt>
  </dgm:ptLst>
  <dgm:cxnLst>
    <dgm:cxn modelId="{0CC77661-5A2F-45E0-BBD6-0EFD5A6D1449}" type="presOf" srcId="{703A5725-017E-4421-8B23-69978F758CCA}" destId="{7AA8D110-C746-41CF-970A-3B788AC70AE2}" srcOrd="0" destOrd="1" presId="urn:microsoft.com/office/officeart/2009/3/layout/RandomtoResultProcess"/>
    <dgm:cxn modelId="{458CEF49-76AA-4F80-9915-FF200601A4CE}" srcId="{C32A7406-02CE-4C12-A11D-DE30CFD16D3D}" destId="{703A5725-017E-4421-8B23-69978F758CCA}" srcOrd="1" destOrd="0" parTransId="{5F719AEF-A3D3-44CB-A1A0-B0F55BB11ED0}" sibTransId="{DB19934F-C97B-48CA-BA7C-6E7AC8863238}"/>
    <dgm:cxn modelId="{890B9214-3C63-45A0-8156-C4F8D124535E}" srcId="{C32A7406-02CE-4C12-A11D-DE30CFD16D3D}" destId="{DE30CD54-7AE3-4251-BC33-56E7596F0A87}" srcOrd="0" destOrd="0" parTransId="{5F3DEB23-0545-45F7-8674-9714E79C4EF5}" sibTransId="{A20C0599-1F26-4AE3-A39A-E241E072D6FF}"/>
    <dgm:cxn modelId="{8CA421C9-FD34-4E40-9D9A-802FD0FBC3E5}" srcId="{C32A7406-02CE-4C12-A11D-DE30CFD16D3D}" destId="{461C840C-7E45-447D-8583-210C0932CDD4}" srcOrd="3" destOrd="0" parTransId="{54EB98F8-CA37-4F9C-BDA6-19E51945EE34}" sibTransId="{A85BB5F1-B63C-4243-9FFE-E12227BBC0AE}"/>
    <dgm:cxn modelId="{B1A9D832-C817-4AE5-B1FF-91E3783CBFB2}" type="presOf" srcId="{C32A7406-02CE-4C12-A11D-DE30CFD16D3D}" destId="{D1257259-6D6B-4007-BDC6-FBF77D895C8A}" srcOrd="0" destOrd="0" presId="urn:microsoft.com/office/officeart/2009/3/layout/RandomtoResultProcess"/>
    <dgm:cxn modelId="{282D39E7-FCA3-4EE1-A992-7AEE524884B2}" type="presOf" srcId="{461C840C-7E45-447D-8583-210C0932CDD4}" destId="{7AA8D110-C746-41CF-970A-3B788AC70AE2}" srcOrd="0" destOrd="3" presId="urn:microsoft.com/office/officeart/2009/3/layout/RandomtoResultProcess"/>
    <dgm:cxn modelId="{CFDC882B-DE2B-491A-A480-57A327AD9EC7}" type="presOf" srcId="{C5FF7E45-3D6C-4406-9E42-3B40F73341B2}" destId="{7AA8D110-C746-41CF-970A-3B788AC70AE2}" srcOrd="0" destOrd="2" presId="urn:microsoft.com/office/officeart/2009/3/layout/RandomtoResultProcess"/>
    <dgm:cxn modelId="{2437E6F3-CE8D-4A38-B15E-679A898C1652}" srcId="{CB727DED-BA1C-4EBB-A091-24FF1C4FCA8E}" destId="{3D14EA93-49D8-49FB-A787-C2318F9DC0B1}" srcOrd="1" destOrd="0" parTransId="{71DF130E-9D87-4C53-8668-7A01DBB87BA4}" sibTransId="{AB25BAB3-C92A-4C65-8D53-AF786D584B93}"/>
    <dgm:cxn modelId="{E1AD1696-6ADF-46F2-BF1D-5BFA7BE4C43B}" type="presOf" srcId="{3D14EA93-49D8-49FB-A787-C2318F9DC0B1}" destId="{A4AEC90D-6D25-4F0A-B197-B34A947742E2}" srcOrd="0" destOrd="0" presId="urn:microsoft.com/office/officeart/2009/3/layout/RandomtoResultProcess"/>
    <dgm:cxn modelId="{31528219-82AB-43AD-9734-A7D60EB6AA91}" srcId="{CB727DED-BA1C-4EBB-A091-24FF1C4FCA8E}" destId="{C32A7406-02CE-4C12-A11D-DE30CFD16D3D}" srcOrd="0" destOrd="0" parTransId="{1CD5C416-6CC7-4BD4-B2BE-8DE08995DE88}" sibTransId="{41243519-58CF-4875-B927-11E067FA9E75}"/>
    <dgm:cxn modelId="{27B0A29D-B257-4DA7-B8AD-0A30892B1A5B}" type="presOf" srcId="{CB727DED-BA1C-4EBB-A091-24FF1C4FCA8E}" destId="{FBA0715F-8861-42B9-8F33-95586CCAEF26}" srcOrd="0" destOrd="0" presId="urn:microsoft.com/office/officeart/2009/3/layout/RandomtoResultProcess"/>
    <dgm:cxn modelId="{F0232C27-AC92-4789-8EBD-4E18FFC38019}" srcId="{C32A7406-02CE-4C12-A11D-DE30CFD16D3D}" destId="{C5FF7E45-3D6C-4406-9E42-3B40F73341B2}" srcOrd="2" destOrd="0" parTransId="{0A3D7B90-D499-44E3-83FF-73C027792589}" sibTransId="{2880FB93-E27C-4EEF-80B9-DA568C360F51}"/>
    <dgm:cxn modelId="{4BBADB53-280D-4C09-8121-A30C8E770AFA}" type="presOf" srcId="{DE30CD54-7AE3-4251-BC33-56E7596F0A87}" destId="{7AA8D110-C746-41CF-970A-3B788AC70AE2}" srcOrd="0" destOrd="0" presId="urn:microsoft.com/office/officeart/2009/3/layout/RandomtoResultProcess"/>
    <dgm:cxn modelId="{FED4E9AA-7B93-4F0F-A6E4-3683E4673327}" type="presParOf" srcId="{FBA0715F-8861-42B9-8F33-95586CCAEF26}" destId="{566D00B2-D20C-4A53-9987-82B32F999072}" srcOrd="0" destOrd="0" presId="urn:microsoft.com/office/officeart/2009/3/layout/RandomtoResultProcess"/>
    <dgm:cxn modelId="{01110257-6C21-4C26-890D-D80F997C9630}" type="presParOf" srcId="{566D00B2-D20C-4A53-9987-82B32F999072}" destId="{D1257259-6D6B-4007-BDC6-FBF77D895C8A}" srcOrd="0" destOrd="0" presId="urn:microsoft.com/office/officeart/2009/3/layout/RandomtoResultProcess"/>
    <dgm:cxn modelId="{88F133D2-E355-4DD8-9FFA-2FBD033668C8}" type="presParOf" srcId="{566D00B2-D20C-4A53-9987-82B32F999072}" destId="{7AA8D110-C746-41CF-970A-3B788AC70AE2}" srcOrd="1" destOrd="0" presId="urn:microsoft.com/office/officeart/2009/3/layout/RandomtoResultProcess"/>
    <dgm:cxn modelId="{5973111C-5C78-49E2-B7D5-2AB1277B3CA2}" type="presParOf" srcId="{566D00B2-D20C-4A53-9987-82B32F999072}" destId="{549C2C82-69EB-46A3-89C7-F8D6A7F2A403}" srcOrd="2" destOrd="0" presId="urn:microsoft.com/office/officeart/2009/3/layout/RandomtoResultProcess"/>
    <dgm:cxn modelId="{9E2A6F25-955F-40FE-AA59-37225BB6D350}" type="presParOf" srcId="{566D00B2-D20C-4A53-9987-82B32F999072}" destId="{5DF178D9-9A7B-4713-A634-1FC5422CD0CE}" srcOrd="3" destOrd="0" presId="urn:microsoft.com/office/officeart/2009/3/layout/RandomtoResultProcess"/>
    <dgm:cxn modelId="{2A3B1EA5-671A-486F-A1D4-DB08AD80E3AA}" type="presParOf" srcId="{566D00B2-D20C-4A53-9987-82B32F999072}" destId="{348EAEEE-017C-40AD-BD2F-312BD568275D}" srcOrd="4" destOrd="0" presId="urn:microsoft.com/office/officeart/2009/3/layout/RandomtoResultProcess"/>
    <dgm:cxn modelId="{BA88C68C-9F57-454E-B1E4-999F2C27139A}" type="presParOf" srcId="{566D00B2-D20C-4A53-9987-82B32F999072}" destId="{8CD77A2B-4914-4351-9D58-0BB44031FBE8}" srcOrd="5" destOrd="0" presId="urn:microsoft.com/office/officeart/2009/3/layout/RandomtoResultProcess"/>
    <dgm:cxn modelId="{17EDB2C8-870B-4065-BF1C-5DDD974F443F}" type="presParOf" srcId="{566D00B2-D20C-4A53-9987-82B32F999072}" destId="{DCE62274-3160-481B-9524-F63435267C4C}" srcOrd="6" destOrd="0" presId="urn:microsoft.com/office/officeart/2009/3/layout/RandomtoResultProcess"/>
    <dgm:cxn modelId="{7FDF3E8D-B0A1-4633-86CD-76B284F02AF6}" type="presParOf" srcId="{566D00B2-D20C-4A53-9987-82B32F999072}" destId="{EA7420BE-0537-4CF0-B6C9-7857BD5891D1}" srcOrd="7" destOrd="0" presId="urn:microsoft.com/office/officeart/2009/3/layout/RandomtoResultProcess"/>
    <dgm:cxn modelId="{D383362B-AEED-41C8-B919-BCF35FE6C9B8}" type="presParOf" srcId="{566D00B2-D20C-4A53-9987-82B32F999072}" destId="{9D1EC7E9-FF84-4858-8AE6-9C02115C80A5}" srcOrd="8" destOrd="0" presId="urn:microsoft.com/office/officeart/2009/3/layout/RandomtoResultProcess"/>
    <dgm:cxn modelId="{21FBDB0F-EB13-49D4-AFF9-53D87161A12E}" type="presParOf" srcId="{566D00B2-D20C-4A53-9987-82B32F999072}" destId="{822C8E71-1A25-4076-98D1-28DDD5E28D86}" srcOrd="9" destOrd="0" presId="urn:microsoft.com/office/officeart/2009/3/layout/RandomtoResultProcess"/>
    <dgm:cxn modelId="{BA8B2C8D-6636-47F4-A3DA-3F3A25E1DF81}" type="presParOf" srcId="{566D00B2-D20C-4A53-9987-82B32F999072}" destId="{F6A2D27E-D50F-4A03-9D10-77D33BE9D80E}" srcOrd="10" destOrd="0" presId="urn:microsoft.com/office/officeart/2009/3/layout/RandomtoResultProcess"/>
    <dgm:cxn modelId="{A04FFF10-EA5D-4B12-B2D2-67E06476A668}" type="presParOf" srcId="{566D00B2-D20C-4A53-9987-82B32F999072}" destId="{476125DD-0EB7-42CA-B6CB-56667D312486}" srcOrd="11" destOrd="0" presId="urn:microsoft.com/office/officeart/2009/3/layout/RandomtoResultProcess"/>
    <dgm:cxn modelId="{4BA6279E-2D4C-414D-97B5-0815DC7AC8FA}" type="presParOf" srcId="{566D00B2-D20C-4A53-9987-82B32F999072}" destId="{B5A87B7A-AE6C-47BE-A094-6C9C4DE867DF}" srcOrd="12" destOrd="0" presId="urn:microsoft.com/office/officeart/2009/3/layout/RandomtoResultProcess"/>
    <dgm:cxn modelId="{A58992D5-57A9-42B2-A083-348C04D53E18}" type="presParOf" srcId="{566D00B2-D20C-4A53-9987-82B32F999072}" destId="{35EE9F9E-267B-4CC4-8BC9-35B66A20E345}" srcOrd="13" destOrd="0" presId="urn:microsoft.com/office/officeart/2009/3/layout/RandomtoResultProcess"/>
    <dgm:cxn modelId="{60EC4501-D41B-4A8B-BBBC-A8919F8A3F04}" type="presParOf" srcId="{566D00B2-D20C-4A53-9987-82B32F999072}" destId="{671E851D-03AA-424F-9853-4707B1D4DF75}" srcOrd="14" destOrd="0" presId="urn:microsoft.com/office/officeart/2009/3/layout/RandomtoResultProcess"/>
    <dgm:cxn modelId="{5E600C0E-EC27-44F2-B124-D804158FB4DD}" type="presParOf" srcId="{566D00B2-D20C-4A53-9987-82B32F999072}" destId="{3B7AECE6-3ACD-4666-BB58-DB67B796E8A7}" srcOrd="15" destOrd="0" presId="urn:microsoft.com/office/officeart/2009/3/layout/RandomtoResultProcess"/>
    <dgm:cxn modelId="{ACCE8CFD-7749-460D-9BC9-D4FB1A5425C8}" type="presParOf" srcId="{566D00B2-D20C-4A53-9987-82B32F999072}" destId="{E2F28DB8-4D98-47EF-AF7A-4C08BEF2475B}" srcOrd="16" destOrd="0" presId="urn:microsoft.com/office/officeart/2009/3/layout/RandomtoResultProcess"/>
    <dgm:cxn modelId="{2D5C9A04-AE7F-49B3-AD48-63E5DE43CF53}" type="presParOf" srcId="{566D00B2-D20C-4A53-9987-82B32F999072}" destId="{53DBA7C2-B5BD-4D4C-99AC-0E43553C335F}" srcOrd="17" destOrd="0" presId="urn:microsoft.com/office/officeart/2009/3/layout/RandomtoResultProcess"/>
    <dgm:cxn modelId="{F924CDC1-140A-4510-8C92-4BCAF73C30B0}" type="presParOf" srcId="{566D00B2-D20C-4A53-9987-82B32F999072}" destId="{C6FE79C3-0F67-41EF-9193-DF4A66F067DB}" srcOrd="18" destOrd="0" presId="urn:microsoft.com/office/officeart/2009/3/layout/RandomtoResultProcess"/>
    <dgm:cxn modelId="{6756B5CB-FC59-408E-9235-EA338346E8A1}" type="presParOf" srcId="{566D00B2-D20C-4A53-9987-82B32F999072}" destId="{79B6A0E8-3600-4CCD-B41A-47BA364E0475}" srcOrd="19" destOrd="0" presId="urn:microsoft.com/office/officeart/2009/3/layout/RandomtoResultProcess"/>
    <dgm:cxn modelId="{1683934A-9825-452F-BE40-CDEDF692D3D1}" type="presParOf" srcId="{FBA0715F-8861-42B9-8F33-95586CCAEF26}" destId="{18935CF4-C3AB-481B-AD75-B264EAD4A49F}" srcOrd="1" destOrd="0" presId="urn:microsoft.com/office/officeart/2009/3/layout/RandomtoResultProcess"/>
    <dgm:cxn modelId="{5C2F8FE1-822D-400B-B708-58FFB53863DD}" type="presParOf" srcId="{18935CF4-C3AB-481B-AD75-B264EAD4A49F}" destId="{ED697B3D-C055-4891-88C5-F9B24BFCE646}" srcOrd="0" destOrd="0" presId="urn:microsoft.com/office/officeart/2009/3/layout/RandomtoResultProcess"/>
    <dgm:cxn modelId="{8109EA82-E8B7-4781-9BA3-6A6B4B57DE1B}" type="presParOf" srcId="{18935CF4-C3AB-481B-AD75-B264EAD4A49F}" destId="{B4DFB6B2-9371-44C5-B4AE-828BB9BE0E7C}" srcOrd="1" destOrd="0" presId="urn:microsoft.com/office/officeart/2009/3/layout/RandomtoResultProcess"/>
    <dgm:cxn modelId="{42557BBC-E5DA-4D1C-9CCF-6E1D02D0BDFD}" type="presParOf" srcId="{FBA0715F-8861-42B9-8F33-95586CCAEF26}" destId="{C475383A-8997-4D53-BA90-4299F41BAEE9}" srcOrd="2" destOrd="0" presId="urn:microsoft.com/office/officeart/2009/3/layout/RandomtoResultProcess"/>
    <dgm:cxn modelId="{53C294D1-6777-47F7-9151-786871352D3C}" type="presParOf" srcId="{FBA0715F-8861-42B9-8F33-95586CCAEF26}" destId="{14188749-D004-4A52-AE6B-BA262078DE38}" srcOrd="3" destOrd="0" presId="urn:microsoft.com/office/officeart/2009/3/layout/RandomtoResultProcess"/>
    <dgm:cxn modelId="{D87C13C2-DCF1-44CE-A499-B9625A744B33}" type="presParOf" srcId="{14188749-D004-4A52-AE6B-BA262078DE38}" destId="{DF49C29A-8382-410C-830E-29D7DB8261E2}" srcOrd="0" destOrd="0" presId="urn:microsoft.com/office/officeart/2009/3/layout/RandomtoResultProcess"/>
    <dgm:cxn modelId="{C8173B3C-E5AA-4994-94DC-BD252F99C6B6}" type="presParOf" srcId="{14188749-D004-4A52-AE6B-BA262078DE38}" destId="{6244D254-0273-461D-A0A1-1CCDFB8B1F23}" srcOrd="1" destOrd="0" presId="urn:microsoft.com/office/officeart/2009/3/layout/RandomtoResultProcess"/>
    <dgm:cxn modelId="{2A2B4B61-ED16-4DEE-9BE3-DA34F7A9BF57}" type="presParOf" srcId="{FBA0715F-8861-42B9-8F33-95586CCAEF26}" destId="{E8506C11-8DB6-468E-BB7D-A93DFC266BF7}" srcOrd="4" destOrd="0" presId="urn:microsoft.com/office/officeart/2009/3/layout/RandomtoResultProcess"/>
    <dgm:cxn modelId="{10DFD4BD-CD39-4CC7-BB9C-54D6C08F4FF2}" type="presParOf" srcId="{E8506C11-8DB6-468E-BB7D-A93DFC266BF7}" destId="{A4AEC90D-6D25-4F0A-B197-B34A947742E2}" srcOrd="0" destOrd="0" presId="urn:microsoft.com/office/officeart/2009/3/layout/RandomtoResultProcess"/>
    <dgm:cxn modelId="{50C53A5B-5CEA-4109-ABD2-1B452A745E5F}" type="presParOf" srcId="{E8506C11-8DB6-468E-BB7D-A93DFC266BF7}" destId="{BA2224CB-15CC-4109-9A63-4F9431500E24}" srcOrd="1" destOrd="0" presId="urn:microsoft.com/office/officeart/2009/3/layout/RandomtoResul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871C1AB-C3CB-4A9A-9C68-58003D0C42B0}"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A703BC0F-6FA6-4B83-8A92-AE5FB900315C}">
      <dgm:prSet/>
      <dgm:spPr/>
      <dgm:t>
        <a:bodyPr/>
        <a:lstStyle/>
        <a:p>
          <a:pPr rtl="0"/>
          <a:r>
            <a:rPr lang="en-US" smtClean="0"/>
            <a:t>Measure-specific impacts</a:t>
          </a:r>
          <a:endParaRPr lang="en-US"/>
        </a:p>
      </dgm:t>
    </dgm:pt>
    <dgm:pt modelId="{F362B144-B363-48AD-9317-74685015F8EB}" type="parTrans" cxnId="{B214BE34-EB32-41A2-B01A-9D4B80C0A7B5}">
      <dgm:prSet/>
      <dgm:spPr/>
      <dgm:t>
        <a:bodyPr/>
        <a:lstStyle/>
        <a:p>
          <a:endParaRPr lang="en-US"/>
        </a:p>
      </dgm:t>
    </dgm:pt>
    <dgm:pt modelId="{006D4AB2-583D-4C07-9562-E5EEDA2F298E}" type="sibTrans" cxnId="{B214BE34-EB32-41A2-B01A-9D4B80C0A7B5}">
      <dgm:prSet/>
      <dgm:spPr/>
      <dgm:t>
        <a:bodyPr/>
        <a:lstStyle/>
        <a:p>
          <a:endParaRPr lang="en-US"/>
        </a:p>
      </dgm:t>
    </dgm:pt>
    <dgm:pt modelId="{4B378A4B-0F8F-41E0-BA36-73EEE1780C15}">
      <dgm:prSet/>
      <dgm:spPr/>
      <dgm:t>
        <a:bodyPr/>
        <a:lstStyle/>
        <a:p>
          <a:pPr rtl="0"/>
          <a:r>
            <a:rPr lang="en-US" dirty="0" smtClean="0"/>
            <a:t>Usage change = α + β * household characteristics + γ</a:t>
          </a:r>
          <a:r>
            <a:rPr lang="en-US" baseline="30000" dirty="0" smtClean="0"/>
            <a:t>1</a:t>
          </a:r>
          <a:r>
            <a:rPr lang="en-US" dirty="0" smtClean="0"/>
            <a:t>* measure</a:t>
          </a:r>
          <a:r>
            <a:rPr lang="en-US" baseline="30000" dirty="0" smtClean="0"/>
            <a:t>1</a:t>
          </a:r>
          <a:r>
            <a:rPr lang="en-US" dirty="0" smtClean="0"/>
            <a:t> + γ</a:t>
          </a:r>
          <a:r>
            <a:rPr lang="en-US" baseline="30000" dirty="0" smtClean="0"/>
            <a:t>2</a:t>
          </a:r>
          <a:r>
            <a:rPr lang="en-US" dirty="0" smtClean="0"/>
            <a:t>* measure</a:t>
          </a:r>
          <a:r>
            <a:rPr lang="en-US" baseline="30000" dirty="0" smtClean="0"/>
            <a:t>2</a:t>
          </a:r>
          <a:r>
            <a:rPr lang="en-US" dirty="0" smtClean="0"/>
            <a:t> + γ</a:t>
          </a:r>
          <a:r>
            <a:rPr lang="en-US" baseline="30000" dirty="0" smtClean="0"/>
            <a:t>3</a:t>
          </a:r>
          <a:r>
            <a:rPr lang="en-US" dirty="0" smtClean="0"/>
            <a:t>* measure</a:t>
          </a:r>
          <a:r>
            <a:rPr lang="en-US" baseline="30000" dirty="0" smtClean="0"/>
            <a:t>3</a:t>
          </a:r>
          <a:r>
            <a:rPr lang="en-US" dirty="0" smtClean="0"/>
            <a:t> + μ</a:t>
          </a:r>
          <a:endParaRPr lang="en-US" dirty="0"/>
        </a:p>
      </dgm:t>
    </dgm:pt>
    <dgm:pt modelId="{DB9A401B-9405-4BF3-A476-5AF98B4DBF66}" type="parTrans" cxnId="{A1D6B23E-AAC6-4427-AAC8-9DB2D210051D}">
      <dgm:prSet/>
      <dgm:spPr/>
      <dgm:t>
        <a:bodyPr/>
        <a:lstStyle/>
        <a:p>
          <a:endParaRPr lang="en-US"/>
        </a:p>
      </dgm:t>
    </dgm:pt>
    <dgm:pt modelId="{46028877-2629-4B5A-8A81-35A6AFF5ACAC}" type="sibTrans" cxnId="{A1D6B23E-AAC6-4427-AAC8-9DB2D210051D}">
      <dgm:prSet/>
      <dgm:spPr/>
      <dgm:t>
        <a:bodyPr/>
        <a:lstStyle/>
        <a:p>
          <a:endParaRPr lang="en-US"/>
        </a:p>
      </dgm:t>
    </dgm:pt>
    <dgm:pt modelId="{BB6A039D-80DB-4D05-9E39-00D2400B569C}">
      <dgm:prSet/>
      <dgm:spPr/>
      <dgm:t>
        <a:bodyPr/>
        <a:lstStyle/>
        <a:p>
          <a:pPr rtl="0"/>
          <a:r>
            <a:rPr lang="en-US" smtClean="0"/>
            <a:t>Needed for Analysis</a:t>
          </a:r>
          <a:endParaRPr lang="en-US"/>
        </a:p>
      </dgm:t>
    </dgm:pt>
    <dgm:pt modelId="{9B705791-87B2-47CD-BD09-CD3C899ED828}" type="parTrans" cxnId="{CBEBD59E-A9F2-47D7-B5E1-FC0BE4250C50}">
      <dgm:prSet/>
      <dgm:spPr/>
      <dgm:t>
        <a:bodyPr/>
        <a:lstStyle/>
        <a:p>
          <a:endParaRPr lang="en-US"/>
        </a:p>
      </dgm:t>
    </dgm:pt>
    <dgm:pt modelId="{DB1C784E-6E8D-4E69-BEC3-A7095202309A}" type="sibTrans" cxnId="{CBEBD59E-A9F2-47D7-B5E1-FC0BE4250C50}">
      <dgm:prSet/>
      <dgm:spPr/>
      <dgm:t>
        <a:bodyPr/>
        <a:lstStyle/>
        <a:p>
          <a:endParaRPr lang="en-US"/>
        </a:p>
      </dgm:t>
    </dgm:pt>
    <dgm:pt modelId="{ED5F9227-1144-412B-97A8-078922F54394}">
      <dgm:prSet/>
      <dgm:spPr/>
      <dgm:t>
        <a:bodyPr/>
        <a:lstStyle/>
        <a:p>
          <a:pPr rtl="0"/>
          <a:r>
            <a:rPr lang="en-US" smtClean="0"/>
            <a:t>Variation in measures installed</a:t>
          </a:r>
          <a:endParaRPr lang="en-US"/>
        </a:p>
      </dgm:t>
    </dgm:pt>
    <dgm:pt modelId="{C8BA5584-E54E-414C-AA49-4B7B079BC715}" type="parTrans" cxnId="{C7FCABB2-2985-4559-91AA-BE6C0DA52695}">
      <dgm:prSet/>
      <dgm:spPr/>
      <dgm:t>
        <a:bodyPr/>
        <a:lstStyle/>
        <a:p>
          <a:endParaRPr lang="en-US"/>
        </a:p>
      </dgm:t>
    </dgm:pt>
    <dgm:pt modelId="{E1E46FAE-49BB-43D7-B4C7-1D19FD95D105}" type="sibTrans" cxnId="{C7FCABB2-2985-4559-91AA-BE6C0DA52695}">
      <dgm:prSet/>
      <dgm:spPr/>
      <dgm:t>
        <a:bodyPr/>
        <a:lstStyle/>
        <a:p>
          <a:endParaRPr lang="en-US"/>
        </a:p>
      </dgm:t>
    </dgm:pt>
    <dgm:pt modelId="{7D88F7BF-7E9B-4141-88E5-3182A8BBF32B}">
      <dgm:prSet/>
      <dgm:spPr/>
      <dgm:t>
        <a:bodyPr/>
        <a:lstStyle/>
        <a:p>
          <a:pPr rtl="0"/>
          <a:r>
            <a:rPr lang="en-US" smtClean="0"/>
            <a:t>Significant number of participants with each measure</a:t>
          </a:r>
          <a:endParaRPr lang="en-US"/>
        </a:p>
      </dgm:t>
    </dgm:pt>
    <dgm:pt modelId="{CF2095E2-DE76-4994-B020-F7220D432D9E}" type="parTrans" cxnId="{10E42557-51B8-4F36-AAAC-14F96EBE85B6}">
      <dgm:prSet/>
      <dgm:spPr/>
      <dgm:t>
        <a:bodyPr/>
        <a:lstStyle/>
        <a:p>
          <a:endParaRPr lang="en-US"/>
        </a:p>
      </dgm:t>
    </dgm:pt>
    <dgm:pt modelId="{9865461C-B002-4790-8D16-5AC975AC93B0}" type="sibTrans" cxnId="{10E42557-51B8-4F36-AAAC-14F96EBE85B6}">
      <dgm:prSet/>
      <dgm:spPr/>
      <dgm:t>
        <a:bodyPr/>
        <a:lstStyle/>
        <a:p>
          <a:endParaRPr lang="en-US"/>
        </a:p>
      </dgm:t>
    </dgm:pt>
    <dgm:pt modelId="{2C67953A-137C-4F8E-BCF4-DF038F342967}" type="pres">
      <dgm:prSet presAssocID="{A871C1AB-C3CB-4A9A-9C68-58003D0C42B0}" presName="Name0" presStyleCnt="0">
        <dgm:presLayoutVars>
          <dgm:dir/>
          <dgm:animLvl val="lvl"/>
          <dgm:resizeHandles val="exact"/>
        </dgm:presLayoutVars>
      </dgm:prSet>
      <dgm:spPr/>
      <dgm:t>
        <a:bodyPr/>
        <a:lstStyle/>
        <a:p>
          <a:endParaRPr lang="en-US"/>
        </a:p>
      </dgm:t>
    </dgm:pt>
    <dgm:pt modelId="{337FBB22-5EA4-4E91-9BB5-01A34217A5E0}" type="pres">
      <dgm:prSet presAssocID="{BB6A039D-80DB-4D05-9E39-00D2400B569C}" presName="boxAndChildren" presStyleCnt="0"/>
      <dgm:spPr/>
    </dgm:pt>
    <dgm:pt modelId="{E16EA626-824A-41A7-A9C3-50772851B50C}" type="pres">
      <dgm:prSet presAssocID="{BB6A039D-80DB-4D05-9E39-00D2400B569C}" presName="parentTextBox" presStyleLbl="node1" presStyleIdx="0" presStyleCnt="2"/>
      <dgm:spPr/>
      <dgm:t>
        <a:bodyPr/>
        <a:lstStyle/>
        <a:p>
          <a:endParaRPr lang="en-US"/>
        </a:p>
      </dgm:t>
    </dgm:pt>
    <dgm:pt modelId="{86395292-340C-45E3-838D-1F7BEAE530D0}" type="pres">
      <dgm:prSet presAssocID="{BB6A039D-80DB-4D05-9E39-00D2400B569C}" presName="entireBox" presStyleLbl="node1" presStyleIdx="0" presStyleCnt="2"/>
      <dgm:spPr/>
      <dgm:t>
        <a:bodyPr/>
        <a:lstStyle/>
        <a:p>
          <a:endParaRPr lang="en-US"/>
        </a:p>
      </dgm:t>
    </dgm:pt>
    <dgm:pt modelId="{A8A12500-6B15-4A20-9FD3-5EE7E8BEB291}" type="pres">
      <dgm:prSet presAssocID="{BB6A039D-80DB-4D05-9E39-00D2400B569C}" presName="descendantBox" presStyleCnt="0"/>
      <dgm:spPr/>
    </dgm:pt>
    <dgm:pt modelId="{13A47286-AE76-4343-BC73-C4CC231B8BF9}" type="pres">
      <dgm:prSet presAssocID="{ED5F9227-1144-412B-97A8-078922F54394}" presName="childTextBox" presStyleLbl="fgAccFollowNode1" presStyleIdx="0" presStyleCnt="3">
        <dgm:presLayoutVars>
          <dgm:bulletEnabled val="1"/>
        </dgm:presLayoutVars>
      </dgm:prSet>
      <dgm:spPr/>
      <dgm:t>
        <a:bodyPr/>
        <a:lstStyle/>
        <a:p>
          <a:endParaRPr lang="en-US"/>
        </a:p>
      </dgm:t>
    </dgm:pt>
    <dgm:pt modelId="{03D92E4F-5DFC-4A48-8771-6E63AB09E67B}" type="pres">
      <dgm:prSet presAssocID="{7D88F7BF-7E9B-4141-88E5-3182A8BBF32B}" presName="childTextBox" presStyleLbl="fgAccFollowNode1" presStyleIdx="1" presStyleCnt="3">
        <dgm:presLayoutVars>
          <dgm:bulletEnabled val="1"/>
        </dgm:presLayoutVars>
      </dgm:prSet>
      <dgm:spPr/>
      <dgm:t>
        <a:bodyPr/>
        <a:lstStyle/>
        <a:p>
          <a:endParaRPr lang="en-US"/>
        </a:p>
      </dgm:t>
    </dgm:pt>
    <dgm:pt modelId="{0745313B-5373-4082-97A8-1099E158293D}" type="pres">
      <dgm:prSet presAssocID="{006D4AB2-583D-4C07-9562-E5EEDA2F298E}" presName="sp" presStyleCnt="0"/>
      <dgm:spPr/>
    </dgm:pt>
    <dgm:pt modelId="{C662B593-6C3E-4422-A3EB-5EECD0649E1D}" type="pres">
      <dgm:prSet presAssocID="{A703BC0F-6FA6-4B83-8A92-AE5FB900315C}" presName="arrowAndChildren" presStyleCnt="0"/>
      <dgm:spPr/>
    </dgm:pt>
    <dgm:pt modelId="{6114C679-343F-44CB-8585-67F7A76B519F}" type="pres">
      <dgm:prSet presAssocID="{A703BC0F-6FA6-4B83-8A92-AE5FB900315C}" presName="parentTextArrow" presStyleLbl="node1" presStyleIdx="0" presStyleCnt="2"/>
      <dgm:spPr/>
      <dgm:t>
        <a:bodyPr/>
        <a:lstStyle/>
        <a:p>
          <a:endParaRPr lang="en-US"/>
        </a:p>
      </dgm:t>
    </dgm:pt>
    <dgm:pt modelId="{E757C408-5472-4272-AEF6-D3134868AE33}" type="pres">
      <dgm:prSet presAssocID="{A703BC0F-6FA6-4B83-8A92-AE5FB900315C}" presName="arrow" presStyleLbl="node1" presStyleIdx="1" presStyleCnt="2"/>
      <dgm:spPr/>
      <dgm:t>
        <a:bodyPr/>
        <a:lstStyle/>
        <a:p>
          <a:endParaRPr lang="en-US"/>
        </a:p>
      </dgm:t>
    </dgm:pt>
    <dgm:pt modelId="{5F611AB5-8C49-4D35-90DC-D97B2B6A9C31}" type="pres">
      <dgm:prSet presAssocID="{A703BC0F-6FA6-4B83-8A92-AE5FB900315C}" presName="descendantArrow" presStyleCnt="0"/>
      <dgm:spPr/>
    </dgm:pt>
    <dgm:pt modelId="{0EE224AA-15AC-4395-BB26-E82114FE6001}" type="pres">
      <dgm:prSet presAssocID="{4B378A4B-0F8F-41E0-BA36-73EEE1780C15}" presName="childTextArrow" presStyleLbl="fgAccFollowNode1" presStyleIdx="2" presStyleCnt="3">
        <dgm:presLayoutVars>
          <dgm:bulletEnabled val="1"/>
        </dgm:presLayoutVars>
      </dgm:prSet>
      <dgm:spPr/>
      <dgm:t>
        <a:bodyPr/>
        <a:lstStyle/>
        <a:p>
          <a:endParaRPr lang="en-US"/>
        </a:p>
      </dgm:t>
    </dgm:pt>
  </dgm:ptLst>
  <dgm:cxnLst>
    <dgm:cxn modelId="{9265236A-DC71-4FF7-908B-55EE551B6FAB}" type="presOf" srcId="{A703BC0F-6FA6-4B83-8A92-AE5FB900315C}" destId="{E757C408-5472-4272-AEF6-D3134868AE33}" srcOrd="1" destOrd="0" presId="urn:microsoft.com/office/officeart/2005/8/layout/process4"/>
    <dgm:cxn modelId="{B214BE34-EB32-41A2-B01A-9D4B80C0A7B5}" srcId="{A871C1AB-C3CB-4A9A-9C68-58003D0C42B0}" destId="{A703BC0F-6FA6-4B83-8A92-AE5FB900315C}" srcOrd="0" destOrd="0" parTransId="{F362B144-B363-48AD-9317-74685015F8EB}" sibTransId="{006D4AB2-583D-4C07-9562-E5EEDA2F298E}"/>
    <dgm:cxn modelId="{A1D6B23E-AAC6-4427-AAC8-9DB2D210051D}" srcId="{A703BC0F-6FA6-4B83-8A92-AE5FB900315C}" destId="{4B378A4B-0F8F-41E0-BA36-73EEE1780C15}" srcOrd="0" destOrd="0" parTransId="{DB9A401B-9405-4BF3-A476-5AF98B4DBF66}" sibTransId="{46028877-2629-4B5A-8A81-35A6AFF5ACAC}"/>
    <dgm:cxn modelId="{F1795F0A-BC36-4F51-8808-CD8F9D052A43}" type="presOf" srcId="{ED5F9227-1144-412B-97A8-078922F54394}" destId="{13A47286-AE76-4343-BC73-C4CC231B8BF9}" srcOrd="0" destOrd="0" presId="urn:microsoft.com/office/officeart/2005/8/layout/process4"/>
    <dgm:cxn modelId="{706C39A1-61B2-4537-BAF3-05C938C583DA}" type="presOf" srcId="{7D88F7BF-7E9B-4141-88E5-3182A8BBF32B}" destId="{03D92E4F-5DFC-4A48-8771-6E63AB09E67B}" srcOrd="0" destOrd="0" presId="urn:microsoft.com/office/officeart/2005/8/layout/process4"/>
    <dgm:cxn modelId="{10E42557-51B8-4F36-AAAC-14F96EBE85B6}" srcId="{BB6A039D-80DB-4D05-9E39-00D2400B569C}" destId="{7D88F7BF-7E9B-4141-88E5-3182A8BBF32B}" srcOrd="1" destOrd="0" parTransId="{CF2095E2-DE76-4994-B020-F7220D432D9E}" sibTransId="{9865461C-B002-4790-8D16-5AC975AC93B0}"/>
    <dgm:cxn modelId="{C7FCABB2-2985-4559-91AA-BE6C0DA52695}" srcId="{BB6A039D-80DB-4D05-9E39-00D2400B569C}" destId="{ED5F9227-1144-412B-97A8-078922F54394}" srcOrd="0" destOrd="0" parTransId="{C8BA5584-E54E-414C-AA49-4B7B079BC715}" sibTransId="{E1E46FAE-49BB-43D7-B4C7-1D19FD95D105}"/>
    <dgm:cxn modelId="{8B411D50-EE88-438A-86F3-9A639C73C058}" type="presOf" srcId="{BB6A039D-80DB-4D05-9E39-00D2400B569C}" destId="{E16EA626-824A-41A7-A9C3-50772851B50C}" srcOrd="0" destOrd="0" presId="urn:microsoft.com/office/officeart/2005/8/layout/process4"/>
    <dgm:cxn modelId="{13171B65-EAE8-492C-9586-788C32535C0C}" type="presOf" srcId="{BB6A039D-80DB-4D05-9E39-00D2400B569C}" destId="{86395292-340C-45E3-838D-1F7BEAE530D0}" srcOrd="1" destOrd="0" presId="urn:microsoft.com/office/officeart/2005/8/layout/process4"/>
    <dgm:cxn modelId="{0C5C4A7B-33BE-4B34-846C-548835218BE7}" type="presOf" srcId="{A871C1AB-C3CB-4A9A-9C68-58003D0C42B0}" destId="{2C67953A-137C-4F8E-BCF4-DF038F342967}" srcOrd="0" destOrd="0" presId="urn:microsoft.com/office/officeart/2005/8/layout/process4"/>
    <dgm:cxn modelId="{CE59D4F5-EF38-49E3-90B9-B4A72F7E4892}" type="presOf" srcId="{4B378A4B-0F8F-41E0-BA36-73EEE1780C15}" destId="{0EE224AA-15AC-4395-BB26-E82114FE6001}" srcOrd="0" destOrd="0" presId="urn:microsoft.com/office/officeart/2005/8/layout/process4"/>
    <dgm:cxn modelId="{CBEBD59E-A9F2-47D7-B5E1-FC0BE4250C50}" srcId="{A871C1AB-C3CB-4A9A-9C68-58003D0C42B0}" destId="{BB6A039D-80DB-4D05-9E39-00D2400B569C}" srcOrd="1" destOrd="0" parTransId="{9B705791-87B2-47CD-BD09-CD3C899ED828}" sibTransId="{DB1C784E-6E8D-4E69-BEC3-A7095202309A}"/>
    <dgm:cxn modelId="{FA0EEEB4-D89C-4DF1-848A-0F1BEB1465C1}" type="presOf" srcId="{A703BC0F-6FA6-4B83-8A92-AE5FB900315C}" destId="{6114C679-343F-44CB-8585-67F7A76B519F}" srcOrd="0" destOrd="0" presId="urn:microsoft.com/office/officeart/2005/8/layout/process4"/>
    <dgm:cxn modelId="{53AC0BD4-4A76-4DA5-8471-9997295743B3}" type="presParOf" srcId="{2C67953A-137C-4F8E-BCF4-DF038F342967}" destId="{337FBB22-5EA4-4E91-9BB5-01A34217A5E0}" srcOrd="0" destOrd="0" presId="urn:microsoft.com/office/officeart/2005/8/layout/process4"/>
    <dgm:cxn modelId="{FDF4BEAD-8275-49A2-A038-4B0F32748CEB}" type="presParOf" srcId="{337FBB22-5EA4-4E91-9BB5-01A34217A5E0}" destId="{E16EA626-824A-41A7-A9C3-50772851B50C}" srcOrd="0" destOrd="0" presId="urn:microsoft.com/office/officeart/2005/8/layout/process4"/>
    <dgm:cxn modelId="{7A74D8D6-A5E8-4CA6-96DF-57158CFB7E4C}" type="presParOf" srcId="{337FBB22-5EA4-4E91-9BB5-01A34217A5E0}" destId="{86395292-340C-45E3-838D-1F7BEAE530D0}" srcOrd="1" destOrd="0" presId="urn:microsoft.com/office/officeart/2005/8/layout/process4"/>
    <dgm:cxn modelId="{EB2823B1-C1CB-4E5A-831C-7A04EC44B85D}" type="presParOf" srcId="{337FBB22-5EA4-4E91-9BB5-01A34217A5E0}" destId="{A8A12500-6B15-4A20-9FD3-5EE7E8BEB291}" srcOrd="2" destOrd="0" presId="urn:microsoft.com/office/officeart/2005/8/layout/process4"/>
    <dgm:cxn modelId="{EAD42CF0-0F4F-48ED-B35B-980991893DB3}" type="presParOf" srcId="{A8A12500-6B15-4A20-9FD3-5EE7E8BEB291}" destId="{13A47286-AE76-4343-BC73-C4CC231B8BF9}" srcOrd="0" destOrd="0" presId="urn:microsoft.com/office/officeart/2005/8/layout/process4"/>
    <dgm:cxn modelId="{39E4D75C-E6E2-46BD-9648-2ACF73BADC3D}" type="presParOf" srcId="{A8A12500-6B15-4A20-9FD3-5EE7E8BEB291}" destId="{03D92E4F-5DFC-4A48-8771-6E63AB09E67B}" srcOrd="1" destOrd="0" presId="urn:microsoft.com/office/officeart/2005/8/layout/process4"/>
    <dgm:cxn modelId="{210596AD-424A-44BC-80D2-B1F32C25FD57}" type="presParOf" srcId="{2C67953A-137C-4F8E-BCF4-DF038F342967}" destId="{0745313B-5373-4082-97A8-1099E158293D}" srcOrd="1" destOrd="0" presId="urn:microsoft.com/office/officeart/2005/8/layout/process4"/>
    <dgm:cxn modelId="{5C387FEB-D1BF-4880-A152-777C46D97803}" type="presParOf" srcId="{2C67953A-137C-4F8E-BCF4-DF038F342967}" destId="{C662B593-6C3E-4422-A3EB-5EECD0649E1D}" srcOrd="2" destOrd="0" presId="urn:microsoft.com/office/officeart/2005/8/layout/process4"/>
    <dgm:cxn modelId="{9A3A0A7E-C770-4735-B426-9EABC6BA5235}" type="presParOf" srcId="{C662B593-6C3E-4422-A3EB-5EECD0649E1D}" destId="{6114C679-343F-44CB-8585-67F7A76B519F}" srcOrd="0" destOrd="0" presId="urn:microsoft.com/office/officeart/2005/8/layout/process4"/>
    <dgm:cxn modelId="{EDCCF388-709F-44E4-AC87-3F177CB23C9F}" type="presParOf" srcId="{C662B593-6C3E-4422-A3EB-5EECD0649E1D}" destId="{E757C408-5472-4272-AEF6-D3134868AE33}" srcOrd="1" destOrd="0" presId="urn:microsoft.com/office/officeart/2005/8/layout/process4"/>
    <dgm:cxn modelId="{B1C3DD7E-C484-4B91-B0DE-BC56C8630573}" type="presParOf" srcId="{C662B593-6C3E-4422-A3EB-5EECD0649E1D}" destId="{5F611AB5-8C49-4D35-90DC-D97B2B6A9C31}" srcOrd="2" destOrd="0" presId="urn:microsoft.com/office/officeart/2005/8/layout/process4"/>
    <dgm:cxn modelId="{844DBCE5-DF2A-42A5-B0E4-A2932BD42F15}" type="presParOf" srcId="{5F611AB5-8C49-4D35-90DC-D97B2B6A9C31}" destId="{0EE224AA-15AC-4395-BB26-E82114FE6001}"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34A0C01-257C-405D-983C-76BA3C290D2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5A2D3DB-6515-4EFF-9C54-71F286E2017B}">
      <dgm:prSet/>
      <dgm:spPr/>
      <dgm:t>
        <a:bodyPr/>
        <a:lstStyle/>
        <a:p>
          <a:pPr rtl="0"/>
          <a:r>
            <a:rPr lang="en-US" dirty="0" smtClean="0"/>
            <a:t>Data Requirements</a:t>
          </a:r>
          <a:endParaRPr lang="en-US" dirty="0"/>
        </a:p>
      </dgm:t>
    </dgm:pt>
    <dgm:pt modelId="{BED52AEF-2115-4F84-8048-71A0821AAE64}" type="parTrans" cxnId="{FE5503B7-42A5-40B0-BBFD-B303975E8C08}">
      <dgm:prSet/>
      <dgm:spPr/>
      <dgm:t>
        <a:bodyPr/>
        <a:lstStyle/>
        <a:p>
          <a:endParaRPr lang="en-US"/>
        </a:p>
      </dgm:t>
    </dgm:pt>
    <dgm:pt modelId="{865E1D89-8873-4F99-B6A1-FF37A30534B2}" type="sibTrans" cxnId="{FE5503B7-42A5-40B0-BBFD-B303975E8C08}">
      <dgm:prSet/>
      <dgm:spPr/>
      <dgm:t>
        <a:bodyPr/>
        <a:lstStyle/>
        <a:p>
          <a:endParaRPr lang="en-US"/>
        </a:p>
      </dgm:t>
    </dgm:pt>
    <dgm:pt modelId="{8DA76A47-66CA-43A1-B6C2-499C395CB03A}">
      <dgm:prSet/>
      <dgm:spPr/>
      <dgm:t>
        <a:bodyPr/>
        <a:lstStyle/>
        <a:p>
          <a:pPr rtl="0"/>
          <a:r>
            <a:rPr lang="en-US" dirty="0" smtClean="0"/>
            <a:t>Lower Cost</a:t>
          </a:r>
          <a:endParaRPr lang="en-US" dirty="0"/>
        </a:p>
      </dgm:t>
    </dgm:pt>
    <dgm:pt modelId="{93E1E50D-CE66-4127-A99C-5759D22BD6F0}" type="parTrans" cxnId="{9AD94688-1D76-49F4-9A91-30E54933F63A}">
      <dgm:prSet/>
      <dgm:spPr/>
      <dgm:t>
        <a:bodyPr/>
        <a:lstStyle/>
        <a:p>
          <a:endParaRPr lang="en-US"/>
        </a:p>
      </dgm:t>
    </dgm:pt>
    <dgm:pt modelId="{7E47562F-20CF-4C1E-B859-8643F56E44E4}" type="sibTrans" cxnId="{9AD94688-1D76-49F4-9A91-30E54933F63A}">
      <dgm:prSet/>
      <dgm:spPr/>
      <dgm:t>
        <a:bodyPr/>
        <a:lstStyle/>
        <a:p>
          <a:endParaRPr lang="en-US"/>
        </a:p>
      </dgm:t>
    </dgm:pt>
    <dgm:pt modelId="{F4B24B12-654E-4D53-8621-4CD6501AFB92}">
      <dgm:prSet/>
      <dgm:spPr/>
      <dgm:t>
        <a:bodyPr/>
        <a:lstStyle/>
        <a:p>
          <a:pPr rtl="0"/>
          <a:r>
            <a:rPr lang="en-US" smtClean="0"/>
            <a:t>Timeliness</a:t>
          </a:r>
          <a:endParaRPr lang="en-US"/>
        </a:p>
      </dgm:t>
    </dgm:pt>
    <dgm:pt modelId="{3409AE89-BE8C-48CA-869F-F2E3F1672298}" type="parTrans" cxnId="{4FB8F691-3537-47C6-90EF-C5C95864B568}">
      <dgm:prSet/>
      <dgm:spPr/>
      <dgm:t>
        <a:bodyPr/>
        <a:lstStyle/>
        <a:p>
          <a:endParaRPr lang="en-US"/>
        </a:p>
      </dgm:t>
    </dgm:pt>
    <dgm:pt modelId="{322D9AC5-18C5-43D7-BE7F-7AC82B0430E6}" type="sibTrans" cxnId="{4FB8F691-3537-47C6-90EF-C5C95864B568}">
      <dgm:prSet/>
      <dgm:spPr/>
      <dgm:t>
        <a:bodyPr/>
        <a:lstStyle/>
        <a:p>
          <a:endParaRPr lang="en-US"/>
        </a:p>
      </dgm:t>
    </dgm:pt>
    <dgm:pt modelId="{E9DC8383-55AC-4BD9-824E-ED7710F7E077}">
      <dgm:prSet/>
      <dgm:spPr/>
      <dgm:t>
        <a:bodyPr/>
        <a:lstStyle/>
        <a:p>
          <a:pPr rtl="0"/>
          <a:r>
            <a:rPr lang="en-US" dirty="0" smtClean="0"/>
            <a:t>No need to wait for post usage data</a:t>
          </a:r>
          <a:endParaRPr lang="en-US" dirty="0"/>
        </a:p>
      </dgm:t>
    </dgm:pt>
    <dgm:pt modelId="{23088D4A-C587-42C8-BE4D-3F358B71A1C4}" type="parTrans" cxnId="{78533BFF-2E61-444D-AE75-0CEF35DE7D0A}">
      <dgm:prSet/>
      <dgm:spPr/>
      <dgm:t>
        <a:bodyPr/>
        <a:lstStyle/>
        <a:p>
          <a:endParaRPr lang="en-US"/>
        </a:p>
      </dgm:t>
    </dgm:pt>
    <dgm:pt modelId="{D5AF768A-E7DD-43B0-B9E5-FFD3E17CE967}" type="sibTrans" cxnId="{78533BFF-2E61-444D-AE75-0CEF35DE7D0A}">
      <dgm:prSet/>
      <dgm:spPr/>
      <dgm:t>
        <a:bodyPr/>
        <a:lstStyle/>
        <a:p>
          <a:endParaRPr lang="en-US"/>
        </a:p>
      </dgm:t>
    </dgm:pt>
    <dgm:pt modelId="{48CFFEBE-148A-4DC2-AD5D-1B684B519A4D}">
      <dgm:prSet/>
      <dgm:spPr/>
      <dgm:t>
        <a:bodyPr/>
        <a:lstStyle/>
        <a:p>
          <a:pPr rtl="0"/>
          <a:r>
            <a:rPr lang="en-US" dirty="0" smtClean="0"/>
            <a:t>Planning &amp; Reporting</a:t>
          </a:r>
          <a:endParaRPr lang="en-US" dirty="0"/>
        </a:p>
      </dgm:t>
    </dgm:pt>
    <dgm:pt modelId="{1E3DF4E6-7DE4-46D0-BEC5-0BAC8E40EED2}" type="parTrans" cxnId="{6C716CB1-292A-4A0B-8525-E976D563CA0F}">
      <dgm:prSet/>
      <dgm:spPr/>
      <dgm:t>
        <a:bodyPr/>
        <a:lstStyle/>
        <a:p>
          <a:endParaRPr lang="en-US"/>
        </a:p>
      </dgm:t>
    </dgm:pt>
    <dgm:pt modelId="{F1D98343-508A-4837-B9C0-470212BC6B61}" type="sibTrans" cxnId="{6C716CB1-292A-4A0B-8525-E976D563CA0F}">
      <dgm:prSet/>
      <dgm:spPr/>
      <dgm:t>
        <a:bodyPr/>
        <a:lstStyle/>
        <a:p>
          <a:endParaRPr lang="en-US"/>
        </a:p>
      </dgm:t>
    </dgm:pt>
    <dgm:pt modelId="{B0570369-D0A5-41C3-8EFA-4541E6276AB3}">
      <dgm:prSet/>
      <dgm:spPr/>
      <dgm:t>
        <a:bodyPr/>
        <a:lstStyle/>
        <a:p>
          <a:pPr rtl="0"/>
          <a:r>
            <a:rPr lang="en-US" dirty="0" smtClean="0"/>
            <a:t>No post usage data, weather data, or comparison group data</a:t>
          </a:r>
          <a:endParaRPr lang="en-US" dirty="0"/>
        </a:p>
      </dgm:t>
    </dgm:pt>
    <dgm:pt modelId="{FC35A9A5-8B70-4D76-BC07-016BBA2CB2E6}" type="parTrans" cxnId="{1D18CC66-4544-474C-9D4B-ABECB9CEB638}">
      <dgm:prSet/>
      <dgm:spPr/>
      <dgm:t>
        <a:bodyPr/>
        <a:lstStyle/>
        <a:p>
          <a:endParaRPr lang="en-US"/>
        </a:p>
      </dgm:t>
    </dgm:pt>
    <dgm:pt modelId="{012830DB-772F-4C45-AA51-64174671EA35}" type="sibTrans" cxnId="{1D18CC66-4544-474C-9D4B-ABECB9CEB638}">
      <dgm:prSet/>
      <dgm:spPr/>
      <dgm:t>
        <a:bodyPr/>
        <a:lstStyle/>
        <a:p>
          <a:endParaRPr lang="en-US"/>
        </a:p>
      </dgm:t>
    </dgm:pt>
    <dgm:pt modelId="{972B8E99-C085-476F-B049-3149BA49FE61}">
      <dgm:prSet/>
      <dgm:spPr/>
      <dgm:t>
        <a:bodyPr/>
        <a:lstStyle/>
        <a:p>
          <a:pPr rtl="0"/>
          <a:r>
            <a:rPr lang="en-US" dirty="0" smtClean="0"/>
            <a:t>Less complicated data analysis</a:t>
          </a:r>
          <a:endParaRPr lang="en-US" dirty="0"/>
        </a:p>
      </dgm:t>
    </dgm:pt>
    <dgm:pt modelId="{2C192853-7D66-48D3-8F9D-5F4BB5CCBD81}" type="parTrans" cxnId="{D462482F-C984-4F62-9BFF-37D61471C304}">
      <dgm:prSet/>
      <dgm:spPr/>
      <dgm:t>
        <a:bodyPr/>
        <a:lstStyle/>
        <a:p>
          <a:endParaRPr lang="en-US"/>
        </a:p>
      </dgm:t>
    </dgm:pt>
    <dgm:pt modelId="{6458E2FB-0460-4462-9188-461C96A696EF}" type="sibTrans" cxnId="{D462482F-C984-4F62-9BFF-37D61471C304}">
      <dgm:prSet/>
      <dgm:spPr/>
      <dgm:t>
        <a:bodyPr/>
        <a:lstStyle/>
        <a:p>
          <a:endParaRPr lang="en-US"/>
        </a:p>
      </dgm:t>
    </dgm:pt>
    <dgm:pt modelId="{80CE2BD7-3DB0-45B1-AC50-DBA46CC39406}" type="pres">
      <dgm:prSet presAssocID="{434A0C01-257C-405D-983C-76BA3C290D2F}" presName="linear" presStyleCnt="0">
        <dgm:presLayoutVars>
          <dgm:dir/>
          <dgm:animLvl val="lvl"/>
          <dgm:resizeHandles val="exact"/>
        </dgm:presLayoutVars>
      </dgm:prSet>
      <dgm:spPr/>
      <dgm:t>
        <a:bodyPr/>
        <a:lstStyle/>
        <a:p>
          <a:endParaRPr lang="en-US"/>
        </a:p>
      </dgm:t>
    </dgm:pt>
    <dgm:pt modelId="{1BB91C54-F85E-4EAD-AD7D-2D5C3021ACAC}" type="pres">
      <dgm:prSet presAssocID="{85A2D3DB-6515-4EFF-9C54-71F286E2017B}" presName="parentLin" presStyleCnt="0"/>
      <dgm:spPr/>
    </dgm:pt>
    <dgm:pt modelId="{4636CB40-B9C2-4054-9EF9-86C174A0CDCA}" type="pres">
      <dgm:prSet presAssocID="{85A2D3DB-6515-4EFF-9C54-71F286E2017B}" presName="parentLeftMargin" presStyleLbl="node1" presStyleIdx="0" presStyleCnt="4"/>
      <dgm:spPr/>
      <dgm:t>
        <a:bodyPr/>
        <a:lstStyle/>
        <a:p>
          <a:endParaRPr lang="en-US"/>
        </a:p>
      </dgm:t>
    </dgm:pt>
    <dgm:pt modelId="{F093D03E-14E4-447B-8C0C-E049906C5447}" type="pres">
      <dgm:prSet presAssocID="{85A2D3DB-6515-4EFF-9C54-71F286E2017B}" presName="parentText" presStyleLbl="node1" presStyleIdx="0" presStyleCnt="4">
        <dgm:presLayoutVars>
          <dgm:chMax val="0"/>
          <dgm:bulletEnabled val="1"/>
        </dgm:presLayoutVars>
      </dgm:prSet>
      <dgm:spPr/>
      <dgm:t>
        <a:bodyPr/>
        <a:lstStyle/>
        <a:p>
          <a:endParaRPr lang="en-US"/>
        </a:p>
      </dgm:t>
    </dgm:pt>
    <dgm:pt modelId="{9C9843EE-8A12-42B2-B5BD-D9DC3AB8EE2B}" type="pres">
      <dgm:prSet presAssocID="{85A2D3DB-6515-4EFF-9C54-71F286E2017B}" presName="negativeSpace" presStyleCnt="0"/>
      <dgm:spPr/>
    </dgm:pt>
    <dgm:pt modelId="{60935D13-CBCF-40F4-AD93-554CA45F9914}" type="pres">
      <dgm:prSet presAssocID="{85A2D3DB-6515-4EFF-9C54-71F286E2017B}" presName="childText" presStyleLbl="conFgAcc1" presStyleIdx="0" presStyleCnt="4">
        <dgm:presLayoutVars>
          <dgm:bulletEnabled val="1"/>
        </dgm:presLayoutVars>
      </dgm:prSet>
      <dgm:spPr/>
      <dgm:t>
        <a:bodyPr/>
        <a:lstStyle/>
        <a:p>
          <a:endParaRPr lang="en-US"/>
        </a:p>
      </dgm:t>
    </dgm:pt>
    <dgm:pt modelId="{241FA376-7BC1-4812-8B67-BBFFF8A62A65}" type="pres">
      <dgm:prSet presAssocID="{865E1D89-8873-4F99-B6A1-FF37A30534B2}" presName="spaceBetweenRectangles" presStyleCnt="0"/>
      <dgm:spPr/>
    </dgm:pt>
    <dgm:pt modelId="{4715E639-8E9A-4368-84FF-7556ED3AAB08}" type="pres">
      <dgm:prSet presAssocID="{8DA76A47-66CA-43A1-B6C2-499C395CB03A}" presName="parentLin" presStyleCnt="0"/>
      <dgm:spPr/>
    </dgm:pt>
    <dgm:pt modelId="{202D90EE-730A-4B53-97D3-A40FF6B650DE}" type="pres">
      <dgm:prSet presAssocID="{8DA76A47-66CA-43A1-B6C2-499C395CB03A}" presName="parentLeftMargin" presStyleLbl="node1" presStyleIdx="0" presStyleCnt="4"/>
      <dgm:spPr/>
      <dgm:t>
        <a:bodyPr/>
        <a:lstStyle/>
        <a:p>
          <a:endParaRPr lang="en-US"/>
        </a:p>
      </dgm:t>
    </dgm:pt>
    <dgm:pt modelId="{04D4B20C-927A-4509-AA2F-CE5D471023A9}" type="pres">
      <dgm:prSet presAssocID="{8DA76A47-66CA-43A1-B6C2-499C395CB03A}" presName="parentText" presStyleLbl="node1" presStyleIdx="1" presStyleCnt="4">
        <dgm:presLayoutVars>
          <dgm:chMax val="0"/>
          <dgm:bulletEnabled val="1"/>
        </dgm:presLayoutVars>
      </dgm:prSet>
      <dgm:spPr/>
      <dgm:t>
        <a:bodyPr/>
        <a:lstStyle/>
        <a:p>
          <a:endParaRPr lang="en-US"/>
        </a:p>
      </dgm:t>
    </dgm:pt>
    <dgm:pt modelId="{55012624-EBC3-4BB6-B041-B4A2CE619BB2}" type="pres">
      <dgm:prSet presAssocID="{8DA76A47-66CA-43A1-B6C2-499C395CB03A}" presName="negativeSpace" presStyleCnt="0"/>
      <dgm:spPr/>
    </dgm:pt>
    <dgm:pt modelId="{71D74AF7-765D-42BF-ADB4-B028F9CA07A0}" type="pres">
      <dgm:prSet presAssocID="{8DA76A47-66CA-43A1-B6C2-499C395CB03A}" presName="childText" presStyleLbl="conFgAcc1" presStyleIdx="1" presStyleCnt="4">
        <dgm:presLayoutVars>
          <dgm:bulletEnabled val="1"/>
        </dgm:presLayoutVars>
      </dgm:prSet>
      <dgm:spPr/>
      <dgm:t>
        <a:bodyPr/>
        <a:lstStyle/>
        <a:p>
          <a:endParaRPr lang="en-US"/>
        </a:p>
      </dgm:t>
    </dgm:pt>
    <dgm:pt modelId="{8E4B3632-2CB1-4B7F-B261-E2BD2EA3C24B}" type="pres">
      <dgm:prSet presAssocID="{7E47562F-20CF-4C1E-B859-8643F56E44E4}" presName="spaceBetweenRectangles" presStyleCnt="0"/>
      <dgm:spPr/>
    </dgm:pt>
    <dgm:pt modelId="{C36ACD8E-E3C9-4AE1-BCD6-75DAF52992A1}" type="pres">
      <dgm:prSet presAssocID="{F4B24B12-654E-4D53-8621-4CD6501AFB92}" presName="parentLin" presStyleCnt="0"/>
      <dgm:spPr/>
    </dgm:pt>
    <dgm:pt modelId="{34BC946D-95D9-460F-AE1B-6494817EE78F}" type="pres">
      <dgm:prSet presAssocID="{F4B24B12-654E-4D53-8621-4CD6501AFB92}" presName="parentLeftMargin" presStyleLbl="node1" presStyleIdx="1" presStyleCnt="4"/>
      <dgm:spPr/>
      <dgm:t>
        <a:bodyPr/>
        <a:lstStyle/>
        <a:p>
          <a:endParaRPr lang="en-US"/>
        </a:p>
      </dgm:t>
    </dgm:pt>
    <dgm:pt modelId="{473AEC70-FA43-4A04-AD71-6157A3619601}" type="pres">
      <dgm:prSet presAssocID="{F4B24B12-654E-4D53-8621-4CD6501AFB92}" presName="parentText" presStyleLbl="node1" presStyleIdx="2" presStyleCnt="4">
        <dgm:presLayoutVars>
          <dgm:chMax val="0"/>
          <dgm:bulletEnabled val="1"/>
        </dgm:presLayoutVars>
      </dgm:prSet>
      <dgm:spPr/>
      <dgm:t>
        <a:bodyPr/>
        <a:lstStyle/>
        <a:p>
          <a:endParaRPr lang="en-US"/>
        </a:p>
      </dgm:t>
    </dgm:pt>
    <dgm:pt modelId="{E3956E15-7FBD-4C13-B6B5-10EFA5A10182}" type="pres">
      <dgm:prSet presAssocID="{F4B24B12-654E-4D53-8621-4CD6501AFB92}" presName="negativeSpace" presStyleCnt="0"/>
      <dgm:spPr/>
    </dgm:pt>
    <dgm:pt modelId="{A219AA7B-F7EE-4F89-8251-F6BD6B5D4135}" type="pres">
      <dgm:prSet presAssocID="{F4B24B12-654E-4D53-8621-4CD6501AFB92}" presName="childText" presStyleLbl="conFgAcc1" presStyleIdx="2" presStyleCnt="4">
        <dgm:presLayoutVars>
          <dgm:bulletEnabled val="1"/>
        </dgm:presLayoutVars>
      </dgm:prSet>
      <dgm:spPr/>
      <dgm:t>
        <a:bodyPr/>
        <a:lstStyle/>
        <a:p>
          <a:endParaRPr lang="en-US"/>
        </a:p>
      </dgm:t>
    </dgm:pt>
    <dgm:pt modelId="{D9555AEA-A44D-4096-B833-26D5EB7FDD2C}" type="pres">
      <dgm:prSet presAssocID="{322D9AC5-18C5-43D7-BE7F-7AC82B0430E6}" presName="spaceBetweenRectangles" presStyleCnt="0"/>
      <dgm:spPr/>
    </dgm:pt>
    <dgm:pt modelId="{F642E0DF-FE71-4BD9-8302-A9A9A2CC9516}" type="pres">
      <dgm:prSet presAssocID="{48CFFEBE-148A-4DC2-AD5D-1B684B519A4D}" presName="parentLin" presStyleCnt="0"/>
      <dgm:spPr/>
    </dgm:pt>
    <dgm:pt modelId="{EDF0062D-F0EC-4CF5-953C-10A35F06EE31}" type="pres">
      <dgm:prSet presAssocID="{48CFFEBE-148A-4DC2-AD5D-1B684B519A4D}" presName="parentLeftMargin" presStyleLbl="node1" presStyleIdx="2" presStyleCnt="4"/>
      <dgm:spPr/>
      <dgm:t>
        <a:bodyPr/>
        <a:lstStyle/>
        <a:p>
          <a:endParaRPr lang="en-US"/>
        </a:p>
      </dgm:t>
    </dgm:pt>
    <dgm:pt modelId="{D2324A03-74B5-4C68-BD91-8740DF397BDB}" type="pres">
      <dgm:prSet presAssocID="{48CFFEBE-148A-4DC2-AD5D-1B684B519A4D}" presName="parentText" presStyleLbl="node1" presStyleIdx="3" presStyleCnt="4">
        <dgm:presLayoutVars>
          <dgm:chMax val="0"/>
          <dgm:bulletEnabled val="1"/>
        </dgm:presLayoutVars>
      </dgm:prSet>
      <dgm:spPr/>
      <dgm:t>
        <a:bodyPr/>
        <a:lstStyle/>
        <a:p>
          <a:endParaRPr lang="en-US"/>
        </a:p>
      </dgm:t>
    </dgm:pt>
    <dgm:pt modelId="{2FB59742-DD08-4D2D-89D1-23B2C8F90C63}" type="pres">
      <dgm:prSet presAssocID="{48CFFEBE-148A-4DC2-AD5D-1B684B519A4D}" presName="negativeSpace" presStyleCnt="0"/>
      <dgm:spPr/>
    </dgm:pt>
    <dgm:pt modelId="{221ECCCA-EAB5-47CB-856D-0461D99FC732}" type="pres">
      <dgm:prSet presAssocID="{48CFFEBE-148A-4DC2-AD5D-1B684B519A4D}" presName="childText" presStyleLbl="conFgAcc1" presStyleIdx="3" presStyleCnt="4">
        <dgm:presLayoutVars>
          <dgm:bulletEnabled val="1"/>
        </dgm:presLayoutVars>
      </dgm:prSet>
      <dgm:spPr/>
    </dgm:pt>
  </dgm:ptLst>
  <dgm:cxnLst>
    <dgm:cxn modelId="{98A2D3E8-F190-4CBA-AE65-027EC195FEEE}" type="presOf" srcId="{F4B24B12-654E-4D53-8621-4CD6501AFB92}" destId="{34BC946D-95D9-460F-AE1B-6494817EE78F}" srcOrd="0" destOrd="0" presId="urn:microsoft.com/office/officeart/2005/8/layout/list1"/>
    <dgm:cxn modelId="{5B81666C-99B4-46AA-ABAD-6EA71FF36ADC}" type="presOf" srcId="{F4B24B12-654E-4D53-8621-4CD6501AFB92}" destId="{473AEC70-FA43-4A04-AD71-6157A3619601}" srcOrd="1" destOrd="0" presId="urn:microsoft.com/office/officeart/2005/8/layout/list1"/>
    <dgm:cxn modelId="{9AD94688-1D76-49F4-9A91-30E54933F63A}" srcId="{434A0C01-257C-405D-983C-76BA3C290D2F}" destId="{8DA76A47-66CA-43A1-B6C2-499C395CB03A}" srcOrd="1" destOrd="0" parTransId="{93E1E50D-CE66-4127-A99C-5759D22BD6F0}" sibTransId="{7E47562F-20CF-4C1E-B859-8643F56E44E4}"/>
    <dgm:cxn modelId="{1EECF685-951D-4D93-83DE-F0BEC9081068}" type="presOf" srcId="{E9DC8383-55AC-4BD9-824E-ED7710F7E077}" destId="{A219AA7B-F7EE-4F89-8251-F6BD6B5D4135}" srcOrd="0" destOrd="0" presId="urn:microsoft.com/office/officeart/2005/8/layout/list1"/>
    <dgm:cxn modelId="{4FB8F691-3537-47C6-90EF-C5C95864B568}" srcId="{434A0C01-257C-405D-983C-76BA3C290D2F}" destId="{F4B24B12-654E-4D53-8621-4CD6501AFB92}" srcOrd="2" destOrd="0" parTransId="{3409AE89-BE8C-48CA-869F-F2E3F1672298}" sibTransId="{322D9AC5-18C5-43D7-BE7F-7AC82B0430E6}"/>
    <dgm:cxn modelId="{74D591C4-849A-49E6-AA4D-317BC3F0C4C9}" type="presOf" srcId="{48CFFEBE-148A-4DC2-AD5D-1B684B519A4D}" destId="{EDF0062D-F0EC-4CF5-953C-10A35F06EE31}" srcOrd="0" destOrd="0" presId="urn:microsoft.com/office/officeart/2005/8/layout/list1"/>
    <dgm:cxn modelId="{F260E851-3C7D-451C-AD8B-798610580585}" type="presOf" srcId="{B0570369-D0A5-41C3-8EFA-4541E6276AB3}" destId="{60935D13-CBCF-40F4-AD93-554CA45F9914}" srcOrd="0" destOrd="0" presId="urn:microsoft.com/office/officeart/2005/8/layout/list1"/>
    <dgm:cxn modelId="{290457DA-3D9A-4907-AA48-8F43A00A4AD2}" type="presOf" srcId="{434A0C01-257C-405D-983C-76BA3C290D2F}" destId="{80CE2BD7-3DB0-45B1-AC50-DBA46CC39406}" srcOrd="0" destOrd="0" presId="urn:microsoft.com/office/officeart/2005/8/layout/list1"/>
    <dgm:cxn modelId="{FE5503B7-42A5-40B0-BBFD-B303975E8C08}" srcId="{434A0C01-257C-405D-983C-76BA3C290D2F}" destId="{85A2D3DB-6515-4EFF-9C54-71F286E2017B}" srcOrd="0" destOrd="0" parTransId="{BED52AEF-2115-4F84-8048-71A0821AAE64}" sibTransId="{865E1D89-8873-4F99-B6A1-FF37A30534B2}"/>
    <dgm:cxn modelId="{35210F34-8008-47D5-B770-93A0CAC66E1A}" type="presOf" srcId="{85A2D3DB-6515-4EFF-9C54-71F286E2017B}" destId="{4636CB40-B9C2-4054-9EF9-86C174A0CDCA}" srcOrd="0" destOrd="0" presId="urn:microsoft.com/office/officeart/2005/8/layout/list1"/>
    <dgm:cxn modelId="{D462482F-C984-4F62-9BFF-37D61471C304}" srcId="{8DA76A47-66CA-43A1-B6C2-499C395CB03A}" destId="{972B8E99-C085-476F-B049-3149BA49FE61}" srcOrd="0" destOrd="0" parTransId="{2C192853-7D66-48D3-8F9D-5F4BB5CCBD81}" sibTransId="{6458E2FB-0460-4462-9188-461C96A696EF}"/>
    <dgm:cxn modelId="{1D18CC66-4544-474C-9D4B-ABECB9CEB638}" srcId="{85A2D3DB-6515-4EFF-9C54-71F286E2017B}" destId="{B0570369-D0A5-41C3-8EFA-4541E6276AB3}" srcOrd="0" destOrd="0" parTransId="{FC35A9A5-8B70-4D76-BC07-016BBA2CB2E6}" sibTransId="{012830DB-772F-4C45-AA51-64174671EA35}"/>
    <dgm:cxn modelId="{F2DEF0EF-9027-4E59-B2F8-72B63913BFAD}" type="presOf" srcId="{8DA76A47-66CA-43A1-B6C2-499C395CB03A}" destId="{202D90EE-730A-4B53-97D3-A40FF6B650DE}" srcOrd="0" destOrd="0" presId="urn:microsoft.com/office/officeart/2005/8/layout/list1"/>
    <dgm:cxn modelId="{35BC2F95-84CE-4168-834B-66424EEE9514}" type="presOf" srcId="{972B8E99-C085-476F-B049-3149BA49FE61}" destId="{71D74AF7-765D-42BF-ADB4-B028F9CA07A0}" srcOrd="0" destOrd="0" presId="urn:microsoft.com/office/officeart/2005/8/layout/list1"/>
    <dgm:cxn modelId="{CF18812A-402C-4243-8F8C-7F4351CE94ED}" type="presOf" srcId="{8DA76A47-66CA-43A1-B6C2-499C395CB03A}" destId="{04D4B20C-927A-4509-AA2F-CE5D471023A9}" srcOrd="1" destOrd="0" presId="urn:microsoft.com/office/officeart/2005/8/layout/list1"/>
    <dgm:cxn modelId="{78533BFF-2E61-444D-AE75-0CEF35DE7D0A}" srcId="{F4B24B12-654E-4D53-8621-4CD6501AFB92}" destId="{E9DC8383-55AC-4BD9-824E-ED7710F7E077}" srcOrd="0" destOrd="0" parTransId="{23088D4A-C587-42C8-BE4D-3F358B71A1C4}" sibTransId="{D5AF768A-E7DD-43B0-B9E5-FFD3E17CE967}"/>
    <dgm:cxn modelId="{6C716CB1-292A-4A0B-8525-E976D563CA0F}" srcId="{434A0C01-257C-405D-983C-76BA3C290D2F}" destId="{48CFFEBE-148A-4DC2-AD5D-1B684B519A4D}" srcOrd="3" destOrd="0" parTransId="{1E3DF4E6-7DE4-46D0-BEC5-0BAC8E40EED2}" sibTransId="{F1D98343-508A-4837-B9C0-470212BC6B61}"/>
    <dgm:cxn modelId="{42CC9F94-240B-4BD2-BDDB-6404C9C6CEE7}" type="presOf" srcId="{85A2D3DB-6515-4EFF-9C54-71F286E2017B}" destId="{F093D03E-14E4-447B-8C0C-E049906C5447}" srcOrd="1" destOrd="0" presId="urn:microsoft.com/office/officeart/2005/8/layout/list1"/>
    <dgm:cxn modelId="{4E91F60A-50DE-4D91-800A-ED45602DF498}" type="presOf" srcId="{48CFFEBE-148A-4DC2-AD5D-1B684B519A4D}" destId="{D2324A03-74B5-4C68-BD91-8740DF397BDB}" srcOrd="1" destOrd="0" presId="urn:microsoft.com/office/officeart/2005/8/layout/list1"/>
    <dgm:cxn modelId="{96C5E0EA-9699-427C-90E1-242F9F4F406D}" type="presParOf" srcId="{80CE2BD7-3DB0-45B1-AC50-DBA46CC39406}" destId="{1BB91C54-F85E-4EAD-AD7D-2D5C3021ACAC}" srcOrd="0" destOrd="0" presId="urn:microsoft.com/office/officeart/2005/8/layout/list1"/>
    <dgm:cxn modelId="{479BDCBA-1662-4F4C-9FD9-ED617EB82634}" type="presParOf" srcId="{1BB91C54-F85E-4EAD-AD7D-2D5C3021ACAC}" destId="{4636CB40-B9C2-4054-9EF9-86C174A0CDCA}" srcOrd="0" destOrd="0" presId="urn:microsoft.com/office/officeart/2005/8/layout/list1"/>
    <dgm:cxn modelId="{5999FC2D-E962-48F5-9113-12D9D7BD7D2C}" type="presParOf" srcId="{1BB91C54-F85E-4EAD-AD7D-2D5C3021ACAC}" destId="{F093D03E-14E4-447B-8C0C-E049906C5447}" srcOrd="1" destOrd="0" presId="urn:microsoft.com/office/officeart/2005/8/layout/list1"/>
    <dgm:cxn modelId="{B968599D-6A38-466F-B20C-05B1F5AA5C36}" type="presParOf" srcId="{80CE2BD7-3DB0-45B1-AC50-DBA46CC39406}" destId="{9C9843EE-8A12-42B2-B5BD-D9DC3AB8EE2B}" srcOrd="1" destOrd="0" presId="urn:microsoft.com/office/officeart/2005/8/layout/list1"/>
    <dgm:cxn modelId="{A6EA14E2-167F-4417-A606-240891090389}" type="presParOf" srcId="{80CE2BD7-3DB0-45B1-AC50-DBA46CC39406}" destId="{60935D13-CBCF-40F4-AD93-554CA45F9914}" srcOrd="2" destOrd="0" presId="urn:microsoft.com/office/officeart/2005/8/layout/list1"/>
    <dgm:cxn modelId="{486EFB25-89F1-4D81-9A57-8EAF447150B9}" type="presParOf" srcId="{80CE2BD7-3DB0-45B1-AC50-DBA46CC39406}" destId="{241FA376-7BC1-4812-8B67-BBFFF8A62A65}" srcOrd="3" destOrd="0" presId="urn:microsoft.com/office/officeart/2005/8/layout/list1"/>
    <dgm:cxn modelId="{8E3C46A5-5BE4-4F99-9352-E309E2C59E19}" type="presParOf" srcId="{80CE2BD7-3DB0-45B1-AC50-DBA46CC39406}" destId="{4715E639-8E9A-4368-84FF-7556ED3AAB08}" srcOrd="4" destOrd="0" presId="urn:microsoft.com/office/officeart/2005/8/layout/list1"/>
    <dgm:cxn modelId="{B9FFFA49-CD94-46BF-98E7-F3E47A7B1465}" type="presParOf" srcId="{4715E639-8E9A-4368-84FF-7556ED3AAB08}" destId="{202D90EE-730A-4B53-97D3-A40FF6B650DE}" srcOrd="0" destOrd="0" presId="urn:microsoft.com/office/officeart/2005/8/layout/list1"/>
    <dgm:cxn modelId="{55FEB601-E93E-440E-81CB-F72683FFBE94}" type="presParOf" srcId="{4715E639-8E9A-4368-84FF-7556ED3AAB08}" destId="{04D4B20C-927A-4509-AA2F-CE5D471023A9}" srcOrd="1" destOrd="0" presId="urn:microsoft.com/office/officeart/2005/8/layout/list1"/>
    <dgm:cxn modelId="{CCF7A424-739E-4052-B5E1-7E6AE62F8FEF}" type="presParOf" srcId="{80CE2BD7-3DB0-45B1-AC50-DBA46CC39406}" destId="{55012624-EBC3-4BB6-B041-B4A2CE619BB2}" srcOrd="5" destOrd="0" presId="urn:microsoft.com/office/officeart/2005/8/layout/list1"/>
    <dgm:cxn modelId="{507AE98F-63B8-4123-A71A-6CA54A83D9D0}" type="presParOf" srcId="{80CE2BD7-3DB0-45B1-AC50-DBA46CC39406}" destId="{71D74AF7-765D-42BF-ADB4-B028F9CA07A0}" srcOrd="6" destOrd="0" presId="urn:microsoft.com/office/officeart/2005/8/layout/list1"/>
    <dgm:cxn modelId="{85F5A548-F58B-43AC-B584-2A4C552A338A}" type="presParOf" srcId="{80CE2BD7-3DB0-45B1-AC50-DBA46CC39406}" destId="{8E4B3632-2CB1-4B7F-B261-E2BD2EA3C24B}" srcOrd="7" destOrd="0" presId="urn:microsoft.com/office/officeart/2005/8/layout/list1"/>
    <dgm:cxn modelId="{C6191EEA-FFF9-45B6-9E73-DE31D1F2EAD8}" type="presParOf" srcId="{80CE2BD7-3DB0-45B1-AC50-DBA46CC39406}" destId="{C36ACD8E-E3C9-4AE1-BCD6-75DAF52992A1}" srcOrd="8" destOrd="0" presId="urn:microsoft.com/office/officeart/2005/8/layout/list1"/>
    <dgm:cxn modelId="{C9FD3AE2-993F-4BED-897B-9D47C3E8F253}" type="presParOf" srcId="{C36ACD8E-E3C9-4AE1-BCD6-75DAF52992A1}" destId="{34BC946D-95D9-460F-AE1B-6494817EE78F}" srcOrd="0" destOrd="0" presId="urn:microsoft.com/office/officeart/2005/8/layout/list1"/>
    <dgm:cxn modelId="{5EA62C38-9A1E-4720-B205-6FDE79FEA4FD}" type="presParOf" srcId="{C36ACD8E-E3C9-4AE1-BCD6-75DAF52992A1}" destId="{473AEC70-FA43-4A04-AD71-6157A3619601}" srcOrd="1" destOrd="0" presId="urn:microsoft.com/office/officeart/2005/8/layout/list1"/>
    <dgm:cxn modelId="{BB33E500-11C0-4713-A823-3290C5B45F2C}" type="presParOf" srcId="{80CE2BD7-3DB0-45B1-AC50-DBA46CC39406}" destId="{E3956E15-7FBD-4C13-B6B5-10EFA5A10182}" srcOrd="9" destOrd="0" presId="urn:microsoft.com/office/officeart/2005/8/layout/list1"/>
    <dgm:cxn modelId="{4DD1CA71-7FC6-4AC5-88D8-FF442FDB9CE1}" type="presParOf" srcId="{80CE2BD7-3DB0-45B1-AC50-DBA46CC39406}" destId="{A219AA7B-F7EE-4F89-8251-F6BD6B5D4135}" srcOrd="10" destOrd="0" presId="urn:microsoft.com/office/officeart/2005/8/layout/list1"/>
    <dgm:cxn modelId="{6C4062DA-D594-4C19-AB16-D73A28A258A7}" type="presParOf" srcId="{80CE2BD7-3DB0-45B1-AC50-DBA46CC39406}" destId="{D9555AEA-A44D-4096-B833-26D5EB7FDD2C}" srcOrd="11" destOrd="0" presId="urn:microsoft.com/office/officeart/2005/8/layout/list1"/>
    <dgm:cxn modelId="{02C49260-0968-4386-A393-732895592E68}" type="presParOf" srcId="{80CE2BD7-3DB0-45B1-AC50-DBA46CC39406}" destId="{F642E0DF-FE71-4BD9-8302-A9A9A2CC9516}" srcOrd="12" destOrd="0" presId="urn:microsoft.com/office/officeart/2005/8/layout/list1"/>
    <dgm:cxn modelId="{2054D9F2-594D-4909-B55B-21D1F5BEB210}" type="presParOf" srcId="{F642E0DF-FE71-4BD9-8302-A9A9A2CC9516}" destId="{EDF0062D-F0EC-4CF5-953C-10A35F06EE31}" srcOrd="0" destOrd="0" presId="urn:microsoft.com/office/officeart/2005/8/layout/list1"/>
    <dgm:cxn modelId="{CC8710EE-53E8-4C4F-9FF2-F73A3B40B21C}" type="presParOf" srcId="{F642E0DF-FE71-4BD9-8302-A9A9A2CC9516}" destId="{D2324A03-74B5-4C68-BD91-8740DF397BDB}" srcOrd="1" destOrd="0" presId="urn:microsoft.com/office/officeart/2005/8/layout/list1"/>
    <dgm:cxn modelId="{411C1B25-D5D9-48F6-A0F6-9E536A3AEC65}" type="presParOf" srcId="{80CE2BD7-3DB0-45B1-AC50-DBA46CC39406}" destId="{2FB59742-DD08-4D2D-89D1-23B2C8F90C63}" srcOrd="13" destOrd="0" presId="urn:microsoft.com/office/officeart/2005/8/layout/list1"/>
    <dgm:cxn modelId="{4CCC3940-1327-49F1-81B8-B8C67C9D38D2}" type="presParOf" srcId="{80CE2BD7-3DB0-45B1-AC50-DBA46CC39406}" destId="{221ECCCA-EAB5-47CB-856D-0461D99FC732}"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AE261F8-41B5-4E9D-9232-E1166DC88BE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3D389F6-8903-4402-BD25-9F312512F3CA}">
      <dgm:prSet/>
      <dgm:spPr/>
      <dgm:t>
        <a:bodyPr/>
        <a:lstStyle/>
        <a:p>
          <a:pPr rtl="0"/>
          <a:r>
            <a:rPr lang="en-US" dirty="0" smtClean="0"/>
            <a:t>Measure Installation Rates</a:t>
          </a:r>
          <a:endParaRPr lang="en-US" dirty="0"/>
        </a:p>
      </dgm:t>
    </dgm:pt>
    <dgm:pt modelId="{FF4FE913-6A24-45A6-BE63-CA90196A9117}" type="parTrans" cxnId="{2C995F6D-68DE-431D-81B6-33CBB238B38F}">
      <dgm:prSet/>
      <dgm:spPr/>
      <dgm:t>
        <a:bodyPr/>
        <a:lstStyle/>
        <a:p>
          <a:endParaRPr lang="en-US"/>
        </a:p>
      </dgm:t>
    </dgm:pt>
    <dgm:pt modelId="{E4533323-B160-4A72-AC28-D5C4D3B1E0E1}" type="sibTrans" cxnId="{2C995F6D-68DE-431D-81B6-33CBB238B38F}">
      <dgm:prSet/>
      <dgm:spPr/>
      <dgm:t>
        <a:bodyPr/>
        <a:lstStyle/>
        <a:p>
          <a:endParaRPr lang="en-US"/>
        </a:p>
      </dgm:t>
    </dgm:pt>
    <dgm:pt modelId="{8D57459B-D71B-44F7-B417-87A481CEDBEA}">
      <dgm:prSet/>
      <dgm:spPr/>
      <dgm:t>
        <a:bodyPr/>
        <a:lstStyle/>
        <a:p>
          <a:pPr rtl="0"/>
          <a:r>
            <a:rPr lang="en-US" dirty="0" smtClean="0"/>
            <a:t>Measure Retention Rates</a:t>
          </a:r>
          <a:endParaRPr lang="en-US" dirty="0"/>
        </a:p>
      </dgm:t>
    </dgm:pt>
    <dgm:pt modelId="{A9E83A7D-B49A-4560-979C-57231E69307C}" type="parTrans" cxnId="{06031588-7392-4603-861F-CBA7D19DA5F7}">
      <dgm:prSet/>
      <dgm:spPr/>
      <dgm:t>
        <a:bodyPr/>
        <a:lstStyle/>
        <a:p>
          <a:endParaRPr lang="en-US"/>
        </a:p>
      </dgm:t>
    </dgm:pt>
    <dgm:pt modelId="{3B0C396D-28B3-4CDF-BF5C-652B6B3AC010}" type="sibTrans" cxnId="{06031588-7392-4603-861F-CBA7D19DA5F7}">
      <dgm:prSet/>
      <dgm:spPr/>
      <dgm:t>
        <a:bodyPr/>
        <a:lstStyle/>
        <a:p>
          <a:endParaRPr lang="en-US"/>
        </a:p>
      </dgm:t>
    </dgm:pt>
    <dgm:pt modelId="{3196E832-6197-4E64-BD40-FB5A3E1A0F97}">
      <dgm:prSet/>
      <dgm:spPr/>
      <dgm:t>
        <a:bodyPr/>
        <a:lstStyle/>
        <a:p>
          <a:pPr rtl="0"/>
          <a:r>
            <a:rPr lang="en-US" dirty="0" smtClean="0"/>
            <a:t>Pre-Treatment Usage/</a:t>
          </a:r>
        </a:p>
        <a:p>
          <a:pPr rtl="0"/>
          <a:r>
            <a:rPr lang="en-US" dirty="0" smtClean="0"/>
            <a:t>Existing Conditions</a:t>
          </a:r>
          <a:endParaRPr lang="en-US" dirty="0"/>
        </a:p>
      </dgm:t>
    </dgm:pt>
    <dgm:pt modelId="{41F147C5-53BA-4CE2-A05F-EF49A2BB8906}" type="parTrans" cxnId="{08AB59BC-FA50-4777-B2BA-7C18DA959265}">
      <dgm:prSet/>
      <dgm:spPr/>
      <dgm:t>
        <a:bodyPr/>
        <a:lstStyle/>
        <a:p>
          <a:endParaRPr lang="en-US"/>
        </a:p>
      </dgm:t>
    </dgm:pt>
    <dgm:pt modelId="{890E28C6-FE62-44FB-BFEF-0A313B456E2D}" type="sibTrans" cxnId="{08AB59BC-FA50-4777-B2BA-7C18DA959265}">
      <dgm:prSet/>
      <dgm:spPr/>
      <dgm:t>
        <a:bodyPr/>
        <a:lstStyle/>
        <a:p>
          <a:endParaRPr lang="en-US"/>
        </a:p>
      </dgm:t>
    </dgm:pt>
    <dgm:pt modelId="{F0F93974-8E5F-40E5-86C1-74C49EA5C72C}">
      <dgm:prSet/>
      <dgm:spPr/>
      <dgm:t>
        <a:bodyPr/>
        <a:lstStyle/>
        <a:p>
          <a:pPr rtl="0"/>
          <a:r>
            <a:rPr lang="en-US" dirty="0" smtClean="0"/>
            <a:t>Measure Effectiveness</a:t>
          </a:r>
          <a:endParaRPr lang="en-US" dirty="0"/>
        </a:p>
      </dgm:t>
    </dgm:pt>
    <dgm:pt modelId="{BFA4B30E-DAFC-4D2F-88A7-FC3FA0BDE37A}" type="parTrans" cxnId="{F7F2A694-0127-4845-B927-257DF822EC5B}">
      <dgm:prSet/>
      <dgm:spPr/>
      <dgm:t>
        <a:bodyPr/>
        <a:lstStyle/>
        <a:p>
          <a:endParaRPr lang="en-US"/>
        </a:p>
      </dgm:t>
    </dgm:pt>
    <dgm:pt modelId="{73F44463-7DF8-46B5-8131-6DE826FD23C8}" type="sibTrans" cxnId="{F7F2A694-0127-4845-B927-257DF822EC5B}">
      <dgm:prSet/>
      <dgm:spPr/>
      <dgm:t>
        <a:bodyPr/>
        <a:lstStyle/>
        <a:p>
          <a:endParaRPr lang="en-US"/>
        </a:p>
      </dgm:t>
    </dgm:pt>
    <dgm:pt modelId="{7EFAF13D-F649-454F-9253-880738B947DC}">
      <dgm:prSet/>
      <dgm:spPr/>
      <dgm:t>
        <a:bodyPr/>
        <a:lstStyle/>
        <a:p>
          <a:pPr rtl="0"/>
          <a:r>
            <a:rPr lang="en-US" dirty="0" smtClean="0"/>
            <a:t>Smart thermostat not installed</a:t>
          </a:r>
          <a:endParaRPr lang="en-US" dirty="0"/>
        </a:p>
      </dgm:t>
    </dgm:pt>
    <dgm:pt modelId="{5685C0E7-8813-4B5F-AB23-035D85FE7772}" type="parTrans" cxnId="{386F7251-F82C-45AC-BBE6-67C0851AEC5F}">
      <dgm:prSet/>
      <dgm:spPr/>
      <dgm:t>
        <a:bodyPr/>
        <a:lstStyle/>
        <a:p>
          <a:endParaRPr lang="en-US"/>
        </a:p>
      </dgm:t>
    </dgm:pt>
    <dgm:pt modelId="{4517D39D-370A-4249-A7EF-9162BAE9A320}" type="sibTrans" cxnId="{386F7251-F82C-45AC-BBE6-67C0851AEC5F}">
      <dgm:prSet/>
      <dgm:spPr/>
      <dgm:t>
        <a:bodyPr/>
        <a:lstStyle/>
        <a:p>
          <a:endParaRPr lang="en-US"/>
        </a:p>
      </dgm:t>
    </dgm:pt>
    <dgm:pt modelId="{6C1139C9-2E37-4F46-9214-7C3E0B56C517}">
      <dgm:prSet/>
      <dgm:spPr/>
      <dgm:t>
        <a:bodyPr/>
        <a:lstStyle/>
        <a:p>
          <a:pPr rtl="0"/>
          <a:r>
            <a:rPr lang="en-US" dirty="0" smtClean="0"/>
            <a:t>Removed or broken LED</a:t>
          </a:r>
          <a:endParaRPr lang="en-US" dirty="0"/>
        </a:p>
      </dgm:t>
    </dgm:pt>
    <dgm:pt modelId="{AA265BCD-40C4-4965-9718-AB9C5D0C2DC0}" type="parTrans" cxnId="{83A1E559-0DF1-459B-92A4-22048E698233}">
      <dgm:prSet/>
      <dgm:spPr/>
      <dgm:t>
        <a:bodyPr/>
        <a:lstStyle/>
        <a:p>
          <a:endParaRPr lang="en-US"/>
        </a:p>
      </dgm:t>
    </dgm:pt>
    <dgm:pt modelId="{06DAAD2F-011B-471F-9347-4EA0AC0063EB}" type="sibTrans" cxnId="{83A1E559-0DF1-459B-92A4-22048E698233}">
      <dgm:prSet/>
      <dgm:spPr/>
      <dgm:t>
        <a:bodyPr/>
        <a:lstStyle/>
        <a:p>
          <a:endParaRPr lang="en-US"/>
        </a:p>
      </dgm:t>
    </dgm:pt>
    <dgm:pt modelId="{6481D2FD-8CFF-4B06-8629-769830985C19}">
      <dgm:prSet/>
      <dgm:spPr/>
      <dgm:t>
        <a:bodyPr/>
        <a:lstStyle/>
        <a:p>
          <a:pPr rtl="0"/>
          <a:r>
            <a:rPr lang="en-US" dirty="0" smtClean="0"/>
            <a:t>Hours used for specific measure</a:t>
          </a:r>
          <a:endParaRPr lang="en-US" dirty="0"/>
        </a:p>
      </dgm:t>
    </dgm:pt>
    <dgm:pt modelId="{0BDF8698-F44B-4BC6-A5CD-45E0D369EC3D}" type="parTrans" cxnId="{0FA95821-3F91-4862-AF3A-3E840EF70E50}">
      <dgm:prSet/>
      <dgm:spPr/>
      <dgm:t>
        <a:bodyPr/>
        <a:lstStyle/>
        <a:p>
          <a:endParaRPr lang="en-US"/>
        </a:p>
      </dgm:t>
    </dgm:pt>
    <dgm:pt modelId="{8F47B0D0-F624-4ECE-8D1A-FC6543BD4002}" type="sibTrans" cxnId="{0FA95821-3F91-4862-AF3A-3E840EF70E50}">
      <dgm:prSet/>
      <dgm:spPr/>
      <dgm:t>
        <a:bodyPr/>
        <a:lstStyle/>
        <a:p>
          <a:endParaRPr lang="en-US"/>
        </a:p>
      </dgm:t>
    </dgm:pt>
    <dgm:pt modelId="{D3241496-F437-420A-BF5D-C51C6807DB98}">
      <dgm:prSet/>
      <dgm:spPr/>
      <dgm:t>
        <a:bodyPr/>
        <a:lstStyle/>
        <a:p>
          <a:pPr rtl="0"/>
          <a:r>
            <a:rPr lang="en-US" dirty="0" smtClean="0"/>
            <a:t>Work quality (air sealing comprehensiveness)</a:t>
          </a:r>
          <a:endParaRPr lang="en-US" dirty="0"/>
        </a:p>
      </dgm:t>
    </dgm:pt>
    <dgm:pt modelId="{A7328BE4-3E37-4F24-AF17-9EBDF69997F3}" type="parTrans" cxnId="{0AA3786B-9033-4522-B7FE-F7A755FD3C6B}">
      <dgm:prSet/>
      <dgm:spPr/>
      <dgm:t>
        <a:bodyPr/>
        <a:lstStyle/>
        <a:p>
          <a:endParaRPr lang="en-US"/>
        </a:p>
      </dgm:t>
    </dgm:pt>
    <dgm:pt modelId="{F2D43F14-EB92-4A8C-B5AA-EE8B67B689AD}" type="sibTrans" cxnId="{0AA3786B-9033-4522-B7FE-F7A755FD3C6B}">
      <dgm:prSet/>
      <dgm:spPr/>
      <dgm:t>
        <a:bodyPr/>
        <a:lstStyle/>
        <a:p>
          <a:endParaRPr lang="en-US"/>
        </a:p>
      </dgm:t>
    </dgm:pt>
    <dgm:pt modelId="{5056FEBC-0E86-49B6-B20F-D257F437FAEA}" type="pres">
      <dgm:prSet presAssocID="{2AE261F8-41B5-4E9D-9232-E1166DC88BE0}" presName="Name0" presStyleCnt="0">
        <dgm:presLayoutVars>
          <dgm:dir/>
          <dgm:animLvl val="lvl"/>
          <dgm:resizeHandles val="exact"/>
        </dgm:presLayoutVars>
      </dgm:prSet>
      <dgm:spPr/>
      <dgm:t>
        <a:bodyPr/>
        <a:lstStyle/>
        <a:p>
          <a:endParaRPr lang="en-US"/>
        </a:p>
      </dgm:t>
    </dgm:pt>
    <dgm:pt modelId="{41C6D8A6-7FD1-4864-B459-8ABE090E5C11}" type="pres">
      <dgm:prSet presAssocID="{33D389F6-8903-4402-BD25-9F312512F3CA}" presName="linNode" presStyleCnt="0"/>
      <dgm:spPr/>
    </dgm:pt>
    <dgm:pt modelId="{156BE6B7-1A4B-4AA6-B644-A426360AB257}" type="pres">
      <dgm:prSet presAssocID="{33D389F6-8903-4402-BD25-9F312512F3CA}" presName="parentText" presStyleLbl="node1" presStyleIdx="0" presStyleCnt="4">
        <dgm:presLayoutVars>
          <dgm:chMax val="1"/>
          <dgm:bulletEnabled val="1"/>
        </dgm:presLayoutVars>
      </dgm:prSet>
      <dgm:spPr/>
      <dgm:t>
        <a:bodyPr/>
        <a:lstStyle/>
        <a:p>
          <a:endParaRPr lang="en-US"/>
        </a:p>
      </dgm:t>
    </dgm:pt>
    <dgm:pt modelId="{0666816F-AB10-4B39-AD6E-EDBEF31A0ACC}" type="pres">
      <dgm:prSet presAssocID="{33D389F6-8903-4402-BD25-9F312512F3CA}" presName="descendantText" presStyleLbl="alignAccFollowNode1" presStyleIdx="0" presStyleCnt="4">
        <dgm:presLayoutVars>
          <dgm:bulletEnabled val="1"/>
        </dgm:presLayoutVars>
      </dgm:prSet>
      <dgm:spPr/>
      <dgm:t>
        <a:bodyPr/>
        <a:lstStyle/>
        <a:p>
          <a:endParaRPr lang="en-US"/>
        </a:p>
      </dgm:t>
    </dgm:pt>
    <dgm:pt modelId="{3CA44E6B-D8E3-428D-899A-816BDFABB65B}" type="pres">
      <dgm:prSet presAssocID="{E4533323-B160-4A72-AC28-D5C4D3B1E0E1}" presName="sp" presStyleCnt="0"/>
      <dgm:spPr/>
    </dgm:pt>
    <dgm:pt modelId="{8E3BAA9C-F5BD-4049-9BD8-39A4BA8DD8CF}" type="pres">
      <dgm:prSet presAssocID="{8D57459B-D71B-44F7-B417-87A481CEDBEA}" presName="linNode" presStyleCnt="0"/>
      <dgm:spPr/>
    </dgm:pt>
    <dgm:pt modelId="{90B81380-20F0-4C17-955D-D4B7DEE64FA2}" type="pres">
      <dgm:prSet presAssocID="{8D57459B-D71B-44F7-B417-87A481CEDBEA}" presName="parentText" presStyleLbl="node1" presStyleIdx="1" presStyleCnt="4">
        <dgm:presLayoutVars>
          <dgm:chMax val="1"/>
          <dgm:bulletEnabled val="1"/>
        </dgm:presLayoutVars>
      </dgm:prSet>
      <dgm:spPr/>
      <dgm:t>
        <a:bodyPr/>
        <a:lstStyle/>
        <a:p>
          <a:endParaRPr lang="en-US"/>
        </a:p>
      </dgm:t>
    </dgm:pt>
    <dgm:pt modelId="{A638CA93-4EE4-4DEC-A946-A8385EE524F3}" type="pres">
      <dgm:prSet presAssocID="{8D57459B-D71B-44F7-B417-87A481CEDBEA}" presName="descendantText" presStyleLbl="alignAccFollowNode1" presStyleIdx="1" presStyleCnt="4">
        <dgm:presLayoutVars>
          <dgm:bulletEnabled val="1"/>
        </dgm:presLayoutVars>
      </dgm:prSet>
      <dgm:spPr/>
      <dgm:t>
        <a:bodyPr/>
        <a:lstStyle/>
        <a:p>
          <a:endParaRPr lang="en-US"/>
        </a:p>
      </dgm:t>
    </dgm:pt>
    <dgm:pt modelId="{E2024E82-0FCF-4404-BE62-76AEAFDA3A00}" type="pres">
      <dgm:prSet presAssocID="{3B0C396D-28B3-4CDF-BF5C-652B6B3AC010}" presName="sp" presStyleCnt="0"/>
      <dgm:spPr/>
    </dgm:pt>
    <dgm:pt modelId="{12CEFD82-DBC5-40CB-B423-CE5259995D07}" type="pres">
      <dgm:prSet presAssocID="{3196E832-6197-4E64-BD40-FB5A3E1A0F97}" presName="linNode" presStyleCnt="0"/>
      <dgm:spPr/>
    </dgm:pt>
    <dgm:pt modelId="{19E8EAEE-332D-47E9-A18A-655ABB23804B}" type="pres">
      <dgm:prSet presAssocID="{3196E832-6197-4E64-BD40-FB5A3E1A0F97}" presName="parentText" presStyleLbl="node1" presStyleIdx="2" presStyleCnt="4">
        <dgm:presLayoutVars>
          <dgm:chMax val="1"/>
          <dgm:bulletEnabled val="1"/>
        </dgm:presLayoutVars>
      </dgm:prSet>
      <dgm:spPr/>
      <dgm:t>
        <a:bodyPr/>
        <a:lstStyle/>
        <a:p>
          <a:endParaRPr lang="en-US"/>
        </a:p>
      </dgm:t>
    </dgm:pt>
    <dgm:pt modelId="{684B81D5-CB59-4AA9-AB1E-088AACE02CBA}" type="pres">
      <dgm:prSet presAssocID="{3196E832-6197-4E64-BD40-FB5A3E1A0F97}" presName="descendantText" presStyleLbl="alignAccFollowNode1" presStyleIdx="2" presStyleCnt="4">
        <dgm:presLayoutVars>
          <dgm:bulletEnabled val="1"/>
        </dgm:presLayoutVars>
      </dgm:prSet>
      <dgm:spPr/>
      <dgm:t>
        <a:bodyPr/>
        <a:lstStyle/>
        <a:p>
          <a:endParaRPr lang="en-US"/>
        </a:p>
      </dgm:t>
    </dgm:pt>
    <dgm:pt modelId="{A3395026-3FCD-45F8-A747-D8C442CFF996}" type="pres">
      <dgm:prSet presAssocID="{890E28C6-FE62-44FB-BFEF-0A313B456E2D}" presName="sp" presStyleCnt="0"/>
      <dgm:spPr/>
    </dgm:pt>
    <dgm:pt modelId="{4CD5D0E0-8C5D-4D23-9874-3C3452101D29}" type="pres">
      <dgm:prSet presAssocID="{F0F93974-8E5F-40E5-86C1-74C49EA5C72C}" presName="linNode" presStyleCnt="0"/>
      <dgm:spPr/>
    </dgm:pt>
    <dgm:pt modelId="{7AC8B279-8D4C-468F-940A-8B8D8BD5C9DB}" type="pres">
      <dgm:prSet presAssocID="{F0F93974-8E5F-40E5-86C1-74C49EA5C72C}" presName="parentText" presStyleLbl="node1" presStyleIdx="3" presStyleCnt="4">
        <dgm:presLayoutVars>
          <dgm:chMax val="1"/>
          <dgm:bulletEnabled val="1"/>
        </dgm:presLayoutVars>
      </dgm:prSet>
      <dgm:spPr/>
      <dgm:t>
        <a:bodyPr/>
        <a:lstStyle/>
        <a:p>
          <a:endParaRPr lang="en-US"/>
        </a:p>
      </dgm:t>
    </dgm:pt>
    <dgm:pt modelId="{759E316C-960D-4DDD-99C0-54B794CE4F25}" type="pres">
      <dgm:prSet presAssocID="{F0F93974-8E5F-40E5-86C1-74C49EA5C72C}" presName="descendantText" presStyleLbl="alignAccFollowNode1" presStyleIdx="3" presStyleCnt="4">
        <dgm:presLayoutVars>
          <dgm:bulletEnabled val="1"/>
        </dgm:presLayoutVars>
      </dgm:prSet>
      <dgm:spPr/>
      <dgm:t>
        <a:bodyPr/>
        <a:lstStyle/>
        <a:p>
          <a:endParaRPr lang="en-US"/>
        </a:p>
      </dgm:t>
    </dgm:pt>
  </dgm:ptLst>
  <dgm:cxnLst>
    <dgm:cxn modelId="{83A1E559-0DF1-459B-92A4-22048E698233}" srcId="{8D57459B-D71B-44F7-B417-87A481CEDBEA}" destId="{6C1139C9-2E37-4F46-9214-7C3E0B56C517}" srcOrd="0" destOrd="0" parTransId="{AA265BCD-40C4-4965-9718-AB9C5D0C2DC0}" sibTransId="{06DAAD2F-011B-471F-9347-4EA0AC0063EB}"/>
    <dgm:cxn modelId="{83529F5D-2184-41DA-9CD3-A73F72C1F6DE}" type="presOf" srcId="{2AE261F8-41B5-4E9D-9232-E1166DC88BE0}" destId="{5056FEBC-0E86-49B6-B20F-D257F437FAEA}" srcOrd="0" destOrd="0" presId="urn:microsoft.com/office/officeart/2005/8/layout/vList5"/>
    <dgm:cxn modelId="{2C995F6D-68DE-431D-81B6-33CBB238B38F}" srcId="{2AE261F8-41B5-4E9D-9232-E1166DC88BE0}" destId="{33D389F6-8903-4402-BD25-9F312512F3CA}" srcOrd="0" destOrd="0" parTransId="{FF4FE913-6A24-45A6-BE63-CA90196A9117}" sibTransId="{E4533323-B160-4A72-AC28-D5C4D3B1E0E1}"/>
    <dgm:cxn modelId="{0AA3786B-9033-4522-B7FE-F7A755FD3C6B}" srcId="{F0F93974-8E5F-40E5-86C1-74C49EA5C72C}" destId="{D3241496-F437-420A-BF5D-C51C6807DB98}" srcOrd="0" destOrd="0" parTransId="{A7328BE4-3E37-4F24-AF17-9EBDF69997F3}" sibTransId="{F2D43F14-EB92-4A8C-B5AA-EE8B67B689AD}"/>
    <dgm:cxn modelId="{A0330367-161A-436E-AAF8-E180AF5BE3A3}" type="presOf" srcId="{F0F93974-8E5F-40E5-86C1-74C49EA5C72C}" destId="{7AC8B279-8D4C-468F-940A-8B8D8BD5C9DB}" srcOrd="0" destOrd="0" presId="urn:microsoft.com/office/officeart/2005/8/layout/vList5"/>
    <dgm:cxn modelId="{F7F2A694-0127-4845-B927-257DF822EC5B}" srcId="{2AE261F8-41B5-4E9D-9232-E1166DC88BE0}" destId="{F0F93974-8E5F-40E5-86C1-74C49EA5C72C}" srcOrd="3" destOrd="0" parTransId="{BFA4B30E-DAFC-4D2F-88A7-FC3FA0BDE37A}" sibTransId="{73F44463-7DF8-46B5-8131-6DE826FD23C8}"/>
    <dgm:cxn modelId="{06031588-7392-4603-861F-CBA7D19DA5F7}" srcId="{2AE261F8-41B5-4E9D-9232-E1166DC88BE0}" destId="{8D57459B-D71B-44F7-B417-87A481CEDBEA}" srcOrd="1" destOrd="0" parTransId="{A9E83A7D-B49A-4560-979C-57231E69307C}" sibTransId="{3B0C396D-28B3-4CDF-BF5C-652B6B3AC010}"/>
    <dgm:cxn modelId="{27600C64-784D-4FD8-970B-9655A6A79785}" type="presOf" srcId="{7EFAF13D-F649-454F-9253-880738B947DC}" destId="{0666816F-AB10-4B39-AD6E-EDBEF31A0ACC}" srcOrd="0" destOrd="0" presId="urn:microsoft.com/office/officeart/2005/8/layout/vList5"/>
    <dgm:cxn modelId="{59EE3FA5-55D5-422A-BA6E-1F519C46836D}" type="presOf" srcId="{6C1139C9-2E37-4F46-9214-7C3E0B56C517}" destId="{A638CA93-4EE4-4DEC-A946-A8385EE524F3}" srcOrd="0" destOrd="0" presId="urn:microsoft.com/office/officeart/2005/8/layout/vList5"/>
    <dgm:cxn modelId="{386F7251-F82C-45AC-BBE6-67C0851AEC5F}" srcId="{33D389F6-8903-4402-BD25-9F312512F3CA}" destId="{7EFAF13D-F649-454F-9253-880738B947DC}" srcOrd="0" destOrd="0" parTransId="{5685C0E7-8813-4B5F-AB23-035D85FE7772}" sibTransId="{4517D39D-370A-4249-A7EF-9162BAE9A320}"/>
    <dgm:cxn modelId="{EDB2E473-E790-4F06-9263-1C336F01B9C2}" type="presOf" srcId="{6481D2FD-8CFF-4B06-8629-769830985C19}" destId="{684B81D5-CB59-4AA9-AB1E-088AACE02CBA}" srcOrd="0" destOrd="0" presId="urn:microsoft.com/office/officeart/2005/8/layout/vList5"/>
    <dgm:cxn modelId="{0FA95821-3F91-4862-AF3A-3E840EF70E50}" srcId="{3196E832-6197-4E64-BD40-FB5A3E1A0F97}" destId="{6481D2FD-8CFF-4B06-8629-769830985C19}" srcOrd="0" destOrd="0" parTransId="{0BDF8698-F44B-4BC6-A5CD-45E0D369EC3D}" sibTransId="{8F47B0D0-F624-4ECE-8D1A-FC6543BD4002}"/>
    <dgm:cxn modelId="{B11C6F5A-AD56-461A-97D0-7D4655106B09}" type="presOf" srcId="{33D389F6-8903-4402-BD25-9F312512F3CA}" destId="{156BE6B7-1A4B-4AA6-B644-A426360AB257}" srcOrd="0" destOrd="0" presId="urn:microsoft.com/office/officeart/2005/8/layout/vList5"/>
    <dgm:cxn modelId="{08AB59BC-FA50-4777-B2BA-7C18DA959265}" srcId="{2AE261F8-41B5-4E9D-9232-E1166DC88BE0}" destId="{3196E832-6197-4E64-BD40-FB5A3E1A0F97}" srcOrd="2" destOrd="0" parTransId="{41F147C5-53BA-4CE2-A05F-EF49A2BB8906}" sibTransId="{890E28C6-FE62-44FB-BFEF-0A313B456E2D}"/>
    <dgm:cxn modelId="{7BDA75F6-0B64-4D2C-A31A-9B8F14F8DDA7}" type="presOf" srcId="{3196E832-6197-4E64-BD40-FB5A3E1A0F97}" destId="{19E8EAEE-332D-47E9-A18A-655ABB23804B}" srcOrd="0" destOrd="0" presId="urn:microsoft.com/office/officeart/2005/8/layout/vList5"/>
    <dgm:cxn modelId="{3ED24552-13FC-4AAF-AB19-FA8AA1591389}" type="presOf" srcId="{8D57459B-D71B-44F7-B417-87A481CEDBEA}" destId="{90B81380-20F0-4C17-955D-D4B7DEE64FA2}" srcOrd="0" destOrd="0" presId="urn:microsoft.com/office/officeart/2005/8/layout/vList5"/>
    <dgm:cxn modelId="{BCA9AA26-EC16-483B-802F-69B31BBC4A17}" type="presOf" srcId="{D3241496-F437-420A-BF5D-C51C6807DB98}" destId="{759E316C-960D-4DDD-99C0-54B794CE4F25}" srcOrd="0" destOrd="0" presId="urn:microsoft.com/office/officeart/2005/8/layout/vList5"/>
    <dgm:cxn modelId="{FF51B2BB-BDFF-4318-B8BD-A186E104BC44}" type="presParOf" srcId="{5056FEBC-0E86-49B6-B20F-D257F437FAEA}" destId="{41C6D8A6-7FD1-4864-B459-8ABE090E5C11}" srcOrd="0" destOrd="0" presId="urn:microsoft.com/office/officeart/2005/8/layout/vList5"/>
    <dgm:cxn modelId="{B5AD1FBB-8190-410D-8A1F-62A357841E79}" type="presParOf" srcId="{41C6D8A6-7FD1-4864-B459-8ABE090E5C11}" destId="{156BE6B7-1A4B-4AA6-B644-A426360AB257}" srcOrd="0" destOrd="0" presId="urn:microsoft.com/office/officeart/2005/8/layout/vList5"/>
    <dgm:cxn modelId="{66E83C58-C8B9-434B-950E-CC4AE6E6CA98}" type="presParOf" srcId="{41C6D8A6-7FD1-4864-B459-8ABE090E5C11}" destId="{0666816F-AB10-4B39-AD6E-EDBEF31A0ACC}" srcOrd="1" destOrd="0" presId="urn:microsoft.com/office/officeart/2005/8/layout/vList5"/>
    <dgm:cxn modelId="{00BFE54D-2E8F-4CEA-BE25-0468833BF1A2}" type="presParOf" srcId="{5056FEBC-0E86-49B6-B20F-D257F437FAEA}" destId="{3CA44E6B-D8E3-428D-899A-816BDFABB65B}" srcOrd="1" destOrd="0" presId="urn:microsoft.com/office/officeart/2005/8/layout/vList5"/>
    <dgm:cxn modelId="{5DB61574-654A-458A-AF80-95A884F9E28D}" type="presParOf" srcId="{5056FEBC-0E86-49B6-B20F-D257F437FAEA}" destId="{8E3BAA9C-F5BD-4049-9BD8-39A4BA8DD8CF}" srcOrd="2" destOrd="0" presId="urn:microsoft.com/office/officeart/2005/8/layout/vList5"/>
    <dgm:cxn modelId="{76E54CAD-D9F4-4027-9C71-0169A9C5F835}" type="presParOf" srcId="{8E3BAA9C-F5BD-4049-9BD8-39A4BA8DD8CF}" destId="{90B81380-20F0-4C17-955D-D4B7DEE64FA2}" srcOrd="0" destOrd="0" presId="urn:microsoft.com/office/officeart/2005/8/layout/vList5"/>
    <dgm:cxn modelId="{BC7CDAB5-6366-4ECF-810E-E50B804D3DEE}" type="presParOf" srcId="{8E3BAA9C-F5BD-4049-9BD8-39A4BA8DD8CF}" destId="{A638CA93-4EE4-4DEC-A946-A8385EE524F3}" srcOrd="1" destOrd="0" presId="urn:microsoft.com/office/officeart/2005/8/layout/vList5"/>
    <dgm:cxn modelId="{BE4F1AC1-B48D-4412-B097-EC20EB08C34A}" type="presParOf" srcId="{5056FEBC-0E86-49B6-B20F-D257F437FAEA}" destId="{E2024E82-0FCF-4404-BE62-76AEAFDA3A00}" srcOrd="3" destOrd="0" presId="urn:microsoft.com/office/officeart/2005/8/layout/vList5"/>
    <dgm:cxn modelId="{50A00E38-F660-44AD-BBCF-8C5C0851D8F5}" type="presParOf" srcId="{5056FEBC-0E86-49B6-B20F-D257F437FAEA}" destId="{12CEFD82-DBC5-40CB-B423-CE5259995D07}" srcOrd="4" destOrd="0" presId="urn:microsoft.com/office/officeart/2005/8/layout/vList5"/>
    <dgm:cxn modelId="{B671A61A-64B9-4AF6-B6AB-40BA957D75A4}" type="presParOf" srcId="{12CEFD82-DBC5-40CB-B423-CE5259995D07}" destId="{19E8EAEE-332D-47E9-A18A-655ABB23804B}" srcOrd="0" destOrd="0" presId="urn:microsoft.com/office/officeart/2005/8/layout/vList5"/>
    <dgm:cxn modelId="{73A9DC8D-D595-4946-8254-AD9E265E526F}" type="presParOf" srcId="{12CEFD82-DBC5-40CB-B423-CE5259995D07}" destId="{684B81D5-CB59-4AA9-AB1E-088AACE02CBA}" srcOrd="1" destOrd="0" presId="urn:microsoft.com/office/officeart/2005/8/layout/vList5"/>
    <dgm:cxn modelId="{3D8AFDE6-4B37-4C11-B711-93270C997632}" type="presParOf" srcId="{5056FEBC-0E86-49B6-B20F-D257F437FAEA}" destId="{A3395026-3FCD-45F8-A747-D8C442CFF996}" srcOrd="5" destOrd="0" presId="urn:microsoft.com/office/officeart/2005/8/layout/vList5"/>
    <dgm:cxn modelId="{B0729DCE-6678-44F4-B757-0B2B399773D2}" type="presParOf" srcId="{5056FEBC-0E86-49B6-B20F-D257F437FAEA}" destId="{4CD5D0E0-8C5D-4D23-9874-3C3452101D29}" srcOrd="6" destOrd="0" presId="urn:microsoft.com/office/officeart/2005/8/layout/vList5"/>
    <dgm:cxn modelId="{247700FF-C592-40B5-BC25-B1DBB42AE0D1}" type="presParOf" srcId="{4CD5D0E0-8C5D-4D23-9874-3C3452101D29}" destId="{7AC8B279-8D4C-468F-940A-8B8D8BD5C9DB}" srcOrd="0" destOrd="0" presId="urn:microsoft.com/office/officeart/2005/8/layout/vList5"/>
    <dgm:cxn modelId="{3F42DC09-C242-4B47-9B97-52DE2FF44275}" type="presParOf" srcId="{4CD5D0E0-8C5D-4D23-9874-3C3452101D29}" destId="{759E316C-960D-4DDD-99C0-54B794CE4F25}"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CA89B4D-E4E4-40E4-A437-50887219086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66DF291A-D5F7-4223-BCB3-53D5E9057236}">
      <dgm:prSet/>
      <dgm:spPr/>
      <dgm:t>
        <a:bodyPr/>
        <a:lstStyle/>
        <a:p>
          <a:pPr rtl="0"/>
          <a:r>
            <a:rPr lang="en-US" dirty="0" smtClean="0"/>
            <a:t>Incorrect TRM Application</a:t>
          </a:r>
          <a:endParaRPr lang="en-US" dirty="0"/>
        </a:p>
      </dgm:t>
    </dgm:pt>
    <dgm:pt modelId="{57619819-A4D6-43BD-BA93-A2AD0222ADD0}" type="parTrans" cxnId="{8EB6423D-32F8-4C76-972D-DC37D753F8C5}">
      <dgm:prSet/>
      <dgm:spPr/>
      <dgm:t>
        <a:bodyPr/>
        <a:lstStyle/>
        <a:p>
          <a:endParaRPr lang="en-US"/>
        </a:p>
      </dgm:t>
    </dgm:pt>
    <dgm:pt modelId="{89E474FC-93BD-4FCD-A230-5DE96681F5F6}" type="sibTrans" cxnId="{8EB6423D-32F8-4C76-972D-DC37D753F8C5}">
      <dgm:prSet/>
      <dgm:spPr/>
      <dgm:t>
        <a:bodyPr/>
        <a:lstStyle/>
        <a:p>
          <a:endParaRPr lang="en-US"/>
        </a:p>
      </dgm:t>
    </dgm:pt>
    <dgm:pt modelId="{07B6599F-7B3C-4211-8D4F-CCE2A79CAA8C}">
      <dgm:prSet/>
      <dgm:spPr/>
      <dgm:t>
        <a:bodyPr/>
        <a:lstStyle/>
        <a:p>
          <a:pPr rtl="0"/>
          <a:r>
            <a:rPr lang="en-US" dirty="0" smtClean="0"/>
            <a:t>Interactions</a:t>
          </a:r>
          <a:endParaRPr lang="en-US" dirty="0"/>
        </a:p>
      </dgm:t>
    </dgm:pt>
    <dgm:pt modelId="{85294418-886C-470F-9CAB-FBE4DC737850}" type="parTrans" cxnId="{82D8E915-CC49-47B9-820B-4D43D1CDEA3F}">
      <dgm:prSet/>
      <dgm:spPr/>
      <dgm:t>
        <a:bodyPr/>
        <a:lstStyle/>
        <a:p>
          <a:endParaRPr lang="en-US"/>
        </a:p>
      </dgm:t>
    </dgm:pt>
    <dgm:pt modelId="{44861A30-8D7E-467C-91AF-B8A7A8D2CC84}" type="sibTrans" cxnId="{82D8E915-CC49-47B9-820B-4D43D1CDEA3F}">
      <dgm:prSet/>
      <dgm:spPr/>
      <dgm:t>
        <a:bodyPr/>
        <a:lstStyle/>
        <a:p>
          <a:endParaRPr lang="en-US"/>
        </a:p>
      </dgm:t>
    </dgm:pt>
    <dgm:pt modelId="{A1CE7722-5E5E-4982-B446-7ABF1A674B5F}">
      <dgm:prSet/>
      <dgm:spPr/>
      <dgm:t>
        <a:bodyPr/>
        <a:lstStyle/>
        <a:p>
          <a:pPr rtl="0"/>
          <a:r>
            <a:rPr lang="en-US" dirty="0" smtClean="0"/>
            <a:t>Shell and heating system</a:t>
          </a:r>
          <a:endParaRPr lang="en-US" dirty="0"/>
        </a:p>
      </dgm:t>
    </dgm:pt>
    <dgm:pt modelId="{D49F5B22-F02B-49B6-83E5-6E844E78742D}" type="parTrans" cxnId="{34B185C6-99B3-4784-8865-1364D69381BE}">
      <dgm:prSet/>
      <dgm:spPr/>
      <dgm:t>
        <a:bodyPr/>
        <a:lstStyle/>
        <a:p>
          <a:endParaRPr lang="en-US"/>
        </a:p>
      </dgm:t>
    </dgm:pt>
    <dgm:pt modelId="{82EBA431-56D7-45B6-ADAE-FC53E35B8ABA}" type="sibTrans" cxnId="{34B185C6-99B3-4784-8865-1364D69381BE}">
      <dgm:prSet/>
      <dgm:spPr/>
      <dgm:t>
        <a:bodyPr/>
        <a:lstStyle/>
        <a:p>
          <a:endParaRPr lang="en-US"/>
        </a:p>
      </dgm:t>
    </dgm:pt>
    <dgm:pt modelId="{DB7B2A56-0407-4D7F-87CA-1E980259104C}">
      <dgm:prSet/>
      <dgm:spPr/>
      <dgm:t>
        <a:bodyPr/>
        <a:lstStyle/>
        <a:p>
          <a:pPr rtl="0"/>
          <a:r>
            <a:rPr lang="en-US" smtClean="0"/>
            <a:t>Lighting and heat gain/loss</a:t>
          </a:r>
          <a:endParaRPr lang="en-US"/>
        </a:p>
      </dgm:t>
    </dgm:pt>
    <dgm:pt modelId="{AB813AEC-CF7C-4290-8A6C-A9AACF119D4F}" type="parTrans" cxnId="{C127E3CC-FE62-4737-8D74-80AB4576D4D3}">
      <dgm:prSet/>
      <dgm:spPr/>
      <dgm:t>
        <a:bodyPr/>
        <a:lstStyle/>
        <a:p>
          <a:endParaRPr lang="en-US"/>
        </a:p>
      </dgm:t>
    </dgm:pt>
    <dgm:pt modelId="{E883839C-9BD7-46F9-A64A-CCDE5ABFD5D5}" type="sibTrans" cxnId="{C127E3CC-FE62-4737-8D74-80AB4576D4D3}">
      <dgm:prSet/>
      <dgm:spPr/>
      <dgm:t>
        <a:bodyPr/>
        <a:lstStyle/>
        <a:p>
          <a:endParaRPr lang="en-US"/>
        </a:p>
      </dgm:t>
    </dgm:pt>
    <dgm:pt modelId="{A66590CB-0A5C-404B-BC72-F839321A42D8}">
      <dgm:prSet/>
      <dgm:spPr/>
      <dgm:t>
        <a:bodyPr/>
        <a:lstStyle/>
        <a:p>
          <a:pPr rtl="0"/>
          <a:r>
            <a:rPr lang="en-US" dirty="0" smtClean="0"/>
            <a:t>New Measures</a:t>
          </a:r>
          <a:endParaRPr lang="en-US" dirty="0"/>
        </a:p>
      </dgm:t>
    </dgm:pt>
    <dgm:pt modelId="{7B6071BB-8BEB-4CA9-B389-B83231F29940}" type="parTrans" cxnId="{1F21B766-61F4-4999-9B9A-20096AB3D561}">
      <dgm:prSet/>
      <dgm:spPr/>
      <dgm:t>
        <a:bodyPr/>
        <a:lstStyle/>
        <a:p>
          <a:endParaRPr lang="en-US"/>
        </a:p>
      </dgm:t>
    </dgm:pt>
    <dgm:pt modelId="{45E15B2C-0693-4BD7-8253-E85F875321B2}" type="sibTrans" cxnId="{1F21B766-61F4-4999-9B9A-20096AB3D561}">
      <dgm:prSet/>
      <dgm:spPr/>
      <dgm:t>
        <a:bodyPr/>
        <a:lstStyle/>
        <a:p>
          <a:endParaRPr lang="en-US"/>
        </a:p>
      </dgm:t>
    </dgm:pt>
    <dgm:pt modelId="{A9E9917D-1BD6-432D-9E90-24F2D1D68AA3}">
      <dgm:prSet/>
      <dgm:spPr/>
      <dgm:t>
        <a:bodyPr/>
        <a:lstStyle/>
        <a:p>
          <a:pPr rtl="0"/>
          <a:r>
            <a:rPr lang="en-US" dirty="0" smtClean="0"/>
            <a:t>Variation in Savings</a:t>
          </a:r>
          <a:endParaRPr lang="en-US" dirty="0"/>
        </a:p>
      </dgm:t>
    </dgm:pt>
    <dgm:pt modelId="{221A1A3D-6E3C-4B48-9EAC-632B72DDD87E}" type="parTrans" cxnId="{538AEECA-C7A1-4944-94F5-374357AC7E31}">
      <dgm:prSet/>
      <dgm:spPr/>
      <dgm:t>
        <a:bodyPr/>
        <a:lstStyle/>
        <a:p>
          <a:endParaRPr lang="en-US"/>
        </a:p>
      </dgm:t>
    </dgm:pt>
    <dgm:pt modelId="{B036113A-4D41-456F-B868-A3F0BB7F02E4}" type="sibTrans" cxnId="{538AEECA-C7A1-4944-94F5-374357AC7E31}">
      <dgm:prSet/>
      <dgm:spPr/>
      <dgm:t>
        <a:bodyPr/>
        <a:lstStyle/>
        <a:p>
          <a:endParaRPr lang="en-US"/>
        </a:p>
      </dgm:t>
    </dgm:pt>
    <dgm:pt modelId="{393CA3F8-7749-4A50-AE62-771D1A147667}">
      <dgm:prSet/>
      <dgm:spPr/>
      <dgm:t>
        <a:bodyPr/>
        <a:lstStyle/>
        <a:p>
          <a:pPr rtl="0"/>
          <a:r>
            <a:rPr lang="en-US" dirty="0" smtClean="0"/>
            <a:t>Formula</a:t>
          </a:r>
          <a:endParaRPr lang="en-US" dirty="0"/>
        </a:p>
      </dgm:t>
    </dgm:pt>
    <dgm:pt modelId="{089F2407-BF8B-4353-8033-89926E112E66}" type="parTrans" cxnId="{26742645-8971-4E5C-BAF9-60DE281338CF}">
      <dgm:prSet/>
      <dgm:spPr/>
      <dgm:t>
        <a:bodyPr/>
        <a:lstStyle/>
        <a:p>
          <a:endParaRPr lang="en-US"/>
        </a:p>
      </dgm:t>
    </dgm:pt>
    <dgm:pt modelId="{0606C206-5C94-4CCD-8EE5-EEF0C6E9CF2A}" type="sibTrans" cxnId="{26742645-8971-4E5C-BAF9-60DE281338CF}">
      <dgm:prSet/>
      <dgm:spPr/>
      <dgm:t>
        <a:bodyPr/>
        <a:lstStyle/>
        <a:p>
          <a:endParaRPr lang="en-US"/>
        </a:p>
      </dgm:t>
    </dgm:pt>
    <dgm:pt modelId="{0C3A0F9C-8628-4188-9F38-0FA4059F750F}">
      <dgm:prSet/>
      <dgm:spPr/>
      <dgm:t>
        <a:bodyPr/>
        <a:lstStyle/>
        <a:p>
          <a:pPr rtl="0"/>
          <a:r>
            <a:rPr lang="en-US" dirty="0" smtClean="0"/>
            <a:t>Input values</a:t>
          </a:r>
          <a:endParaRPr lang="en-US" dirty="0"/>
        </a:p>
      </dgm:t>
    </dgm:pt>
    <dgm:pt modelId="{C635B489-3637-4546-87F4-574A9970CA83}" type="parTrans" cxnId="{6E75B83B-366C-4233-B95C-79C7E05BDA5D}">
      <dgm:prSet/>
      <dgm:spPr/>
      <dgm:t>
        <a:bodyPr/>
        <a:lstStyle/>
        <a:p>
          <a:endParaRPr lang="en-US"/>
        </a:p>
      </dgm:t>
    </dgm:pt>
    <dgm:pt modelId="{80EFF081-031F-4556-95CB-F722EE924625}" type="sibTrans" cxnId="{6E75B83B-366C-4233-B95C-79C7E05BDA5D}">
      <dgm:prSet/>
      <dgm:spPr/>
      <dgm:t>
        <a:bodyPr/>
        <a:lstStyle/>
        <a:p>
          <a:endParaRPr lang="en-US"/>
        </a:p>
      </dgm:t>
    </dgm:pt>
    <dgm:pt modelId="{A42EE203-1A6D-46D9-860E-F80303B0468E}">
      <dgm:prSet/>
      <dgm:spPr/>
      <dgm:t>
        <a:bodyPr/>
        <a:lstStyle/>
        <a:p>
          <a:pPr rtl="0"/>
          <a:r>
            <a:rPr lang="en-US" dirty="0" smtClean="0"/>
            <a:t>Not included </a:t>
          </a:r>
          <a:endParaRPr lang="en-US" dirty="0"/>
        </a:p>
      </dgm:t>
    </dgm:pt>
    <dgm:pt modelId="{50BA50D7-C10D-426C-BF85-5A55DBB95CB6}" type="parTrans" cxnId="{58933816-AB64-47F3-8B3C-C34F356695E3}">
      <dgm:prSet/>
      <dgm:spPr/>
      <dgm:t>
        <a:bodyPr/>
        <a:lstStyle/>
        <a:p>
          <a:endParaRPr lang="en-US"/>
        </a:p>
      </dgm:t>
    </dgm:pt>
    <dgm:pt modelId="{07A40FF9-1696-4BE7-829B-5E39D4B232C5}" type="sibTrans" cxnId="{58933816-AB64-47F3-8B3C-C34F356695E3}">
      <dgm:prSet/>
      <dgm:spPr/>
      <dgm:t>
        <a:bodyPr/>
        <a:lstStyle/>
        <a:p>
          <a:endParaRPr lang="en-US"/>
        </a:p>
      </dgm:t>
    </dgm:pt>
    <dgm:pt modelId="{952C75FF-B5DF-4495-9649-75B9F0DF2AFE}">
      <dgm:prSet/>
      <dgm:spPr/>
      <dgm:t>
        <a:bodyPr/>
        <a:lstStyle/>
        <a:p>
          <a:pPr rtl="0"/>
          <a:r>
            <a:rPr lang="en-US" dirty="0" smtClean="0"/>
            <a:t>Or deemed savings used initially</a:t>
          </a:r>
          <a:endParaRPr lang="en-US" dirty="0"/>
        </a:p>
      </dgm:t>
    </dgm:pt>
    <dgm:pt modelId="{D28E3749-42C9-4DEC-9B6A-A9808DE56EDF}" type="parTrans" cxnId="{48367D88-E76D-4046-B72F-83F261095D89}">
      <dgm:prSet/>
      <dgm:spPr/>
      <dgm:t>
        <a:bodyPr/>
        <a:lstStyle/>
        <a:p>
          <a:endParaRPr lang="en-US"/>
        </a:p>
      </dgm:t>
    </dgm:pt>
    <dgm:pt modelId="{20678DCE-C453-4E31-B69B-2EA6D02C8B8F}" type="sibTrans" cxnId="{48367D88-E76D-4046-B72F-83F261095D89}">
      <dgm:prSet/>
      <dgm:spPr/>
      <dgm:t>
        <a:bodyPr/>
        <a:lstStyle/>
        <a:p>
          <a:endParaRPr lang="en-US"/>
        </a:p>
      </dgm:t>
    </dgm:pt>
    <dgm:pt modelId="{BD43C629-7FC6-480C-98EA-306CC48025F7}">
      <dgm:prSet/>
      <dgm:spPr/>
      <dgm:t>
        <a:bodyPr/>
        <a:lstStyle/>
        <a:p>
          <a:pPr rtl="0"/>
          <a:r>
            <a:rPr lang="en-US" dirty="0" smtClean="0"/>
            <a:t>Difference from one program to another</a:t>
          </a:r>
          <a:endParaRPr lang="en-US" dirty="0"/>
        </a:p>
      </dgm:t>
    </dgm:pt>
    <dgm:pt modelId="{992F1B37-CAFC-42AB-8757-CA341DC8C058}" type="parTrans" cxnId="{E64BC700-D1E4-4CDC-8B31-61B953C2FD3C}">
      <dgm:prSet/>
      <dgm:spPr/>
      <dgm:t>
        <a:bodyPr/>
        <a:lstStyle/>
        <a:p>
          <a:endParaRPr lang="en-US"/>
        </a:p>
      </dgm:t>
    </dgm:pt>
    <dgm:pt modelId="{A2EF8C25-ED98-4CE9-A17A-663773A68632}" type="sibTrans" cxnId="{E64BC700-D1E4-4CDC-8B31-61B953C2FD3C}">
      <dgm:prSet/>
      <dgm:spPr/>
      <dgm:t>
        <a:bodyPr/>
        <a:lstStyle/>
        <a:p>
          <a:endParaRPr lang="en-US"/>
        </a:p>
      </dgm:t>
    </dgm:pt>
    <dgm:pt modelId="{18284C48-2940-4557-87A3-1CF13D3BC2CB}">
      <dgm:prSet/>
      <dgm:spPr/>
      <dgm:t>
        <a:bodyPr/>
        <a:lstStyle/>
        <a:p>
          <a:pPr rtl="0"/>
          <a:r>
            <a:rPr lang="en-US" dirty="0" smtClean="0"/>
            <a:t>May relate to TRM rather than effectiveness</a:t>
          </a:r>
          <a:endParaRPr lang="en-US" dirty="0"/>
        </a:p>
      </dgm:t>
    </dgm:pt>
    <dgm:pt modelId="{6CE4029D-0895-4A69-A98C-2F0E2DF53898}" type="parTrans" cxnId="{7A906B2B-209C-4426-BB77-34268A9E3C39}">
      <dgm:prSet/>
      <dgm:spPr/>
      <dgm:t>
        <a:bodyPr/>
        <a:lstStyle/>
        <a:p>
          <a:endParaRPr lang="en-US"/>
        </a:p>
      </dgm:t>
    </dgm:pt>
    <dgm:pt modelId="{6A7F380F-BBAE-45A3-9DEE-368A7B4F6415}" type="sibTrans" cxnId="{7A906B2B-209C-4426-BB77-34268A9E3C39}">
      <dgm:prSet/>
      <dgm:spPr/>
      <dgm:t>
        <a:bodyPr/>
        <a:lstStyle/>
        <a:p>
          <a:endParaRPr lang="en-US"/>
        </a:p>
      </dgm:t>
    </dgm:pt>
    <dgm:pt modelId="{7A6134FC-9E99-4B25-BEA1-17F8D5251032}" type="pres">
      <dgm:prSet presAssocID="{ACA89B4D-E4E4-40E4-A437-508872190860}" presName="Name0" presStyleCnt="0">
        <dgm:presLayoutVars>
          <dgm:dir/>
          <dgm:animLvl val="lvl"/>
          <dgm:resizeHandles/>
        </dgm:presLayoutVars>
      </dgm:prSet>
      <dgm:spPr/>
      <dgm:t>
        <a:bodyPr/>
        <a:lstStyle/>
        <a:p>
          <a:endParaRPr lang="en-US"/>
        </a:p>
      </dgm:t>
    </dgm:pt>
    <dgm:pt modelId="{FE42BEE2-8952-4D08-9B30-A355AD49BFA6}" type="pres">
      <dgm:prSet presAssocID="{66DF291A-D5F7-4223-BCB3-53D5E9057236}" presName="linNode" presStyleCnt="0"/>
      <dgm:spPr/>
    </dgm:pt>
    <dgm:pt modelId="{16BC3E98-5B86-4002-9805-E7D38AF55535}" type="pres">
      <dgm:prSet presAssocID="{66DF291A-D5F7-4223-BCB3-53D5E9057236}" presName="parentShp" presStyleLbl="node1" presStyleIdx="0" presStyleCnt="4">
        <dgm:presLayoutVars>
          <dgm:bulletEnabled val="1"/>
        </dgm:presLayoutVars>
      </dgm:prSet>
      <dgm:spPr/>
      <dgm:t>
        <a:bodyPr/>
        <a:lstStyle/>
        <a:p>
          <a:endParaRPr lang="en-US"/>
        </a:p>
      </dgm:t>
    </dgm:pt>
    <dgm:pt modelId="{5863D5A0-42E6-4675-BF40-1BC45E5FA0ED}" type="pres">
      <dgm:prSet presAssocID="{66DF291A-D5F7-4223-BCB3-53D5E9057236}" presName="childShp" presStyleLbl="bgAccFollowNode1" presStyleIdx="0" presStyleCnt="4">
        <dgm:presLayoutVars>
          <dgm:bulletEnabled val="1"/>
        </dgm:presLayoutVars>
      </dgm:prSet>
      <dgm:spPr/>
      <dgm:t>
        <a:bodyPr/>
        <a:lstStyle/>
        <a:p>
          <a:endParaRPr lang="en-US"/>
        </a:p>
      </dgm:t>
    </dgm:pt>
    <dgm:pt modelId="{18F5D27E-1126-4A4C-9C2E-99429B46871B}" type="pres">
      <dgm:prSet presAssocID="{89E474FC-93BD-4FCD-A230-5DE96681F5F6}" presName="spacing" presStyleCnt="0"/>
      <dgm:spPr/>
    </dgm:pt>
    <dgm:pt modelId="{0DB98B9E-B2E7-46C4-8275-7AF1FE26F53B}" type="pres">
      <dgm:prSet presAssocID="{07B6599F-7B3C-4211-8D4F-CCE2A79CAA8C}" presName="linNode" presStyleCnt="0"/>
      <dgm:spPr/>
    </dgm:pt>
    <dgm:pt modelId="{72B5AB96-3C10-4788-B994-4C7A2F8BE757}" type="pres">
      <dgm:prSet presAssocID="{07B6599F-7B3C-4211-8D4F-CCE2A79CAA8C}" presName="parentShp" presStyleLbl="node1" presStyleIdx="1" presStyleCnt="4">
        <dgm:presLayoutVars>
          <dgm:bulletEnabled val="1"/>
        </dgm:presLayoutVars>
      </dgm:prSet>
      <dgm:spPr/>
      <dgm:t>
        <a:bodyPr/>
        <a:lstStyle/>
        <a:p>
          <a:endParaRPr lang="en-US"/>
        </a:p>
      </dgm:t>
    </dgm:pt>
    <dgm:pt modelId="{19C3C441-75B0-4060-A042-3801D8EC367C}" type="pres">
      <dgm:prSet presAssocID="{07B6599F-7B3C-4211-8D4F-CCE2A79CAA8C}" presName="childShp" presStyleLbl="bgAccFollowNode1" presStyleIdx="1" presStyleCnt="4">
        <dgm:presLayoutVars>
          <dgm:bulletEnabled val="1"/>
        </dgm:presLayoutVars>
      </dgm:prSet>
      <dgm:spPr/>
      <dgm:t>
        <a:bodyPr/>
        <a:lstStyle/>
        <a:p>
          <a:endParaRPr lang="en-US"/>
        </a:p>
      </dgm:t>
    </dgm:pt>
    <dgm:pt modelId="{5F83DEC5-2EAF-45DF-B217-36381781CDC8}" type="pres">
      <dgm:prSet presAssocID="{44861A30-8D7E-467C-91AF-B8A7A8D2CC84}" presName="spacing" presStyleCnt="0"/>
      <dgm:spPr/>
    </dgm:pt>
    <dgm:pt modelId="{952E0E43-10D9-4EC3-868E-080505933C9E}" type="pres">
      <dgm:prSet presAssocID="{A66590CB-0A5C-404B-BC72-F839321A42D8}" presName="linNode" presStyleCnt="0"/>
      <dgm:spPr/>
    </dgm:pt>
    <dgm:pt modelId="{9EF56497-B026-443D-8E6B-FFE6F3B5DFA2}" type="pres">
      <dgm:prSet presAssocID="{A66590CB-0A5C-404B-BC72-F839321A42D8}" presName="parentShp" presStyleLbl="node1" presStyleIdx="2" presStyleCnt="4">
        <dgm:presLayoutVars>
          <dgm:bulletEnabled val="1"/>
        </dgm:presLayoutVars>
      </dgm:prSet>
      <dgm:spPr/>
      <dgm:t>
        <a:bodyPr/>
        <a:lstStyle/>
        <a:p>
          <a:endParaRPr lang="en-US"/>
        </a:p>
      </dgm:t>
    </dgm:pt>
    <dgm:pt modelId="{48DF5937-A1F3-4CE5-8804-7568BE5D1FDB}" type="pres">
      <dgm:prSet presAssocID="{A66590CB-0A5C-404B-BC72-F839321A42D8}" presName="childShp" presStyleLbl="bgAccFollowNode1" presStyleIdx="2" presStyleCnt="4">
        <dgm:presLayoutVars>
          <dgm:bulletEnabled val="1"/>
        </dgm:presLayoutVars>
      </dgm:prSet>
      <dgm:spPr/>
      <dgm:t>
        <a:bodyPr/>
        <a:lstStyle/>
        <a:p>
          <a:endParaRPr lang="en-US"/>
        </a:p>
      </dgm:t>
    </dgm:pt>
    <dgm:pt modelId="{CE86E12E-34B8-4600-BBAF-08D6989C1C2E}" type="pres">
      <dgm:prSet presAssocID="{45E15B2C-0693-4BD7-8253-E85F875321B2}" presName="spacing" presStyleCnt="0"/>
      <dgm:spPr/>
    </dgm:pt>
    <dgm:pt modelId="{785743E6-BCD8-4485-8674-012D815AB09E}" type="pres">
      <dgm:prSet presAssocID="{A9E9917D-1BD6-432D-9E90-24F2D1D68AA3}" presName="linNode" presStyleCnt="0"/>
      <dgm:spPr/>
    </dgm:pt>
    <dgm:pt modelId="{62742FEF-75F4-4370-9F76-366FBF3F1A01}" type="pres">
      <dgm:prSet presAssocID="{A9E9917D-1BD6-432D-9E90-24F2D1D68AA3}" presName="parentShp" presStyleLbl="node1" presStyleIdx="3" presStyleCnt="4">
        <dgm:presLayoutVars>
          <dgm:bulletEnabled val="1"/>
        </dgm:presLayoutVars>
      </dgm:prSet>
      <dgm:spPr/>
      <dgm:t>
        <a:bodyPr/>
        <a:lstStyle/>
        <a:p>
          <a:endParaRPr lang="en-US"/>
        </a:p>
      </dgm:t>
    </dgm:pt>
    <dgm:pt modelId="{2A88B496-2F2F-410D-B68D-8660660C443F}" type="pres">
      <dgm:prSet presAssocID="{A9E9917D-1BD6-432D-9E90-24F2D1D68AA3}" presName="childShp" presStyleLbl="bgAccFollowNode1" presStyleIdx="3" presStyleCnt="4">
        <dgm:presLayoutVars>
          <dgm:bulletEnabled val="1"/>
        </dgm:presLayoutVars>
      </dgm:prSet>
      <dgm:spPr/>
      <dgm:t>
        <a:bodyPr/>
        <a:lstStyle/>
        <a:p>
          <a:endParaRPr lang="en-US"/>
        </a:p>
      </dgm:t>
    </dgm:pt>
  </dgm:ptLst>
  <dgm:cxnLst>
    <dgm:cxn modelId="{538AEECA-C7A1-4944-94F5-374357AC7E31}" srcId="{ACA89B4D-E4E4-40E4-A437-508872190860}" destId="{A9E9917D-1BD6-432D-9E90-24F2D1D68AA3}" srcOrd="3" destOrd="0" parTransId="{221A1A3D-6E3C-4B48-9EAC-632B72DDD87E}" sibTransId="{B036113A-4D41-456F-B868-A3F0BB7F02E4}"/>
    <dgm:cxn modelId="{50521A43-A58B-4F59-AE45-62D5FEDA7695}" type="presOf" srcId="{A42EE203-1A6D-46D9-860E-F80303B0468E}" destId="{48DF5937-A1F3-4CE5-8804-7568BE5D1FDB}" srcOrd="0" destOrd="0" presId="urn:microsoft.com/office/officeart/2005/8/layout/vList6"/>
    <dgm:cxn modelId="{1F21B766-61F4-4999-9B9A-20096AB3D561}" srcId="{ACA89B4D-E4E4-40E4-A437-508872190860}" destId="{A66590CB-0A5C-404B-BC72-F839321A42D8}" srcOrd="2" destOrd="0" parTransId="{7B6071BB-8BEB-4CA9-B389-B83231F29940}" sibTransId="{45E15B2C-0693-4BD7-8253-E85F875321B2}"/>
    <dgm:cxn modelId="{AF58DFA8-E050-4900-8974-B1F37CB71C3D}" type="presOf" srcId="{A66590CB-0A5C-404B-BC72-F839321A42D8}" destId="{9EF56497-B026-443D-8E6B-FFE6F3B5DFA2}" srcOrd="0" destOrd="0" presId="urn:microsoft.com/office/officeart/2005/8/layout/vList6"/>
    <dgm:cxn modelId="{ECBF902D-D7F6-4F1D-8383-BAC8DEEFEB86}" type="presOf" srcId="{07B6599F-7B3C-4211-8D4F-CCE2A79CAA8C}" destId="{72B5AB96-3C10-4788-B994-4C7A2F8BE757}" srcOrd="0" destOrd="0" presId="urn:microsoft.com/office/officeart/2005/8/layout/vList6"/>
    <dgm:cxn modelId="{58933816-AB64-47F3-8B3C-C34F356695E3}" srcId="{A66590CB-0A5C-404B-BC72-F839321A42D8}" destId="{A42EE203-1A6D-46D9-860E-F80303B0468E}" srcOrd="0" destOrd="0" parTransId="{50BA50D7-C10D-426C-BF85-5A55DBB95CB6}" sibTransId="{07A40FF9-1696-4BE7-829B-5E39D4B232C5}"/>
    <dgm:cxn modelId="{34B185C6-99B3-4784-8865-1364D69381BE}" srcId="{07B6599F-7B3C-4211-8D4F-CCE2A79CAA8C}" destId="{A1CE7722-5E5E-4982-B446-7ABF1A674B5F}" srcOrd="0" destOrd="0" parTransId="{D49F5B22-F02B-49B6-83E5-6E844E78742D}" sibTransId="{82EBA431-56D7-45B6-ADAE-FC53E35B8ABA}"/>
    <dgm:cxn modelId="{6E75B83B-366C-4233-B95C-79C7E05BDA5D}" srcId="{66DF291A-D5F7-4223-BCB3-53D5E9057236}" destId="{0C3A0F9C-8628-4188-9F38-0FA4059F750F}" srcOrd="1" destOrd="0" parTransId="{C635B489-3637-4546-87F4-574A9970CA83}" sibTransId="{80EFF081-031F-4556-95CB-F722EE924625}"/>
    <dgm:cxn modelId="{98A7D0F4-FFB9-4ABB-BA54-D1B5AE48869F}" type="presOf" srcId="{A9E9917D-1BD6-432D-9E90-24F2D1D68AA3}" destId="{62742FEF-75F4-4370-9F76-366FBF3F1A01}" srcOrd="0" destOrd="0" presId="urn:microsoft.com/office/officeart/2005/8/layout/vList6"/>
    <dgm:cxn modelId="{CFB488E7-2684-4D39-ABD4-982CA4C2A93C}" type="presOf" srcId="{18284C48-2940-4557-87A3-1CF13D3BC2CB}" destId="{2A88B496-2F2F-410D-B68D-8660660C443F}" srcOrd="0" destOrd="1" presId="urn:microsoft.com/office/officeart/2005/8/layout/vList6"/>
    <dgm:cxn modelId="{D9105204-EF28-4392-B8E2-7C4131F2EE04}" type="presOf" srcId="{0C3A0F9C-8628-4188-9F38-0FA4059F750F}" destId="{5863D5A0-42E6-4675-BF40-1BC45E5FA0ED}" srcOrd="0" destOrd="1" presId="urn:microsoft.com/office/officeart/2005/8/layout/vList6"/>
    <dgm:cxn modelId="{2DC17F78-0B83-44F5-8152-F847DD56017C}" type="presOf" srcId="{DB7B2A56-0407-4D7F-87CA-1E980259104C}" destId="{19C3C441-75B0-4060-A042-3801D8EC367C}" srcOrd="0" destOrd="1" presId="urn:microsoft.com/office/officeart/2005/8/layout/vList6"/>
    <dgm:cxn modelId="{DF5328B0-0F21-468C-85B6-7D7292B8C563}" type="presOf" srcId="{BD43C629-7FC6-480C-98EA-306CC48025F7}" destId="{2A88B496-2F2F-410D-B68D-8660660C443F}" srcOrd="0" destOrd="0" presId="urn:microsoft.com/office/officeart/2005/8/layout/vList6"/>
    <dgm:cxn modelId="{00E1E433-9BB2-4038-A266-FF5527181E77}" type="presOf" srcId="{393CA3F8-7749-4A50-AE62-771D1A147667}" destId="{5863D5A0-42E6-4675-BF40-1BC45E5FA0ED}" srcOrd="0" destOrd="0" presId="urn:microsoft.com/office/officeart/2005/8/layout/vList6"/>
    <dgm:cxn modelId="{C0953E62-87F8-4DAF-BC5A-A6A5C2E5B2C5}" type="presOf" srcId="{ACA89B4D-E4E4-40E4-A437-508872190860}" destId="{7A6134FC-9E99-4B25-BEA1-17F8D5251032}" srcOrd="0" destOrd="0" presId="urn:microsoft.com/office/officeart/2005/8/layout/vList6"/>
    <dgm:cxn modelId="{26742645-8971-4E5C-BAF9-60DE281338CF}" srcId="{66DF291A-D5F7-4223-BCB3-53D5E9057236}" destId="{393CA3F8-7749-4A50-AE62-771D1A147667}" srcOrd="0" destOrd="0" parTransId="{089F2407-BF8B-4353-8033-89926E112E66}" sibTransId="{0606C206-5C94-4CCD-8EE5-EEF0C6E9CF2A}"/>
    <dgm:cxn modelId="{82D8E915-CC49-47B9-820B-4D43D1CDEA3F}" srcId="{ACA89B4D-E4E4-40E4-A437-508872190860}" destId="{07B6599F-7B3C-4211-8D4F-CCE2A79CAA8C}" srcOrd="1" destOrd="0" parTransId="{85294418-886C-470F-9CAB-FBE4DC737850}" sibTransId="{44861A30-8D7E-467C-91AF-B8A7A8D2CC84}"/>
    <dgm:cxn modelId="{7A906B2B-209C-4426-BB77-34268A9E3C39}" srcId="{A9E9917D-1BD6-432D-9E90-24F2D1D68AA3}" destId="{18284C48-2940-4557-87A3-1CF13D3BC2CB}" srcOrd="1" destOrd="0" parTransId="{6CE4029D-0895-4A69-A98C-2F0E2DF53898}" sibTransId="{6A7F380F-BBAE-45A3-9DEE-368A7B4F6415}"/>
    <dgm:cxn modelId="{1857BA78-7424-469B-BA4F-E20D0F2C7155}" type="presOf" srcId="{66DF291A-D5F7-4223-BCB3-53D5E9057236}" destId="{16BC3E98-5B86-4002-9805-E7D38AF55535}" srcOrd="0" destOrd="0" presId="urn:microsoft.com/office/officeart/2005/8/layout/vList6"/>
    <dgm:cxn modelId="{8D358F4C-ADE5-43CE-A553-76D63E8CE0B9}" type="presOf" srcId="{952C75FF-B5DF-4495-9649-75B9F0DF2AFE}" destId="{48DF5937-A1F3-4CE5-8804-7568BE5D1FDB}" srcOrd="0" destOrd="1" presId="urn:microsoft.com/office/officeart/2005/8/layout/vList6"/>
    <dgm:cxn modelId="{8EB6423D-32F8-4C76-972D-DC37D753F8C5}" srcId="{ACA89B4D-E4E4-40E4-A437-508872190860}" destId="{66DF291A-D5F7-4223-BCB3-53D5E9057236}" srcOrd="0" destOrd="0" parTransId="{57619819-A4D6-43BD-BA93-A2AD0222ADD0}" sibTransId="{89E474FC-93BD-4FCD-A230-5DE96681F5F6}"/>
    <dgm:cxn modelId="{CED7267F-0401-4308-AED5-6505DBEDA6D2}" type="presOf" srcId="{A1CE7722-5E5E-4982-B446-7ABF1A674B5F}" destId="{19C3C441-75B0-4060-A042-3801D8EC367C}" srcOrd="0" destOrd="0" presId="urn:microsoft.com/office/officeart/2005/8/layout/vList6"/>
    <dgm:cxn modelId="{C127E3CC-FE62-4737-8D74-80AB4576D4D3}" srcId="{07B6599F-7B3C-4211-8D4F-CCE2A79CAA8C}" destId="{DB7B2A56-0407-4D7F-87CA-1E980259104C}" srcOrd="1" destOrd="0" parTransId="{AB813AEC-CF7C-4290-8A6C-A9AACF119D4F}" sibTransId="{E883839C-9BD7-46F9-A64A-CCDE5ABFD5D5}"/>
    <dgm:cxn modelId="{E64BC700-D1E4-4CDC-8B31-61B953C2FD3C}" srcId="{A9E9917D-1BD6-432D-9E90-24F2D1D68AA3}" destId="{BD43C629-7FC6-480C-98EA-306CC48025F7}" srcOrd="0" destOrd="0" parTransId="{992F1B37-CAFC-42AB-8757-CA341DC8C058}" sibTransId="{A2EF8C25-ED98-4CE9-A17A-663773A68632}"/>
    <dgm:cxn modelId="{48367D88-E76D-4046-B72F-83F261095D89}" srcId="{A66590CB-0A5C-404B-BC72-F839321A42D8}" destId="{952C75FF-B5DF-4495-9649-75B9F0DF2AFE}" srcOrd="1" destOrd="0" parTransId="{D28E3749-42C9-4DEC-9B6A-A9808DE56EDF}" sibTransId="{20678DCE-C453-4E31-B69B-2EA6D02C8B8F}"/>
    <dgm:cxn modelId="{BC7137EA-DE9D-403D-B37C-77D7D744557E}" type="presParOf" srcId="{7A6134FC-9E99-4B25-BEA1-17F8D5251032}" destId="{FE42BEE2-8952-4D08-9B30-A355AD49BFA6}" srcOrd="0" destOrd="0" presId="urn:microsoft.com/office/officeart/2005/8/layout/vList6"/>
    <dgm:cxn modelId="{8248CE83-2AFC-4428-90C1-647929BAB33A}" type="presParOf" srcId="{FE42BEE2-8952-4D08-9B30-A355AD49BFA6}" destId="{16BC3E98-5B86-4002-9805-E7D38AF55535}" srcOrd="0" destOrd="0" presId="urn:microsoft.com/office/officeart/2005/8/layout/vList6"/>
    <dgm:cxn modelId="{45332296-6B3E-4268-BB33-FA69AE489248}" type="presParOf" srcId="{FE42BEE2-8952-4D08-9B30-A355AD49BFA6}" destId="{5863D5A0-42E6-4675-BF40-1BC45E5FA0ED}" srcOrd="1" destOrd="0" presId="urn:microsoft.com/office/officeart/2005/8/layout/vList6"/>
    <dgm:cxn modelId="{BB684E4A-5718-4EEF-8C02-B97B386C6D39}" type="presParOf" srcId="{7A6134FC-9E99-4B25-BEA1-17F8D5251032}" destId="{18F5D27E-1126-4A4C-9C2E-99429B46871B}" srcOrd="1" destOrd="0" presId="urn:microsoft.com/office/officeart/2005/8/layout/vList6"/>
    <dgm:cxn modelId="{B3EAB0FE-D13E-4B9B-84A4-7849585026E0}" type="presParOf" srcId="{7A6134FC-9E99-4B25-BEA1-17F8D5251032}" destId="{0DB98B9E-B2E7-46C4-8275-7AF1FE26F53B}" srcOrd="2" destOrd="0" presId="urn:microsoft.com/office/officeart/2005/8/layout/vList6"/>
    <dgm:cxn modelId="{5EAA88FE-92CE-47E0-99FF-FC015634B24B}" type="presParOf" srcId="{0DB98B9E-B2E7-46C4-8275-7AF1FE26F53B}" destId="{72B5AB96-3C10-4788-B994-4C7A2F8BE757}" srcOrd="0" destOrd="0" presId="urn:microsoft.com/office/officeart/2005/8/layout/vList6"/>
    <dgm:cxn modelId="{615EB5F2-B03A-4EDF-B6B1-D917326381A3}" type="presParOf" srcId="{0DB98B9E-B2E7-46C4-8275-7AF1FE26F53B}" destId="{19C3C441-75B0-4060-A042-3801D8EC367C}" srcOrd="1" destOrd="0" presId="urn:microsoft.com/office/officeart/2005/8/layout/vList6"/>
    <dgm:cxn modelId="{5EF435F5-FD4C-4D15-9C9F-250E7F0B965B}" type="presParOf" srcId="{7A6134FC-9E99-4B25-BEA1-17F8D5251032}" destId="{5F83DEC5-2EAF-45DF-B217-36381781CDC8}" srcOrd="3" destOrd="0" presId="urn:microsoft.com/office/officeart/2005/8/layout/vList6"/>
    <dgm:cxn modelId="{312429B7-DF27-4B73-A696-4B83EB4E30F2}" type="presParOf" srcId="{7A6134FC-9E99-4B25-BEA1-17F8D5251032}" destId="{952E0E43-10D9-4EC3-868E-080505933C9E}" srcOrd="4" destOrd="0" presId="urn:microsoft.com/office/officeart/2005/8/layout/vList6"/>
    <dgm:cxn modelId="{8315F71D-1C29-42C2-8429-8D8DFA326D3E}" type="presParOf" srcId="{952E0E43-10D9-4EC3-868E-080505933C9E}" destId="{9EF56497-B026-443D-8E6B-FFE6F3B5DFA2}" srcOrd="0" destOrd="0" presId="urn:microsoft.com/office/officeart/2005/8/layout/vList6"/>
    <dgm:cxn modelId="{201485FB-5B2E-4EF1-8AA4-EADA402FD312}" type="presParOf" srcId="{952E0E43-10D9-4EC3-868E-080505933C9E}" destId="{48DF5937-A1F3-4CE5-8804-7568BE5D1FDB}" srcOrd="1" destOrd="0" presId="urn:microsoft.com/office/officeart/2005/8/layout/vList6"/>
    <dgm:cxn modelId="{65660EFE-D42D-4BFE-8E41-AD0082DAB073}" type="presParOf" srcId="{7A6134FC-9E99-4B25-BEA1-17F8D5251032}" destId="{CE86E12E-34B8-4600-BBAF-08D6989C1C2E}" srcOrd="5" destOrd="0" presId="urn:microsoft.com/office/officeart/2005/8/layout/vList6"/>
    <dgm:cxn modelId="{AE34FB8A-A8BA-465F-B160-9D6BA14C5125}" type="presParOf" srcId="{7A6134FC-9E99-4B25-BEA1-17F8D5251032}" destId="{785743E6-BCD8-4485-8674-012D815AB09E}" srcOrd="6" destOrd="0" presId="urn:microsoft.com/office/officeart/2005/8/layout/vList6"/>
    <dgm:cxn modelId="{DA837BBE-33AA-4661-B103-4ADD807007EE}" type="presParOf" srcId="{785743E6-BCD8-4485-8674-012D815AB09E}" destId="{62742FEF-75F4-4370-9F76-366FBF3F1A01}" srcOrd="0" destOrd="0" presId="urn:microsoft.com/office/officeart/2005/8/layout/vList6"/>
    <dgm:cxn modelId="{50B9CD41-8F22-4753-945D-3491598484AD}" type="presParOf" srcId="{785743E6-BCD8-4485-8674-012D815AB09E}" destId="{2A88B496-2F2F-410D-B68D-8660660C443F}"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5D282B0-5C2D-4A11-9FAE-33DA19576BF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FAF5F27-CFAD-4D91-B855-B14CAA6A38E6}">
      <dgm:prSet/>
      <dgm:spPr/>
      <dgm:t>
        <a:bodyPr/>
        <a:lstStyle/>
        <a:p>
          <a:pPr rtl="0"/>
          <a:r>
            <a:rPr lang="en-US" dirty="0" smtClean="0"/>
            <a:t>TRM Use</a:t>
          </a:r>
          <a:endParaRPr lang="en-US" dirty="0"/>
        </a:p>
      </dgm:t>
    </dgm:pt>
    <dgm:pt modelId="{7AB48866-CDBA-4B00-B77A-FCA5EC5A42E8}" type="parTrans" cxnId="{88698711-AC4C-4E8D-8578-52D671406619}">
      <dgm:prSet/>
      <dgm:spPr/>
      <dgm:t>
        <a:bodyPr/>
        <a:lstStyle/>
        <a:p>
          <a:endParaRPr lang="en-US"/>
        </a:p>
      </dgm:t>
    </dgm:pt>
    <dgm:pt modelId="{0FC94EA5-B15C-47EE-A731-5B5ECBBE6C1B}" type="sibTrans" cxnId="{88698711-AC4C-4E8D-8578-52D671406619}">
      <dgm:prSet/>
      <dgm:spPr/>
      <dgm:t>
        <a:bodyPr/>
        <a:lstStyle/>
        <a:p>
          <a:endParaRPr lang="en-US"/>
        </a:p>
      </dgm:t>
    </dgm:pt>
    <dgm:pt modelId="{552C94AE-8D95-4D7D-BA87-D12FB3272E68}">
      <dgm:prSet/>
      <dgm:spPr/>
      <dgm:t>
        <a:bodyPr/>
        <a:lstStyle/>
        <a:p>
          <a:pPr rtl="0"/>
          <a:r>
            <a:rPr lang="en-US" dirty="0" smtClean="0"/>
            <a:t>Savings Estimates Impact</a:t>
          </a:r>
          <a:endParaRPr lang="en-US" dirty="0"/>
        </a:p>
      </dgm:t>
    </dgm:pt>
    <dgm:pt modelId="{2FE46B08-409F-4C6F-AF13-A8A40BE0EDCE}" type="parTrans" cxnId="{CF673E31-7947-4B3D-870B-A843461BAE53}">
      <dgm:prSet/>
      <dgm:spPr/>
      <dgm:t>
        <a:bodyPr/>
        <a:lstStyle/>
        <a:p>
          <a:endParaRPr lang="en-US"/>
        </a:p>
      </dgm:t>
    </dgm:pt>
    <dgm:pt modelId="{081C4FEF-9287-4CE5-B4FD-CD44C1C9C4CD}" type="sibTrans" cxnId="{CF673E31-7947-4B3D-870B-A843461BAE53}">
      <dgm:prSet/>
      <dgm:spPr/>
      <dgm:t>
        <a:bodyPr/>
        <a:lstStyle/>
        <a:p>
          <a:endParaRPr lang="en-US"/>
        </a:p>
      </dgm:t>
    </dgm:pt>
    <dgm:pt modelId="{93FF5D1C-B203-4A55-84DE-E5E76ACAED30}">
      <dgm:prSet/>
      <dgm:spPr/>
      <dgm:t>
        <a:bodyPr/>
        <a:lstStyle/>
        <a:p>
          <a:pPr rtl="0"/>
          <a:r>
            <a:rPr lang="en-US" dirty="0" smtClean="0"/>
            <a:t>TRM Advantages</a:t>
          </a:r>
          <a:endParaRPr lang="en-US" dirty="0"/>
        </a:p>
      </dgm:t>
    </dgm:pt>
    <dgm:pt modelId="{27AFCDB6-902F-475B-AFF0-FED1E91AAAE5}" type="parTrans" cxnId="{E72CE6A4-A1B3-4EF3-8727-571ECAB69AD2}">
      <dgm:prSet/>
      <dgm:spPr/>
      <dgm:t>
        <a:bodyPr/>
        <a:lstStyle/>
        <a:p>
          <a:endParaRPr lang="en-US"/>
        </a:p>
      </dgm:t>
    </dgm:pt>
    <dgm:pt modelId="{F374E31F-53A7-427A-B048-7383A0E6D90E}" type="sibTrans" cxnId="{E72CE6A4-A1B3-4EF3-8727-571ECAB69AD2}">
      <dgm:prSet/>
      <dgm:spPr/>
      <dgm:t>
        <a:bodyPr/>
        <a:lstStyle/>
        <a:p>
          <a:endParaRPr lang="en-US"/>
        </a:p>
      </dgm:t>
    </dgm:pt>
    <dgm:pt modelId="{EB4A8573-B2CE-41A8-A39C-BBC9A71192C3}">
      <dgm:prSet/>
      <dgm:spPr/>
      <dgm:t>
        <a:bodyPr/>
        <a:lstStyle/>
        <a:p>
          <a:pPr rtl="0"/>
          <a:r>
            <a:rPr lang="en-US" dirty="0" smtClean="0"/>
            <a:t>TRM Disadvantages</a:t>
          </a:r>
          <a:endParaRPr lang="en-US" dirty="0"/>
        </a:p>
      </dgm:t>
    </dgm:pt>
    <dgm:pt modelId="{4874AE5C-BEA9-496F-9B25-AD1FFEC18C44}" type="parTrans" cxnId="{CD72DCF3-B10A-4575-98F5-F75FC6871B25}">
      <dgm:prSet/>
      <dgm:spPr/>
      <dgm:t>
        <a:bodyPr/>
        <a:lstStyle/>
        <a:p>
          <a:endParaRPr lang="en-US"/>
        </a:p>
      </dgm:t>
    </dgm:pt>
    <dgm:pt modelId="{40681AE8-00A1-4C42-BA92-2A340C58614C}" type="sibTrans" cxnId="{CD72DCF3-B10A-4575-98F5-F75FC6871B25}">
      <dgm:prSet/>
      <dgm:spPr/>
      <dgm:t>
        <a:bodyPr/>
        <a:lstStyle/>
        <a:p>
          <a:endParaRPr lang="en-US"/>
        </a:p>
      </dgm:t>
    </dgm:pt>
    <dgm:pt modelId="{44946A9B-4F0B-472C-AB72-537502932AE3}">
      <dgm:prSet/>
      <dgm:spPr/>
      <dgm:t>
        <a:bodyPr/>
        <a:lstStyle/>
        <a:p>
          <a:pPr rtl="0"/>
          <a:r>
            <a:rPr lang="en-US" dirty="0" smtClean="0"/>
            <a:t>Billing Analysis</a:t>
          </a:r>
          <a:endParaRPr lang="en-US" dirty="0"/>
        </a:p>
      </dgm:t>
    </dgm:pt>
    <dgm:pt modelId="{7636BF30-0F22-4D2B-8289-1DC06907F10B}" type="parTrans" cxnId="{876271E3-63D9-4669-BC58-EE7ED22E659B}">
      <dgm:prSet/>
      <dgm:spPr/>
      <dgm:t>
        <a:bodyPr/>
        <a:lstStyle/>
        <a:p>
          <a:endParaRPr lang="en-US"/>
        </a:p>
      </dgm:t>
    </dgm:pt>
    <dgm:pt modelId="{6F38A4DA-2D93-41E4-B639-46BD7BC72C98}" type="sibTrans" cxnId="{876271E3-63D9-4669-BC58-EE7ED22E659B}">
      <dgm:prSet/>
      <dgm:spPr/>
      <dgm:t>
        <a:bodyPr/>
        <a:lstStyle/>
        <a:p>
          <a:endParaRPr lang="en-US"/>
        </a:p>
      </dgm:t>
    </dgm:pt>
    <dgm:pt modelId="{218CA563-C27E-4E29-B6AA-825F4FF4F240}">
      <dgm:prSet/>
      <dgm:spPr/>
      <dgm:t>
        <a:bodyPr/>
        <a:lstStyle/>
        <a:p>
          <a:pPr rtl="0"/>
          <a:r>
            <a:rPr lang="en-US" dirty="0" smtClean="0"/>
            <a:t>Regulatory reporting, cost-benefit analysis, EERS.</a:t>
          </a:r>
          <a:endParaRPr lang="en-US" dirty="0"/>
        </a:p>
      </dgm:t>
    </dgm:pt>
    <dgm:pt modelId="{4288E001-3C07-4CAE-A711-C07A5745096D}" type="parTrans" cxnId="{1D8511CA-D055-4090-ACD9-54AA28FF7084}">
      <dgm:prSet/>
      <dgm:spPr/>
      <dgm:t>
        <a:bodyPr/>
        <a:lstStyle/>
        <a:p>
          <a:endParaRPr lang="en-US"/>
        </a:p>
      </dgm:t>
    </dgm:pt>
    <dgm:pt modelId="{A478EB43-1D2F-4297-949B-AA91A43807A8}" type="sibTrans" cxnId="{1D8511CA-D055-4090-ACD9-54AA28FF7084}">
      <dgm:prSet/>
      <dgm:spPr/>
      <dgm:t>
        <a:bodyPr/>
        <a:lstStyle/>
        <a:p>
          <a:endParaRPr lang="en-US"/>
        </a:p>
      </dgm:t>
    </dgm:pt>
    <dgm:pt modelId="{C7C4D396-3C77-4146-BEBE-B370A80649BE}">
      <dgm:prSet/>
      <dgm:spPr/>
      <dgm:t>
        <a:bodyPr/>
        <a:lstStyle/>
        <a:p>
          <a:pPr rtl="0"/>
          <a:r>
            <a:rPr lang="en-US" dirty="0" smtClean="0"/>
            <a:t>Measure selection, program funding, and program continuation, utility incentives or penalties.</a:t>
          </a:r>
          <a:endParaRPr lang="en-US" dirty="0"/>
        </a:p>
      </dgm:t>
    </dgm:pt>
    <dgm:pt modelId="{F25FE965-130F-4BE8-9872-46DCBE450B82}" type="parTrans" cxnId="{AA637ADE-12AE-4B57-9CB1-C5CE7AB99462}">
      <dgm:prSet/>
      <dgm:spPr/>
      <dgm:t>
        <a:bodyPr/>
        <a:lstStyle/>
        <a:p>
          <a:endParaRPr lang="en-US"/>
        </a:p>
      </dgm:t>
    </dgm:pt>
    <dgm:pt modelId="{824F2792-F445-49B1-802F-9FF922E93C22}" type="sibTrans" cxnId="{AA637ADE-12AE-4B57-9CB1-C5CE7AB99462}">
      <dgm:prSet/>
      <dgm:spPr/>
      <dgm:t>
        <a:bodyPr/>
        <a:lstStyle/>
        <a:p>
          <a:endParaRPr lang="en-US"/>
        </a:p>
      </dgm:t>
    </dgm:pt>
    <dgm:pt modelId="{5EA86FE6-811B-41FB-8807-CAF0D3074AAB}">
      <dgm:prSet/>
      <dgm:spPr/>
      <dgm:t>
        <a:bodyPr/>
        <a:lstStyle/>
        <a:p>
          <a:pPr rtl="0"/>
          <a:r>
            <a:rPr lang="en-US" dirty="0" smtClean="0"/>
            <a:t>Fewer data requirements, faster results, lower cost.</a:t>
          </a:r>
          <a:endParaRPr lang="en-US" dirty="0"/>
        </a:p>
      </dgm:t>
    </dgm:pt>
    <dgm:pt modelId="{F72DE0D1-1108-41D2-960B-B3E9BB8658F9}" type="parTrans" cxnId="{E8E9CF33-E3C9-49B7-9D70-13F45D977AAA}">
      <dgm:prSet/>
      <dgm:spPr/>
      <dgm:t>
        <a:bodyPr/>
        <a:lstStyle/>
        <a:p>
          <a:endParaRPr lang="en-US"/>
        </a:p>
      </dgm:t>
    </dgm:pt>
    <dgm:pt modelId="{11CA2FD9-7CA2-4F0A-A35C-15D3E1625DFE}" type="sibTrans" cxnId="{E8E9CF33-E3C9-49B7-9D70-13F45D977AAA}">
      <dgm:prSet/>
      <dgm:spPr/>
      <dgm:t>
        <a:bodyPr/>
        <a:lstStyle/>
        <a:p>
          <a:endParaRPr lang="en-US"/>
        </a:p>
      </dgm:t>
    </dgm:pt>
    <dgm:pt modelId="{963DD1F1-9658-437B-91E7-1538912767EE}">
      <dgm:prSet/>
      <dgm:spPr/>
      <dgm:t>
        <a:bodyPr/>
        <a:lstStyle/>
        <a:p>
          <a:pPr rtl="0"/>
          <a:r>
            <a:rPr lang="en-US" dirty="0" smtClean="0"/>
            <a:t>Require many assumptions, often not good predictors of savings, vary by jurisdiction.</a:t>
          </a:r>
          <a:endParaRPr lang="en-US" dirty="0"/>
        </a:p>
      </dgm:t>
    </dgm:pt>
    <dgm:pt modelId="{88101D56-37F3-4456-BEE0-A083CBE8B2F2}" type="parTrans" cxnId="{4341E7FD-DF5A-48F9-B0DF-8272BF0B9ACD}">
      <dgm:prSet/>
      <dgm:spPr/>
      <dgm:t>
        <a:bodyPr/>
        <a:lstStyle/>
        <a:p>
          <a:endParaRPr lang="en-US"/>
        </a:p>
      </dgm:t>
    </dgm:pt>
    <dgm:pt modelId="{C0FB3D20-AA3D-43BC-8E9F-4CD369BA885C}" type="sibTrans" cxnId="{4341E7FD-DF5A-48F9-B0DF-8272BF0B9ACD}">
      <dgm:prSet/>
      <dgm:spPr/>
      <dgm:t>
        <a:bodyPr/>
        <a:lstStyle/>
        <a:p>
          <a:endParaRPr lang="en-US"/>
        </a:p>
      </dgm:t>
    </dgm:pt>
    <dgm:pt modelId="{B4611CA5-3F2C-464C-BA6E-763CC700BF10}">
      <dgm:prSet/>
      <dgm:spPr/>
      <dgm:t>
        <a:bodyPr/>
        <a:lstStyle/>
        <a:p>
          <a:pPr rtl="0"/>
          <a:r>
            <a:rPr lang="en-US" dirty="0" smtClean="0"/>
            <a:t>Important to use usage data to assess savings.</a:t>
          </a:r>
          <a:endParaRPr lang="en-US" dirty="0"/>
        </a:p>
      </dgm:t>
    </dgm:pt>
    <dgm:pt modelId="{2E1EFF23-2156-4307-81C0-B4BAA8999F4C}" type="parTrans" cxnId="{FD672F21-56EA-4A2B-81DA-2013E9AFF54A}">
      <dgm:prSet/>
      <dgm:spPr/>
      <dgm:t>
        <a:bodyPr/>
        <a:lstStyle/>
        <a:p>
          <a:endParaRPr lang="en-US"/>
        </a:p>
      </dgm:t>
    </dgm:pt>
    <dgm:pt modelId="{A1658628-0316-4D4D-98C2-C3D713AA653C}" type="sibTrans" cxnId="{FD672F21-56EA-4A2B-81DA-2013E9AFF54A}">
      <dgm:prSet/>
      <dgm:spPr/>
      <dgm:t>
        <a:bodyPr/>
        <a:lstStyle/>
        <a:p>
          <a:endParaRPr lang="en-US"/>
        </a:p>
      </dgm:t>
    </dgm:pt>
    <dgm:pt modelId="{C877B0FF-4771-472D-84E4-1F2F48E16B1A}">
      <dgm:prSet/>
      <dgm:spPr/>
      <dgm:t>
        <a:bodyPr/>
        <a:lstStyle/>
        <a:p>
          <a:pPr rtl="0"/>
          <a:r>
            <a:rPr lang="en-US" dirty="0" smtClean="0"/>
            <a:t>Provides other important insights for </a:t>
          </a:r>
          <a:r>
            <a:rPr lang="en-US" smtClean="0"/>
            <a:t>program refinement.</a:t>
          </a:r>
          <a:endParaRPr lang="en-US" dirty="0"/>
        </a:p>
      </dgm:t>
    </dgm:pt>
    <dgm:pt modelId="{0722A696-4039-4B47-A375-4D1B3E6F3F4D}" type="parTrans" cxnId="{67D41415-0840-40BD-AD54-0E22B483E24E}">
      <dgm:prSet/>
      <dgm:spPr/>
      <dgm:t>
        <a:bodyPr/>
        <a:lstStyle/>
        <a:p>
          <a:endParaRPr lang="en-US"/>
        </a:p>
      </dgm:t>
    </dgm:pt>
    <dgm:pt modelId="{5646D6EC-3710-4062-A21C-835458FCE754}" type="sibTrans" cxnId="{67D41415-0840-40BD-AD54-0E22B483E24E}">
      <dgm:prSet/>
      <dgm:spPr/>
      <dgm:t>
        <a:bodyPr/>
        <a:lstStyle/>
        <a:p>
          <a:endParaRPr lang="en-US"/>
        </a:p>
      </dgm:t>
    </dgm:pt>
    <dgm:pt modelId="{4C5D5966-8FC2-4DDA-A49E-BD2D6F1CD55F}" type="pres">
      <dgm:prSet presAssocID="{85D282B0-5C2D-4A11-9FAE-33DA19576BF9}" presName="Name0" presStyleCnt="0">
        <dgm:presLayoutVars>
          <dgm:dir/>
          <dgm:animLvl val="lvl"/>
          <dgm:resizeHandles val="exact"/>
        </dgm:presLayoutVars>
      </dgm:prSet>
      <dgm:spPr/>
      <dgm:t>
        <a:bodyPr/>
        <a:lstStyle/>
        <a:p>
          <a:endParaRPr lang="en-US"/>
        </a:p>
      </dgm:t>
    </dgm:pt>
    <dgm:pt modelId="{C15D9B2D-7B3C-4056-9740-49B6BA907791}" type="pres">
      <dgm:prSet presAssocID="{BFAF5F27-CFAD-4D91-B855-B14CAA6A38E6}" presName="linNode" presStyleCnt="0"/>
      <dgm:spPr/>
    </dgm:pt>
    <dgm:pt modelId="{863E3ECC-4CB3-42EB-8D96-21F6427D4585}" type="pres">
      <dgm:prSet presAssocID="{BFAF5F27-CFAD-4D91-B855-B14CAA6A38E6}" presName="parentText" presStyleLbl="node1" presStyleIdx="0" presStyleCnt="5">
        <dgm:presLayoutVars>
          <dgm:chMax val="1"/>
          <dgm:bulletEnabled val="1"/>
        </dgm:presLayoutVars>
      </dgm:prSet>
      <dgm:spPr/>
      <dgm:t>
        <a:bodyPr/>
        <a:lstStyle/>
        <a:p>
          <a:endParaRPr lang="en-US"/>
        </a:p>
      </dgm:t>
    </dgm:pt>
    <dgm:pt modelId="{32FA9E06-9D07-484B-B4B2-A2A445506D52}" type="pres">
      <dgm:prSet presAssocID="{BFAF5F27-CFAD-4D91-B855-B14CAA6A38E6}" presName="descendantText" presStyleLbl="alignAccFollowNode1" presStyleIdx="0" presStyleCnt="5">
        <dgm:presLayoutVars>
          <dgm:bulletEnabled val="1"/>
        </dgm:presLayoutVars>
      </dgm:prSet>
      <dgm:spPr/>
      <dgm:t>
        <a:bodyPr/>
        <a:lstStyle/>
        <a:p>
          <a:endParaRPr lang="en-US"/>
        </a:p>
      </dgm:t>
    </dgm:pt>
    <dgm:pt modelId="{A752EE1B-9273-48FF-9AE3-565F10EAF6C8}" type="pres">
      <dgm:prSet presAssocID="{0FC94EA5-B15C-47EE-A731-5B5ECBBE6C1B}" presName="sp" presStyleCnt="0"/>
      <dgm:spPr/>
    </dgm:pt>
    <dgm:pt modelId="{F27CB582-C488-45C2-BF4C-4F3E3DB29107}" type="pres">
      <dgm:prSet presAssocID="{552C94AE-8D95-4D7D-BA87-D12FB3272E68}" presName="linNode" presStyleCnt="0"/>
      <dgm:spPr/>
    </dgm:pt>
    <dgm:pt modelId="{8DEC97CA-FD67-4A65-90B4-3F723E5D92A3}" type="pres">
      <dgm:prSet presAssocID="{552C94AE-8D95-4D7D-BA87-D12FB3272E68}" presName="parentText" presStyleLbl="node1" presStyleIdx="1" presStyleCnt="5">
        <dgm:presLayoutVars>
          <dgm:chMax val="1"/>
          <dgm:bulletEnabled val="1"/>
        </dgm:presLayoutVars>
      </dgm:prSet>
      <dgm:spPr/>
      <dgm:t>
        <a:bodyPr/>
        <a:lstStyle/>
        <a:p>
          <a:endParaRPr lang="en-US"/>
        </a:p>
      </dgm:t>
    </dgm:pt>
    <dgm:pt modelId="{09846564-D2AD-4C59-A383-EF01C9B2AD68}" type="pres">
      <dgm:prSet presAssocID="{552C94AE-8D95-4D7D-BA87-D12FB3272E68}" presName="descendantText" presStyleLbl="alignAccFollowNode1" presStyleIdx="1" presStyleCnt="5">
        <dgm:presLayoutVars>
          <dgm:bulletEnabled val="1"/>
        </dgm:presLayoutVars>
      </dgm:prSet>
      <dgm:spPr/>
      <dgm:t>
        <a:bodyPr/>
        <a:lstStyle/>
        <a:p>
          <a:endParaRPr lang="en-US"/>
        </a:p>
      </dgm:t>
    </dgm:pt>
    <dgm:pt modelId="{AC4B59A1-C968-4DAF-A536-2D7884A8DA02}" type="pres">
      <dgm:prSet presAssocID="{081C4FEF-9287-4CE5-B4FD-CD44C1C9C4CD}" presName="sp" presStyleCnt="0"/>
      <dgm:spPr/>
    </dgm:pt>
    <dgm:pt modelId="{BE21E194-3267-40FF-B061-F4C6605D5165}" type="pres">
      <dgm:prSet presAssocID="{93FF5D1C-B203-4A55-84DE-E5E76ACAED30}" presName="linNode" presStyleCnt="0"/>
      <dgm:spPr/>
    </dgm:pt>
    <dgm:pt modelId="{9FBA7481-A51D-4747-9AA3-BBFB9031BA87}" type="pres">
      <dgm:prSet presAssocID="{93FF5D1C-B203-4A55-84DE-E5E76ACAED30}" presName="parentText" presStyleLbl="node1" presStyleIdx="2" presStyleCnt="5">
        <dgm:presLayoutVars>
          <dgm:chMax val="1"/>
          <dgm:bulletEnabled val="1"/>
        </dgm:presLayoutVars>
      </dgm:prSet>
      <dgm:spPr/>
      <dgm:t>
        <a:bodyPr/>
        <a:lstStyle/>
        <a:p>
          <a:endParaRPr lang="en-US"/>
        </a:p>
      </dgm:t>
    </dgm:pt>
    <dgm:pt modelId="{E60E9A33-7586-494A-8ADF-E257219D1C78}" type="pres">
      <dgm:prSet presAssocID="{93FF5D1C-B203-4A55-84DE-E5E76ACAED30}" presName="descendantText" presStyleLbl="alignAccFollowNode1" presStyleIdx="2" presStyleCnt="5">
        <dgm:presLayoutVars>
          <dgm:bulletEnabled val="1"/>
        </dgm:presLayoutVars>
      </dgm:prSet>
      <dgm:spPr/>
      <dgm:t>
        <a:bodyPr/>
        <a:lstStyle/>
        <a:p>
          <a:endParaRPr lang="en-US"/>
        </a:p>
      </dgm:t>
    </dgm:pt>
    <dgm:pt modelId="{EBE9E3C6-24E2-412A-9A92-EF91EAD475CE}" type="pres">
      <dgm:prSet presAssocID="{F374E31F-53A7-427A-B048-7383A0E6D90E}" presName="sp" presStyleCnt="0"/>
      <dgm:spPr/>
    </dgm:pt>
    <dgm:pt modelId="{21DF4F1B-7CE2-479A-9C15-B78B65376995}" type="pres">
      <dgm:prSet presAssocID="{EB4A8573-B2CE-41A8-A39C-BBC9A71192C3}" presName="linNode" presStyleCnt="0"/>
      <dgm:spPr/>
    </dgm:pt>
    <dgm:pt modelId="{62D2E756-941B-4BB5-8AFB-0DA5624A8DA4}" type="pres">
      <dgm:prSet presAssocID="{EB4A8573-B2CE-41A8-A39C-BBC9A71192C3}" presName="parentText" presStyleLbl="node1" presStyleIdx="3" presStyleCnt="5">
        <dgm:presLayoutVars>
          <dgm:chMax val="1"/>
          <dgm:bulletEnabled val="1"/>
        </dgm:presLayoutVars>
      </dgm:prSet>
      <dgm:spPr/>
      <dgm:t>
        <a:bodyPr/>
        <a:lstStyle/>
        <a:p>
          <a:endParaRPr lang="en-US"/>
        </a:p>
      </dgm:t>
    </dgm:pt>
    <dgm:pt modelId="{569AF646-1347-4EC8-B772-907B2C28AB57}" type="pres">
      <dgm:prSet presAssocID="{EB4A8573-B2CE-41A8-A39C-BBC9A71192C3}" presName="descendantText" presStyleLbl="alignAccFollowNode1" presStyleIdx="3" presStyleCnt="5">
        <dgm:presLayoutVars>
          <dgm:bulletEnabled val="1"/>
        </dgm:presLayoutVars>
      </dgm:prSet>
      <dgm:spPr/>
      <dgm:t>
        <a:bodyPr/>
        <a:lstStyle/>
        <a:p>
          <a:endParaRPr lang="en-US"/>
        </a:p>
      </dgm:t>
    </dgm:pt>
    <dgm:pt modelId="{4B23BD26-8AD7-4BA0-A3B4-CDFB3DE7B922}" type="pres">
      <dgm:prSet presAssocID="{40681AE8-00A1-4C42-BA92-2A340C58614C}" presName="sp" presStyleCnt="0"/>
      <dgm:spPr/>
    </dgm:pt>
    <dgm:pt modelId="{53FBA255-368C-4D03-B845-07CD493BE37B}" type="pres">
      <dgm:prSet presAssocID="{44946A9B-4F0B-472C-AB72-537502932AE3}" presName="linNode" presStyleCnt="0"/>
      <dgm:spPr/>
    </dgm:pt>
    <dgm:pt modelId="{A83AE22E-E911-4905-AD8F-64F5C2C2EC7F}" type="pres">
      <dgm:prSet presAssocID="{44946A9B-4F0B-472C-AB72-537502932AE3}" presName="parentText" presStyleLbl="node1" presStyleIdx="4" presStyleCnt="5">
        <dgm:presLayoutVars>
          <dgm:chMax val="1"/>
          <dgm:bulletEnabled val="1"/>
        </dgm:presLayoutVars>
      </dgm:prSet>
      <dgm:spPr/>
      <dgm:t>
        <a:bodyPr/>
        <a:lstStyle/>
        <a:p>
          <a:endParaRPr lang="en-US"/>
        </a:p>
      </dgm:t>
    </dgm:pt>
    <dgm:pt modelId="{33BFABD2-6823-4548-8536-9BAB6ED7EC10}" type="pres">
      <dgm:prSet presAssocID="{44946A9B-4F0B-472C-AB72-537502932AE3}" presName="descendantText" presStyleLbl="alignAccFollowNode1" presStyleIdx="4" presStyleCnt="5">
        <dgm:presLayoutVars>
          <dgm:bulletEnabled val="1"/>
        </dgm:presLayoutVars>
      </dgm:prSet>
      <dgm:spPr/>
      <dgm:t>
        <a:bodyPr/>
        <a:lstStyle/>
        <a:p>
          <a:endParaRPr lang="en-US"/>
        </a:p>
      </dgm:t>
    </dgm:pt>
  </dgm:ptLst>
  <dgm:cxnLst>
    <dgm:cxn modelId="{876271E3-63D9-4669-BC58-EE7ED22E659B}" srcId="{85D282B0-5C2D-4A11-9FAE-33DA19576BF9}" destId="{44946A9B-4F0B-472C-AB72-537502932AE3}" srcOrd="4" destOrd="0" parTransId="{7636BF30-0F22-4D2B-8289-1DC06907F10B}" sibTransId="{6F38A4DA-2D93-41E4-B639-46BD7BC72C98}"/>
    <dgm:cxn modelId="{AA637ADE-12AE-4B57-9CB1-C5CE7AB99462}" srcId="{552C94AE-8D95-4D7D-BA87-D12FB3272E68}" destId="{C7C4D396-3C77-4146-BEBE-B370A80649BE}" srcOrd="0" destOrd="0" parTransId="{F25FE965-130F-4BE8-9872-46DCBE450B82}" sibTransId="{824F2792-F445-49B1-802F-9FF922E93C22}"/>
    <dgm:cxn modelId="{3F40F3C2-997E-46E5-B7C7-7D9E8A696BEB}" type="presOf" srcId="{85D282B0-5C2D-4A11-9FAE-33DA19576BF9}" destId="{4C5D5966-8FC2-4DDA-A49E-BD2D6F1CD55F}" srcOrd="0" destOrd="0" presId="urn:microsoft.com/office/officeart/2005/8/layout/vList5"/>
    <dgm:cxn modelId="{68F3E245-2BBF-4A43-A2A6-2CF83F1AA32A}" type="presOf" srcId="{B4611CA5-3F2C-464C-BA6E-763CC700BF10}" destId="{33BFABD2-6823-4548-8536-9BAB6ED7EC10}" srcOrd="0" destOrd="0" presId="urn:microsoft.com/office/officeart/2005/8/layout/vList5"/>
    <dgm:cxn modelId="{6570C2EE-6FCD-473A-B910-C792CEF9C848}" type="presOf" srcId="{BFAF5F27-CFAD-4D91-B855-B14CAA6A38E6}" destId="{863E3ECC-4CB3-42EB-8D96-21F6427D4585}" srcOrd="0" destOrd="0" presId="urn:microsoft.com/office/officeart/2005/8/layout/vList5"/>
    <dgm:cxn modelId="{5DB56798-D3F7-4562-858C-E339A5F85C5E}" type="presOf" srcId="{44946A9B-4F0B-472C-AB72-537502932AE3}" destId="{A83AE22E-E911-4905-AD8F-64F5C2C2EC7F}" srcOrd="0" destOrd="0" presId="urn:microsoft.com/office/officeart/2005/8/layout/vList5"/>
    <dgm:cxn modelId="{E72CE6A4-A1B3-4EF3-8727-571ECAB69AD2}" srcId="{85D282B0-5C2D-4A11-9FAE-33DA19576BF9}" destId="{93FF5D1C-B203-4A55-84DE-E5E76ACAED30}" srcOrd="2" destOrd="0" parTransId="{27AFCDB6-902F-475B-AFF0-FED1E91AAAE5}" sibTransId="{F374E31F-53A7-427A-B048-7383A0E6D90E}"/>
    <dgm:cxn modelId="{E8E9CF33-E3C9-49B7-9D70-13F45D977AAA}" srcId="{93FF5D1C-B203-4A55-84DE-E5E76ACAED30}" destId="{5EA86FE6-811B-41FB-8807-CAF0D3074AAB}" srcOrd="0" destOrd="0" parTransId="{F72DE0D1-1108-41D2-960B-B3E9BB8658F9}" sibTransId="{11CA2FD9-7CA2-4F0A-A35C-15D3E1625DFE}"/>
    <dgm:cxn modelId="{1D8511CA-D055-4090-ACD9-54AA28FF7084}" srcId="{BFAF5F27-CFAD-4D91-B855-B14CAA6A38E6}" destId="{218CA563-C27E-4E29-B6AA-825F4FF4F240}" srcOrd="0" destOrd="0" parTransId="{4288E001-3C07-4CAE-A711-C07A5745096D}" sibTransId="{A478EB43-1D2F-4297-949B-AA91A43807A8}"/>
    <dgm:cxn modelId="{67D41415-0840-40BD-AD54-0E22B483E24E}" srcId="{44946A9B-4F0B-472C-AB72-537502932AE3}" destId="{C877B0FF-4771-472D-84E4-1F2F48E16B1A}" srcOrd="1" destOrd="0" parTransId="{0722A696-4039-4B47-A375-4D1B3E6F3F4D}" sibTransId="{5646D6EC-3710-4062-A21C-835458FCE754}"/>
    <dgm:cxn modelId="{88698711-AC4C-4E8D-8578-52D671406619}" srcId="{85D282B0-5C2D-4A11-9FAE-33DA19576BF9}" destId="{BFAF5F27-CFAD-4D91-B855-B14CAA6A38E6}" srcOrd="0" destOrd="0" parTransId="{7AB48866-CDBA-4B00-B77A-FCA5EC5A42E8}" sibTransId="{0FC94EA5-B15C-47EE-A731-5B5ECBBE6C1B}"/>
    <dgm:cxn modelId="{9016583A-B6E1-4CEF-8C8E-3B8F8ABEEAD5}" type="presOf" srcId="{218CA563-C27E-4E29-B6AA-825F4FF4F240}" destId="{32FA9E06-9D07-484B-B4B2-A2A445506D52}" srcOrd="0" destOrd="0" presId="urn:microsoft.com/office/officeart/2005/8/layout/vList5"/>
    <dgm:cxn modelId="{CF673E31-7947-4B3D-870B-A843461BAE53}" srcId="{85D282B0-5C2D-4A11-9FAE-33DA19576BF9}" destId="{552C94AE-8D95-4D7D-BA87-D12FB3272E68}" srcOrd="1" destOrd="0" parTransId="{2FE46B08-409F-4C6F-AF13-A8A40BE0EDCE}" sibTransId="{081C4FEF-9287-4CE5-B4FD-CD44C1C9C4CD}"/>
    <dgm:cxn modelId="{E3888EFC-C80E-437F-9E3F-5EEA1370498A}" type="presOf" srcId="{5EA86FE6-811B-41FB-8807-CAF0D3074AAB}" destId="{E60E9A33-7586-494A-8ADF-E257219D1C78}" srcOrd="0" destOrd="0" presId="urn:microsoft.com/office/officeart/2005/8/layout/vList5"/>
    <dgm:cxn modelId="{43C91BE4-84F4-4D52-82E0-17234F167165}" type="presOf" srcId="{C7C4D396-3C77-4146-BEBE-B370A80649BE}" destId="{09846564-D2AD-4C59-A383-EF01C9B2AD68}" srcOrd="0" destOrd="0" presId="urn:microsoft.com/office/officeart/2005/8/layout/vList5"/>
    <dgm:cxn modelId="{6BEB8DDC-75F9-467D-81EC-F854CC4AEF3A}" type="presOf" srcId="{C877B0FF-4771-472D-84E4-1F2F48E16B1A}" destId="{33BFABD2-6823-4548-8536-9BAB6ED7EC10}" srcOrd="0" destOrd="1" presId="urn:microsoft.com/office/officeart/2005/8/layout/vList5"/>
    <dgm:cxn modelId="{33C6F406-3802-4FE5-89CD-5EA3B7F851D0}" type="presOf" srcId="{93FF5D1C-B203-4A55-84DE-E5E76ACAED30}" destId="{9FBA7481-A51D-4747-9AA3-BBFB9031BA87}" srcOrd="0" destOrd="0" presId="urn:microsoft.com/office/officeart/2005/8/layout/vList5"/>
    <dgm:cxn modelId="{5C1B6449-4554-47C6-80C8-86977E9A261A}" type="presOf" srcId="{963DD1F1-9658-437B-91E7-1538912767EE}" destId="{569AF646-1347-4EC8-B772-907B2C28AB57}" srcOrd="0" destOrd="0" presId="urn:microsoft.com/office/officeart/2005/8/layout/vList5"/>
    <dgm:cxn modelId="{31DF1919-F5EC-4F17-940E-5FEA93836033}" type="presOf" srcId="{552C94AE-8D95-4D7D-BA87-D12FB3272E68}" destId="{8DEC97CA-FD67-4A65-90B4-3F723E5D92A3}" srcOrd="0" destOrd="0" presId="urn:microsoft.com/office/officeart/2005/8/layout/vList5"/>
    <dgm:cxn modelId="{CD72DCF3-B10A-4575-98F5-F75FC6871B25}" srcId="{85D282B0-5C2D-4A11-9FAE-33DA19576BF9}" destId="{EB4A8573-B2CE-41A8-A39C-BBC9A71192C3}" srcOrd="3" destOrd="0" parTransId="{4874AE5C-BEA9-496F-9B25-AD1FFEC18C44}" sibTransId="{40681AE8-00A1-4C42-BA92-2A340C58614C}"/>
    <dgm:cxn modelId="{4341E7FD-DF5A-48F9-B0DF-8272BF0B9ACD}" srcId="{EB4A8573-B2CE-41A8-A39C-BBC9A71192C3}" destId="{963DD1F1-9658-437B-91E7-1538912767EE}" srcOrd="0" destOrd="0" parTransId="{88101D56-37F3-4456-BEE0-A083CBE8B2F2}" sibTransId="{C0FB3D20-AA3D-43BC-8E9F-4CD369BA885C}"/>
    <dgm:cxn modelId="{FD672F21-56EA-4A2B-81DA-2013E9AFF54A}" srcId="{44946A9B-4F0B-472C-AB72-537502932AE3}" destId="{B4611CA5-3F2C-464C-BA6E-763CC700BF10}" srcOrd="0" destOrd="0" parTransId="{2E1EFF23-2156-4307-81C0-B4BAA8999F4C}" sibTransId="{A1658628-0316-4D4D-98C2-C3D713AA653C}"/>
    <dgm:cxn modelId="{AC351714-5759-4442-9433-8B28AF6D3829}" type="presOf" srcId="{EB4A8573-B2CE-41A8-A39C-BBC9A71192C3}" destId="{62D2E756-941B-4BB5-8AFB-0DA5624A8DA4}" srcOrd="0" destOrd="0" presId="urn:microsoft.com/office/officeart/2005/8/layout/vList5"/>
    <dgm:cxn modelId="{7104B49E-5146-4C59-809C-0E5EBEFB6560}" type="presParOf" srcId="{4C5D5966-8FC2-4DDA-A49E-BD2D6F1CD55F}" destId="{C15D9B2D-7B3C-4056-9740-49B6BA907791}" srcOrd="0" destOrd="0" presId="urn:microsoft.com/office/officeart/2005/8/layout/vList5"/>
    <dgm:cxn modelId="{964F7918-A262-443C-A253-676AD99B9785}" type="presParOf" srcId="{C15D9B2D-7B3C-4056-9740-49B6BA907791}" destId="{863E3ECC-4CB3-42EB-8D96-21F6427D4585}" srcOrd="0" destOrd="0" presId="urn:microsoft.com/office/officeart/2005/8/layout/vList5"/>
    <dgm:cxn modelId="{7E4AE6C2-7DFC-4845-9F81-40A15FDE47E1}" type="presParOf" srcId="{C15D9B2D-7B3C-4056-9740-49B6BA907791}" destId="{32FA9E06-9D07-484B-B4B2-A2A445506D52}" srcOrd="1" destOrd="0" presId="urn:microsoft.com/office/officeart/2005/8/layout/vList5"/>
    <dgm:cxn modelId="{C0EE2C05-7A1A-4950-9D24-7C83D0342152}" type="presParOf" srcId="{4C5D5966-8FC2-4DDA-A49E-BD2D6F1CD55F}" destId="{A752EE1B-9273-48FF-9AE3-565F10EAF6C8}" srcOrd="1" destOrd="0" presId="urn:microsoft.com/office/officeart/2005/8/layout/vList5"/>
    <dgm:cxn modelId="{D4D57267-DB4A-4B8A-B0AE-ABA009070BED}" type="presParOf" srcId="{4C5D5966-8FC2-4DDA-A49E-BD2D6F1CD55F}" destId="{F27CB582-C488-45C2-BF4C-4F3E3DB29107}" srcOrd="2" destOrd="0" presId="urn:microsoft.com/office/officeart/2005/8/layout/vList5"/>
    <dgm:cxn modelId="{2ECAF120-9410-48D9-8355-F1BCFA2AA7B6}" type="presParOf" srcId="{F27CB582-C488-45C2-BF4C-4F3E3DB29107}" destId="{8DEC97CA-FD67-4A65-90B4-3F723E5D92A3}" srcOrd="0" destOrd="0" presId="urn:microsoft.com/office/officeart/2005/8/layout/vList5"/>
    <dgm:cxn modelId="{56C3ABAC-C43B-4A35-9D10-828882CB8405}" type="presParOf" srcId="{F27CB582-C488-45C2-BF4C-4F3E3DB29107}" destId="{09846564-D2AD-4C59-A383-EF01C9B2AD68}" srcOrd="1" destOrd="0" presId="urn:microsoft.com/office/officeart/2005/8/layout/vList5"/>
    <dgm:cxn modelId="{44703265-3CF4-4209-8168-BE77BFBB1CE2}" type="presParOf" srcId="{4C5D5966-8FC2-4DDA-A49E-BD2D6F1CD55F}" destId="{AC4B59A1-C968-4DAF-A536-2D7884A8DA02}" srcOrd="3" destOrd="0" presId="urn:microsoft.com/office/officeart/2005/8/layout/vList5"/>
    <dgm:cxn modelId="{E7C63E1B-2F6F-4D84-B093-517830E6BE02}" type="presParOf" srcId="{4C5D5966-8FC2-4DDA-A49E-BD2D6F1CD55F}" destId="{BE21E194-3267-40FF-B061-F4C6605D5165}" srcOrd="4" destOrd="0" presId="urn:microsoft.com/office/officeart/2005/8/layout/vList5"/>
    <dgm:cxn modelId="{07DB1EEA-F6CB-4D55-B450-D8E7D3B925F3}" type="presParOf" srcId="{BE21E194-3267-40FF-B061-F4C6605D5165}" destId="{9FBA7481-A51D-4747-9AA3-BBFB9031BA87}" srcOrd="0" destOrd="0" presId="urn:microsoft.com/office/officeart/2005/8/layout/vList5"/>
    <dgm:cxn modelId="{C4EB4C10-4062-4DD2-89D6-CC08C1E8A465}" type="presParOf" srcId="{BE21E194-3267-40FF-B061-F4C6605D5165}" destId="{E60E9A33-7586-494A-8ADF-E257219D1C78}" srcOrd="1" destOrd="0" presId="urn:microsoft.com/office/officeart/2005/8/layout/vList5"/>
    <dgm:cxn modelId="{7D87DEEB-D5F1-4D0C-A51F-787479E80B54}" type="presParOf" srcId="{4C5D5966-8FC2-4DDA-A49E-BD2D6F1CD55F}" destId="{EBE9E3C6-24E2-412A-9A92-EF91EAD475CE}" srcOrd="5" destOrd="0" presId="urn:microsoft.com/office/officeart/2005/8/layout/vList5"/>
    <dgm:cxn modelId="{4B07EC63-0DD3-4921-ADEB-800874448D1F}" type="presParOf" srcId="{4C5D5966-8FC2-4DDA-A49E-BD2D6F1CD55F}" destId="{21DF4F1B-7CE2-479A-9C15-B78B65376995}" srcOrd="6" destOrd="0" presId="urn:microsoft.com/office/officeart/2005/8/layout/vList5"/>
    <dgm:cxn modelId="{93349746-BF31-401B-B0B3-3189F47BA7C3}" type="presParOf" srcId="{21DF4F1B-7CE2-479A-9C15-B78B65376995}" destId="{62D2E756-941B-4BB5-8AFB-0DA5624A8DA4}" srcOrd="0" destOrd="0" presId="urn:microsoft.com/office/officeart/2005/8/layout/vList5"/>
    <dgm:cxn modelId="{14581CAB-E254-4E32-BEF6-E18018087B39}" type="presParOf" srcId="{21DF4F1B-7CE2-479A-9C15-B78B65376995}" destId="{569AF646-1347-4EC8-B772-907B2C28AB57}" srcOrd="1" destOrd="0" presId="urn:microsoft.com/office/officeart/2005/8/layout/vList5"/>
    <dgm:cxn modelId="{B131BE5C-D407-41C0-B66C-F980AE9A2E30}" type="presParOf" srcId="{4C5D5966-8FC2-4DDA-A49E-BD2D6F1CD55F}" destId="{4B23BD26-8AD7-4BA0-A3B4-CDFB3DE7B922}" srcOrd="7" destOrd="0" presId="urn:microsoft.com/office/officeart/2005/8/layout/vList5"/>
    <dgm:cxn modelId="{DC287C82-FC91-4B4F-B8D8-2228A3DDC5AB}" type="presParOf" srcId="{4C5D5966-8FC2-4DDA-A49E-BD2D6F1CD55F}" destId="{53FBA255-368C-4D03-B845-07CD493BE37B}" srcOrd="8" destOrd="0" presId="urn:microsoft.com/office/officeart/2005/8/layout/vList5"/>
    <dgm:cxn modelId="{4DD107A5-34E3-4EBA-8DDB-40998B0D57AC}" type="presParOf" srcId="{53FBA255-368C-4D03-B845-07CD493BE37B}" destId="{A83AE22E-E911-4905-AD8F-64F5C2C2EC7F}" srcOrd="0" destOrd="0" presId="urn:microsoft.com/office/officeart/2005/8/layout/vList5"/>
    <dgm:cxn modelId="{A9F1FB1F-4245-4BE9-BD47-FC2596864DC2}" type="presParOf" srcId="{53FBA255-368C-4D03-B845-07CD493BE37B}" destId="{33BFABD2-6823-4548-8536-9BAB6ED7EC1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96CF07-42E9-4B78-A25C-85C12455ED64}" type="doc">
      <dgm:prSet loTypeId="urn:microsoft.com/office/officeart/2005/8/layout/hProcess11" loCatId="process" qsTypeId="urn:microsoft.com/office/officeart/2005/8/quickstyle/simple1" qsCatId="simple" csTypeId="urn:microsoft.com/office/officeart/2005/8/colors/accent1_2" csCatId="accent1"/>
      <dgm:spPr/>
      <dgm:t>
        <a:bodyPr/>
        <a:lstStyle/>
        <a:p>
          <a:endParaRPr lang="en-US"/>
        </a:p>
      </dgm:t>
    </dgm:pt>
    <dgm:pt modelId="{77BFCDA6-0E16-4DBF-8051-20203CC83127}">
      <dgm:prSet/>
      <dgm:spPr/>
      <dgm:t>
        <a:bodyPr/>
        <a:lstStyle/>
        <a:p>
          <a:pPr rtl="0"/>
          <a:r>
            <a:rPr lang="en-US" dirty="0" smtClean="0"/>
            <a:t>Equations used to calculate energy or demand savings that results from an efficiency measure.</a:t>
          </a:r>
          <a:endParaRPr lang="en-US" dirty="0"/>
        </a:p>
      </dgm:t>
    </dgm:pt>
    <dgm:pt modelId="{EEF4E296-DB49-4DB1-BEF3-914B7A7D26E3}" type="parTrans" cxnId="{D84FD62F-D81E-45CF-916C-6E481120D3B6}">
      <dgm:prSet/>
      <dgm:spPr/>
      <dgm:t>
        <a:bodyPr/>
        <a:lstStyle/>
        <a:p>
          <a:endParaRPr lang="en-US"/>
        </a:p>
      </dgm:t>
    </dgm:pt>
    <dgm:pt modelId="{335EA8FF-92B6-48C2-BC58-4ADF2654152C}" type="sibTrans" cxnId="{D84FD62F-D81E-45CF-916C-6E481120D3B6}">
      <dgm:prSet/>
      <dgm:spPr/>
      <dgm:t>
        <a:bodyPr/>
        <a:lstStyle/>
        <a:p>
          <a:endParaRPr lang="en-US"/>
        </a:p>
      </dgm:t>
    </dgm:pt>
    <dgm:pt modelId="{566E5ACC-564A-4390-A2F8-168295DE8463}">
      <dgm:prSet/>
      <dgm:spPr/>
      <dgm:t>
        <a:bodyPr/>
        <a:lstStyle/>
        <a:p>
          <a:pPr rtl="0"/>
          <a:r>
            <a:rPr lang="en-US" dirty="0" smtClean="0"/>
            <a:t>Use of newly installed measure compare to a baseline.</a:t>
          </a:r>
          <a:endParaRPr lang="en-US" dirty="0"/>
        </a:p>
      </dgm:t>
    </dgm:pt>
    <dgm:pt modelId="{74E49983-7F79-4744-A58A-042790681211}" type="parTrans" cxnId="{E6F6F992-099C-4902-81FA-7FC22CD58FE9}">
      <dgm:prSet/>
      <dgm:spPr/>
      <dgm:t>
        <a:bodyPr/>
        <a:lstStyle/>
        <a:p>
          <a:endParaRPr lang="en-US"/>
        </a:p>
      </dgm:t>
    </dgm:pt>
    <dgm:pt modelId="{A304F45C-A33A-4096-8AE9-FF387F6B68FA}" type="sibTrans" cxnId="{E6F6F992-099C-4902-81FA-7FC22CD58FE9}">
      <dgm:prSet/>
      <dgm:spPr/>
      <dgm:t>
        <a:bodyPr/>
        <a:lstStyle/>
        <a:p>
          <a:endParaRPr lang="en-US"/>
        </a:p>
      </dgm:t>
    </dgm:pt>
    <dgm:pt modelId="{EE5F084B-72F4-4CE5-BF68-A21941EF2E7E}" type="pres">
      <dgm:prSet presAssocID="{1696CF07-42E9-4B78-A25C-85C12455ED64}" presName="Name0" presStyleCnt="0">
        <dgm:presLayoutVars>
          <dgm:dir/>
          <dgm:resizeHandles val="exact"/>
        </dgm:presLayoutVars>
      </dgm:prSet>
      <dgm:spPr/>
      <dgm:t>
        <a:bodyPr/>
        <a:lstStyle/>
        <a:p>
          <a:endParaRPr lang="en-US"/>
        </a:p>
      </dgm:t>
    </dgm:pt>
    <dgm:pt modelId="{0BB31F3D-6C97-427D-8C3E-96A8EE7244C3}" type="pres">
      <dgm:prSet presAssocID="{1696CF07-42E9-4B78-A25C-85C12455ED64}" presName="arrow" presStyleLbl="bgShp" presStyleIdx="0" presStyleCnt="1"/>
      <dgm:spPr/>
    </dgm:pt>
    <dgm:pt modelId="{22721CAD-7AE2-4413-A8E6-9E161CFC306A}" type="pres">
      <dgm:prSet presAssocID="{1696CF07-42E9-4B78-A25C-85C12455ED64}" presName="points" presStyleCnt="0"/>
      <dgm:spPr/>
    </dgm:pt>
    <dgm:pt modelId="{93F0C92E-61F9-4E76-9E0A-1AA671F63D6D}" type="pres">
      <dgm:prSet presAssocID="{77BFCDA6-0E16-4DBF-8051-20203CC83127}" presName="compositeA" presStyleCnt="0"/>
      <dgm:spPr/>
    </dgm:pt>
    <dgm:pt modelId="{3244A179-18DA-41A8-B21D-5417ADC1CF60}" type="pres">
      <dgm:prSet presAssocID="{77BFCDA6-0E16-4DBF-8051-20203CC83127}" presName="textA" presStyleLbl="revTx" presStyleIdx="0" presStyleCnt="2">
        <dgm:presLayoutVars>
          <dgm:bulletEnabled val="1"/>
        </dgm:presLayoutVars>
      </dgm:prSet>
      <dgm:spPr/>
      <dgm:t>
        <a:bodyPr/>
        <a:lstStyle/>
        <a:p>
          <a:endParaRPr lang="en-US"/>
        </a:p>
      </dgm:t>
    </dgm:pt>
    <dgm:pt modelId="{D14446FA-49EB-411F-918A-F678CBCC5745}" type="pres">
      <dgm:prSet presAssocID="{77BFCDA6-0E16-4DBF-8051-20203CC83127}" presName="circleA" presStyleLbl="node1" presStyleIdx="0" presStyleCnt="2"/>
      <dgm:spPr/>
    </dgm:pt>
    <dgm:pt modelId="{1A4D26E9-710C-4495-8FFE-31BF107DC9AD}" type="pres">
      <dgm:prSet presAssocID="{77BFCDA6-0E16-4DBF-8051-20203CC83127}" presName="spaceA" presStyleCnt="0"/>
      <dgm:spPr/>
    </dgm:pt>
    <dgm:pt modelId="{B58224B3-5970-4AA9-879A-42F6FAE9295B}" type="pres">
      <dgm:prSet presAssocID="{335EA8FF-92B6-48C2-BC58-4ADF2654152C}" presName="space" presStyleCnt="0"/>
      <dgm:spPr/>
    </dgm:pt>
    <dgm:pt modelId="{272DF68F-C9ED-495A-93C6-C6BBBEA6BCD3}" type="pres">
      <dgm:prSet presAssocID="{566E5ACC-564A-4390-A2F8-168295DE8463}" presName="compositeB" presStyleCnt="0"/>
      <dgm:spPr/>
    </dgm:pt>
    <dgm:pt modelId="{BBDC1A2D-F49B-4D67-B388-874E9D45A5A2}" type="pres">
      <dgm:prSet presAssocID="{566E5ACC-564A-4390-A2F8-168295DE8463}" presName="textB" presStyleLbl="revTx" presStyleIdx="1" presStyleCnt="2">
        <dgm:presLayoutVars>
          <dgm:bulletEnabled val="1"/>
        </dgm:presLayoutVars>
      </dgm:prSet>
      <dgm:spPr/>
      <dgm:t>
        <a:bodyPr/>
        <a:lstStyle/>
        <a:p>
          <a:endParaRPr lang="en-US"/>
        </a:p>
      </dgm:t>
    </dgm:pt>
    <dgm:pt modelId="{DC9CA953-9685-4408-902A-DB187E87259A}" type="pres">
      <dgm:prSet presAssocID="{566E5ACC-564A-4390-A2F8-168295DE8463}" presName="circleB" presStyleLbl="node1" presStyleIdx="1" presStyleCnt="2"/>
      <dgm:spPr/>
    </dgm:pt>
    <dgm:pt modelId="{79569BA7-A8A7-429C-8220-E19B9608A6BF}" type="pres">
      <dgm:prSet presAssocID="{566E5ACC-564A-4390-A2F8-168295DE8463}" presName="spaceB" presStyleCnt="0"/>
      <dgm:spPr/>
    </dgm:pt>
  </dgm:ptLst>
  <dgm:cxnLst>
    <dgm:cxn modelId="{FEF17251-9AFF-4C86-95C2-F5F9B40DF0AD}" type="presOf" srcId="{1696CF07-42E9-4B78-A25C-85C12455ED64}" destId="{EE5F084B-72F4-4CE5-BF68-A21941EF2E7E}" srcOrd="0" destOrd="0" presId="urn:microsoft.com/office/officeart/2005/8/layout/hProcess11"/>
    <dgm:cxn modelId="{D8A6C634-7EC6-434E-B87E-7480922BC6B1}" type="presOf" srcId="{566E5ACC-564A-4390-A2F8-168295DE8463}" destId="{BBDC1A2D-F49B-4D67-B388-874E9D45A5A2}" srcOrd="0" destOrd="0" presId="urn:microsoft.com/office/officeart/2005/8/layout/hProcess11"/>
    <dgm:cxn modelId="{A1976D27-E1EF-479B-B401-C8937492797F}" type="presOf" srcId="{77BFCDA6-0E16-4DBF-8051-20203CC83127}" destId="{3244A179-18DA-41A8-B21D-5417ADC1CF60}" srcOrd="0" destOrd="0" presId="urn:microsoft.com/office/officeart/2005/8/layout/hProcess11"/>
    <dgm:cxn modelId="{E6F6F992-099C-4902-81FA-7FC22CD58FE9}" srcId="{1696CF07-42E9-4B78-A25C-85C12455ED64}" destId="{566E5ACC-564A-4390-A2F8-168295DE8463}" srcOrd="1" destOrd="0" parTransId="{74E49983-7F79-4744-A58A-042790681211}" sibTransId="{A304F45C-A33A-4096-8AE9-FF387F6B68FA}"/>
    <dgm:cxn modelId="{D84FD62F-D81E-45CF-916C-6E481120D3B6}" srcId="{1696CF07-42E9-4B78-A25C-85C12455ED64}" destId="{77BFCDA6-0E16-4DBF-8051-20203CC83127}" srcOrd="0" destOrd="0" parTransId="{EEF4E296-DB49-4DB1-BEF3-914B7A7D26E3}" sibTransId="{335EA8FF-92B6-48C2-BC58-4ADF2654152C}"/>
    <dgm:cxn modelId="{9891AFAF-4B34-4102-9369-65B6A95A6863}" type="presParOf" srcId="{EE5F084B-72F4-4CE5-BF68-A21941EF2E7E}" destId="{0BB31F3D-6C97-427D-8C3E-96A8EE7244C3}" srcOrd="0" destOrd="0" presId="urn:microsoft.com/office/officeart/2005/8/layout/hProcess11"/>
    <dgm:cxn modelId="{A28ADE1C-B170-4F0B-BC38-AED48DBDDC54}" type="presParOf" srcId="{EE5F084B-72F4-4CE5-BF68-A21941EF2E7E}" destId="{22721CAD-7AE2-4413-A8E6-9E161CFC306A}" srcOrd="1" destOrd="0" presId="urn:microsoft.com/office/officeart/2005/8/layout/hProcess11"/>
    <dgm:cxn modelId="{BC30B5F6-B2C8-4EA9-9C47-65ADFA837667}" type="presParOf" srcId="{22721CAD-7AE2-4413-A8E6-9E161CFC306A}" destId="{93F0C92E-61F9-4E76-9E0A-1AA671F63D6D}" srcOrd="0" destOrd="0" presId="urn:microsoft.com/office/officeart/2005/8/layout/hProcess11"/>
    <dgm:cxn modelId="{18EB7D4C-655F-463E-8984-B064829EFFC2}" type="presParOf" srcId="{93F0C92E-61F9-4E76-9E0A-1AA671F63D6D}" destId="{3244A179-18DA-41A8-B21D-5417ADC1CF60}" srcOrd="0" destOrd="0" presId="urn:microsoft.com/office/officeart/2005/8/layout/hProcess11"/>
    <dgm:cxn modelId="{96482C29-8A13-4A37-81FB-1D7F5705288B}" type="presParOf" srcId="{93F0C92E-61F9-4E76-9E0A-1AA671F63D6D}" destId="{D14446FA-49EB-411F-918A-F678CBCC5745}" srcOrd="1" destOrd="0" presId="urn:microsoft.com/office/officeart/2005/8/layout/hProcess11"/>
    <dgm:cxn modelId="{9AFA8BBD-AE03-425C-9715-30F45F5829D5}" type="presParOf" srcId="{93F0C92E-61F9-4E76-9E0A-1AA671F63D6D}" destId="{1A4D26E9-710C-4495-8FFE-31BF107DC9AD}" srcOrd="2" destOrd="0" presId="urn:microsoft.com/office/officeart/2005/8/layout/hProcess11"/>
    <dgm:cxn modelId="{1119C942-D489-4743-9727-171C70697EDD}" type="presParOf" srcId="{22721CAD-7AE2-4413-A8E6-9E161CFC306A}" destId="{B58224B3-5970-4AA9-879A-42F6FAE9295B}" srcOrd="1" destOrd="0" presId="urn:microsoft.com/office/officeart/2005/8/layout/hProcess11"/>
    <dgm:cxn modelId="{24EF95EB-985F-4246-85B2-DA5515EED48E}" type="presParOf" srcId="{22721CAD-7AE2-4413-A8E6-9E161CFC306A}" destId="{272DF68F-C9ED-495A-93C6-C6BBBEA6BCD3}" srcOrd="2" destOrd="0" presId="urn:microsoft.com/office/officeart/2005/8/layout/hProcess11"/>
    <dgm:cxn modelId="{A19F1E2E-CEDC-4CE6-820F-F2A094EA5846}" type="presParOf" srcId="{272DF68F-C9ED-495A-93C6-C6BBBEA6BCD3}" destId="{BBDC1A2D-F49B-4D67-B388-874E9D45A5A2}" srcOrd="0" destOrd="0" presId="urn:microsoft.com/office/officeart/2005/8/layout/hProcess11"/>
    <dgm:cxn modelId="{C6B46481-FF4A-499E-BA79-CBAD752327C4}" type="presParOf" srcId="{272DF68F-C9ED-495A-93C6-C6BBBEA6BCD3}" destId="{DC9CA953-9685-4408-902A-DB187E87259A}" srcOrd="1" destOrd="0" presId="urn:microsoft.com/office/officeart/2005/8/layout/hProcess11"/>
    <dgm:cxn modelId="{2653AA96-CD07-43C2-91BF-A443AA006638}" type="presParOf" srcId="{272DF68F-C9ED-495A-93C6-C6BBBEA6BCD3}" destId="{79569BA7-A8A7-429C-8220-E19B9608A6BF}"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1C3F3D-C748-4315-81E0-D9987A7B42B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D8A4EB6-D180-4982-8C45-88DA9D60FF6D}">
      <dgm:prSet/>
      <dgm:spPr/>
      <dgm:t>
        <a:bodyPr/>
        <a:lstStyle/>
        <a:p>
          <a:pPr rtl="0"/>
          <a:r>
            <a:rPr lang="en-US" dirty="0" smtClean="0"/>
            <a:t>What is the baseline?</a:t>
          </a:r>
          <a:endParaRPr lang="en-US" dirty="0"/>
        </a:p>
      </dgm:t>
    </dgm:pt>
    <dgm:pt modelId="{1CDD61DD-3C6C-41C1-87B3-363733F907EA}" type="parTrans" cxnId="{6265678B-BAE4-4E6D-A677-2DFCE4C4E42F}">
      <dgm:prSet/>
      <dgm:spPr/>
      <dgm:t>
        <a:bodyPr/>
        <a:lstStyle/>
        <a:p>
          <a:endParaRPr lang="en-US"/>
        </a:p>
      </dgm:t>
    </dgm:pt>
    <dgm:pt modelId="{0D78D7DA-FA4F-4DDD-A1C0-B5F81E5D003E}" type="sibTrans" cxnId="{6265678B-BAE4-4E6D-A677-2DFCE4C4E42F}">
      <dgm:prSet/>
      <dgm:spPr/>
      <dgm:t>
        <a:bodyPr/>
        <a:lstStyle/>
        <a:p>
          <a:endParaRPr lang="en-US"/>
        </a:p>
      </dgm:t>
    </dgm:pt>
    <dgm:pt modelId="{5228F91A-9367-4330-A57B-CBA9372DD4D1}">
      <dgm:prSet/>
      <dgm:spPr/>
      <dgm:t>
        <a:bodyPr/>
        <a:lstStyle/>
        <a:p>
          <a:pPr rtl="0"/>
          <a:r>
            <a:rPr lang="en-US" dirty="0" smtClean="0"/>
            <a:t>Existing equipment</a:t>
          </a:r>
          <a:endParaRPr lang="en-US" dirty="0"/>
        </a:p>
      </dgm:t>
    </dgm:pt>
    <dgm:pt modelId="{AE846DB7-F4FD-4055-A895-B1E6519F7D90}" type="parTrans" cxnId="{9B2FDA4D-9A20-44B9-BC2E-5BD0AFBF902E}">
      <dgm:prSet/>
      <dgm:spPr/>
      <dgm:t>
        <a:bodyPr/>
        <a:lstStyle/>
        <a:p>
          <a:endParaRPr lang="en-US"/>
        </a:p>
      </dgm:t>
    </dgm:pt>
    <dgm:pt modelId="{F8268D85-E37B-40FC-A10B-6B19B0C7A321}" type="sibTrans" cxnId="{9B2FDA4D-9A20-44B9-BC2E-5BD0AFBF902E}">
      <dgm:prSet/>
      <dgm:spPr/>
      <dgm:t>
        <a:bodyPr/>
        <a:lstStyle/>
        <a:p>
          <a:endParaRPr lang="en-US"/>
        </a:p>
      </dgm:t>
    </dgm:pt>
    <dgm:pt modelId="{F1BF494B-4E8A-4C6A-B74F-4FB03843DA67}">
      <dgm:prSet/>
      <dgm:spPr/>
      <dgm:t>
        <a:bodyPr/>
        <a:lstStyle/>
        <a:p>
          <a:pPr rtl="0"/>
          <a:r>
            <a:rPr lang="en-US" dirty="0" smtClean="0"/>
            <a:t>Current code requirements or standard equipment</a:t>
          </a:r>
          <a:endParaRPr lang="en-US" dirty="0"/>
        </a:p>
      </dgm:t>
    </dgm:pt>
    <dgm:pt modelId="{A4438E9E-BBA5-4F14-8FD2-91D5BAA29196}" type="parTrans" cxnId="{2295FEDA-6AD9-482C-B9BF-B514B3674F0C}">
      <dgm:prSet/>
      <dgm:spPr/>
      <dgm:t>
        <a:bodyPr/>
        <a:lstStyle/>
        <a:p>
          <a:endParaRPr lang="en-US"/>
        </a:p>
      </dgm:t>
    </dgm:pt>
    <dgm:pt modelId="{46F000B6-C684-49D5-8A89-DA79EA8F1A6D}" type="sibTrans" cxnId="{2295FEDA-6AD9-482C-B9BF-B514B3674F0C}">
      <dgm:prSet/>
      <dgm:spPr/>
      <dgm:t>
        <a:bodyPr/>
        <a:lstStyle/>
        <a:p>
          <a:endParaRPr lang="en-US"/>
        </a:p>
      </dgm:t>
    </dgm:pt>
    <dgm:pt modelId="{2CED701F-7D30-46F9-B38A-9CDCE5BAFFD4}">
      <dgm:prSet/>
      <dgm:spPr/>
      <dgm:t>
        <a:bodyPr/>
        <a:lstStyle/>
        <a:p>
          <a:pPr rtl="0"/>
          <a:r>
            <a:rPr lang="en-US" dirty="0" smtClean="0"/>
            <a:t>Intermediate</a:t>
          </a:r>
          <a:endParaRPr lang="en-US" dirty="0"/>
        </a:p>
      </dgm:t>
    </dgm:pt>
    <dgm:pt modelId="{45515FF5-F2C3-4A37-844E-E6591D04B58D}" type="parTrans" cxnId="{37C96039-F9C3-46D3-9AC4-89AC848E2A6B}">
      <dgm:prSet/>
      <dgm:spPr/>
      <dgm:t>
        <a:bodyPr/>
        <a:lstStyle/>
        <a:p>
          <a:endParaRPr lang="en-US"/>
        </a:p>
      </dgm:t>
    </dgm:pt>
    <dgm:pt modelId="{B7B2AE8E-9012-4E62-973D-5D9F4930368E}" type="sibTrans" cxnId="{37C96039-F9C3-46D3-9AC4-89AC848E2A6B}">
      <dgm:prSet/>
      <dgm:spPr/>
      <dgm:t>
        <a:bodyPr/>
        <a:lstStyle/>
        <a:p>
          <a:endParaRPr lang="en-US"/>
        </a:p>
      </dgm:t>
    </dgm:pt>
    <dgm:pt modelId="{22928158-8261-4756-ABCE-00CF54009734}">
      <dgm:prSet/>
      <dgm:spPr/>
      <dgm:t>
        <a:bodyPr/>
        <a:lstStyle/>
        <a:p>
          <a:pPr rtl="0"/>
          <a:r>
            <a:rPr lang="en-US" dirty="0" smtClean="0"/>
            <a:t>Existing equipment for remaining life in existing equipment</a:t>
          </a:r>
          <a:endParaRPr lang="en-US" dirty="0"/>
        </a:p>
      </dgm:t>
    </dgm:pt>
    <dgm:pt modelId="{91AE628E-CBC4-419A-A4F6-63EA3A5E1DE3}" type="parTrans" cxnId="{27A709E3-E2A9-4052-B568-D48C080A63B3}">
      <dgm:prSet/>
      <dgm:spPr/>
      <dgm:t>
        <a:bodyPr/>
        <a:lstStyle/>
        <a:p>
          <a:endParaRPr lang="en-US"/>
        </a:p>
      </dgm:t>
    </dgm:pt>
    <dgm:pt modelId="{720BB9A4-04BE-410D-BE45-08E55298F37F}" type="sibTrans" cxnId="{27A709E3-E2A9-4052-B568-D48C080A63B3}">
      <dgm:prSet/>
      <dgm:spPr/>
      <dgm:t>
        <a:bodyPr/>
        <a:lstStyle/>
        <a:p>
          <a:endParaRPr lang="en-US"/>
        </a:p>
      </dgm:t>
    </dgm:pt>
    <dgm:pt modelId="{8E00EA8D-6613-48B2-A1B9-E9F19DB130B7}">
      <dgm:prSet/>
      <dgm:spPr/>
      <dgm:t>
        <a:bodyPr/>
        <a:lstStyle/>
        <a:p>
          <a:pPr rtl="0"/>
          <a:r>
            <a:rPr lang="en-US" dirty="0" smtClean="0"/>
            <a:t>Standard equipment for rest of the life of the new measure</a:t>
          </a:r>
          <a:endParaRPr lang="en-US" dirty="0"/>
        </a:p>
      </dgm:t>
    </dgm:pt>
    <dgm:pt modelId="{4F125AC7-225D-4604-B81D-B12767881DCC}" type="parTrans" cxnId="{58D792D6-F06E-4CE6-AE1D-236689D294E7}">
      <dgm:prSet/>
      <dgm:spPr/>
      <dgm:t>
        <a:bodyPr/>
        <a:lstStyle/>
        <a:p>
          <a:endParaRPr lang="en-US"/>
        </a:p>
      </dgm:t>
    </dgm:pt>
    <dgm:pt modelId="{DCC91A67-6305-490B-8741-16C8DC642F1A}" type="sibTrans" cxnId="{58D792D6-F06E-4CE6-AE1D-236689D294E7}">
      <dgm:prSet/>
      <dgm:spPr/>
      <dgm:t>
        <a:bodyPr/>
        <a:lstStyle/>
        <a:p>
          <a:endParaRPr lang="en-US"/>
        </a:p>
      </dgm:t>
    </dgm:pt>
    <dgm:pt modelId="{3860C15E-3BCB-48A6-A1C2-1EB85B6ED6F2}">
      <dgm:prSet/>
      <dgm:spPr/>
      <dgm:t>
        <a:bodyPr/>
        <a:lstStyle/>
        <a:p>
          <a:pPr rtl="0"/>
          <a:r>
            <a:rPr lang="en-US" dirty="0" smtClean="0"/>
            <a:t>Low-Income may continue to use equipment past the expected life</a:t>
          </a:r>
          <a:endParaRPr lang="en-US" dirty="0"/>
        </a:p>
      </dgm:t>
    </dgm:pt>
    <dgm:pt modelId="{121030A3-0B10-4E8F-B974-AD1E90F209B4}" type="parTrans" cxnId="{515D683B-5E7E-4E25-B5A3-4EE447D72633}">
      <dgm:prSet/>
      <dgm:spPr/>
      <dgm:t>
        <a:bodyPr/>
        <a:lstStyle/>
        <a:p>
          <a:endParaRPr lang="en-US"/>
        </a:p>
      </dgm:t>
    </dgm:pt>
    <dgm:pt modelId="{1215B71E-618A-47C9-8DFB-490F579BEE59}" type="sibTrans" cxnId="{515D683B-5E7E-4E25-B5A3-4EE447D72633}">
      <dgm:prSet/>
      <dgm:spPr/>
      <dgm:t>
        <a:bodyPr/>
        <a:lstStyle/>
        <a:p>
          <a:endParaRPr lang="en-US"/>
        </a:p>
      </dgm:t>
    </dgm:pt>
    <dgm:pt modelId="{579C3099-CF60-481F-928D-81F9FA46F37C}" type="pres">
      <dgm:prSet presAssocID="{261C3F3D-C748-4315-81E0-D9987A7B42B0}" presName="linear" presStyleCnt="0">
        <dgm:presLayoutVars>
          <dgm:animLvl val="lvl"/>
          <dgm:resizeHandles val="exact"/>
        </dgm:presLayoutVars>
      </dgm:prSet>
      <dgm:spPr/>
      <dgm:t>
        <a:bodyPr/>
        <a:lstStyle/>
        <a:p>
          <a:endParaRPr lang="en-US"/>
        </a:p>
      </dgm:t>
    </dgm:pt>
    <dgm:pt modelId="{D71DC4BD-9B10-46BE-9BD7-199C57E58B43}" type="pres">
      <dgm:prSet presAssocID="{7D8A4EB6-D180-4982-8C45-88DA9D60FF6D}" presName="parentText" presStyleLbl="node1" presStyleIdx="0" presStyleCnt="2">
        <dgm:presLayoutVars>
          <dgm:chMax val="0"/>
          <dgm:bulletEnabled val="1"/>
        </dgm:presLayoutVars>
      </dgm:prSet>
      <dgm:spPr/>
      <dgm:t>
        <a:bodyPr/>
        <a:lstStyle/>
        <a:p>
          <a:endParaRPr lang="en-US"/>
        </a:p>
      </dgm:t>
    </dgm:pt>
    <dgm:pt modelId="{D9FB9147-D3CC-4720-AD75-7FF280BAB9D1}" type="pres">
      <dgm:prSet presAssocID="{7D8A4EB6-D180-4982-8C45-88DA9D60FF6D}" presName="childText" presStyleLbl="revTx" presStyleIdx="0" presStyleCnt="1">
        <dgm:presLayoutVars>
          <dgm:bulletEnabled val="1"/>
        </dgm:presLayoutVars>
      </dgm:prSet>
      <dgm:spPr/>
      <dgm:t>
        <a:bodyPr/>
        <a:lstStyle/>
        <a:p>
          <a:endParaRPr lang="en-US"/>
        </a:p>
      </dgm:t>
    </dgm:pt>
    <dgm:pt modelId="{81B9CE2C-FDBE-4AF5-9151-8C27FBBD26D5}" type="pres">
      <dgm:prSet presAssocID="{3860C15E-3BCB-48A6-A1C2-1EB85B6ED6F2}" presName="parentText" presStyleLbl="node1" presStyleIdx="1" presStyleCnt="2">
        <dgm:presLayoutVars>
          <dgm:chMax val="0"/>
          <dgm:bulletEnabled val="1"/>
        </dgm:presLayoutVars>
      </dgm:prSet>
      <dgm:spPr/>
      <dgm:t>
        <a:bodyPr/>
        <a:lstStyle/>
        <a:p>
          <a:endParaRPr lang="en-US"/>
        </a:p>
      </dgm:t>
    </dgm:pt>
  </dgm:ptLst>
  <dgm:cxnLst>
    <dgm:cxn modelId="{1400BEF3-8D37-4955-888C-272486B359A6}" type="presOf" srcId="{7D8A4EB6-D180-4982-8C45-88DA9D60FF6D}" destId="{D71DC4BD-9B10-46BE-9BD7-199C57E58B43}" srcOrd="0" destOrd="0" presId="urn:microsoft.com/office/officeart/2005/8/layout/vList2"/>
    <dgm:cxn modelId="{515D683B-5E7E-4E25-B5A3-4EE447D72633}" srcId="{261C3F3D-C748-4315-81E0-D9987A7B42B0}" destId="{3860C15E-3BCB-48A6-A1C2-1EB85B6ED6F2}" srcOrd="1" destOrd="0" parTransId="{121030A3-0B10-4E8F-B974-AD1E90F209B4}" sibTransId="{1215B71E-618A-47C9-8DFB-490F579BEE59}"/>
    <dgm:cxn modelId="{27A709E3-E2A9-4052-B568-D48C080A63B3}" srcId="{2CED701F-7D30-46F9-B38A-9CDCE5BAFFD4}" destId="{22928158-8261-4756-ABCE-00CF54009734}" srcOrd="0" destOrd="0" parTransId="{91AE628E-CBC4-419A-A4F6-63EA3A5E1DE3}" sibTransId="{720BB9A4-04BE-410D-BE45-08E55298F37F}"/>
    <dgm:cxn modelId="{643BFFB2-36B9-48E6-B57D-37E22F235BA5}" type="presOf" srcId="{F1BF494B-4E8A-4C6A-B74F-4FB03843DA67}" destId="{D9FB9147-D3CC-4720-AD75-7FF280BAB9D1}" srcOrd="0" destOrd="1" presId="urn:microsoft.com/office/officeart/2005/8/layout/vList2"/>
    <dgm:cxn modelId="{9B2FDA4D-9A20-44B9-BC2E-5BD0AFBF902E}" srcId="{7D8A4EB6-D180-4982-8C45-88DA9D60FF6D}" destId="{5228F91A-9367-4330-A57B-CBA9372DD4D1}" srcOrd="0" destOrd="0" parTransId="{AE846DB7-F4FD-4055-A895-B1E6519F7D90}" sibTransId="{F8268D85-E37B-40FC-A10B-6B19B0C7A321}"/>
    <dgm:cxn modelId="{37C96039-F9C3-46D3-9AC4-89AC848E2A6B}" srcId="{7D8A4EB6-D180-4982-8C45-88DA9D60FF6D}" destId="{2CED701F-7D30-46F9-B38A-9CDCE5BAFFD4}" srcOrd="2" destOrd="0" parTransId="{45515FF5-F2C3-4A37-844E-E6591D04B58D}" sibTransId="{B7B2AE8E-9012-4E62-973D-5D9F4930368E}"/>
    <dgm:cxn modelId="{059056D8-CBC4-4822-A4EC-0A79A1FC4367}" type="presOf" srcId="{8E00EA8D-6613-48B2-A1B9-E9F19DB130B7}" destId="{D9FB9147-D3CC-4720-AD75-7FF280BAB9D1}" srcOrd="0" destOrd="4" presId="urn:microsoft.com/office/officeart/2005/8/layout/vList2"/>
    <dgm:cxn modelId="{E29DCD6C-6A1F-4F56-BA8C-77474A68F826}" type="presOf" srcId="{5228F91A-9367-4330-A57B-CBA9372DD4D1}" destId="{D9FB9147-D3CC-4720-AD75-7FF280BAB9D1}" srcOrd="0" destOrd="0" presId="urn:microsoft.com/office/officeart/2005/8/layout/vList2"/>
    <dgm:cxn modelId="{6265678B-BAE4-4E6D-A677-2DFCE4C4E42F}" srcId="{261C3F3D-C748-4315-81E0-D9987A7B42B0}" destId="{7D8A4EB6-D180-4982-8C45-88DA9D60FF6D}" srcOrd="0" destOrd="0" parTransId="{1CDD61DD-3C6C-41C1-87B3-363733F907EA}" sibTransId="{0D78D7DA-FA4F-4DDD-A1C0-B5F81E5D003E}"/>
    <dgm:cxn modelId="{A5182D07-9157-4468-B457-D80C5FA880EE}" type="presOf" srcId="{261C3F3D-C748-4315-81E0-D9987A7B42B0}" destId="{579C3099-CF60-481F-928D-81F9FA46F37C}" srcOrd="0" destOrd="0" presId="urn:microsoft.com/office/officeart/2005/8/layout/vList2"/>
    <dgm:cxn modelId="{52401A34-3F60-4E5E-95B3-E02E5EA3AFAB}" type="presOf" srcId="{2CED701F-7D30-46F9-B38A-9CDCE5BAFFD4}" destId="{D9FB9147-D3CC-4720-AD75-7FF280BAB9D1}" srcOrd="0" destOrd="2" presId="urn:microsoft.com/office/officeart/2005/8/layout/vList2"/>
    <dgm:cxn modelId="{41734ECD-2DB7-4975-9AEA-69E3D07332FC}" type="presOf" srcId="{22928158-8261-4756-ABCE-00CF54009734}" destId="{D9FB9147-D3CC-4720-AD75-7FF280BAB9D1}" srcOrd="0" destOrd="3" presId="urn:microsoft.com/office/officeart/2005/8/layout/vList2"/>
    <dgm:cxn modelId="{2295FEDA-6AD9-482C-B9BF-B514B3674F0C}" srcId="{7D8A4EB6-D180-4982-8C45-88DA9D60FF6D}" destId="{F1BF494B-4E8A-4C6A-B74F-4FB03843DA67}" srcOrd="1" destOrd="0" parTransId="{A4438E9E-BBA5-4F14-8FD2-91D5BAA29196}" sibTransId="{46F000B6-C684-49D5-8A89-DA79EA8F1A6D}"/>
    <dgm:cxn modelId="{58D792D6-F06E-4CE6-AE1D-236689D294E7}" srcId="{2CED701F-7D30-46F9-B38A-9CDCE5BAFFD4}" destId="{8E00EA8D-6613-48B2-A1B9-E9F19DB130B7}" srcOrd="1" destOrd="0" parTransId="{4F125AC7-225D-4604-B81D-B12767881DCC}" sibTransId="{DCC91A67-6305-490B-8741-16C8DC642F1A}"/>
    <dgm:cxn modelId="{4F94017A-9754-4B0A-9F96-F0BBAA22136D}" type="presOf" srcId="{3860C15E-3BCB-48A6-A1C2-1EB85B6ED6F2}" destId="{81B9CE2C-FDBE-4AF5-9151-8C27FBBD26D5}" srcOrd="0" destOrd="0" presId="urn:microsoft.com/office/officeart/2005/8/layout/vList2"/>
    <dgm:cxn modelId="{A1E9B751-D908-4270-A6CD-E1FDFF4EB8C2}" type="presParOf" srcId="{579C3099-CF60-481F-928D-81F9FA46F37C}" destId="{D71DC4BD-9B10-46BE-9BD7-199C57E58B43}" srcOrd="0" destOrd="0" presId="urn:microsoft.com/office/officeart/2005/8/layout/vList2"/>
    <dgm:cxn modelId="{1C368848-9A06-46A6-B1CB-CCC2FD56F26E}" type="presParOf" srcId="{579C3099-CF60-481F-928D-81F9FA46F37C}" destId="{D9FB9147-D3CC-4720-AD75-7FF280BAB9D1}" srcOrd="1" destOrd="0" presId="urn:microsoft.com/office/officeart/2005/8/layout/vList2"/>
    <dgm:cxn modelId="{BD7DB588-853E-4F95-8103-1F732EDE924D}" type="presParOf" srcId="{579C3099-CF60-481F-928D-81F9FA46F37C}" destId="{81B9CE2C-FDBE-4AF5-9151-8C27FBBD26D5}"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E09D70-8ACD-47BD-B9E5-AB33EE36292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44BCFAB1-8C5A-48D8-B5CF-70E4ADD2F5A7}">
      <dgm:prSet/>
      <dgm:spPr/>
      <dgm:t>
        <a:bodyPr/>
        <a:lstStyle/>
        <a:p>
          <a:pPr rtl="0"/>
          <a:r>
            <a:rPr lang="en-US" dirty="0" smtClean="0"/>
            <a:t>NJ 2018 TRM</a:t>
          </a:r>
          <a:endParaRPr lang="en-US" dirty="0"/>
        </a:p>
      </dgm:t>
    </dgm:pt>
    <dgm:pt modelId="{3C56E4BB-9BBA-455D-860F-C095AAD39805}" type="parTrans" cxnId="{E2E544EA-7359-4C05-9A01-08BC5E9EB72B}">
      <dgm:prSet/>
      <dgm:spPr/>
      <dgm:t>
        <a:bodyPr/>
        <a:lstStyle/>
        <a:p>
          <a:endParaRPr lang="en-US"/>
        </a:p>
      </dgm:t>
    </dgm:pt>
    <dgm:pt modelId="{DF5C672F-783C-412F-A955-13B65549C44D}" type="sibTrans" cxnId="{E2E544EA-7359-4C05-9A01-08BC5E9EB72B}">
      <dgm:prSet/>
      <dgm:spPr/>
      <dgm:t>
        <a:bodyPr/>
        <a:lstStyle/>
        <a:p>
          <a:endParaRPr lang="en-US"/>
        </a:p>
      </dgm:t>
    </dgm:pt>
    <mc:AlternateContent xmlns:mc="http://schemas.openxmlformats.org/markup-compatibility/2006" xmlns:a14="http://schemas.microsoft.com/office/drawing/2010/main">
      <mc:Choice Requires="a14">
        <dgm:pt modelId="{BC361A5F-5167-4811-BCE4-25515D2293EC}">
          <dgm:prSet/>
          <dgm:spPr/>
          <dgm:t>
            <a:bodyPr/>
            <a:lstStyle/>
            <a:p>
              <a:pPr rtl="0"/>
              <a:r>
                <a:rPr lang="en-US" dirty="0" smtClean="0"/>
                <a:t>Lighting Savings (kWh/</a:t>
              </a:r>
              <a:r>
                <a:rPr lang="en-US" dirty="0" err="1" smtClean="0"/>
                <a:t>yr</a:t>
              </a:r>
              <a:r>
                <a:rPr lang="en-US" dirty="0" smtClean="0"/>
                <a:t>) =</a:t>
              </a:r>
              <a14:m>
                <m:oMath xmlns:m="http://schemas.openxmlformats.org/officeDocument/2006/math">
                  <m:f>
                    <m:fPr>
                      <m:ctrlPr>
                        <a:rPr lang="en-US" b="0" i="1">
                          <a:latin typeface="Cambria Math" panose="02040503050406030204" pitchFamily="18" charset="0"/>
                        </a:rPr>
                      </m:ctrlPr>
                    </m:fPr>
                    <m:num>
                      <m:d>
                        <m:dPr>
                          <m:ctrlPr>
                            <a:rPr lang="en-US" i="1">
                              <a:latin typeface="Cambria Math" panose="02040503050406030204" pitchFamily="18" charset="0"/>
                            </a:rPr>
                          </m:ctrlPr>
                        </m:dPr>
                        <m:e>
                          <m:r>
                            <a:rPr lang="en-US" i="1">
                              <a:latin typeface="Cambria Math" panose="02040503050406030204" pitchFamily="18" charset="0"/>
                            </a:rPr>
                            <m:t>𝑊𝑎𝑡𝑡𝑠</m:t>
                          </m:r>
                          <m:r>
                            <a:rPr lang="en-US" i="1">
                              <a:latin typeface="Cambria Math" panose="02040503050406030204" pitchFamily="18" charset="0"/>
                            </a:rPr>
                            <m:t>∗</m:t>
                          </m:r>
                          <m:r>
                            <a:rPr lang="en-US" i="1">
                              <a:latin typeface="Cambria Math" panose="02040503050406030204" pitchFamily="18" charset="0"/>
                            </a:rPr>
                            <m:t>𝑄𝑇𝑌</m:t>
                          </m:r>
                        </m:e>
                      </m:d>
                      <m:r>
                        <a:rPr lang="en-US" i="1" baseline="-25000">
                          <a:latin typeface="Cambria Math" panose="02040503050406030204" pitchFamily="18" charset="0"/>
                        </a:rPr>
                        <m:t>𝐵𝐿</m:t>
                      </m:r>
                      <m:r>
                        <m:rPr>
                          <m:nor/>
                        </m:rPr>
                        <a:rPr lang="en-US" i="1"/>
                        <m:t> </m:t>
                      </m:r>
                      <m:r>
                        <m:rPr>
                          <m:nor/>
                        </m:rPr>
                        <a:rPr lang="en-US"/>
                        <m:t>−</m:t>
                      </m:r>
                      <m:r>
                        <m:rPr>
                          <m:nor/>
                        </m:rPr>
                        <a:rPr lang="en-US" i="1"/>
                        <m:t> </m:t>
                      </m:r>
                      <m:d>
                        <m:dPr>
                          <m:ctrlPr>
                            <a:rPr lang="en-US" i="1">
                              <a:latin typeface="Cambria Math" panose="02040503050406030204" pitchFamily="18" charset="0"/>
                            </a:rPr>
                          </m:ctrlPr>
                        </m:dPr>
                        <m:e>
                          <m:r>
                            <a:rPr lang="en-US" i="1">
                              <a:latin typeface="Cambria Math" panose="02040503050406030204" pitchFamily="18" charset="0"/>
                            </a:rPr>
                            <m:t>𝑊𝑎𝑡𝑡𝑠</m:t>
                          </m:r>
                          <m:r>
                            <a:rPr lang="en-US" i="1">
                              <a:latin typeface="Cambria Math" panose="02040503050406030204" pitchFamily="18" charset="0"/>
                            </a:rPr>
                            <m:t>∗</m:t>
                          </m:r>
                          <m:r>
                            <a:rPr lang="en-US" i="1">
                              <a:latin typeface="Cambria Math" panose="02040503050406030204" pitchFamily="18" charset="0"/>
                            </a:rPr>
                            <m:t>𝑄𝑇𝑌</m:t>
                          </m:r>
                        </m:e>
                      </m:d>
                      <m:r>
                        <a:rPr lang="en-US" i="1" baseline="-25000">
                          <a:latin typeface="Cambria Math" panose="02040503050406030204" pitchFamily="18" charset="0"/>
                        </a:rPr>
                        <m:t>𝑃</m:t>
                      </m:r>
                      <m:r>
                        <m:rPr>
                          <m:nor/>
                        </m:rPr>
                        <a:rPr lang="en-US" i="1"/>
                        <m:t> </m:t>
                      </m:r>
                    </m:num>
                    <m:den>
                      <m:r>
                        <a:rPr lang="en-US" b="0" i="1">
                          <a:latin typeface="Cambria Math" panose="02040503050406030204" pitchFamily="18" charset="0"/>
                        </a:rPr>
                        <m:t>1,000</m:t>
                      </m:r>
                    </m:den>
                  </m:f>
                </m:oMath>
              </a14:m>
              <a:r>
                <a:rPr lang="en-US" dirty="0"/>
                <a:t> * HRS * (1+HVAC</a:t>
              </a:r>
              <a:r>
                <a:rPr lang="en-US" baseline="-25000" dirty="0"/>
                <a:t>E</a:t>
              </a:r>
              <a:r>
                <a:rPr lang="en-US" dirty="0"/>
                <a:t>)</a:t>
              </a:r>
            </a:p>
          </dgm:t>
        </dgm:pt>
      </mc:Choice>
      <mc:Fallback xmlns="">
        <dgm:pt modelId="{BC361A5F-5167-4811-BCE4-25515D2293EC}">
          <dgm:prSet/>
          <dgm:spPr/>
          <dgm:t>
            <a:bodyPr/>
            <a:lstStyle/>
            <a:p>
              <a:pPr rtl="0"/>
              <a:r>
                <a:rPr lang="en-US" smtClean="0"/>
                <a:t>Lighting Savings (kWh/yr) =</a:t>
              </a:r>
              <a:r>
                <a:rPr lang="en-US" i="0"/>
                <a:t>(𝑊𝑎𝑡𝑡𝑠∗𝑄𝑇𝑌)</a:t>
              </a:r>
              <a:r>
                <a:rPr lang="en-US" i="0" baseline="-25000"/>
                <a:t>𝐵𝐿"</a:t>
              </a:r>
              <a:r>
                <a:rPr lang="en-US" i="0"/>
                <a:t> − " (𝑊𝑎𝑡𝑡𝑠∗𝑄𝑇𝑌)</a:t>
              </a:r>
              <a:r>
                <a:rPr lang="en-US" i="0" baseline="-25000"/>
                <a:t>𝑃"</a:t>
              </a:r>
              <a:r>
                <a:rPr lang="en-US" i="0"/>
                <a:t> " </a:t>
              </a:r>
              <a:r>
                <a:rPr lang="en-US" b="0" i="0"/>
                <a:t>/1,000</a:t>
              </a:r>
              <a:r>
                <a:rPr lang="en-US"/>
                <a:t> * HRS * (1+HVAC</a:t>
              </a:r>
              <a:r>
                <a:rPr lang="en-US" baseline="-25000"/>
                <a:t>E</a:t>
              </a:r>
              <a:r>
                <a:rPr lang="en-US"/>
                <a:t>)</a:t>
              </a:r>
            </a:p>
          </dgm:t>
        </dgm:pt>
      </mc:Fallback>
    </mc:AlternateContent>
    <dgm:pt modelId="{CB7F4240-9296-4354-B039-7F10A2F70244}" type="parTrans" cxnId="{1DA5CE2B-1092-4B09-B90E-146E55F792A9}">
      <dgm:prSet/>
      <dgm:spPr/>
      <dgm:t>
        <a:bodyPr/>
        <a:lstStyle/>
        <a:p>
          <a:endParaRPr lang="en-US"/>
        </a:p>
      </dgm:t>
    </dgm:pt>
    <dgm:pt modelId="{FD72B62B-6034-4D71-A73E-F3AC1312A642}" type="sibTrans" cxnId="{1DA5CE2B-1092-4B09-B90E-146E55F792A9}">
      <dgm:prSet/>
      <dgm:spPr/>
      <dgm:t>
        <a:bodyPr/>
        <a:lstStyle/>
        <a:p>
          <a:endParaRPr lang="en-US"/>
        </a:p>
      </dgm:t>
    </dgm:pt>
    <dgm:pt modelId="{500ECECD-0416-4150-8513-AB12EAEADD14}">
      <dgm:prSet/>
      <dgm:spPr/>
      <dgm:t>
        <a:bodyPr/>
        <a:lstStyle/>
        <a:p>
          <a:pPr rtl="0"/>
          <a:r>
            <a:rPr lang="en-US" smtClean="0"/>
            <a:t>Mid Atlantic 2016 TRM</a:t>
          </a:r>
          <a:endParaRPr lang="en-US"/>
        </a:p>
      </dgm:t>
    </dgm:pt>
    <dgm:pt modelId="{2D67BD4D-6E1E-45CB-896F-9D37B818F54A}" type="parTrans" cxnId="{640B9139-AEA0-49ED-A221-0A18C23FD6E8}">
      <dgm:prSet/>
      <dgm:spPr/>
      <dgm:t>
        <a:bodyPr/>
        <a:lstStyle/>
        <a:p>
          <a:endParaRPr lang="en-US"/>
        </a:p>
      </dgm:t>
    </dgm:pt>
    <dgm:pt modelId="{AE349250-C8EB-4782-8339-5E630A2CC713}" type="sibTrans" cxnId="{640B9139-AEA0-49ED-A221-0A18C23FD6E8}">
      <dgm:prSet/>
      <dgm:spPr/>
      <dgm:t>
        <a:bodyPr/>
        <a:lstStyle/>
        <a:p>
          <a:endParaRPr lang="en-US"/>
        </a:p>
      </dgm:t>
    </dgm:pt>
    <mc:AlternateContent xmlns:mc="http://schemas.openxmlformats.org/markup-compatibility/2006" xmlns:a14="http://schemas.microsoft.com/office/drawing/2010/main">
      <mc:Choice Requires="a14">
        <dgm:pt modelId="{578E2AE1-34E3-4ED0-BCC2-4122D1721D06}">
          <dgm:prSet/>
          <dgm:spPr/>
          <dgm:t>
            <a:bodyPr/>
            <a:lstStyle/>
            <a:p>
              <a:pPr rtl="0"/>
              <a:r>
                <a:rPr lang="en-US" dirty="0" smtClean="0"/>
                <a:t>HE Gas Boiler Savings (MMBTU/</a:t>
              </a:r>
              <a:r>
                <a:rPr lang="en-US" dirty="0" err="1" smtClean="0"/>
                <a:t>yr</a:t>
              </a:r>
              <a:r>
                <a:rPr lang="en-US" dirty="0" smtClean="0"/>
                <a:t>)= </a:t>
              </a:r>
              <a14:m>
                <m:oMath xmlns:m="http://schemas.openxmlformats.org/officeDocument/2006/math">
                  <m:f>
                    <m:fPr>
                      <m:ctrlPr>
                        <a:rPr lang="en-US" i="1">
                          <a:latin typeface="Cambria Math" panose="02040503050406030204" pitchFamily="18" charset="0"/>
                        </a:rPr>
                      </m:ctrlPr>
                    </m:fPr>
                    <m:num>
                      <m:r>
                        <a:rPr lang="en-US" b="0" i="1">
                          <a:latin typeface="Cambria Math" panose="02040503050406030204" pitchFamily="18" charset="0"/>
                        </a:rPr>
                        <m:t>𝐸𝐹𝐿𝐻h𝑒𝑡</m:t>
                      </m:r>
                      <m:r>
                        <a:rPr lang="en-US" b="0" i="1">
                          <a:latin typeface="Cambria Math" panose="02040503050406030204" pitchFamily="18" charset="0"/>
                        </a:rPr>
                        <m:t>∗</m:t>
                      </m:r>
                      <m:r>
                        <a:rPr lang="en-US" b="0" i="1">
                          <a:latin typeface="Cambria Math" panose="02040503050406030204" pitchFamily="18" charset="0"/>
                        </a:rPr>
                        <m:t>𝐵𝑡𝑢h</m:t>
                      </m:r>
                      <m:r>
                        <a:rPr lang="en-US" b="0" i="1">
                          <a:latin typeface="Cambria Math" panose="02040503050406030204" pitchFamily="18" charset="0"/>
                        </a:rPr>
                        <m:t>∗</m:t>
                      </m:r>
                      <m:f>
                        <m:fPr>
                          <m:ctrlPr>
                            <a:rPr lang="en-US" b="0" i="1">
                              <a:latin typeface="Cambria Math" panose="02040503050406030204" pitchFamily="18" charset="0"/>
                            </a:rPr>
                          </m:ctrlPr>
                        </m:fPr>
                        <m:num>
                          <m:r>
                            <a:rPr lang="en-US" b="0" i="1">
                              <a:latin typeface="Cambria Math" panose="02040503050406030204" pitchFamily="18" charset="0"/>
                            </a:rPr>
                            <m:t>𝐴𝐹𝑈𝐸𝑒𝑒</m:t>
                          </m:r>
                        </m:num>
                        <m:den>
                          <m:r>
                            <a:rPr lang="en-US" b="0" i="1">
                              <a:latin typeface="Cambria Math" panose="02040503050406030204" pitchFamily="18" charset="0"/>
                            </a:rPr>
                            <m:t>𝐴𝐹𝑈𝐸𝑏𝑎𝑠𝑒</m:t>
                          </m:r>
                        </m:den>
                      </m:f>
                    </m:num>
                    <m:den>
                      <m:r>
                        <a:rPr lang="en-US" b="0" i="1">
                          <a:latin typeface="Cambria Math" panose="02040503050406030204" pitchFamily="18" charset="0"/>
                        </a:rPr>
                        <m:t>1,000,000</m:t>
                      </m:r>
                    </m:den>
                  </m:f>
                </m:oMath>
              </a14:m>
              <a:endParaRPr lang="en-US" dirty="0"/>
            </a:p>
          </dgm:t>
        </dgm:pt>
      </mc:Choice>
      <mc:Fallback xmlns="">
        <dgm:pt modelId="{578E2AE1-34E3-4ED0-BCC2-4122D1721D06}">
          <dgm:prSet/>
          <dgm:spPr/>
          <dgm:t>
            <a:bodyPr/>
            <a:lstStyle/>
            <a:p>
              <a:pPr rtl="0"/>
              <a:r>
                <a:rPr lang="en-US" smtClean="0"/>
                <a:t>HE Gas Boiler Savings (MMBTU/yr)= </a:t>
              </a:r>
              <a:r>
                <a:rPr lang="en-US" i="0"/>
                <a:t>(</a:t>
              </a:r>
              <a:r>
                <a:rPr lang="en-US" b="0" i="0"/>
                <a:t>𝐸𝐹𝐿𝐻ℎ𝑒𝑡∗𝐵𝑡𝑢ℎ∗𝐴𝐹𝑈𝐸𝑒𝑒/𝐴𝐹𝑈𝐸𝑏𝑎𝑠𝑒)/1,000,000</a:t>
              </a:r>
              <a:endParaRPr lang="en-US"/>
            </a:p>
          </dgm:t>
        </dgm:pt>
      </mc:Fallback>
    </mc:AlternateContent>
    <dgm:pt modelId="{4DE81DD4-EB86-48E5-AC79-249970BF2AB3}" type="parTrans" cxnId="{C3FB1D39-7AF9-4E1E-AFE5-501D2C6D0F88}">
      <dgm:prSet/>
      <dgm:spPr/>
      <dgm:t>
        <a:bodyPr/>
        <a:lstStyle/>
        <a:p>
          <a:endParaRPr lang="en-US"/>
        </a:p>
      </dgm:t>
    </dgm:pt>
    <dgm:pt modelId="{AA96DAA4-898A-45D4-A0F3-A053DC1AF4EC}" type="sibTrans" cxnId="{C3FB1D39-7AF9-4E1E-AFE5-501D2C6D0F88}">
      <dgm:prSet/>
      <dgm:spPr/>
      <dgm:t>
        <a:bodyPr/>
        <a:lstStyle/>
        <a:p>
          <a:endParaRPr lang="en-US"/>
        </a:p>
      </dgm:t>
    </dgm:pt>
    <dgm:pt modelId="{6298F465-60C7-4E27-B330-7D5EF3E69EDF}">
      <dgm:prSet/>
      <dgm:spPr/>
      <dgm:t>
        <a:bodyPr/>
        <a:lstStyle/>
        <a:p>
          <a:pPr rtl="0"/>
          <a:r>
            <a:rPr lang="en-US" dirty="0" smtClean="0"/>
            <a:t>MN 2019 TRM</a:t>
          </a:r>
          <a:endParaRPr lang="en-US" dirty="0"/>
        </a:p>
      </dgm:t>
    </dgm:pt>
    <dgm:pt modelId="{6513519E-0955-49DD-BB74-F1125D54CC8C}" type="parTrans" cxnId="{96A1B7EA-54D4-426B-861A-F044D1980194}">
      <dgm:prSet/>
      <dgm:spPr/>
      <dgm:t>
        <a:bodyPr/>
        <a:lstStyle/>
        <a:p>
          <a:endParaRPr lang="en-US"/>
        </a:p>
      </dgm:t>
    </dgm:pt>
    <dgm:pt modelId="{3C93E77C-A0F4-4923-92B4-41494FDB9CF7}" type="sibTrans" cxnId="{96A1B7EA-54D4-426B-861A-F044D1980194}">
      <dgm:prSet/>
      <dgm:spPr/>
      <dgm:t>
        <a:bodyPr/>
        <a:lstStyle/>
        <a:p>
          <a:endParaRPr lang="en-US"/>
        </a:p>
      </dgm:t>
    </dgm:pt>
    <mc:AlternateContent xmlns:mc="http://schemas.openxmlformats.org/markup-compatibility/2006" xmlns:a14="http://schemas.microsoft.com/office/drawing/2010/main">
      <mc:Choice Requires="a14">
        <dgm:pt modelId="{B484738E-E58C-4189-8F58-404610B767AD}">
          <dgm:prSet/>
          <dgm:spPr/>
          <dgm:t>
            <a:bodyPr/>
            <a:lstStyle/>
            <a:p>
              <a:pPr rtl="0"/>
              <a:r>
                <a:rPr lang="en-US" dirty="0" smtClean="0"/>
                <a:t>LF SH Savings (kWh/</a:t>
              </a:r>
              <a:r>
                <a:rPr lang="en-US" dirty="0" err="1" smtClean="0"/>
                <a:t>yr</a:t>
              </a:r>
              <a:r>
                <a:rPr lang="en-US" dirty="0" smtClean="0"/>
                <a:t>) =</a:t>
              </a:r>
              <a14:m>
                <m:oMath xmlns:m="http://schemas.openxmlformats.org/officeDocument/2006/math">
                  <m:f>
                    <m:fPr>
                      <m:ctrlPr>
                        <a:rPr lang="en-US" i="1" smtClean="0">
                          <a:latin typeface="Cambria Math" panose="02040503050406030204" pitchFamily="18" charset="0"/>
                        </a:rPr>
                      </m:ctrlPr>
                    </m:fPr>
                    <m:num>
                      <m:d>
                        <m:dPr>
                          <m:ctrlPr>
                            <a:rPr lang="en-US" b="0" i="1">
                              <a:latin typeface="Cambria Math" panose="02040503050406030204" pitchFamily="18" charset="0"/>
                            </a:rPr>
                          </m:ctrlPr>
                        </m:dPr>
                        <m:e>
                          <m:sSub>
                            <m:sSubPr>
                              <m:ctrlPr>
                                <a:rPr lang="en-US" b="0" i="1">
                                  <a:latin typeface="Cambria Math" panose="02040503050406030204" pitchFamily="18" charset="0"/>
                                </a:rPr>
                              </m:ctrlPr>
                            </m:sSubPr>
                            <m:e>
                              <m:r>
                                <a:rPr lang="en-US" b="0" i="1">
                                  <a:latin typeface="Cambria Math" panose="02040503050406030204" pitchFamily="18" charset="0"/>
                                </a:rPr>
                                <m:t>𝐺𝑃𝑀</m:t>
                              </m:r>
                            </m:e>
                            <m:sub>
                              <m:r>
                                <a:rPr lang="en-US" b="0" i="1">
                                  <a:latin typeface="Cambria Math" panose="02040503050406030204" pitchFamily="18" charset="0"/>
                                </a:rPr>
                                <m:t>𝐵𝐴𝑆𝐸</m:t>
                              </m:r>
                              <m:r>
                                <a:rPr lang="en-US" b="0" i="1">
                                  <a:latin typeface="Cambria Math" panose="02040503050406030204" pitchFamily="18" charset="0"/>
                                </a:rPr>
                                <m:t> </m:t>
                              </m:r>
                            </m:sub>
                          </m:sSub>
                          <m:r>
                            <a:rPr lang="en-US" b="0" i="1">
                              <a:latin typeface="Cambria Math" panose="02040503050406030204" pitchFamily="18" charset="0"/>
                            </a:rPr>
                            <m:t>−</m:t>
                          </m:r>
                          <m:sSub>
                            <m:sSubPr>
                              <m:ctrlPr>
                                <a:rPr lang="en-US" b="0" i="1">
                                  <a:latin typeface="Cambria Math" panose="02040503050406030204" pitchFamily="18" charset="0"/>
                                </a:rPr>
                              </m:ctrlPr>
                            </m:sSubPr>
                            <m:e>
                              <m:r>
                                <a:rPr lang="en-US" b="0" i="1">
                                  <a:latin typeface="Cambria Math" panose="02040503050406030204" pitchFamily="18" charset="0"/>
                                </a:rPr>
                                <m:t>𝐺𝑃𝑀</m:t>
                              </m:r>
                            </m:e>
                            <m:sub>
                              <m:r>
                                <a:rPr lang="en-US" b="0" i="1">
                                  <a:latin typeface="Cambria Math" panose="02040503050406030204" pitchFamily="18" charset="0"/>
                                </a:rPr>
                                <m:t>𝐿𝑂𝑊</m:t>
                              </m:r>
                            </m:sub>
                          </m:sSub>
                        </m:e>
                      </m:d>
                      <m:r>
                        <a:rPr lang="en-US" b="0" i="1">
                          <a:latin typeface="Cambria Math" panose="02040503050406030204" pitchFamily="18" charset="0"/>
                        </a:rPr>
                        <m:t>∗</m:t>
                      </m:r>
                      <m:d>
                        <m:dPr>
                          <m:ctrlPr>
                            <a:rPr lang="en-US" b="0" i="1">
                              <a:latin typeface="Cambria Math" panose="02040503050406030204" pitchFamily="18" charset="0"/>
                            </a:rPr>
                          </m:ctrlPr>
                        </m:dPr>
                        <m:e>
                          <m:f>
                            <m:fPr>
                              <m:ctrlPr>
                                <a:rPr lang="en-US" b="0" i="1">
                                  <a:latin typeface="Cambria Math" panose="02040503050406030204" pitchFamily="18" charset="0"/>
                                </a:rPr>
                              </m:ctrlPr>
                            </m:fPr>
                            <m:num>
                              <m:r>
                                <a:rPr lang="en-US" b="0" i="1">
                                  <a:latin typeface="Cambria Math" panose="02040503050406030204" pitchFamily="18" charset="0"/>
                                </a:rPr>
                                <m:t>𝑃𝐻</m:t>
                              </m:r>
                              <m:r>
                                <a:rPr lang="en-US" b="0" i="1">
                                  <a:latin typeface="Cambria Math" panose="02040503050406030204" pitchFamily="18" charset="0"/>
                                </a:rPr>
                                <m:t>∗</m:t>
                              </m:r>
                              <m:r>
                                <a:rPr lang="en-US" b="0" i="1">
                                  <a:latin typeface="Cambria Math" panose="02040503050406030204" pitchFamily="18" charset="0"/>
                                </a:rPr>
                                <m:t>𝑆𝑃𝐷</m:t>
                              </m:r>
                              <m:r>
                                <a:rPr lang="en-US" b="0" i="1">
                                  <a:latin typeface="Cambria Math" panose="02040503050406030204" pitchFamily="18" charset="0"/>
                                </a:rPr>
                                <m:t>∗</m:t>
                              </m:r>
                              <m:r>
                                <a:rPr lang="en-US" b="0" i="1">
                                  <a:latin typeface="Cambria Math" panose="02040503050406030204" pitchFamily="18" charset="0"/>
                                </a:rPr>
                                <m:t>𝑆𝐿</m:t>
                              </m:r>
                            </m:num>
                            <m:den>
                              <m:r>
                                <a:rPr lang="en-US" b="0" i="1">
                                  <a:latin typeface="Cambria Math" panose="02040503050406030204" pitchFamily="18" charset="0"/>
                                </a:rPr>
                                <m:t>𝑆𝑃𝐻</m:t>
                              </m:r>
                            </m:den>
                          </m:f>
                        </m:e>
                      </m:d>
                      <m:r>
                        <a:rPr lang="en-US" b="0" i="1">
                          <a:latin typeface="Cambria Math" panose="02040503050406030204" pitchFamily="18" charset="0"/>
                        </a:rPr>
                        <m:t>∗365∗</m:t>
                      </m:r>
                      <m:r>
                        <a:rPr lang="en-US" b="0" i="1">
                          <a:latin typeface="Cambria Math" panose="02040503050406030204" pitchFamily="18" charset="0"/>
                        </a:rPr>
                        <m:t>𝐷𝑒𝑛𝑠𝑖𝑡𝑦</m:t>
                      </m:r>
                      <m:r>
                        <a:rPr lang="en-US" b="0" i="1">
                          <a:latin typeface="Cambria Math" panose="02040503050406030204" pitchFamily="18" charset="0"/>
                        </a:rPr>
                        <m:t>∗</m:t>
                      </m:r>
                      <m:sSub>
                        <m:sSubPr>
                          <m:ctrlPr>
                            <a:rPr lang="en-US" b="0" i="1">
                              <a:latin typeface="Cambria Math" panose="02040503050406030204" pitchFamily="18" charset="0"/>
                            </a:rPr>
                          </m:ctrlPr>
                        </m:sSubPr>
                        <m:e>
                          <m:r>
                            <a:rPr lang="en-US" b="0" i="1">
                              <a:latin typeface="Cambria Math" panose="02040503050406030204" pitchFamily="18" charset="0"/>
                            </a:rPr>
                            <m:t>𝐶</m:t>
                          </m:r>
                        </m:e>
                        <m:sub>
                          <m:r>
                            <a:rPr lang="en-US" b="0" i="1">
                              <a:latin typeface="Cambria Math" panose="02040503050406030204" pitchFamily="18" charset="0"/>
                            </a:rPr>
                            <m:t>𝑃</m:t>
                          </m:r>
                        </m:sub>
                      </m:sSub>
                      <m:r>
                        <a:rPr lang="en-US" b="0" i="1">
                          <a:latin typeface="Cambria Math" panose="02040503050406030204" pitchFamily="18" charset="0"/>
                        </a:rPr>
                        <m:t>∗(</m:t>
                      </m:r>
                      <m:sSub>
                        <m:sSubPr>
                          <m:ctrlPr>
                            <a:rPr lang="en-US" b="0" i="1">
                              <a:latin typeface="Cambria Math" panose="02040503050406030204" pitchFamily="18" charset="0"/>
                            </a:rPr>
                          </m:ctrlPr>
                        </m:sSubPr>
                        <m:e>
                          <m:r>
                            <a:rPr lang="en-US" b="0" i="1">
                              <a:latin typeface="Cambria Math" panose="02040503050406030204" pitchFamily="18" charset="0"/>
                            </a:rPr>
                            <m:t>𝑇</m:t>
                          </m:r>
                        </m:e>
                        <m:sub>
                          <m:r>
                            <a:rPr lang="en-US" b="0" i="1">
                              <a:latin typeface="Cambria Math" panose="02040503050406030204" pitchFamily="18" charset="0"/>
                            </a:rPr>
                            <m:t>𝑂𝑈𝑇</m:t>
                          </m:r>
                        </m:sub>
                      </m:sSub>
                      <m:r>
                        <a:rPr lang="en-US" b="0" i="1">
                          <a:latin typeface="Cambria Math" panose="02040503050406030204" pitchFamily="18" charset="0"/>
                        </a:rPr>
                        <m:t>−</m:t>
                      </m:r>
                      <m:sSub>
                        <m:sSubPr>
                          <m:ctrlPr>
                            <a:rPr lang="en-US" b="0" i="1">
                              <a:latin typeface="Cambria Math" panose="02040503050406030204" pitchFamily="18" charset="0"/>
                            </a:rPr>
                          </m:ctrlPr>
                        </m:sSubPr>
                        <m:e>
                          <m:r>
                            <a:rPr lang="en-US" b="0" i="1">
                              <a:latin typeface="Cambria Math" panose="02040503050406030204" pitchFamily="18" charset="0"/>
                            </a:rPr>
                            <m:t>𝑇</m:t>
                          </m:r>
                        </m:e>
                        <m:sub>
                          <m:r>
                            <a:rPr lang="en-US" b="0" i="1">
                              <a:latin typeface="Cambria Math" panose="02040503050406030204" pitchFamily="18" charset="0"/>
                            </a:rPr>
                            <m:t>𝐼𝑁</m:t>
                          </m:r>
                        </m:sub>
                      </m:sSub>
                      <m:r>
                        <a:rPr lang="en-US" b="0" i="1">
                          <a:latin typeface="Cambria Math" panose="02040503050406030204" pitchFamily="18" charset="0"/>
                        </a:rPr>
                        <m:t>)</m:t>
                      </m:r>
                    </m:num>
                    <m:den>
                      <m:r>
                        <a:rPr lang="en-US" b="0" i="1">
                          <a:latin typeface="Cambria Math" panose="02040503050406030204" pitchFamily="18" charset="0"/>
                        </a:rPr>
                        <m:t>𝑅𝑒𝐸𝑓𝑓</m:t>
                      </m:r>
                      <m:r>
                        <a:rPr lang="en-US" b="0" i="1">
                          <a:latin typeface="Cambria Math" panose="02040503050406030204" pitchFamily="18" charset="0"/>
                        </a:rPr>
                        <m:t>∗3,412</m:t>
                      </m:r>
                    </m:den>
                  </m:f>
                </m:oMath>
              </a14:m>
              <a:endParaRPr lang="en-US" dirty="0"/>
            </a:p>
          </dgm:t>
        </dgm:pt>
      </mc:Choice>
      <mc:Fallback xmlns="">
        <dgm:pt modelId="{B484738E-E58C-4189-8F58-404610B767AD}">
          <dgm:prSet/>
          <dgm:spPr/>
          <dgm:t>
            <a:bodyPr/>
            <a:lstStyle/>
            <a:p>
              <a:pPr rtl="0"/>
              <a:r>
                <a:rPr lang="en-US" dirty="0" smtClean="0"/>
                <a:t>LF SH Savings (kWh/</a:t>
              </a:r>
              <a:r>
                <a:rPr lang="en-US" dirty="0" err="1" smtClean="0"/>
                <a:t>yr</a:t>
              </a:r>
              <a:r>
                <a:rPr lang="en-US" dirty="0" smtClean="0"/>
                <a:t>) </a:t>
              </a:r>
              <a:r>
                <a:rPr lang="en-US" dirty="0" smtClean="0"/>
                <a:t>=</a:t>
              </a:r>
              <a:r>
                <a:rPr lang="en-US" i="0" smtClean="0">
                  <a:latin typeface="Cambria Math" panose="02040503050406030204" pitchFamily="18" charset="0"/>
                </a:rPr>
                <a:t>(</a:t>
              </a:r>
              <a:r>
                <a:rPr lang="en-US" b="0" i="0">
                  <a:latin typeface="Cambria Math" panose="02040503050406030204" pitchFamily="18" charset="0"/>
                </a:rPr>
                <a:t>(〖</a:t>
              </a:r>
              <a:r>
                <a:rPr lang="en-US" b="0" i="0">
                  <a:latin typeface="Cambria Math" panose="02040503050406030204" pitchFamily="18" charset="0"/>
                </a:rPr>
                <a:t>𝐺𝑃𝑀〗_(𝐵𝐴𝑆𝐸 )−〖𝐺𝑃𝑀〗_𝐿𝑂𝑊 )∗((𝑃𝐻∗𝑆𝑃𝐷∗𝑆𝐿)/𝑆𝑃𝐻)∗365∗𝐷𝑒𝑛𝑠𝑖𝑡𝑦∗𝐶_𝑃∗(𝑇_𝑂𝑈𝑇−𝑇_𝐼𝑁)</a:t>
              </a:r>
              <a:r>
                <a:rPr lang="en-US" b="0" i="0" smtClean="0">
                  <a:latin typeface="Cambria Math" panose="02040503050406030204" pitchFamily="18" charset="0"/>
                </a:rPr>
                <a:t>)/(</a:t>
              </a:r>
              <a:r>
                <a:rPr lang="en-US" b="0" i="0">
                  <a:latin typeface="Cambria Math" panose="02040503050406030204" pitchFamily="18" charset="0"/>
                </a:rPr>
                <a:t>𝑅𝑒𝐸𝑓𝑓∗3,412</a:t>
              </a:r>
              <a:r>
                <a:rPr lang="en-US" b="0" i="0" smtClean="0">
                  <a:latin typeface="Cambria Math" panose="02040503050406030204" pitchFamily="18" charset="0"/>
                </a:rPr>
                <a:t>)</a:t>
              </a:r>
              <a:endParaRPr lang="en-US" dirty="0"/>
            </a:p>
          </dgm:t>
        </dgm:pt>
      </mc:Fallback>
    </mc:AlternateContent>
    <dgm:pt modelId="{65BC1223-8CA4-4D0D-AB38-6C9150D63619}" type="parTrans" cxnId="{0B8489C3-5DA4-4178-82AB-AC035C788FA3}">
      <dgm:prSet/>
      <dgm:spPr/>
      <dgm:t>
        <a:bodyPr/>
        <a:lstStyle/>
        <a:p>
          <a:endParaRPr lang="en-US"/>
        </a:p>
      </dgm:t>
    </dgm:pt>
    <dgm:pt modelId="{4FE3634D-7FD0-4F2E-9CC3-E19DB454A0CC}" type="sibTrans" cxnId="{0B8489C3-5DA4-4178-82AB-AC035C788FA3}">
      <dgm:prSet/>
      <dgm:spPr/>
      <dgm:t>
        <a:bodyPr/>
        <a:lstStyle/>
        <a:p>
          <a:endParaRPr lang="en-US"/>
        </a:p>
      </dgm:t>
    </dgm:pt>
    <dgm:pt modelId="{FBF6A2A1-D1F0-4590-852C-4A0AA517E5B2}">
      <dgm:prSet/>
      <dgm:spPr/>
      <dgm:t>
        <a:bodyPr/>
        <a:lstStyle/>
        <a:p>
          <a:pPr rtl="0"/>
          <a:r>
            <a:rPr lang="en-US" dirty="0" smtClean="0"/>
            <a:t>HVAC</a:t>
          </a:r>
          <a:r>
            <a:rPr lang="en-US" baseline="-25000" dirty="0" smtClean="0"/>
            <a:t>E </a:t>
          </a:r>
          <a:r>
            <a:rPr lang="en-US" baseline="0" dirty="0" smtClean="0"/>
            <a:t>accounts for interaction, reduces gas heating saved, increases cooling saved</a:t>
          </a:r>
          <a:endParaRPr lang="en-US" baseline="-25000" dirty="0"/>
        </a:p>
      </dgm:t>
    </dgm:pt>
    <dgm:pt modelId="{A536DC89-43D4-462E-8D79-DC33FFA5A536}" type="parTrans" cxnId="{FD98EE83-2CAB-4662-9448-8FA87DD04CD0}">
      <dgm:prSet/>
      <dgm:spPr/>
      <dgm:t>
        <a:bodyPr/>
        <a:lstStyle/>
        <a:p>
          <a:endParaRPr lang="en-US"/>
        </a:p>
      </dgm:t>
    </dgm:pt>
    <dgm:pt modelId="{BAB6678B-6367-4805-9E1F-D23D0D0D2B84}" type="sibTrans" cxnId="{FD98EE83-2CAB-4662-9448-8FA87DD04CD0}">
      <dgm:prSet/>
      <dgm:spPr/>
      <dgm:t>
        <a:bodyPr/>
        <a:lstStyle/>
        <a:p>
          <a:endParaRPr lang="en-US"/>
        </a:p>
      </dgm:t>
    </dgm:pt>
    <dgm:pt modelId="{1C788DC7-1B08-427B-876A-B6392292FBEB}">
      <dgm:prSet/>
      <dgm:spPr/>
      <dgm:t>
        <a:bodyPr/>
        <a:lstStyle/>
        <a:p>
          <a:pPr rtl="0"/>
          <a:r>
            <a:rPr lang="en-US" dirty="0" err="1" smtClean="0"/>
            <a:t>EFLH</a:t>
          </a:r>
          <a:r>
            <a:rPr lang="en-US" baseline="-25000" dirty="0" err="1" smtClean="0"/>
            <a:t>het</a:t>
          </a:r>
          <a:r>
            <a:rPr lang="en-US" baseline="0" dirty="0" smtClean="0"/>
            <a:t>=equivalent full load heating hours</a:t>
          </a:r>
          <a:endParaRPr lang="en-US" baseline="-25000" dirty="0"/>
        </a:p>
      </dgm:t>
    </dgm:pt>
    <dgm:pt modelId="{4121B0D0-D075-43B0-B3F0-C620EC38AC32}" type="parTrans" cxnId="{7E316806-9D4A-4FA9-85B4-8A8A655F5964}">
      <dgm:prSet/>
      <dgm:spPr/>
      <dgm:t>
        <a:bodyPr/>
        <a:lstStyle/>
        <a:p>
          <a:endParaRPr lang="en-US"/>
        </a:p>
      </dgm:t>
    </dgm:pt>
    <dgm:pt modelId="{5237D40B-345D-4184-AE9B-A3E540382D8D}" type="sibTrans" cxnId="{7E316806-9D4A-4FA9-85B4-8A8A655F5964}">
      <dgm:prSet/>
      <dgm:spPr/>
      <dgm:t>
        <a:bodyPr/>
        <a:lstStyle/>
        <a:p>
          <a:endParaRPr lang="en-US"/>
        </a:p>
      </dgm:t>
    </dgm:pt>
    <dgm:pt modelId="{85F3591B-B266-4D54-82E6-A8FB9F786189}">
      <dgm:prSet/>
      <dgm:spPr/>
      <dgm:t>
        <a:bodyPr/>
        <a:lstStyle/>
        <a:p>
          <a:pPr rtl="0"/>
          <a:r>
            <a:rPr lang="en-US" baseline="0" dirty="0" smtClean="0"/>
            <a:t>AFUE = efficiency</a:t>
          </a:r>
          <a:endParaRPr lang="en-US" baseline="0" dirty="0"/>
        </a:p>
      </dgm:t>
    </dgm:pt>
    <dgm:pt modelId="{69D3F3BA-4DC7-41A9-A5F9-73C92ACD3A7C}" type="parTrans" cxnId="{E2FDD565-D55C-4F21-8FF7-7451F68CFE27}">
      <dgm:prSet/>
      <dgm:spPr/>
      <dgm:t>
        <a:bodyPr/>
        <a:lstStyle/>
        <a:p>
          <a:endParaRPr lang="en-US"/>
        </a:p>
      </dgm:t>
    </dgm:pt>
    <dgm:pt modelId="{40EF1484-4C87-4B25-B46D-0905E29483C7}" type="sibTrans" cxnId="{E2FDD565-D55C-4F21-8FF7-7451F68CFE27}">
      <dgm:prSet/>
      <dgm:spPr/>
      <dgm:t>
        <a:bodyPr/>
        <a:lstStyle/>
        <a:p>
          <a:endParaRPr lang="en-US"/>
        </a:p>
      </dgm:t>
    </dgm:pt>
    <dgm:pt modelId="{ACCA5DDE-8256-49DD-AA3F-8D77CC1EB476}">
      <dgm:prSet/>
      <dgm:spPr/>
      <dgm:t>
        <a:bodyPr/>
        <a:lstStyle/>
        <a:p>
          <a:pPr rtl="0"/>
          <a:r>
            <a:rPr lang="en-US" dirty="0" smtClean="0"/>
            <a:t>Gallons per Minute, People in Home, Showers per Day, Shower Length, Showers per Home, Shower Temperature, Groundwater Temperature, Recovery Efficiency (98%)</a:t>
          </a:r>
          <a:endParaRPr lang="en-US" dirty="0"/>
        </a:p>
      </dgm:t>
    </dgm:pt>
    <dgm:pt modelId="{BA5F0A2A-3E05-48C2-B1FC-88B40460CAAE}" type="parTrans" cxnId="{6297F439-BAF6-4DB7-B9AA-287BECD25B14}">
      <dgm:prSet/>
      <dgm:spPr/>
      <dgm:t>
        <a:bodyPr/>
        <a:lstStyle/>
        <a:p>
          <a:endParaRPr lang="en-US"/>
        </a:p>
      </dgm:t>
    </dgm:pt>
    <dgm:pt modelId="{7C1B71F6-60E5-4BA8-8D31-A084A9180E2D}" type="sibTrans" cxnId="{6297F439-BAF6-4DB7-B9AA-287BECD25B14}">
      <dgm:prSet/>
      <dgm:spPr/>
      <dgm:t>
        <a:bodyPr/>
        <a:lstStyle/>
        <a:p>
          <a:endParaRPr lang="en-US"/>
        </a:p>
      </dgm:t>
    </dgm:pt>
    <dgm:pt modelId="{10C6533A-4890-4F3E-BD8E-33ABAA33C003}" type="pres">
      <dgm:prSet presAssocID="{CDE09D70-8ACD-47BD-B9E5-AB33EE362922}" presName="linearFlow" presStyleCnt="0">
        <dgm:presLayoutVars>
          <dgm:dir/>
          <dgm:animLvl val="lvl"/>
          <dgm:resizeHandles val="exact"/>
        </dgm:presLayoutVars>
      </dgm:prSet>
      <dgm:spPr/>
      <dgm:t>
        <a:bodyPr/>
        <a:lstStyle/>
        <a:p>
          <a:endParaRPr lang="en-US"/>
        </a:p>
      </dgm:t>
    </dgm:pt>
    <dgm:pt modelId="{670C58CB-E75A-4DE4-B78D-84AE60922E90}" type="pres">
      <dgm:prSet presAssocID="{44BCFAB1-8C5A-48D8-B5CF-70E4ADD2F5A7}" presName="composite" presStyleCnt="0"/>
      <dgm:spPr/>
    </dgm:pt>
    <dgm:pt modelId="{76CBFFC4-B216-4807-8576-055DF097819A}" type="pres">
      <dgm:prSet presAssocID="{44BCFAB1-8C5A-48D8-B5CF-70E4ADD2F5A7}" presName="parentText" presStyleLbl="alignNode1" presStyleIdx="0" presStyleCnt="3">
        <dgm:presLayoutVars>
          <dgm:chMax val="1"/>
          <dgm:bulletEnabled val="1"/>
        </dgm:presLayoutVars>
      </dgm:prSet>
      <dgm:spPr/>
      <dgm:t>
        <a:bodyPr/>
        <a:lstStyle/>
        <a:p>
          <a:endParaRPr lang="en-US"/>
        </a:p>
      </dgm:t>
    </dgm:pt>
    <dgm:pt modelId="{AFFD3943-AC84-46CB-8916-2A29194360E9}" type="pres">
      <dgm:prSet presAssocID="{44BCFAB1-8C5A-48D8-B5CF-70E4ADD2F5A7}" presName="descendantText" presStyleLbl="alignAcc1" presStyleIdx="0" presStyleCnt="3">
        <dgm:presLayoutVars>
          <dgm:bulletEnabled val="1"/>
        </dgm:presLayoutVars>
      </dgm:prSet>
      <dgm:spPr/>
      <dgm:t>
        <a:bodyPr/>
        <a:lstStyle/>
        <a:p>
          <a:endParaRPr lang="en-US"/>
        </a:p>
      </dgm:t>
    </dgm:pt>
    <dgm:pt modelId="{61CEEBF2-E353-4175-941A-4D502B67DF89}" type="pres">
      <dgm:prSet presAssocID="{DF5C672F-783C-412F-A955-13B65549C44D}" presName="sp" presStyleCnt="0"/>
      <dgm:spPr/>
    </dgm:pt>
    <dgm:pt modelId="{9C5762D2-153A-400D-8639-6FD34102F439}" type="pres">
      <dgm:prSet presAssocID="{500ECECD-0416-4150-8513-AB12EAEADD14}" presName="composite" presStyleCnt="0"/>
      <dgm:spPr/>
    </dgm:pt>
    <dgm:pt modelId="{0FD5AF07-C621-46BF-9B14-44C23A46DD1F}" type="pres">
      <dgm:prSet presAssocID="{500ECECD-0416-4150-8513-AB12EAEADD14}" presName="parentText" presStyleLbl="alignNode1" presStyleIdx="1" presStyleCnt="3">
        <dgm:presLayoutVars>
          <dgm:chMax val="1"/>
          <dgm:bulletEnabled val="1"/>
        </dgm:presLayoutVars>
      </dgm:prSet>
      <dgm:spPr/>
      <dgm:t>
        <a:bodyPr/>
        <a:lstStyle/>
        <a:p>
          <a:endParaRPr lang="en-US"/>
        </a:p>
      </dgm:t>
    </dgm:pt>
    <dgm:pt modelId="{4FB91A19-617E-4119-8015-EB7F3CCB4FB3}" type="pres">
      <dgm:prSet presAssocID="{500ECECD-0416-4150-8513-AB12EAEADD14}" presName="descendantText" presStyleLbl="alignAcc1" presStyleIdx="1" presStyleCnt="3">
        <dgm:presLayoutVars>
          <dgm:bulletEnabled val="1"/>
        </dgm:presLayoutVars>
      </dgm:prSet>
      <dgm:spPr/>
      <dgm:t>
        <a:bodyPr/>
        <a:lstStyle/>
        <a:p>
          <a:endParaRPr lang="en-US"/>
        </a:p>
      </dgm:t>
    </dgm:pt>
    <dgm:pt modelId="{B29D2BEE-A2C7-45F0-A20E-4871442123EC}" type="pres">
      <dgm:prSet presAssocID="{AE349250-C8EB-4782-8339-5E630A2CC713}" presName="sp" presStyleCnt="0"/>
      <dgm:spPr/>
    </dgm:pt>
    <dgm:pt modelId="{D73669FD-F9D6-4EAA-91E7-A980DF8EE46D}" type="pres">
      <dgm:prSet presAssocID="{6298F465-60C7-4E27-B330-7D5EF3E69EDF}" presName="composite" presStyleCnt="0"/>
      <dgm:spPr/>
    </dgm:pt>
    <dgm:pt modelId="{3B0C775D-8C05-4FA9-B40B-BC47355DA1E8}" type="pres">
      <dgm:prSet presAssocID="{6298F465-60C7-4E27-B330-7D5EF3E69EDF}" presName="parentText" presStyleLbl="alignNode1" presStyleIdx="2" presStyleCnt="3">
        <dgm:presLayoutVars>
          <dgm:chMax val="1"/>
          <dgm:bulletEnabled val="1"/>
        </dgm:presLayoutVars>
      </dgm:prSet>
      <dgm:spPr/>
      <dgm:t>
        <a:bodyPr/>
        <a:lstStyle/>
        <a:p>
          <a:endParaRPr lang="en-US"/>
        </a:p>
      </dgm:t>
    </dgm:pt>
    <dgm:pt modelId="{3BECD596-B3D2-4227-88D7-B17147E3546A}" type="pres">
      <dgm:prSet presAssocID="{6298F465-60C7-4E27-B330-7D5EF3E69EDF}" presName="descendantText" presStyleLbl="alignAcc1" presStyleIdx="2" presStyleCnt="3">
        <dgm:presLayoutVars>
          <dgm:bulletEnabled val="1"/>
        </dgm:presLayoutVars>
      </dgm:prSet>
      <dgm:spPr/>
      <dgm:t>
        <a:bodyPr/>
        <a:lstStyle/>
        <a:p>
          <a:endParaRPr lang="en-US"/>
        </a:p>
      </dgm:t>
    </dgm:pt>
  </dgm:ptLst>
  <dgm:cxnLst>
    <dgm:cxn modelId="{96EE6418-6151-4477-9444-C1F318F9E56D}" type="presOf" srcId="{6298F465-60C7-4E27-B330-7D5EF3E69EDF}" destId="{3B0C775D-8C05-4FA9-B40B-BC47355DA1E8}" srcOrd="0" destOrd="0" presId="urn:microsoft.com/office/officeart/2005/8/layout/chevron2"/>
    <dgm:cxn modelId="{8C2ABE27-7377-4973-A93F-BA36C21E5A60}" type="presOf" srcId="{FBF6A2A1-D1F0-4590-852C-4A0AA517E5B2}" destId="{AFFD3943-AC84-46CB-8916-2A29194360E9}" srcOrd="0" destOrd="1" presId="urn:microsoft.com/office/officeart/2005/8/layout/chevron2"/>
    <dgm:cxn modelId="{1DA5CE2B-1092-4B09-B90E-146E55F792A9}" srcId="{44BCFAB1-8C5A-48D8-B5CF-70E4ADD2F5A7}" destId="{BC361A5F-5167-4811-BCE4-25515D2293EC}" srcOrd="0" destOrd="0" parTransId="{CB7F4240-9296-4354-B039-7F10A2F70244}" sibTransId="{FD72B62B-6034-4D71-A73E-F3AC1312A642}"/>
    <dgm:cxn modelId="{51C34568-E026-4D2F-9E36-565782B82884}" type="presOf" srcId="{85F3591B-B266-4D54-82E6-A8FB9F786189}" destId="{4FB91A19-617E-4119-8015-EB7F3CCB4FB3}" srcOrd="0" destOrd="2" presId="urn:microsoft.com/office/officeart/2005/8/layout/chevron2"/>
    <dgm:cxn modelId="{0DBEA480-D7BA-4068-BA23-BC50AC6C1E89}" type="presOf" srcId="{B484738E-E58C-4189-8F58-404610B767AD}" destId="{3BECD596-B3D2-4227-88D7-B17147E3546A}" srcOrd="0" destOrd="0" presId="urn:microsoft.com/office/officeart/2005/8/layout/chevron2"/>
    <dgm:cxn modelId="{96A1B7EA-54D4-426B-861A-F044D1980194}" srcId="{CDE09D70-8ACD-47BD-B9E5-AB33EE362922}" destId="{6298F465-60C7-4E27-B330-7D5EF3E69EDF}" srcOrd="2" destOrd="0" parTransId="{6513519E-0955-49DD-BB74-F1125D54CC8C}" sibTransId="{3C93E77C-A0F4-4923-92B4-41494FDB9CF7}"/>
    <dgm:cxn modelId="{5DA096B2-DEE1-49B0-A21B-06401CF7BC97}" type="presOf" srcId="{578E2AE1-34E3-4ED0-BCC2-4122D1721D06}" destId="{4FB91A19-617E-4119-8015-EB7F3CCB4FB3}" srcOrd="0" destOrd="0" presId="urn:microsoft.com/office/officeart/2005/8/layout/chevron2"/>
    <dgm:cxn modelId="{7E316806-9D4A-4FA9-85B4-8A8A655F5964}" srcId="{500ECECD-0416-4150-8513-AB12EAEADD14}" destId="{1C788DC7-1B08-427B-876A-B6392292FBEB}" srcOrd="1" destOrd="0" parTransId="{4121B0D0-D075-43B0-B3F0-C620EC38AC32}" sibTransId="{5237D40B-345D-4184-AE9B-A3E540382D8D}"/>
    <dgm:cxn modelId="{E2E544EA-7359-4C05-9A01-08BC5E9EB72B}" srcId="{CDE09D70-8ACD-47BD-B9E5-AB33EE362922}" destId="{44BCFAB1-8C5A-48D8-B5CF-70E4ADD2F5A7}" srcOrd="0" destOrd="0" parTransId="{3C56E4BB-9BBA-455D-860F-C095AAD39805}" sibTransId="{DF5C672F-783C-412F-A955-13B65549C44D}"/>
    <dgm:cxn modelId="{FD98EE83-2CAB-4662-9448-8FA87DD04CD0}" srcId="{44BCFAB1-8C5A-48D8-B5CF-70E4ADD2F5A7}" destId="{FBF6A2A1-D1F0-4590-852C-4A0AA517E5B2}" srcOrd="1" destOrd="0" parTransId="{A536DC89-43D4-462E-8D79-DC33FFA5A536}" sibTransId="{BAB6678B-6367-4805-9E1F-D23D0D0D2B84}"/>
    <dgm:cxn modelId="{6297F439-BAF6-4DB7-B9AA-287BECD25B14}" srcId="{6298F465-60C7-4E27-B330-7D5EF3E69EDF}" destId="{ACCA5DDE-8256-49DD-AA3F-8D77CC1EB476}" srcOrd="1" destOrd="0" parTransId="{BA5F0A2A-3E05-48C2-B1FC-88B40460CAAE}" sibTransId="{7C1B71F6-60E5-4BA8-8D31-A084A9180E2D}"/>
    <dgm:cxn modelId="{C3FB1D39-7AF9-4E1E-AFE5-501D2C6D0F88}" srcId="{500ECECD-0416-4150-8513-AB12EAEADD14}" destId="{578E2AE1-34E3-4ED0-BCC2-4122D1721D06}" srcOrd="0" destOrd="0" parTransId="{4DE81DD4-EB86-48E5-AC79-249970BF2AB3}" sibTransId="{AA96DAA4-898A-45D4-A0F3-A053DC1AF4EC}"/>
    <dgm:cxn modelId="{4C6644C7-CAAE-4F8B-BD71-2C92856480E9}" type="presOf" srcId="{ACCA5DDE-8256-49DD-AA3F-8D77CC1EB476}" destId="{3BECD596-B3D2-4227-88D7-B17147E3546A}" srcOrd="0" destOrd="1" presId="urn:microsoft.com/office/officeart/2005/8/layout/chevron2"/>
    <dgm:cxn modelId="{640B9139-AEA0-49ED-A221-0A18C23FD6E8}" srcId="{CDE09D70-8ACD-47BD-B9E5-AB33EE362922}" destId="{500ECECD-0416-4150-8513-AB12EAEADD14}" srcOrd="1" destOrd="0" parTransId="{2D67BD4D-6E1E-45CB-896F-9D37B818F54A}" sibTransId="{AE349250-C8EB-4782-8339-5E630A2CC713}"/>
    <dgm:cxn modelId="{E7CFB374-FB49-44C5-B5A3-A9F32EF7AE6B}" type="presOf" srcId="{500ECECD-0416-4150-8513-AB12EAEADD14}" destId="{0FD5AF07-C621-46BF-9B14-44C23A46DD1F}" srcOrd="0" destOrd="0" presId="urn:microsoft.com/office/officeart/2005/8/layout/chevron2"/>
    <dgm:cxn modelId="{E2FDD565-D55C-4F21-8FF7-7451F68CFE27}" srcId="{500ECECD-0416-4150-8513-AB12EAEADD14}" destId="{85F3591B-B266-4D54-82E6-A8FB9F786189}" srcOrd="2" destOrd="0" parTransId="{69D3F3BA-4DC7-41A9-A5F9-73C92ACD3A7C}" sibTransId="{40EF1484-4C87-4B25-B46D-0905E29483C7}"/>
    <dgm:cxn modelId="{0B8489C3-5DA4-4178-82AB-AC035C788FA3}" srcId="{6298F465-60C7-4E27-B330-7D5EF3E69EDF}" destId="{B484738E-E58C-4189-8F58-404610B767AD}" srcOrd="0" destOrd="0" parTransId="{65BC1223-8CA4-4D0D-AB38-6C9150D63619}" sibTransId="{4FE3634D-7FD0-4F2E-9CC3-E19DB454A0CC}"/>
    <dgm:cxn modelId="{C0FDFD6D-BEB1-472F-8D41-242DD0A95103}" type="presOf" srcId="{CDE09D70-8ACD-47BD-B9E5-AB33EE362922}" destId="{10C6533A-4890-4F3E-BD8E-33ABAA33C003}" srcOrd="0" destOrd="0" presId="urn:microsoft.com/office/officeart/2005/8/layout/chevron2"/>
    <dgm:cxn modelId="{9913C87B-9F56-4F52-9888-F748CD36C4F7}" type="presOf" srcId="{44BCFAB1-8C5A-48D8-B5CF-70E4ADD2F5A7}" destId="{76CBFFC4-B216-4807-8576-055DF097819A}" srcOrd="0" destOrd="0" presId="urn:microsoft.com/office/officeart/2005/8/layout/chevron2"/>
    <dgm:cxn modelId="{5A3587C9-6A35-4D5A-B59B-A9A94BF84227}" type="presOf" srcId="{BC361A5F-5167-4811-BCE4-25515D2293EC}" destId="{AFFD3943-AC84-46CB-8916-2A29194360E9}" srcOrd="0" destOrd="0" presId="urn:microsoft.com/office/officeart/2005/8/layout/chevron2"/>
    <dgm:cxn modelId="{48EBECE1-43F4-4856-951B-A13411396D0C}" type="presOf" srcId="{1C788DC7-1B08-427B-876A-B6392292FBEB}" destId="{4FB91A19-617E-4119-8015-EB7F3CCB4FB3}" srcOrd="0" destOrd="1" presId="urn:microsoft.com/office/officeart/2005/8/layout/chevron2"/>
    <dgm:cxn modelId="{AF239483-2506-49BE-B530-51E5D6DB0FE8}" type="presParOf" srcId="{10C6533A-4890-4F3E-BD8E-33ABAA33C003}" destId="{670C58CB-E75A-4DE4-B78D-84AE60922E90}" srcOrd="0" destOrd="0" presId="urn:microsoft.com/office/officeart/2005/8/layout/chevron2"/>
    <dgm:cxn modelId="{E78AE706-9E49-476C-8EB5-3B93FB55F46C}" type="presParOf" srcId="{670C58CB-E75A-4DE4-B78D-84AE60922E90}" destId="{76CBFFC4-B216-4807-8576-055DF097819A}" srcOrd="0" destOrd="0" presId="urn:microsoft.com/office/officeart/2005/8/layout/chevron2"/>
    <dgm:cxn modelId="{AEFD27C3-D41D-4713-88FC-5BCB54CA2599}" type="presParOf" srcId="{670C58CB-E75A-4DE4-B78D-84AE60922E90}" destId="{AFFD3943-AC84-46CB-8916-2A29194360E9}" srcOrd="1" destOrd="0" presId="urn:microsoft.com/office/officeart/2005/8/layout/chevron2"/>
    <dgm:cxn modelId="{37B4530C-048B-41E0-B524-1DBFA541BECC}" type="presParOf" srcId="{10C6533A-4890-4F3E-BD8E-33ABAA33C003}" destId="{61CEEBF2-E353-4175-941A-4D502B67DF89}" srcOrd="1" destOrd="0" presId="urn:microsoft.com/office/officeart/2005/8/layout/chevron2"/>
    <dgm:cxn modelId="{B8DBE2DA-481E-45E3-AA44-88A29B81916F}" type="presParOf" srcId="{10C6533A-4890-4F3E-BD8E-33ABAA33C003}" destId="{9C5762D2-153A-400D-8639-6FD34102F439}" srcOrd="2" destOrd="0" presId="urn:microsoft.com/office/officeart/2005/8/layout/chevron2"/>
    <dgm:cxn modelId="{F5203ABF-86D7-4E94-8877-CF82FE9BCAFA}" type="presParOf" srcId="{9C5762D2-153A-400D-8639-6FD34102F439}" destId="{0FD5AF07-C621-46BF-9B14-44C23A46DD1F}" srcOrd="0" destOrd="0" presId="urn:microsoft.com/office/officeart/2005/8/layout/chevron2"/>
    <dgm:cxn modelId="{35776544-1AC9-4C19-A732-A242DE05BC3B}" type="presParOf" srcId="{9C5762D2-153A-400D-8639-6FD34102F439}" destId="{4FB91A19-617E-4119-8015-EB7F3CCB4FB3}" srcOrd="1" destOrd="0" presId="urn:microsoft.com/office/officeart/2005/8/layout/chevron2"/>
    <dgm:cxn modelId="{4342D7BB-71E6-41AC-8DF5-419D7C4DC7AC}" type="presParOf" srcId="{10C6533A-4890-4F3E-BD8E-33ABAA33C003}" destId="{B29D2BEE-A2C7-45F0-A20E-4871442123EC}" srcOrd="3" destOrd="0" presId="urn:microsoft.com/office/officeart/2005/8/layout/chevron2"/>
    <dgm:cxn modelId="{0E119262-C367-49D3-8E80-2741FADDF117}" type="presParOf" srcId="{10C6533A-4890-4F3E-BD8E-33ABAA33C003}" destId="{D73669FD-F9D6-4EAA-91E7-A980DF8EE46D}" srcOrd="4" destOrd="0" presId="urn:microsoft.com/office/officeart/2005/8/layout/chevron2"/>
    <dgm:cxn modelId="{E300BBCD-0632-41ED-8F40-5C7F3A307520}" type="presParOf" srcId="{D73669FD-F9D6-4EAA-91E7-A980DF8EE46D}" destId="{3B0C775D-8C05-4FA9-B40B-BC47355DA1E8}" srcOrd="0" destOrd="0" presId="urn:microsoft.com/office/officeart/2005/8/layout/chevron2"/>
    <dgm:cxn modelId="{B4EC521E-509C-4D87-9696-1C4EECAB5991}" type="presParOf" srcId="{D73669FD-F9D6-4EAA-91E7-A980DF8EE46D}" destId="{3BECD596-B3D2-4227-88D7-B17147E3546A}"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E09D70-8ACD-47BD-B9E5-AB33EE36292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44BCFAB1-8C5A-48D8-B5CF-70E4ADD2F5A7}">
      <dgm:prSet/>
      <dgm:spPr/>
      <dgm:t>
        <a:bodyPr/>
        <a:lstStyle/>
        <a:p>
          <a:pPr rtl="0"/>
          <a:r>
            <a:rPr lang="en-US" smtClean="0"/>
            <a:t>NJ 2018 TRM</a:t>
          </a:r>
          <a:endParaRPr lang="en-US"/>
        </a:p>
      </dgm:t>
    </dgm:pt>
    <dgm:pt modelId="{3C56E4BB-9BBA-455D-860F-C095AAD39805}" type="parTrans" cxnId="{E2E544EA-7359-4C05-9A01-08BC5E9EB72B}">
      <dgm:prSet/>
      <dgm:spPr/>
      <dgm:t>
        <a:bodyPr/>
        <a:lstStyle/>
        <a:p>
          <a:endParaRPr lang="en-US"/>
        </a:p>
      </dgm:t>
    </dgm:pt>
    <dgm:pt modelId="{DF5C672F-783C-412F-A955-13B65549C44D}" type="sibTrans" cxnId="{E2E544EA-7359-4C05-9A01-08BC5E9EB72B}">
      <dgm:prSet/>
      <dgm:spPr/>
      <dgm:t>
        <a:bodyPr/>
        <a:lstStyle/>
        <a:p>
          <a:endParaRPr lang="en-US"/>
        </a:p>
      </dgm:t>
    </dgm:pt>
    <dgm:pt modelId="{BC361A5F-5167-4811-BCE4-25515D2293EC}">
      <dgm:prSet/>
      <dgm:spPr>
        <a:blipFill rotWithShape="0">
          <a:blip xmlns:r="http://schemas.openxmlformats.org/officeDocument/2006/relationships" r:embed="rId1"/>
          <a:stretch>
            <a:fillRect/>
          </a:stretch>
        </a:blipFill>
      </dgm:spPr>
      <dgm:t>
        <a:bodyPr/>
        <a:lstStyle/>
        <a:p>
          <a:r>
            <a:rPr lang="en-US">
              <a:noFill/>
            </a:rPr>
            <a:t> </a:t>
          </a:r>
        </a:p>
      </dgm:t>
    </dgm:pt>
    <dgm:pt modelId="{CB7F4240-9296-4354-B039-7F10A2F70244}" type="parTrans" cxnId="{1DA5CE2B-1092-4B09-B90E-146E55F792A9}">
      <dgm:prSet/>
      <dgm:spPr/>
      <dgm:t>
        <a:bodyPr/>
        <a:lstStyle/>
        <a:p>
          <a:endParaRPr lang="en-US"/>
        </a:p>
      </dgm:t>
    </dgm:pt>
    <dgm:pt modelId="{FD72B62B-6034-4D71-A73E-F3AC1312A642}" type="sibTrans" cxnId="{1DA5CE2B-1092-4B09-B90E-146E55F792A9}">
      <dgm:prSet/>
      <dgm:spPr/>
      <dgm:t>
        <a:bodyPr/>
        <a:lstStyle/>
        <a:p>
          <a:endParaRPr lang="en-US"/>
        </a:p>
      </dgm:t>
    </dgm:pt>
    <dgm:pt modelId="{500ECECD-0416-4150-8513-AB12EAEADD14}">
      <dgm:prSet/>
      <dgm:spPr/>
      <dgm:t>
        <a:bodyPr/>
        <a:lstStyle/>
        <a:p>
          <a:pPr rtl="0"/>
          <a:r>
            <a:rPr lang="en-US" smtClean="0"/>
            <a:t>Mid Atlantic 2016 TRM</a:t>
          </a:r>
          <a:endParaRPr lang="en-US"/>
        </a:p>
      </dgm:t>
    </dgm:pt>
    <dgm:pt modelId="{2D67BD4D-6E1E-45CB-896F-9D37B818F54A}" type="parTrans" cxnId="{640B9139-AEA0-49ED-A221-0A18C23FD6E8}">
      <dgm:prSet/>
      <dgm:spPr/>
      <dgm:t>
        <a:bodyPr/>
        <a:lstStyle/>
        <a:p>
          <a:endParaRPr lang="en-US"/>
        </a:p>
      </dgm:t>
    </dgm:pt>
    <dgm:pt modelId="{AE349250-C8EB-4782-8339-5E630A2CC713}" type="sibTrans" cxnId="{640B9139-AEA0-49ED-A221-0A18C23FD6E8}">
      <dgm:prSet/>
      <dgm:spPr/>
      <dgm:t>
        <a:bodyPr/>
        <a:lstStyle/>
        <a:p>
          <a:endParaRPr lang="en-US"/>
        </a:p>
      </dgm:t>
    </dgm:pt>
    <dgm:pt modelId="{578E2AE1-34E3-4ED0-BCC2-4122D1721D06}">
      <dgm:prSet/>
      <dgm:spPr>
        <a:blipFill rotWithShape="0">
          <a:blip xmlns:r="http://schemas.openxmlformats.org/officeDocument/2006/relationships" r:embed="rId2"/>
          <a:stretch>
            <a:fillRect b="-1053"/>
          </a:stretch>
        </a:blipFill>
      </dgm:spPr>
      <dgm:t>
        <a:bodyPr/>
        <a:lstStyle/>
        <a:p>
          <a:r>
            <a:rPr lang="en-US">
              <a:noFill/>
            </a:rPr>
            <a:t> </a:t>
          </a:r>
        </a:p>
      </dgm:t>
    </dgm:pt>
    <dgm:pt modelId="{4DE81DD4-EB86-48E5-AC79-249970BF2AB3}" type="parTrans" cxnId="{C3FB1D39-7AF9-4E1E-AFE5-501D2C6D0F88}">
      <dgm:prSet/>
      <dgm:spPr/>
      <dgm:t>
        <a:bodyPr/>
        <a:lstStyle/>
        <a:p>
          <a:endParaRPr lang="en-US"/>
        </a:p>
      </dgm:t>
    </dgm:pt>
    <dgm:pt modelId="{AA96DAA4-898A-45D4-A0F3-A053DC1AF4EC}" type="sibTrans" cxnId="{C3FB1D39-7AF9-4E1E-AFE5-501D2C6D0F88}">
      <dgm:prSet/>
      <dgm:spPr/>
      <dgm:t>
        <a:bodyPr/>
        <a:lstStyle/>
        <a:p>
          <a:endParaRPr lang="en-US"/>
        </a:p>
      </dgm:t>
    </dgm:pt>
    <dgm:pt modelId="{6298F465-60C7-4E27-B330-7D5EF3E69EDF}">
      <dgm:prSet/>
      <dgm:spPr/>
      <dgm:t>
        <a:bodyPr/>
        <a:lstStyle/>
        <a:p>
          <a:pPr rtl="0"/>
          <a:r>
            <a:rPr lang="en-US" dirty="0" smtClean="0"/>
            <a:t>MN 2019 TRM</a:t>
          </a:r>
          <a:endParaRPr lang="en-US" dirty="0"/>
        </a:p>
      </dgm:t>
    </dgm:pt>
    <dgm:pt modelId="{6513519E-0955-49DD-BB74-F1125D54CC8C}" type="parTrans" cxnId="{96A1B7EA-54D4-426B-861A-F044D1980194}">
      <dgm:prSet/>
      <dgm:spPr/>
      <dgm:t>
        <a:bodyPr/>
        <a:lstStyle/>
        <a:p>
          <a:endParaRPr lang="en-US"/>
        </a:p>
      </dgm:t>
    </dgm:pt>
    <dgm:pt modelId="{3C93E77C-A0F4-4923-92B4-41494FDB9CF7}" type="sibTrans" cxnId="{96A1B7EA-54D4-426B-861A-F044D1980194}">
      <dgm:prSet/>
      <dgm:spPr/>
      <dgm:t>
        <a:bodyPr/>
        <a:lstStyle/>
        <a:p>
          <a:endParaRPr lang="en-US"/>
        </a:p>
      </dgm:t>
    </dgm:pt>
    <dgm:pt modelId="{B484738E-E58C-4189-8F58-404610B767AD}">
      <dgm:prSet/>
      <dgm:spPr>
        <a:blipFill rotWithShape="0">
          <a:blip xmlns:r="http://schemas.openxmlformats.org/officeDocument/2006/relationships" r:embed="rId3"/>
          <a:stretch>
            <a:fillRect/>
          </a:stretch>
        </a:blipFill>
      </dgm:spPr>
      <dgm:t>
        <a:bodyPr/>
        <a:lstStyle/>
        <a:p>
          <a:r>
            <a:rPr lang="en-US">
              <a:noFill/>
            </a:rPr>
            <a:t> </a:t>
          </a:r>
        </a:p>
      </dgm:t>
    </dgm:pt>
    <dgm:pt modelId="{65BC1223-8CA4-4D0D-AB38-6C9150D63619}" type="parTrans" cxnId="{0B8489C3-5DA4-4178-82AB-AC035C788FA3}">
      <dgm:prSet/>
      <dgm:spPr/>
      <dgm:t>
        <a:bodyPr/>
        <a:lstStyle/>
        <a:p>
          <a:endParaRPr lang="en-US"/>
        </a:p>
      </dgm:t>
    </dgm:pt>
    <dgm:pt modelId="{4FE3634D-7FD0-4F2E-9CC3-E19DB454A0CC}" type="sibTrans" cxnId="{0B8489C3-5DA4-4178-82AB-AC035C788FA3}">
      <dgm:prSet/>
      <dgm:spPr/>
      <dgm:t>
        <a:bodyPr/>
        <a:lstStyle/>
        <a:p>
          <a:endParaRPr lang="en-US"/>
        </a:p>
      </dgm:t>
    </dgm:pt>
    <dgm:pt modelId="{FBF6A2A1-D1F0-4590-852C-4A0AA517E5B2}">
      <dgm:prSet/>
      <dgm:spPr/>
      <dgm:t>
        <a:bodyPr/>
        <a:lstStyle/>
        <a:p>
          <a:r>
            <a:rPr lang="en-US">
              <a:noFill/>
            </a:rPr>
            <a:t> </a:t>
          </a:r>
        </a:p>
      </dgm:t>
    </dgm:pt>
    <dgm:pt modelId="{A536DC89-43D4-462E-8D79-DC33FFA5A536}" type="parTrans" cxnId="{FD98EE83-2CAB-4662-9448-8FA87DD04CD0}">
      <dgm:prSet/>
      <dgm:spPr/>
      <dgm:t>
        <a:bodyPr/>
        <a:lstStyle/>
        <a:p>
          <a:endParaRPr lang="en-US"/>
        </a:p>
      </dgm:t>
    </dgm:pt>
    <dgm:pt modelId="{BAB6678B-6367-4805-9E1F-D23D0D0D2B84}" type="sibTrans" cxnId="{FD98EE83-2CAB-4662-9448-8FA87DD04CD0}">
      <dgm:prSet/>
      <dgm:spPr/>
      <dgm:t>
        <a:bodyPr/>
        <a:lstStyle/>
        <a:p>
          <a:endParaRPr lang="en-US"/>
        </a:p>
      </dgm:t>
    </dgm:pt>
    <dgm:pt modelId="{1C788DC7-1B08-427B-876A-B6392292FBEB}">
      <dgm:prSet/>
      <dgm:spPr/>
      <dgm:t>
        <a:bodyPr/>
        <a:lstStyle/>
        <a:p>
          <a:r>
            <a:rPr lang="en-US">
              <a:noFill/>
            </a:rPr>
            <a:t> </a:t>
          </a:r>
        </a:p>
      </dgm:t>
    </dgm:pt>
    <dgm:pt modelId="{4121B0D0-D075-43B0-B3F0-C620EC38AC32}" type="parTrans" cxnId="{7E316806-9D4A-4FA9-85B4-8A8A655F5964}">
      <dgm:prSet/>
      <dgm:spPr/>
      <dgm:t>
        <a:bodyPr/>
        <a:lstStyle/>
        <a:p>
          <a:endParaRPr lang="en-US"/>
        </a:p>
      </dgm:t>
    </dgm:pt>
    <dgm:pt modelId="{5237D40B-345D-4184-AE9B-A3E540382D8D}" type="sibTrans" cxnId="{7E316806-9D4A-4FA9-85B4-8A8A655F5964}">
      <dgm:prSet/>
      <dgm:spPr/>
      <dgm:t>
        <a:bodyPr/>
        <a:lstStyle/>
        <a:p>
          <a:endParaRPr lang="en-US"/>
        </a:p>
      </dgm:t>
    </dgm:pt>
    <dgm:pt modelId="{85F3591B-B266-4D54-82E6-A8FB9F786189}">
      <dgm:prSet/>
      <dgm:spPr/>
      <dgm:t>
        <a:bodyPr/>
        <a:lstStyle/>
        <a:p>
          <a:r>
            <a:rPr lang="en-US">
              <a:noFill/>
            </a:rPr>
            <a:t> </a:t>
          </a:r>
        </a:p>
      </dgm:t>
    </dgm:pt>
    <dgm:pt modelId="{69D3F3BA-4DC7-41A9-A5F9-73C92ACD3A7C}" type="parTrans" cxnId="{E2FDD565-D55C-4F21-8FF7-7451F68CFE27}">
      <dgm:prSet/>
      <dgm:spPr/>
      <dgm:t>
        <a:bodyPr/>
        <a:lstStyle/>
        <a:p>
          <a:endParaRPr lang="en-US"/>
        </a:p>
      </dgm:t>
    </dgm:pt>
    <dgm:pt modelId="{40EF1484-4C87-4B25-B46D-0905E29483C7}" type="sibTrans" cxnId="{E2FDD565-D55C-4F21-8FF7-7451F68CFE27}">
      <dgm:prSet/>
      <dgm:spPr/>
      <dgm:t>
        <a:bodyPr/>
        <a:lstStyle/>
        <a:p>
          <a:endParaRPr lang="en-US"/>
        </a:p>
      </dgm:t>
    </dgm:pt>
    <dgm:pt modelId="{ACCA5DDE-8256-49DD-AA3F-8D77CC1EB476}">
      <dgm:prSet/>
      <dgm:spPr/>
      <dgm:t>
        <a:bodyPr/>
        <a:lstStyle/>
        <a:p>
          <a:r>
            <a:rPr lang="en-US">
              <a:noFill/>
            </a:rPr>
            <a:t> </a:t>
          </a:r>
        </a:p>
      </dgm:t>
    </dgm:pt>
    <dgm:pt modelId="{BA5F0A2A-3E05-48C2-B1FC-88B40460CAAE}" type="parTrans" cxnId="{6297F439-BAF6-4DB7-B9AA-287BECD25B14}">
      <dgm:prSet/>
      <dgm:spPr/>
      <dgm:t>
        <a:bodyPr/>
        <a:lstStyle/>
        <a:p>
          <a:endParaRPr lang="en-US"/>
        </a:p>
      </dgm:t>
    </dgm:pt>
    <dgm:pt modelId="{7C1B71F6-60E5-4BA8-8D31-A084A9180E2D}" type="sibTrans" cxnId="{6297F439-BAF6-4DB7-B9AA-287BECD25B14}">
      <dgm:prSet/>
      <dgm:spPr/>
      <dgm:t>
        <a:bodyPr/>
        <a:lstStyle/>
        <a:p>
          <a:endParaRPr lang="en-US"/>
        </a:p>
      </dgm:t>
    </dgm:pt>
    <dgm:pt modelId="{10C6533A-4890-4F3E-BD8E-33ABAA33C003}" type="pres">
      <dgm:prSet presAssocID="{CDE09D70-8ACD-47BD-B9E5-AB33EE362922}" presName="linearFlow" presStyleCnt="0">
        <dgm:presLayoutVars>
          <dgm:dir/>
          <dgm:animLvl val="lvl"/>
          <dgm:resizeHandles val="exact"/>
        </dgm:presLayoutVars>
      </dgm:prSet>
      <dgm:spPr/>
      <dgm:t>
        <a:bodyPr/>
        <a:lstStyle/>
        <a:p>
          <a:endParaRPr lang="en-US"/>
        </a:p>
      </dgm:t>
    </dgm:pt>
    <dgm:pt modelId="{670C58CB-E75A-4DE4-B78D-84AE60922E90}" type="pres">
      <dgm:prSet presAssocID="{44BCFAB1-8C5A-48D8-B5CF-70E4ADD2F5A7}" presName="composite" presStyleCnt="0"/>
      <dgm:spPr/>
    </dgm:pt>
    <dgm:pt modelId="{76CBFFC4-B216-4807-8576-055DF097819A}" type="pres">
      <dgm:prSet presAssocID="{44BCFAB1-8C5A-48D8-B5CF-70E4ADD2F5A7}" presName="parentText" presStyleLbl="alignNode1" presStyleIdx="0" presStyleCnt="3">
        <dgm:presLayoutVars>
          <dgm:chMax val="1"/>
          <dgm:bulletEnabled val="1"/>
        </dgm:presLayoutVars>
      </dgm:prSet>
      <dgm:spPr/>
      <dgm:t>
        <a:bodyPr/>
        <a:lstStyle/>
        <a:p>
          <a:endParaRPr lang="en-US"/>
        </a:p>
      </dgm:t>
    </dgm:pt>
    <dgm:pt modelId="{AFFD3943-AC84-46CB-8916-2A29194360E9}" type="pres">
      <dgm:prSet presAssocID="{44BCFAB1-8C5A-48D8-B5CF-70E4ADD2F5A7}" presName="descendantText" presStyleLbl="alignAcc1" presStyleIdx="0" presStyleCnt="3">
        <dgm:presLayoutVars>
          <dgm:bulletEnabled val="1"/>
        </dgm:presLayoutVars>
      </dgm:prSet>
      <dgm:spPr/>
      <dgm:t>
        <a:bodyPr/>
        <a:lstStyle/>
        <a:p>
          <a:endParaRPr lang="en-US"/>
        </a:p>
      </dgm:t>
    </dgm:pt>
    <dgm:pt modelId="{61CEEBF2-E353-4175-941A-4D502B67DF89}" type="pres">
      <dgm:prSet presAssocID="{DF5C672F-783C-412F-A955-13B65549C44D}" presName="sp" presStyleCnt="0"/>
      <dgm:spPr/>
    </dgm:pt>
    <dgm:pt modelId="{9C5762D2-153A-400D-8639-6FD34102F439}" type="pres">
      <dgm:prSet presAssocID="{500ECECD-0416-4150-8513-AB12EAEADD14}" presName="composite" presStyleCnt="0"/>
      <dgm:spPr/>
    </dgm:pt>
    <dgm:pt modelId="{0FD5AF07-C621-46BF-9B14-44C23A46DD1F}" type="pres">
      <dgm:prSet presAssocID="{500ECECD-0416-4150-8513-AB12EAEADD14}" presName="parentText" presStyleLbl="alignNode1" presStyleIdx="1" presStyleCnt="3">
        <dgm:presLayoutVars>
          <dgm:chMax val="1"/>
          <dgm:bulletEnabled val="1"/>
        </dgm:presLayoutVars>
      </dgm:prSet>
      <dgm:spPr/>
      <dgm:t>
        <a:bodyPr/>
        <a:lstStyle/>
        <a:p>
          <a:endParaRPr lang="en-US"/>
        </a:p>
      </dgm:t>
    </dgm:pt>
    <dgm:pt modelId="{4FB91A19-617E-4119-8015-EB7F3CCB4FB3}" type="pres">
      <dgm:prSet presAssocID="{500ECECD-0416-4150-8513-AB12EAEADD14}" presName="descendantText" presStyleLbl="alignAcc1" presStyleIdx="1" presStyleCnt="3">
        <dgm:presLayoutVars>
          <dgm:bulletEnabled val="1"/>
        </dgm:presLayoutVars>
      </dgm:prSet>
      <dgm:spPr/>
      <dgm:t>
        <a:bodyPr/>
        <a:lstStyle/>
        <a:p>
          <a:endParaRPr lang="en-US"/>
        </a:p>
      </dgm:t>
    </dgm:pt>
    <dgm:pt modelId="{B29D2BEE-A2C7-45F0-A20E-4871442123EC}" type="pres">
      <dgm:prSet presAssocID="{AE349250-C8EB-4782-8339-5E630A2CC713}" presName="sp" presStyleCnt="0"/>
      <dgm:spPr/>
    </dgm:pt>
    <dgm:pt modelId="{D73669FD-F9D6-4EAA-91E7-A980DF8EE46D}" type="pres">
      <dgm:prSet presAssocID="{6298F465-60C7-4E27-B330-7D5EF3E69EDF}" presName="composite" presStyleCnt="0"/>
      <dgm:spPr/>
    </dgm:pt>
    <dgm:pt modelId="{3B0C775D-8C05-4FA9-B40B-BC47355DA1E8}" type="pres">
      <dgm:prSet presAssocID="{6298F465-60C7-4E27-B330-7D5EF3E69EDF}" presName="parentText" presStyleLbl="alignNode1" presStyleIdx="2" presStyleCnt="3">
        <dgm:presLayoutVars>
          <dgm:chMax val="1"/>
          <dgm:bulletEnabled val="1"/>
        </dgm:presLayoutVars>
      </dgm:prSet>
      <dgm:spPr/>
      <dgm:t>
        <a:bodyPr/>
        <a:lstStyle/>
        <a:p>
          <a:endParaRPr lang="en-US"/>
        </a:p>
      </dgm:t>
    </dgm:pt>
    <dgm:pt modelId="{3BECD596-B3D2-4227-88D7-B17147E3546A}" type="pres">
      <dgm:prSet presAssocID="{6298F465-60C7-4E27-B330-7D5EF3E69EDF}" presName="descendantText" presStyleLbl="alignAcc1" presStyleIdx="2" presStyleCnt="3">
        <dgm:presLayoutVars>
          <dgm:bulletEnabled val="1"/>
        </dgm:presLayoutVars>
      </dgm:prSet>
      <dgm:spPr/>
      <dgm:t>
        <a:bodyPr/>
        <a:lstStyle/>
        <a:p>
          <a:endParaRPr lang="en-US"/>
        </a:p>
      </dgm:t>
    </dgm:pt>
  </dgm:ptLst>
  <dgm:cxnLst>
    <dgm:cxn modelId="{640B9139-AEA0-49ED-A221-0A18C23FD6E8}" srcId="{CDE09D70-8ACD-47BD-B9E5-AB33EE362922}" destId="{500ECECD-0416-4150-8513-AB12EAEADD14}" srcOrd="1" destOrd="0" parTransId="{2D67BD4D-6E1E-45CB-896F-9D37B818F54A}" sibTransId="{AE349250-C8EB-4782-8339-5E630A2CC713}"/>
    <dgm:cxn modelId="{96A1B7EA-54D4-426B-861A-F044D1980194}" srcId="{CDE09D70-8ACD-47BD-B9E5-AB33EE362922}" destId="{6298F465-60C7-4E27-B330-7D5EF3E69EDF}" srcOrd="2" destOrd="0" parTransId="{6513519E-0955-49DD-BB74-F1125D54CC8C}" sibTransId="{3C93E77C-A0F4-4923-92B4-41494FDB9CF7}"/>
    <dgm:cxn modelId="{C3FB1D39-7AF9-4E1E-AFE5-501D2C6D0F88}" srcId="{500ECECD-0416-4150-8513-AB12EAEADD14}" destId="{578E2AE1-34E3-4ED0-BCC2-4122D1721D06}" srcOrd="0" destOrd="0" parTransId="{4DE81DD4-EB86-48E5-AC79-249970BF2AB3}" sibTransId="{AA96DAA4-898A-45D4-A0F3-A053DC1AF4EC}"/>
    <dgm:cxn modelId="{FD98EE83-2CAB-4662-9448-8FA87DD04CD0}" srcId="{44BCFAB1-8C5A-48D8-B5CF-70E4ADD2F5A7}" destId="{FBF6A2A1-D1F0-4590-852C-4A0AA517E5B2}" srcOrd="1" destOrd="0" parTransId="{A536DC89-43D4-462E-8D79-DC33FFA5A536}" sibTransId="{BAB6678B-6367-4805-9E1F-D23D0D0D2B84}"/>
    <dgm:cxn modelId="{96EE6418-6151-4477-9444-C1F318F9E56D}" type="presOf" srcId="{6298F465-60C7-4E27-B330-7D5EF3E69EDF}" destId="{3B0C775D-8C05-4FA9-B40B-BC47355DA1E8}" srcOrd="0" destOrd="0" presId="urn:microsoft.com/office/officeart/2005/8/layout/chevron2"/>
    <dgm:cxn modelId="{51C34568-E026-4D2F-9E36-565782B82884}" type="presOf" srcId="{85F3591B-B266-4D54-82E6-A8FB9F786189}" destId="{4FB91A19-617E-4119-8015-EB7F3CCB4FB3}" srcOrd="0" destOrd="2" presId="urn:microsoft.com/office/officeart/2005/8/layout/chevron2"/>
    <dgm:cxn modelId="{1DA5CE2B-1092-4B09-B90E-146E55F792A9}" srcId="{44BCFAB1-8C5A-48D8-B5CF-70E4ADD2F5A7}" destId="{BC361A5F-5167-4811-BCE4-25515D2293EC}" srcOrd="0" destOrd="0" parTransId="{CB7F4240-9296-4354-B039-7F10A2F70244}" sibTransId="{FD72B62B-6034-4D71-A73E-F3AC1312A642}"/>
    <dgm:cxn modelId="{0B8489C3-5DA4-4178-82AB-AC035C788FA3}" srcId="{6298F465-60C7-4E27-B330-7D5EF3E69EDF}" destId="{B484738E-E58C-4189-8F58-404610B767AD}" srcOrd="0" destOrd="0" parTransId="{65BC1223-8CA4-4D0D-AB38-6C9150D63619}" sibTransId="{4FE3634D-7FD0-4F2E-9CC3-E19DB454A0CC}"/>
    <dgm:cxn modelId="{7E316806-9D4A-4FA9-85B4-8A8A655F5964}" srcId="{500ECECD-0416-4150-8513-AB12EAEADD14}" destId="{1C788DC7-1B08-427B-876A-B6392292FBEB}" srcOrd="1" destOrd="0" parTransId="{4121B0D0-D075-43B0-B3F0-C620EC38AC32}" sibTransId="{5237D40B-345D-4184-AE9B-A3E540382D8D}"/>
    <dgm:cxn modelId="{E2E544EA-7359-4C05-9A01-08BC5E9EB72B}" srcId="{CDE09D70-8ACD-47BD-B9E5-AB33EE362922}" destId="{44BCFAB1-8C5A-48D8-B5CF-70E4ADD2F5A7}" srcOrd="0" destOrd="0" parTransId="{3C56E4BB-9BBA-455D-860F-C095AAD39805}" sibTransId="{DF5C672F-783C-412F-A955-13B65549C44D}"/>
    <dgm:cxn modelId="{5A3587C9-6A35-4D5A-B59B-A9A94BF84227}" type="presOf" srcId="{BC361A5F-5167-4811-BCE4-25515D2293EC}" destId="{AFFD3943-AC84-46CB-8916-2A29194360E9}" srcOrd="0" destOrd="0" presId="urn:microsoft.com/office/officeart/2005/8/layout/chevron2"/>
    <dgm:cxn modelId="{C0FDFD6D-BEB1-472F-8D41-242DD0A95103}" type="presOf" srcId="{CDE09D70-8ACD-47BD-B9E5-AB33EE362922}" destId="{10C6533A-4890-4F3E-BD8E-33ABAA33C003}" srcOrd="0" destOrd="0" presId="urn:microsoft.com/office/officeart/2005/8/layout/chevron2"/>
    <dgm:cxn modelId="{0DBEA480-D7BA-4068-BA23-BC50AC6C1E89}" type="presOf" srcId="{B484738E-E58C-4189-8F58-404610B767AD}" destId="{3BECD596-B3D2-4227-88D7-B17147E3546A}" srcOrd="0" destOrd="0" presId="urn:microsoft.com/office/officeart/2005/8/layout/chevron2"/>
    <dgm:cxn modelId="{E7CFB374-FB49-44C5-B5A3-A9F32EF7AE6B}" type="presOf" srcId="{500ECECD-0416-4150-8513-AB12EAEADD14}" destId="{0FD5AF07-C621-46BF-9B14-44C23A46DD1F}" srcOrd="0" destOrd="0" presId="urn:microsoft.com/office/officeart/2005/8/layout/chevron2"/>
    <dgm:cxn modelId="{48EBECE1-43F4-4856-951B-A13411396D0C}" type="presOf" srcId="{1C788DC7-1B08-427B-876A-B6392292FBEB}" destId="{4FB91A19-617E-4119-8015-EB7F3CCB4FB3}" srcOrd="0" destOrd="1" presId="urn:microsoft.com/office/officeart/2005/8/layout/chevron2"/>
    <dgm:cxn modelId="{5DA096B2-DEE1-49B0-A21B-06401CF7BC97}" type="presOf" srcId="{578E2AE1-34E3-4ED0-BCC2-4122D1721D06}" destId="{4FB91A19-617E-4119-8015-EB7F3CCB4FB3}" srcOrd="0" destOrd="0" presId="urn:microsoft.com/office/officeart/2005/8/layout/chevron2"/>
    <dgm:cxn modelId="{6297F439-BAF6-4DB7-B9AA-287BECD25B14}" srcId="{6298F465-60C7-4E27-B330-7D5EF3E69EDF}" destId="{ACCA5DDE-8256-49DD-AA3F-8D77CC1EB476}" srcOrd="1" destOrd="0" parTransId="{BA5F0A2A-3E05-48C2-B1FC-88B40460CAAE}" sibTransId="{7C1B71F6-60E5-4BA8-8D31-A084A9180E2D}"/>
    <dgm:cxn modelId="{4C6644C7-CAAE-4F8B-BD71-2C92856480E9}" type="presOf" srcId="{ACCA5DDE-8256-49DD-AA3F-8D77CC1EB476}" destId="{3BECD596-B3D2-4227-88D7-B17147E3546A}" srcOrd="0" destOrd="1" presId="urn:microsoft.com/office/officeart/2005/8/layout/chevron2"/>
    <dgm:cxn modelId="{9913C87B-9F56-4F52-9888-F748CD36C4F7}" type="presOf" srcId="{44BCFAB1-8C5A-48D8-B5CF-70E4ADD2F5A7}" destId="{76CBFFC4-B216-4807-8576-055DF097819A}" srcOrd="0" destOrd="0" presId="urn:microsoft.com/office/officeart/2005/8/layout/chevron2"/>
    <dgm:cxn modelId="{E2FDD565-D55C-4F21-8FF7-7451F68CFE27}" srcId="{500ECECD-0416-4150-8513-AB12EAEADD14}" destId="{85F3591B-B266-4D54-82E6-A8FB9F786189}" srcOrd="2" destOrd="0" parTransId="{69D3F3BA-4DC7-41A9-A5F9-73C92ACD3A7C}" sibTransId="{40EF1484-4C87-4B25-B46D-0905E29483C7}"/>
    <dgm:cxn modelId="{8C2ABE27-7377-4973-A93F-BA36C21E5A60}" type="presOf" srcId="{FBF6A2A1-D1F0-4590-852C-4A0AA517E5B2}" destId="{AFFD3943-AC84-46CB-8916-2A29194360E9}" srcOrd="0" destOrd="1" presId="urn:microsoft.com/office/officeart/2005/8/layout/chevron2"/>
    <dgm:cxn modelId="{AF239483-2506-49BE-B530-51E5D6DB0FE8}" type="presParOf" srcId="{10C6533A-4890-4F3E-BD8E-33ABAA33C003}" destId="{670C58CB-E75A-4DE4-B78D-84AE60922E90}" srcOrd="0" destOrd="0" presId="urn:microsoft.com/office/officeart/2005/8/layout/chevron2"/>
    <dgm:cxn modelId="{E78AE706-9E49-476C-8EB5-3B93FB55F46C}" type="presParOf" srcId="{670C58CB-E75A-4DE4-B78D-84AE60922E90}" destId="{76CBFFC4-B216-4807-8576-055DF097819A}" srcOrd="0" destOrd="0" presId="urn:microsoft.com/office/officeart/2005/8/layout/chevron2"/>
    <dgm:cxn modelId="{AEFD27C3-D41D-4713-88FC-5BCB54CA2599}" type="presParOf" srcId="{670C58CB-E75A-4DE4-B78D-84AE60922E90}" destId="{AFFD3943-AC84-46CB-8916-2A29194360E9}" srcOrd="1" destOrd="0" presId="urn:microsoft.com/office/officeart/2005/8/layout/chevron2"/>
    <dgm:cxn modelId="{37B4530C-048B-41E0-B524-1DBFA541BECC}" type="presParOf" srcId="{10C6533A-4890-4F3E-BD8E-33ABAA33C003}" destId="{61CEEBF2-E353-4175-941A-4D502B67DF89}" srcOrd="1" destOrd="0" presId="urn:microsoft.com/office/officeart/2005/8/layout/chevron2"/>
    <dgm:cxn modelId="{B8DBE2DA-481E-45E3-AA44-88A29B81916F}" type="presParOf" srcId="{10C6533A-4890-4F3E-BD8E-33ABAA33C003}" destId="{9C5762D2-153A-400D-8639-6FD34102F439}" srcOrd="2" destOrd="0" presId="urn:microsoft.com/office/officeart/2005/8/layout/chevron2"/>
    <dgm:cxn modelId="{F5203ABF-86D7-4E94-8877-CF82FE9BCAFA}" type="presParOf" srcId="{9C5762D2-153A-400D-8639-6FD34102F439}" destId="{0FD5AF07-C621-46BF-9B14-44C23A46DD1F}" srcOrd="0" destOrd="0" presId="urn:microsoft.com/office/officeart/2005/8/layout/chevron2"/>
    <dgm:cxn modelId="{35776544-1AC9-4C19-A732-A242DE05BC3B}" type="presParOf" srcId="{9C5762D2-153A-400D-8639-6FD34102F439}" destId="{4FB91A19-617E-4119-8015-EB7F3CCB4FB3}" srcOrd="1" destOrd="0" presId="urn:microsoft.com/office/officeart/2005/8/layout/chevron2"/>
    <dgm:cxn modelId="{4342D7BB-71E6-41AC-8DF5-419D7C4DC7AC}" type="presParOf" srcId="{10C6533A-4890-4F3E-BD8E-33ABAA33C003}" destId="{B29D2BEE-A2C7-45F0-A20E-4871442123EC}" srcOrd="3" destOrd="0" presId="urn:microsoft.com/office/officeart/2005/8/layout/chevron2"/>
    <dgm:cxn modelId="{0E119262-C367-49D3-8E80-2741FADDF117}" type="presParOf" srcId="{10C6533A-4890-4F3E-BD8E-33ABAA33C003}" destId="{D73669FD-F9D6-4EAA-91E7-A980DF8EE46D}" srcOrd="4" destOrd="0" presId="urn:microsoft.com/office/officeart/2005/8/layout/chevron2"/>
    <dgm:cxn modelId="{E300BBCD-0632-41ED-8F40-5C7F3A307520}" type="presParOf" srcId="{D73669FD-F9D6-4EAA-91E7-A980DF8EE46D}" destId="{3B0C775D-8C05-4FA9-B40B-BC47355DA1E8}" srcOrd="0" destOrd="0" presId="urn:microsoft.com/office/officeart/2005/8/layout/chevron2"/>
    <dgm:cxn modelId="{B4EC521E-509C-4D87-9696-1C4EECAB5991}" type="presParOf" srcId="{D73669FD-F9D6-4EAA-91E7-A980DF8EE46D}" destId="{3BECD596-B3D2-4227-88D7-B17147E3546A}"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EC94EC-8C84-465A-BFFD-19435234634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B5D2B12-49B3-466A-BB92-445D60FEC266}">
      <dgm:prSet/>
      <dgm:spPr/>
      <dgm:t>
        <a:bodyPr/>
        <a:lstStyle/>
        <a:p>
          <a:pPr rtl="0"/>
          <a:r>
            <a:rPr lang="en-US" dirty="0" smtClean="0"/>
            <a:t>Regulatory Reporting</a:t>
          </a:r>
          <a:endParaRPr lang="en-US" dirty="0"/>
        </a:p>
      </dgm:t>
    </dgm:pt>
    <dgm:pt modelId="{EBCF397D-23B2-49C6-B972-EAB37BDE598C}" type="parTrans" cxnId="{E297FFA9-2775-4F7D-9362-2A626EB79EB5}">
      <dgm:prSet/>
      <dgm:spPr/>
      <dgm:t>
        <a:bodyPr/>
        <a:lstStyle/>
        <a:p>
          <a:endParaRPr lang="en-US"/>
        </a:p>
      </dgm:t>
    </dgm:pt>
    <dgm:pt modelId="{2EDDFDA4-E5D7-41F7-8EC6-16B3D5B14DBE}" type="sibTrans" cxnId="{E297FFA9-2775-4F7D-9362-2A626EB79EB5}">
      <dgm:prSet/>
      <dgm:spPr/>
      <dgm:t>
        <a:bodyPr/>
        <a:lstStyle/>
        <a:p>
          <a:endParaRPr lang="en-US"/>
        </a:p>
      </dgm:t>
    </dgm:pt>
    <dgm:pt modelId="{9FEA75D5-ECFF-43D1-88B3-DB1C4AD83414}">
      <dgm:prSet/>
      <dgm:spPr/>
      <dgm:t>
        <a:bodyPr/>
        <a:lstStyle/>
        <a:p>
          <a:pPr rtl="0"/>
          <a:r>
            <a:rPr lang="en-US" dirty="0" smtClean="0"/>
            <a:t>Non-Energy Impacts</a:t>
          </a:r>
          <a:endParaRPr lang="en-US" dirty="0"/>
        </a:p>
      </dgm:t>
    </dgm:pt>
    <dgm:pt modelId="{8004C264-AE84-40CB-9CAA-C83C1F4E723F}" type="parTrans" cxnId="{6D0E0CFE-7C8F-4770-871D-646BAD9D4133}">
      <dgm:prSet/>
      <dgm:spPr/>
      <dgm:t>
        <a:bodyPr/>
        <a:lstStyle/>
        <a:p>
          <a:endParaRPr lang="en-US"/>
        </a:p>
      </dgm:t>
    </dgm:pt>
    <dgm:pt modelId="{FD3F3A74-2A11-4E65-8758-8332101BA830}" type="sibTrans" cxnId="{6D0E0CFE-7C8F-4770-871D-646BAD9D4133}">
      <dgm:prSet/>
      <dgm:spPr/>
      <dgm:t>
        <a:bodyPr/>
        <a:lstStyle/>
        <a:p>
          <a:endParaRPr lang="en-US"/>
        </a:p>
      </dgm:t>
    </dgm:pt>
    <dgm:pt modelId="{4A8DD862-0706-48D3-88C5-49955AF977B8}">
      <dgm:prSet/>
      <dgm:spPr/>
      <dgm:t>
        <a:bodyPr/>
        <a:lstStyle/>
        <a:p>
          <a:pPr rtl="0"/>
          <a:r>
            <a:rPr lang="en-US" dirty="0" smtClean="0"/>
            <a:t>Environmental impacts</a:t>
          </a:r>
          <a:endParaRPr lang="en-US" dirty="0"/>
        </a:p>
      </dgm:t>
    </dgm:pt>
    <dgm:pt modelId="{91BD96F3-7922-4816-9F88-F5032B2388B4}" type="parTrans" cxnId="{56C1F07D-39AE-468B-8AC8-BDDEC7B6B1B3}">
      <dgm:prSet/>
      <dgm:spPr/>
      <dgm:t>
        <a:bodyPr/>
        <a:lstStyle/>
        <a:p>
          <a:endParaRPr lang="en-US"/>
        </a:p>
      </dgm:t>
    </dgm:pt>
    <dgm:pt modelId="{439530F9-5952-437E-9998-1B5F02D12360}" type="sibTrans" cxnId="{56C1F07D-39AE-468B-8AC8-BDDEC7B6B1B3}">
      <dgm:prSet/>
      <dgm:spPr/>
      <dgm:t>
        <a:bodyPr/>
        <a:lstStyle/>
        <a:p>
          <a:endParaRPr lang="en-US"/>
        </a:p>
      </dgm:t>
    </dgm:pt>
    <dgm:pt modelId="{6C0709A9-5C65-46C5-98A4-CA66D3120E21}">
      <dgm:prSet/>
      <dgm:spPr/>
      <dgm:t>
        <a:bodyPr/>
        <a:lstStyle/>
        <a:p>
          <a:pPr rtl="0"/>
          <a:r>
            <a:rPr lang="en-US" dirty="0" smtClean="0"/>
            <a:t>Economic impacts</a:t>
          </a:r>
          <a:endParaRPr lang="en-US" dirty="0"/>
        </a:p>
      </dgm:t>
    </dgm:pt>
    <dgm:pt modelId="{C70A4B36-F9D3-401D-8253-6F7A902B45E3}" type="parTrans" cxnId="{E4C5ED2C-FBE7-4F73-9A29-CE4F576670CA}">
      <dgm:prSet/>
      <dgm:spPr/>
      <dgm:t>
        <a:bodyPr/>
        <a:lstStyle/>
        <a:p>
          <a:endParaRPr lang="en-US"/>
        </a:p>
      </dgm:t>
    </dgm:pt>
    <dgm:pt modelId="{0DEEEE86-BD7A-4B02-AC00-6E977691752F}" type="sibTrans" cxnId="{E4C5ED2C-FBE7-4F73-9A29-CE4F576670CA}">
      <dgm:prSet/>
      <dgm:spPr/>
      <dgm:t>
        <a:bodyPr/>
        <a:lstStyle/>
        <a:p>
          <a:endParaRPr lang="en-US"/>
        </a:p>
      </dgm:t>
    </dgm:pt>
    <dgm:pt modelId="{5F0F4DA1-9157-4495-8687-D688388C8BFB}">
      <dgm:prSet/>
      <dgm:spPr/>
      <dgm:t>
        <a:bodyPr/>
        <a:lstStyle/>
        <a:p>
          <a:pPr rtl="0"/>
          <a:r>
            <a:rPr lang="en-US" smtClean="0"/>
            <a:t>Cost-Effectiveness Calculations</a:t>
          </a:r>
          <a:endParaRPr lang="en-US"/>
        </a:p>
      </dgm:t>
    </dgm:pt>
    <dgm:pt modelId="{4BD68AA9-B6EE-49AB-AA71-A160A3920997}" type="parTrans" cxnId="{FC04694D-0101-44CF-B273-2CEB8A7F9027}">
      <dgm:prSet/>
      <dgm:spPr/>
      <dgm:t>
        <a:bodyPr/>
        <a:lstStyle/>
        <a:p>
          <a:endParaRPr lang="en-US"/>
        </a:p>
      </dgm:t>
    </dgm:pt>
    <dgm:pt modelId="{3C1ED490-9F39-4EE9-980E-C4FD266CEFC8}" type="sibTrans" cxnId="{FC04694D-0101-44CF-B273-2CEB8A7F9027}">
      <dgm:prSet/>
      <dgm:spPr/>
      <dgm:t>
        <a:bodyPr/>
        <a:lstStyle/>
        <a:p>
          <a:endParaRPr lang="en-US"/>
        </a:p>
      </dgm:t>
    </dgm:pt>
    <dgm:pt modelId="{A3332668-108D-4A13-8F0C-B0D840CC8CA1}">
      <dgm:prSet/>
      <dgm:spPr/>
      <dgm:t>
        <a:bodyPr/>
        <a:lstStyle/>
        <a:p>
          <a:pPr rtl="0"/>
          <a:r>
            <a:rPr lang="en-US" dirty="0" smtClean="0"/>
            <a:t>Measure selection</a:t>
          </a:r>
          <a:endParaRPr lang="en-US" dirty="0"/>
        </a:p>
      </dgm:t>
    </dgm:pt>
    <dgm:pt modelId="{DFD2C4ED-55B9-40BB-B17F-5CCC770D6444}" type="parTrans" cxnId="{EA01DC7C-7D45-424E-BF4E-26627AD0DFB3}">
      <dgm:prSet/>
      <dgm:spPr/>
      <dgm:t>
        <a:bodyPr/>
        <a:lstStyle/>
        <a:p>
          <a:endParaRPr lang="en-US"/>
        </a:p>
      </dgm:t>
    </dgm:pt>
    <dgm:pt modelId="{C579A4F8-A83B-4481-AEC3-2611F9DA1834}" type="sibTrans" cxnId="{EA01DC7C-7D45-424E-BF4E-26627AD0DFB3}">
      <dgm:prSet/>
      <dgm:spPr/>
      <dgm:t>
        <a:bodyPr/>
        <a:lstStyle/>
        <a:p>
          <a:endParaRPr lang="en-US"/>
        </a:p>
      </dgm:t>
    </dgm:pt>
    <dgm:pt modelId="{06AB7B90-D563-415A-A348-68E7B00699B5}">
      <dgm:prSet/>
      <dgm:spPr/>
      <dgm:t>
        <a:bodyPr/>
        <a:lstStyle/>
        <a:p>
          <a:pPr rtl="0"/>
          <a:r>
            <a:rPr lang="en-US" dirty="0" smtClean="0"/>
            <a:t>Program implementation or continuation</a:t>
          </a:r>
          <a:endParaRPr lang="en-US" dirty="0"/>
        </a:p>
      </dgm:t>
    </dgm:pt>
    <dgm:pt modelId="{F163E907-E723-4DF8-9FE3-FB512C4F93B6}" type="parTrans" cxnId="{AC095C6C-95CA-407B-B748-A7AB9BE92D60}">
      <dgm:prSet/>
      <dgm:spPr/>
      <dgm:t>
        <a:bodyPr/>
        <a:lstStyle/>
        <a:p>
          <a:endParaRPr lang="en-US"/>
        </a:p>
      </dgm:t>
    </dgm:pt>
    <dgm:pt modelId="{512DF10F-0A8E-4353-B049-A8AF5D8F2ADF}" type="sibTrans" cxnId="{AC095C6C-95CA-407B-B748-A7AB9BE92D60}">
      <dgm:prSet/>
      <dgm:spPr/>
      <dgm:t>
        <a:bodyPr/>
        <a:lstStyle/>
        <a:p>
          <a:endParaRPr lang="en-US"/>
        </a:p>
      </dgm:t>
    </dgm:pt>
    <dgm:pt modelId="{5275C3BC-CAAD-4653-A10E-BAC2DCC1C9CA}">
      <dgm:prSet/>
      <dgm:spPr/>
      <dgm:t>
        <a:bodyPr/>
        <a:lstStyle/>
        <a:p>
          <a:pPr rtl="0"/>
          <a:r>
            <a:rPr lang="en-US" dirty="0" smtClean="0"/>
            <a:t>Program Comparisons</a:t>
          </a:r>
          <a:endParaRPr lang="en-US" dirty="0"/>
        </a:p>
      </dgm:t>
    </dgm:pt>
    <dgm:pt modelId="{9ED21829-BD9B-4C14-96BA-5687254B16C0}" type="parTrans" cxnId="{A54B19BA-0A05-40E8-9613-58EF6F15EBA2}">
      <dgm:prSet/>
      <dgm:spPr/>
      <dgm:t>
        <a:bodyPr/>
        <a:lstStyle/>
        <a:p>
          <a:endParaRPr lang="en-US"/>
        </a:p>
      </dgm:t>
    </dgm:pt>
    <dgm:pt modelId="{32B6437B-1AAF-40B2-BB1F-57E0E9DB704A}" type="sibTrans" cxnId="{A54B19BA-0A05-40E8-9613-58EF6F15EBA2}">
      <dgm:prSet/>
      <dgm:spPr/>
      <dgm:t>
        <a:bodyPr/>
        <a:lstStyle/>
        <a:p>
          <a:endParaRPr lang="en-US"/>
        </a:p>
      </dgm:t>
    </dgm:pt>
    <dgm:pt modelId="{93E48317-CCD8-4FEC-A264-ADCD14739A5C}">
      <dgm:prSet/>
      <dgm:spPr/>
      <dgm:t>
        <a:bodyPr/>
        <a:lstStyle/>
        <a:p>
          <a:pPr rtl="0"/>
          <a:r>
            <a:rPr lang="x-none" smtClean="0"/>
            <a:t>Energy Efficiency Resource Standard (EERS)</a:t>
          </a:r>
          <a:endParaRPr lang="en-US"/>
        </a:p>
      </dgm:t>
    </dgm:pt>
    <dgm:pt modelId="{035F46E2-3C5F-42EB-B785-BC8DD222EFC8}" type="parTrans" cxnId="{8F4F7480-BCAC-4101-9B77-E4E368957D6A}">
      <dgm:prSet/>
      <dgm:spPr/>
      <dgm:t>
        <a:bodyPr/>
        <a:lstStyle/>
        <a:p>
          <a:endParaRPr lang="en-US"/>
        </a:p>
      </dgm:t>
    </dgm:pt>
    <dgm:pt modelId="{E1128B1C-325E-4CB7-9082-ABFA143FADD8}" type="sibTrans" cxnId="{8F4F7480-BCAC-4101-9B77-E4E368957D6A}">
      <dgm:prSet/>
      <dgm:spPr/>
      <dgm:t>
        <a:bodyPr/>
        <a:lstStyle/>
        <a:p>
          <a:endParaRPr lang="en-US"/>
        </a:p>
      </dgm:t>
    </dgm:pt>
    <dgm:pt modelId="{1EA0919D-8160-40E7-9953-A5ECD18DE7A6}">
      <dgm:prSet/>
      <dgm:spPr/>
      <dgm:t>
        <a:bodyPr/>
        <a:lstStyle/>
        <a:p>
          <a:pPr rtl="0"/>
          <a:r>
            <a:rPr lang="en-US" dirty="0" smtClean="0"/>
            <a:t>Performance incentives &amp; penalties</a:t>
          </a:r>
          <a:endParaRPr lang="en-US" dirty="0"/>
        </a:p>
      </dgm:t>
    </dgm:pt>
    <dgm:pt modelId="{832BDBD0-5908-4773-BCE8-1B3219ED1735}" type="parTrans" cxnId="{FACBEEA5-0742-4B08-B215-EAE06F1A023D}">
      <dgm:prSet/>
      <dgm:spPr/>
      <dgm:t>
        <a:bodyPr/>
        <a:lstStyle/>
        <a:p>
          <a:endParaRPr lang="en-US"/>
        </a:p>
      </dgm:t>
    </dgm:pt>
    <dgm:pt modelId="{7D86D321-C71D-4335-A0C2-E6046B166C4F}" type="sibTrans" cxnId="{FACBEEA5-0742-4B08-B215-EAE06F1A023D}">
      <dgm:prSet/>
      <dgm:spPr/>
      <dgm:t>
        <a:bodyPr/>
        <a:lstStyle/>
        <a:p>
          <a:endParaRPr lang="en-US"/>
        </a:p>
      </dgm:t>
    </dgm:pt>
    <dgm:pt modelId="{DCA1C4DC-6ABC-40F7-90BA-1AF174B3F5E4}">
      <dgm:prSet/>
      <dgm:spPr/>
      <dgm:t>
        <a:bodyPr/>
        <a:lstStyle/>
        <a:p>
          <a:pPr rtl="0"/>
          <a:r>
            <a:rPr lang="en-US" dirty="0" smtClean="0"/>
            <a:t>Decoupling</a:t>
          </a:r>
          <a:endParaRPr lang="en-US" dirty="0"/>
        </a:p>
      </dgm:t>
    </dgm:pt>
    <dgm:pt modelId="{B356FDE7-4B0C-440E-A70A-DCE85E000C99}" type="parTrans" cxnId="{A578D150-32E5-4928-90DE-C8C033878346}">
      <dgm:prSet/>
      <dgm:spPr/>
      <dgm:t>
        <a:bodyPr/>
        <a:lstStyle/>
        <a:p>
          <a:endParaRPr lang="en-US"/>
        </a:p>
      </dgm:t>
    </dgm:pt>
    <dgm:pt modelId="{8BA45A5D-A103-4AD7-8765-F414BD43FDD5}" type="sibTrans" cxnId="{A578D150-32E5-4928-90DE-C8C033878346}">
      <dgm:prSet/>
      <dgm:spPr/>
      <dgm:t>
        <a:bodyPr/>
        <a:lstStyle/>
        <a:p>
          <a:endParaRPr lang="en-US"/>
        </a:p>
      </dgm:t>
    </dgm:pt>
    <dgm:pt modelId="{0DD9A157-761B-4BDB-9D2A-207022CC2075}">
      <dgm:prSet/>
      <dgm:spPr/>
      <dgm:t>
        <a:bodyPr/>
        <a:lstStyle/>
        <a:p>
          <a:pPr rtl="0"/>
          <a:r>
            <a:rPr lang="en-US" dirty="0" smtClean="0"/>
            <a:t>Lost revenue calculations</a:t>
          </a:r>
          <a:endParaRPr lang="en-US" dirty="0"/>
        </a:p>
      </dgm:t>
    </dgm:pt>
    <dgm:pt modelId="{6CFFA28C-24CF-48D1-9A6B-A364F7956806}" type="parTrans" cxnId="{6C25F1DC-88BD-41E3-8F9A-A8E6676DB7F4}">
      <dgm:prSet/>
      <dgm:spPr/>
      <dgm:t>
        <a:bodyPr/>
        <a:lstStyle/>
        <a:p>
          <a:endParaRPr lang="en-US"/>
        </a:p>
      </dgm:t>
    </dgm:pt>
    <dgm:pt modelId="{ECE5963F-11BF-45BE-A3CF-00998EC4B881}" type="sibTrans" cxnId="{6C25F1DC-88BD-41E3-8F9A-A8E6676DB7F4}">
      <dgm:prSet/>
      <dgm:spPr/>
      <dgm:t>
        <a:bodyPr/>
        <a:lstStyle/>
        <a:p>
          <a:endParaRPr lang="en-US"/>
        </a:p>
      </dgm:t>
    </dgm:pt>
    <dgm:pt modelId="{4C9ABFAC-6926-43E8-83C9-61816E4FCE1D}">
      <dgm:prSet/>
      <dgm:spPr/>
      <dgm:t>
        <a:bodyPr/>
        <a:lstStyle/>
        <a:p>
          <a:pPr rtl="0"/>
          <a:r>
            <a:rPr lang="en-US" dirty="0" smtClean="0"/>
            <a:t>Justify program investments</a:t>
          </a:r>
          <a:endParaRPr lang="en-US" dirty="0"/>
        </a:p>
      </dgm:t>
    </dgm:pt>
    <dgm:pt modelId="{334B7AED-DC6D-4937-BD81-E04002946E1D}" type="parTrans" cxnId="{EB8BD912-0F2A-43AF-9C8E-35DDD109634C}">
      <dgm:prSet/>
      <dgm:spPr/>
      <dgm:t>
        <a:bodyPr/>
        <a:lstStyle/>
        <a:p>
          <a:endParaRPr lang="en-US"/>
        </a:p>
      </dgm:t>
    </dgm:pt>
    <dgm:pt modelId="{E478348F-12EE-4629-87D5-5DB46D05A545}" type="sibTrans" cxnId="{EB8BD912-0F2A-43AF-9C8E-35DDD109634C}">
      <dgm:prSet/>
      <dgm:spPr/>
      <dgm:t>
        <a:bodyPr/>
        <a:lstStyle/>
        <a:p>
          <a:endParaRPr lang="en-US"/>
        </a:p>
      </dgm:t>
    </dgm:pt>
    <dgm:pt modelId="{F689E976-A0D3-47AE-8395-D09622C3C5B5}">
      <dgm:prSet/>
      <dgm:spPr/>
      <dgm:t>
        <a:bodyPr/>
        <a:lstStyle/>
        <a:p>
          <a:pPr rtl="0"/>
          <a:r>
            <a:rPr lang="en-US" dirty="0" smtClean="0"/>
            <a:t>Relative investments and savings</a:t>
          </a:r>
          <a:endParaRPr lang="en-US" dirty="0"/>
        </a:p>
      </dgm:t>
    </dgm:pt>
    <dgm:pt modelId="{A84C1845-83A2-4FE7-8E02-04EC34EAFC55}" type="parTrans" cxnId="{D6BF3223-AAD3-4256-827F-5ADF80DC4359}">
      <dgm:prSet/>
      <dgm:spPr/>
      <dgm:t>
        <a:bodyPr/>
        <a:lstStyle/>
        <a:p>
          <a:endParaRPr lang="en-US"/>
        </a:p>
      </dgm:t>
    </dgm:pt>
    <dgm:pt modelId="{90A2B9AA-3EC1-4697-B76C-53A9020032D1}" type="sibTrans" cxnId="{D6BF3223-AAD3-4256-827F-5ADF80DC4359}">
      <dgm:prSet/>
      <dgm:spPr/>
      <dgm:t>
        <a:bodyPr/>
        <a:lstStyle/>
        <a:p>
          <a:endParaRPr lang="en-US"/>
        </a:p>
      </dgm:t>
    </dgm:pt>
    <dgm:pt modelId="{32C27DB0-A2F4-4E3F-AC2B-BA7C17F801C7}">
      <dgm:prSet/>
      <dgm:spPr/>
      <dgm:t>
        <a:bodyPr/>
        <a:lstStyle/>
        <a:p>
          <a:pPr rtl="0"/>
          <a:r>
            <a:rPr lang="en-US" dirty="0" smtClean="0"/>
            <a:t>Modifications</a:t>
          </a:r>
          <a:endParaRPr lang="en-US" dirty="0"/>
        </a:p>
      </dgm:t>
    </dgm:pt>
    <dgm:pt modelId="{2E2FAAE7-0963-4035-B11D-1DD4A026F930}" type="parTrans" cxnId="{9E633D1D-9D02-420D-99B3-C6A10A7333E4}">
      <dgm:prSet/>
      <dgm:spPr/>
      <dgm:t>
        <a:bodyPr/>
        <a:lstStyle/>
        <a:p>
          <a:endParaRPr lang="en-US"/>
        </a:p>
      </dgm:t>
    </dgm:pt>
    <dgm:pt modelId="{15EB889E-4DF6-4E0C-9141-E79008DF9C3B}" type="sibTrans" cxnId="{9E633D1D-9D02-420D-99B3-C6A10A7333E4}">
      <dgm:prSet/>
      <dgm:spPr/>
      <dgm:t>
        <a:bodyPr/>
        <a:lstStyle/>
        <a:p>
          <a:endParaRPr lang="en-US"/>
        </a:p>
      </dgm:t>
    </dgm:pt>
    <dgm:pt modelId="{AB2EDC1F-E2E7-4B06-BE34-228DD8B9EF41}" type="pres">
      <dgm:prSet presAssocID="{E3EC94EC-8C84-465A-BFFD-194352346348}" presName="Name0" presStyleCnt="0">
        <dgm:presLayoutVars>
          <dgm:dir/>
          <dgm:animLvl val="lvl"/>
          <dgm:resizeHandles val="exact"/>
        </dgm:presLayoutVars>
      </dgm:prSet>
      <dgm:spPr/>
      <dgm:t>
        <a:bodyPr/>
        <a:lstStyle/>
        <a:p>
          <a:endParaRPr lang="en-US"/>
        </a:p>
      </dgm:t>
    </dgm:pt>
    <dgm:pt modelId="{96DEB8B5-501F-4589-9A29-487EE55CB2C3}" type="pres">
      <dgm:prSet presAssocID="{5B5D2B12-49B3-466A-BB92-445D60FEC266}" presName="linNode" presStyleCnt="0"/>
      <dgm:spPr/>
    </dgm:pt>
    <dgm:pt modelId="{0642D1F4-809D-4089-A7FF-7A24A999A1B0}" type="pres">
      <dgm:prSet presAssocID="{5B5D2B12-49B3-466A-BB92-445D60FEC266}" presName="parentText" presStyleLbl="node1" presStyleIdx="0" presStyleCnt="6" custLinFactNeighborX="-1658" custLinFactNeighborY="-172">
        <dgm:presLayoutVars>
          <dgm:chMax val="1"/>
          <dgm:bulletEnabled val="1"/>
        </dgm:presLayoutVars>
      </dgm:prSet>
      <dgm:spPr/>
      <dgm:t>
        <a:bodyPr/>
        <a:lstStyle/>
        <a:p>
          <a:endParaRPr lang="en-US"/>
        </a:p>
      </dgm:t>
    </dgm:pt>
    <dgm:pt modelId="{ED163168-0E30-48D9-ADFB-17FBC67F20DD}" type="pres">
      <dgm:prSet presAssocID="{5B5D2B12-49B3-466A-BB92-445D60FEC266}" presName="descendantText" presStyleLbl="alignAccFollowNode1" presStyleIdx="0" presStyleCnt="6">
        <dgm:presLayoutVars>
          <dgm:bulletEnabled val="1"/>
        </dgm:presLayoutVars>
      </dgm:prSet>
      <dgm:spPr/>
      <dgm:t>
        <a:bodyPr/>
        <a:lstStyle/>
        <a:p>
          <a:endParaRPr lang="en-US"/>
        </a:p>
      </dgm:t>
    </dgm:pt>
    <dgm:pt modelId="{8FB102FB-CCD1-412B-96A8-A8A5F012D426}" type="pres">
      <dgm:prSet presAssocID="{2EDDFDA4-E5D7-41F7-8EC6-16B3D5B14DBE}" presName="sp" presStyleCnt="0"/>
      <dgm:spPr/>
    </dgm:pt>
    <dgm:pt modelId="{1AD0B766-ED9D-44EB-B628-23E5E683A669}" type="pres">
      <dgm:prSet presAssocID="{9FEA75D5-ECFF-43D1-88B3-DB1C4AD83414}" presName="linNode" presStyleCnt="0"/>
      <dgm:spPr/>
    </dgm:pt>
    <dgm:pt modelId="{10E7A02A-1EF1-43FE-A9EA-0A6C6504AD30}" type="pres">
      <dgm:prSet presAssocID="{9FEA75D5-ECFF-43D1-88B3-DB1C4AD83414}" presName="parentText" presStyleLbl="node1" presStyleIdx="1" presStyleCnt="6">
        <dgm:presLayoutVars>
          <dgm:chMax val="1"/>
          <dgm:bulletEnabled val="1"/>
        </dgm:presLayoutVars>
      </dgm:prSet>
      <dgm:spPr/>
      <dgm:t>
        <a:bodyPr/>
        <a:lstStyle/>
        <a:p>
          <a:endParaRPr lang="en-US"/>
        </a:p>
      </dgm:t>
    </dgm:pt>
    <dgm:pt modelId="{7086FF2C-3FC7-4371-B388-50FE93BD41E0}" type="pres">
      <dgm:prSet presAssocID="{9FEA75D5-ECFF-43D1-88B3-DB1C4AD83414}" presName="descendantText" presStyleLbl="alignAccFollowNode1" presStyleIdx="1" presStyleCnt="6">
        <dgm:presLayoutVars>
          <dgm:bulletEnabled val="1"/>
        </dgm:presLayoutVars>
      </dgm:prSet>
      <dgm:spPr/>
      <dgm:t>
        <a:bodyPr/>
        <a:lstStyle/>
        <a:p>
          <a:endParaRPr lang="en-US"/>
        </a:p>
      </dgm:t>
    </dgm:pt>
    <dgm:pt modelId="{7ECD1F09-002F-4AA9-A6C0-D1E9800A3BA8}" type="pres">
      <dgm:prSet presAssocID="{FD3F3A74-2A11-4E65-8758-8332101BA830}" presName="sp" presStyleCnt="0"/>
      <dgm:spPr/>
    </dgm:pt>
    <dgm:pt modelId="{E729F239-79A3-444F-A7AB-0EF83C6AD5FB}" type="pres">
      <dgm:prSet presAssocID="{5F0F4DA1-9157-4495-8687-D688388C8BFB}" presName="linNode" presStyleCnt="0"/>
      <dgm:spPr/>
    </dgm:pt>
    <dgm:pt modelId="{B8005993-AE64-4FC6-98E0-862818E6CA6B}" type="pres">
      <dgm:prSet presAssocID="{5F0F4DA1-9157-4495-8687-D688388C8BFB}" presName="parentText" presStyleLbl="node1" presStyleIdx="2" presStyleCnt="6">
        <dgm:presLayoutVars>
          <dgm:chMax val="1"/>
          <dgm:bulletEnabled val="1"/>
        </dgm:presLayoutVars>
      </dgm:prSet>
      <dgm:spPr/>
      <dgm:t>
        <a:bodyPr/>
        <a:lstStyle/>
        <a:p>
          <a:endParaRPr lang="en-US"/>
        </a:p>
      </dgm:t>
    </dgm:pt>
    <dgm:pt modelId="{B0AC5F4F-D2AA-4A80-817C-04AD96E4CB64}" type="pres">
      <dgm:prSet presAssocID="{5F0F4DA1-9157-4495-8687-D688388C8BFB}" presName="descendantText" presStyleLbl="alignAccFollowNode1" presStyleIdx="2" presStyleCnt="6">
        <dgm:presLayoutVars>
          <dgm:bulletEnabled val="1"/>
        </dgm:presLayoutVars>
      </dgm:prSet>
      <dgm:spPr/>
      <dgm:t>
        <a:bodyPr/>
        <a:lstStyle/>
        <a:p>
          <a:endParaRPr lang="en-US"/>
        </a:p>
      </dgm:t>
    </dgm:pt>
    <dgm:pt modelId="{B0E116E7-5AB8-4046-A7ED-8F4AC4805E7B}" type="pres">
      <dgm:prSet presAssocID="{3C1ED490-9F39-4EE9-980E-C4FD266CEFC8}" presName="sp" presStyleCnt="0"/>
      <dgm:spPr/>
    </dgm:pt>
    <dgm:pt modelId="{599A92DD-2DF1-4212-9E4D-C6607380D8A6}" type="pres">
      <dgm:prSet presAssocID="{5275C3BC-CAAD-4653-A10E-BAC2DCC1C9CA}" presName="linNode" presStyleCnt="0"/>
      <dgm:spPr/>
    </dgm:pt>
    <dgm:pt modelId="{048FAF54-856B-47A0-8EF7-D61C9A252356}" type="pres">
      <dgm:prSet presAssocID="{5275C3BC-CAAD-4653-A10E-BAC2DCC1C9CA}" presName="parentText" presStyleLbl="node1" presStyleIdx="3" presStyleCnt="6">
        <dgm:presLayoutVars>
          <dgm:chMax val="1"/>
          <dgm:bulletEnabled val="1"/>
        </dgm:presLayoutVars>
      </dgm:prSet>
      <dgm:spPr/>
      <dgm:t>
        <a:bodyPr/>
        <a:lstStyle/>
        <a:p>
          <a:endParaRPr lang="en-US"/>
        </a:p>
      </dgm:t>
    </dgm:pt>
    <dgm:pt modelId="{2DCCDC18-481E-4C55-861E-2C8AC76F17BF}" type="pres">
      <dgm:prSet presAssocID="{5275C3BC-CAAD-4653-A10E-BAC2DCC1C9CA}" presName="descendantText" presStyleLbl="alignAccFollowNode1" presStyleIdx="3" presStyleCnt="6">
        <dgm:presLayoutVars>
          <dgm:bulletEnabled val="1"/>
        </dgm:presLayoutVars>
      </dgm:prSet>
      <dgm:spPr/>
      <dgm:t>
        <a:bodyPr/>
        <a:lstStyle/>
        <a:p>
          <a:endParaRPr lang="en-US"/>
        </a:p>
      </dgm:t>
    </dgm:pt>
    <dgm:pt modelId="{7FD11FC9-8E13-49F8-823E-7664521EF2A1}" type="pres">
      <dgm:prSet presAssocID="{32B6437B-1AAF-40B2-BB1F-57E0E9DB704A}" presName="sp" presStyleCnt="0"/>
      <dgm:spPr/>
    </dgm:pt>
    <dgm:pt modelId="{7387B020-5F2E-4DEB-9980-0730FA37F80A}" type="pres">
      <dgm:prSet presAssocID="{93E48317-CCD8-4FEC-A264-ADCD14739A5C}" presName="linNode" presStyleCnt="0"/>
      <dgm:spPr/>
    </dgm:pt>
    <dgm:pt modelId="{414E5F90-147D-4E5B-8744-EA0BE287B3F1}" type="pres">
      <dgm:prSet presAssocID="{93E48317-CCD8-4FEC-A264-ADCD14739A5C}" presName="parentText" presStyleLbl="node1" presStyleIdx="4" presStyleCnt="6">
        <dgm:presLayoutVars>
          <dgm:chMax val="1"/>
          <dgm:bulletEnabled val="1"/>
        </dgm:presLayoutVars>
      </dgm:prSet>
      <dgm:spPr/>
      <dgm:t>
        <a:bodyPr/>
        <a:lstStyle/>
        <a:p>
          <a:endParaRPr lang="en-US"/>
        </a:p>
      </dgm:t>
    </dgm:pt>
    <dgm:pt modelId="{1FFCDCDA-C446-459A-94C8-28EF2082D1B6}" type="pres">
      <dgm:prSet presAssocID="{93E48317-CCD8-4FEC-A264-ADCD14739A5C}" presName="descendantText" presStyleLbl="alignAccFollowNode1" presStyleIdx="4" presStyleCnt="6">
        <dgm:presLayoutVars>
          <dgm:bulletEnabled val="1"/>
        </dgm:presLayoutVars>
      </dgm:prSet>
      <dgm:spPr/>
      <dgm:t>
        <a:bodyPr/>
        <a:lstStyle/>
        <a:p>
          <a:endParaRPr lang="en-US"/>
        </a:p>
      </dgm:t>
    </dgm:pt>
    <dgm:pt modelId="{3DBE0EFD-297B-4BCF-83ED-07195ECFEB65}" type="pres">
      <dgm:prSet presAssocID="{E1128B1C-325E-4CB7-9082-ABFA143FADD8}" presName="sp" presStyleCnt="0"/>
      <dgm:spPr/>
    </dgm:pt>
    <dgm:pt modelId="{05EDE1DD-D066-4BDD-93B2-F23C57B8A4AC}" type="pres">
      <dgm:prSet presAssocID="{DCA1C4DC-6ABC-40F7-90BA-1AF174B3F5E4}" presName="linNode" presStyleCnt="0"/>
      <dgm:spPr/>
    </dgm:pt>
    <dgm:pt modelId="{8CB1E101-AC81-4879-A93A-14A4F56CF813}" type="pres">
      <dgm:prSet presAssocID="{DCA1C4DC-6ABC-40F7-90BA-1AF174B3F5E4}" presName="parentText" presStyleLbl="node1" presStyleIdx="5" presStyleCnt="6">
        <dgm:presLayoutVars>
          <dgm:chMax val="1"/>
          <dgm:bulletEnabled val="1"/>
        </dgm:presLayoutVars>
      </dgm:prSet>
      <dgm:spPr/>
      <dgm:t>
        <a:bodyPr/>
        <a:lstStyle/>
        <a:p>
          <a:endParaRPr lang="en-US"/>
        </a:p>
      </dgm:t>
    </dgm:pt>
    <dgm:pt modelId="{89642E05-5D22-4512-ACFC-9B874762AAAC}" type="pres">
      <dgm:prSet presAssocID="{DCA1C4DC-6ABC-40F7-90BA-1AF174B3F5E4}" presName="descendantText" presStyleLbl="alignAccFollowNode1" presStyleIdx="5" presStyleCnt="6">
        <dgm:presLayoutVars>
          <dgm:bulletEnabled val="1"/>
        </dgm:presLayoutVars>
      </dgm:prSet>
      <dgm:spPr/>
      <dgm:t>
        <a:bodyPr/>
        <a:lstStyle/>
        <a:p>
          <a:endParaRPr lang="en-US"/>
        </a:p>
      </dgm:t>
    </dgm:pt>
  </dgm:ptLst>
  <dgm:cxnLst>
    <dgm:cxn modelId="{AC095C6C-95CA-407B-B748-A7AB9BE92D60}" srcId="{5F0F4DA1-9157-4495-8687-D688388C8BFB}" destId="{06AB7B90-D563-415A-A348-68E7B00699B5}" srcOrd="1" destOrd="0" parTransId="{F163E907-E723-4DF8-9FE3-FB512C4F93B6}" sibTransId="{512DF10F-0A8E-4353-B049-A8AF5D8F2ADF}"/>
    <dgm:cxn modelId="{24F9CF3D-83BC-45FE-83B6-D3E991165E23}" type="presOf" srcId="{4C9ABFAC-6926-43E8-83C9-61816E4FCE1D}" destId="{ED163168-0E30-48D9-ADFB-17FBC67F20DD}" srcOrd="0" destOrd="0" presId="urn:microsoft.com/office/officeart/2005/8/layout/vList5"/>
    <dgm:cxn modelId="{EA01DC7C-7D45-424E-BF4E-26627AD0DFB3}" srcId="{5F0F4DA1-9157-4495-8687-D688388C8BFB}" destId="{A3332668-108D-4A13-8F0C-B0D840CC8CA1}" srcOrd="0" destOrd="0" parTransId="{DFD2C4ED-55B9-40BB-B17F-5CCC770D6444}" sibTransId="{C579A4F8-A83B-4481-AEC3-2611F9DA1834}"/>
    <dgm:cxn modelId="{8F4F7480-BCAC-4101-9B77-E4E368957D6A}" srcId="{E3EC94EC-8C84-465A-BFFD-194352346348}" destId="{93E48317-CCD8-4FEC-A264-ADCD14739A5C}" srcOrd="4" destOrd="0" parTransId="{035F46E2-3C5F-42EB-B785-BC8DD222EFC8}" sibTransId="{E1128B1C-325E-4CB7-9082-ABFA143FADD8}"/>
    <dgm:cxn modelId="{36688A52-0101-413C-A407-FA0B7220D1FE}" type="presOf" srcId="{5275C3BC-CAAD-4653-A10E-BAC2DCC1C9CA}" destId="{048FAF54-856B-47A0-8EF7-D61C9A252356}" srcOrd="0" destOrd="0" presId="urn:microsoft.com/office/officeart/2005/8/layout/vList5"/>
    <dgm:cxn modelId="{FACBEEA5-0742-4B08-B215-EAE06F1A023D}" srcId="{93E48317-CCD8-4FEC-A264-ADCD14739A5C}" destId="{1EA0919D-8160-40E7-9953-A5ECD18DE7A6}" srcOrd="0" destOrd="0" parTransId="{832BDBD0-5908-4773-BCE8-1B3219ED1735}" sibTransId="{7D86D321-C71D-4335-A0C2-E6046B166C4F}"/>
    <dgm:cxn modelId="{E7CA64F8-4DC1-4629-B412-E9497D46D474}" type="presOf" srcId="{A3332668-108D-4A13-8F0C-B0D840CC8CA1}" destId="{B0AC5F4F-D2AA-4A80-817C-04AD96E4CB64}" srcOrd="0" destOrd="0" presId="urn:microsoft.com/office/officeart/2005/8/layout/vList5"/>
    <dgm:cxn modelId="{C6616298-29D2-4B88-BE3E-0FC5066079A2}" type="presOf" srcId="{4A8DD862-0706-48D3-88C5-49955AF977B8}" destId="{7086FF2C-3FC7-4371-B388-50FE93BD41E0}" srcOrd="0" destOrd="0" presId="urn:microsoft.com/office/officeart/2005/8/layout/vList5"/>
    <dgm:cxn modelId="{1EDBD4E5-5577-44D3-99DD-52E47B1A6D5E}" type="presOf" srcId="{9FEA75D5-ECFF-43D1-88B3-DB1C4AD83414}" destId="{10E7A02A-1EF1-43FE-A9EA-0A6C6504AD30}" srcOrd="0" destOrd="0" presId="urn:microsoft.com/office/officeart/2005/8/layout/vList5"/>
    <dgm:cxn modelId="{B41DCD48-2182-4E70-986D-6DCB2C1570CE}" type="presOf" srcId="{0DD9A157-761B-4BDB-9D2A-207022CC2075}" destId="{89642E05-5D22-4512-ACFC-9B874762AAAC}" srcOrd="0" destOrd="0" presId="urn:microsoft.com/office/officeart/2005/8/layout/vList5"/>
    <dgm:cxn modelId="{6D0E0CFE-7C8F-4770-871D-646BAD9D4133}" srcId="{E3EC94EC-8C84-465A-BFFD-194352346348}" destId="{9FEA75D5-ECFF-43D1-88B3-DB1C4AD83414}" srcOrd="1" destOrd="0" parTransId="{8004C264-AE84-40CB-9CAA-C83C1F4E723F}" sibTransId="{FD3F3A74-2A11-4E65-8758-8332101BA830}"/>
    <dgm:cxn modelId="{8986D588-6E4A-4377-8639-ADF96EBD0D84}" type="presOf" srcId="{93E48317-CCD8-4FEC-A264-ADCD14739A5C}" destId="{414E5F90-147D-4E5B-8744-EA0BE287B3F1}" srcOrd="0" destOrd="0" presId="urn:microsoft.com/office/officeart/2005/8/layout/vList5"/>
    <dgm:cxn modelId="{EB8BD912-0F2A-43AF-9C8E-35DDD109634C}" srcId="{5B5D2B12-49B3-466A-BB92-445D60FEC266}" destId="{4C9ABFAC-6926-43E8-83C9-61816E4FCE1D}" srcOrd="0" destOrd="0" parTransId="{334B7AED-DC6D-4937-BD81-E04002946E1D}" sibTransId="{E478348F-12EE-4629-87D5-5DB46D05A545}"/>
    <dgm:cxn modelId="{56C1F07D-39AE-468B-8AC8-BDDEC7B6B1B3}" srcId="{9FEA75D5-ECFF-43D1-88B3-DB1C4AD83414}" destId="{4A8DD862-0706-48D3-88C5-49955AF977B8}" srcOrd="0" destOrd="0" parTransId="{91BD96F3-7922-4816-9F88-F5032B2388B4}" sibTransId="{439530F9-5952-437E-9998-1B5F02D12360}"/>
    <dgm:cxn modelId="{A578D150-32E5-4928-90DE-C8C033878346}" srcId="{E3EC94EC-8C84-465A-BFFD-194352346348}" destId="{DCA1C4DC-6ABC-40F7-90BA-1AF174B3F5E4}" srcOrd="5" destOrd="0" parTransId="{B356FDE7-4B0C-440E-A70A-DCE85E000C99}" sibTransId="{8BA45A5D-A103-4AD7-8765-F414BD43FDD5}"/>
    <dgm:cxn modelId="{9E633D1D-9D02-420D-99B3-C6A10A7333E4}" srcId="{5275C3BC-CAAD-4653-A10E-BAC2DCC1C9CA}" destId="{32C27DB0-A2F4-4E3F-AC2B-BA7C17F801C7}" srcOrd="1" destOrd="0" parTransId="{2E2FAAE7-0963-4035-B11D-1DD4A026F930}" sibTransId="{15EB889E-4DF6-4E0C-9141-E79008DF9C3B}"/>
    <dgm:cxn modelId="{7B14440A-D757-46B1-90B7-65A19E882E64}" type="presOf" srcId="{F689E976-A0D3-47AE-8395-D09622C3C5B5}" destId="{2DCCDC18-481E-4C55-861E-2C8AC76F17BF}" srcOrd="0" destOrd="0" presId="urn:microsoft.com/office/officeart/2005/8/layout/vList5"/>
    <dgm:cxn modelId="{E4DB82F2-C407-464A-90F7-DAE177F08328}" type="presOf" srcId="{5F0F4DA1-9157-4495-8687-D688388C8BFB}" destId="{B8005993-AE64-4FC6-98E0-862818E6CA6B}" srcOrd="0" destOrd="0" presId="urn:microsoft.com/office/officeart/2005/8/layout/vList5"/>
    <dgm:cxn modelId="{D6BF3223-AAD3-4256-827F-5ADF80DC4359}" srcId="{5275C3BC-CAAD-4653-A10E-BAC2DCC1C9CA}" destId="{F689E976-A0D3-47AE-8395-D09622C3C5B5}" srcOrd="0" destOrd="0" parTransId="{A84C1845-83A2-4FE7-8E02-04EC34EAFC55}" sibTransId="{90A2B9AA-3EC1-4697-B76C-53A9020032D1}"/>
    <dgm:cxn modelId="{FC04694D-0101-44CF-B273-2CEB8A7F9027}" srcId="{E3EC94EC-8C84-465A-BFFD-194352346348}" destId="{5F0F4DA1-9157-4495-8687-D688388C8BFB}" srcOrd="2" destOrd="0" parTransId="{4BD68AA9-B6EE-49AB-AA71-A160A3920997}" sibTransId="{3C1ED490-9F39-4EE9-980E-C4FD266CEFC8}"/>
    <dgm:cxn modelId="{ED8B3FDB-804B-4A35-8286-9447C421667B}" type="presOf" srcId="{DCA1C4DC-6ABC-40F7-90BA-1AF174B3F5E4}" destId="{8CB1E101-AC81-4879-A93A-14A4F56CF813}" srcOrd="0" destOrd="0" presId="urn:microsoft.com/office/officeart/2005/8/layout/vList5"/>
    <dgm:cxn modelId="{A54B19BA-0A05-40E8-9613-58EF6F15EBA2}" srcId="{E3EC94EC-8C84-465A-BFFD-194352346348}" destId="{5275C3BC-CAAD-4653-A10E-BAC2DCC1C9CA}" srcOrd="3" destOrd="0" parTransId="{9ED21829-BD9B-4C14-96BA-5687254B16C0}" sibTransId="{32B6437B-1AAF-40B2-BB1F-57E0E9DB704A}"/>
    <dgm:cxn modelId="{E4C5ED2C-FBE7-4F73-9A29-CE4F576670CA}" srcId="{9FEA75D5-ECFF-43D1-88B3-DB1C4AD83414}" destId="{6C0709A9-5C65-46C5-98A4-CA66D3120E21}" srcOrd="1" destOrd="0" parTransId="{C70A4B36-F9D3-401D-8253-6F7A902B45E3}" sibTransId="{0DEEEE86-BD7A-4B02-AC00-6E977691752F}"/>
    <dgm:cxn modelId="{E297FFA9-2775-4F7D-9362-2A626EB79EB5}" srcId="{E3EC94EC-8C84-465A-BFFD-194352346348}" destId="{5B5D2B12-49B3-466A-BB92-445D60FEC266}" srcOrd="0" destOrd="0" parTransId="{EBCF397D-23B2-49C6-B972-EAB37BDE598C}" sibTransId="{2EDDFDA4-E5D7-41F7-8EC6-16B3D5B14DBE}"/>
    <dgm:cxn modelId="{9B8422D8-BA07-4DE5-8C36-DAFB34EE8BA7}" type="presOf" srcId="{E3EC94EC-8C84-465A-BFFD-194352346348}" destId="{AB2EDC1F-E2E7-4B06-BE34-228DD8B9EF41}" srcOrd="0" destOrd="0" presId="urn:microsoft.com/office/officeart/2005/8/layout/vList5"/>
    <dgm:cxn modelId="{6C25F1DC-88BD-41E3-8F9A-A8E6676DB7F4}" srcId="{DCA1C4DC-6ABC-40F7-90BA-1AF174B3F5E4}" destId="{0DD9A157-761B-4BDB-9D2A-207022CC2075}" srcOrd="0" destOrd="0" parTransId="{6CFFA28C-24CF-48D1-9A6B-A364F7956806}" sibTransId="{ECE5963F-11BF-45BE-A3CF-00998EC4B881}"/>
    <dgm:cxn modelId="{75EE68A0-917F-40EB-A5AE-89507730D5EB}" type="presOf" srcId="{6C0709A9-5C65-46C5-98A4-CA66D3120E21}" destId="{7086FF2C-3FC7-4371-B388-50FE93BD41E0}" srcOrd="0" destOrd="1" presId="urn:microsoft.com/office/officeart/2005/8/layout/vList5"/>
    <dgm:cxn modelId="{6DA2C079-0CA1-4ED4-B74E-8C448A52C9DD}" type="presOf" srcId="{5B5D2B12-49B3-466A-BB92-445D60FEC266}" destId="{0642D1F4-809D-4089-A7FF-7A24A999A1B0}" srcOrd="0" destOrd="0" presId="urn:microsoft.com/office/officeart/2005/8/layout/vList5"/>
    <dgm:cxn modelId="{89C95B1A-AC18-4012-810F-AA702EF46AA9}" type="presOf" srcId="{32C27DB0-A2F4-4E3F-AC2B-BA7C17F801C7}" destId="{2DCCDC18-481E-4C55-861E-2C8AC76F17BF}" srcOrd="0" destOrd="1" presId="urn:microsoft.com/office/officeart/2005/8/layout/vList5"/>
    <dgm:cxn modelId="{2FB14791-8F26-44F9-80A6-5471AD92BD13}" type="presOf" srcId="{06AB7B90-D563-415A-A348-68E7B00699B5}" destId="{B0AC5F4F-D2AA-4A80-817C-04AD96E4CB64}" srcOrd="0" destOrd="1" presId="urn:microsoft.com/office/officeart/2005/8/layout/vList5"/>
    <dgm:cxn modelId="{541444ED-6F1C-4DFD-9394-699C54603A76}" type="presOf" srcId="{1EA0919D-8160-40E7-9953-A5ECD18DE7A6}" destId="{1FFCDCDA-C446-459A-94C8-28EF2082D1B6}" srcOrd="0" destOrd="0" presId="urn:microsoft.com/office/officeart/2005/8/layout/vList5"/>
    <dgm:cxn modelId="{D866300E-13E3-4EBA-B608-532F58345638}" type="presParOf" srcId="{AB2EDC1F-E2E7-4B06-BE34-228DD8B9EF41}" destId="{96DEB8B5-501F-4589-9A29-487EE55CB2C3}" srcOrd="0" destOrd="0" presId="urn:microsoft.com/office/officeart/2005/8/layout/vList5"/>
    <dgm:cxn modelId="{DB4B3CA9-8AE2-4FFB-B6C0-317F17D122DD}" type="presParOf" srcId="{96DEB8B5-501F-4589-9A29-487EE55CB2C3}" destId="{0642D1F4-809D-4089-A7FF-7A24A999A1B0}" srcOrd="0" destOrd="0" presId="urn:microsoft.com/office/officeart/2005/8/layout/vList5"/>
    <dgm:cxn modelId="{7C9B5388-F729-4E87-B76C-0AE0E1B8AE3B}" type="presParOf" srcId="{96DEB8B5-501F-4589-9A29-487EE55CB2C3}" destId="{ED163168-0E30-48D9-ADFB-17FBC67F20DD}" srcOrd="1" destOrd="0" presId="urn:microsoft.com/office/officeart/2005/8/layout/vList5"/>
    <dgm:cxn modelId="{E8396582-6158-4851-86E2-5C4D7283062C}" type="presParOf" srcId="{AB2EDC1F-E2E7-4B06-BE34-228DD8B9EF41}" destId="{8FB102FB-CCD1-412B-96A8-A8A5F012D426}" srcOrd="1" destOrd="0" presId="urn:microsoft.com/office/officeart/2005/8/layout/vList5"/>
    <dgm:cxn modelId="{5A6D8D55-C0AC-4C1F-951E-C4F35AAE6500}" type="presParOf" srcId="{AB2EDC1F-E2E7-4B06-BE34-228DD8B9EF41}" destId="{1AD0B766-ED9D-44EB-B628-23E5E683A669}" srcOrd="2" destOrd="0" presId="urn:microsoft.com/office/officeart/2005/8/layout/vList5"/>
    <dgm:cxn modelId="{C67CB10E-E1CE-48DF-B51A-4DD727FD6E4F}" type="presParOf" srcId="{1AD0B766-ED9D-44EB-B628-23E5E683A669}" destId="{10E7A02A-1EF1-43FE-A9EA-0A6C6504AD30}" srcOrd="0" destOrd="0" presId="urn:microsoft.com/office/officeart/2005/8/layout/vList5"/>
    <dgm:cxn modelId="{2F9CEE2A-40A2-4A43-A11D-C88A297F0443}" type="presParOf" srcId="{1AD0B766-ED9D-44EB-B628-23E5E683A669}" destId="{7086FF2C-3FC7-4371-B388-50FE93BD41E0}" srcOrd="1" destOrd="0" presId="urn:microsoft.com/office/officeart/2005/8/layout/vList5"/>
    <dgm:cxn modelId="{996FFE95-C918-4B89-99F6-8D3C6DFC6E6D}" type="presParOf" srcId="{AB2EDC1F-E2E7-4B06-BE34-228DD8B9EF41}" destId="{7ECD1F09-002F-4AA9-A6C0-D1E9800A3BA8}" srcOrd="3" destOrd="0" presId="urn:microsoft.com/office/officeart/2005/8/layout/vList5"/>
    <dgm:cxn modelId="{2208A9A8-2DE6-4B02-8C6B-858E58F2B41A}" type="presParOf" srcId="{AB2EDC1F-E2E7-4B06-BE34-228DD8B9EF41}" destId="{E729F239-79A3-444F-A7AB-0EF83C6AD5FB}" srcOrd="4" destOrd="0" presId="urn:microsoft.com/office/officeart/2005/8/layout/vList5"/>
    <dgm:cxn modelId="{A2F1647A-CA00-4243-8F27-55233C18410B}" type="presParOf" srcId="{E729F239-79A3-444F-A7AB-0EF83C6AD5FB}" destId="{B8005993-AE64-4FC6-98E0-862818E6CA6B}" srcOrd="0" destOrd="0" presId="urn:microsoft.com/office/officeart/2005/8/layout/vList5"/>
    <dgm:cxn modelId="{9AE6D6B8-8075-4375-9BE7-7149C73F3648}" type="presParOf" srcId="{E729F239-79A3-444F-A7AB-0EF83C6AD5FB}" destId="{B0AC5F4F-D2AA-4A80-817C-04AD96E4CB64}" srcOrd="1" destOrd="0" presId="urn:microsoft.com/office/officeart/2005/8/layout/vList5"/>
    <dgm:cxn modelId="{E9CC7BD2-C4FC-40EC-AF06-1BFEB57475D2}" type="presParOf" srcId="{AB2EDC1F-E2E7-4B06-BE34-228DD8B9EF41}" destId="{B0E116E7-5AB8-4046-A7ED-8F4AC4805E7B}" srcOrd="5" destOrd="0" presId="urn:microsoft.com/office/officeart/2005/8/layout/vList5"/>
    <dgm:cxn modelId="{3CFD574B-E11C-471F-9272-5F2D6B7BDFB5}" type="presParOf" srcId="{AB2EDC1F-E2E7-4B06-BE34-228DD8B9EF41}" destId="{599A92DD-2DF1-4212-9E4D-C6607380D8A6}" srcOrd="6" destOrd="0" presId="urn:microsoft.com/office/officeart/2005/8/layout/vList5"/>
    <dgm:cxn modelId="{7BD61A1C-2CFB-4ECF-8853-D227A5487CAE}" type="presParOf" srcId="{599A92DD-2DF1-4212-9E4D-C6607380D8A6}" destId="{048FAF54-856B-47A0-8EF7-D61C9A252356}" srcOrd="0" destOrd="0" presId="urn:microsoft.com/office/officeart/2005/8/layout/vList5"/>
    <dgm:cxn modelId="{009016F8-4A17-423D-8BCB-6836058B3EFD}" type="presParOf" srcId="{599A92DD-2DF1-4212-9E4D-C6607380D8A6}" destId="{2DCCDC18-481E-4C55-861E-2C8AC76F17BF}" srcOrd="1" destOrd="0" presId="urn:microsoft.com/office/officeart/2005/8/layout/vList5"/>
    <dgm:cxn modelId="{34133283-099B-45C6-B55D-643D4BB6B7DD}" type="presParOf" srcId="{AB2EDC1F-E2E7-4B06-BE34-228DD8B9EF41}" destId="{7FD11FC9-8E13-49F8-823E-7664521EF2A1}" srcOrd="7" destOrd="0" presId="urn:microsoft.com/office/officeart/2005/8/layout/vList5"/>
    <dgm:cxn modelId="{D8025DD2-E208-4ABE-B6DE-7DC41CFC1CD6}" type="presParOf" srcId="{AB2EDC1F-E2E7-4B06-BE34-228DD8B9EF41}" destId="{7387B020-5F2E-4DEB-9980-0730FA37F80A}" srcOrd="8" destOrd="0" presId="urn:microsoft.com/office/officeart/2005/8/layout/vList5"/>
    <dgm:cxn modelId="{9BD4C070-D24C-45CB-B271-A90C326E5A2F}" type="presParOf" srcId="{7387B020-5F2E-4DEB-9980-0730FA37F80A}" destId="{414E5F90-147D-4E5B-8744-EA0BE287B3F1}" srcOrd="0" destOrd="0" presId="urn:microsoft.com/office/officeart/2005/8/layout/vList5"/>
    <dgm:cxn modelId="{8EB745B3-03FB-4A4F-95BE-0F7E4EC07BB6}" type="presParOf" srcId="{7387B020-5F2E-4DEB-9980-0730FA37F80A}" destId="{1FFCDCDA-C446-459A-94C8-28EF2082D1B6}" srcOrd="1" destOrd="0" presId="urn:microsoft.com/office/officeart/2005/8/layout/vList5"/>
    <dgm:cxn modelId="{D59B37C2-B9EA-4D16-B2E4-D7E0924E3988}" type="presParOf" srcId="{AB2EDC1F-E2E7-4B06-BE34-228DD8B9EF41}" destId="{3DBE0EFD-297B-4BCF-83ED-07195ECFEB65}" srcOrd="9" destOrd="0" presId="urn:microsoft.com/office/officeart/2005/8/layout/vList5"/>
    <dgm:cxn modelId="{D33524BB-1718-4C60-8119-2567ED0A2C21}" type="presParOf" srcId="{AB2EDC1F-E2E7-4B06-BE34-228DD8B9EF41}" destId="{05EDE1DD-D066-4BDD-93B2-F23C57B8A4AC}" srcOrd="10" destOrd="0" presId="urn:microsoft.com/office/officeart/2005/8/layout/vList5"/>
    <dgm:cxn modelId="{78773C3B-CF71-4AFB-8377-D27BB3B5F9A6}" type="presParOf" srcId="{05EDE1DD-D066-4BDD-93B2-F23C57B8A4AC}" destId="{8CB1E101-AC81-4879-A93A-14A4F56CF813}" srcOrd="0" destOrd="0" presId="urn:microsoft.com/office/officeart/2005/8/layout/vList5"/>
    <dgm:cxn modelId="{5648185D-BA67-48C9-BA93-1941C62418C1}" type="presParOf" srcId="{05EDE1DD-D066-4BDD-93B2-F23C57B8A4AC}" destId="{89642E05-5D22-4512-ACFC-9B874762AAAC}"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B371AB4-9AF4-41BA-BF96-FFF8286484D8}"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879DD2F5-750A-4470-927E-AAE5DF750305}">
      <dgm:prSet/>
      <dgm:spPr/>
      <dgm:t>
        <a:bodyPr/>
        <a:lstStyle/>
        <a:p>
          <a:pPr rtl="0"/>
          <a:r>
            <a:rPr lang="en-US" smtClean="0"/>
            <a:t>How are TRM savings referred to?</a:t>
          </a:r>
          <a:endParaRPr lang="en-US"/>
        </a:p>
      </dgm:t>
    </dgm:pt>
    <dgm:pt modelId="{B37261B8-CBCE-4FAC-AEA9-0D0F7ED0741F}" type="parTrans" cxnId="{885F8905-DF85-47B8-9854-5A3D75239C2C}">
      <dgm:prSet/>
      <dgm:spPr/>
      <dgm:t>
        <a:bodyPr/>
        <a:lstStyle/>
        <a:p>
          <a:endParaRPr lang="en-US"/>
        </a:p>
      </dgm:t>
    </dgm:pt>
    <dgm:pt modelId="{57A8CE9E-E796-42E1-9B88-801AB6A1D535}" type="sibTrans" cxnId="{885F8905-DF85-47B8-9854-5A3D75239C2C}">
      <dgm:prSet/>
      <dgm:spPr/>
      <dgm:t>
        <a:bodyPr/>
        <a:lstStyle/>
        <a:p>
          <a:endParaRPr lang="en-US"/>
        </a:p>
      </dgm:t>
    </dgm:pt>
    <dgm:pt modelId="{84F8562F-B073-4916-B2FF-41D90D216E15}">
      <dgm:prSet/>
      <dgm:spPr/>
      <dgm:t>
        <a:bodyPr/>
        <a:lstStyle/>
        <a:p>
          <a:pPr rtl="0"/>
          <a:r>
            <a:rPr lang="en-US" smtClean="0"/>
            <a:t>Understanding of what they mean?</a:t>
          </a:r>
          <a:endParaRPr lang="en-US"/>
        </a:p>
      </dgm:t>
    </dgm:pt>
    <dgm:pt modelId="{A3762D70-E0C2-4395-A1C8-90C57FF01881}" type="parTrans" cxnId="{E0B52F9B-995A-4700-8DBC-10477DD76B8E}">
      <dgm:prSet/>
      <dgm:spPr/>
      <dgm:t>
        <a:bodyPr/>
        <a:lstStyle/>
        <a:p>
          <a:endParaRPr lang="en-US"/>
        </a:p>
      </dgm:t>
    </dgm:pt>
    <dgm:pt modelId="{F5BB35C6-1F6A-456E-9F84-721F635553C8}" type="sibTrans" cxnId="{E0B52F9B-995A-4700-8DBC-10477DD76B8E}">
      <dgm:prSet/>
      <dgm:spPr/>
      <dgm:t>
        <a:bodyPr/>
        <a:lstStyle/>
        <a:p>
          <a:endParaRPr lang="en-US"/>
        </a:p>
      </dgm:t>
    </dgm:pt>
    <dgm:pt modelId="{490E9C59-ED22-44C5-8ABF-39B1755F32E8}">
      <dgm:prSet/>
      <dgm:spPr/>
      <dgm:t>
        <a:bodyPr/>
        <a:lstStyle/>
        <a:p>
          <a:pPr rtl="0"/>
          <a:r>
            <a:rPr lang="en-US" smtClean="0"/>
            <a:t>Improvement over number treated or dollars invested?</a:t>
          </a:r>
          <a:endParaRPr lang="en-US"/>
        </a:p>
      </dgm:t>
    </dgm:pt>
    <dgm:pt modelId="{29B7840A-96AA-4401-AB8C-AE8FEB560773}" type="parTrans" cxnId="{942C6574-512D-4B6F-81D1-69A6989D6EDB}">
      <dgm:prSet/>
      <dgm:spPr/>
      <dgm:t>
        <a:bodyPr/>
        <a:lstStyle/>
        <a:p>
          <a:endParaRPr lang="en-US"/>
        </a:p>
      </dgm:t>
    </dgm:pt>
    <dgm:pt modelId="{CE43AF0E-C972-4B14-BAD2-087BB818645F}" type="sibTrans" cxnId="{942C6574-512D-4B6F-81D1-69A6989D6EDB}">
      <dgm:prSet/>
      <dgm:spPr/>
      <dgm:t>
        <a:bodyPr/>
        <a:lstStyle/>
        <a:p>
          <a:endParaRPr lang="en-US"/>
        </a:p>
      </dgm:t>
    </dgm:pt>
    <dgm:pt modelId="{ED52EA8F-8A66-45A9-9B12-84F4ED915580}">
      <dgm:prSet/>
      <dgm:spPr/>
      <dgm:t>
        <a:bodyPr/>
        <a:lstStyle/>
        <a:p>
          <a:pPr rtl="0"/>
          <a:r>
            <a:rPr lang="en-US" smtClean="0"/>
            <a:t>Overemphasis on TRM as measure of program accomplishment.</a:t>
          </a:r>
          <a:endParaRPr lang="en-US"/>
        </a:p>
      </dgm:t>
    </dgm:pt>
    <dgm:pt modelId="{0F796C6B-427E-434D-A859-B080EDC43902}" type="parTrans" cxnId="{B12A3FC3-4649-452A-8661-151EC6DBADAD}">
      <dgm:prSet/>
      <dgm:spPr/>
      <dgm:t>
        <a:bodyPr/>
        <a:lstStyle/>
        <a:p>
          <a:endParaRPr lang="en-US"/>
        </a:p>
      </dgm:t>
    </dgm:pt>
    <dgm:pt modelId="{7EB6803B-48B8-4ADB-B113-1815C9CE99B7}" type="sibTrans" cxnId="{B12A3FC3-4649-452A-8661-151EC6DBADAD}">
      <dgm:prSet/>
      <dgm:spPr/>
      <dgm:t>
        <a:bodyPr/>
        <a:lstStyle/>
        <a:p>
          <a:endParaRPr lang="en-US"/>
        </a:p>
      </dgm:t>
    </dgm:pt>
    <dgm:pt modelId="{787E0CAD-CF13-483F-BAAA-EF3EE6409F98}" type="pres">
      <dgm:prSet presAssocID="{5B371AB4-9AF4-41BA-BF96-FFF8286484D8}" presName="Name0" presStyleCnt="0">
        <dgm:presLayoutVars>
          <dgm:chMax val="7"/>
          <dgm:dir/>
          <dgm:animLvl val="lvl"/>
          <dgm:resizeHandles val="exact"/>
        </dgm:presLayoutVars>
      </dgm:prSet>
      <dgm:spPr/>
      <dgm:t>
        <a:bodyPr/>
        <a:lstStyle/>
        <a:p>
          <a:endParaRPr lang="en-US"/>
        </a:p>
      </dgm:t>
    </dgm:pt>
    <dgm:pt modelId="{88339B8C-05ED-4C38-A4EE-72628B934EB0}" type="pres">
      <dgm:prSet presAssocID="{879DD2F5-750A-4470-927E-AAE5DF750305}" presName="circle1" presStyleLbl="node1" presStyleIdx="0" presStyleCnt="4"/>
      <dgm:spPr/>
    </dgm:pt>
    <dgm:pt modelId="{2C099969-01FC-4D47-B948-2F79FA91A387}" type="pres">
      <dgm:prSet presAssocID="{879DD2F5-750A-4470-927E-AAE5DF750305}" presName="space" presStyleCnt="0"/>
      <dgm:spPr/>
    </dgm:pt>
    <dgm:pt modelId="{B1C20048-77F6-41F8-B675-7B71B289B2E6}" type="pres">
      <dgm:prSet presAssocID="{879DD2F5-750A-4470-927E-AAE5DF750305}" presName="rect1" presStyleLbl="alignAcc1" presStyleIdx="0" presStyleCnt="4"/>
      <dgm:spPr/>
      <dgm:t>
        <a:bodyPr/>
        <a:lstStyle/>
        <a:p>
          <a:endParaRPr lang="en-US"/>
        </a:p>
      </dgm:t>
    </dgm:pt>
    <dgm:pt modelId="{B0A64E54-8C90-4015-BA02-5046428BDD7C}" type="pres">
      <dgm:prSet presAssocID="{84F8562F-B073-4916-B2FF-41D90D216E15}" presName="vertSpace2" presStyleLbl="node1" presStyleIdx="0" presStyleCnt="4"/>
      <dgm:spPr/>
    </dgm:pt>
    <dgm:pt modelId="{80A5C6B2-BE59-462C-8F81-B462A4F8AB4B}" type="pres">
      <dgm:prSet presAssocID="{84F8562F-B073-4916-B2FF-41D90D216E15}" presName="circle2" presStyleLbl="node1" presStyleIdx="1" presStyleCnt="4"/>
      <dgm:spPr/>
    </dgm:pt>
    <dgm:pt modelId="{02F71A72-3154-4D4C-9EBD-FC846D1B387F}" type="pres">
      <dgm:prSet presAssocID="{84F8562F-B073-4916-B2FF-41D90D216E15}" presName="rect2" presStyleLbl="alignAcc1" presStyleIdx="1" presStyleCnt="4"/>
      <dgm:spPr/>
      <dgm:t>
        <a:bodyPr/>
        <a:lstStyle/>
        <a:p>
          <a:endParaRPr lang="en-US"/>
        </a:p>
      </dgm:t>
    </dgm:pt>
    <dgm:pt modelId="{29548C2F-AB9E-466E-96F9-2A4AFD26AA29}" type="pres">
      <dgm:prSet presAssocID="{490E9C59-ED22-44C5-8ABF-39B1755F32E8}" presName="vertSpace3" presStyleLbl="node1" presStyleIdx="1" presStyleCnt="4"/>
      <dgm:spPr/>
    </dgm:pt>
    <dgm:pt modelId="{72BB86EE-3B7F-497F-9AF5-39D613215EFD}" type="pres">
      <dgm:prSet presAssocID="{490E9C59-ED22-44C5-8ABF-39B1755F32E8}" presName="circle3" presStyleLbl="node1" presStyleIdx="2" presStyleCnt="4"/>
      <dgm:spPr/>
    </dgm:pt>
    <dgm:pt modelId="{A5D388FF-72A9-4131-B98E-84A7BA9299CA}" type="pres">
      <dgm:prSet presAssocID="{490E9C59-ED22-44C5-8ABF-39B1755F32E8}" presName="rect3" presStyleLbl="alignAcc1" presStyleIdx="2" presStyleCnt="4"/>
      <dgm:spPr/>
      <dgm:t>
        <a:bodyPr/>
        <a:lstStyle/>
        <a:p>
          <a:endParaRPr lang="en-US"/>
        </a:p>
      </dgm:t>
    </dgm:pt>
    <dgm:pt modelId="{92BAE9B5-2657-4F49-9367-384247EA6606}" type="pres">
      <dgm:prSet presAssocID="{ED52EA8F-8A66-45A9-9B12-84F4ED915580}" presName="vertSpace4" presStyleLbl="node1" presStyleIdx="2" presStyleCnt="4"/>
      <dgm:spPr/>
    </dgm:pt>
    <dgm:pt modelId="{733EB47B-1BB2-4183-88B1-F8A6F8865DFA}" type="pres">
      <dgm:prSet presAssocID="{ED52EA8F-8A66-45A9-9B12-84F4ED915580}" presName="circle4" presStyleLbl="node1" presStyleIdx="3" presStyleCnt="4"/>
      <dgm:spPr/>
    </dgm:pt>
    <dgm:pt modelId="{CA9829E1-2F87-48EA-976D-32FFCEF6DFD7}" type="pres">
      <dgm:prSet presAssocID="{ED52EA8F-8A66-45A9-9B12-84F4ED915580}" presName="rect4" presStyleLbl="alignAcc1" presStyleIdx="3" presStyleCnt="4"/>
      <dgm:spPr/>
      <dgm:t>
        <a:bodyPr/>
        <a:lstStyle/>
        <a:p>
          <a:endParaRPr lang="en-US"/>
        </a:p>
      </dgm:t>
    </dgm:pt>
    <dgm:pt modelId="{F17B922D-0737-4C8D-ACDB-5B94DF43291B}" type="pres">
      <dgm:prSet presAssocID="{879DD2F5-750A-4470-927E-AAE5DF750305}" presName="rect1ParTxNoCh" presStyleLbl="alignAcc1" presStyleIdx="3" presStyleCnt="4">
        <dgm:presLayoutVars>
          <dgm:chMax val="1"/>
          <dgm:bulletEnabled val="1"/>
        </dgm:presLayoutVars>
      </dgm:prSet>
      <dgm:spPr/>
      <dgm:t>
        <a:bodyPr/>
        <a:lstStyle/>
        <a:p>
          <a:endParaRPr lang="en-US"/>
        </a:p>
      </dgm:t>
    </dgm:pt>
    <dgm:pt modelId="{7481C668-C798-4A9E-8DBA-9E9180D65224}" type="pres">
      <dgm:prSet presAssocID="{84F8562F-B073-4916-B2FF-41D90D216E15}" presName="rect2ParTxNoCh" presStyleLbl="alignAcc1" presStyleIdx="3" presStyleCnt="4">
        <dgm:presLayoutVars>
          <dgm:chMax val="1"/>
          <dgm:bulletEnabled val="1"/>
        </dgm:presLayoutVars>
      </dgm:prSet>
      <dgm:spPr/>
      <dgm:t>
        <a:bodyPr/>
        <a:lstStyle/>
        <a:p>
          <a:endParaRPr lang="en-US"/>
        </a:p>
      </dgm:t>
    </dgm:pt>
    <dgm:pt modelId="{36916948-1131-4633-AAEC-EAAF0CD068A5}" type="pres">
      <dgm:prSet presAssocID="{490E9C59-ED22-44C5-8ABF-39B1755F32E8}" presName="rect3ParTxNoCh" presStyleLbl="alignAcc1" presStyleIdx="3" presStyleCnt="4">
        <dgm:presLayoutVars>
          <dgm:chMax val="1"/>
          <dgm:bulletEnabled val="1"/>
        </dgm:presLayoutVars>
      </dgm:prSet>
      <dgm:spPr/>
      <dgm:t>
        <a:bodyPr/>
        <a:lstStyle/>
        <a:p>
          <a:endParaRPr lang="en-US"/>
        </a:p>
      </dgm:t>
    </dgm:pt>
    <dgm:pt modelId="{0C3C8662-FE83-4D5E-B2FE-9FB19E7087BF}" type="pres">
      <dgm:prSet presAssocID="{ED52EA8F-8A66-45A9-9B12-84F4ED915580}" presName="rect4ParTxNoCh" presStyleLbl="alignAcc1" presStyleIdx="3" presStyleCnt="4">
        <dgm:presLayoutVars>
          <dgm:chMax val="1"/>
          <dgm:bulletEnabled val="1"/>
        </dgm:presLayoutVars>
      </dgm:prSet>
      <dgm:spPr/>
      <dgm:t>
        <a:bodyPr/>
        <a:lstStyle/>
        <a:p>
          <a:endParaRPr lang="en-US"/>
        </a:p>
      </dgm:t>
    </dgm:pt>
  </dgm:ptLst>
  <dgm:cxnLst>
    <dgm:cxn modelId="{5FF1DAC0-C19F-4638-9DF9-1C29B81A8087}" type="presOf" srcId="{490E9C59-ED22-44C5-8ABF-39B1755F32E8}" destId="{36916948-1131-4633-AAEC-EAAF0CD068A5}" srcOrd="1" destOrd="0" presId="urn:microsoft.com/office/officeart/2005/8/layout/target3"/>
    <dgm:cxn modelId="{885F8905-DF85-47B8-9854-5A3D75239C2C}" srcId="{5B371AB4-9AF4-41BA-BF96-FFF8286484D8}" destId="{879DD2F5-750A-4470-927E-AAE5DF750305}" srcOrd="0" destOrd="0" parTransId="{B37261B8-CBCE-4FAC-AEA9-0D0F7ED0741F}" sibTransId="{57A8CE9E-E796-42E1-9B88-801AB6A1D535}"/>
    <dgm:cxn modelId="{F7D69F75-3679-4D49-9D7A-DA1F6625342C}" type="presOf" srcId="{ED52EA8F-8A66-45A9-9B12-84F4ED915580}" destId="{0C3C8662-FE83-4D5E-B2FE-9FB19E7087BF}" srcOrd="1" destOrd="0" presId="urn:microsoft.com/office/officeart/2005/8/layout/target3"/>
    <dgm:cxn modelId="{1017C819-40AB-478A-A439-0C48EF4CBA27}" type="presOf" srcId="{84F8562F-B073-4916-B2FF-41D90D216E15}" destId="{02F71A72-3154-4D4C-9EBD-FC846D1B387F}" srcOrd="0" destOrd="0" presId="urn:microsoft.com/office/officeart/2005/8/layout/target3"/>
    <dgm:cxn modelId="{C37817C9-EC62-40FA-B025-AA35BB08B9DC}" type="presOf" srcId="{490E9C59-ED22-44C5-8ABF-39B1755F32E8}" destId="{A5D388FF-72A9-4131-B98E-84A7BA9299CA}" srcOrd="0" destOrd="0" presId="urn:microsoft.com/office/officeart/2005/8/layout/target3"/>
    <dgm:cxn modelId="{BDD71D2E-6618-44AA-8910-28003D06DA26}" type="presOf" srcId="{84F8562F-B073-4916-B2FF-41D90D216E15}" destId="{7481C668-C798-4A9E-8DBA-9E9180D65224}" srcOrd="1" destOrd="0" presId="urn:microsoft.com/office/officeart/2005/8/layout/target3"/>
    <dgm:cxn modelId="{942C6574-512D-4B6F-81D1-69A6989D6EDB}" srcId="{5B371AB4-9AF4-41BA-BF96-FFF8286484D8}" destId="{490E9C59-ED22-44C5-8ABF-39B1755F32E8}" srcOrd="2" destOrd="0" parTransId="{29B7840A-96AA-4401-AB8C-AE8FEB560773}" sibTransId="{CE43AF0E-C972-4B14-BAD2-087BB818645F}"/>
    <dgm:cxn modelId="{B12A3FC3-4649-452A-8661-151EC6DBADAD}" srcId="{5B371AB4-9AF4-41BA-BF96-FFF8286484D8}" destId="{ED52EA8F-8A66-45A9-9B12-84F4ED915580}" srcOrd="3" destOrd="0" parTransId="{0F796C6B-427E-434D-A859-B080EDC43902}" sibTransId="{7EB6803B-48B8-4ADB-B113-1815C9CE99B7}"/>
    <dgm:cxn modelId="{E0B52F9B-995A-4700-8DBC-10477DD76B8E}" srcId="{5B371AB4-9AF4-41BA-BF96-FFF8286484D8}" destId="{84F8562F-B073-4916-B2FF-41D90D216E15}" srcOrd="1" destOrd="0" parTransId="{A3762D70-E0C2-4395-A1C8-90C57FF01881}" sibTransId="{F5BB35C6-1F6A-456E-9F84-721F635553C8}"/>
    <dgm:cxn modelId="{1841A4F5-C107-421A-9D01-289BB4838F93}" type="presOf" srcId="{5B371AB4-9AF4-41BA-BF96-FFF8286484D8}" destId="{787E0CAD-CF13-483F-BAAA-EF3EE6409F98}" srcOrd="0" destOrd="0" presId="urn:microsoft.com/office/officeart/2005/8/layout/target3"/>
    <dgm:cxn modelId="{654061D9-DD2B-4C46-9329-D60FF2CFB868}" type="presOf" srcId="{ED52EA8F-8A66-45A9-9B12-84F4ED915580}" destId="{CA9829E1-2F87-48EA-976D-32FFCEF6DFD7}" srcOrd="0" destOrd="0" presId="urn:microsoft.com/office/officeart/2005/8/layout/target3"/>
    <dgm:cxn modelId="{69D82301-78AF-4CF3-8194-609500819D09}" type="presOf" srcId="{879DD2F5-750A-4470-927E-AAE5DF750305}" destId="{B1C20048-77F6-41F8-B675-7B71B289B2E6}" srcOrd="0" destOrd="0" presId="urn:microsoft.com/office/officeart/2005/8/layout/target3"/>
    <dgm:cxn modelId="{CFF9F723-68EA-4ABA-A8B8-EBDD754FF73E}" type="presOf" srcId="{879DD2F5-750A-4470-927E-AAE5DF750305}" destId="{F17B922D-0737-4C8D-ACDB-5B94DF43291B}" srcOrd="1" destOrd="0" presId="urn:microsoft.com/office/officeart/2005/8/layout/target3"/>
    <dgm:cxn modelId="{AC173D2D-5C92-4DB0-82A3-380003060548}" type="presParOf" srcId="{787E0CAD-CF13-483F-BAAA-EF3EE6409F98}" destId="{88339B8C-05ED-4C38-A4EE-72628B934EB0}" srcOrd="0" destOrd="0" presId="urn:microsoft.com/office/officeart/2005/8/layout/target3"/>
    <dgm:cxn modelId="{50767743-5609-4193-8DF9-3BF66C49137D}" type="presParOf" srcId="{787E0CAD-CF13-483F-BAAA-EF3EE6409F98}" destId="{2C099969-01FC-4D47-B948-2F79FA91A387}" srcOrd="1" destOrd="0" presId="urn:microsoft.com/office/officeart/2005/8/layout/target3"/>
    <dgm:cxn modelId="{10B561B2-B309-4D61-8976-E2A619B3720C}" type="presParOf" srcId="{787E0CAD-CF13-483F-BAAA-EF3EE6409F98}" destId="{B1C20048-77F6-41F8-B675-7B71B289B2E6}" srcOrd="2" destOrd="0" presId="urn:microsoft.com/office/officeart/2005/8/layout/target3"/>
    <dgm:cxn modelId="{B2884414-D870-46A9-9F96-4DA9AE66C64A}" type="presParOf" srcId="{787E0CAD-CF13-483F-BAAA-EF3EE6409F98}" destId="{B0A64E54-8C90-4015-BA02-5046428BDD7C}" srcOrd="3" destOrd="0" presId="urn:microsoft.com/office/officeart/2005/8/layout/target3"/>
    <dgm:cxn modelId="{4DF73A25-C13B-4918-899B-06C9605F6C73}" type="presParOf" srcId="{787E0CAD-CF13-483F-BAAA-EF3EE6409F98}" destId="{80A5C6B2-BE59-462C-8F81-B462A4F8AB4B}" srcOrd="4" destOrd="0" presId="urn:microsoft.com/office/officeart/2005/8/layout/target3"/>
    <dgm:cxn modelId="{5D868746-0954-47E5-9055-71FB312468E4}" type="presParOf" srcId="{787E0CAD-CF13-483F-BAAA-EF3EE6409F98}" destId="{02F71A72-3154-4D4C-9EBD-FC846D1B387F}" srcOrd="5" destOrd="0" presId="urn:microsoft.com/office/officeart/2005/8/layout/target3"/>
    <dgm:cxn modelId="{93EAA1BB-F85B-460A-854F-82717BAC7700}" type="presParOf" srcId="{787E0CAD-CF13-483F-BAAA-EF3EE6409F98}" destId="{29548C2F-AB9E-466E-96F9-2A4AFD26AA29}" srcOrd="6" destOrd="0" presId="urn:microsoft.com/office/officeart/2005/8/layout/target3"/>
    <dgm:cxn modelId="{D5119A3E-D202-4140-B5FF-0C5E31B1A02A}" type="presParOf" srcId="{787E0CAD-CF13-483F-BAAA-EF3EE6409F98}" destId="{72BB86EE-3B7F-497F-9AF5-39D613215EFD}" srcOrd="7" destOrd="0" presId="urn:microsoft.com/office/officeart/2005/8/layout/target3"/>
    <dgm:cxn modelId="{B916BC5A-3E47-41CF-8C7D-D1A461224040}" type="presParOf" srcId="{787E0CAD-CF13-483F-BAAA-EF3EE6409F98}" destId="{A5D388FF-72A9-4131-B98E-84A7BA9299CA}" srcOrd="8" destOrd="0" presId="urn:microsoft.com/office/officeart/2005/8/layout/target3"/>
    <dgm:cxn modelId="{4F88C2DC-04E0-447D-A705-221502E658DF}" type="presParOf" srcId="{787E0CAD-CF13-483F-BAAA-EF3EE6409F98}" destId="{92BAE9B5-2657-4F49-9367-384247EA6606}" srcOrd="9" destOrd="0" presId="urn:microsoft.com/office/officeart/2005/8/layout/target3"/>
    <dgm:cxn modelId="{2367281B-1344-46F2-8BDF-0B10356A84A1}" type="presParOf" srcId="{787E0CAD-CF13-483F-BAAA-EF3EE6409F98}" destId="{733EB47B-1BB2-4183-88B1-F8A6F8865DFA}" srcOrd="10" destOrd="0" presId="urn:microsoft.com/office/officeart/2005/8/layout/target3"/>
    <dgm:cxn modelId="{95D20000-A715-466C-9851-B56EFA582B18}" type="presParOf" srcId="{787E0CAD-CF13-483F-BAAA-EF3EE6409F98}" destId="{CA9829E1-2F87-48EA-976D-32FFCEF6DFD7}" srcOrd="11" destOrd="0" presId="urn:microsoft.com/office/officeart/2005/8/layout/target3"/>
    <dgm:cxn modelId="{85FE8A86-CE72-4DE9-AA6B-95B834A09773}" type="presParOf" srcId="{787E0CAD-CF13-483F-BAAA-EF3EE6409F98}" destId="{F17B922D-0737-4C8D-ACDB-5B94DF43291B}" srcOrd="12" destOrd="0" presId="urn:microsoft.com/office/officeart/2005/8/layout/target3"/>
    <dgm:cxn modelId="{35F95CDA-DA39-4196-BDDD-A3C55CD3CF3D}" type="presParOf" srcId="{787E0CAD-CF13-483F-BAAA-EF3EE6409F98}" destId="{7481C668-C798-4A9E-8DBA-9E9180D65224}" srcOrd="13" destOrd="0" presId="urn:microsoft.com/office/officeart/2005/8/layout/target3"/>
    <dgm:cxn modelId="{143E1860-4646-4061-A15B-FBC5F132A425}" type="presParOf" srcId="{787E0CAD-CF13-483F-BAAA-EF3EE6409F98}" destId="{36916948-1131-4633-AAEC-EAAF0CD068A5}" srcOrd="14" destOrd="0" presId="urn:microsoft.com/office/officeart/2005/8/layout/target3"/>
    <dgm:cxn modelId="{F257ECBC-5B12-4FA5-AD6A-A2D33CE7B60A}" type="presParOf" srcId="{787E0CAD-CF13-483F-BAAA-EF3EE6409F98}" destId="{0C3C8662-FE83-4D5E-B2FE-9FB19E7087BF}" srcOrd="15"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699E592-2275-4360-AD31-99DF13445B3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87D2B12-5B4C-4531-8493-F8995F1F17B9}">
      <dgm:prSet/>
      <dgm:spPr/>
      <dgm:t>
        <a:bodyPr/>
        <a:lstStyle/>
        <a:p>
          <a:pPr rtl="0"/>
          <a:r>
            <a:rPr lang="en-US" dirty="0" smtClean="0"/>
            <a:t>Non-Energy Impacts</a:t>
          </a:r>
          <a:endParaRPr lang="en-US" dirty="0"/>
        </a:p>
      </dgm:t>
    </dgm:pt>
    <dgm:pt modelId="{C411AD44-E595-4B4F-AA8C-2189B20FC222}" type="parTrans" cxnId="{61C9568D-8D2C-4314-A031-64EB5EE2F499}">
      <dgm:prSet/>
      <dgm:spPr/>
      <dgm:t>
        <a:bodyPr/>
        <a:lstStyle/>
        <a:p>
          <a:endParaRPr lang="en-US"/>
        </a:p>
      </dgm:t>
    </dgm:pt>
    <dgm:pt modelId="{99870044-A843-42F8-86EB-071BCF1D2831}" type="sibTrans" cxnId="{61C9568D-8D2C-4314-A031-64EB5EE2F499}">
      <dgm:prSet/>
      <dgm:spPr/>
      <dgm:t>
        <a:bodyPr/>
        <a:lstStyle/>
        <a:p>
          <a:endParaRPr lang="en-US"/>
        </a:p>
      </dgm:t>
    </dgm:pt>
    <dgm:pt modelId="{2B962174-2455-4A87-9527-6CA9A2C72941}">
      <dgm:prSet/>
      <dgm:spPr/>
      <dgm:t>
        <a:bodyPr/>
        <a:lstStyle/>
        <a:p>
          <a:pPr rtl="0"/>
          <a:r>
            <a:rPr lang="en-US" dirty="0" smtClean="0"/>
            <a:t>Economic Impact</a:t>
          </a:r>
          <a:endParaRPr lang="en-US" dirty="0"/>
        </a:p>
      </dgm:t>
    </dgm:pt>
    <dgm:pt modelId="{1C73C472-7BA3-416D-AC4A-054A040CD026}" type="parTrans" cxnId="{C17C2258-A269-42CC-986F-9C9A04A87FBB}">
      <dgm:prSet/>
      <dgm:spPr/>
      <dgm:t>
        <a:bodyPr/>
        <a:lstStyle/>
        <a:p>
          <a:endParaRPr lang="en-US"/>
        </a:p>
      </dgm:t>
    </dgm:pt>
    <dgm:pt modelId="{9A794274-B0C8-4B24-ADA0-97E718E33F28}" type="sibTrans" cxnId="{C17C2258-A269-42CC-986F-9C9A04A87FBB}">
      <dgm:prSet/>
      <dgm:spPr/>
      <dgm:t>
        <a:bodyPr/>
        <a:lstStyle/>
        <a:p>
          <a:endParaRPr lang="en-US"/>
        </a:p>
      </dgm:t>
    </dgm:pt>
    <dgm:pt modelId="{C00D715E-F925-4F18-B9FF-65E4A5673E83}">
      <dgm:prSet/>
      <dgm:spPr/>
      <dgm:t>
        <a:bodyPr/>
        <a:lstStyle/>
        <a:p>
          <a:pPr rtl="0"/>
          <a:r>
            <a:rPr lang="en-US" dirty="0" smtClean="0"/>
            <a:t>Environmental impact</a:t>
          </a:r>
          <a:endParaRPr lang="en-US" dirty="0"/>
        </a:p>
      </dgm:t>
    </dgm:pt>
    <dgm:pt modelId="{CAAEB088-A10E-41A8-8AFD-AD9C2BCCE9AF}" type="parTrans" cxnId="{444A8104-F42F-404E-B1D0-30B77DFF9E12}">
      <dgm:prSet/>
      <dgm:spPr/>
      <dgm:t>
        <a:bodyPr/>
        <a:lstStyle/>
        <a:p>
          <a:endParaRPr lang="en-US"/>
        </a:p>
      </dgm:t>
    </dgm:pt>
    <dgm:pt modelId="{C3BC40D9-7F03-41F2-86C4-668E4378A49E}" type="sibTrans" cxnId="{444A8104-F42F-404E-B1D0-30B77DFF9E12}">
      <dgm:prSet/>
      <dgm:spPr/>
      <dgm:t>
        <a:bodyPr/>
        <a:lstStyle/>
        <a:p>
          <a:endParaRPr lang="en-US"/>
        </a:p>
      </dgm:t>
    </dgm:pt>
    <dgm:pt modelId="{E10DC4E4-F343-41E3-998A-D049726C7C19}">
      <dgm:prSet/>
      <dgm:spPr/>
      <dgm:t>
        <a:bodyPr/>
        <a:lstStyle/>
        <a:p>
          <a:pPr rtl="0"/>
          <a:r>
            <a:rPr lang="en-US" dirty="0" smtClean="0"/>
            <a:t>Many depend upon the level of energy savings achieved</a:t>
          </a:r>
          <a:endParaRPr lang="en-US" dirty="0"/>
        </a:p>
      </dgm:t>
    </dgm:pt>
    <dgm:pt modelId="{7F40CD02-DED5-4C00-A5B8-2874F0BF0AA1}" type="parTrans" cxnId="{FB5784E9-386A-4C8B-B6DF-B856EAD86D49}">
      <dgm:prSet/>
      <dgm:spPr/>
      <dgm:t>
        <a:bodyPr/>
        <a:lstStyle/>
        <a:p>
          <a:endParaRPr lang="en-US"/>
        </a:p>
      </dgm:t>
    </dgm:pt>
    <dgm:pt modelId="{0E951267-4E9D-4485-92F9-D9F34C5AD20B}" type="sibTrans" cxnId="{FB5784E9-386A-4C8B-B6DF-B856EAD86D49}">
      <dgm:prSet/>
      <dgm:spPr/>
      <dgm:t>
        <a:bodyPr/>
        <a:lstStyle/>
        <a:p>
          <a:endParaRPr lang="en-US"/>
        </a:p>
      </dgm:t>
    </dgm:pt>
    <dgm:pt modelId="{CAE05458-C0B6-4983-9E29-4793E17F576A}">
      <dgm:prSet/>
      <dgm:spPr/>
      <dgm:t>
        <a:bodyPr/>
        <a:lstStyle/>
        <a:p>
          <a:pPr rtl="0"/>
          <a:r>
            <a:rPr lang="en-US" dirty="0" smtClean="0"/>
            <a:t>Energy savings translate into increased retail spending</a:t>
          </a:r>
          <a:endParaRPr lang="en-US" dirty="0"/>
        </a:p>
      </dgm:t>
    </dgm:pt>
    <dgm:pt modelId="{F6C385A4-2F2F-4AC3-BC64-BD4ED8735524}" type="parTrans" cxnId="{D189DDB2-8217-45F6-8A18-9B6BFDBEF681}">
      <dgm:prSet/>
      <dgm:spPr/>
      <dgm:t>
        <a:bodyPr/>
        <a:lstStyle/>
        <a:p>
          <a:endParaRPr lang="en-US"/>
        </a:p>
      </dgm:t>
    </dgm:pt>
    <dgm:pt modelId="{8D2B2421-56D5-4E20-A2F9-2F65C6E753D9}" type="sibTrans" cxnId="{D189DDB2-8217-45F6-8A18-9B6BFDBEF681}">
      <dgm:prSet/>
      <dgm:spPr/>
      <dgm:t>
        <a:bodyPr/>
        <a:lstStyle/>
        <a:p>
          <a:endParaRPr lang="en-US"/>
        </a:p>
      </dgm:t>
    </dgm:pt>
    <dgm:pt modelId="{B25650FE-EE9A-4A20-9D1F-5CDFE420AFF0}">
      <dgm:prSet/>
      <dgm:spPr/>
      <dgm:t>
        <a:bodyPr/>
        <a:lstStyle/>
        <a:p>
          <a:pPr rtl="0"/>
          <a:r>
            <a:rPr lang="en-US" dirty="0" smtClean="0"/>
            <a:t>Energy savings translate into reduced greenhouse gas emissions</a:t>
          </a:r>
          <a:endParaRPr lang="en-US" dirty="0"/>
        </a:p>
      </dgm:t>
    </dgm:pt>
    <dgm:pt modelId="{3E9C7E16-00B2-458E-942A-6F93BA104222}" type="parTrans" cxnId="{CDB338FE-B89F-4695-9D48-77DC57521E2B}">
      <dgm:prSet/>
      <dgm:spPr/>
      <dgm:t>
        <a:bodyPr/>
        <a:lstStyle/>
        <a:p>
          <a:endParaRPr lang="en-US"/>
        </a:p>
      </dgm:t>
    </dgm:pt>
    <dgm:pt modelId="{E71E3039-B818-4CDD-A29D-A7D4DD38C6E4}" type="sibTrans" cxnId="{CDB338FE-B89F-4695-9D48-77DC57521E2B}">
      <dgm:prSet/>
      <dgm:spPr/>
      <dgm:t>
        <a:bodyPr/>
        <a:lstStyle/>
        <a:p>
          <a:endParaRPr lang="en-US"/>
        </a:p>
      </dgm:t>
    </dgm:pt>
    <dgm:pt modelId="{7B68EE52-BBA2-4E4F-8963-DF148F341F44}" type="pres">
      <dgm:prSet presAssocID="{3699E592-2275-4360-AD31-99DF13445B30}" presName="Name0" presStyleCnt="0">
        <dgm:presLayoutVars>
          <dgm:dir/>
          <dgm:animLvl val="lvl"/>
          <dgm:resizeHandles val="exact"/>
        </dgm:presLayoutVars>
      </dgm:prSet>
      <dgm:spPr/>
      <dgm:t>
        <a:bodyPr/>
        <a:lstStyle/>
        <a:p>
          <a:endParaRPr lang="en-US"/>
        </a:p>
      </dgm:t>
    </dgm:pt>
    <dgm:pt modelId="{EBEA5ACA-28BC-4A18-96C0-F052BC4D464E}" type="pres">
      <dgm:prSet presAssocID="{F87D2B12-5B4C-4531-8493-F8995F1F17B9}" presName="linNode" presStyleCnt="0"/>
      <dgm:spPr/>
    </dgm:pt>
    <dgm:pt modelId="{0B549AAD-66F3-409F-9DB0-A8B91C56186D}" type="pres">
      <dgm:prSet presAssocID="{F87D2B12-5B4C-4531-8493-F8995F1F17B9}" presName="parentText" presStyleLbl="node1" presStyleIdx="0" presStyleCnt="3">
        <dgm:presLayoutVars>
          <dgm:chMax val="1"/>
          <dgm:bulletEnabled val="1"/>
        </dgm:presLayoutVars>
      </dgm:prSet>
      <dgm:spPr/>
      <dgm:t>
        <a:bodyPr/>
        <a:lstStyle/>
        <a:p>
          <a:endParaRPr lang="en-US"/>
        </a:p>
      </dgm:t>
    </dgm:pt>
    <dgm:pt modelId="{AA364165-C435-430D-8CB1-B36962E7BE17}" type="pres">
      <dgm:prSet presAssocID="{F87D2B12-5B4C-4531-8493-F8995F1F17B9}" presName="descendantText" presStyleLbl="alignAccFollowNode1" presStyleIdx="0" presStyleCnt="3">
        <dgm:presLayoutVars>
          <dgm:bulletEnabled val="1"/>
        </dgm:presLayoutVars>
      </dgm:prSet>
      <dgm:spPr/>
      <dgm:t>
        <a:bodyPr/>
        <a:lstStyle/>
        <a:p>
          <a:endParaRPr lang="en-US"/>
        </a:p>
      </dgm:t>
    </dgm:pt>
    <dgm:pt modelId="{EB920B81-4AD0-48DF-9279-27E5D8EEFD50}" type="pres">
      <dgm:prSet presAssocID="{99870044-A843-42F8-86EB-071BCF1D2831}" presName="sp" presStyleCnt="0"/>
      <dgm:spPr/>
    </dgm:pt>
    <dgm:pt modelId="{6EA8C7CE-0036-454D-A378-6FF045F35DEE}" type="pres">
      <dgm:prSet presAssocID="{2B962174-2455-4A87-9527-6CA9A2C72941}" presName="linNode" presStyleCnt="0"/>
      <dgm:spPr/>
    </dgm:pt>
    <dgm:pt modelId="{0ED1F849-B89E-4138-A667-CAE24E6CAE4A}" type="pres">
      <dgm:prSet presAssocID="{2B962174-2455-4A87-9527-6CA9A2C72941}" presName="parentText" presStyleLbl="node1" presStyleIdx="1" presStyleCnt="3">
        <dgm:presLayoutVars>
          <dgm:chMax val="1"/>
          <dgm:bulletEnabled val="1"/>
        </dgm:presLayoutVars>
      </dgm:prSet>
      <dgm:spPr/>
      <dgm:t>
        <a:bodyPr/>
        <a:lstStyle/>
        <a:p>
          <a:endParaRPr lang="en-US"/>
        </a:p>
      </dgm:t>
    </dgm:pt>
    <dgm:pt modelId="{03392D3A-ADA2-4B17-A9EB-14763CD177F4}" type="pres">
      <dgm:prSet presAssocID="{2B962174-2455-4A87-9527-6CA9A2C72941}" presName="descendantText" presStyleLbl="alignAccFollowNode1" presStyleIdx="1" presStyleCnt="3">
        <dgm:presLayoutVars>
          <dgm:bulletEnabled val="1"/>
        </dgm:presLayoutVars>
      </dgm:prSet>
      <dgm:spPr/>
      <dgm:t>
        <a:bodyPr/>
        <a:lstStyle/>
        <a:p>
          <a:endParaRPr lang="en-US"/>
        </a:p>
      </dgm:t>
    </dgm:pt>
    <dgm:pt modelId="{B14FF20B-F50C-4180-97F9-45EA4494410A}" type="pres">
      <dgm:prSet presAssocID="{9A794274-B0C8-4B24-ADA0-97E718E33F28}" presName="sp" presStyleCnt="0"/>
      <dgm:spPr/>
    </dgm:pt>
    <dgm:pt modelId="{42829CB9-154B-4314-8583-339D7FA21A4B}" type="pres">
      <dgm:prSet presAssocID="{C00D715E-F925-4F18-B9FF-65E4A5673E83}" presName="linNode" presStyleCnt="0"/>
      <dgm:spPr/>
    </dgm:pt>
    <dgm:pt modelId="{2E16FE83-23FD-413D-88B7-7473E93FBEDC}" type="pres">
      <dgm:prSet presAssocID="{C00D715E-F925-4F18-B9FF-65E4A5673E83}" presName="parentText" presStyleLbl="node1" presStyleIdx="2" presStyleCnt="3">
        <dgm:presLayoutVars>
          <dgm:chMax val="1"/>
          <dgm:bulletEnabled val="1"/>
        </dgm:presLayoutVars>
      </dgm:prSet>
      <dgm:spPr/>
      <dgm:t>
        <a:bodyPr/>
        <a:lstStyle/>
        <a:p>
          <a:endParaRPr lang="en-US"/>
        </a:p>
      </dgm:t>
    </dgm:pt>
    <dgm:pt modelId="{DCE1193B-08ED-4170-8AFC-82DC8C07F5D9}" type="pres">
      <dgm:prSet presAssocID="{C00D715E-F925-4F18-B9FF-65E4A5673E83}" presName="descendantText" presStyleLbl="alignAccFollowNode1" presStyleIdx="2" presStyleCnt="3">
        <dgm:presLayoutVars>
          <dgm:bulletEnabled val="1"/>
        </dgm:presLayoutVars>
      </dgm:prSet>
      <dgm:spPr/>
      <dgm:t>
        <a:bodyPr/>
        <a:lstStyle/>
        <a:p>
          <a:endParaRPr lang="en-US"/>
        </a:p>
      </dgm:t>
    </dgm:pt>
  </dgm:ptLst>
  <dgm:cxnLst>
    <dgm:cxn modelId="{C17C2258-A269-42CC-986F-9C9A04A87FBB}" srcId="{3699E592-2275-4360-AD31-99DF13445B30}" destId="{2B962174-2455-4A87-9527-6CA9A2C72941}" srcOrd="1" destOrd="0" parTransId="{1C73C472-7BA3-416D-AC4A-054A040CD026}" sibTransId="{9A794274-B0C8-4B24-ADA0-97E718E33F28}"/>
    <dgm:cxn modelId="{12BD2BFC-3C71-4A68-A4B0-4ABC05BEACB0}" type="presOf" srcId="{B25650FE-EE9A-4A20-9D1F-5CDFE420AFF0}" destId="{DCE1193B-08ED-4170-8AFC-82DC8C07F5D9}" srcOrd="0" destOrd="0" presId="urn:microsoft.com/office/officeart/2005/8/layout/vList5"/>
    <dgm:cxn modelId="{7CCCEA5A-EAA4-4F74-8DA3-A80EB5855FE8}" type="presOf" srcId="{3699E592-2275-4360-AD31-99DF13445B30}" destId="{7B68EE52-BBA2-4E4F-8963-DF148F341F44}" srcOrd="0" destOrd="0" presId="urn:microsoft.com/office/officeart/2005/8/layout/vList5"/>
    <dgm:cxn modelId="{B24281DC-AEC3-4428-86B2-C98DD9E406B0}" type="presOf" srcId="{E10DC4E4-F343-41E3-998A-D049726C7C19}" destId="{AA364165-C435-430D-8CB1-B36962E7BE17}" srcOrd="0" destOrd="0" presId="urn:microsoft.com/office/officeart/2005/8/layout/vList5"/>
    <dgm:cxn modelId="{444A8104-F42F-404E-B1D0-30B77DFF9E12}" srcId="{3699E592-2275-4360-AD31-99DF13445B30}" destId="{C00D715E-F925-4F18-B9FF-65E4A5673E83}" srcOrd="2" destOrd="0" parTransId="{CAAEB088-A10E-41A8-8AFD-AD9C2BCCE9AF}" sibTransId="{C3BC40D9-7F03-41F2-86C4-668E4378A49E}"/>
    <dgm:cxn modelId="{02BA4BDB-4F6C-49F2-9DA9-B0212C2E8740}" type="presOf" srcId="{2B962174-2455-4A87-9527-6CA9A2C72941}" destId="{0ED1F849-B89E-4138-A667-CAE24E6CAE4A}" srcOrd="0" destOrd="0" presId="urn:microsoft.com/office/officeart/2005/8/layout/vList5"/>
    <dgm:cxn modelId="{FB5784E9-386A-4C8B-B6DF-B856EAD86D49}" srcId="{F87D2B12-5B4C-4531-8493-F8995F1F17B9}" destId="{E10DC4E4-F343-41E3-998A-D049726C7C19}" srcOrd="0" destOrd="0" parTransId="{7F40CD02-DED5-4C00-A5B8-2874F0BF0AA1}" sibTransId="{0E951267-4E9D-4485-92F9-D9F34C5AD20B}"/>
    <dgm:cxn modelId="{C9B87ED0-9E15-48C6-840F-43DA90897CC3}" type="presOf" srcId="{C00D715E-F925-4F18-B9FF-65E4A5673E83}" destId="{2E16FE83-23FD-413D-88B7-7473E93FBEDC}" srcOrd="0" destOrd="0" presId="urn:microsoft.com/office/officeart/2005/8/layout/vList5"/>
    <dgm:cxn modelId="{D189DDB2-8217-45F6-8A18-9B6BFDBEF681}" srcId="{2B962174-2455-4A87-9527-6CA9A2C72941}" destId="{CAE05458-C0B6-4983-9E29-4793E17F576A}" srcOrd="0" destOrd="0" parTransId="{F6C385A4-2F2F-4AC3-BC64-BD4ED8735524}" sibTransId="{8D2B2421-56D5-4E20-A2F9-2F65C6E753D9}"/>
    <dgm:cxn modelId="{A97E7C0B-5592-410A-9412-01BFBF245FF1}" type="presOf" srcId="{F87D2B12-5B4C-4531-8493-F8995F1F17B9}" destId="{0B549AAD-66F3-409F-9DB0-A8B91C56186D}" srcOrd="0" destOrd="0" presId="urn:microsoft.com/office/officeart/2005/8/layout/vList5"/>
    <dgm:cxn modelId="{CDB338FE-B89F-4695-9D48-77DC57521E2B}" srcId="{C00D715E-F925-4F18-B9FF-65E4A5673E83}" destId="{B25650FE-EE9A-4A20-9D1F-5CDFE420AFF0}" srcOrd="0" destOrd="0" parTransId="{3E9C7E16-00B2-458E-942A-6F93BA104222}" sibTransId="{E71E3039-B818-4CDD-A29D-A7D4DD38C6E4}"/>
    <dgm:cxn modelId="{61C9568D-8D2C-4314-A031-64EB5EE2F499}" srcId="{3699E592-2275-4360-AD31-99DF13445B30}" destId="{F87D2B12-5B4C-4531-8493-F8995F1F17B9}" srcOrd="0" destOrd="0" parTransId="{C411AD44-E595-4B4F-AA8C-2189B20FC222}" sibTransId="{99870044-A843-42F8-86EB-071BCF1D2831}"/>
    <dgm:cxn modelId="{661C32C8-C1DF-4081-86B8-69AC267B6116}" type="presOf" srcId="{CAE05458-C0B6-4983-9E29-4793E17F576A}" destId="{03392D3A-ADA2-4B17-A9EB-14763CD177F4}" srcOrd="0" destOrd="0" presId="urn:microsoft.com/office/officeart/2005/8/layout/vList5"/>
    <dgm:cxn modelId="{FEAA4602-051C-4386-AC27-0485481CE707}" type="presParOf" srcId="{7B68EE52-BBA2-4E4F-8963-DF148F341F44}" destId="{EBEA5ACA-28BC-4A18-96C0-F052BC4D464E}" srcOrd="0" destOrd="0" presId="urn:microsoft.com/office/officeart/2005/8/layout/vList5"/>
    <dgm:cxn modelId="{920E40D9-78F6-4E27-A782-627BC5FD4ED6}" type="presParOf" srcId="{EBEA5ACA-28BC-4A18-96C0-F052BC4D464E}" destId="{0B549AAD-66F3-409F-9DB0-A8B91C56186D}" srcOrd="0" destOrd="0" presId="urn:microsoft.com/office/officeart/2005/8/layout/vList5"/>
    <dgm:cxn modelId="{967AE285-B35C-4DAE-9010-73FBF50316A4}" type="presParOf" srcId="{EBEA5ACA-28BC-4A18-96C0-F052BC4D464E}" destId="{AA364165-C435-430D-8CB1-B36962E7BE17}" srcOrd="1" destOrd="0" presId="urn:microsoft.com/office/officeart/2005/8/layout/vList5"/>
    <dgm:cxn modelId="{0CDC7D3A-E5DA-4D29-85E9-5BD7A890E189}" type="presParOf" srcId="{7B68EE52-BBA2-4E4F-8963-DF148F341F44}" destId="{EB920B81-4AD0-48DF-9279-27E5D8EEFD50}" srcOrd="1" destOrd="0" presId="urn:microsoft.com/office/officeart/2005/8/layout/vList5"/>
    <dgm:cxn modelId="{D277860A-3F2A-4A11-973D-5EF6E2DCDD5A}" type="presParOf" srcId="{7B68EE52-BBA2-4E4F-8963-DF148F341F44}" destId="{6EA8C7CE-0036-454D-A378-6FF045F35DEE}" srcOrd="2" destOrd="0" presId="urn:microsoft.com/office/officeart/2005/8/layout/vList5"/>
    <dgm:cxn modelId="{2EA1FAEF-56A1-488E-B406-D351524DF339}" type="presParOf" srcId="{6EA8C7CE-0036-454D-A378-6FF045F35DEE}" destId="{0ED1F849-B89E-4138-A667-CAE24E6CAE4A}" srcOrd="0" destOrd="0" presId="urn:microsoft.com/office/officeart/2005/8/layout/vList5"/>
    <dgm:cxn modelId="{AEE78064-BF91-4943-AC1A-24C878E2A04E}" type="presParOf" srcId="{6EA8C7CE-0036-454D-A378-6FF045F35DEE}" destId="{03392D3A-ADA2-4B17-A9EB-14763CD177F4}" srcOrd="1" destOrd="0" presId="urn:microsoft.com/office/officeart/2005/8/layout/vList5"/>
    <dgm:cxn modelId="{EC27EA22-5F51-42AB-94AE-619A9D4F62B3}" type="presParOf" srcId="{7B68EE52-BBA2-4E4F-8963-DF148F341F44}" destId="{B14FF20B-F50C-4180-97F9-45EA4494410A}" srcOrd="3" destOrd="0" presId="urn:microsoft.com/office/officeart/2005/8/layout/vList5"/>
    <dgm:cxn modelId="{7C014B45-0B04-4F2C-A8C8-BDF2A760B207}" type="presParOf" srcId="{7B68EE52-BBA2-4E4F-8963-DF148F341F44}" destId="{42829CB9-154B-4314-8583-339D7FA21A4B}" srcOrd="4" destOrd="0" presId="urn:microsoft.com/office/officeart/2005/8/layout/vList5"/>
    <dgm:cxn modelId="{A692A478-47D6-45CC-AA20-06A39BCEC8E8}" type="presParOf" srcId="{42829CB9-154B-4314-8583-339D7FA21A4B}" destId="{2E16FE83-23FD-413D-88B7-7473E93FBEDC}" srcOrd="0" destOrd="0" presId="urn:microsoft.com/office/officeart/2005/8/layout/vList5"/>
    <dgm:cxn modelId="{570CA758-BF61-45D1-8B25-2DC530B0FE4C}" type="presParOf" srcId="{42829CB9-154B-4314-8583-339D7FA21A4B}" destId="{DCE1193B-08ED-4170-8AFC-82DC8C07F5D9}"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FA36067-D54D-4E73-90E3-F588FEDB74F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E458A53-40F5-4BF2-8B0A-4A35DFA39F31}">
      <dgm:prSet/>
      <dgm:spPr/>
      <dgm:t>
        <a:bodyPr/>
        <a:lstStyle/>
        <a:p>
          <a:pPr rtl="0"/>
          <a:r>
            <a:rPr lang="en-US" smtClean="0"/>
            <a:t>Inputs</a:t>
          </a:r>
          <a:endParaRPr lang="en-US"/>
        </a:p>
      </dgm:t>
    </dgm:pt>
    <dgm:pt modelId="{B96BE406-CE47-4216-9B53-EEEE0CD0AE5F}" type="parTrans" cxnId="{9D776418-F940-4685-8226-F387BFD10F64}">
      <dgm:prSet/>
      <dgm:spPr/>
      <dgm:t>
        <a:bodyPr/>
        <a:lstStyle/>
        <a:p>
          <a:endParaRPr lang="en-US"/>
        </a:p>
      </dgm:t>
    </dgm:pt>
    <dgm:pt modelId="{0C637A92-370C-4AAA-9926-048380420879}" type="sibTrans" cxnId="{9D776418-F940-4685-8226-F387BFD10F64}">
      <dgm:prSet/>
      <dgm:spPr/>
      <dgm:t>
        <a:bodyPr/>
        <a:lstStyle/>
        <a:p>
          <a:endParaRPr lang="en-US"/>
        </a:p>
      </dgm:t>
    </dgm:pt>
    <dgm:pt modelId="{0A5E83FB-AE75-4B1E-B1C8-800FA63006E2}">
      <dgm:prSet/>
      <dgm:spPr/>
      <dgm:t>
        <a:bodyPr/>
        <a:lstStyle/>
        <a:p>
          <a:pPr rtl="0"/>
          <a:r>
            <a:rPr lang="en-US" dirty="0" smtClean="0"/>
            <a:t>Program Costs</a:t>
          </a:r>
          <a:endParaRPr lang="en-US" dirty="0"/>
        </a:p>
      </dgm:t>
    </dgm:pt>
    <dgm:pt modelId="{1CB97AF1-BEB9-4CCA-8B02-0C708D9262E5}" type="parTrans" cxnId="{67624035-6B04-47D5-8D39-747231CA6E39}">
      <dgm:prSet/>
      <dgm:spPr/>
      <dgm:t>
        <a:bodyPr/>
        <a:lstStyle/>
        <a:p>
          <a:endParaRPr lang="en-US"/>
        </a:p>
      </dgm:t>
    </dgm:pt>
    <dgm:pt modelId="{DEC08098-C98C-42B9-A4CE-1D5B2DC1A7AF}" type="sibTrans" cxnId="{67624035-6B04-47D5-8D39-747231CA6E39}">
      <dgm:prSet/>
      <dgm:spPr/>
      <dgm:t>
        <a:bodyPr/>
        <a:lstStyle/>
        <a:p>
          <a:endParaRPr lang="en-US"/>
        </a:p>
      </dgm:t>
    </dgm:pt>
    <dgm:pt modelId="{1F695C21-0D69-4C92-85E8-B06A566C0BC0}">
      <dgm:prSet/>
      <dgm:spPr/>
      <dgm:t>
        <a:bodyPr/>
        <a:lstStyle/>
        <a:p>
          <a:pPr rtl="0"/>
          <a:r>
            <a:rPr lang="en-US" dirty="0" smtClean="0"/>
            <a:t>Energy Savings</a:t>
          </a:r>
          <a:endParaRPr lang="en-US" dirty="0"/>
        </a:p>
      </dgm:t>
    </dgm:pt>
    <dgm:pt modelId="{1823D3B4-F7B6-4A71-A00D-95EDCC049791}" type="parTrans" cxnId="{242E755E-7632-41A9-8FB9-0910F9CB9DFC}">
      <dgm:prSet/>
      <dgm:spPr/>
      <dgm:t>
        <a:bodyPr/>
        <a:lstStyle/>
        <a:p>
          <a:endParaRPr lang="en-US"/>
        </a:p>
      </dgm:t>
    </dgm:pt>
    <dgm:pt modelId="{2980BB04-9E30-4558-9FD3-45ACDE889B23}" type="sibTrans" cxnId="{242E755E-7632-41A9-8FB9-0910F9CB9DFC}">
      <dgm:prSet/>
      <dgm:spPr/>
      <dgm:t>
        <a:bodyPr/>
        <a:lstStyle/>
        <a:p>
          <a:endParaRPr lang="en-US"/>
        </a:p>
      </dgm:t>
    </dgm:pt>
    <dgm:pt modelId="{23CD3C5F-689A-4A21-97EB-6F1B054AB4C2}">
      <dgm:prSet/>
      <dgm:spPr/>
      <dgm:t>
        <a:bodyPr/>
        <a:lstStyle/>
        <a:p>
          <a:pPr rtl="0"/>
          <a:r>
            <a:rPr lang="en-US" dirty="0" smtClean="0"/>
            <a:t>Measure Life</a:t>
          </a:r>
          <a:endParaRPr lang="en-US" dirty="0"/>
        </a:p>
      </dgm:t>
    </dgm:pt>
    <dgm:pt modelId="{22D3B33F-F4A0-4C61-9122-D95376DD9059}" type="parTrans" cxnId="{DD293195-CDEF-4940-A5E7-98B7D7EAA218}">
      <dgm:prSet/>
      <dgm:spPr/>
      <dgm:t>
        <a:bodyPr/>
        <a:lstStyle/>
        <a:p>
          <a:endParaRPr lang="en-US"/>
        </a:p>
      </dgm:t>
    </dgm:pt>
    <dgm:pt modelId="{3CE0F720-298C-4EE8-9197-DDD11B4CD049}" type="sibTrans" cxnId="{DD293195-CDEF-4940-A5E7-98B7D7EAA218}">
      <dgm:prSet/>
      <dgm:spPr/>
      <dgm:t>
        <a:bodyPr/>
        <a:lstStyle/>
        <a:p>
          <a:endParaRPr lang="en-US"/>
        </a:p>
      </dgm:t>
    </dgm:pt>
    <dgm:pt modelId="{C19621DF-9BC2-4322-872D-8B0A76E44343}">
      <dgm:prSet/>
      <dgm:spPr/>
      <dgm:t>
        <a:bodyPr/>
        <a:lstStyle/>
        <a:p>
          <a:pPr rtl="0"/>
          <a:r>
            <a:rPr lang="en-US" dirty="0" smtClean="0"/>
            <a:t>Discount Rate</a:t>
          </a:r>
          <a:endParaRPr lang="en-US" dirty="0"/>
        </a:p>
      </dgm:t>
    </dgm:pt>
    <dgm:pt modelId="{DA315BF4-9EC7-4C61-BC3F-4BDEF4594A38}" type="parTrans" cxnId="{647CE2A5-D7B9-482C-94BA-4C82774B87D1}">
      <dgm:prSet/>
      <dgm:spPr/>
      <dgm:t>
        <a:bodyPr/>
        <a:lstStyle/>
        <a:p>
          <a:endParaRPr lang="en-US"/>
        </a:p>
      </dgm:t>
    </dgm:pt>
    <dgm:pt modelId="{A50897C6-720C-46EB-89B4-776CD65845EF}" type="sibTrans" cxnId="{647CE2A5-D7B9-482C-94BA-4C82774B87D1}">
      <dgm:prSet/>
      <dgm:spPr/>
      <dgm:t>
        <a:bodyPr/>
        <a:lstStyle/>
        <a:p>
          <a:endParaRPr lang="en-US"/>
        </a:p>
      </dgm:t>
    </dgm:pt>
    <dgm:pt modelId="{31D04565-8C8D-46E1-ACBF-9E739B294489}">
      <dgm:prSet/>
      <dgm:spPr/>
      <dgm:t>
        <a:bodyPr/>
        <a:lstStyle/>
        <a:p>
          <a:pPr rtl="0"/>
          <a:r>
            <a:rPr lang="en-US" dirty="0" smtClean="0"/>
            <a:t>Present Discounted Value of Program Benefits</a:t>
          </a:r>
          <a:endParaRPr lang="en-US" dirty="0"/>
        </a:p>
      </dgm:t>
    </dgm:pt>
    <dgm:pt modelId="{14D69232-2F0D-4631-8BEF-7775F07E050E}" type="parTrans" cxnId="{9095FBB5-ADB3-4E78-A847-C5D3017C6D79}">
      <dgm:prSet/>
      <dgm:spPr/>
      <dgm:t>
        <a:bodyPr/>
        <a:lstStyle/>
        <a:p>
          <a:endParaRPr lang="en-US"/>
        </a:p>
      </dgm:t>
    </dgm:pt>
    <dgm:pt modelId="{9D865F86-9CDE-44F2-99C9-5C94762A6FE6}" type="sibTrans" cxnId="{9095FBB5-ADB3-4E78-A847-C5D3017C6D79}">
      <dgm:prSet/>
      <dgm:spPr/>
      <dgm:t>
        <a:bodyPr/>
        <a:lstStyle/>
        <a:p>
          <a:endParaRPr lang="en-US"/>
        </a:p>
      </dgm:t>
    </dgm:pt>
    <dgm:pt modelId="{86D8608C-CA00-47B9-A10D-E0017BFCFC81}">
      <dgm:prSet/>
      <dgm:spPr/>
      <dgm:t>
        <a:bodyPr/>
        <a:lstStyle/>
        <a:p>
          <a:pPr rtl="0"/>
          <a:r>
            <a:rPr lang="en-US" dirty="0" smtClean="0"/>
            <a:t>Present Discounted Value over measure life</a:t>
          </a:r>
          <a:endParaRPr lang="en-US" dirty="0"/>
        </a:p>
      </dgm:t>
    </dgm:pt>
    <dgm:pt modelId="{374DE616-D38E-46F7-8C3B-B1F88379B324}" type="parTrans" cxnId="{7E0EB412-8A31-4588-BCF5-A00588873A68}">
      <dgm:prSet/>
      <dgm:spPr/>
      <dgm:t>
        <a:bodyPr/>
        <a:lstStyle/>
        <a:p>
          <a:endParaRPr lang="en-US"/>
        </a:p>
      </dgm:t>
    </dgm:pt>
    <dgm:pt modelId="{90FB0AD8-4D91-4985-A655-81F14BCB8A2F}" type="sibTrans" cxnId="{7E0EB412-8A31-4588-BCF5-A00588873A68}">
      <dgm:prSet/>
      <dgm:spPr/>
      <dgm:t>
        <a:bodyPr/>
        <a:lstStyle/>
        <a:p>
          <a:endParaRPr lang="en-US"/>
        </a:p>
      </dgm:t>
    </dgm:pt>
    <dgm:pt modelId="{C37E5A7E-8522-464E-954A-F8826CE4C19C}">
      <dgm:prSet/>
      <dgm:spPr/>
      <dgm:t>
        <a:bodyPr/>
        <a:lstStyle/>
        <a:p>
          <a:pPr rtl="0"/>
          <a:r>
            <a:rPr lang="en-US" dirty="0" smtClean="0"/>
            <a:t>Energy Savings</a:t>
          </a:r>
          <a:endParaRPr lang="en-US" dirty="0"/>
        </a:p>
      </dgm:t>
    </dgm:pt>
    <dgm:pt modelId="{D44C5135-67F2-4461-89AF-845E1A4D640F}" type="parTrans" cxnId="{C8D78B42-62E1-4E29-82FA-8F6F69767474}">
      <dgm:prSet/>
      <dgm:spPr/>
      <dgm:t>
        <a:bodyPr/>
        <a:lstStyle/>
        <a:p>
          <a:endParaRPr lang="en-US"/>
        </a:p>
      </dgm:t>
    </dgm:pt>
    <dgm:pt modelId="{0300F3CF-95EE-43FD-916D-3BFBE8ABBA7A}" type="sibTrans" cxnId="{C8D78B42-62E1-4E29-82FA-8F6F69767474}">
      <dgm:prSet/>
      <dgm:spPr/>
      <dgm:t>
        <a:bodyPr/>
        <a:lstStyle/>
        <a:p>
          <a:endParaRPr lang="en-US"/>
        </a:p>
      </dgm:t>
    </dgm:pt>
    <dgm:pt modelId="{5151AEF4-603A-459E-8F35-E764B2E990BC}">
      <dgm:prSet/>
      <dgm:spPr/>
      <dgm:t>
        <a:bodyPr/>
        <a:lstStyle/>
        <a:p>
          <a:pPr rtl="0"/>
          <a:r>
            <a:rPr lang="en-US" dirty="0" smtClean="0"/>
            <a:t>Key input for program and measure-level cost-effectiveness</a:t>
          </a:r>
          <a:endParaRPr lang="en-US" dirty="0"/>
        </a:p>
      </dgm:t>
    </dgm:pt>
    <dgm:pt modelId="{8609877A-9DB5-49F0-ACA4-1C02068FC29F}" type="parTrans" cxnId="{6A5B2D25-FDD3-462D-9995-1877D27C462E}">
      <dgm:prSet/>
      <dgm:spPr/>
      <dgm:t>
        <a:bodyPr/>
        <a:lstStyle/>
        <a:p>
          <a:endParaRPr lang="en-US"/>
        </a:p>
      </dgm:t>
    </dgm:pt>
    <dgm:pt modelId="{1F612DD7-BF70-4E2F-B837-B6D6677205C1}" type="sibTrans" cxnId="{6A5B2D25-FDD3-462D-9995-1877D27C462E}">
      <dgm:prSet/>
      <dgm:spPr/>
      <dgm:t>
        <a:bodyPr/>
        <a:lstStyle/>
        <a:p>
          <a:endParaRPr lang="en-US"/>
        </a:p>
      </dgm:t>
    </dgm:pt>
    <dgm:pt modelId="{0DD59887-18E2-43AE-B5BD-7F0AADBB6E36}">
      <dgm:prSet/>
      <dgm:spPr/>
      <dgm:t>
        <a:bodyPr/>
        <a:lstStyle/>
        <a:p>
          <a:pPr rtl="0"/>
          <a:endParaRPr lang="en-US" dirty="0"/>
        </a:p>
      </dgm:t>
    </dgm:pt>
    <dgm:pt modelId="{2697C1D6-5C75-4B7B-8020-DF0C02AD5D99}" type="parTrans" cxnId="{FFCB198B-D56B-4F52-B13A-0FB11CEA6808}">
      <dgm:prSet/>
      <dgm:spPr/>
    </dgm:pt>
    <dgm:pt modelId="{2CC7263F-224C-4A36-BE1C-250373A12243}" type="sibTrans" cxnId="{FFCB198B-D56B-4F52-B13A-0FB11CEA6808}">
      <dgm:prSet/>
      <dgm:spPr/>
    </dgm:pt>
    <dgm:pt modelId="{E98F0C3E-7C05-4F80-A51F-9FFE5F13BEB6}">
      <dgm:prSet/>
      <dgm:spPr/>
      <dgm:t>
        <a:bodyPr/>
        <a:lstStyle/>
        <a:p>
          <a:pPr rtl="0"/>
          <a:r>
            <a:rPr lang="en-US" dirty="0" smtClean="0"/>
            <a:t>Energy Savings</a:t>
          </a:r>
          <a:endParaRPr lang="en-US" dirty="0"/>
        </a:p>
      </dgm:t>
    </dgm:pt>
    <dgm:pt modelId="{77462D4D-0965-447C-B34B-534FB3095419}" type="parTrans" cxnId="{8621F87F-D7FE-4181-B1B1-AAEB888DC5DC}">
      <dgm:prSet/>
      <dgm:spPr/>
    </dgm:pt>
    <dgm:pt modelId="{167E3652-FF65-4483-B84B-932E6E0C31E0}" type="sibTrans" cxnId="{8621F87F-D7FE-4181-B1B1-AAEB888DC5DC}">
      <dgm:prSet/>
      <dgm:spPr/>
    </dgm:pt>
    <dgm:pt modelId="{B128484E-515A-4F3D-9668-8C91C617EA08}">
      <dgm:prSet/>
      <dgm:spPr/>
      <dgm:t>
        <a:bodyPr/>
        <a:lstStyle/>
        <a:p>
          <a:pPr rtl="0"/>
          <a:r>
            <a:rPr lang="en-US" dirty="0" smtClean="0"/>
            <a:t>Non-Energy Impacts</a:t>
          </a:r>
          <a:endParaRPr lang="en-US" dirty="0"/>
        </a:p>
      </dgm:t>
    </dgm:pt>
    <dgm:pt modelId="{26077839-7C6C-4F59-9A3F-0FD72EC702A9}" type="parTrans" cxnId="{8C2DE22E-9A10-40D2-AD22-D29C6D58D611}">
      <dgm:prSet/>
      <dgm:spPr/>
    </dgm:pt>
    <dgm:pt modelId="{03100E89-5E41-4C73-97BE-9391B5D7F270}" type="sibTrans" cxnId="{8C2DE22E-9A10-40D2-AD22-D29C6D58D611}">
      <dgm:prSet/>
      <dgm:spPr/>
    </dgm:pt>
    <dgm:pt modelId="{855ADA83-1FA6-4FF6-B694-AE655E24802F}" type="pres">
      <dgm:prSet presAssocID="{0FA36067-D54D-4E73-90E3-F588FEDB74F5}" presName="Name0" presStyleCnt="0">
        <dgm:presLayoutVars>
          <dgm:dir/>
          <dgm:animLvl val="lvl"/>
          <dgm:resizeHandles val="exact"/>
        </dgm:presLayoutVars>
      </dgm:prSet>
      <dgm:spPr/>
      <dgm:t>
        <a:bodyPr/>
        <a:lstStyle/>
        <a:p>
          <a:endParaRPr lang="en-US"/>
        </a:p>
      </dgm:t>
    </dgm:pt>
    <dgm:pt modelId="{EF33220B-1CE8-489D-A6A8-BE92E7E47260}" type="pres">
      <dgm:prSet presAssocID="{BE458A53-40F5-4BF2-8B0A-4A35DFA39F31}" presName="composite" presStyleCnt="0"/>
      <dgm:spPr/>
    </dgm:pt>
    <dgm:pt modelId="{7C4EF6D4-7B71-4E92-A645-2D3F403BB4F3}" type="pres">
      <dgm:prSet presAssocID="{BE458A53-40F5-4BF2-8B0A-4A35DFA39F31}" presName="parTx" presStyleLbl="alignNode1" presStyleIdx="0" presStyleCnt="3">
        <dgm:presLayoutVars>
          <dgm:chMax val="0"/>
          <dgm:chPref val="0"/>
          <dgm:bulletEnabled val="1"/>
        </dgm:presLayoutVars>
      </dgm:prSet>
      <dgm:spPr/>
      <dgm:t>
        <a:bodyPr/>
        <a:lstStyle/>
        <a:p>
          <a:endParaRPr lang="en-US"/>
        </a:p>
      </dgm:t>
    </dgm:pt>
    <dgm:pt modelId="{A269B235-0062-4FB2-B02F-B645E662646B}" type="pres">
      <dgm:prSet presAssocID="{BE458A53-40F5-4BF2-8B0A-4A35DFA39F31}" presName="desTx" presStyleLbl="alignAccFollowNode1" presStyleIdx="0" presStyleCnt="3">
        <dgm:presLayoutVars>
          <dgm:bulletEnabled val="1"/>
        </dgm:presLayoutVars>
      </dgm:prSet>
      <dgm:spPr/>
      <dgm:t>
        <a:bodyPr/>
        <a:lstStyle/>
        <a:p>
          <a:endParaRPr lang="en-US"/>
        </a:p>
      </dgm:t>
    </dgm:pt>
    <dgm:pt modelId="{39E82A6E-BF94-404D-AE59-6E12E0BA1F0A}" type="pres">
      <dgm:prSet presAssocID="{0C637A92-370C-4AAA-9926-048380420879}" presName="space" presStyleCnt="0"/>
      <dgm:spPr/>
    </dgm:pt>
    <dgm:pt modelId="{FD94522F-CBFD-4CD6-A9F1-46F78CD975F6}" type="pres">
      <dgm:prSet presAssocID="{31D04565-8C8D-46E1-ACBF-9E739B294489}" presName="composite" presStyleCnt="0"/>
      <dgm:spPr/>
    </dgm:pt>
    <dgm:pt modelId="{399BA2C9-FBE2-47BB-B289-A234F1DAA388}" type="pres">
      <dgm:prSet presAssocID="{31D04565-8C8D-46E1-ACBF-9E739B294489}" presName="parTx" presStyleLbl="alignNode1" presStyleIdx="1" presStyleCnt="3">
        <dgm:presLayoutVars>
          <dgm:chMax val="0"/>
          <dgm:chPref val="0"/>
          <dgm:bulletEnabled val="1"/>
        </dgm:presLayoutVars>
      </dgm:prSet>
      <dgm:spPr/>
      <dgm:t>
        <a:bodyPr/>
        <a:lstStyle/>
        <a:p>
          <a:endParaRPr lang="en-US"/>
        </a:p>
      </dgm:t>
    </dgm:pt>
    <dgm:pt modelId="{C3BE3444-593F-468A-9514-7FB5A4EBDF79}" type="pres">
      <dgm:prSet presAssocID="{31D04565-8C8D-46E1-ACBF-9E739B294489}" presName="desTx" presStyleLbl="alignAccFollowNode1" presStyleIdx="1" presStyleCnt="3">
        <dgm:presLayoutVars>
          <dgm:bulletEnabled val="1"/>
        </dgm:presLayoutVars>
      </dgm:prSet>
      <dgm:spPr/>
      <dgm:t>
        <a:bodyPr/>
        <a:lstStyle/>
        <a:p>
          <a:endParaRPr lang="en-US"/>
        </a:p>
      </dgm:t>
    </dgm:pt>
    <dgm:pt modelId="{E2F45BD5-B351-4F6B-A6A8-C15AEBD83A60}" type="pres">
      <dgm:prSet presAssocID="{9D865F86-9CDE-44F2-99C9-5C94762A6FE6}" presName="space" presStyleCnt="0"/>
      <dgm:spPr/>
    </dgm:pt>
    <dgm:pt modelId="{BEBFBDC9-1359-42FD-896D-370578B8D6FB}" type="pres">
      <dgm:prSet presAssocID="{C37E5A7E-8522-464E-954A-F8826CE4C19C}" presName="composite" presStyleCnt="0"/>
      <dgm:spPr/>
    </dgm:pt>
    <dgm:pt modelId="{1680640C-34C8-45A6-8FF7-9513983487D8}" type="pres">
      <dgm:prSet presAssocID="{C37E5A7E-8522-464E-954A-F8826CE4C19C}" presName="parTx" presStyleLbl="alignNode1" presStyleIdx="2" presStyleCnt="3">
        <dgm:presLayoutVars>
          <dgm:chMax val="0"/>
          <dgm:chPref val="0"/>
          <dgm:bulletEnabled val="1"/>
        </dgm:presLayoutVars>
      </dgm:prSet>
      <dgm:spPr/>
      <dgm:t>
        <a:bodyPr/>
        <a:lstStyle/>
        <a:p>
          <a:endParaRPr lang="en-US"/>
        </a:p>
      </dgm:t>
    </dgm:pt>
    <dgm:pt modelId="{D0D5CA19-8399-45E4-A8E9-C0F33B8BAB79}" type="pres">
      <dgm:prSet presAssocID="{C37E5A7E-8522-464E-954A-F8826CE4C19C}" presName="desTx" presStyleLbl="alignAccFollowNode1" presStyleIdx="2" presStyleCnt="3">
        <dgm:presLayoutVars>
          <dgm:bulletEnabled val="1"/>
        </dgm:presLayoutVars>
      </dgm:prSet>
      <dgm:spPr/>
      <dgm:t>
        <a:bodyPr/>
        <a:lstStyle/>
        <a:p>
          <a:endParaRPr lang="en-US"/>
        </a:p>
      </dgm:t>
    </dgm:pt>
  </dgm:ptLst>
  <dgm:cxnLst>
    <dgm:cxn modelId="{42BA2BDB-B61D-459B-B176-0FBAE85390CE}" type="presOf" srcId="{31D04565-8C8D-46E1-ACBF-9E739B294489}" destId="{399BA2C9-FBE2-47BB-B289-A234F1DAA388}" srcOrd="0" destOrd="0" presId="urn:microsoft.com/office/officeart/2005/8/layout/hList1"/>
    <dgm:cxn modelId="{67624035-6B04-47D5-8D39-747231CA6E39}" srcId="{BE458A53-40F5-4BF2-8B0A-4A35DFA39F31}" destId="{0A5E83FB-AE75-4B1E-B1C8-800FA63006E2}" srcOrd="0" destOrd="0" parTransId="{1CB97AF1-BEB9-4CCA-8B02-0C708D9262E5}" sibTransId="{DEC08098-C98C-42B9-A4CE-1D5B2DC1A7AF}"/>
    <dgm:cxn modelId="{A9A2DD51-37BB-45AF-A78D-4B5404889328}" type="presOf" srcId="{C19621DF-9BC2-4322-872D-8B0A76E44343}" destId="{A269B235-0062-4FB2-B02F-B645E662646B}" srcOrd="0" destOrd="3" presId="urn:microsoft.com/office/officeart/2005/8/layout/hList1"/>
    <dgm:cxn modelId="{E435B45B-EF45-40A9-A65B-BAC781FBB596}" type="presOf" srcId="{0DD59887-18E2-43AE-B5BD-7F0AADBB6E36}" destId="{C3BE3444-593F-468A-9514-7FB5A4EBDF79}" srcOrd="0" destOrd="3" presId="urn:microsoft.com/office/officeart/2005/8/layout/hList1"/>
    <dgm:cxn modelId="{647CE2A5-D7B9-482C-94BA-4C82774B87D1}" srcId="{BE458A53-40F5-4BF2-8B0A-4A35DFA39F31}" destId="{C19621DF-9BC2-4322-872D-8B0A76E44343}" srcOrd="3" destOrd="0" parTransId="{DA315BF4-9EC7-4C61-BC3F-4BDEF4594A38}" sibTransId="{A50897C6-720C-46EB-89B4-776CD65845EF}"/>
    <dgm:cxn modelId="{539EA2EF-A779-406F-8807-AEB7C575B280}" type="presOf" srcId="{C37E5A7E-8522-464E-954A-F8826CE4C19C}" destId="{1680640C-34C8-45A6-8FF7-9513983487D8}" srcOrd="0" destOrd="0" presId="urn:microsoft.com/office/officeart/2005/8/layout/hList1"/>
    <dgm:cxn modelId="{905AB78C-D7E7-49A7-ADC6-81895194742A}" type="presOf" srcId="{0FA36067-D54D-4E73-90E3-F588FEDB74F5}" destId="{855ADA83-1FA6-4FF6-B694-AE655E24802F}" srcOrd="0" destOrd="0" presId="urn:microsoft.com/office/officeart/2005/8/layout/hList1"/>
    <dgm:cxn modelId="{242E755E-7632-41A9-8FB9-0910F9CB9DFC}" srcId="{BE458A53-40F5-4BF2-8B0A-4A35DFA39F31}" destId="{1F695C21-0D69-4C92-85E8-B06A566C0BC0}" srcOrd="1" destOrd="0" parTransId="{1823D3B4-F7B6-4A71-A00D-95EDCC049791}" sibTransId="{2980BB04-9E30-4558-9FD3-45ACDE889B23}"/>
    <dgm:cxn modelId="{BE53C484-BFC1-41CF-8561-6B5B08DE5657}" type="presOf" srcId="{23CD3C5F-689A-4A21-97EB-6F1B054AB4C2}" destId="{A269B235-0062-4FB2-B02F-B645E662646B}" srcOrd="0" destOrd="2" presId="urn:microsoft.com/office/officeart/2005/8/layout/hList1"/>
    <dgm:cxn modelId="{6A5B2D25-FDD3-462D-9995-1877D27C462E}" srcId="{C37E5A7E-8522-464E-954A-F8826CE4C19C}" destId="{5151AEF4-603A-459E-8F35-E764B2E990BC}" srcOrd="0" destOrd="0" parTransId="{8609877A-9DB5-49F0-ACA4-1C02068FC29F}" sibTransId="{1F612DD7-BF70-4E2F-B837-B6D6677205C1}"/>
    <dgm:cxn modelId="{FFCB198B-D56B-4F52-B13A-0FB11CEA6808}" srcId="{31D04565-8C8D-46E1-ACBF-9E739B294489}" destId="{0DD59887-18E2-43AE-B5BD-7F0AADBB6E36}" srcOrd="3" destOrd="0" parTransId="{2697C1D6-5C75-4B7B-8020-DF0C02AD5D99}" sibTransId="{2CC7263F-224C-4A36-BE1C-250373A12243}"/>
    <dgm:cxn modelId="{A0C2FBA8-054D-4FC5-9913-959222D006F6}" type="presOf" srcId="{E98F0C3E-7C05-4F80-A51F-9FFE5F13BEB6}" destId="{C3BE3444-593F-468A-9514-7FB5A4EBDF79}" srcOrd="0" destOrd="1" presId="urn:microsoft.com/office/officeart/2005/8/layout/hList1"/>
    <dgm:cxn modelId="{715A0411-0070-41B8-958E-3370DD43FEBF}" type="presOf" srcId="{BE458A53-40F5-4BF2-8B0A-4A35DFA39F31}" destId="{7C4EF6D4-7B71-4E92-A645-2D3F403BB4F3}" srcOrd="0" destOrd="0" presId="urn:microsoft.com/office/officeart/2005/8/layout/hList1"/>
    <dgm:cxn modelId="{8621F87F-D7FE-4181-B1B1-AAEB888DC5DC}" srcId="{31D04565-8C8D-46E1-ACBF-9E739B294489}" destId="{E98F0C3E-7C05-4F80-A51F-9FFE5F13BEB6}" srcOrd="1" destOrd="0" parTransId="{77462D4D-0965-447C-B34B-534FB3095419}" sibTransId="{167E3652-FF65-4483-B84B-932E6E0C31E0}"/>
    <dgm:cxn modelId="{9095FBB5-ADB3-4E78-A847-C5D3017C6D79}" srcId="{0FA36067-D54D-4E73-90E3-F588FEDB74F5}" destId="{31D04565-8C8D-46E1-ACBF-9E739B294489}" srcOrd="1" destOrd="0" parTransId="{14D69232-2F0D-4631-8BEF-7775F07E050E}" sibTransId="{9D865F86-9CDE-44F2-99C9-5C94762A6FE6}"/>
    <dgm:cxn modelId="{4D1F4E48-CA58-46C4-A34F-285E45C551C0}" type="presOf" srcId="{1F695C21-0D69-4C92-85E8-B06A566C0BC0}" destId="{A269B235-0062-4FB2-B02F-B645E662646B}" srcOrd="0" destOrd="1" presId="urn:microsoft.com/office/officeart/2005/8/layout/hList1"/>
    <dgm:cxn modelId="{1FD40802-EC49-485F-BDB8-F39047A191A7}" type="presOf" srcId="{0A5E83FB-AE75-4B1E-B1C8-800FA63006E2}" destId="{A269B235-0062-4FB2-B02F-B645E662646B}" srcOrd="0" destOrd="0" presId="urn:microsoft.com/office/officeart/2005/8/layout/hList1"/>
    <dgm:cxn modelId="{8C2DE22E-9A10-40D2-AD22-D29C6D58D611}" srcId="{31D04565-8C8D-46E1-ACBF-9E739B294489}" destId="{B128484E-515A-4F3D-9668-8C91C617EA08}" srcOrd="2" destOrd="0" parTransId="{26077839-7C6C-4F59-9A3F-0FD72EC702A9}" sibTransId="{03100E89-5E41-4C73-97BE-9391B5D7F270}"/>
    <dgm:cxn modelId="{9D776418-F940-4685-8226-F387BFD10F64}" srcId="{0FA36067-D54D-4E73-90E3-F588FEDB74F5}" destId="{BE458A53-40F5-4BF2-8B0A-4A35DFA39F31}" srcOrd="0" destOrd="0" parTransId="{B96BE406-CE47-4216-9B53-EEEE0CD0AE5F}" sibTransId="{0C637A92-370C-4AAA-9926-048380420879}"/>
    <dgm:cxn modelId="{ADD237AB-BE0E-4AE1-9FB2-F136FBA6DF98}" type="presOf" srcId="{86D8608C-CA00-47B9-A10D-E0017BFCFC81}" destId="{C3BE3444-593F-468A-9514-7FB5A4EBDF79}" srcOrd="0" destOrd="0" presId="urn:microsoft.com/office/officeart/2005/8/layout/hList1"/>
    <dgm:cxn modelId="{A08482BA-EB84-40DF-A468-75CE61C0A9DB}" type="presOf" srcId="{B128484E-515A-4F3D-9668-8C91C617EA08}" destId="{C3BE3444-593F-468A-9514-7FB5A4EBDF79}" srcOrd="0" destOrd="2" presId="urn:microsoft.com/office/officeart/2005/8/layout/hList1"/>
    <dgm:cxn modelId="{B9E95036-33D4-4CA7-9010-EA70E0A70642}" type="presOf" srcId="{5151AEF4-603A-459E-8F35-E764B2E990BC}" destId="{D0D5CA19-8399-45E4-A8E9-C0F33B8BAB79}" srcOrd="0" destOrd="0" presId="urn:microsoft.com/office/officeart/2005/8/layout/hList1"/>
    <dgm:cxn modelId="{C8D78B42-62E1-4E29-82FA-8F6F69767474}" srcId="{0FA36067-D54D-4E73-90E3-F588FEDB74F5}" destId="{C37E5A7E-8522-464E-954A-F8826CE4C19C}" srcOrd="2" destOrd="0" parTransId="{D44C5135-67F2-4461-89AF-845E1A4D640F}" sibTransId="{0300F3CF-95EE-43FD-916D-3BFBE8ABBA7A}"/>
    <dgm:cxn modelId="{DD293195-CDEF-4940-A5E7-98B7D7EAA218}" srcId="{BE458A53-40F5-4BF2-8B0A-4A35DFA39F31}" destId="{23CD3C5F-689A-4A21-97EB-6F1B054AB4C2}" srcOrd="2" destOrd="0" parTransId="{22D3B33F-F4A0-4C61-9122-D95376DD9059}" sibTransId="{3CE0F720-298C-4EE8-9197-DDD11B4CD049}"/>
    <dgm:cxn modelId="{7E0EB412-8A31-4588-BCF5-A00588873A68}" srcId="{31D04565-8C8D-46E1-ACBF-9E739B294489}" destId="{86D8608C-CA00-47B9-A10D-E0017BFCFC81}" srcOrd="0" destOrd="0" parTransId="{374DE616-D38E-46F7-8C3B-B1F88379B324}" sibTransId="{90FB0AD8-4D91-4985-A655-81F14BCB8A2F}"/>
    <dgm:cxn modelId="{8582E5C9-5AFF-45BB-BBA1-59551CF22071}" type="presParOf" srcId="{855ADA83-1FA6-4FF6-B694-AE655E24802F}" destId="{EF33220B-1CE8-489D-A6A8-BE92E7E47260}" srcOrd="0" destOrd="0" presId="urn:microsoft.com/office/officeart/2005/8/layout/hList1"/>
    <dgm:cxn modelId="{B089CE14-6724-4744-BF33-74B86091EB6D}" type="presParOf" srcId="{EF33220B-1CE8-489D-A6A8-BE92E7E47260}" destId="{7C4EF6D4-7B71-4E92-A645-2D3F403BB4F3}" srcOrd="0" destOrd="0" presId="urn:microsoft.com/office/officeart/2005/8/layout/hList1"/>
    <dgm:cxn modelId="{E860E16B-D086-49EC-9461-6135484A03AB}" type="presParOf" srcId="{EF33220B-1CE8-489D-A6A8-BE92E7E47260}" destId="{A269B235-0062-4FB2-B02F-B645E662646B}" srcOrd="1" destOrd="0" presId="urn:microsoft.com/office/officeart/2005/8/layout/hList1"/>
    <dgm:cxn modelId="{DECE5E57-6275-450E-BA07-DB0B871279C7}" type="presParOf" srcId="{855ADA83-1FA6-4FF6-B694-AE655E24802F}" destId="{39E82A6E-BF94-404D-AE59-6E12E0BA1F0A}" srcOrd="1" destOrd="0" presId="urn:microsoft.com/office/officeart/2005/8/layout/hList1"/>
    <dgm:cxn modelId="{480AFB46-2ECE-489A-B55E-47E7B4CE8502}" type="presParOf" srcId="{855ADA83-1FA6-4FF6-B694-AE655E24802F}" destId="{FD94522F-CBFD-4CD6-A9F1-46F78CD975F6}" srcOrd="2" destOrd="0" presId="urn:microsoft.com/office/officeart/2005/8/layout/hList1"/>
    <dgm:cxn modelId="{B4D9D883-6734-49B5-89E8-35E89D525E8E}" type="presParOf" srcId="{FD94522F-CBFD-4CD6-A9F1-46F78CD975F6}" destId="{399BA2C9-FBE2-47BB-B289-A234F1DAA388}" srcOrd="0" destOrd="0" presId="urn:microsoft.com/office/officeart/2005/8/layout/hList1"/>
    <dgm:cxn modelId="{F061E11D-C347-43DE-8CFA-8CF6E4C515FC}" type="presParOf" srcId="{FD94522F-CBFD-4CD6-A9F1-46F78CD975F6}" destId="{C3BE3444-593F-468A-9514-7FB5A4EBDF79}" srcOrd="1" destOrd="0" presId="urn:microsoft.com/office/officeart/2005/8/layout/hList1"/>
    <dgm:cxn modelId="{8E8B26FC-EC0F-4783-AD89-1A5789890579}" type="presParOf" srcId="{855ADA83-1FA6-4FF6-B694-AE655E24802F}" destId="{E2F45BD5-B351-4F6B-A6A8-C15AEBD83A60}" srcOrd="3" destOrd="0" presId="urn:microsoft.com/office/officeart/2005/8/layout/hList1"/>
    <dgm:cxn modelId="{06809D14-1E3B-4427-8139-88ED7A4184C8}" type="presParOf" srcId="{855ADA83-1FA6-4FF6-B694-AE655E24802F}" destId="{BEBFBDC9-1359-42FD-896D-370578B8D6FB}" srcOrd="4" destOrd="0" presId="urn:microsoft.com/office/officeart/2005/8/layout/hList1"/>
    <dgm:cxn modelId="{8C6DFF3E-4FEC-48F7-A3F3-D16A84167980}" type="presParOf" srcId="{BEBFBDC9-1359-42FD-896D-370578B8D6FB}" destId="{1680640C-34C8-45A6-8FF7-9513983487D8}" srcOrd="0" destOrd="0" presId="urn:microsoft.com/office/officeart/2005/8/layout/hList1"/>
    <dgm:cxn modelId="{FB689943-75EB-48A6-A83E-E3AF6751FE35}" type="presParOf" srcId="{BEBFBDC9-1359-42FD-896D-370578B8D6FB}" destId="{D0D5CA19-8399-45E4-A8E9-C0F33B8BAB79}"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BFFC4-B216-4807-8576-055DF097819A}">
      <dsp:nvSpPr>
        <dsp:cNvPr id="0" name=""/>
        <dsp:cNvSpPr/>
      </dsp:nvSpPr>
      <dsp:spPr>
        <a:xfrm rot="5400000">
          <a:off x="-262205" y="264711"/>
          <a:ext cx="1748036" cy="122362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dirty="0" smtClean="0"/>
            <a:t>NJ 2018 TRM</a:t>
          </a:r>
          <a:endParaRPr lang="en-US" sz="1800" kern="1200" dirty="0"/>
        </a:p>
      </dsp:txBody>
      <dsp:txXfrm rot="-5400000">
        <a:off x="1" y="614319"/>
        <a:ext cx="1223625" cy="524411"/>
      </dsp:txXfrm>
    </dsp:sp>
    <dsp:sp modelId="{AFFD3943-AC84-46CB-8916-2A29194360E9}">
      <dsp:nvSpPr>
        <dsp:cNvPr id="0" name=""/>
        <dsp:cNvSpPr/>
      </dsp:nvSpPr>
      <dsp:spPr>
        <a:xfrm rot="5400000">
          <a:off x="4363288" y="-3137156"/>
          <a:ext cx="1136223" cy="741554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t>Lighting Savings (kWh/</a:t>
          </a:r>
          <a:r>
            <a:rPr lang="en-US" sz="1600" kern="1200" dirty="0" err="1" smtClean="0"/>
            <a:t>yr</a:t>
          </a:r>
          <a:r>
            <a:rPr lang="en-US" sz="1600" kern="1200" dirty="0" smtClean="0"/>
            <a:t>) =</a:t>
          </a:r>
          <a14:m xmlns:a14="http://schemas.microsoft.com/office/drawing/2010/main">
            <m:oMath xmlns:m="http://schemas.openxmlformats.org/officeDocument/2006/math">
              <m:f>
                <m:fPr>
                  <m:ctrlPr>
                    <a:rPr lang="en-US" sz="1600" b="0" i="1" kern="1200">
                      <a:latin typeface="Cambria Math" panose="02040503050406030204" pitchFamily="18" charset="0"/>
                    </a:rPr>
                  </m:ctrlPr>
                </m:fPr>
                <m:num>
                  <m:d>
                    <m:dPr>
                      <m:ctrlPr>
                        <a:rPr lang="en-US" sz="1600" i="1" kern="1200">
                          <a:latin typeface="Cambria Math" panose="02040503050406030204" pitchFamily="18" charset="0"/>
                        </a:rPr>
                      </m:ctrlPr>
                    </m:dPr>
                    <m:e>
                      <m:r>
                        <a:rPr lang="en-US" sz="1600" i="1" kern="1200">
                          <a:latin typeface="Cambria Math" panose="02040503050406030204" pitchFamily="18" charset="0"/>
                        </a:rPr>
                        <m:t>𝑊𝑎𝑡𝑡𝑠</m:t>
                      </m:r>
                      <m:r>
                        <a:rPr lang="en-US" sz="1600" i="1" kern="1200">
                          <a:latin typeface="Cambria Math" panose="02040503050406030204" pitchFamily="18" charset="0"/>
                        </a:rPr>
                        <m:t>∗</m:t>
                      </m:r>
                      <m:r>
                        <a:rPr lang="en-US" sz="1600" i="1" kern="1200">
                          <a:latin typeface="Cambria Math" panose="02040503050406030204" pitchFamily="18" charset="0"/>
                        </a:rPr>
                        <m:t>𝑄𝑇𝑌</m:t>
                      </m:r>
                    </m:e>
                  </m:d>
                  <m:r>
                    <a:rPr lang="en-US" sz="1600" i="1" kern="1200" baseline="-25000">
                      <a:latin typeface="Cambria Math" panose="02040503050406030204" pitchFamily="18" charset="0"/>
                    </a:rPr>
                    <m:t>𝐵𝐿</m:t>
                  </m:r>
                  <m:r>
                    <m:rPr>
                      <m:nor/>
                    </m:rPr>
                    <a:rPr lang="en-US" sz="1600" i="1" kern="1200"/>
                    <m:t> </m:t>
                  </m:r>
                  <m:r>
                    <m:rPr>
                      <m:nor/>
                    </m:rPr>
                    <a:rPr lang="en-US" sz="1600" kern="1200"/>
                    <m:t>−</m:t>
                  </m:r>
                  <m:r>
                    <m:rPr>
                      <m:nor/>
                    </m:rPr>
                    <a:rPr lang="en-US" sz="1600" i="1" kern="1200"/>
                    <m:t> </m:t>
                  </m:r>
                  <m:d>
                    <m:dPr>
                      <m:ctrlPr>
                        <a:rPr lang="en-US" sz="1600" i="1" kern="1200">
                          <a:latin typeface="Cambria Math" panose="02040503050406030204" pitchFamily="18" charset="0"/>
                        </a:rPr>
                      </m:ctrlPr>
                    </m:dPr>
                    <m:e>
                      <m:r>
                        <a:rPr lang="en-US" sz="1600" i="1" kern="1200">
                          <a:latin typeface="Cambria Math" panose="02040503050406030204" pitchFamily="18" charset="0"/>
                        </a:rPr>
                        <m:t>𝑊𝑎𝑡𝑡𝑠</m:t>
                      </m:r>
                      <m:r>
                        <a:rPr lang="en-US" sz="1600" i="1" kern="1200">
                          <a:latin typeface="Cambria Math" panose="02040503050406030204" pitchFamily="18" charset="0"/>
                        </a:rPr>
                        <m:t>∗</m:t>
                      </m:r>
                      <m:r>
                        <a:rPr lang="en-US" sz="1600" i="1" kern="1200">
                          <a:latin typeface="Cambria Math" panose="02040503050406030204" pitchFamily="18" charset="0"/>
                        </a:rPr>
                        <m:t>𝑄𝑇𝑌</m:t>
                      </m:r>
                    </m:e>
                  </m:d>
                  <m:r>
                    <a:rPr lang="en-US" sz="1600" i="1" kern="1200" baseline="-25000">
                      <a:latin typeface="Cambria Math" panose="02040503050406030204" pitchFamily="18" charset="0"/>
                    </a:rPr>
                    <m:t>𝑃</m:t>
                  </m:r>
                  <m:r>
                    <m:rPr>
                      <m:nor/>
                    </m:rPr>
                    <a:rPr lang="en-US" sz="1600" i="1" kern="1200"/>
                    <m:t> </m:t>
                  </m:r>
                </m:num>
                <m:den>
                  <m:r>
                    <a:rPr lang="en-US" sz="1600" b="0" i="1" kern="1200">
                      <a:latin typeface="Cambria Math" panose="02040503050406030204" pitchFamily="18" charset="0"/>
                    </a:rPr>
                    <m:t>1,000</m:t>
                  </m:r>
                </m:den>
              </m:f>
            </m:oMath>
          </a14:m>
          <a:r>
            <a:rPr lang="en-US" sz="1600" kern="1200" dirty="0"/>
            <a:t> * HRS * (1+HVAC</a:t>
          </a:r>
          <a:r>
            <a:rPr lang="en-US" sz="1600" kern="1200" baseline="-25000" dirty="0"/>
            <a:t>E</a:t>
          </a:r>
          <a:r>
            <a:rPr lang="en-US" sz="1600" kern="1200" dirty="0"/>
            <a:t>)</a:t>
          </a:r>
        </a:p>
        <a:p>
          <a:pPr marL="171450" lvl="1" indent="-171450" algn="l" defTabSz="711200" rtl="0">
            <a:lnSpc>
              <a:spcPct val="90000"/>
            </a:lnSpc>
            <a:spcBef>
              <a:spcPct val="0"/>
            </a:spcBef>
            <a:spcAft>
              <a:spcPct val="15000"/>
            </a:spcAft>
            <a:buChar char="••"/>
          </a:pPr>
          <a:r>
            <a:rPr lang="en-US" sz="1600" kern="1200" dirty="0" smtClean="0"/>
            <a:t>HVAC</a:t>
          </a:r>
          <a:r>
            <a:rPr lang="en-US" sz="1600" kern="1200" baseline="-25000" dirty="0" smtClean="0"/>
            <a:t>E </a:t>
          </a:r>
          <a:r>
            <a:rPr lang="en-US" sz="1600" kern="1200" baseline="0" dirty="0" smtClean="0"/>
            <a:t>accounts for interaction, reduces gas heating saved, increases cooling saved</a:t>
          </a:r>
          <a:endParaRPr lang="en-US" sz="1600" kern="1200" baseline="-25000" dirty="0"/>
        </a:p>
      </dsp:txBody>
      <dsp:txXfrm rot="-5400000">
        <a:off x="1223625" y="57973"/>
        <a:ext cx="7360083" cy="1025291"/>
      </dsp:txXfrm>
    </dsp:sp>
    <dsp:sp modelId="{0FD5AF07-C621-46BF-9B14-44C23A46DD1F}">
      <dsp:nvSpPr>
        <dsp:cNvPr id="0" name=""/>
        <dsp:cNvSpPr/>
      </dsp:nvSpPr>
      <dsp:spPr>
        <a:xfrm rot="5400000">
          <a:off x="-262205" y="1820237"/>
          <a:ext cx="1748036" cy="122362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smtClean="0"/>
            <a:t>Mid Atlantic 2016 TRM</a:t>
          </a:r>
          <a:endParaRPr lang="en-US" sz="1800" kern="1200"/>
        </a:p>
      </dsp:txBody>
      <dsp:txXfrm rot="-5400000">
        <a:off x="1" y="2169845"/>
        <a:ext cx="1223625" cy="524411"/>
      </dsp:txXfrm>
    </dsp:sp>
    <dsp:sp modelId="{4FB91A19-617E-4119-8015-EB7F3CCB4FB3}">
      <dsp:nvSpPr>
        <dsp:cNvPr id="0" name=""/>
        <dsp:cNvSpPr/>
      </dsp:nvSpPr>
      <dsp:spPr>
        <a:xfrm rot="5400000">
          <a:off x="4363288" y="-1581630"/>
          <a:ext cx="1136223" cy="741554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t>HE Gas Boiler Savings (MMBTU/</a:t>
          </a:r>
          <a:r>
            <a:rPr lang="en-US" sz="1600" kern="1200" dirty="0" err="1" smtClean="0"/>
            <a:t>yr</a:t>
          </a:r>
          <a:r>
            <a:rPr lang="en-US" sz="1600" kern="1200" dirty="0" smtClean="0"/>
            <a:t>)= </a:t>
          </a:r>
          <a14:m xmlns:a14="http://schemas.microsoft.com/office/drawing/2010/main">
            <m:oMath xmlns:m="http://schemas.openxmlformats.org/officeDocument/2006/math">
              <m:f>
                <m:fPr>
                  <m:ctrlPr>
                    <a:rPr lang="en-US" sz="1600" i="1" kern="1200">
                      <a:latin typeface="Cambria Math" panose="02040503050406030204" pitchFamily="18" charset="0"/>
                    </a:rPr>
                  </m:ctrlPr>
                </m:fPr>
                <m:num>
                  <m:r>
                    <a:rPr lang="en-US" sz="1600" b="0" i="1" kern="1200">
                      <a:latin typeface="Cambria Math" panose="02040503050406030204" pitchFamily="18" charset="0"/>
                    </a:rPr>
                    <m:t>𝐸𝐹𝐿𝐻h𝑒𝑡</m:t>
                  </m:r>
                  <m:r>
                    <a:rPr lang="en-US" sz="1600" b="0" i="1" kern="1200">
                      <a:latin typeface="Cambria Math" panose="02040503050406030204" pitchFamily="18" charset="0"/>
                    </a:rPr>
                    <m:t>∗</m:t>
                  </m:r>
                  <m:r>
                    <a:rPr lang="en-US" sz="1600" b="0" i="1" kern="1200">
                      <a:latin typeface="Cambria Math" panose="02040503050406030204" pitchFamily="18" charset="0"/>
                    </a:rPr>
                    <m:t>𝐵𝑡𝑢h</m:t>
                  </m:r>
                  <m:r>
                    <a:rPr lang="en-US" sz="1600" b="0" i="1" kern="1200">
                      <a:latin typeface="Cambria Math" panose="02040503050406030204" pitchFamily="18" charset="0"/>
                    </a:rPr>
                    <m:t>∗</m:t>
                  </m:r>
                  <m:f>
                    <m:fPr>
                      <m:ctrlPr>
                        <a:rPr lang="en-US" sz="1600" b="0" i="1" kern="1200">
                          <a:latin typeface="Cambria Math" panose="02040503050406030204" pitchFamily="18" charset="0"/>
                        </a:rPr>
                      </m:ctrlPr>
                    </m:fPr>
                    <m:num>
                      <m:r>
                        <a:rPr lang="en-US" sz="1600" b="0" i="1" kern="1200">
                          <a:latin typeface="Cambria Math" panose="02040503050406030204" pitchFamily="18" charset="0"/>
                        </a:rPr>
                        <m:t>𝐴𝐹𝑈𝐸𝑒𝑒</m:t>
                      </m:r>
                    </m:num>
                    <m:den>
                      <m:r>
                        <a:rPr lang="en-US" sz="1600" b="0" i="1" kern="1200">
                          <a:latin typeface="Cambria Math" panose="02040503050406030204" pitchFamily="18" charset="0"/>
                        </a:rPr>
                        <m:t>𝐴𝐹𝑈𝐸𝑏𝑎𝑠𝑒</m:t>
                      </m:r>
                    </m:den>
                  </m:f>
                </m:num>
                <m:den>
                  <m:r>
                    <a:rPr lang="en-US" sz="1600" b="0" i="1" kern="1200">
                      <a:latin typeface="Cambria Math" panose="02040503050406030204" pitchFamily="18" charset="0"/>
                    </a:rPr>
                    <m:t>1,000,000</m:t>
                  </m:r>
                </m:den>
              </m:f>
            </m:oMath>
          </a14:m>
          <a:endParaRPr lang="en-US" sz="1600" kern="1200" dirty="0"/>
        </a:p>
        <a:p>
          <a:pPr marL="171450" lvl="1" indent="-171450" algn="l" defTabSz="711200" rtl="0">
            <a:lnSpc>
              <a:spcPct val="90000"/>
            </a:lnSpc>
            <a:spcBef>
              <a:spcPct val="0"/>
            </a:spcBef>
            <a:spcAft>
              <a:spcPct val="15000"/>
            </a:spcAft>
            <a:buChar char="••"/>
          </a:pPr>
          <a:r>
            <a:rPr lang="en-US" sz="1600" kern="1200" dirty="0" err="1" smtClean="0"/>
            <a:t>EFLH</a:t>
          </a:r>
          <a:r>
            <a:rPr lang="en-US" sz="1600" kern="1200" baseline="-25000" dirty="0" err="1" smtClean="0"/>
            <a:t>het</a:t>
          </a:r>
          <a:r>
            <a:rPr lang="en-US" sz="1600" kern="1200" baseline="0" dirty="0" smtClean="0"/>
            <a:t>=equivalent full load heating hours</a:t>
          </a:r>
          <a:endParaRPr lang="en-US" sz="1600" kern="1200" baseline="-25000" dirty="0"/>
        </a:p>
        <a:p>
          <a:pPr marL="171450" lvl="1" indent="-171450" algn="l" defTabSz="711200" rtl="0">
            <a:lnSpc>
              <a:spcPct val="90000"/>
            </a:lnSpc>
            <a:spcBef>
              <a:spcPct val="0"/>
            </a:spcBef>
            <a:spcAft>
              <a:spcPct val="15000"/>
            </a:spcAft>
            <a:buChar char="••"/>
          </a:pPr>
          <a:r>
            <a:rPr lang="en-US" sz="1600" kern="1200" baseline="0" dirty="0" smtClean="0"/>
            <a:t>AFUE = efficiency</a:t>
          </a:r>
          <a:endParaRPr lang="en-US" sz="1600" kern="1200" baseline="0" dirty="0"/>
        </a:p>
      </dsp:txBody>
      <dsp:txXfrm rot="-5400000">
        <a:off x="1223625" y="1613499"/>
        <a:ext cx="7360083" cy="1025291"/>
      </dsp:txXfrm>
    </dsp:sp>
    <dsp:sp modelId="{3B0C775D-8C05-4FA9-B40B-BC47355DA1E8}">
      <dsp:nvSpPr>
        <dsp:cNvPr id="0" name=""/>
        <dsp:cNvSpPr/>
      </dsp:nvSpPr>
      <dsp:spPr>
        <a:xfrm rot="5400000">
          <a:off x="-262205" y="3375764"/>
          <a:ext cx="1748036" cy="122362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dirty="0" smtClean="0"/>
            <a:t>MN 2019 TRM</a:t>
          </a:r>
          <a:endParaRPr lang="en-US" sz="1800" kern="1200" dirty="0"/>
        </a:p>
      </dsp:txBody>
      <dsp:txXfrm rot="-5400000">
        <a:off x="1" y="3725372"/>
        <a:ext cx="1223625" cy="524411"/>
      </dsp:txXfrm>
    </dsp:sp>
    <dsp:sp modelId="{3BECD596-B3D2-4227-88D7-B17147E3546A}">
      <dsp:nvSpPr>
        <dsp:cNvPr id="0" name=""/>
        <dsp:cNvSpPr/>
      </dsp:nvSpPr>
      <dsp:spPr>
        <a:xfrm rot="5400000">
          <a:off x="4363288" y="-26104"/>
          <a:ext cx="1136223" cy="741554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t>LF SH Savings (kWh/</a:t>
          </a:r>
          <a:r>
            <a:rPr lang="en-US" sz="1600" kern="1200" dirty="0" err="1" smtClean="0"/>
            <a:t>yr</a:t>
          </a:r>
          <a:r>
            <a:rPr lang="en-US" sz="1600" kern="1200" dirty="0" smtClean="0"/>
            <a:t>) =</a:t>
          </a:r>
          <a14:m xmlns:a14="http://schemas.microsoft.com/office/drawing/2010/main">
            <m:oMath xmlns:m="http://schemas.openxmlformats.org/officeDocument/2006/math">
              <m:f>
                <m:fPr>
                  <m:ctrlPr>
                    <a:rPr lang="en-US" sz="1600" i="1" kern="1200" smtClean="0">
                      <a:latin typeface="Cambria Math" panose="02040503050406030204" pitchFamily="18" charset="0"/>
                    </a:rPr>
                  </m:ctrlPr>
                </m:fPr>
                <m:num>
                  <m:d>
                    <m:dPr>
                      <m:ctrlPr>
                        <a:rPr lang="en-US" sz="1600" b="0" i="1" kern="1200">
                          <a:latin typeface="Cambria Math" panose="02040503050406030204" pitchFamily="18" charset="0"/>
                        </a:rPr>
                      </m:ctrlPr>
                    </m:dPr>
                    <m:e>
                      <m:sSub>
                        <m:sSubPr>
                          <m:ctrlPr>
                            <a:rPr lang="en-US" sz="1600" b="0" i="1" kern="1200">
                              <a:latin typeface="Cambria Math" panose="02040503050406030204" pitchFamily="18" charset="0"/>
                            </a:rPr>
                          </m:ctrlPr>
                        </m:sSubPr>
                        <m:e>
                          <m:r>
                            <a:rPr lang="en-US" sz="1600" b="0" i="1" kern="1200">
                              <a:latin typeface="Cambria Math" panose="02040503050406030204" pitchFamily="18" charset="0"/>
                            </a:rPr>
                            <m:t>𝐺𝑃𝑀</m:t>
                          </m:r>
                        </m:e>
                        <m:sub>
                          <m:r>
                            <a:rPr lang="en-US" sz="1600" b="0" i="1" kern="1200">
                              <a:latin typeface="Cambria Math" panose="02040503050406030204" pitchFamily="18" charset="0"/>
                            </a:rPr>
                            <m:t>𝐵𝐴𝑆𝐸</m:t>
                          </m:r>
                          <m:r>
                            <a:rPr lang="en-US" sz="1600" b="0" i="1" kern="1200">
                              <a:latin typeface="Cambria Math" panose="02040503050406030204" pitchFamily="18" charset="0"/>
                            </a:rPr>
                            <m:t> </m:t>
                          </m:r>
                        </m:sub>
                      </m:sSub>
                      <m:r>
                        <a:rPr lang="en-US" sz="1600" b="0" i="1" kern="1200">
                          <a:latin typeface="Cambria Math" panose="02040503050406030204" pitchFamily="18" charset="0"/>
                        </a:rPr>
                        <m:t>−</m:t>
                      </m:r>
                      <m:sSub>
                        <m:sSubPr>
                          <m:ctrlPr>
                            <a:rPr lang="en-US" sz="1600" b="0" i="1" kern="1200">
                              <a:latin typeface="Cambria Math" panose="02040503050406030204" pitchFamily="18" charset="0"/>
                            </a:rPr>
                          </m:ctrlPr>
                        </m:sSubPr>
                        <m:e>
                          <m:r>
                            <a:rPr lang="en-US" sz="1600" b="0" i="1" kern="1200">
                              <a:latin typeface="Cambria Math" panose="02040503050406030204" pitchFamily="18" charset="0"/>
                            </a:rPr>
                            <m:t>𝐺𝑃𝑀</m:t>
                          </m:r>
                        </m:e>
                        <m:sub>
                          <m:r>
                            <a:rPr lang="en-US" sz="1600" b="0" i="1" kern="1200">
                              <a:latin typeface="Cambria Math" panose="02040503050406030204" pitchFamily="18" charset="0"/>
                            </a:rPr>
                            <m:t>𝐿𝑂𝑊</m:t>
                          </m:r>
                        </m:sub>
                      </m:sSub>
                    </m:e>
                  </m:d>
                  <m:r>
                    <a:rPr lang="en-US" sz="1600" b="0" i="1" kern="1200">
                      <a:latin typeface="Cambria Math" panose="02040503050406030204" pitchFamily="18" charset="0"/>
                    </a:rPr>
                    <m:t>∗</m:t>
                  </m:r>
                  <m:d>
                    <m:dPr>
                      <m:ctrlPr>
                        <a:rPr lang="en-US" sz="1600" b="0" i="1" kern="1200">
                          <a:latin typeface="Cambria Math" panose="02040503050406030204" pitchFamily="18" charset="0"/>
                        </a:rPr>
                      </m:ctrlPr>
                    </m:dPr>
                    <m:e>
                      <m:f>
                        <m:fPr>
                          <m:ctrlPr>
                            <a:rPr lang="en-US" sz="1600" b="0" i="1" kern="1200">
                              <a:latin typeface="Cambria Math" panose="02040503050406030204" pitchFamily="18" charset="0"/>
                            </a:rPr>
                          </m:ctrlPr>
                        </m:fPr>
                        <m:num>
                          <m:r>
                            <a:rPr lang="en-US" sz="1600" b="0" i="1" kern="1200">
                              <a:latin typeface="Cambria Math" panose="02040503050406030204" pitchFamily="18" charset="0"/>
                            </a:rPr>
                            <m:t>𝑃𝐻</m:t>
                          </m:r>
                          <m:r>
                            <a:rPr lang="en-US" sz="1600" b="0" i="1" kern="1200">
                              <a:latin typeface="Cambria Math" panose="02040503050406030204" pitchFamily="18" charset="0"/>
                            </a:rPr>
                            <m:t>∗</m:t>
                          </m:r>
                          <m:r>
                            <a:rPr lang="en-US" sz="1600" b="0" i="1" kern="1200">
                              <a:latin typeface="Cambria Math" panose="02040503050406030204" pitchFamily="18" charset="0"/>
                            </a:rPr>
                            <m:t>𝑆𝑃𝐷</m:t>
                          </m:r>
                          <m:r>
                            <a:rPr lang="en-US" sz="1600" b="0" i="1" kern="1200">
                              <a:latin typeface="Cambria Math" panose="02040503050406030204" pitchFamily="18" charset="0"/>
                            </a:rPr>
                            <m:t>∗</m:t>
                          </m:r>
                          <m:r>
                            <a:rPr lang="en-US" sz="1600" b="0" i="1" kern="1200">
                              <a:latin typeface="Cambria Math" panose="02040503050406030204" pitchFamily="18" charset="0"/>
                            </a:rPr>
                            <m:t>𝑆𝐿</m:t>
                          </m:r>
                        </m:num>
                        <m:den>
                          <m:r>
                            <a:rPr lang="en-US" sz="1600" b="0" i="1" kern="1200">
                              <a:latin typeface="Cambria Math" panose="02040503050406030204" pitchFamily="18" charset="0"/>
                            </a:rPr>
                            <m:t>𝑆𝑃𝐻</m:t>
                          </m:r>
                        </m:den>
                      </m:f>
                    </m:e>
                  </m:d>
                  <m:r>
                    <a:rPr lang="en-US" sz="1600" b="0" i="1" kern="1200">
                      <a:latin typeface="Cambria Math" panose="02040503050406030204" pitchFamily="18" charset="0"/>
                    </a:rPr>
                    <m:t>∗365∗</m:t>
                  </m:r>
                  <m:r>
                    <a:rPr lang="en-US" sz="1600" b="0" i="1" kern="1200">
                      <a:latin typeface="Cambria Math" panose="02040503050406030204" pitchFamily="18" charset="0"/>
                    </a:rPr>
                    <m:t>𝐷𝑒𝑛𝑠𝑖𝑡𝑦</m:t>
                  </m:r>
                  <m:r>
                    <a:rPr lang="en-US" sz="1600" b="0" i="1" kern="1200">
                      <a:latin typeface="Cambria Math" panose="02040503050406030204" pitchFamily="18" charset="0"/>
                    </a:rPr>
                    <m:t>∗</m:t>
                  </m:r>
                  <m:sSub>
                    <m:sSubPr>
                      <m:ctrlPr>
                        <a:rPr lang="en-US" sz="1600" b="0" i="1" kern="1200">
                          <a:latin typeface="Cambria Math" panose="02040503050406030204" pitchFamily="18" charset="0"/>
                        </a:rPr>
                      </m:ctrlPr>
                    </m:sSubPr>
                    <m:e>
                      <m:r>
                        <a:rPr lang="en-US" sz="1600" b="0" i="1" kern="1200">
                          <a:latin typeface="Cambria Math" panose="02040503050406030204" pitchFamily="18" charset="0"/>
                        </a:rPr>
                        <m:t>𝐶</m:t>
                      </m:r>
                    </m:e>
                    <m:sub>
                      <m:r>
                        <a:rPr lang="en-US" sz="1600" b="0" i="1" kern="1200">
                          <a:latin typeface="Cambria Math" panose="02040503050406030204" pitchFamily="18" charset="0"/>
                        </a:rPr>
                        <m:t>𝑃</m:t>
                      </m:r>
                    </m:sub>
                  </m:sSub>
                  <m:r>
                    <a:rPr lang="en-US" sz="1600" b="0" i="1" kern="1200">
                      <a:latin typeface="Cambria Math" panose="02040503050406030204" pitchFamily="18" charset="0"/>
                    </a:rPr>
                    <m:t>∗(</m:t>
                  </m:r>
                  <m:sSub>
                    <m:sSubPr>
                      <m:ctrlPr>
                        <a:rPr lang="en-US" sz="1600" b="0" i="1" kern="1200">
                          <a:latin typeface="Cambria Math" panose="02040503050406030204" pitchFamily="18" charset="0"/>
                        </a:rPr>
                      </m:ctrlPr>
                    </m:sSubPr>
                    <m:e>
                      <m:r>
                        <a:rPr lang="en-US" sz="1600" b="0" i="1" kern="1200">
                          <a:latin typeface="Cambria Math" panose="02040503050406030204" pitchFamily="18" charset="0"/>
                        </a:rPr>
                        <m:t>𝑇</m:t>
                      </m:r>
                    </m:e>
                    <m:sub>
                      <m:r>
                        <a:rPr lang="en-US" sz="1600" b="0" i="1" kern="1200">
                          <a:latin typeface="Cambria Math" panose="02040503050406030204" pitchFamily="18" charset="0"/>
                        </a:rPr>
                        <m:t>𝑂𝑈𝑇</m:t>
                      </m:r>
                    </m:sub>
                  </m:sSub>
                  <m:r>
                    <a:rPr lang="en-US" sz="1600" b="0" i="1" kern="1200">
                      <a:latin typeface="Cambria Math" panose="02040503050406030204" pitchFamily="18" charset="0"/>
                    </a:rPr>
                    <m:t>−</m:t>
                  </m:r>
                  <m:sSub>
                    <m:sSubPr>
                      <m:ctrlPr>
                        <a:rPr lang="en-US" sz="1600" b="0" i="1" kern="1200">
                          <a:latin typeface="Cambria Math" panose="02040503050406030204" pitchFamily="18" charset="0"/>
                        </a:rPr>
                      </m:ctrlPr>
                    </m:sSubPr>
                    <m:e>
                      <m:r>
                        <a:rPr lang="en-US" sz="1600" b="0" i="1" kern="1200">
                          <a:latin typeface="Cambria Math" panose="02040503050406030204" pitchFamily="18" charset="0"/>
                        </a:rPr>
                        <m:t>𝑇</m:t>
                      </m:r>
                    </m:e>
                    <m:sub>
                      <m:r>
                        <a:rPr lang="en-US" sz="1600" b="0" i="1" kern="1200">
                          <a:latin typeface="Cambria Math" panose="02040503050406030204" pitchFamily="18" charset="0"/>
                        </a:rPr>
                        <m:t>𝐼𝑁</m:t>
                      </m:r>
                    </m:sub>
                  </m:sSub>
                  <m:r>
                    <a:rPr lang="en-US" sz="1600" b="0" i="1" kern="1200">
                      <a:latin typeface="Cambria Math" panose="02040503050406030204" pitchFamily="18" charset="0"/>
                    </a:rPr>
                    <m:t>)</m:t>
                  </m:r>
                </m:num>
                <m:den>
                  <m:r>
                    <a:rPr lang="en-US" sz="1600" b="0" i="1" kern="1200">
                      <a:latin typeface="Cambria Math" panose="02040503050406030204" pitchFamily="18" charset="0"/>
                    </a:rPr>
                    <m:t>𝑅𝑒𝐸𝑓𝑓</m:t>
                  </m:r>
                  <m:r>
                    <a:rPr lang="en-US" sz="1600" b="0" i="1" kern="1200">
                      <a:latin typeface="Cambria Math" panose="02040503050406030204" pitchFamily="18" charset="0"/>
                    </a:rPr>
                    <m:t>∗3,412</m:t>
                  </m:r>
                </m:den>
              </m:f>
            </m:oMath>
          </a14:m>
          <a:endParaRPr lang="en-US" sz="1600" kern="1200" dirty="0"/>
        </a:p>
        <a:p>
          <a:pPr marL="171450" lvl="1" indent="-171450" algn="l" defTabSz="711200" rtl="0">
            <a:lnSpc>
              <a:spcPct val="90000"/>
            </a:lnSpc>
            <a:spcBef>
              <a:spcPct val="0"/>
            </a:spcBef>
            <a:spcAft>
              <a:spcPct val="15000"/>
            </a:spcAft>
            <a:buChar char="••"/>
          </a:pPr>
          <a:r>
            <a:rPr lang="en-US" sz="1600" kern="1200" dirty="0" smtClean="0"/>
            <a:t>Gallons per Minute, People in Home, Showers per Day, Shower Length, Showers per Home, Shower Temperature, Groundwater Temperature, Recovery Efficiency (98%)</a:t>
          </a:r>
          <a:endParaRPr lang="en-US" sz="1600" kern="1200" dirty="0"/>
        </a:p>
      </dsp:txBody>
      <dsp:txXfrm rot="-5400000">
        <a:off x="1223625" y="3169025"/>
        <a:ext cx="7360083" cy="10252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charset="0"/>
              </a:defRPr>
            </a:lvl1pPr>
          </a:lstStyle>
          <a:p>
            <a:pPr>
              <a:defRPr/>
            </a:pPr>
            <a:endParaRPr lang="en-US"/>
          </a:p>
        </p:txBody>
      </p:sp>
      <p:sp>
        <p:nvSpPr>
          <p:cNvPr id="4099" name="Rectangle 1027"/>
          <p:cNvSpPr>
            <a:spLocks noGrp="1" noChangeArrowheads="1"/>
          </p:cNvSpPr>
          <p:nvPr>
            <p:ph type="dt" sz="quarter" idx="1"/>
          </p:nvPr>
        </p:nvSpPr>
        <p:spPr bwMode="auto">
          <a:xfrm>
            <a:off x="388620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charset="0"/>
              </a:defRPr>
            </a:lvl1pPr>
          </a:lstStyle>
          <a:p>
            <a:pPr>
              <a:defRPr/>
            </a:pPr>
            <a:endParaRPr lang="en-US"/>
          </a:p>
        </p:txBody>
      </p:sp>
      <p:sp>
        <p:nvSpPr>
          <p:cNvPr id="4100" name="Rectangle 1028"/>
          <p:cNvSpPr>
            <a:spLocks noGrp="1" noChangeArrowheads="1"/>
          </p:cNvSpPr>
          <p:nvPr>
            <p:ph type="ftr" sz="quarter" idx="2"/>
          </p:nvPr>
        </p:nvSpPr>
        <p:spPr bwMode="auto">
          <a:xfrm>
            <a:off x="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charset="0"/>
              </a:defRPr>
            </a:lvl1pPr>
          </a:lstStyle>
          <a:p>
            <a:pPr>
              <a:defRPr/>
            </a:pPr>
            <a:endParaRPr lang="en-US"/>
          </a:p>
        </p:txBody>
      </p:sp>
      <p:sp>
        <p:nvSpPr>
          <p:cNvPr id="4101" name="Rectangle 1029"/>
          <p:cNvSpPr>
            <a:spLocks noGrp="1" noChangeArrowheads="1"/>
          </p:cNvSpPr>
          <p:nvPr>
            <p:ph type="sldNum" sz="quarter" idx="3"/>
          </p:nvPr>
        </p:nvSpPr>
        <p:spPr bwMode="auto">
          <a:xfrm>
            <a:off x="388620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36AF96B-2F22-46EC-BF60-14BE926B6059}" type="slidenum">
              <a:rPr lang="en-US" altLang="en-US"/>
              <a:pPr/>
              <a:t>‹#›</a:t>
            </a:fld>
            <a:endParaRPr lang="en-US" altLang="en-US"/>
          </a:p>
        </p:txBody>
      </p:sp>
    </p:spTree>
    <p:extLst>
      <p:ext uri="{BB962C8B-B14F-4D97-AF65-F5344CB8AC3E}">
        <p14:creationId xmlns:p14="http://schemas.microsoft.com/office/powerpoint/2010/main" val="3912492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BEA83B-C246-4F0A-84BA-D822C2DDEBD6}" type="datetimeFigureOut">
              <a:rPr lang="en-US" smtClean="0"/>
              <a:t>4/12/2019</a:t>
            </a:fld>
            <a:endParaRPr lang="en-US"/>
          </a:p>
        </p:txBody>
      </p:sp>
      <p:sp>
        <p:nvSpPr>
          <p:cNvPr id="4" name="Slide Image Placeholder 3"/>
          <p:cNvSpPr>
            <a:spLocks noGrp="1" noRot="1" noChangeAspect="1"/>
          </p:cNvSpPr>
          <p:nvPr>
            <p:ph type="sldImg" idx="2"/>
          </p:nvPr>
        </p:nvSpPr>
        <p:spPr>
          <a:xfrm>
            <a:off x="1377950" y="1139825"/>
            <a:ext cx="4102100" cy="3076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87850"/>
            <a:ext cx="5486400" cy="3589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598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59813"/>
            <a:ext cx="2971800" cy="457200"/>
          </a:xfrm>
          <a:prstGeom prst="rect">
            <a:avLst/>
          </a:prstGeom>
        </p:spPr>
        <p:txBody>
          <a:bodyPr vert="horz" lIns="91440" tIns="45720" rIns="91440" bIns="45720" rtlCol="0" anchor="b"/>
          <a:lstStyle>
            <a:lvl1pPr algn="r">
              <a:defRPr sz="1200"/>
            </a:lvl1pPr>
          </a:lstStyle>
          <a:p>
            <a:fld id="{5DE505D4-688C-4D49-B985-56A10F3D8197}" type="slidenum">
              <a:rPr lang="en-US" smtClean="0"/>
              <a:t>‹#›</a:t>
            </a:fld>
            <a:endParaRPr lang="en-US"/>
          </a:p>
        </p:txBody>
      </p:sp>
    </p:spTree>
    <p:extLst>
      <p:ext uri="{BB962C8B-B14F-4D97-AF65-F5344CB8AC3E}">
        <p14:creationId xmlns:p14="http://schemas.microsoft.com/office/powerpoint/2010/main" val="710088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AFE9BE0F-65C7-474B-A994-0853AE4ADDF2}" type="slidenum">
              <a:rPr lang="en-US" altLang="en-US" sz="1200" smtClean="0"/>
              <a:pPr/>
              <a:t>21</a:t>
            </a:fld>
            <a:endParaRPr lang="en-US" altLang="en-US" sz="1200" smtClean="0"/>
          </a:p>
        </p:txBody>
      </p:sp>
    </p:spTree>
    <p:extLst>
      <p:ext uri="{BB962C8B-B14F-4D97-AF65-F5344CB8AC3E}">
        <p14:creationId xmlns:p14="http://schemas.microsoft.com/office/powerpoint/2010/main" val="3266436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6FEF24A-CB0F-4D5E-B513-D2229A9EE0CF}" type="slidenum">
              <a:rPr lang="en-US" altLang="en-US"/>
              <a:pPr/>
              <a:t>‹#›</a:t>
            </a:fld>
            <a:endParaRPr lang="en-US" altLang="en-US"/>
          </a:p>
        </p:txBody>
      </p:sp>
    </p:spTree>
    <p:extLst>
      <p:ext uri="{BB962C8B-B14F-4D97-AF65-F5344CB8AC3E}">
        <p14:creationId xmlns:p14="http://schemas.microsoft.com/office/powerpoint/2010/main" val="600473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85ADA4-5A47-44D3-B35D-B6CC6C11A0A2}" type="slidenum">
              <a:rPr lang="en-US" altLang="en-US"/>
              <a:pPr/>
              <a:t>‹#›</a:t>
            </a:fld>
            <a:endParaRPr lang="en-US" altLang="en-US"/>
          </a:p>
        </p:txBody>
      </p:sp>
    </p:spTree>
    <p:extLst>
      <p:ext uri="{BB962C8B-B14F-4D97-AF65-F5344CB8AC3E}">
        <p14:creationId xmlns:p14="http://schemas.microsoft.com/office/powerpoint/2010/main" val="213366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05F4648-A609-479C-A3C4-9C345760CD3E}" type="slidenum">
              <a:rPr lang="en-US" altLang="en-US"/>
              <a:pPr/>
              <a:t>‹#›</a:t>
            </a:fld>
            <a:endParaRPr lang="en-US" altLang="en-US"/>
          </a:p>
        </p:txBody>
      </p:sp>
    </p:spTree>
    <p:extLst>
      <p:ext uri="{BB962C8B-B14F-4D97-AF65-F5344CB8AC3E}">
        <p14:creationId xmlns:p14="http://schemas.microsoft.com/office/powerpoint/2010/main" val="312683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6BADD43-DA96-4772-B9F6-94E174BEF136}" type="slidenum">
              <a:rPr lang="en-US" altLang="en-US"/>
              <a:pPr/>
              <a:t>‹#›</a:t>
            </a:fld>
            <a:endParaRPr lang="en-US" altLang="en-US"/>
          </a:p>
        </p:txBody>
      </p:sp>
    </p:spTree>
    <p:extLst>
      <p:ext uri="{BB962C8B-B14F-4D97-AF65-F5344CB8AC3E}">
        <p14:creationId xmlns:p14="http://schemas.microsoft.com/office/powerpoint/2010/main" val="1063341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E686E76-A501-470E-BD05-76E994878B9B}" type="slidenum">
              <a:rPr lang="en-US" altLang="en-US"/>
              <a:pPr/>
              <a:t>‹#›</a:t>
            </a:fld>
            <a:endParaRPr lang="en-US" altLang="en-US"/>
          </a:p>
        </p:txBody>
      </p:sp>
    </p:spTree>
    <p:extLst>
      <p:ext uri="{BB962C8B-B14F-4D97-AF65-F5344CB8AC3E}">
        <p14:creationId xmlns:p14="http://schemas.microsoft.com/office/powerpoint/2010/main" val="2960492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9393119-F4B8-46BD-915F-54949AD3FB94}" type="slidenum">
              <a:rPr lang="en-US" altLang="en-US"/>
              <a:pPr/>
              <a:t>‹#›</a:t>
            </a:fld>
            <a:endParaRPr lang="en-US" altLang="en-US"/>
          </a:p>
        </p:txBody>
      </p:sp>
    </p:spTree>
    <p:extLst>
      <p:ext uri="{BB962C8B-B14F-4D97-AF65-F5344CB8AC3E}">
        <p14:creationId xmlns:p14="http://schemas.microsoft.com/office/powerpoint/2010/main" val="3395175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0ABEA13E-0368-4053-9643-DD4EC3C60BA9}" type="slidenum">
              <a:rPr lang="en-US" altLang="en-US"/>
              <a:pPr/>
              <a:t>‹#›</a:t>
            </a:fld>
            <a:endParaRPr lang="en-US" altLang="en-US"/>
          </a:p>
        </p:txBody>
      </p:sp>
    </p:spTree>
    <p:extLst>
      <p:ext uri="{BB962C8B-B14F-4D97-AF65-F5344CB8AC3E}">
        <p14:creationId xmlns:p14="http://schemas.microsoft.com/office/powerpoint/2010/main" val="785350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8BC36D4-5927-4765-95B2-0C53E705002E}" type="slidenum">
              <a:rPr lang="en-US" altLang="en-US"/>
              <a:pPr/>
              <a:t>‹#›</a:t>
            </a:fld>
            <a:endParaRPr lang="en-US" altLang="en-US"/>
          </a:p>
        </p:txBody>
      </p:sp>
    </p:spTree>
    <p:extLst>
      <p:ext uri="{BB962C8B-B14F-4D97-AF65-F5344CB8AC3E}">
        <p14:creationId xmlns:p14="http://schemas.microsoft.com/office/powerpoint/2010/main" val="3881410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D471926-E360-422E-9357-0B79622E3E82}" type="slidenum">
              <a:rPr lang="en-US" altLang="en-US"/>
              <a:pPr/>
              <a:t>‹#›</a:t>
            </a:fld>
            <a:endParaRPr lang="en-US" altLang="en-US"/>
          </a:p>
        </p:txBody>
      </p:sp>
    </p:spTree>
    <p:extLst>
      <p:ext uri="{BB962C8B-B14F-4D97-AF65-F5344CB8AC3E}">
        <p14:creationId xmlns:p14="http://schemas.microsoft.com/office/powerpoint/2010/main" val="1078459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CB827CE-DB99-4D28-A0D5-E8B86730056F}" type="slidenum">
              <a:rPr lang="en-US" altLang="en-US"/>
              <a:pPr/>
              <a:t>‹#›</a:t>
            </a:fld>
            <a:endParaRPr lang="en-US" altLang="en-US"/>
          </a:p>
        </p:txBody>
      </p:sp>
    </p:spTree>
    <p:extLst>
      <p:ext uri="{BB962C8B-B14F-4D97-AF65-F5344CB8AC3E}">
        <p14:creationId xmlns:p14="http://schemas.microsoft.com/office/powerpoint/2010/main" val="33498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42E6E15-232C-4F4E-B7AA-5A95223DF280}" type="slidenum">
              <a:rPr lang="en-US" altLang="en-US"/>
              <a:pPr/>
              <a:t>‹#›</a:t>
            </a:fld>
            <a:endParaRPr lang="en-US" altLang="en-US"/>
          </a:p>
        </p:txBody>
      </p:sp>
    </p:spTree>
    <p:extLst>
      <p:ext uri="{BB962C8B-B14F-4D97-AF65-F5344CB8AC3E}">
        <p14:creationId xmlns:p14="http://schemas.microsoft.com/office/powerpoint/2010/main" val="89063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Times New Roman"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A8AB59D-9196-43CC-BB8C-9836CF579C5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charset="0"/>
        </a:defRPr>
      </a:lvl2pPr>
      <a:lvl3pPr algn="ctr" rtl="0" eaLnBrk="1" fontAlgn="base" hangingPunct="1">
        <a:spcBef>
          <a:spcPct val="0"/>
        </a:spcBef>
        <a:spcAft>
          <a:spcPct val="0"/>
        </a:spcAft>
        <a:defRPr sz="4400">
          <a:solidFill>
            <a:schemeClr val="tx2"/>
          </a:solidFill>
          <a:latin typeface="Times New Roman" charset="0"/>
        </a:defRPr>
      </a:lvl3pPr>
      <a:lvl4pPr algn="ctr" rtl="0" eaLnBrk="1" fontAlgn="base" hangingPunct="1">
        <a:spcBef>
          <a:spcPct val="0"/>
        </a:spcBef>
        <a:spcAft>
          <a:spcPct val="0"/>
        </a:spcAft>
        <a:defRPr sz="4400">
          <a:solidFill>
            <a:schemeClr val="tx2"/>
          </a:solidFill>
          <a:latin typeface="Times New Roman" charset="0"/>
        </a:defRPr>
      </a:lvl4pPr>
      <a:lvl5pPr algn="ctr" rtl="0" eaLnBrk="1" fontAlgn="base" hangingPunct="1">
        <a:spcBef>
          <a:spcPct val="0"/>
        </a:spcBef>
        <a:spcAft>
          <a:spcPct val="0"/>
        </a:spcAft>
        <a:defRPr sz="4400">
          <a:solidFill>
            <a:schemeClr val="tx2"/>
          </a:solidFill>
          <a:latin typeface="Times New Roman" charset="0"/>
        </a:defRPr>
      </a:lvl5pPr>
      <a:lvl6pPr marL="457200" algn="ctr" rtl="0" eaLnBrk="1" fontAlgn="base" hangingPunct="1">
        <a:spcBef>
          <a:spcPct val="0"/>
        </a:spcBef>
        <a:spcAft>
          <a:spcPct val="0"/>
        </a:spcAft>
        <a:defRPr sz="4400">
          <a:solidFill>
            <a:schemeClr val="tx2"/>
          </a:solidFill>
          <a:latin typeface="Times New Roman" charset="0"/>
        </a:defRPr>
      </a:lvl6pPr>
      <a:lvl7pPr marL="914400" algn="ctr" rtl="0" eaLnBrk="1" fontAlgn="base" hangingPunct="1">
        <a:spcBef>
          <a:spcPct val="0"/>
        </a:spcBef>
        <a:spcAft>
          <a:spcPct val="0"/>
        </a:spcAft>
        <a:defRPr sz="4400">
          <a:solidFill>
            <a:schemeClr val="tx2"/>
          </a:solidFill>
          <a:latin typeface="Times New Roman" charset="0"/>
        </a:defRPr>
      </a:lvl7pPr>
      <a:lvl8pPr marL="1371600" algn="ctr" rtl="0" eaLnBrk="1" fontAlgn="base" hangingPunct="1">
        <a:spcBef>
          <a:spcPct val="0"/>
        </a:spcBef>
        <a:spcAft>
          <a:spcPct val="0"/>
        </a:spcAft>
        <a:defRPr sz="4400">
          <a:solidFill>
            <a:schemeClr val="tx2"/>
          </a:solidFill>
          <a:latin typeface="Times New Roman" charset="0"/>
        </a:defRPr>
      </a:lvl8pPr>
      <a:lvl9pPr marL="1828800" algn="ctr" rtl="0" eaLnBrk="1" fontAlgn="base" hangingPunct="1">
        <a:spcBef>
          <a:spcPct val="0"/>
        </a:spcBef>
        <a:spcAft>
          <a:spcPct val="0"/>
        </a:spcAft>
        <a:defRPr sz="4400">
          <a:solidFill>
            <a:schemeClr val="tx2"/>
          </a:solidFill>
          <a:latin typeface="Times New Roman"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4.xml"/><Relationship Id="rId12"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jpeg"/><Relationship Id="rId7" Type="http://schemas.openxmlformats.org/officeDocument/2006/relationships/diagramColors" Target="../diagrams/colors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6.xml"/></Relationships>
</file>

<file path=ppt/slides/_rels/slide1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jpeg"/><Relationship Id="rId7" Type="http://schemas.openxmlformats.org/officeDocument/2006/relationships/diagramColors" Target="../diagrams/colors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7.xml"/></Relationships>
</file>

<file path=ppt/slides/_rels/slide1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jpeg"/><Relationship Id="rId7" Type="http://schemas.openxmlformats.org/officeDocument/2006/relationships/diagramColors" Target="../diagrams/colors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8.xml"/></Relationships>
</file>

<file path=ppt/slides/_rels/slide1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jpeg"/><Relationship Id="rId7" Type="http://schemas.openxmlformats.org/officeDocument/2006/relationships/diagramColors" Target="../diagrams/colors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9.xml"/></Relationships>
</file>

<file path=ppt/slides/_rels/slide16.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jpeg"/><Relationship Id="rId7" Type="http://schemas.openxmlformats.org/officeDocument/2006/relationships/diagramColors" Target="../diagrams/colors9.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10.xml"/></Relationships>
</file>

<file path=ppt/slides/_rels/slide17.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jpeg"/><Relationship Id="rId7" Type="http://schemas.openxmlformats.org/officeDocument/2006/relationships/diagramColors" Target="../diagrams/colors10.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1.xml"/></Relationships>
</file>

<file path=ppt/slides/_rels/slide18.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jpeg"/><Relationship Id="rId7" Type="http://schemas.openxmlformats.org/officeDocument/2006/relationships/diagramColors" Target="../diagrams/colors1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jpeg"/><Relationship Id="rId7" Type="http://schemas.openxmlformats.org/officeDocument/2006/relationships/diagramColors" Target="../diagrams/colors1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jpeg"/><Relationship Id="rId7" Type="http://schemas.openxmlformats.org/officeDocument/2006/relationships/diagramColors" Target="../diagrams/colors1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4.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jpeg"/><Relationship Id="rId7" Type="http://schemas.openxmlformats.org/officeDocument/2006/relationships/diagramColors" Target="../diagrams/colors1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5.xml"/></Relationships>
</file>

<file path=ppt/slides/_rels/slide27.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2.jpeg"/><Relationship Id="rId7" Type="http://schemas.openxmlformats.org/officeDocument/2006/relationships/diagramColors" Target="../diagrams/colors1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6.xml"/></Relationships>
</file>

<file path=ppt/slides/_rels/slide28.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2.jpeg"/><Relationship Id="rId7" Type="http://schemas.openxmlformats.org/officeDocument/2006/relationships/diagramColors" Target="../diagrams/colors1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6.gif"/><Relationship Id="rId5" Type="http://schemas.openxmlformats.org/officeDocument/2006/relationships/image" Target="../media/image5.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chart" Target="../charts/chart2.xml"/><Relationship Id="rId4" Type="http://schemas.openxmlformats.org/officeDocument/2006/relationships/chart" Target="../charts/char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2.jpeg"/><Relationship Id="rId7" Type="http://schemas.openxmlformats.org/officeDocument/2006/relationships/diagramColors" Target="../diagrams/colors1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8.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6.gif"/><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reeform 206"/>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2051" name="Freeform 207"/>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2052" name="Freeform 208"/>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2053" name="Freeform 209"/>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2054" name="Freeform 210"/>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2055" name="Freeform 211"/>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2056" name="Freeform 212"/>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2057" name="Freeform 213"/>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2058" name="Freeform 214"/>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2059" name="Freeform 215"/>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2060" name="Freeform 216"/>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2061" name="Freeform 217"/>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2062" name="Freeform 218"/>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2063" name="Freeform 219"/>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2064" name="Freeform 220"/>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2065" name="Freeform 221"/>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2066" name="Freeform 222"/>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2067" name="Freeform 223"/>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2068" name="Freeform 224"/>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2069" name="Freeform 225"/>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2070" name="Freeform 226"/>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2071" name="Freeform 227"/>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2072" name="Freeform 228"/>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2073" name="Freeform 229"/>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2074" name="Freeform 230"/>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2075" name="Freeform 231"/>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2076" name="Freeform 232"/>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2077" name="Freeform 233"/>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2078" name="Freeform 234"/>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2079" name="Freeform 235"/>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2080" name="Freeform 236"/>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2081" name="Freeform 237"/>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2082" name="Freeform 238"/>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2083" name="Freeform 239"/>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2084" name="Freeform 240"/>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2085" name="Freeform 241"/>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2086" name="Freeform 242"/>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2087" name="Freeform 243"/>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2088" name="Freeform 244"/>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pic>
        <p:nvPicPr>
          <p:cNvPr id="2089" name="Picture 248"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0" name="Rectangle 250"/>
          <p:cNvSpPr>
            <a:spLocks noGrp="1" noChangeArrowheads="1"/>
          </p:cNvSpPr>
          <p:nvPr>
            <p:ph type="ctrTitle"/>
          </p:nvPr>
        </p:nvSpPr>
        <p:spPr>
          <a:xfrm>
            <a:off x="685800" y="2286000"/>
            <a:ext cx="7772400" cy="1143000"/>
          </a:xfrm>
        </p:spPr>
        <p:txBody>
          <a:bodyPr/>
          <a:lstStyle/>
          <a:p>
            <a:r>
              <a:rPr lang="en-US" altLang="en-US" dirty="0">
                <a:solidFill>
                  <a:srgbClr val="00B050"/>
                </a:solidFill>
              </a:rPr>
              <a:t>T</a:t>
            </a:r>
            <a:r>
              <a:rPr lang="en-US" altLang="en-US" dirty="0"/>
              <a:t>esting </a:t>
            </a:r>
            <a:r>
              <a:rPr lang="en-US" altLang="en-US" dirty="0">
                <a:solidFill>
                  <a:srgbClr val="00B050"/>
                </a:solidFill>
              </a:rPr>
              <a:t>R</a:t>
            </a:r>
            <a:r>
              <a:rPr lang="en-US" altLang="en-US" dirty="0"/>
              <a:t>eally </a:t>
            </a:r>
            <a:r>
              <a:rPr lang="en-US" altLang="en-US" dirty="0">
                <a:solidFill>
                  <a:srgbClr val="00B050"/>
                </a:solidFill>
              </a:rPr>
              <a:t>M</a:t>
            </a:r>
            <a:r>
              <a:rPr lang="en-US" altLang="en-US" dirty="0"/>
              <a:t>atters for </a:t>
            </a:r>
            <a:br>
              <a:rPr lang="en-US" altLang="en-US" dirty="0"/>
            </a:br>
            <a:r>
              <a:rPr lang="en-US" altLang="en-US" dirty="0">
                <a:solidFill>
                  <a:srgbClr val="00B050"/>
                </a:solidFill>
              </a:rPr>
              <a:t>T</a:t>
            </a:r>
            <a:r>
              <a:rPr lang="en-US" altLang="en-US" dirty="0"/>
              <a:t>echnical </a:t>
            </a:r>
            <a:r>
              <a:rPr lang="en-US" altLang="en-US" dirty="0">
                <a:solidFill>
                  <a:srgbClr val="00B050"/>
                </a:solidFill>
              </a:rPr>
              <a:t>R</a:t>
            </a:r>
            <a:r>
              <a:rPr lang="en-US" altLang="en-US" dirty="0"/>
              <a:t>eference </a:t>
            </a:r>
            <a:r>
              <a:rPr lang="en-US" altLang="en-US" dirty="0">
                <a:solidFill>
                  <a:srgbClr val="00B050"/>
                </a:solidFill>
              </a:rPr>
              <a:t>M</a:t>
            </a:r>
            <a:r>
              <a:rPr lang="en-US" altLang="en-US" dirty="0"/>
              <a:t>anuals</a:t>
            </a:r>
            <a:br>
              <a:rPr lang="en-US" altLang="en-US" dirty="0"/>
            </a:br>
            <a:r>
              <a:rPr lang="en-US" altLang="en-US" sz="3200" dirty="0"/>
              <a:t>The Need for Evaluation Research to Assess, Calibrate, and Update TRMs</a:t>
            </a:r>
          </a:p>
        </p:txBody>
      </p:sp>
      <p:sp>
        <p:nvSpPr>
          <p:cNvPr id="2091" name="Rectangle 251"/>
          <p:cNvSpPr>
            <a:spLocks noGrp="1" noChangeArrowheads="1"/>
          </p:cNvSpPr>
          <p:nvPr>
            <p:ph type="subTitle" idx="1"/>
          </p:nvPr>
        </p:nvSpPr>
        <p:spPr>
          <a:xfrm>
            <a:off x="1362202" y="4341813"/>
            <a:ext cx="6400800" cy="1752600"/>
          </a:xfrm>
        </p:spPr>
        <p:txBody>
          <a:bodyPr/>
          <a:lstStyle/>
          <a:p>
            <a:endParaRPr lang="en-US" altLang="en-US" dirty="0"/>
          </a:p>
          <a:p>
            <a:r>
              <a:rPr lang="en-US" altLang="en-US" dirty="0"/>
              <a:t>Jackie Berger</a:t>
            </a:r>
          </a:p>
          <a:p>
            <a:r>
              <a:rPr lang="en-US" altLang="en-US" dirty="0"/>
              <a:t>Home Performance Conference</a:t>
            </a:r>
          </a:p>
          <a:p>
            <a:r>
              <a:rPr lang="en-US" altLang="en-US" dirty="0"/>
              <a:t>April 3, 2019</a:t>
            </a:r>
          </a:p>
        </p:txBody>
      </p:sp>
      <p:pic>
        <p:nvPicPr>
          <p:cNvPr id="2092" name="Picture 25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1275"/>
            <a:ext cx="2743200"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3" name="Picture 246"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4" name="Picture 249"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6" name="Rectangle 44"/>
          <p:cNvSpPr>
            <a:spLocks noGrp="1" noChangeArrowheads="1"/>
          </p:cNvSpPr>
          <p:nvPr>
            <p:ph type="title"/>
          </p:nvPr>
        </p:nvSpPr>
        <p:spPr>
          <a:xfrm>
            <a:off x="104775" y="22224"/>
            <a:ext cx="7772400" cy="1143000"/>
          </a:xfrm>
        </p:spPr>
        <p:txBody>
          <a:bodyPr/>
          <a:lstStyle/>
          <a:p>
            <a:pPr algn="l"/>
            <a:r>
              <a:rPr lang="en-US" altLang="en-US" dirty="0"/>
              <a:t>TRM </a:t>
            </a:r>
            <a:r>
              <a:rPr lang="en-US" altLang="en-US" dirty="0" smtClean="0"/>
              <a:t>Examples</a:t>
            </a:r>
            <a:endParaRPr lang="en-US" altLang="en-US" dirty="0"/>
          </a:p>
        </p:txBody>
      </p:sp>
      <mc:AlternateContent xmlns:mc="http://schemas.openxmlformats.org/markup-compatibility/2006" xmlns:a14="http://schemas.microsoft.com/office/drawing/2010/main">
        <mc:Choice Requires="a14">
          <p:graphicFrame>
            <p:nvGraphicFramePr>
              <p:cNvPr id="2" name="Content Placeholder 1"/>
              <p:cNvGraphicFramePr>
                <a:graphicFrameLocks noGrp="1"/>
              </p:cNvGraphicFramePr>
              <p:nvPr>
                <p:ph idx="1"/>
                <p:extLst>
                  <p:ext uri="{D42A27DB-BD31-4B8C-83A1-F6EECF244321}">
                    <p14:modId xmlns:p14="http://schemas.microsoft.com/office/powerpoint/2010/main" val="1684225837"/>
                  </p:ext>
                </p:extLst>
              </p:nvPr>
            </p:nvGraphicFramePr>
            <p:xfrm>
              <a:off x="276224" y="1725611"/>
              <a:ext cx="8639175" cy="48641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Choice>
        <mc:Fallback xmlns="">
          <p:graphicFrame>
            <p:nvGraphicFramePr>
              <p:cNvPr id="2" name="Content Placeholder 1"/>
              <p:cNvGraphicFramePr>
                <a:graphicFrameLocks noGrp="1"/>
              </p:cNvGraphicFramePr>
              <p:nvPr>
                <p:ph idx="1"/>
                <p:extLst>
                  <p:ext uri="{D42A27DB-BD31-4B8C-83A1-F6EECF244321}">
                    <p14:modId xmlns:p14="http://schemas.microsoft.com/office/powerpoint/2010/main" val="1684225837"/>
                  </p:ext>
                </p:extLst>
              </p:nvPr>
            </p:nvGraphicFramePr>
            <p:xfrm>
              <a:off x="276224" y="1725611"/>
              <a:ext cx="8639175" cy="486410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mc:Fallback>
      </mc:AlternateContent>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E750C344-2A1F-43C7-A786-CA44BAE0FC0D}" type="slidenum">
              <a:rPr lang="en-US" altLang="en-US" sz="1000"/>
              <a:pPr eaLnBrk="1" hangingPunct="1">
                <a:spcBef>
                  <a:spcPct val="50000"/>
                </a:spcBef>
              </a:pPr>
              <a:t>10</a:t>
            </a:fld>
            <a:endParaRPr lang="en-US" altLang="en-US" sz="1000"/>
          </a:p>
        </p:txBody>
      </p:sp>
    </p:spTree>
    <p:extLst>
      <p:ext uri="{BB962C8B-B14F-4D97-AF65-F5344CB8AC3E}">
        <p14:creationId xmlns:p14="http://schemas.microsoft.com/office/powerpoint/2010/main" val="1698766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8938" y="2143125"/>
            <a:ext cx="8184325" cy="1362075"/>
          </a:xfrm>
        </p:spPr>
        <p:txBody>
          <a:bodyPr/>
          <a:lstStyle/>
          <a:p>
            <a:pPr algn="ctr"/>
            <a:r>
              <a:rPr lang="en-US" sz="4400" dirty="0" smtClean="0"/>
              <a:t/>
            </a:r>
            <a:br>
              <a:rPr lang="en-US" sz="4400" dirty="0" smtClean="0"/>
            </a:br>
            <a:r>
              <a:rPr lang="en-US" sz="4400" dirty="0" smtClean="0"/>
              <a:t>TRM Use</a:t>
            </a:r>
            <a:endParaRPr lang="en-US" sz="4400" dirty="0"/>
          </a:p>
        </p:txBody>
      </p:sp>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E750C344-2A1F-43C7-A786-CA44BAE0FC0D}" type="slidenum">
              <a:rPr lang="en-US" altLang="en-US" sz="1000"/>
              <a:pPr eaLnBrk="1" hangingPunct="1">
                <a:spcBef>
                  <a:spcPct val="50000"/>
                </a:spcBef>
              </a:pPr>
              <a:t>11</a:t>
            </a:fld>
            <a:endParaRPr lang="en-US" altLang="en-US" sz="1000"/>
          </a:p>
        </p:txBody>
      </p:sp>
    </p:spTree>
    <p:extLst>
      <p:ext uri="{BB962C8B-B14F-4D97-AF65-F5344CB8AC3E}">
        <p14:creationId xmlns:p14="http://schemas.microsoft.com/office/powerpoint/2010/main" val="192924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6" name="Rectangle 44"/>
          <p:cNvSpPr>
            <a:spLocks noGrp="1" noChangeArrowheads="1"/>
          </p:cNvSpPr>
          <p:nvPr>
            <p:ph type="title"/>
          </p:nvPr>
        </p:nvSpPr>
        <p:spPr>
          <a:xfrm>
            <a:off x="161925" y="24733"/>
            <a:ext cx="7772400" cy="1143000"/>
          </a:xfrm>
        </p:spPr>
        <p:txBody>
          <a:bodyPr/>
          <a:lstStyle/>
          <a:p>
            <a:pPr algn="l"/>
            <a:r>
              <a:rPr lang="en-US" altLang="en-US" dirty="0"/>
              <a:t>How are TRMs Used?</a:t>
            </a:r>
          </a:p>
        </p:txBody>
      </p:sp>
      <p:graphicFrame>
        <p:nvGraphicFramePr>
          <p:cNvPr id="2" name="Diagram 1"/>
          <p:cNvGraphicFramePr/>
          <p:nvPr>
            <p:extLst>
              <p:ext uri="{D42A27DB-BD31-4B8C-83A1-F6EECF244321}">
                <p14:modId xmlns:p14="http://schemas.microsoft.com/office/powerpoint/2010/main" val="2962224394"/>
              </p:ext>
            </p:extLst>
          </p:nvPr>
        </p:nvGraphicFramePr>
        <p:xfrm>
          <a:off x="162157" y="1614235"/>
          <a:ext cx="8697119" cy="49133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E750C344-2A1F-43C7-A786-CA44BAE0FC0D}" type="slidenum">
              <a:rPr lang="en-US" altLang="en-US" sz="1000"/>
              <a:pPr eaLnBrk="1" hangingPunct="1">
                <a:spcBef>
                  <a:spcPct val="50000"/>
                </a:spcBef>
              </a:pPr>
              <a:t>12</a:t>
            </a:fld>
            <a:endParaRPr lang="en-US" altLang="en-US" sz="1000"/>
          </a:p>
        </p:txBody>
      </p:sp>
    </p:spTree>
    <p:extLst>
      <p:ext uri="{BB962C8B-B14F-4D97-AF65-F5344CB8AC3E}">
        <p14:creationId xmlns:p14="http://schemas.microsoft.com/office/powerpoint/2010/main" val="2410562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6" name="Rectangle 44"/>
          <p:cNvSpPr>
            <a:spLocks noGrp="1" noChangeArrowheads="1"/>
          </p:cNvSpPr>
          <p:nvPr>
            <p:ph type="title"/>
          </p:nvPr>
        </p:nvSpPr>
        <p:spPr>
          <a:xfrm>
            <a:off x="144618" y="267765"/>
            <a:ext cx="7772400" cy="1143000"/>
          </a:xfrm>
        </p:spPr>
        <p:txBody>
          <a:bodyPr/>
          <a:lstStyle/>
          <a:p>
            <a:pPr algn="l"/>
            <a:r>
              <a:rPr lang="en-US" altLang="en-US" dirty="0" smtClean="0"/>
              <a:t>TRM Use</a:t>
            </a:r>
            <a:br>
              <a:rPr lang="en-US" altLang="en-US" dirty="0" smtClean="0"/>
            </a:br>
            <a:r>
              <a:rPr lang="en-US" altLang="en-US" dirty="0" smtClean="0"/>
              <a:t>Regulatory Reporting</a:t>
            </a:r>
            <a:endParaRPr lang="en-US" altLang="en-US" dirty="0"/>
          </a:p>
        </p:txBody>
      </p:sp>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E750C344-2A1F-43C7-A786-CA44BAE0FC0D}" type="slidenum">
              <a:rPr lang="en-US" altLang="en-US" sz="1000"/>
              <a:pPr eaLnBrk="1" hangingPunct="1">
                <a:spcBef>
                  <a:spcPct val="50000"/>
                </a:spcBef>
              </a:pPr>
              <a:t>13</a:t>
            </a:fld>
            <a:endParaRPr lang="en-US" altLang="en-US" sz="100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072201950"/>
              </p:ext>
            </p:extLst>
          </p:nvPr>
        </p:nvGraphicFramePr>
        <p:xfrm>
          <a:off x="685800" y="1981200"/>
          <a:ext cx="7772400" cy="411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95131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6" name="Rectangle 44"/>
          <p:cNvSpPr>
            <a:spLocks noGrp="1" noChangeArrowheads="1"/>
          </p:cNvSpPr>
          <p:nvPr>
            <p:ph type="title"/>
          </p:nvPr>
        </p:nvSpPr>
        <p:spPr>
          <a:xfrm>
            <a:off x="144618" y="267765"/>
            <a:ext cx="7772400" cy="1143000"/>
          </a:xfrm>
        </p:spPr>
        <p:txBody>
          <a:bodyPr/>
          <a:lstStyle/>
          <a:p>
            <a:pPr algn="l"/>
            <a:r>
              <a:rPr lang="en-US" altLang="en-US" dirty="0" smtClean="0"/>
              <a:t>TRM Use</a:t>
            </a:r>
            <a:br>
              <a:rPr lang="en-US" altLang="en-US" dirty="0" smtClean="0"/>
            </a:br>
            <a:r>
              <a:rPr lang="en-US" altLang="en-US" dirty="0" smtClean="0"/>
              <a:t>Non-Energy Impacts</a:t>
            </a:r>
            <a:endParaRPr lang="en-US" altLang="en-US" dirty="0"/>
          </a:p>
        </p:txBody>
      </p:sp>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E750C344-2A1F-43C7-A786-CA44BAE0FC0D}" type="slidenum">
              <a:rPr lang="en-US" altLang="en-US" sz="1000"/>
              <a:pPr eaLnBrk="1" hangingPunct="1">
                <a:spcBef>
                  <a:spcPct val="50000"/>
                </a:spcBef>
              </a:pPr>
              <a:t>14</a:t>
            </a:fld>
            <a:endParaRPr lang="en-US" altLang="en-US" sz="100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318929985"/>
              </p:ext>
            </p:extLst>
          </p:nvPr>
        </p:nvGraphicFramePr>
        <p:xfrm>
          <a:off x="685800" y="1981200"/>
          <a:ext cx="7772400" cy="411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21162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6" name="Rectangle 44"/>
          <p:cNvSpPr>
            <a:spLocks noGrp="1" noChangeArrowheads="1"/>
          </p:cNvSpPr>
          <p:nvPr>
            <p:ph type="title"/>
          </p:nvPr>
        </p:nvSpPr>
        <p:spPr>
          <a:xfrm>
            <a:off x="144618" y="267765"/>
            <a:ext cx="7772400" cy="1143000"/>
          </a:xfrm>
        </p:spPr>
        <p:txBody>
          <a:bodyPr/>
          <a:lstStyle/>
          <a:p>
            <a:pPr algn="l"/>
            <a:r>
              <a:rPr lang="en-US" altLang="en-US" dirty="0" smtClean="0"/>
              <a:t>TRM Use</a:t>
            </a:r>
            <a:br>
              <a:rPr lang="en-US" altLang="en-US" dirty="0" smtClean="0"/>
            </a:br>
            <a:r>
              <a:rPr lang="en-US" altLang="en-US" dirty="0" smtClean="0"/>
              <a:t>Cost-Effectiveness</a:t>
            </a:r>
            <a:endParaRPr lang="en-US" altLang="en-US" dirty="0"/>
          </a:p>
        </p:txBody>
      </p:sp>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E750C344-2A1F-43C7-A786-CA44BAE0FC0D}" type="slidenum">
              <a:rPr lang="en-US" altLang="en-US" sz="1000"/>
              <a:pPr eaLnBrk="1" hangingPunct="1">
                <a:spcBef>
                  <a:spcPct val="50000"/>
                </a:spcBef>
              </a:pPr>
              <a:t>15</a:t>
            </a:fld>
            <a:endParaRPr lang="en-US" altLang="en-US" sz="10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863613200"/>
              </p:ext>
            </p:extLst>
          </p:nvPr>
        </p:nvGraphicFramePr>
        <p:xfrm>
          <a:off x="428625" y="1688757"/>
          <a:ext cx="7772400" cy="411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42559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6" name="Rectangle 44"/>
          <p:cNvSpPr>
            <a:spLocks noGrp="1" noChangeArrowheads="1"/>
          </p:cNvSpPr>
          <p:nvPr>
            <p:ph type="title"/>
          </p:nvPr>
        </p:nvSpPr>
        <p:spPr>
          <a:xfrm>
            <a:off x="144618" y="267765"/>
            <a:ext cx="7772400" cy="1143000"/>
          </a:xfrm>
        </p:spPr>
        <p:txBody>
          <a:bodyPr/>
          <a:lstStyle/>
          <a:p>
            <a:pPr algn="l"/>
            <a:r>
              <a:rPr lang="en-US" altLang="en-US" dirty="0" smtClean="0"/>
              <a:t>TRM Use</a:t>
            </a:r>
            <a:br>
              <a:rPr lang="en-US" altLang="en-US" dirty="0" smtClean="0"/>
            </a:br>
            <a:r>
              <a:rPr lang="en-US" altLang="en-US" dirty="0" smtClean="0"/>
              <a:t>Program Comparisons</a:t>
            </a:r>
            <a:endParaRPr lang="en-US" altLang="en-US" dirty="0"/>
          </a:p>
        </p:txBody>
      </p:sp>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E750C344-2A1F-43C7-A786-CA44BAE0FC0D}" type="slidenum">
              <a:rPr lang="en-US" altLang="en-US" sz="1000"/>
              <a:pPr eaLnBrk="1" hangingPunct="1">
                <a:spcBef>
                  <a:spcPct val="50000"/>
                </a:spcBef>
              </a:pPr>
              <a:t>16</a:t>
            </a:fld>
            <a:endParaRPr lang="en-US" altLang="en-US" sz="10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256881974"/>
              </p:ext>
            </p:extLst>
          </p:nvPr>
        </p:nvGraphicFramePr>
        <p:xfrm>
          <a:off x="495300" y="2062234"/>
          <a:ext cx="8229600" cy="44492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36166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6" name="Rectangle 44"/>
          <p:cNvSpPr>
            <a:spLocks noGrp="1" noChangeArrowheads="1"/>
          </p:cNvSpPr>
          <p:nvPr>
            <p:ph type="title"/>
          </p:nvPr>
        </p:nvSpPr>
        <p:spPr>
          <a:xfrm>
            <a:off x="87313" y="258762"/>
            <a:ext cx="7772400" cy="1143000"/>
          </a:xfrm>
        </p:spPr>
        <p:txBody>
          <a:bodyPr/>
          <a:lstStyle/>
          <a:p>
            <a:pPr algn="l"/>
            <a:r>
              <a:rPr lang="en-US" altLang="en-US" dirty="0"/>
              <a:t>How are TRMs Used</a:t>
            </a:r>
            <a:r>
              <a:rPr lang="en-US" altLang="en-US" dirty="0" smtClean="0"/>
              <a:t>?</a:t>
            </a:r>
            <a:br>
              <a:rPr lang="en-US" altLang="en-US" dirty="0" smtClean="0"/>
            </a:br>
            <a:r>
              <a:rPr lang="en-US" altLang="en-US" dirty="0" smtClean="0"/>
              <a:t>EE Resource Standards</a:t>
            </a:r>
            <a:endParaRPr lang="en-US" altLang="en-US" dirty="0"/>
          </a:p>
        </p:txBody>
      </p:sp>
      <p:graphicFrame>
        <p:nvGraphicFramePr>
          <p:cNvPr id="2" name="Diagram 1"/>
          <p:cNvGraphicFramePr/>
          <p:nvPr>
            <p:extLst>
              <p:ext uri="{D42A27DB-BD31-4B8C-83A1-F6EECF244321}">
                <p14:modId xmlns:p14="http://schemas.microsoft.com/office/powerpoint/2010/main" val="2419167198"/>
              </p:ext>
            </p:extLst>
          </p:nvPr>
        </p:nvGraphicFramePr>
        <p:xfrm>
          <a:off x="230186" y="1665248"/>
          <a:ext cx="8837613" cy="46863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E750C344-2A1F-43C7-A786-CA44BAE0FC0D}" type="slidenum">
              <a:rPr lang="en-US" altLang="en-US" sz="1000"/>
              <a:pPr eaLnBrk="1" hangingPunct="1">
                <a:spcBef>
                  <a:spcPct val="50000"/>
                </a:spcBef>
              </a:pPr>
              <a:t>17</a:t>
            </a:fld>
            <a:endParaRPr lang="en-US" altLang="en-US" sz="1000" dirty="0"/>
          </a:p>
        </p:txBody>
      </p:sp>
    </p:spTree>
    <p:extLst>
      <p:ext uri="{BB962C8B-B14F-4D97-AF65-F5344CB8AC3E}">
        <p14:creationId xmlns:p14="http://schemas.microsoft.com/office/powerpoint/2010/main" val="1485701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6" name="Rectangle 44"/>
          <p:cNvSpPr>
            <a:spLocks noGrp="1" noChangeArrowheads="1"/>
          </p:cNvSpPr>
          <p:nvPr>
            <p:ph type="title"/>
          </p:nvPr>
        </p:nvSpPr>
        <p:spPr>
          <a:xfrm>
            <a:off x="161925" y="24733"/>
            <a:ext cx="7772400" cy="1143000"/>
          </a:xfrm>
        </p:spPr>
        <p:txBody>
          <a:bodyPr/>
          <a:lstStyle/>
          <a:p>
            <a:pPr algn="l"/>
            <a:r>
              <a:rPr lang="en-US" altLang="en-US" dirty="0"/>
              <a:t>Decoupling</a:t>
            </a:r>
          </a:p>
        </p:txBody>
      </p:sp>
      <p:graphicFrame>
        <p:nvGraphicFramePr>
          <p:cNvPr id="2" name="Diagram 1"/>
          <p:cNvGraphicFramePr/>
          <p:nvPr/>
        </p:nvGraphicFramePr>
        <p:xfrm>
          <a:off x="413099" y="1676400"/>
          <a:ext cx="7772400" cy="411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E750C344-2A1F-43C7-A786-CA44BAE0FC0D}" type="slidenum">
              <a:rPr lang="en-US" altLang="en-US" sz="1000"/>
              <a:pPr eaLnBrk="1" hangingPunct="1">
                <a:spcBef>
                  <a:spcPct val="50000"/>
                </a:spcBef>
              </a:pPr>
              <a:t>18</a:t>
            </a:fld>
            <a:endParaRPr lang="en-US" altLang="en-US" sz="1000" dirty="0"/>
          </a:p>
        </p:txBody>
      </p:sp>
    </p:spTree>
    <p:extLst>
      <p:ext uri="{BB962C8B-B14F-4D97-AF65-F5344CB8AC3E}">
        <p14:creationId xmlns:p14="http://schemas.microsoft.com/office/powerpoint/2010/main" val="22607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8938" y="2143125"/>
            <a:ext cx="8184325" cy="1362075"/>
          </a:xfrm>
        </p:spPr>
        <p:txBody>
          <a:bodyPr/>
          <a:lstStyle/>
          <a:p>
            <a:pPr algn="ctr"/>
            <a:r>
              <a:rPr lang="en-US" sz="4400" dirty="0"/>
              <a:t>Additional research approaches</a:t>
            </a:r>
          </a:p>
        </p:txBody>
      </p:sp>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E750C344-2A1F-43C7-A786-CA44BAE0FC0D}" type="slidenum">
              <a:rPr lang="en-US" altLang="en-US" sz="1000"/>
              <a:pPr eaLnBrk="1" hangingPunct="1">
                <a:spcBef>
                  <a:spcPct val="50000"/>
                </a:spcBef>
              </a:pPr>
              <a:t>19</a:t>
            </a:fld>
            <a:endParaRPr lang="en-US" altLang="en-US" sz="1000" dirty="0"/>
          </a:p>
        </p:txBody>
      </p:sp>
    </p:spTree>
    <p:extLst>
      <p:ext uri="{BB962C8B-B14F-4D97-AF65-F5344CB8AC3E}">
        <p14:creationId xmlns:p14="http://schemas.microsoft.com/office/powerpoint/2010/main" val="3723675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6" name="Rectangle 44"/>
          <p:cNvSpPr>
            <a:spLocks noGrp="1" noChangeArrowheads="1"/>
          </p:cNvSpPr>
          <p:nvPr>
            <p:ph type="title"/>
          </p:nvPr>
        </p:nvSpPr>
        <p:spPr>
          <a:xfrm>
            <a:off x="161925" y="84138"/>
            <a:ext cx="7772400" cy="1143000"/>
          </a:xfrm>
        </p:spPr>
        <p:txBody>
          <a:bodyPr/>
          <a:lstStyle/>
          <a:p>
            <a:pPr algn="l"/>
            <a:r>
              <a:rPr lang="en-US" altLang="en-US" dirty="0" smtClean="0"/>
              <a:t>Projection</a:t>
            </a:r>
            <a:endParaRPr lang="en-US" altLang="en-US" dirty="0"/>
          </a:p>
        </p:txBody>
      </p:sp>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E750C344-2A1F-43C7-A786-CA44BAE0FC0D}" type="slidenum">
              <a:rPr lang="en-US" altLang="en-US" sz="1000"/>
              <a:pPr eaLnBrk="1" hangingPunct="1">
                <a:spcBef>
                  <a:spcPct val="50000"/>
                </a:spcBef>
              </a:pPr>
              <a:t>2</a:t>
            </a:fld>
            <a:endParaRPr lang="en-US" altLang="en-US" sz="1000" dirty="0"/>
          </a:p>
        </p:txBody>
      </p:sp>
      <p:pic>
        <p:nvPicPr>
          <p:cNvPr id="4098" name="Picture 2" descr="Image result for hot weather forecast beach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44" t="35833" r="33794"/>
          <a:stretch/>
        </p:blipFill>
        <p:spPr bwMode="auto">
          <a:xfrm>
            <a:off x="141725" y="1820287"/>
            <a:ext cx="8860549" cy="4639426"/>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Image result for thermometer hot weath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97565" y="4224714"/>
            <a:ext cx="1625760" cy="20321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6" name="Rectangle 44"/>
          <p:cNvSpPr>
            <a:spLocks noGrp="1" noChangeArrowheads="1"/>
          </p:cNvSpPr>
          <p:nvPr>
            <p:ph type="title"/>
          </p:nvPr>
        </p:nvSpPr>
        <p:spPr>
          <a:xfrm>
            <a:off x="87313" y="241300"/>
            <a:ext cx="7772400" cy="1143000"/>
          </a:xfrm>
        </p:spPr>
        <p:txBody>
          <a:bodyPr/>
          <a:lstStyle/>
          <a:p>
            <a:pPr algn="l"/>
            <a:r>
              <a:rPr lang="en-US" altLang="en-US" dirty="0"/>
              <a:t>Energy Saving Measurement Approaches</a:t>
            </a:r>
          </a:p>
        </p:txBody>
      </p:sp>
      <p:graphicFrame>
        <p:nvGraphicFramePr>
          <p:cNvPr id="2" name="Diagram 1"/>
          <p:cNvGraphicFramePr/>
          <p:nvPr>
            <p:extLst>
              <p:ext uri="{D42A27DB-BD31-4B8C-83A1-F6EECF244321}">
                <p14:modId xmlns:p14="http://schemas.microsoft.com/office/powerpoint/2010/main" val="3288227183"/>
              </p:ext>
            </p:extLst>
          </p:nvPr>
        </p:nvGraphicFramePr>
        <p:xfrm>
          <a:off x="504825" y="1600200"/>
          <a:ext cx="7772400"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E750C344-2A1F-43C7-A786-CA44BAE0FC0D}" type="slidenum">
              <a:rPr lang="en-US" altLang="en-US" sz="1000"/>
              <a:pPr eaLnBrk="1" hangingPunct="1">
                <a:spcBef>
                  <a:spcPct val="50000"/>
                </a:spcBef>
              </a:pPr>
              <a:t>20</a:t>
            </a:fld>
            <a:endParaRPr lang="en-US" altLang="en-US" sz="1000" dirty="0"/>
          </a:p>
        </p:txBody>
      </p:sp>
    </p:spTree>
    <p:extLst>
      <p:ext uri="{BB962C8B-B14F-4D97-AF65-F5344CB8AC3E}">
        <p14:creationId xmlns:p14="http://schemas.microsoft.com/office/powerpoint/2010/main" val="3459027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Bevel 13"/>
          <p:cNvSpPr/>
          <p:nvPr/>
        </p:nvSpPr>
        <p:spPr>
          <a:xfrm>
            <a:off x="69850" y="5386388"/>
            <a:ext cx="8845550" cy="14224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3556" name="Freeform 2"/>
          <p:cNvSpPr>
            <a:spLocks/>
          </p:cNvSpPr>
          <p:nvPr/>
        </p:nvSpPr>
        <p:spPr bwMode="auto">
          <a:xfrm>
            <a:off x="2114550"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557" name="Freeform 3"/>
          <p:cNvSpPr>
            <a:spLocks/>
          </p:cNvSpPr>
          <p:nvPr/>
        </p:nvSpPr>
        <p:spPr bwMode="auto">
          <a:xfrm>
            <a:off x="1909763"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558" name="Freeform 4"/>
          <p:cNvSpPr>
            <a:spLocks/>
          </p:cNvSpPr>
          <p:nvPr/>
        </p:nvSpPr>
        <p:spPr bwMode="auto">
          <a:xfrm>
            <a:off x="1693863" y="0"/>
            <a:ext cx="147637"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559" name="Freeform 5"/>
          <p:cNvSpPr>
            <a:spLocks/>
          </p:cNvSpPr>
          <p:nvPr/>
        </p:nvSpPr>
        <p:spPr bwMode="auto">
          <a:xfrm>
            <a:off x="14874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560" name="Freeform 6"/>
          <p:cNvSpPr>
            <a:spLocks/>
          </p:cNvSpPr>
          <p:nvPr/>
        </p:nvSpPr>
        <p:spPr bwMode="auto">
          <a:xfrm>
            <a:off x="1282700"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561" name="Freeform 7"/>
          <p:cNvSpPr>
            <a:spLocks/>
          </p:cNvSpPr>
          <p:nvPr/>
        </p:nvSpPr>
        <p:spPr bwMode="auto">
          <a:xfrm>
            <a:off x="1063625" y="0"/>
            <a:ext cx="147638" cy="55563"/>
          </a:xfrm>
          <a:custGeom>
            <a:avLst/>
            <a:gdLst>
              <a:gd name="T0" fmla="*/ 2147483646 w 93"/>
              <a:gd name="T1" fmla="*/ 2147483646 h 35"/>
              <a:gd name="T2" fmla="*/ 2147483646 w 93"/>
              <a:gd name="T3" fmla="*/ 0 h 35"/>
              <a:gd name="T4" fmla="*/ 0 w 93"/>
              <a:gd name="T5" fmla="*/ 2147483646 h 35"/>
              <a:gd name="T6" fmla="*/ 2147483646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562" name="Freeform 8"/>
          <p:cNvSpPr>
            <a:spLocks/>
          </p:cNvSpPr>
          <p:nvPr/>
        </p:nvSpPr>
        <p:spPr bwMode="auto">
          <a:xfrm>
            <a:off x="865188"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563" name="Freeform 9"/>
          <p:cNvSpPr>
            <a:spLocks/>
          </p:cNvSpPr>
          <p:nvPr/>
        </p:nvSpPr>
        <p:spPr bwMode="auto">
          <a:xfrm>
            <a:off x="65563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564" name="Freeform 10"/>
          <p:cNvSpPr>
            <a:spLocks/>
          </p:cNvSpPr>
          <p:nvPr/>
        </p:nvSpPr>
        <p:spPr bwMode="auto">
          <a:xfrm>
            <a:off x="447675" y="0"/>
            <a:ext cx="149225" cy="55563"/>
          </a:xfrm>
          <a:custGeom>
            <a:avLst/>
            <a:gdLst>
              <a:gd name="T0" fmla="*/ 2147483646 w 94"/>
              <a:gd name="T1" fmla="*/ 2147483646 h 35"/>
              <a:gd name="T2" fmla="*/ 2147483646 w 94"/>
              <a:gd name="T3" fmla="*/ 0 h 35"/>
              <a:gd name="T4" fmla="*/ 0 w 94"/>
              <a:gd name="T5" fmla="*/ 2147483646 h 35"/>
              <a:gd name="T6" fmla="*/ 2147483646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565" name="Freeform 11"/>
          <p:cNvSpPr>
            <a:spLocks/>
          </p:cNvSpPr>
          <p:nvPr/>
        </p:nvSpPr>
        <p:spPr bwMode="auto">
          <a:xfrm>
            <a:off x="242888" y="0"/>
            <a:ext cx="146050" cy="55563"/>
          </a:xfrm>
          <a:custGeom>
            <a:avLst/>
            <a:gdLst>
              <a:gd name="T0" fmla="*/ 2147483646 w 92"/>
              <a:gd name="T1" fmla="*/ 2147483646 h 35"/>
              <a:gd name="T2" fmla="*/ 2147483646 w 92"/>
              <a:gd name="T3" fmla="*/ 0 h 35"/>
              <a:gd name="T4" fmla="*/ 0 w 92"/>
              <a:gd name="T5" fmla="*/ 2147483646 h 35"/>
              <a:gd name="T6" fmla="*/ 2147483646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566" name="Freeform 12"/>
          <p:cNvSpPr>
            <a:spLocks/>
          </p:cNvSpPr>
          <p:nvPr/>
        </p:nvSpPr>
        <p:spPr bwMode="auto">
          <a:xfrm>
            <a:off x="66659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567" name="Freeform 13"/>
          <p:cNvSpPr>
            <a:spLocks/>
          </p:cNvSpPr>
          <p:nvPr/>
        </p:nvSpPr>
        <p:spPr bwMode="auto">
          <a:xfrm>
            <a:off x="64611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568" name="Freeform 14"/>
          <p:cNvSpPr>
            <a:spLocks/>
          </p:cNvSpPr>
          <p:nvPr/>
        </p:nvSpPr>
        <p:spPr bwMode="auto">
          <a:xfrm>
            <a:off x="68754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569" name="Freeform 15"/>
          <p:cNvSpPr>
            <a:spLocks/>
          </p:cNvSpPr>
          <p:nvPr/>
        </p:nvSpPr>
        <p:spPr bwMode="auto">
          <a:xfrm>
            <a:off x="70834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570" name="Freeform 16"/>
          <p:cNvSpPr>
            <a:spLocks/>
          </p:cNvSpPr>
          <p:nvPr/>
        </p:nvSpPr>
        <p:spPr bwMode="auto">
          <a:xfrm>
            <a:off x="72977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571" name="Freeform 17"/>
          <p:cNvSpPr>
            <a:spLocks/>
          </p:cNvSpPr>
          <p:nvPr/>
        </p:nvSpPr>
        <p:spPr bwMode="auto">
          <a:xfrm>
            <a:off x="75025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572" name="Freeform 18"/>
          <p:cNvSpPr>
            <a:spLocks/>
          </p:cNvSpPr>
          <p:nvPr/>
        </p:nvSpPr>
        <p:spPr bwMode="auto">
          <a:xfrm>
            <a:off x="77104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573" name="Freeform 19"/>
          <p:cNvSpPr>
            <a:spLocks/>
          </p:cNvSpPr>
          <p:nvPr/>
        </p:nvSpPr>
        <p:spPr bwMode="auto">
          <a:xfrm>
            <a:off x="79279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574" name="Freeform 20"/>
          <p:cNvSpPr>
            <a:spLocks/>
          </p:cNvSpPr>
          <p:nvPr/>
        </p:nvSpPr>
        <p:spPr bwMode="auto">
          <a:xfrm>
            <a:off x="81280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575" name="Freeform 21"/>
          <p:cNvSpPr>
            <a:spLocks/>
          </p:cNvSpPr>
          <p:nvPr/>
        </p:nvSpPr>
        <p:spPr bwMode="auto">
          <a:xfrm>
            <a:off x="83375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576" name="Freeform 22"/>
          <p:cNvSpPr>
            <a:spLocks/>
          </p:cNvSpPr>
          <p:nvPr/>
        </p:nvSpPr>
        <p:spPr bwMode="auto">
          <a:xfrm>
            <a:off x="85423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577" name="Freeform 23"/>
          <p:cNvSpPr>
            <a:spLocks/>
          </p:cNvSpPr>
          <p:nvPr/>
        </p:nvSpPr>
        <p:spPr bwMode="auto">
          <a:xfrm>
            <a:off x="875030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578" name="Freeform 24"/>
          <p:cNvSpPr>
            <a:spLocks/>
          </p:cNvSpPr>
          <p:nvPr/>
        </p:nvSpPr>
        <p:spPr bwMode="auto">
          <a:xfrm>
            <a:off x="543083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579" name="Freeform 25"/>
          <p:cNvSpPr>
            <a:spLocks/>
          </p:cNvSpPr>
          <p:nvPr/>
        </p:nvSpPr>
        <p:spPr bwMode="auto">
          <a:xfrm>
            <a:off x="522287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580" name="Freeform 26"/>
          <p:cNvSpPr>
            <a:spLocks/>
          </p:cNvSpPr>
          <p:nvPr/>
        </p:nvSpPr>
        <p:spPr bwMode="auto">
          <a:xfrm>
            <a:off x="56403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581" name="Freeform 27"/>
          <p:cNvSpPr>
            <a:spLocks/>
          </p:cNvSpPr>
          <p:nvPr/>
        </p:nvSpPr>
        <p:spPr bwMode="auto">
          <a:xfrm>
            <a:off x="5848350"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582" name="Freeform 28"/>
          <p:cNvSpPr>
            <a:spLocks/>
          </p:cNvSpPr>
          <p:nvPr/>
        </p:nvSpPr>
        <p:spPr bwMode="auto">
          <a:xfrm>
            <a:off x="6062663" y="0"/>
            <a:ext cx="146050" cy="55563"/>
          </a:xfrm>
          <a:custGeom>
            <a:avLst/>
            <a:gdLst>
              <a:gd name="T0" fmla="*/ 0 w 92"/>
              <a:gd name="T1" fmla="*/ 2147483646 h 35"/>
              <a:gd name="T2" fmla="*/ 2147483646 w 92"/>
              <a:gd name="T3" fmla="*/ 0 h 35"/>
              <a:gd name="T4" fmla="*/ 2147483646 w 92"/>
              <a:gd name="T5" fmla="*/ 2147483646 h 35"/>
              <a:gd name="T6" fmla="*/ 0 w 92"/>
              <a:gd name="T7" fmla="*/ 2147483646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583" name="Freeform 29"/>
          <p:cNvSpPr>
            <a:spLocks/>
          </p:cNvSpPr>
          <p:nvPr/>
        </p:nvSpPr>
        <p:spPr bwMode="auto">
          <a:xfrm>
            <a:off x="626586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584" name="Freeform 30"/>
          <p:cNvSpPr>
            <a:spLocks/>
          </p:cNvSpPr>
          <p:nvPr/>
        </p:nvSpPr>
        <p:spPr bwMode="auto">
          <a:xfrm>
            <a:off x="418147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585" name="Freeform 31"/>
          <p:cNvSpPr>
            <a:spLocks/>
          </p:cNvSpPr>
          <p:nvPr/>
        </p:nvSpPr>
        <p:spPr bwMode="auto">
          <a:xfrm>
            <a:off x="39735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586" name="Freeform 32"/>
          <p:cNvSpPr>
            <a:spLocks/>
          </p:cNvSpPr>
          <p:nvPr/>
        </p:nvSpPr>
        <p:spPr bwMode="auto">
          <a:xfrm>
            <a:off x="43910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587" name="Freeform 33"/>
          <p:cNvSpPr>
            <a:spLocks/>
          </p:cNvSpPr>
          <p:nvPr/>
        </p:nvSpPr>
        <p:spPr bwMode="auto">
          <a:xfrm>
            <a:off x="4595813"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588" name="Freeform 34"/>
          <p:cNvSpPr>
            <a:spLocks/>
          </p:cNvSpPr>
          <p:nvPr/>
        </p:nvSpPr>
        <p:spPr bwMode="auto">
          <a:xfrm>
            <a:off x="4810125"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589" name="Freeform 35"/>
          <p:cNvSpPr>
            <a:spLocks/>
          </p:cNvSpPr>
          <p:nvPr/>
        </p:nvSpPr>
        <p:spPr bwMode="auto">
          <a:xfrm>
            <a:off x="5018088"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590" name="Freeform 36"/>
          <p:cNvSpPr>
            <a:spLocks/>
          </p:cNvSpPr>
          <p:nvPr/>
        </p:nvSpPr>
        <p:spPr bwMode="auto">
          <a:xfrm>
            <a:off x="293528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591" name="Freeform 37"/>
          <p:cNvSpPr>
            <a:spLocks/>
          </p:cNvSpPr>
          <p:nvPr/>
        </p:nvSpPr>
        <p:spPr bwMode="auto">
          <a:xfrm>
            <a:off x="27289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592" name="Freeform 38"/>
          <p:cNvSpPr>
            <a:spLocks/>
          </p:cNvSpPr>
          <p:nvPr/>
        </p:nvSpPr>
        <p:spPr bwMode="auto">
          <a:xfrm>
            <a:off x="3144838" y="0"/>
            <a:ext cx="149225" cy="55563"/>
          </a:xfrm>
          <a:custGeom>
            <a:avLst/>
            <a:gdLst>
              <a:gd name="T0" fmla="*/ 0 w 94"/>
              <a:gd name="T1" fmla="*/ 2147483646 h 35"/>
              <a:gd name="T2" fmla="*/ 2147483646 w 94"/>
              <a:gd name="T3" fmla="*/ 0 h 35"/>
              <a:gd name="T4" fmla="*/ 2147483646 w 94"/>
              <a:gd name="T5" fmla="*/ 2147483646 h 35"/>
              <a:gd name="T6" fmla="*/ 0 w 94"/>
              <a:gd name="T7" fmla="*/ 2147483646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593" name="Freeform 39"/>
          <p:cNvSpPr>
            <a:spLocks/>
          </p:cNvSpPr>
          <p:nvPr/>
        </p:nvSpPr>
        <p:spPr bwMode="auto">
          <a:xfrm>
            <a:off x="3351213" y="0"/>
            <a:ext cx="147637"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594" name="Freeform 40"/>
          <p:cNvSpPr>
            <a:spLocks/>
          </p:cNvSpPr>
          <p:nvPr/>
        </p:nvSpPr>
        <p:spPr bwMode="auto">
          <a:xfrm>
            <a:off x="3565525" y="0"/>
            <a:ext cx="147638" cy="55563"/>
          </a:xfrm>
          <a:custGeom>
            <a:avLst/>
            <a:gdLst>
              <a:gd name="T0" fmla="*/ 0 w 93"/>
              <a:gd name="T1" fmla="*/ 2147483646 h 35"/>
              <a:gd name="T2" fmla="*/ 2147483646 w 93"/>
              <a:gd name="T3" fmla="*/ 0 h 35"/>
              <a:gd name="T4" fmla="*/ 2147483646 w 93"/>
              <a:gd name="T5" fmla="*/ 2147483646 h 35"/>
              <a:gd name="T6" fmla="*/ 0 w 93"/>
              <a:gd name="T7" fmla="*/ 2147483646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pic>
        <p:nvPicPr>
          <p:cNvPr id="23595"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60325"/>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96"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97" name="Rectangle 44"/>
          <p:cNvSpPr>
            <a:spLocks noGrp="1" noChangeArrowheads="1"/>
          </p:cNvSpPr>
          <p:nvPr>
            <p:ph type="title"/>
          </p:nvPr>
        </p:nvSpPr>
        <p:spPr>
          <a:xfrm>
            <a:off x="11113" y="-157163"/>
            <a:ext cx="7772400" cy="1143001"/>
          </a:xfrm>
        </p:spPr>
        <p:txBody>
          <a:bodyPr/>
          <a:lstStyle/>
          <a:p>
            <a:pPr algn="l" eaLnBrk="1" hangingPunct="1"/>
            <a:r>
              <a:rPr lang="en-US" altLang="en-US" dirty="0" smtClean="0"/>
              <a:t>Billing Analysis</a:t>
            </a:r>
          </a:p>
        </p:txBody>
      </p:sp>
      <p:sp>
        <p:nvSpPr>
          <p:cNvPr id="2359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fld id="{7D79FA91-6CDE-45D7-B33B-BEC208350276}" type="slidenum">
              <a:rPr lang="en-US" altLang="en-US" sz="1000"/>
              <a:pPr eaLnBrk="1" hangingPunct="1">
                <a:spcBef>
                  <a:spcPct val="50000"/>
                </a:spcBef>
                <a:buFontTx/>
                <a:buNone/>
              </a:pPr>
              <a:t>21</a:t>
            </a:fld>
            <a:endParaRPr lang="en-US" altLang="en-US" sz="1000" dirty="0"/>
          </a:p>
        </p:txBody>
      </p:sp>
      <p:sp>
        <p:nvSpPr>
          <p:cNvPr id="3" name="Right Arrow 2"/>
          <p:cNvSpPr/>
          <p:nvPr/>
        </p:nvSpPr>
        <p:spPr>
          <a:xfrm>
            <a:off x="52388" y="2554288"/>
            <a:ext cx="8389937" cy="9128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Diamond 3"/>
          <p:cNvSpPr/>
          <p:nvPr/>
        </p:nvSpPr>
        <p:spPr>
          <a:xfrm>
            <a:off x="3409950" y="2790825"/>
            <a:ext cx="82550" cy="615950"/>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 name="Right Brace 4"/>
          <p:cNvSpPr/>
          <p:nvPr/>
        </p:nvSpPr>
        <p:spPr>
          <a:xfrm rot="16200000">
            <a:off x="1617663" y="1046162"/>
            <a:ext cx="236538" cy="3116263"/>
          </a:xfrm>
          <a:prstGeom prst="rightBrace">
            <a:avLst/>
          </a:prstGeom>
        </p:spPr>
        <p:style>
          <a:lnRef idx="3">
            <a:schemeClr val="accent1"/>
          </a:lnRef>
          <a:fillRef idx="0">
            <a:schemeClr val="accent1"/>
          </a:fillRef>
          <a:effectRef idx="2">
            <a:schemeClr val="accent1"/>
          </a:effectRef>
          <a:fontRef idx="minor">
            <a:schemeClr val="tx1"/>
          </a:fontRef>
        </p:style>
        <p:txBody>
          <a:bodyPr anchor="ctr"/>
          <a:lstStyle/>
          <a:p>
            <a:pPr algn="ctr" eaLnBrk="1" hangingPunct="1">
              <a:defRPr/>
            </a:pPr>
            <a:endParaRPr lang="en-US" sz="4000" b="1" dirty="0">
              <a:solidFill>
                <a:srgbClr val="00B050"/>
              </a:solidFill>
            </a:endParaRPr>
          </a:p>
        </p:txBody>
      </p:sp>
      <p:sp>
        <p:nvSpPr>
          <p:cNvPr id="51" name="Right Brace 50"/>
          <p:cNvSpPr/>
          <p:nvPr/>
        </p:nvSpPr>
        <p:spPr>
          <a:xfrm rot="16200000">
            <a:off x="5047456" y="1053307"/>
            <a:ext cx="236537" cy="3117850"/>
          </a:xfrm>
          <a:prstGeom prst="rightBrace">
            <a:avLst/>
          </a:prstGeom>
        </p:spPr>
        <p:style>
          <a:lnRef idx="3">
            <a:schemeClr val="accent1"/>
          </a:lnRef>
          <a:fillRef idx="0">
            <a:schemeClr val="accent1"/>
          </a:fillRef>
          <a:effectRef idx="2">
            <a:schemeClr val="accent1"/>
          </a:effectRef>
          <a:fontRef idx="minor">
            <a:schemeClr val="tx1"/>
          </a:fontRef>
        </p:style>
        <p:txBody>
          <a:bodyPr anchor="ctr"/>
          <a:lstStyle/>
          <a:p>
            <a:pPr algn="ctr" eaLnBrk="1" hangingPunct="1">
              <a:defRPr/>
            </a:pPr>
            <a:endParaRPr lang="en-US" sz="4000" b="1" dirty="0">
              <a:solidFill>
                <a:srgbClr val="00B050"/>
              </a:solidFill>
            </a:endParaRPr>
          </a:p>
        </p:txBody>
      </p:sp>
      <p:sp>
        <p:nvSpPr>
          <p:cNvPr id="6" name="TextBox 5"/>
          <p:cNvSpPr txBox="1"/>
          <p:nvPr/>
        </p:nvSpPr>
        <p:spPr>
          <a:xfrm>
            <a:off x="3057525" y="1322388"/>
            <a:ext cx="765175" cy="83185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eaLnBrk="1" hangingPunct="1">
              <a:defRPr/>
            </a:pPr>
            <a:r>
              <a:rPr lang="en-US" dirty="0" err="1"/>
              <a:t>Wx</a:t>
            </a:r>
            <a:r>
              <a:rPr lang="en-US" dirty="0"/>
              <a:t> </a:t>
            </a:r>
          </a:p>
          <a:p>
            <a:pPr algn="ctr" eaLnBrk="1" hangingPunct="1">
              <a:defRPr/>
            </a:pPr>
            <a:r>
              <a:rPr lang="en-US" dirty="0"/>
              <a:t>Date</a:t>
            </a:r>
          </a:p>
        </p:txBody>
      </p:sp>
      <p:sp>
        <p:nvSpPr>
          <p:cNvPr id="7" name="Down Arrow 6"/>
          <p:cNvSpPr/>
          <p:nvPr/>
        </p:nvSpPr>
        <p:spPr>
          <a:xfrm>
            <a:off x="3308350" y="2178050"/>
            <a:ext cx="265113" cy="568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TextBox 7"/>
          <p:cNvSpPr txBox="1"/>
          <p:nvPr/>
        </p:nvSpPr>
        <p:spPr>
          <a:xfrm>
            <a:off x="376238" y="1169988"/>
            <a:ext cx="2620962" cy="120015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eaLnBrk="1" hangingPunct="1">
              <a:defRPr/>
            </a:pPr>
            <a:r>
              <a:rPr lang="en-US" dirty="0"/>
              <a:t>12 Months Pre-</a:t>
            </a:r>
            <a:r>
              <a:rPr lang="en-US" dirty="0" err="1"/>
              <a:t>Wx</a:t>
            </a:r>
            <a:r>
              <a:rPr lang="en-US" dirty="0"/>
              <a:t> </a:t>
            </a:r>
          </a:p>
          <a:p>
            <a:pPr algn="ctr" eaLnBrk="1" hangingPunct="1">
              <a:defRPr/>
            </a:pPr>
            <a:r>
              <a:rPr lang="en-US" dirty="0"/>
              <a:t>Energy Usage</a:t>
            </a:r>
          </a:p>
          <a:p>
            <a:pPr eaLnBrk="1" hangingPunct="1">
              <a:defRPr/>
            </a:pPr>
            <a:r>
              <a:rPr lang="en-US" dirty="0"/>
              <a:t>Weather Normalize</a:t>
            </a:r>
          </a:p>
        </p:txBody>
      </p:sp>
      <p:sp>
        <p:nvSpPr>
          <p:cNvPr id="55" name="TextBox 54"/>
          <p:cNvSpPr txBox="1"/>
          <p:nvPr/>
        </p:nvSpPr>
        <p:spPr>
          <a:xfrm>
            <a:off x="3881438" y="1196975"/>
            <a:ext cx="2741612" cy="120015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eaLnBrk="1" hangingPunct="1">
              <a:defRPr/>
            </a:pPr>
            <a:r>
              <a:rPr lang="en-US" dirty="0"/>
              <a:t>12 Months Post-</a:t>
            </a:r>
            <a:r>
              <a:rPr lang="en-US" dirty="0" err="1"/>
              <a:t>Wx</a:t>
            </a:r>
            <a:r>
              <a:rPr lang="en-US" dirty="0"/>
              <a:t> </a:t>
            </a:r>
          </a:p>
          <a:p>
            <a:pPr algn="ctr" eaLnBrk="1" hangingPunct="1">
              <a:defRPr/>
            </a:pPr>
            <a:r>
              <a:rPr lang="en-US" dirty="0"/>
              <a:t>Energy Usage</a:t>
            </a:r>
          </a:p>
          <a:p>
            <a:pPr eaLnBrk="1" hangingPunct="1">
              <a:defRPr/>
            </a:pPr>
            <a:r>
              <a:rPr lang="en-US" dirty="0"/>
              <a:t>Weather Normalize</a:t>
            </a:r>
          </a:p>
        </p:txBody>
      </p:sp>
      <p:sp>
        <p:nvSpPr>
          <p:cNvPr id="58" name="Right Brace 57"/>
          <p:cNvSpPr/>
          <p:nvPr/>
        </p:nvSpPr>
        <p:spPr>
          <a:xfrm rot="5400000" flipV="1">
            <a:off x="1618457" y="1805781"/>
            <a:ext cx="209550" cy="3141663"/>
          </a:xfrm>
          <a:prstGeom prst="rightBrace">
            <a:avLst/>
          </a:prstGeom>
        </p:spPr>
        <p:style>
          <a:lnRef idx="3">
            <a:schemeClr val="accent1"/>
          </a:lnRef>
          <a:fillRef idx="0">
            <a:schemeClr val="accent1"/>
          </a:fillRef>
          <a:effectRef idx="2">
            <a:schemeClr val="accent1"/>
          </a:effectRef>
          <a:fontRef idx="minor">
            <a:schemeClr val="tx1"/>
          </a:fontRef>
        </p:style>
        <p:txBody>
          <a:bodyPr anchor="ctr"/>
          <a:lstStyle/>
          <a:p>
            <a:pPr algn="ctr" eaLnBrk="1" hangingPunct="1">
              <a:defRPr/>
            </a:pPr>
            <a:endParaRPr lang="en-US" sz="4000" b="1" dirty="0">
              <a:solidFill>
                <a:srgbClr val="00B050"/>
              </a:solidFill>
            </a:endParaRPr>
          </a:p>
        </p:txBody>
      </p:sp>
      <p:sp>
        <p:nvSpPr>
          <p:cNvPr id="59" name="TextBox 58"/>
          <p:cNvSpPr txBox="1"/>
          <p:nvPr/>
        </p:nvSpPr>
        <p:spPr>
          <a:xfrm>
            <a:off x="6443663" y="3560763"/>
            <a:ext cx="1012825" cy="1570037"/>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eaLnBrk="1" hangingPunct="1">
              <a:defRPr/>
            </a:pPr>
            <a:r>
              <a:rPr lang="en-US" dirty="0"/>
              <a:t>Comp.</a:t>
            </a:r>
          </a:p>
          <a:p>
            <a:pPr algn="ctr" eaLnBrk="1" hangingPunct="1">
              <a:defRPr/>
            </a:pPr>
            <a:r>
              <a:rPr lang="en-US" dirty="0"/>
              <a:t>Group</a:t>
            </a:r>
          </a:p>
          <a:p>
            <a:pPr algn="ctr" eaLnBrk="1" hangingPunct="1">
              <a:defRPr/>
            </a:pPr>
            <a:r>
              <a:rPr lang="en-US" dirty="0" err="1"/>
              <a:t>Wx</a:t>
            </a:r>
            <a:r>
              <a:rPr lang="en-US" dirty="0"/>
              <a:t> </a:t>
            </a:r>
          </a:p>
          <a:p>
            <a:pPr algn="ctr" eaLnBrk="1" hangingPunct="1">
              <a:defRPr/>
            </a:pPr>
            <a:r>
              <a:rPr lang="en-US" dirty="0"/>
              <a:t>Date</a:t>
            </a:r>
          </a:p>
        </p:txBody>
      </p:sp>
      <p:sp>
        <p:nvSpPr>
          <p:cNvPr id="61" name="TextBox 60"/>
          <p:cNvSpPr txBox="1"/>
          <p:nvPr/>
        </p:nvSpPr>
        <p:spPr>
          <a:xfrm>
            <a:off x="242888" y="3525838"/>
            <a:ext cx="3032125" cy="1201737"/>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eaLnBrk="1" hangingPunct="1">
              <a:defRPr/>
            </a:pPr>
            <a:r>
              <a:rPr lang="en-US" dirty="0"/>
              <a:t>13-24 Months Pre-</a:t>
            </a:r>
            <a:r>
              <a:rPr lang="en-US" dirty="0" err="1"/>
              <a:t>Wx</a:t>
            </a:r>
            <a:r>
              <a:rPr lang="en-US" dirty="0"/>
              <a:t> </a:t>
            </a:r>
          </a:p>
          <a:p>
            <a:pPr algn="ctr" eaLnBrk="1" hangingPunct="1">
              <a:defRPr/>
            </a:pPr>
            <a:r>
              <a:rPr lang="en-US" dirty="0"/>
              <a:t>Energy Usage</a:t>
            </a:r>
          </a:p>
          <a:p>
            <a:pPr eaLnBrk="1" hangingPunct="1">
              <a:defRPr/>
            </a:pPr>
            <a:r>
              <a:rPr lang="en-US" dirty="0"/>
              <a:t>Weather Normalize</a:t>
            </a:r>
          </a:p>
        </p:txBody>
      </p:sp>
      <p:sp>
        <p:nvSpPr>
          <p:cNvPr id="62" name="TextBox 61"/>
          <p:cNvSpPr txBox="1"/>
          <p:nvPr/>
        </p:nvSpPr>
        <p:spPr>
          <a:xfrm>
            <a:off x="3522663" y="3517900"/>
            <a:ext cx="2878137" cy="120015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eaLnBrk="1" hangingPunct="1">
              <a:defRPr/>
            </a:pPr>
            <a:r>
              <a:rPr lang="en-US" dirty="0"/>
              <a:t>1-12 Months Pre-</a:t>
            </a:r>
            <a:r>
              <a:rPr lang="en-US" dirty="0" err="1"/>
              <a:t>Wx</a:t>
            </a:r>
            <a:r>
              <a:rPr lang="en-US" dirty="0"/>
              <a:t> </a:t>
            </a:r>
          </a:p>
          <a:p>
            <a:pPr algn="ctr" eaLnBrk="1" hangingPunct="1">
              <a:defRPr/>
            </a:pPr>
            <a:r>
              <a:rPr lang="en-US" dirty="0"/>
              <a:t>Energy Usage</a:t>
            </a:r>
          </a:p>
          <a:p>
            <a:pPr eaLnBrk="1" hangingPunct="1">
              <a:defRPr/>
            </a:pPr>
            <a:r>
              <a:rPr lang="en-US" dirty="0"/>
              <a:t>Weather Normalize</a:t>
            </a:r>
          </a:p>
        </p:txBody>
      </p:sp>
      <p:sp>
        <p:nvSpPr>
          <p:cNvPr id="10" name="TextBox 9"/>
          <p:cNvSpPr txBox="1"/>
          <p:nvPr/>
        </p:nvSpPr>
        <p:spPr>
          <a:xfrm>
            <a:off x="1428750" y="637983"/>
            <a:ext cx="518091" cy="646331"/>
          </a:xfrm>
          <a:prstGeom prst="rect">
            <a:avLst/>
          </a:prstGeom>
          <a:noFill/>
        </p:spPr>
        <p:txBody>
          <a:bodyPr wrap="none">
            <a:spAutoFit/>
          </a:bodyPr>
          <a:lstStyle/>
          <a:p>
            <a:pPr eaLnBrk="1" hangingPunct="1">
              <a:defRPr/>
            </a:pPr>
            <a:r>
              <a:rPr lang="en-US" sz="3600" b="1" dirty="0">
                <a:ln w="22225">
                  <a:solidFill>
                    <a:schemeClr val="accent2"/>
                  </a:solidFill>
                  <a:prstDash val="solid"/>
                </a:ln>
                <a:solidFill>
                  <a:schemeClr val="accent2">
                    <a:lumMod val="40000"/>
                    <a:lumOff val="60000"/>
                  </a:schemeClr>
                </a:solidFill>
              </a:rPr>
              <a:t>A</a:t>
            </a:r>
          </a:p>
        </p:txBody>
      </p:sp>
      <p:sp>
        <p:nvSpPr>
          <p:cNvPr id="65" name="TextBox 64"/>
          <p:cNvSpPr txBox="1"/>
          <p:nvPr/>
        </p:nvSpPr>
        <p:spPr>
          <a:xfrm>
            <a:off x="4938395" y="661003"/>
            <a:ext cx="492443" cy="646331"/>
          </a:xfrm>
          <a:prstGeom prst="rect">
            <a:avLst/>
          </a:prstGeom>
          <a:noFill/>
        </p:spPr>
        <p:txBody>
          <a:bodyPr wrap="none">
            <a:spAutoFit/>
          </a:bodyPr>
          <a:lstStyle/>
          <a:p>
            <a:pPr eaLnBrk="1" hangingPunct="1">
              <a:defRPr/>
            </a:pPr>
            <a:r>
              <a:rPr lang="en-US" sz="3600" b="1" dirty="0">
                <a:ln w="22225">
                  <a:solidFill>
                    <a:schemeClr val="accent2"/>
                  </a:solidFill>
                  <a:prstDash val="solid"/>
                </a:ln>
                <a:solidFill>
                  <a:schemeClr val="accent2">
                    <a:lumMod val="40000"/>
                    <a:lumOff val="60000"/>
                  </a:schemeClr>
                </a:solidFill>
              </a:rPr>
              <a:t>B</a:t>
            </a:r>
          </a:p>
        </p:txBody>
      </p:sp>
      <p:sp>
        <p:nvSpPr>
          <p:cNvPr id="66" name="TextBox 65"/>
          <p:cNvSpPr txBox="1"/>
          <p:nvPr/>
        </p:nvSpPr>
        <p:spPr>
          <a:xfrm>
            <a:off x="6706587" y="1442543"/>
            <a:ext cx="979755" cy="646331"/>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eaLnBrk="1" hangingPunct="1">
              <a:defRPr/>
            </a:pPr>
            <a:r>
              <a:rPr lang="en-US" sz="3600" b="1" dirty="0">
                <a:ln w="22225">
                  <a:solidFill>
                    <a:schemeClr val="accent2"/>
                  </a:solidFill>
                  <a:prstDash val="solid"/>
                </a:ln>
                <a:solidFill>
                  <a:schemeClr val="accent2">
                    <a:lumMod val="40000"/>
                    <a:lumOff val="60000"/>
                  </a:schemeClr>
                </a:solidFill>
              </a:rPr>
              <a:t>A-B</a:t>
            </a:r>
          </a:p>
        </p:txBody>
      </p:sp>
      <p:sp>
        <p:nvSpPr>
          <p:cNvPr id="11" name="TextBox 10"/>
          <p:cNvSpPr txBox="1"/>
          <p:nvPr/>
        </p:nvSpPr>
        <p:spPr>
          <a:xfrm>
            <a:off x="7805738" y="1465263"/>
            <a:ext cx="1196975" cy="120015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eaLnBrk="1" hangingPunct="1">
              <a:defRPr/>
            </a:pPr>
            <a:r>
              <a:rPr lang="en-US" dirty="0"/>
              <a:t>Gross Energy Savings</a:t>
            </a:r>
          </a:p>
        </p:txBody>
      </p:sp>
      <p:sp>
        <p:nvSpPr>
          <p:cNvPr id="68" name="TextBox 67"/>
          <p:cNvSpPr txBox="1"/>
          <p:nvPr/>
        </p:nvSpPr>
        <p:spPr>
          <a:xfrm>
            <a:off x="1508635" y="4602499"/>
            <a:ext cx="518091" cy="646331"/>
          </a:xfrm>
          <a:prstGeom prst="rect">
            <a:avLst/>
          </a:prstGeom>
          <a:noFill/>
        </p:spPr>
        <p:txBody>
          <a:bodyPr wrap="none">
            <a:spAutoFit/>
          </a:bodyPr>
          <a:lstStyle/>
          <a:p>
            <a:pPr eaLnBrk="1" hangingPunct="1">
              <a:defRPr/>
            </a:pPr>
            <a:r>
              <a:rPr lang="en-US" sz="3600" b="1" dirty="0">
                <a:ln w="22225">
                  <a:solidFill>
                    <a:schemeClr val="accent2"/>
                  </a:solidFill>
                  <a:prstDash val="solid"/>
                </a:ln>
                <a:solidFill>
                  <a:schemeClr val="accent2">
                    <a:lumMod val="40000"/>
                    <a:lumOff val="60000"/>
                  </a:schemeClr>
                </a:solidFill>
              </a:rPr>
              <a:t>C</a:t>
            </a:r>
          </a:p>
        </p:txBody>
      </p:sp>
      <p:sp>
        <p:nvSpPr>
          <p:cNvPr id="69" name="TextBox 68"/>
          <p:cNvSpPr txBox="1"/>
          <p:nvPr/>
        </p:nvSpPr>
        <p:spPr>
          <a:xfrm>
            <a:off x="4696854" y="4594290"/>
            <a:ext cx="518091" cy="646331"/>
          </a:xfrm>
          <a:prstGeom prst="rect">
            <a:avLst/>
          </a:prstGeom>
          <a:noFill/>
        </p:spPr>
        <p:txBody>
          <a:bodyPr wrap="none">
            <a:spAutoFit/>
          </a:bodyPr>
          <a:lstStyle/>
          <a:p>
            <a:pPr eaLnBrk="1" hangingPunct="1">
              <a:defRPr/>
            </a:pPr>
            <a:r>
              <a:rPr lang="en-US" sz="3600" b="1" dirty="0">
                <a:ln w="22225">
                  <a:solidFill>
                    <a:schemeClr val="accent2"/>
                  </a:solidFill>
                  <a:prstDash val="solid"/>
                </a:ln>
                <a:solidFill>
                  <a:schemeClr val="accent2">
                    <a:lumMod val="40000"/>
                    <a:lumOff val="60000"/>
                  </a:schemeClr>
                </a:solidFill>
              </a:rPr>
              <a:t>D</a:t>
            </a:r>
          </a:p>
        </p:txBody>
      </p:sp>
      <p:sp>
        <p:nvSpPr>
          <p:cNvPr id="70" name="TextBox 69"/>
          <p:cNvSpPr txBox="1"/>
          <p:nvPr/>
        </p:nvSpPr>
        <p:spPr>
          <a:xfrm>
            <a:off x="7574498" y="3474058"/>
            <a:ext cx="1005403" cy="646331"/>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eaLnBrk="1" hangingPunct="1">
              <a:defRPr/>
            </a:pPr>
            <a:r>
              <a:rPr lang="en-US" sz="3600" b="1" dirty="0">
                <a:ln w="22225">
                  <a:solidFill>
                    <a:schemeClr val="accent2"/>
                  </a:solidFill>
                  <a:prstDash val="solid"/>
                </a:ln>
                <a:solidFill>
                  <a:schemeClr val="accent2">
                    <a:lumMod val="40000"/>
                    <a:lumOff val="60000"/>
                  </a:schemeClr>
                </a:solidFill>
              </a:rPr>
              <a:t>C-D</a:t>
            </a:r>
          </a:p>
        </p:txBody>
      </p:sp>
      <p:sp>
        <p:nvSpPr>
          <p:cNvPr id="71" name="TextBox 70"/>
          <p:cNvSpPr txBox="1"/>
          <p:nvPr/>
        </p:nvSpPr>
        <p:spPr>
          <a:xfrm>
            <a:off x="7553325" y="4110038"/>
            <a:ext cx="1196975" cy="120015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eaLnBrk="1" hangingPunct="1">
              <a:defRPr/>
            </a:pPr>
            <a:r>
              <a:rPr lang="en-US" dirty="0"/>
              <a:t>Comp. Group Savings</a:t>
            </a:r>
          </a:p>
        </p:txBody>
      </p:sp>
      <p:sp>
        <p:nvSpPr>
          <p:cNvPr id="72" name="TextBox 71"/>
          <p:cNvSpPr txBox="1"/>
          <p:nvPr/>
        </p:nvSpPr>
        <p:spPr>
          <a:xfrm>
            <a:off x="3223763" y="5969202"/>
            <a:ext cx="979755" cy="646331"/>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eaLnBrk="1" hangingPunct="1">
              <a:defRPr/>
            </a:pPr>
            <a:r>
              <a:rPr lang="en-US" sz="3600" b="1" dirty="0">
                <a:ln w="22225">
                  <a:solidFill>
                    <a:schemeClr val="accent2"/>
                  </a:solidFill>
                  <a:prstDash val="solid"/>
                </a:ln>
                <a:solidFill>
                  <a:schemeClr val="accent2">
                    <a:lumMod val="40000"/>
                    <a:lumOff val="60000"/>
                  </a:schemeClr>
                </a:solidFill>
              </a:rPr>
              <a:t>A-B</a:t>
            </a:r>
          </a:p>
        </p:txBody>
      </p:sp>
      <p:sp>
        <p:nvSpPr>
          <p:cNvPr id="74" name="TextBox 73"/>
          <p:cNvSpPr txBox="1"/>
          <p:nvPr/>
        </p:nvSpPr>
        <p:spPr>
          <a:xfrm>
            <a:off x="195263" y="5529263"/>
            <a:ext cx="1884362" cy="1077912"/>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eaLnBrk="1" hangingPunct="1">
              <a:defRPr/>
            </a:pPr>
            <a:r>
              <a:rPr lang="en-US" sz="3200" dirty="0"/>
              <a:t>Net Savings</a:t>
            </a:r>
          </a:p>
        </p:txBody>
      </p:sp>
      <p:sp>
        <p:nvSpPr>
          <p:cNvPr id="12" name="Equal 11"/>
          <p:cNvSpPr/>
          <p:nvPr/>
        </p:nvSpPr>
        <p:spPr>
          <a:xfrm>
            <a:off x="2162175" y="6032500"/>
            <a:ext cx="895350" cy="352425"/>
          </a:xfrm>
          <a:prstGeom prst="mathEqual">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solidFill>
                <a:schemeClr val="tx1"/>
              </a:solidFill>
            </a:endParaRPr>
          </a:p>
        </p:txBody>
      </p:sp>
      <p:sp>
        <p:nvSpPr>
          <p:cNvPr id="13" name="Minus 12"/>
          <p:cNvSpPr/>
          <p:nvPr/>
        </p:nvSpPr>
        <p:spPr>
          <a:xfrm>
            <a:off x="4676775" y="5956300"/>
            <a:ext cx="919163" cy="595313"/>
          </a:xfrm>
          <a:prstGeom prst="mathMinus">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en-US"/>
          </a:p>
        </p:txBody>
      </p:sp>
      <p:sp>
        <p:nvSpPr>
          <p:cNvPr id="77" name="TextBox 76"/>
          <p:cNvSpPr txBox="1"/>
          <p:nvPr/>
        </p:nvSpPr>
        <p:spPr>
          <a:xfrm>
            <a:off x="6135688" y="5965860"/>
            <a:ext cx="1005403" cy="646331"/>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eaLnBrk="1" hangingPunct="1">
              <a:defRPr/>
            </a:pPr>
            <a:r>
              <a:rPr lang="en-US" sz="3600" b="1" dirty="0">
                <a:ln w="22225">
                  <a:solidFill>
                    <a:schemeClr val="accent2"/>
                  </a:solidFill>
                  <a:prstDash val="solid"/>
                </a:ln>
                <a:solidFill>
                  <a:schemeClr val="accent2">
                    <a:lumMod val="40000"/>
                    <a:lumOff val="60000"/>
                  </a:schemeClr>
                </a:solidFill>
              </a:rPr>
              <a:t>C-D</a:t>
            </a:r>
          </a:p>
        </p:txBody>
      </p:sp>
      <p:sp>
        <p:nvSpPr>
          <p:cNvPr id="78" name="Diamond 77"/>
          <p:cNvSpPr/>
          <p:nvPr/>
        </p:nvSpPr>
        <p:spPr>
          <a:xfrm>
            <a:off x="6832600" y="2779713"/>
            <a:ext cx="82550" cy="61436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9" name="Right Brace 78"/>
          <p:cNvSpPr/>
          <p:nvPr/>
        </p:nvSpPr>
        <p:spPr>
          <a:xfrm rot="5400000" flipV="1">
            <a:off x="5017294" y="1810544"/>
            <a:ext cx="209550" cy="3141662"/>
          </a:xfrm>
          <a:prstGeom prst="rightBrace">
            <a:avLst/>
          </a:prstGeom>
        </p:spPr>
        <p:style>
          <a:lnRef idx="3">
            <a:schemeClr val="accent1"/>
          </a:lnRef>
          <a:fillRef idx="0">
            <a:schemeClr val="accent1"/>
          </a:fillRef>
          <a:effectRef idx="2">
            <a:schemeClr val="accent1"/>
          </a:effectRef>
          <a:fontRef idx="minor">
            <a:schemeClr val="tx1"/>
          </a:fontRef>
        </p:style>
        <p:txBody>
          <a:bodyPr anchor="ctr"/>
          <a:lstStyle/>
          <a:p>
            <a:pPr algn="ctr" eaLnBrk="1" hangingPunct="1">
              <a:defRPr/>
            </a:pPr>
            <a:endParaRPr lang="en-US" sz="4000" b="1" dirty="0">
              <a:solidFill>
                <a:srgbClr val="00B050"/>
              </a:solidFill>
            </a:endParaRPr>
          </a:p>
        </p:txBody>
      </p:sp>
      <p:sp>
        <p:nvSpPr>
          <p:cNvPr id="81" name="TextBox 80"/>
          <p:cNvSpPr txBox="1"/>
          <p:nvPr/>
        </p:nvSpPr>
        <p:spPr>
          <a:xfrm>
            <a:off x="2622550" y="5595938"/>
            <a:ext cx="2260600" cy="369887"/>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eaLnBrk="1" hangingPunct="1">
              <a:defRPr/>
            </a:pPr>
            <a:r>
              <a:rPr lang="en-US" sz="1800" dirty="0"/>
              <a:t>Gross Energy Savings</a:t>
            </a:r>
          </a:p>
        </p:txBody>
      </p:sp>
      <p:sp>
        <p:nvSpPr>
          <p:cNvPr id="82" name="TextBox 81"/>
          <p:cNvSpPr txBox="1"/>
          <p:nvPr/>
        </p:nvSpPr>
        <p:spPr>
          <a:xfrm>
            <a:off x="5224463" y="5588000"/>
            <a:ext cx="2768600" cy="36830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eaLnBrk="1" hangingPunct="1">
              <a:defRPr/>
            </a:pPr>
            <a:r>
              <a:rPr lang="en-US" sz="1800" dirty="0"/>
              <a:t>Comparison Group Savings</a:t>
            </a:r>
          </a:p>
        </p:txBody>
      </p:sp>
      <p:sp>
        <p:nvSpPr>
          <p:cNvPr id="60" name="Down Arrow 59"/>
          <p:cNvSpPr/>
          <p:nvPr/>
        </p:nvSpPr>
        <p:spPr>
          <a:xfrm flipV="1">
            <a:off x="6740525" y="3263900"/>
            <a:ext cx="265113" cy="2809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6" name="Rectangle 44"/>
          <p:cNvSpPr>
            <a:spLocks noGrp="1" noChangeArrowheads="1"/>
          </p:cNvSpPr>
          <p:nvPr>
            <p:ph type="title"/>
          </p:nvPr>
        </p:nvSpPr>
        <p:spPr>
          <a:xfrm>
            <a:off x="85725" y="0"/>
            <a:ext cx="7772400" cy="1143000"/>
          </a:xfrm>
        </p:spPr>
        <p:txBody>
          <a:bodyPr/>
          <a:lstStyle/>
          <a:p>
            <a:pPr algn="l"/>
            <a:r>
              <a:rPr lang="en-US" altLang="en-US" dirty="0" smtClean="0"/>
              <a:t>Billing Analysis</a:t>
            </a:r>
            <a:endParaRPr lang="en-US" altLang="en-US" dirty="0"/>
          </a:p>
        </p:txBody>
      </p:sp>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E750C344-2A1F-43C7-A786-CA44BAE0FC0D}" type="slidenum">
              <a:rPr lang="en-US" altLang="en-US" sz="1000"/>
              <a:pPr eaLnBrk="1" hangingPunct="1">
                <a:spcBef>
                  <a:spcPct val="50000"/>
                </a:spcBef>
              </a:pPr>
              <a:t>22</a:t>
            </a:fld>
            <a:endParaRPr lang="en-US" altLang="en-US" sz="100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043753837"/>
              </p:ext>
            </p:extLst>
          </p:nvPr>
        </p:nvGraphicFramePr>
        <p:xfrm>
          <a:off x="530612" y="1828800"/>
          <a:ext cx="7772400" cy="411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55782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8938" y="2143125"/>
            <a:ext cx="8184325" cy="1362075"/>
          </a:xfrm>
        </p:spPr>
        <p:txBody>
          <a:bodyPr/>
          <a:lstStyle/>
          <a:p>
            <a:pPr algn="ctr"/>
            <a:r>
              <a:rPr lang="en-US" sz="4400" dirty="0" smtClean="0"/>
              <a:t>TRM advantages and disadvantages</a:t>
            </a:r>
            <a:endParaRPr lang="en-US" sz="4400" dirty="0"/>
          </a:p>
        </p:txBody>
      </p:sp>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E750C344-2A1F-43C7-A786-CA44BAE0FC0D}" type="slidenum">
              <a:rPr lang="en-US" altLang="en-US" sz="1000"/>
              <a:pPr eaLnBrk="1" hangingPunct="1">
                <a:spcBef>
                  <a:spcPct val="50000"/>
                </a:spcBef>
              </a:pPr>
              <a:t>23</a:t>
            </a:fld>
            <a:endParaRPr lang="en-US" altLang="en-US" sz="1000"/>
          </a:p>
        </p:txBody>
      </p:sp>
    </p:spTree>
    <p:extLst>
      <p:ext uri="{BB962C8B-B14F-4D97-AF65-F5344CB8AC3E}">
        <p14:creationId xmlns:p14="http://schemas.microsoft.com/office/powerpoint/2010/main" val="2860808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6" name="Rectangle 44"/>
          <p:cNvSpPr>
            <a:spLocks noGrp="1" noChangeArrowheads="1"/>
          </p:cNvSpPr>
          <p:nvPr>
            <p:ph type="title"/>
          </p:nvPr>
        </p:nvSpPr>
        <p:spPr>
          <a:xfrm>
            <a:off x="155575" y="326517"/>
            <a:ext cx="7772400" cy="1143000"/>
          </a:xfrm>
        </p:spPr>
        <p:txBody>
          <a:bodyPr/>
          <a:lstStyle/>
          <a:p>
            <a:pPr algn="l"/>
            <a:r>
              <a:rPr lang="en-US" altLang="en-US" dirty="0"/>
              <a:t>Tradeoffs of Estimation Approaches</a:t>
            </a:r>
          </a:p>
        </p:txBody>
      </p:sp>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E750C344-2A1F-43C7-A786-CA44BAE0FC0D}" type="slidenum">
              <a:rPr lang="en-US" altLang="en-US" sz="1000"/>
              <a:pPr eaLnBrk="1" hangingPunct="1">
                <a:spcBef>
                  <a:spcPct val="50000"/>
                </a:spcBef>
              </a:pPr>
              <a:t>24</a:t>
            </a:fld>
            <a:endParaRPr lang="en-US" altLang="en-US" sz="1000"/>
          </a:p>
        </p:txBody>
      </p:sp>
      <p:graphicFrame>
        <p:nvGraphicFramePr>
          <p:cNvPr id="2" name="Table 1"/>
          <p:cNvGraphicFramePr>
            <a:graphicFrameLocks noGrp="1"/>
          </p:cNvGraphicFramePr>
          <p:nvPr>
            <p:extLst>
              <p:ext uri="{D42A27DB-BD31-4B8C-83A1-F6EECF244321}">
                <p14:modId xmlns:p14="http://schemas.microsoft.com/office/powerpoint/2010/main" val="2723034557"/>
              </p:ext>
            </p:extLst>
          </p:nvPr>
        </p:nvGraphicFramePr>
        <p:xfrm>
          <a:off x="242888" y="2514600"/>
          <a:ext cx="8448676" cy="3008632"/>
        </p:xfrm>
        <a:graphic>
          <a:graphicData uri="http://schemas.openxmlformats.org/drawingml/2006/table">
            <a:tbl>
              <a:tblPr firstRow="1" firstCol="1" bandRow="1">
                <a:tableStyleId>{5C22544A-7EE6-4342-B048-85BDC9FD1C3A}</a:tableStyleId>
              </a:tblPr>
              <a:tblGrid>
                <a:gridCol w="1890712">
                  <a:extLst>
                    <a:ext uri="{9D8B030D-6E8A-4147-A177-3AD203B41FA5}">
                      <a16:colId xmlns:a16="http://schemas.microsoft.com/office/drawing/2014/main" xmlns="" val="20000"/>
                    </a:ext>
                  </a:extLst>
                </a:gridCol>
                <a:gridCol w="1752600">
                  <a:extLst>
                    <a:ext uri="{9D8B030D-6E8A-4147-A177-3AD203B41FA5}">
                      <a16:colId xmlns:a16="http://schemas.microsoft.com/office/drawing/2014/main" xmlns="" val="20001"/>
                    </a:ext>
                  </a:extLst>
                </a:gridCol>
                <a:gridCol w="3048000">
                  <a:extLst>
                    <a:ext uri="{9D8B030D-6E8A-4147-A177-3AD203B41FA5}">
                      <a16:colId xmlns:a16="http://schemas.microsoft.com/office/drawing/2014/main" xmlns="" val="20002"/>
                    </a:ext>
                  </a:extLst>
                </a:gridCol>
                <a:gridCol w="1757364">
                  <a:extLst>
                    <a:ext uri="{9D8B030D-6E8A-4147-A177-3AD203B41FA5}">
                      <a16:colId xmlns:a16="http://schemas.microsoft.com/office/drawing/2014/main" xmlns="" val="20003"/>
                    </a:ext>
                  </a:extLst>
                </a:gridCol>
              </a:tblGrid>
              <a:tr h="538798">
                <a:tc>
                  <a:txBody>
                    <a:bodyPr/>
                    <a:lstStyle/>
                    <a:p>
                      <a:pPr marL="0" marR="0">
                        <a:spcBef>
                          <a:spcPts val="0"/>
                        </a:spcBef>
                        <a:spcAft>
                          <a:spcPts val="0"/>
                        </a:spcAft>
                        <a:tabLst>
                          <a:tab pos="514350" algn="l"/>
                        </a:tabLst>
                      </a:pPr>
                      <a:endParaRPr lang="en-US" sz="2800" dirty="0">
                        <a:effectLst/>
                        <a:latin typeface="Times New Roman" panose="02020603050405020304" pitchFamily="18" charset="0"/>
                        <a:ea typeface="Times New Roman" panose="02020603050405020304" pitchFamily="18" charset="0"/>
                      </a:endParaRPr>
                    </a:p>
                  </a:txBody>
                  <a:tcPr marL="68580" marR="68580" marT="0" marB="0" anchor="ctr">
                    <a:lnB w="12700" cap="flat" cmpd="sng" algn="ctr">
                      <a:solidFill>
                        <a:schemeClr val="bg1"/>
                      </a:solidFill>
                      <a:prstDash val="solid"/>
                      <a:round/>
                      <a:headEnd type="none" w="med" len="med"/>
                      <a:tailEnd type="none" w="med" len="med"/>
                    </a:lnB>
                  </a:tcPr>
                </a:tc>
                <a:tc gridSpan="3">
                  <a:txBody>
                    <a:bodyPr/>
                    <a:lstStyle/>
                    <a:p>
                      <a:pPr marL="0" marR="0" algn="ctr">
                        <a:spcBef>
                          <a:spcPts val="0"/>
                        </a:spcBef>
                        <a:spcAft>
                          <a:spcPts val="0"/>
                        </a:spcAft>
                        <a:tabLst>
                          <a:tab pos="514350" algn="l"/>
                        </a:tabLst>
                      </a:pPr>
                      <a:r>
                        <a:rPr lang="en-US" sz="2800" dirty="0">
                          <a:effectLst/>
                          <a:latin typeface="Times New Roman" panose="02020603050405020304" pitchFamily="18" charset="0"/>
                          <a:ea typeface="Times New Roman" panose="02020603050405020304" pitchFamily="18" charset="0"/>
                        </a:rPr>
                        <a:t>Method</a:t>
                      </a:r>
                    </a:p>
                  </a:txBody>
                  <a:tcPr marL="68580" marR="68580" marT="0" marB="0" anchor="ctr">
                    <a:lnB w="12700" cap="flat" cmpd="sng" algn="ctr">
                      <a:solidFill>
                        <a:schemeClr val="bg1"/>
                      </a:solidFill>
                      <a:prstDash val="solid"/>
                      <a:round/>
                      <a:headEnd type="none" w="med" len="med"/>
                      <a:tailEnd type="none" w="med" len="med"/>
                    </a:lnB>
                  </a:tcPr>
                </a:tc>
                <a:tc hMerge="1">
                  <a:txBody>
                    <a:bodyPr/>
                    <a:lstStyle/>
                    <a:p>
                      <a:pPr marL="0" marR="0" algn="ctr">
                        <a:spcBef>
                          <a:spcPts val="0"/>
                        </a:spcBef>
                        <a:spcAft>
                          <a:spcPts val="0"/>
                        </a:spcAft>
                        <a:tabLst>
                          <a:tab pos="514350" algn="l"/>
                        </a:tabLst>
                      </a:pPr>
                      <a:endParaRPr lang="en-US" sz="28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pPr marL="0" marR="0" algn="ctr">
                        <a:spcBef>
                          <a:spcPts val="0"/>
                        </a:spcBef>
                        <a:spcAft>
                          <a:spcPts val="0"/>
                        </a:spcAft>
                        <a:tabLst>
                          <a:tab pos="514350" algn="l"/>
                        </a:tabLst>
                      </a:pPr>
                      <a:endParaRPr lang="en-US" sz="2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538798">
                <a:tc>
                  <a:txBody>
                    <a:bodyPr/>
                    <a:lstStyle/>
                    <a:p>
                      <a:pPr marL="0" marR="0">
                        <a:spcBef>
                          <a:spcPts val="0"/>
                        </a:spcBef>
                        <a:spcAft>
                          <a:spcPts val="0"/>
                        </a:spcAft>
                        <a:tabLst>
                          <a:tab pos="514350" algn="l"/>
                        </a:tabLst>
                      </a:pPr>
                      <a:r>
                        <a:rPr lang="en-US" sz="2800" dirty="0">
                          <a:effectLst/>
                        </a:rPr>
                        <a:t>Factor</a:t>
                      </a:r>
                      <a:endParaRPr lang="en-US" sz="2800" dirty="0">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tabLst>
                          <a:tab pos="514350" algn="l"/>
                        </a:tabLst>
                      </a:pPr>
                      <a:r>
                        <a:rPr lang="en-US" sz="2800" b="1" dirty="0">
                          <a:solidFill>
                            <a:schemeClr val="bg1"/>
                          </a:solidFill>
                          <a:effectLst/>
                        </a:rPr>
                        <a:t>Deemed Savings</a:t>
                      </a:r>
                      <a:endParaRPr lang="en-US" sz="28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solidFill>
                      <a:schemeClr val="accent1"/>
                    </a:solidFill>
                  </a:tcPr>
                </a:tc>
                <a:tc>
                  <a:txBody>
                    <a:bodyPr/>
                    <a:lstStyle/>
                    <a:p>
                      <a:pPr marL="0" marR="0" algn="ctr">
                        <a:spcBef>
                          <a:spcPts val="0"/>
                        </a:spcBef>
                        <a:spcAft>
                          <a:spcPts val="0"/>
                        </a:spcAft>
                        <a:tabLst>
                          <a:tab pos="514350" algn="l"/>
                        </a:tabLst>
                      </a:pPr>
                      <a:r>
                        <a:rPr lang="en-US" sz="2800" b="1" dirty="0">
                          <a:solidFill>
                            <a:schemeClr val="bg1"/>
                          </a:solidFill>
                          <a:effectLst/>
                        </a:rPr>
                        <a:t>Technical Reference Manual</a:t>
                      </a:r>
                      <a:endParaRPr lang="en-US" sz="28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solidFill>
                      <a:schemeClr val="accent1"/>
                    </a:solidFill>
                  </a:tcPr>
                </a:tc>
                <a:tc>
                  <a:txBody>
                    <a:bodyPr/>
                    <a:lstStyle/>
                    <a:p>
                      <a:pPr marL="0" marR="0" algn="ctr">
                        <a:spcBef>
                          <a:spcPts val="0"/>
                        </a:spcBef>
                        <a:spcAft>
                          <a:spcPts val="0"/>
                        </a:spcAft>
                        <a:tabLst>
                          <a:tab pos="514350" algn="l"/>
                        </a:tabLst>
                      </a:pPr>
                      <a:r>
                        <a:rPr lang="en-US" sz="2800" b="1" dirty="0">
                          <a:solidFill>
                            <a:schemeClr val="bg1"/>
                          </a:solidFill>
                          <a:effectLst/>
                        </a:rPr>
                        <a:t>Billing Analysis</a:t>
                      </a:r>
                      <a:endParaRPr lang="en-US" sz="28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xmlns="" val="10001"/>
                  </a:ext>
                </a:extLst>
              </a:tr>
              <a:tr h="538798">
                <a:tc>
                  <a:txBody>
                    <a:bodyPr/>
                    <a:lstStyle/>
                    <a:p>
                      <a:pPr marL="0" marR="0">
                        <a:spcBef>
                          <a:spcPts val="0"/>
                        </a:spcBef>
                        <a:spcAft>
                          <a:spcPts val="0"/>
                        </a:spcAft>
                        <a:tabLst>
                          <a:tab pos="514350" algn="l"/>
                        </a:tabLst>
                      </a:pPr>
                      <a:r>
                        <a:rPr lang="en-US" sz="2800" dirty="0">
                          <a:effectLst/>
                        </a:rPr>
                        <a:t>Accuracy</a:t>
                      </a:r>
                      <a:endParaRPr lang="en-US" sz="2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514350" algn="l"/>
                        </a:tabLst>
                      </a:pPr>
                      <a:r>
                        <a:rPr lang="en-US" sz="2800">
                          <a:effectLst/>
                        </a:rPr>
                        <a:t>Lowest</a:t>
                      </a:r>
                      <a:endParaRPr lang="en-US"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514350" algn="l"/>
                        </a:tabLst>
                      </a:pPr>
                      <a:r>
                        <a:rPr lang="en-US" sz="2800">
                          <a:effectLst/>
                        </a:rPr>
                        <a:t>Middle</a:t>
                      </a:r>
                      <a:endParaRPr lang="en-US"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514350" algn="l"/>
                        </a:tabLst>
                      </a:pPr>
                      <a:r>
                        <a:rPr lang="en-US" sz="2800">
                          <a:effectLst/>
                        </a:rPr>
                        <a:t>Highest</a:t>
                      </a:r>
                      <a:endParaRPr lang="en-US" sz="28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538798">
                <a:tc>
                  <a:txBody>
                    <a:bodyPr/>
                    <a:lstStyle/>
                    <a:p>
                      <a:pPr marL="0" marR="0">
                        <a:spcBef>
                          <a:spcPts val="0"/>
                        </a:spcBef>
                        <a:spcAft>
                          <a:spcPts val="0"/>
                        </a:spcAft>
                      </a:pPr>
                      <a:r>
                        <a:rPr lang="en-US" sz="2800">
                          <a:effectLst/>
                        </a:rPr>
                        <a:t>Cost</a:t>
                      </a:r>
                      <a:endParaRPr lang="en-US"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514350" algn="l"/>
                        </a:tabLst>
                      </a:pPr>
                      <a:r>
                        <a:rPr lang="en-US" sz="2800" dirty="0">
                          <a:effectLst/>
                        </a:rPr>
                        <a:t>Lowest</a:t>
                      </a:r>
                      <a:endParaRPr lang="en-US" sz="2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514350" algn="l"/>
                        </a:tabLst>
                      </a:pPr>
                      <a:r>
                        <a:rPr lang="en-US" sz="2800" dirty="0">
                          <a:effectLst/>
                        </a:rPr>
                        <a:t>Middle</a:t>
                      </a:r>
                      <a:endParaRPr lang="en-US" sz="2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514350" algn="l"/>
                        </a:tabLst>
                      </a:pPr>
                      <a:r>
                        <a:rPr lang="en-US" sz="2800">
                          <a:effectLst/>
                        </a:rPr>
                        <a:t>Highest</a:t>
                      </a:r>
                      <a:endParaRPr lang="en-US" sz="28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538798">
                <a:tc>
                  <a:txBody>
                    <a:bodyPr/>
                    <a:lstStyle/>
                    <a:p>
                      <a:pPr marL="0" marR="0">
                        <a:spcBef>
                          <a:spcPts val="0"/>
                        </a:spcBef>
                        <a:spcAft>
                          <a:spcPts val="0"/>
                        </a:spcAft>
                      </a:pPr>
                      <a:r>
                        <a:rPr lang="en-US" sz="2800">
                          <a:effectLst/>
                        </a:rPr>
                        <a:t>Data Needs</a:t>
                      </a:r>
                      <a:endParaRPr lang="en-US"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514350" algn="l"/>
                        </a:tabLst>
                      </a:pPr>
                      <a:r>
                        <a:rPr lang="en-US" sz="2800">
                          <a:effectLst/>
                        </a:rPr>
                        <a:t>Lowest</a:t>
                      </a:r>
                      <a:endParaRPr lang="en-US" sz="2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514350" algn="l"/>
                        </a:tabLst>
                      </a:pPr>
                      <a:r>
                        <a:rPr lang="en-US" sz="2800" dirty="0">
                          <a:effectLst/>
                        </a:rPr>
                        <a:t>Middle</a:t>
                      </a:r>
                      <a:endParaRPr lang="en-US" sz="2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514350" algn="l"/>
                        </a:tabLst>
                      </a:pPr>
                      <a:r>
                        <a:rPr lang="en-US" sz="2800" dirty="0">
                          <a:effectLst/>
                        </a:rPr>
                        <a:t>Highest</a:t>
                      </a:r>
                      <a:endParaRPr lang="en-US" sz="2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436954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6" name="Rectangle 44"/>
          <p:cNvSpPr>
            <a:spLocks noGrp="1" noChangeArrowheads="1"/>
          </p:cNvSpPr>
          <p:nvPr>
            <p:ph type="title"/>
          </p:nvPr>
        </p:nvSpPr>
        <p:spPr>
          <a:xfrm>
            <a:off x="155575" y="326517"/>
            <a:ext cx="7772400" cy="1143000"/>
          </a:xfrm>
        </p:spPr>
        <p:txBody>
          <a:bodyPr/>
          <a:lstStyle/>
          <a:p>
            <a:pPr algn="l"/>
            <a:r>
              <a:rPr lang="en-US" altLang="en-US" dirty="0"/>
              <a:t>Data Needs for Estimation Approaches</a:t>
            </a:r>
          </a:p>
        </p:txBody>
      </p:sp>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E750C344-2A1F-43C7-A786-CA44BAE0FC0D}" type="slidenum">
              <a:rPr lang="en-US" altLang="en-US" sz="1000"/>
              <a:pPr eaLnBrk="1" hangingPunct="1">
                <a:spcBef>
                  <a:spcPct val="50000"/>
                </a:spcBef>
              </a:pPr>
              <a:t>25</a:t>
            </a:fld>
            <a:endParaRPr lang="en-US" altLang="en-US" sz="1000"/>
          </a:p>
        </p:txBody>
      </p:sp>
      <p:graphicFrame>
        <p:nvGraphicFramePr>
          <p:cNvPr id="3" name="Table 2"/>
          <p:cNvGraphicFramePr>
            <a:graphicFrameLocks noGrp="1"/>
          </p:cNvGraphicFramePr>
          <p:nvPr>
            <p:extLst>
              <p:ext uri="{D42A27DB-BD31-4B8C-83A1-F6EECF244321}">
                <p14:modId xmlns:p14="http://schemas.microsoft.com/office/powerpoint/2010/main" val="2834422035"/>
              </p:ext>
            </p:extLst>
          </p:nvPr>
        </p:nvGraphicFramePr>
        <p:xfrm>
          <a:off x="302312" y="2087222"/>
          <a:ext cx="8302624" cy="3605292"/>
        </p:xfrm>
        <a:graphic>
          <a:graphicData uri="http://schemas.openxmlformats.org/drawingml/2006/table">
            <a:tbl>
              <a:tblPr firstRow="1" firstCol="1" bandRow="1">
                <a:tableStyleId>{5C22544A-7EE6-4342-B048-85BDC9FD1C3A}</a:tableStyleId>
              </a:tblPr>
              <a:tblGrid>
                <a:gridCol w="2811461">
                  <a:extLst>
                    <a:ext uri="{9D8B030D-6E8A-4147-A177-3AD203B41FA5}">
                      <a16:colId xmlns:a16="http://schemas.microsoft.com/office/drawing/2014/main" xmlns="" val="20000"/>
                    </a:ext>
                  </a:extLst>
                </a:gridCol>
                <a:gridCol w="1600200">
                  <a:extLst>
                    <a:ext uri="{9D8B030D-6E8A-4147-A177-3AD203B41FA5}">
                      <a16:colId xmlns:a16="http://schemas.microsoft.com/office/drawing/2014/main" xmlns="" val="20001"/>
                    </a:ext>
                  </a:extLst>
                </a:gridCol>
                <a:gridCol w="2162552">
                  <a:extLst>
                    <a:ext uri="{9D8B030D-6E8A-4147-A177-3AD203B41FA5}">
                      <a16:colId xmlns:a16="http://schemas.microsoft.com/office/drawing/2014/main" xmlns="" val="20002"/>
                    </a:ext>
                  </a:extLst>
                </a:gridCol>
                <a:gridCol w="1728411">
                  <a:extLst>
                    <a:ext uri="{9D8B030D-6E8A-4147-A177-3AD203B41FA5}">
                      <a16:colId xmlns:a16="http://schemas.microsoft.com/office/drawing/2014/main" xmlns="" val="20003"/>
                    </a:ext>
                  </a:extLst>
                </a:gridCol>
              </a:tblGrid>
              <a:tr h="484057">
                <a:tc rowSpan="2">
                  <a:txBody>
                    <a:bodyPr/>
                    <a:lstStyle/>
                    <a:p>
                      <a:pPr marL="0" marR="0">
                        <a:spcBef>
                          <a:spcPts val="0"/>
                        </a:spcBef>
                        <a:spcAft>
                          <a:spcPts val="0"/>
                        </a:spcAft>
                        <a:tabLst>
                          <a:tab pos="514350" algn="l"/>
                        </a:tabLst>
                      </a:pPr>
                      <a:r>
                        <a:rPr lang="en-US" sz="2000" dirty="0">
                          <a:effectLst/>
                        </a:rPr>
                        <a:t>Data Element</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lnB w="12700" cap="flat" cmpd="sng" algn="ctr">
                      <a:solidFill>
                        <a:schemeClr val="bg1"/>
                      </a:solidFill>
                      <a:prstDash val="solid"/>
                      <a:round/>
                      <a:headEnd type="none" w="med" len="med"/>
                      <a:tailEnd type="none" w="med" len="med"/>
                    </a:lnB>
                  </a:tcPr>
                </a:tc>
                <a:tc gridSpan="3">
                  <a:txBody>
                    <a:bodyPr/>
                    <a:lstStyle/>
                    <a:p>
                      <a:pPr marL="0" marR="0" algn="ctr">
                        <a:spcBef>
                          <a:spcPts val="0"/>
                        </a:spcBef>
                        <a:spcAft>
                          <a:spcPts val="0"/>
                        </a:spcAft>
                        <a:tabLst>
                          <a:tab pos="514350" algn="l"/>
                        </a:tabLst>
                      </a:pPr>
                      <a:r>
                        <a:rPr lang="en-US" sz="2000" b="1" dirty="0">
                          <a:effectLst/>
                        </a:rPr>
                        <a:t>Is the Data Element Needed for Each Approach</a:t>
                      </a:r>
                      <a:endParaRPr lang="en-US" sz="2000" b="1" dirty="0">
                        <a:effectLst/>
                        <a:latin typeface="Times New Roman" panose="02020603050405020304" pitchFamily="18" charset="0"/>
                        <a:ea typeface="Times New Roman" panose="02020603050405020304" pitchFamily="18" charset="0"/>
                      </a:endParaRPr>
                    </a:p>
                  </a:txBody>
                  <a:tcPr marL="68580" marR="68580" marT="0" marB="0" anchor="ctr">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484057">
                <a:tc vMerge="1">
                  <a:txBody>
                    <a:bodyPr/>
                    <a:lstStyle/>
                    <a:p>
                      <a:endParaRPr lang="en-US"/>
                    </a:p>
                  </a:txBody>
                  <a:tcPr/>
                </a:tc>
                <a:tc>
                  <a:txBody>
                    <a:bodyPr/>
                    <a:lstStyle/>
                    <a:p>
                      <a:pPr marL="0" marR="0" algn="ctr">
                        <a:spcBef>
                          <a:spcPts val="0"/>
                        </a:spcBef>
                        <a:spcAft>
                          <a:spcPts val="0"/>
                        </a:spcAft>
                        <a:tabLst>
                          <a:tab pos="514350" algn="l"/>
                        </a:tabLst>
                      </a:pPr>
                      <a:r>
                        <a:rPr lang="en-US" sz="2000" b="1" dirty="0" smtClean="0">
                          <a:solidFill>
                            <a:schemeClr val="bg1"/>
                          </a:solidFill>
                          <a:effectLst/>
                        </a:rPr>
                        <a:t>Deemed</a:t>
                      </a:r>
                      <a:endParaRPr lang="en-US" sz="20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a:txBody>
                    <a:bodyPr/>
                    <a:lstStyle/>
                    <a:p>
                      <a:pPr marL="0" marR="0" algn="ctr">
                        <a:spcBef>
                          <a:spcPts val="0"/>
                        </a:spcBef>
                        <a:spcAft>
                          <a:spcPts val="0"/>
                        </a:spcAft>
                        <a:tabLst>
                          <a:tab pos="514350" algn="l"/>
                        </a:tabLst>
                      </a:pPr>
                      <a:r>
                        <a:rPr lang="en-US" sz="2000" b="1" dirty="0" smtClean="0">
                          <a:solidFill>
                            <a:schemeClr val="bg1"/>
                          </a:solidFill>
                          <a:effectLst/>
                        </a:rPr>
                        <a:t>TRM</a:t>
                      </a:r>
                      <a:endParaRPr lang="en-US" sz="20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solidFill>
                      <a:schemeClr val="accent1"/>
                    </a:solidFill>
                  </a:tcPr>
                </a:tc>
                <a:tc>
                  <a:txBody>
                    <a:bodyPr/>
                    <a:lstStyle/>
                    <a:p>
                      <a:pPr marL="0" marR="0" algn="ctr">
                        <a:spcBef>
                          <a:spcPts val="0"/>
                        </a:spcBef>
                        <a:spcAft>
                          <a:spcPts val="0"/>
                        </a:spcAft>
                        <a:tabLst>
                          <a:tab pos="514350" algn="l"/>
                        </a:tabLst>
                      </a:pPr>
                      <a:r>
                        <a:rPr lang="en-US" sz="2000" b="1" dirty="0">
                          <a:solidFill>
                            <a:schemeClr val="bg1"/>
                          </a:solidFill>
                          <a:effectLst/>
                        </a:rPr>
                        <a:t>Billing Analysis</a:t>
                      </a:r>
                      <a:endParaRPr lang="en-US" sz="20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xmlns="" val="10001"/>
                  </a:ext>
                </a:extLst>
              </a:tr>
              <a:tr h="484057">
                <a:tc>
                  <a:txBody>
                    <a:bodyPr/>
                    <a:lstStyle/>
                    <a:p>
                      <a:pPr marL="0" marR="0">
                        <a:spcBef>
                          <a:spcPts val="0"/>
                        </a:spcBef>
                        <a:spcAft>
                          <a:spcPts val="0"/>
                        </a:spcAft>
                      </a:pPr>
                      <a:r>
                        <a:rPr lang="en-US" sz="2000" dirty="0">
                          <a:effectLst/>
                        </a:rPr>
                        <a:t>Installed Measures</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tabLst>
                          <a:tab pos="514350" algn="l"/>
                        </a:tabLst>
                      </a:pPr>
                      <a:r>
                        <a:rPr lang="en-US" sz="2000" dirty="0">
                          <a:effectLst/>
                        </a:rPr>
                        <a:t>No</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514350" algn="l"/>
                        </a:tabLst>
                      </a:pPr>
                      <a:r>
                        <a:rPr lang="en-US" sz="2000">
                          <a:effectLst/>
                        </a:rPr>
                        <a:t>Yes</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514350" algn="l"/>
                        </a:tabLst>
                      </a:pPr>
                      <a:r>
                        <a:rPr lang="en-US" sz="2000">
                          <a:effectLst/>
                        </a:rPr>
                        <a:t>Yes</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526064">
                <a:tc>
                  <a:txBody>
                    <a:bodyPr/>
                    <a:lstStyle/>
                    <a:p>
                      <a:pPr marL="0" marR="0">
                        <a:spcBef>
                          <a:spcPts val="0"/>
                        </a:spcBef>
                        <a:spcAft>
                          <a:spcPts val="0"/>
                        </a:spcAft>
                        <a:tabLst>
                          <a:tab pos="514350" algn="l"/>
                        </a:tabLst>
                      </a:pPr>
                      <a:r>
                        <a:rPr lang="en-US" sz="2000" dirty="0">
                          <a:effectLst/>
                        </a:rPr>
                        <a:t>Pre-Treatment Usage</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No</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514350" algn="l"/>
                        </a:tabLst>
                      </a:pPr>
                      <a:r>
                        <a:rPr lang="en-US" sz="2000" dirty="0">
                          <a:effectLst/>
                        </a:rPr>
                        <a:t>Sometimes</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514350" algn="l"/>
                        </a:tabLst>
                      </a:pPr>
                      <a:r>
                        <a:rPr lang="en-US" sz="2000">
                          <a:effectLst/>
                        </a:rPr>
                        <a:t>Yes</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533400">
                <a:tc>
                  <a:txBody>
                    <a:bodyPr/>
                    <a:lstStyle/>
                    <a:p>
                      <a:pPr marL="0" marR="0">
                        <a:spcBef>
                          <a:spcPts val="0"/>
                        </a:spcBef>
                        <a:spcAft>
                          <a:spcPts val="0"/>
                        </a:spcAft>
                        <a:tabLst>
                          <a:tab pos="514350" algn="l"/>
                        </a:tabLst>
                      </a:pPr>
                      <a:r>
                        <a:rPr lang="en-US" sz="2000">
                          <a:effectLst/>
                        </a:rPr>
                        <a:t>Post-Treatment Usage</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No</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514350" algn="l"/>
                        </a:tabLst>
                      </a:pPr>
                      <a:r>
                        <a:rPr lang="en-US" sz="2000" dirty="0">
                          <a:effectLst/>
                        </a:rPr>
                        <a:t>No</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514350" algn="l"/>
                        </a:tabLst>
                      </a:pPr>
                      <a:r>
                        <a:rPr lang="en-US" sz="2000">
                          <a:effectLst/>
                        </a:rPr>
                        <a:t>Yes</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484057">
                <a:tc>
                  <a:txBody>
                    <a:bodyPr/>
                    <a:lstStyle/>
                    <a:p>
                      <a:pPr marL="0" marR="0">
                        <a:spcBef>
                          <a:spcPts val="0"/>
                        </a:spcBef>
                        <a:spcAft>
                          <a:spcPts val="0"/>
                        </a:spcAft>
                        <a:tabLst>
                          <a:tab pos="514350" algn="l"/>
                        </a:tabLst>
                      </a:pPr>
                      <a:r>
                        <a:rPr lang="en-US" sz="2000">
                          <a:effectLst/>
                        </a:rPr>
                        <a:t>Weather Data</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No</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514350" algn="l"/>
                        </a:tabLst>
                      </a:pPr>
                      <a:r>
                        <a:rPr lang="en-US" sz="2000">
                          <a:effectLst/>
                        </a:rPr>
                        <a:t>No</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514350" algn="l"/>
                        </a:tabLst>
                      </a:pPr>
                      <a:r>
                        <a:rPr lang="en-US" sz="2000">
                          <a:effectLst/>
                        </a:rPr>
                        <a:t>Yes</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484057">
                <a:tc>
                  <a:txBody>
                    <a:bodyPr/>
                    <a:lstStyle/>
                    <a:p>
                      <a:pPr marL="0" marR="0">
                        <a:spcBef>
                          <a:spcPts val="0"/>
                        </a:spcBef>
                        <a:spcAft>
                          <a:spcPts val="0"/>
                        </a:spcAft>
                        <a:tabLst>
                          <a:tab pos="514350" algn="l"/>
                        </a:tabLst>
                      </a:pPr>
                      <a:r>
                        <a:rPr lang="en-US" sz="2000">
                          <a:effectLst/>
                        </a:rPr>
                        <a:t>Comparison Group</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No</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514350" algn="l"/>
                        </a:tabLst>
                      </a:pPr>
                      <a:r>
                        <a:rPr lang="en-US" sz="2000" dirty="0">
                          <a:effectLst/>
                        </a:rPr>
                        <a:t>No</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514350" algn="l"/>
                        </a:tabLst>
                      </a:pPr>
                      <a:r>
                        <a:rPr lang="en-US" sz="2000" dirty="0">
                          <a:effectLst/>
                        </a:rPr>
                        <a:t>Yes</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509577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6" name="Rectangle 44"/>
          <p:cNvSpPr>
            <a:spLocks noGrp="1" noChangeArrowheads="1"/>
          </p:cNvSpPr>
          <p:nvPr>
            <p:ph type="title"/>
          </p:nvPr>
        </p:nvSpPr>
        <p:spPr>
          <a:xfrm>
            <a:off x="104775" y="52515"/>
            <a:ext cx="7772400" cy="1143000"/>
          </a:xfrm>
        </p:spPr>
        <p:txBody>
          <a:bodyPr/>
          <a:lstStyle/>
          <a:p>
            <a:pPr algn="l"/>
            <a:r>
              <a:rPr lang="en-US" altLang="en-US" dirty="0"/>
              <a:t>TRM Advantages</a:t>
            </a:r>
          </a:p>
        </p:txBody>
      </p:sp>
      <p:graphicFrame>
        <p:nvGraphicFramePr>
          <p:cNvPr id="2" name="Diagram 1"/>
          <p:cNvGraphicFramePr/>
          <p:nvPr>
            <p:extLst>
              <p:ext uri="{D42A27DB-BD31-4B8C-83A1-F6EECF244321}">
                <p14:modId xmlns:p14="http://schemas.microsoft.com/office/powerpoint/2010/main" val="4144542031"/>
              </p:ext>
            </p:extLst>
          </p:nvPr>
        </p:nvGraphicFramePr>
        <p:xfrm>
          <a:off x="638175" y="1676400"/>
          <a:ext cx="7772400" cy="411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E750C344-2A1F-43C7-A786-CA44BAE0FC0D}" type="slidenum">
              <a:rPr lang="en-US" altLang="en-US" sz="1000"/>
              <a:pPr eaLnBrk="1" hangingPunct="1">
                <a:spcBef>
                  <a:spcPct val="50000"/>
                </a:spcBef>
              </a:pPr>
              <a:t>26</a:t>
            </a:fld>
            <a:endParaRPr lang="en-US" altLang="en-US" sz="1000"/>
          </a:p>
        </p:txBody>
      </p:sp>
    </p:spTree>
    <p:extLst>
      <p:ext uri="{BB962C8B-B14F-4D97-AF65-F5344CB8AC3E}">
        <p14:creationId xmlns:p14="http://schemas.microsoft.com/office/powerpoint/2010/main" val="2766783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6" name="Rectangle 44"/>
          <p:cNvSpPr>
            <a:spLocks noGrp="1" noChangeArrowheads="1"/>
          </p:cNvSpPr>
          <p:nvPr>
            <p:ph type="title"/>
          </p:nvPr>
        </p:nvSpPr>
        <p:spPr>
          <a:xfrm>
            <a:off x="102201" y="241300"/>
            <a:ext cx="7772400" cy="1143000"/>
          </a:xfrm>
        </p:spPr>
        <p:txBody>
          <a:bodyPr/>
          <a:lstStyle/>
          <a:p>
            <a:pPr algn="l"/>
            <a:r>
              <a:rPr lang="en-US" altLang="en-US" dirty="0"/>
              <a:t>TRM </a:t>
            </a:r>
            <a:r>
              <a:rPr lang="en-US" altLang="en-US" dirty="0" smtClean="0"/>
              <a:t>Disadvantages</a:t>
            </a:r>
            <a:br>
              <a:rPr lang="en-US" altLang="en-US" dirty="0" smtClean="0"/>
            </a:br>
            <a:r>
              <a:rPr lang="en-US" altLang="en-US" dirty="0" smtClean="0"/>
              <a:t>Assumptions/Information</a:t>
            </a:r>
            <a:endParaRPr lang="en-US" altLang="en-US" dirty="0"/>
          </a:p>
        </p:txBody>
      </p:sp>
      <p:graphicFrame>
        <p:nvGraphicFramePr>
          <p:cNvPr id="2" name="Diagram 1"/>
          <p:cNvGraphicFramePr/>
          <p:nvPr>
            <p:extLst>
              <p:ext uri="{D42A27DB-BD31-4B8C-83A1-F6EECF244321}">
                <p14:modId xmlns:p14="http://schemas.microsoft.com/office/powerpoint/2010/main" val="2857112648"/>
              </p:ext>
            </p:extLst>
          </p:nvPr>
        </p:nvGraphicFramePr>
        <p:xfrm>
          <a:off x="242888" y="1828800"/>
          <a:ext cx="8382793" cy="441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E750C344-2A1F-43C7-A786-CA44BAE0FC0D}" type="slidenum">
              <a:rPr lang="en-US" altLang="en-US" sz="1000"/>
              <a:pPr eaLnBrk="1" hangingPunct="1">
                <a:spcBef>
                  <a:spcPct val="50000"/>
                </a:spcBef>
              </a:pPr>
              <a:t>27</a:t>
            </a:fld>
            <a:endParaRPr lang="en-US" altLang="en-US" sz="1000"/>
          </a:p>
        </p:txBody>
      </p:sp>
    </p:spTree>
    <p:extLst>
      <p:ext uri="{BB962C8B-B14F-4D97-AF65-F5344CB8AC3E}">
        <p14:creationId xmlns:p14="http://schemas.microsoft.com/office/powerpoint/2010/main" val="2104050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6" name="Rectangle 44"/>
          <p:cNvSpPr>
            <a:spLocks noGrp="1" noChangeArrowheads="1"/>
          </p:cNvSpPr>
          <p:nvPr>
            <p:ph type="title"/>
          </p:nvPr>
        </p:nvSpPr>
        <p:spPr>
          <a:xfrm>
            <a:off x="104775" y="52515"/>
            <a:ext cx="7772400" cy="1143000"/>
          </a:xfrm>
        </p:spPr>
        <p:txBody>
          <a:bodyPr/>
          <a:lstStyle/>
          <a:p>
            <a:pPr algn="l"/>
            <a:r>
              <a:rPr lang="en-US" altLang="en-US" dirty="0"/>
              <a:t>TRM Disadvantages</a:t>
            </a:r>
          </a:p>
        </p:txBody>
      </p:sp>
      <p:graphicFrame>
        <p:nvGraphicFramePr>
          <p:cNvPr id="2" name="Diagram 1"/>
          <p:cNvGraphicFramePr/>
          <p:nvPr>
            <p:extLst>
              <p:ext uri="{D42A27DB-BD31-4B8C-83A1-F6EECF244321}">
                <p14:modId xmlns:p14="http://schemas.microsoft.com/office/powerpoint/2010/main" val="1802743060"/>
              </p:ext>
            </p:extLst>
          </p:nvPr>
        </p:nvGraphicFramePr>
        <p:xfrm>
          <a:off x="315913" y="1725612"/>
          <a:ext cx="8321675" cy="411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E750C344-2A1F-43C7-A786-CA44BAE0FC0D}" type="slidenum">
              <a:rPr lang="en-US" altLang="en-US" sz="1000"/>
              <a:pPr eaLnBrk="1" hangingPunct="1">
                <a:spcBef>
                  <a:spcPct val="50000"/>
                </a:spcBef>
              </a:pPr>
              <a:t>28</a:t>
            </a:fld>
            <a:endParaRPr lang="en-US" altLang="en-US" sz="1000"/>
          </a:p>
        </p:txBody>
      </p:sp>
    </p:spTree>
    <p:extLst>
      <p:ext uri="{BB962C8B-B14F-4D97-AF65-F5344CB8AC3E}">
        <p14:creationId xmlns:p14="http://schemas.microsoft.com/office/powerpoint/2010/main" val="2907427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8938" y="2143125"/>
            <a:ext cx="8184325" cy="1362075"/>
          </a:xfrm>
        </p:spPr>
        <p:txBody>
          <a:bodyPr/>
          <a:lstStyle/>
          <a:p>
            <a:pPr algn="ctr"/>
            <a:r>
              <a:rPr lang="en-US" sz="4400" dirty="0"/>
              <a:t>TRM examples</a:t>
            </a:r>
          </a:p>
        </p:txBody>
      </p:sp>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E750C344-2A1F-43C7-A786-CA44BAE0FC0D}" type="slidenum">
              <a:rPr lang="en-US" altLang="en-US" sz="1000"/>
              <a:pPr eaLnBrk="1" hangingPunct="1">
                <a:spcBef>
                  <a:spcPct val="50000"/>
                </a:spcBef>
              </a:pPr>
              <a:t>29</a:t>
            </a:fld>
            <a:endParaRPr lang="en-US" altLang="en-US" sz="1000"/>
          </a:p>
        </p:txBody>
      </p:sp>
    </p:spTree>
    <p:extLst>
      <p:ext uri="{BB962C8B-B14F-4D97-AF65-F5344CB8AC3E}">
        <p14:creationId xmlns:p14="http://schemas.microsoft.com/office/powerpoint/2010/main" val="959689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6" name="Rectangle 44"/>
          <p:cNvSpPr>
            <a:spLocks noGrp="1" noChangeArrowheads="1"/>
          </p:cNvSpPr>
          <p:nvPr>
            <p:ph type="title"/>
          </p:nvPr>
        </p:nvSpPr>
        <p:spPr>
          <a:xfrm>
            <a:off x="66118" y="-33337"/>
            <a:ext cx="7772400" cy="1143000"/>
          </a:xfrm>
        </p:spPr>
        <p:txBody>
          <a:bodyPr/>
          <a:lstStyle/>
          <a:p>
            <a:pPr algn="l"/>
            <a:r>
              <a:rPr lang="en-US" altLang="en-US" dirty="0" smtClean="0"/>
              <a:t>Bad Forecast?</a:t>
            </a:r>
            <a:endParaRPr lang="en-US" altLang="en-US" dirty="0"/>
          </a:p>
        </p:txBody>
      </p:sp>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E750C344-2A1F-43C7-A786-CA44BAE0FC0D}" type="slidenum">
              <a:rPr lang="en-US" altLang="en-US" sz="1000"/>
              <a:pPr eaLnBrk="1" hangingPunct="1">
                <a:spcBef>
                  <a:spcPct val="50000"/>
                </a:spcBef>
              </a:pPr>
              <a:t>3</a:t>
            </a:fld>
            <a:endParaRPr lang="en-US" altLang="en-US" sz="1000" dirty="0"/>
          </a:p>
        </p:txBody>
      </p:sp>
      <p:pic>
        <p:nvPicPr>
          <p:cNvPr id="48" name="Picture 2" descr="Image result for hot weather forecast beach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44" t="35833" r="33794"/>
          <a:stretch/>
        </p:blipFill>
        <p:spPr bwMode="auto">
          <a:xfrm>
            <a:off x="66118" y="1761374"/>
            <a:ext cx="4529695" cy="463942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snow on bea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2985" y="1773237"/>
            <a:ext cx="4110037" cy="460295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Cold Clip Art"/>
          <p:cNvPicPr>
            <a:picLocks noChangeAspect="1" noChangeArrowheads="1"/>
          </p:cNvPicPr>
          <p:nvPr/>
        </p:nvPicPr>
        <p:blipFill rotWithShape="1">
          <a:blip r:embed="rId6">
            <a:extLst>
              <a:ext uri="{28A0092B-C50C-407E-A947-70E740481C1C}">
                <a14:useLocalDpi xmlns:a14="http://schemas.microsoft.com/office/drawing/2010/main" val="0"/>
              </a:ext>
            </a:extLst>
          </a:blip>
          <a:srcRect l="20749" r="22967"/>
          <a:stretch/>
        </p:blipFill>
        <p:spPr bwMode="auto">
          <a:xfrm>
            <a:off x="7588722" y="4678760"/>
            <a:ext cx="114300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Image result for thermometer hot weathe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152" r="12169"/>
          <a:stretch/>
        </p:blipFill>
        <p:spPr bwMode="auto">
          <a:xfrm>
            <a:off x="118977" y="4341936"/>
            <a:ext cx="1295400" cy="2032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6584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8938" y="2143125"/>
            <a:ext cx="8184325" cy="1362075"/>
          </a:xfrm>
        </p:spPr>
        <p:txBody>
          <a:bodyPr/>
          <a:lstStyle/>
          <a:p>
            <a:pPr algn="ctr"/>
            <a:r>
              <a:rPr lang="en-US" sz="4400" dirty="0"/>
              <a:t>PROGRAM 1 example</a:t>
            </a:r>
          </a:p>
        </p:txBody>
      </p:sp>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E750C344-2A1F-43C7-A786-CA44BAE0FC0D}" type="slidenum">
              <a:rPr lang="en-US" altLang="en-US" sz="1000"/>
              <a:pPr eaLnBrk="1" hangingPunct="1">
                <a:spcBef>
                  <a:spcPct val="50000"/>
                </a:spcBef>
              </a:pPr>
              <a:t>30</a:t>
            </a:fld>
            <a:endParaRPr lang="en-US" altLang="en-US" sz="1000"/>
          </a:p>
        </p:txBody>
      </p:sp>
    </p:spTree>
    <p:extLst>
      <p:ext uri="{BB962C8B-B14F-4D97-AF65-F5344CB8AC3E}">
        <p14:creationId xmlns:p14="http://schemas.microsoft.com/office/powerpoint/2010/main" val="2603668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0">
            <a:extLst>
              <a:ext uri="{FF2B5EF4-FFF2-40B4-BE49-F238E27FC236}">
                <a16:creationId xmlns:a16="http://schemas.microsoft.com/office/drawing/2014/main" xmlns="" id="{0C9A186E-7CB8-4823-B789-7506C89AA284}"/>
              </a:ext>
            </a:extLst>
          </p:cNvPr>
          <p:cNvSpPr>
            <a:spLocks noGrp="1"/>
          </p:cNvSpPr>
          <p:nvPr>
            <p:ph type="title"/>
          </p:nvPr>
        </p:nvSpPr>
        <p:spPr>
          <a:xfrm>
            <a:off x="85725" y="264160"/>
            <a:ext cx="7772400" cy="1143000"/>
          </a:xfrm>
        </p:spPr>
        <p:txBody>
          <a:bodyPr/>
          <a:lstStyle/>
          <a:p>
            <a:pPr algn="l"/>
            <a:r>
              <a:rPr lang="en-US" dirty="0"/>
              <a:t>Low-Income EE</a:t>
            </a:r>
            <a:br>
              <a:rPr lang="en-US" dirty="0"/>
            </a:br>
            <a:r>
              <a:rPr lang="en-US" dirty="0"/>
              <a:t>Mean Electric &amp; Gas Saved</a:t>
            </a:r>
          </a:p>
        </p:txBody>
      </p:sp>
      <p:graphicFrame>
        <p:nvGraphicFramePr>
          <p:cNvPr id="6" name="Content Placeholder 5">
            <a:extLst>
              <a:ext uri="{FF2B5EF4-FFF2-40B4-BE49-F238E27FC236}">
                <a16:creationId xmlns:a16="http://schemas.microsoft.com/office/drawing/2014/main" xmlns="" id="{51E4F75C-4022-4386-A7F9-53608C25179B}"/>
              </a:ext>
            </a:extLst>
          </p:cNvPr>
          <p:cNvGraphicFramePr>
            <a:graphicFrameLocks noGrp="1"/>
          </p:cNvGraphicFramePr>
          <p:nvPr>
            <p:ph sz="half" idx="1"/>
            <p:extLst>
              <p:ext uri="{D42A27DB-BD31-4B8C-83A1-F6EECF244321}">
                <p14:modId xmlns:p14="http://schemas.microsoft.com/office/powerpoint/2010/main" val="578372105"/>
              </p:ext>
            </p:extLst>
          </p:nvPr>
        </p:nvGraphicFramePr>
        <p:xfrm>
          <a:off x="685800" y="1981200"/>
          <a:ext cx="38100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E750C344-2A1F-43C7-A786-CA44BAE0FC0D}" type="slidenum">
              <a:rPr lang="en-US" altLang="en-US" sz="1000"/>
              <a:pPr eaLnBrk="1" hangingPunct="1">
                <a:spcBef>
                  <a:spcPct val="50000"/>
                </a:spcBef>
              </a:pPr>
              <a:t>31</a:t>
            </a:fld>
            <a:endParaRPr lang="en-US" altLang="en-US" sz="1000"/>
          </a:p>
        </p:txBody>
      </p:sp>
      <p:graphicFrame>
        <p:nvGraphicFramePr>
          <p:cNvPr id="58" name="Content Placeholder 5">
            <a:extLst>
              <a:ext uri="{FF2B5EF4-FFF2-40B4-BE49-F238E27FC236}">
                <a16:creationId xmlns:a16="http://schemas.microsoft.com/office/drawing/2014/main" xmlns="" id="{A2FCC543-2BB9-4C1A-A276-AD268489D45C}"/>
              </a:ext>
            </a:extLst>
          </p:cNvPr>
          <p:cNvGraphicFramePr>
            <a:graphicFrameLocks/>
          </p:cNvGraphicFramePr>
          <p:nvPr>
            <p:extLst>
              <p:ext uri="{D42A27DB-BD31-4B8C-83A1-F6EECF244321}">
                <p14:modId xmlns:p14="http://schemas.microsoft.com/office/powerpoint/2010/main" val="3380777178"/>
              </p:ext>
            </p:extLst>
          </p:nvPr>
        </p:nvGraphicFramePr>
        <p:xfrm>
          <a:off x="4670425" y="1981200"/>
          <a:ext cx="3810000" cy="4114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97563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0">
            <a:extLst>
              <a:ext uri="{FF2B5EF4-FFF2-40B4-BE49-F238E27FC236}">
                <a16:creationId xmlns:a16="http://schemas.microsoft.com/office/drawing/2014/main" xmlns="" id="{0C9A186E-7CB8-4823-B789-7506C89AA284}"/>
              </a:ext>
            </a:extLst>
          </p:cNvPr>
          <p:cNvSpPr>
            <a:spLocks noGrp="1"/>
          </p:cNvSpPr>
          <p:nvPr>
            <p:ph type="title"/>
          </p:nvPr>
        </p:nvSpPr>
        <p:spPr>
          <a:xfrm>
            <a:off x="87313" y="243522"/>
            <a:ext cx="7772400" cy="1143000"/>
          </a:xfrm>
        </p:spPr>
        <p:txBody>
          <a:bodyPr/>
          <a:lstStyle/>
          <a:p>
            <a:pPr algn="l"/>
            <a:r>
              <a:rPr lang="en-US" dirty="0"/>
              <a:t>Low-Income EE</a:t>
            </a:r>
            <a:br>
              <a:rPr lang="en-US" dirty="0"/>
            </a:br>
            <a:r>
              <a:rPr lang="en-US" dirty="0"/>
              <a:t>Realization Rates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89338382"/>
              </p:ext>
            </p:extLst>
          </p:nvPr>
        </p:nvGraphicFramePr>
        <p:xfrm>
          <a:off x="685800" y="1981200"/>
          <a:ext cx="77724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E750C344-2A1F-43C7-A786-CA44BAE0FC0D}" type="slidenum">
              <a:rPr lang="en-US" altLang="en-US" sz="1000"/>
              <a:pPr eaLnBrk="1" hangingPunct="1">
                <a:spcBef>
                  <a:spcPct val="50000"/>
                </a:spcBef>
              </a:pPr>
              <a:t>32</a:t>
            </a:fld>
            <a:endParaRPr lang="en-US" altLang="en-US" sz="1000"/>
          </a:p>
        </p:txBody>
      </p:sp>
    </p:spTree>
    <p:extLst>
      <p:ext uri="{BB962C8B-B14F-4D97-AF65-F5344CB8AC3E}">
        <p14:creationId xmlns:p14="http://schemas.microsoft.com/office/powerpoint/2010/main" val="2251700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DDFFAC8C-B03C-4229-8021-0C074F52930F}"/>
              </a:ext>
            </a:extLst>
          </p:cNvPr>
          <p:cNvSpPr>
            <a:spLocks noGrp="1"/>
          </p:cNvSpPr>
          <p:nvPr>
            <p:ph type="title"/>
          </p:nvPr>
        </p:nvSpPr>
        <p:spPr>
          <a:xfrm>
            <a:off x="85725" y="238125"/>
            <a:ext cx="7772400" cy="1143000"/>
          </a:xfrm>
        </p:spPr>
        <p:txBody>
          <a:bodyPr/>
          <a:lstStyle/>
          <a:p>
            <a:pPr algn="l"/>
            <a:r>
              <a:rPr lang="en-US" dirty="0"/>
              <a:t>Low-Income EE</a:t>
            </a:r>
            <a:br>
              <a:rPr lang="en-US" dirty="0"/>
            </a:br>
            <a:r>
              <a:rPr lang="en-US" dirty="0"/>
              <a:t>Electric Measure Savings</a:t>
            </a:r>
          </a:p>
        </p:txBody>
      </p:sp>
      <p:graphicFrame>
        <p:nvGraphicFramePr>
          <p:cNvPr id="6" name="Content Placeholder 5">
            <a:extLst>
              <a:ext uri="{FF2B5EF4-FFF2-40B4-BE49-F238E27FC236}">
                <a16:creationId xmlns:a16="http://schemas.microsoft.com/office/drawing/2014/main" xmlns="" id="{2A55250D-D459-46D5-8805-BDB44748E1B7}"/>
              </a:ext>
            </a:extLst>
          </p:cNvPr>
          <p:cNvGraphicFramePr>
            <a:graphicFrameLocks noGrp="1"/>
          </p:cNvGraphicFramePr>
          <p:nvPr>
            <p:ph idx="1"/>
            <p:extLst>
              <p:ext uri="{D42A27DB-BD31-4B8C-83A1-F6EECF244321}">
                <p14:modId xmlns:p14="http://schemas.microsoft.com/office/powerpoint/2010/main" val="2571201293"/>
              </p:ext>
            </p:extLst>
          </p:nvPr>
        </p:nvGraphicFramePr>
        <p:xfrm>
          <a:off x="685800" y="1981200"/>
          <a:ext cx="77724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E750C344-2A1F-43C7-A786-CA44BAE0FC0D}" type="slidenum">
              <a:rPr lang="en-US" altLang="en-US" sz="1000"/>
              <a:pPr eaLnBrk="1" hangingPunct="1">
                <a:spcBef>
                  <a:spcPct val="50000"/>
                </a:spcBef>
              </a:pPr>
              <a:t>33</a:t>
            </a:fld>
            <a:endParaRPr lang="en-US" altLang="en-US" sz="1000"/>
          </a:p>
        </p:txBody>
      </p:sp>
    </p:spTree>
    <p:extLst>
      <p:ext uri="{BB962C8B-B14F-4D97-AF65-F5344CB8AC3E}">
        <p14:creationId xmlns:p14="http://schemas.microsoft.com/office/powerpoint/2010/main" val="20923379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0">
            <a:extLst>
              <a:ext uri="{FF2B5EF4-FFF2-40B4-BE49-F238E27FC236}">
                <a16:creationId xmlns:a16="http://schemas.microsoft.com/office/drawing/2014/main" xmlns="" id="{0C9A186E-7CB8-4823-B789-7506C89AA284}"/>
              </a:ext>
            </a:extLst>
          </p:cNvPr>
          <p:cNvSpPr>
            <a:spLocks noGrp="1"/>
          </p:cNvSpPr>
          <p:nvPr>
            <p:ph type="title"/>
          </p:nvPr>
        </p:nvSpPr>
        <p:spPr>
          <a:xfrm>
            <a:off x="87313" y="243522"/>
            <a:ext cx="7772400" cy="1143000"/>
          </a:xfrm>
        </p:spPr>
        <p:txBody>
          <a:bodyPr/>
          <a:lstStyle/>
          <a:p>
            <a:pPr algn="l"/>
            <a:r>
              <a:rPr lang="en-US" dirty="0"/>
              <a:t>Low-Income EE</a:t>
            </a:r>
            <a:br>
              <a:rPr lang="en-US" dirty="0"/>
            </a:br>
            <a:r>
              <a:rPr lang="en-US" dirty="0" smtClean="0"/>
              <a:t>Electric Measure Realization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03076773"/>
              </p:ext>
            </p:extLst>
          </p:nvPr>
        </p:nvGraphicFramePr>
        <p:xfrm>
          <a:off x="685800" y="1981200"/>
          <a:ext cx="77724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E750C344-2A1F-43C7-A786-CA44BAE0FC0D}" type="slidenum">
              <a:rPr lang="en-US" altLang="en-US" sz="1000"/>
              <a:pPr eaLnBrk="1" hangingPunct="1">
                <a:spcBef>
                  <a:spcPct val="50000"/>
                </a:spcBef>
              </a:pPr>
              <a:t>34</a:t>
            </a:fld>
            <a:endParaRPr lang="en-US" altLang="en-US" sz="1000"/>
          </a:p>
        </p:txBody>
      </p:sp>
    </p:spTree>
    <p:extLst>
      <p:ext uri="{BB962C8B-B14F-4D97-AF65-F5344CB8AC3E}">
        <p14:creationId xmlns:p14="http://schemas.microsoft.com/office/powerpoint/2010/main" val="22952482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2FE3996E-3FE5-4361-909D-A4A401DED8E2}"/>
              </a:ext>
            </a:extLst>
          </p:cNvPr>
          <p:cNvSpPr>
            <a:spLocks noGrp="1"/>
          </p:cNvSpPr>
          <p:nvPr>
            <p:ph type="title"/>
          </p:nvPr>
        </p:nvSpPr>
        <p:spPr>
          <a:xfrm>
            <a:off x="87313" y="258762"/>
            <a:ext cx="7772400" cy="1143000"/>
          </a:xfrm>
        </p:spPr>
        <p:txBody>
          <a:bodyPr/>
          <a:lstStyle/>
          <a:p>
            <a:pPr algn="l"/>
            <a:r>
              <a:rPr lang="en-US" dirty="0"/>
              <a:t>Low-Income EE</a:t>
            </a:r>
            <a:br>
              <a:rPr lang="en-US" dirty="0"/>
            </a:br>
            <a:r>
              <a:rPr lang="en-US" dirty="0"/>
              <a:t>Gas Measure Savings</a:t>
            </a:r>
          </a:p>
        </p:txBody>
      </p:sp>
      <p:graphicFrame>
        <p:nvGraphicFramePr>
          <p:cNvPr id="6" name="Content Placeholder 5">
            <a:extLst>
              <a:ext uri="{FF2B5EF4-FFF2-40B4-BE49-F238E27FC236}">
                <a16:creationId xmlns:a16="http://schemas.microsoft.com/office/drawing/2014/main" xmlns="" id="{B297FB48-0260-4BC5-867B-5163F365B77A}"/>
              </a:ext>
            </a:extLst>
          </p:cNvPr>
          <p:cNvGraphicFramePr>
            <a:graphicFrameLocks noGrp="1"/>
          </p:cNvGraphicFramePr>
          <p:nvPr>
            <p:ph idx="1"/>
            <p:extLst>
              <p:ext uri="{D42A27DB-BD31-4B8C-83A1-F6EECF244321}">
                <p14:modId xmlns:p14="http://schemas.microsoft.com/office/powerpoint/2010/main" val="1644804514"/>
              </p:ext>
            </p:extLst>
          </p:nvPr>
        </p:nvGraphicFramePr>
        <p:xfrm>
          <a:off x="685800" y="1981200"/>
          <a:ext cx="77724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E750C344-2A1F-43C7-A786-CA44BAE0FC0D}" type="slidenum">
              <a:rPr lang="en-US" altLang="en-US" sz="1000"/>
              <a:pPr eaLnBrk="1" hangingPunct="1">
                <a:spcBef>
                  <a:spcPct val="50000"/>
                </a:spcBef>
              </a:pPr>
              <a:t>35</a:t>
            </a:fld>
            <a:endParaRPr lang="en-US" altLang="en-US" sz="1000"/>
          </a:p>
        </p:txBody>
      </p:sp>
    </p:spTree>
    <p:extLst>
      <p:ext uri="{BB962C8B-B14F-4D97-AF65-F5344CB8AC3E}">
        <p14:creationId xmlns:p14="http://schemas.microsoft.com/office/powerpoint/2010/main" val="8402396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0">
            <a:extLst>
              <a:ext uri="{FF2B5EF4-FFF2-40B4-BE49-F238E27FC236}">
                <a16:creationId xmlns:a16="http://schemas.microsoft.com/office/drawing/2014/main" xmlns="" id="{0C9A186E-7CB8-4823-B789-7506C89AA284}"/>
              </a:ext>
            </a:extLst>
          </p:cNvPr>
          <p:cNvSpPr>
            <a:spLocks noGrp="1"/>
          </p:cNvSpPr>
          <p:nvPr>
            <p:ph type="title"/>
          </p:nvPr>
        </p:nvSpPr>
        <p:spPr>
          <a:xfrm>
            <a:off x="87313" y="243522"/>
            <a:ext cx="7772400" cy="1143000"/>
          </a:xfrm>
        </p:spPr>
        <p:txBody>
          <a:bodyPr/>
          <a:lstStyle/>
          <a:p>
            <a:pPr algn="l"/>
            <a:r>
              <a:rPr lang="en-US" dirty="0"/>
              <a:t>Low-Income EE</a:t>
            </a:r>
            <a:br>
              <a:rPr lang="en-US" dirty="0"/>
            </a:br>
            <a:r>
              <a:rPr lang="en-US" dirty="0" smtClean="0"/>
              <a:t>Gas Measure Realization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7224943"/>
              </p:ext>
            </p:extLst>
          </p:nvPr>
        </p:nvGraphicFramePr>
        <p:xfrm>
          <a:off x="685800" y="1981200"/>
          <a:ext cx="77724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E750C344-2A1F-43C7-A786-CA44BAE0FC0D}" type="slidenum">
              <a:rPr lang="en-US" altLang="en-US" sz="1000"/>
              <a:pPr eaLnBrk="1" hangingPunct="1">
                <a:spcBef>
                  <a:spcPct val="50000"/>
                </a:spcBef>
              </a:pPr>
              <a:t>36</a:t>
            </a:fld>
            <a:endParaRPr lang="en-US" altLang="en-US" sz="1000"/>
          </a:p>
        </p:txBody>
      </p:sp>
    </p:spTree>
    <p:extLst>
      <p:ext uri="{BB962C8B-B14F-4D97-AF65-F5344CB8AC3E}">
        <p14:creationId xmlns:p14="http://schemas.microsoft.com/office/powerpoint/2010/main" val="40434800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6" name="Rectangle 44"/>
          <p:cNvSpPr>
            <a:spLocks noGrp="1" noChangeArrowheads="1"/>
          </p:cNvSpPr>
          <p:nvPr>
            <p:ph type="title"/>
          </p:nvPr>
        </p:nvSpPr>
        <p:spPr>
          <a:xfrm>
            <a:off x="85725" y="231217"/>
            <a:ext cx="7772400" cy="1143000"/>
          </a:xfrm>
        </p:spPr>
        <p:txBody>
          <a:bodyPr/>
          <a:lstStyle/>
          <a:p>
            <a:pPr algn="l"/>
            <a:r>
              <a:rPr lang="en-US" altLang="en-US" dirty="0" smtClean="0"/>
              <a:t>Low-Income  EE</a:t>
            </a:r>
            <a:br>
              <a:rPr lang="en-US" altLang="en-US" dirty="0" smtClean="0"/>
            </a:br>
            <a:r>
              <a:rPr lang="en-US" altLang="en-US" dirty="0" smtClean="0"/>
              <a:t>Billing Analysis Findings </a:t>
            </a:r>
            <a:endParaRPr lang="en-US" altLang="en-US" dirty="0"/>
          </a:p>
        </p:txBody>
      </p:sp>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E750C344-2A1F-43C7-A786-CA44BAE0FC0D}" type="slidenum">
              <a:rPr lang="en-US" altLang="en-US" sz="1000"/>
              <a:pPr eaLnBrk="1" hangingPunct="1">
                <a:spcBef>
                  <a:spcPct val="50000"/>
                </a:spcBef>
              </a:pPr>
              <a:t>37</a:t>
            </a:fld>
            <a:endParaRPr lang="en-US" altLang="en-US" sz="1000"/>
          </a:p>
        </p:txBody>
      </p:sp>
      <p:graphicFrame>
        <p:nvGraphicFramePr>
          <p:cNvPr id="2" name="Table 1"/>
          <p:cNvGraphicFramePr>
            <a:graphicFrameLocks noGrp="1"/>
          </p:cNvGraphicFramePr>
          <p:nvPr>
            <p:extLst>
              <p:ext uri="{D42A27DB-BD31-4B8C-83A1-F6EECF244321}">
                <p14:modId xmlns:p14="http://schemas.microsoft.com/office/powerpoint/2010/main" val="3751926766"/>
              </p:ext>
            </p:extLst>
          </p:nvPr>
        </p:nvGraphicFramePr>
        <p:xfrm>
          <a:off x="523875" y="2271397"/>
          <a:ext cx="7886700" cy="4318316"/>
        </p:xfrm>
        <a:graphic>
          <a:graphicData uri="http://schemas.openxmlformats.org/drawingml/2006/table">
            <a:tbl>
              <a:tblPr firstRow="1" firstCol="1" bandRow="1">
                <a:tableStyleId>{5C22544A-7EE6-4342-B048-85BDC9FD1C3A}</a:tableStyleId>
              </a:tblPr>
              <a:tblGrid>
                <a:gridCol w="1371458"/>
                <a:gridCol w="889536"/>
                <a:gridCol w="1176938"/>
                <a:gridCol w="1498220"/>
                <a:gridCol w="1475274"/>
                <a:gridCol w="1475274"/>
              </a:tblGrid>
              <a:tr h="430609">
                <a:tc rowSpan="3">
                  <a:txBody>
                    <a:bodyPr/>
                    <a:lstStyle/>
                    <a:p>
                      <a:pPr marL="0" marR="0">
                        <a:spcBef>
                          <a:spcPts val="0"/>
                        </a:spcBef>
                        <a:spcAft>
                          <a:spcPts val="0"/>
                        </a:spcAft>
                      </a:pPr>
                      <a:r>
                        <a:rPr lang="en-US" sz="1800" dirty="0">
                          <a:effectLst/>
                        </a:rPr>
                        <a:t>Contractor</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B w="12700" cap="flat" cmpd="sng" algn="ctr">
                      <a:solidFill>
                        <a:schemeClr val="bg1"/>
                      </a:solidFill>
                      <a:prstDash val="solid"/>
                      <a:round/>
                      <a:headEnd type="none" w="med" len="med"/>
                      <a:tailEnd type="none" w="med" len="med"/>
                    </a:lnB>
                  </a:tcPr>
                </a:tc>
                <a:tc rowSpan="3">
                  <a:txBody>
                    <a:bodyPr/>
                    <a:lstStyle/>
                    <a:p>
                      <a:pPr marL="0" marR="0" algn="ctr">
                        <a:spcBef>
                          <a:spcPts val="0"/>
                        </a:spcBef>
                        <a:spcAft>
                          <a:spcPts val="0"/>
                        </a:spcAft>
                      </a:pPr>
                      <a:r>
                        <a:rPr lang="en-US" sz="1800" dirty="0">
                          <a:effectLst/>
                        </a:rPr>
                        <a:t>Obs.</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B w="12700" cap="flat" cmpd="sng" algn="ctr">
                      <a:solidFill>
                        <a:schemeClr val="bg1"/>
                      </a:solidFill>
                      <a:prstDash val="solid"/>
                      <a:round/>
                      <a:headEnd type="none" w="med" len="med"/>
                      <a:tailEnd type="none" w="med" len="med"/>
                    </a:lnB>
                  </a:tcPr>
                </a:tc>
                <a:tc rowSpan="3">
                  <a:txBody>
                    <a:bodyPr/>
                    <a:lstStyle/>
                    <a:p>
                      <a:pPr marL="0" marR="0" algn="ctr">
                        <a:spcBef>
                          <a:spcPts val="0"/>
                        </a:spcBef>
                        <a:spcAft>
                          <a:spcPts val="0"/>
                        </a:spcAft>
                      </a:pPr>
                      <a:r>
                        <a:rPr lang="en-US" sz="1800" dirty="0">
                          <a:effectLst/>
                        </a:rPr>
                        <a:t>Mean Net Savings (kWh)</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B w="12700" cap="flat" cmpd="sng" algn="ctr">
                      <a:solidFill>
                        <a:schemeClr val="bg1"/>
                      </a:solidFill>
                      <a:prstDash val="solid"/>
                      <a:round/>
                      <a:headEnd type="none" w="med" len="med"/>
                      <a:tailEnd type="none" w="med" len="med"/>
                    </a:lnB>
                  </a:tcPr>
                </a:tc>
                <a:tc rowSpan="3">
                  <a:txBody>
                    <a:bodyPr/>
                    <a:lstStyle/>
                    <a:p>
                      <a:pPr marL="0" marR="0" algn="ctr">
                        <a:spcBef>
                          <a:spcPts val="0"/>
                        </a:spcBef>
                        <a:spcAft>
                          <a:spcPts val="0"/>
                        </a:spcAft>
                      </a:pPr>
                      <a:r>
                        <a:rPr lang="en-US" sz="1800" dirty="0">
                          <a:effectLst/>
                        </a:rPr>
                        <a:t>% With Refrigerators Replaced</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B w="12700" cap="flat" cmpd="sng" algn="ctr">
                      <a:solidFill>
                        <a:schemeClr val="bg1"/>
                      </a:solidFill>
                      <a:prstDash val="solid"/>
                      <a:round/>
                      <a:headEnd type="none" w="med" len="med"/>
                      <a:tailEnd type="none" w="med" len="med"/>
                    </a:lnB>
                  </a:tcPr>
                </a:tc>
                <a:tc gridSpan="2">
                  <a:txBody>
                    <a:bodyPr/>
                    <a:lstStyle/>
                    <a:p>
                      <a:pPr marL="0" marR="0" algn="ctr">
                        <a:spcBef>
                          <a:spcPts val="0"/>
                        </a:spcBef>
                        <a:spcAft>
                          <a:spcPts val="0"/>
                        </a:spcAft>
                      </a:pPr>
                      <a:r>
                        <a:rPr lang="en-US" sz="1800" dirty="0">
                          <a:effectLst/>
                        </a:rPr>
                        <a:t>Refrigerator Replaced</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B w="12700" cap="flat" cmpd="sng" algn="ctr">
                      <a:solidFill>
                        <a:schemeClr val="bg1"/>
                      </a:solidFill>
                      <a:prstDash val="solid"/>
                      <a:round/>
                      <a:headEnd type="none" w="med" len="med"/>
                      <a:tailEnd type="none" w="med" len="med"/>
                    </a:lnB>
                  </a:tcPr>
                </a:tc>
                <a:tc hMerge="1">
                  <a:txBody>
                    <a:bodyPr/>
                    <a:lstStyle/>
                    <a:p>
                      <a:endParaRPr lang="en-US"/>
                    </a:p>
                  </a:txBody>
                  <a:tcPr/>
                </a:tc>
              </a:tr>
              <a:tr h="43060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800" b="1" dirty="0">
                          <a:solidFill>
                            <a:schemeClr val="bg1"/>
                          </a:solidFill>
                          <a:effectLst/>
                        </a:rPr>
                        <a:t>Yes</a:t>
                      </a:r>
                      <a:endParaRPr lang="en-US" sz="18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a:txBody>
                    <a:bodyPr/>
                    <a:lstStyle/>
                    <a:p>
                      <a:pPr marL="0" marR="0" algn="ctr">
                        <a:spcBef>
                          <a:spcPts val="0"/>
                        </a:spcBef>
                        <a:spcAft>
                          <a:spcPts val="0"/>
                        </a:spcAft>
                      </a:pPr>
                      <a:r>
                        <a:rPr lang="en-US" sz="1800" b="1">
                          <a:solidFill>
                            <a:schemeClr val="bg1"/>
                          </a:solidFill>
                          <a:effectLst/>
                        </a:rPr>
                        <a:t>No</a:t>
                      </a:r>
                      <a:endParaRPr lang="en-US" sz="1800" b="1">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solidFill>
                      <a:schemeClr val="accent1"/>
                    </a:solidFill>
                  </a:tcPr>
                </a:tc>
              </a:tr>
              <a:tr h="44283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marL="0" marR="0" algn="ctr">
                        <a:spcBef>
                          <a:spcPts val="0"/>
                        </a:spcBef>
                        <a:spcAft>
                          <a:spcPts val="0"/>
                        </a:spcAft>
                      </a:pPr>
                      <a:r>
                        <a:rPr lang="en-US" sz="1800" b="1" dirty="0">
                          <a:solidFill>
                            <a:schemeClr val="bg1"/>
                          </a:solidFill>
                          <a:effectLst/>
                        </a:rPr>
                        <a:t>Net Savings (kWh)</a:t>
                      </a:r>
                      <a:endParaRPr lang="en-US" sz="18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solidFill>
                      <a:schemeClr val="accent1"/>
                    </a:solidFill>
                  </a:tcPr>
                </a:tc>
                <a:tc hMerge="1">
                  <a:txBody>
                    <a:bodyPr/>
                    <a:lstStyle/>
                    <a:p>
                      <a:endParaRPr lang="en-US"/>
                    </a:p>
                  </a:txBody>
                  <a:tcPr/>
                </a:tc>
              </a:tr>
              <a:tr h="430609">
                <a:tc>
                  <a:txBody>
                    <a:bodyPr/>
                    <a:lstStyle/>
                    <a:p>
                      <a:pPr marL="0" marR="0">
                        <a:lnSpc>
                          <a:spcPct val="105000"/>
                        </a:lnSpc>
                        <a:spcBef>
                          <a:spcPts val="0"/>
                        </a:spcBef>
                        <a:spcAft>
                          <a:spcPts val="0"/>
                        </a:spcAft>
                      </a:pPr>
                      <a:r>
                        <a:rPr lang="en-US" sz="1800" dirty="0" smtClean="0">
                          <a:effectLst/>
                        </a:rPr>
                        <a:t>1</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marL="0" marR="0" algn="ctr">
                        <a:lnSpc>
                          <a:spcPct val="105000"/>
                        </a:lnSpc>
                        <a:spcBef>
                          <a:spcPts val="0"/>
                        </a:spcBef>
                        <a:spcAft>
                          <a:spcPts val="0"/>
                        </a:spcAft>
                      </a:pPr>
                      <a:r>
                        <a:rPr lang="en-US" sz="1800" dirty="0">
                          <a:effectLst/>
                        </a:rPr>
                        <a:t>885</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800" dirty="0">
                          <a:effectLst/>
                        </a:rPr>
                        <a:t>784</a:t>
                      </a:r>
                      <a:r>
                        <a:rPr lang="en-US" sz="1800" baseline="30000" dirty="0">
                          <a:effectLst/>
                        </a:rPr>
                        <a:t>**</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solidFill>
                      <a:srgbClr val="FFFF00"/>
                    </a:solidFill>
                  </a:tcPr>
                </a:tc>
                <a:tc>
                  <a:txBody>
                    <a:bodyPr/>
                    <a:lstStyle/>
                    <a:p>
                      <a:pPr marL="0" marR="0" algn="ctr">
                        <a:lnSpc>
                          <a:spcPct val="105000"/>
                        </a:lnSpc>
                        <a:spcBef>
                          <a:spcPts val="0"/>
                        </a:spcBef>
                        <a:spcAft>
                          <a:spcPts val="0"/>
                        </a:spcAft>
                      </a:pPr>
                      <a:r>
                        <a:rPr lang="en-US" sz="1800">
                          <a:effectLst/>
                        </a:rPr>
                        <a:t>31%</a:t>
                      </a:r>
                      <a:endParaRPr lang="en-US" sz="1800">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marL="0" marR="0" algn="ctr">
                        <a:lnSpc>
                          <a:spcPct val="105000"/>
                        </a:lnSpc>
                        <a:spcBef>
                          <a:spcPts val="0"/>
                        </a:spcBef>
                        <a:spcAft>
                          <a:spcPts val="0"/>
                        </a:spcAft>
                      </a:pPr>
                      <a:r>
                        <a:rPr lang="en-US" sz="1800">
                          <a:effectLst/>
                        </a:rPr>
                        <a:t>877**</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800" dirty="0">
                          <a:effectLst/>
                        </a:rPr>
                        <a:t>744**</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solidFill>
                      <a:srgbClr val="FFFF00"/>
                    </a:solidFill>
                  </a:tcPr>
                </a:tc>
              </a:tr>
              <a:tr h="430609">
                <a:tc>
                  <a:txBody>
                    <a:bodyPr/>
                    <a:lstStyle/>
                    <a:p>
                      <a:pPr marL="0" marR="0">
                        <a:lnSpc>
                          <a:spcPct val="105000"/>
                        </a:lnSpc>
                        <a:spcBef>
                          <a:spcPts val="0"/>
                        </a:spcBef>
                        <a:spcAft>
                          <a:spcPts val="0"/>
                        </a:spcAft>
                      </a:pPr>
                      <a:r>
                        <a:rPr lang="en-US" sz="1800" dirty="0" smtClean="0">
                          <a:effectLst/>
                        </a:rPr>
                        <a:t>2</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800">
                          <a:effectLst/>
                        </a:rPr>
                        <a:t>831</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392</a:t>
                      </a:r>
                      <a:r>
                        <a:rPr lang="en-US" sz="1800" baseline="30000" dirty="0">
                          <a:effectLst/>
                        </a:rPr>
                        <a:t>**</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800" dirty="0">
                          <a:effectLst/>
                        </a:rPr>
                        <a:t>35%</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800">
                          <a:effectLst/>
                        </a:rPr>
                        <a:t>645**</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800">
                          <a:effectLst/>
                        </a:rPr>
                        <a:t>255**</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r>
              <a:tr h="430609">
                <a:tc>
                  <a:txBody>
                    <a:bodyPr/>
                    <a:lstStyle/>
                    <a:p>
                      <a:pPr marL="0" marR="0">
                        <a:lnSpc>
                          <a:spcPct val="105000"/>
                        </a:lnSpc>
                        <a:spcBef>
                          <a:spcPts val="0"/>
                        </a:spcBef>
                        <a:spcAft>
                          <a:spcPts val="0"/>
                        </a:spcAft>
                      </a:pPr>
                      <a:r>
                        <a:rPr lang="en-US" sz="1800" dirty="0" smtClean="0">
                          <a:effectLst/>
                        </a:rPr>
                        <a:t>3</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800">
                          <a:effectLst/>
                        </a:rPr>
                        <a:t>734</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536</a:t>
                      </a:r>
                      <a:r>
                        <a:rPr lang="en-US" sz="1800" baseline="30000">
                          <a:effectLst/>
                        </a:rPr>
                        <a:t>**</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800" dirty="0">
                          <a:effectLst/>
                        </a:rPr>
                        <a:t>50%</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800" dirty="0">
                          <a:effectLst/>
                        </a:rPr>
                        <a:t>747**</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800">
                          <a:effectLst/>
                        </a:rPr>
                        <a:t>326**</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r>
              <a:tr h="430609">
                <a:tc>
                  <a:txBody>
                    <a:bodyPr/>
                    <a:lstStyle/>
                    <a:p>
                      <a:pPr marL="0" marR="0">
                        <a:lnSpc>
                          <a:spcPct val="105000"/>
                        </a:lnSpc>
                        <a:spcBef>
                          <a:spcPts val="0"/>
                        </a:spcBef>
                        <a:spcAft>
                          <a:spcPts val="0"/>
                        </a:spcAft>
                      </a:pPr>
                      <a:r>
                        <a:rPr lang="en-US" sz="1800" dirty="0" smtClean="0">
                          <a:effectLst/>
                        </a:rPr>
                        <a:t>4</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800">
                          <a:effectLst/>
                        </a:rPr>
                        <a:t>508</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432</a:t>
                      </a:r>
                      <a:r>
                        <a:rPr lang="en-US" sz="1800" baseline="30000">
                          <a:effectLst/>
                        </a:rPr>
                        <a:t>**</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800">
                          <a:effectLst/>
                        </a:rPr>
                        <a:t>69%</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800" dirty="0">
                          <a:effectLst/>
                        </a:rPr>
                        <a:t>554**</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800">
                          <a:effectLst/>
                        </a:rPr>
                        <a:t>164</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r>
              <a:tr h="430609">
                <a:tc>
                  <a:txBody>
                    <a:bodyPr/>
                    <a:lstStyle/>
                    <a:p>
                      <a:pPr marL="0" marR="0">
                        <a:lnSpc>
                          <a:spcPct val="105000"/>
                        </a:lnSpc>
                        <a:spcBef>
                          <a:spcPts val="0"/>
                        </a:spcBef>
                        <a:spcAft>
                          <a:spcPts val="0"/>
                        </a:spcAft>
                      </a:pPr>
                      <a:r>
                        <a:rPr lang="en-US" sz="1800" dirty="0" smtClean="0">
                          <a:effectLst/>
                        </a:rPr>
                        <a:t>5</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800">
                          <a:effectLst/>
                        </a:rPr>
                        <a:t>75</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600</a:t>
                      </a:r>
                      <a:r>
                        <a:rPr lang="en-US" sz="1800" baseline="30000">
                          <a:effectLst/>
                        </a:rPr>
                        <a:t>**</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800">
                          <a:effectLst/>
                        </a:rPr>
                        <a:t>40%</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800" dirty="0">
                          <a:effectLst/>
                        </a:rPr>
                        <a:t>1,122**</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800" dirty="0">
                          <a:effectLst/>
                        </a:rPr>
                        <a:t>252</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r>
              <a:tr h="430609">
                <a:tc>
                  <a:txBody>
                    <a:bodyPr/>
                    <a:lstStyle/>
                    <a:p>
                      <a:pPr marL="0" marR="0">
                        <a:lnSpc>
                          <a:spcPct val="105000"/>
                        </a:lnSpc>
                        <a:spcBef>
                          <a:spcPts val="0"/>
                        </a:spcBef>
                        <a:spcAft>
                          <a:spcPts val="0"/>
                        </a:spcAft>
                      </a:pPr>
                      <a:r>
                        <a:rPr lang="en-US" sz="1800" dirty="0" smtClean="0">
                          <a:effectLst/>
                        </a:rPr>
                        <a:t>6</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a:effectLst/>
                        </a:rPr>
                        <a:t>151</a:t>
                      </a:r>
                      <a:endParaRPr lang="en-US" sz="1800">
                        <a:effectLst/>
                        <a:latin typeface="Times New Roman" panose="020206030504050203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a:effectLst/>
                        </a:rPr>
                        <a:t>316</a:t>
                      </a:r>
                      <a:r>
                        <a:rPr lang="en-US" sz="1800" baseline="30000">
                          <a:effectLst/>
                        </a:rPr>
                        <a:t>**</a:t>
                      </a:r>
                      <a:endParaRPr lang="en-US" sz="1800">
                        <a:effectLst/>
                        <a:latin typeface="Times New Roman" panose="020206030504050203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a:effectLst/>
                        </a:rPr>
                        <a:t>47%</a:t>
                      </a:r>
                      <a:endParaRPr lang="en-US" sz="1800">
                        <a:effectLst/>
                        <a:latin typeface="Times New Roman" panose="020206030504050203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a:effectLst/>
                        </a:rPr>
                        <a:t>652**</a:t>
                      </a:r>
                      <a:endParaRPr lang="en-US" sz="1800">
                        <a:effectLst/>
                        <a:latin typeface="Times New Roman" panose="020206030504050203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800" dirty="0">
                          <a:effectLst/>
                        </a:rPr>
                        <a:t>18</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r>
              <a:tr h="430609">
                <a:tc>
                  <a:txBody>
                    <a:bodyPr/>
                    <a:lstStyle/>
                    <a:p>
                      <a:pPr marL="0" marR="0">
                        <a:lnSpc>
                          <a:spcPct val="105000"/>
                        </a:lnSpc>
                        <a:spcBef>
                          <a:spcPts val="0"/>
                        </a:spcBef>
                        <a:spcAft>
                          <a:spcPts val="0"/>
                        </a:spcAft>
                      </a:pPr>
                      <a:r>
                        <a:rPr lang="en-US" sz="1800" dirty="0" smtClean="0">
                          <a:effectLst/>
                        </a:rPr>
                        <a:t>ALL </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lnSpc>
                          <a:spcPct val="105000"/>
                        </a:lnSpc>
                        <a:spcBef>
                          <a:spcPts val="0"/>
                        </a:spcBef>
                        <a:spcAft>
                          <a:spcPts val="0"/>
                        </a:spcAft>
                      </a:pPr>
                      <a:r>
                        <a:rPr lang="en-US" sz="1800" dirty="0">
                          <a:effectLst/>
                        </a:rPr>
                        <a:t>3,184</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lnSpc>
                          <a:spcPct val="105000"/>
                        </a:lnSpc>
                        <a:spcBef>
                          <a:spcPts val="0"/>
                        </a:spcBef>
                        <a:spcAft>
                          <a:spcPts val="0"/>
                        </a:spcAft>
                      </a:pPr>
                      <a:r>
                        <a:rPr lang="en-US" sz="1800" dirty="0">
                          <a:effectLst/>
                        </a:rPr>
                        <a:t>542**</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lnSpc>
                          <a:spcPct val="105000"/>
                        </a:lnSpc>
                        <a:spcBef>
                          <a:spcPts val="0"/>
                        </a:spcBef>
                        <a:spcAft>
                          <a:spcPts val="0"/>
                        </a:spcAft>
                      </a:pPr>
                      <a:r>
                        <a:rPr lang="en-US" sz="1800" dirty="0">
                          <a:effectLst/>
                        </a:rPr>
                        <a:t>43%</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lnSpc>
                          <a:spcPct val="105000"/>
                        </a:lnSpc>
                        <a:spcBef>
                          <a:spcPts val="0"/>
                        </a:spcBef>
                        <a:spcAft>
                          <a:spcPts val="0"/>
                        </a:spcAft>
                      </a:pPr>
                      <a:r>
                        <a:rPr lang="en-US" sz="1800" dirty="0">
                          <a:effectLst/>
                        </a:rPr>
                        <a:t>705**</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lnSpc>
                          <a:spcPct val="105000"/>
                        </a:lnSpc>
                        <a:spcBef>
                          <a:spcPts val="0"/>
                        </a:spcBef>
                        <a:spcAft>
                          <a:spcPts val="0"/>
                        </a:spcAft>
                      </a:pPr>
                      <a:r>
                        <a:rPr lang="en-US" sz="1800" dirty="0">
                          <a:effectLst/>
                        </a:rPr>
                        <a:t>417**</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r>
            </a:tbl>
          </a:graphicData>
        </a:graphic>
      </p:graphicFrame>
      <p:sp>
        <p:nvSpPr>
          <p:cNvPr id="3" name="TextBox 2"/>
          <p:cNvSpPr txBox="1"/>
          <p:nvPr/>
        </p:nvSpPr>
        <p:spPr>
          <a:xfrm>
            <a:off x="2845373" y="1768150"/>
            <a:ext cx="2967479"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Electric Baseload Jobs</a:t>
            </a:r>
            <a:endParaRPr lang="en-US" dirty="0"/>
          </a:p>
        </p:txBody>
      </p:sp>
    </p:spTree>
    <p:extLst>
      <p:ext uri="{BB962C8B-B14F-4D97-AF65-F5344CB8AC3E}">
        <p14:creationId xmlns:p14="http://schemas.microsoft.com/office/powerpoint/2010/main" val="2391854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6" name="Rectangle 44"/>
          <p:cNvSpPr>
            <a:spLocks noGrp="1" noChangeArrowheads="1"/>
          </p:cNvSpPr>
          <p:nvPr>
            <p:ph type="title"/>
          </p:nvPr>
        </p:nvSpPr>
        <p:spPr>
          <a:xfrm>
            <a:off x="85725" y="289242"/>
            <a:ext cx="7772400" cy="1143000"/>
          </a:xfrm>
        </p:spPr>
        <p:txBody>
          <a:bodyPr/>
          <a:lstStyle/>
          <a:p>
            <a:pPr algn="l"/>
            <a:r>
              <a:rPr lang="en-US" altLang="en-US" dirty="0" smtClean="0"/>
              <a:t>Low-Income  EE</a:t>
            </a:r>
            <a:br>
              <a:rPr lang="en-US" altLang="en-US" dirty="0" smtClean="0"/>
            </a:br>
            <a:r>
              <a:rPr lang="en-US" altLang="en-US" dirty="0" smtClean="0"/>
              <a:t>Billing Analysis Findings </a:t>
            </a:r>
            <a:endParaRPr lang="en-US" altLang="en-US" dirty="0"/>
          </a:p>
        </p:txBody>
      </p:sp>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E750C344-2A1F-43C7-A786-CA44BAE0FC0D}" type="slidenum">
              <a:rPr lang="en-US" altLang="en-US" sz="1000"/>
              <a:pPr eaLnBrk="1" hangingPunct="1">
                <a:spcBef>
                  <a:spcPct val="50000"/>
                </a:spcBef>
              </a:pPr>
              <a:t>38</a:t>
            </a:fld>
            <a:endParaRPr lang="en-US" altLang="en-US" sz="1000"/>
          </a:p>
        </p:txBody>
      </p:sp>
      <p:graphicFrame>
        <p:nvGraphicFramePr>
          <p:cNvPr id="2" name="Table 1"/>
          <p:cNvGraphicFramePr>
            <a:graphicFrameLocks noGrp="1"/>
          </p:cNvGraphicFramePr>
          <p:nvPr>
            <p:extLst>
              <p:ext uri="{D42A27DB-BD31-4B8C-83A1-F6EECF244321}">
                <p14:modId xmlns:p14="http://schemas.microsoft.com/office/powerpoint/2010/main" val="297973615"/>
              </p:ext>
            </p:extLst>
          </p:nvPr>
        </p:nvGraphicFramePr>
        <p:xfrm>
          <a:off x="152401" y="1934121"/>
          <a:ext cx="8759826" cy="4208958"/>
        </p:xfrm>
        <a:graphic>
          <a:graphicData uri="http://schemas.openxmlformats.org/drawingml/2006/table">
            <a:tbl>
              <a:tblPr firstRow="1" firstCol="1" bandRow="1">
                <a:tableStyleId>{5C22544A-7EE6-4342-B048-85BDC9FD1C3A}</a:tableStyleId>
              </a:tblPr>
              <a:tblGrid>
                <a:gridCol w="1295399"/>
                <a:gridCol w="553629"/>
                <a:gridCol w="543546"/>
                <a:gridCol w="543546"/>
                <a:gridCol w="621195"/>
                <a:gridCol w="618503"/>
                <a:gridCol w="552153"/>
                <a:gridCol w="552153"/>
                <a:gridCol w="560930"/>
                <a:gridCol w="560930"/>
                <a:gridCol w="553030"/>
                <a:gridCol w="517918"/>
                <a:gridCol w="643447"/>
                <a:gridCol w="643447"/>
              </a:tblGrid>
              <a:tr h="463186">
                <a:tc rowSpan="3">
                  <a:txBody>
                    <a:bodyPr/>
                    <a:lstStyle/>
                    <a:p>
                      <a:pPr marL="0" marR="0" algn="ctr">
                        <a:spcBef>
                          <a:spcPts val="0"/>
                        </a:spcBef>
                        <a:spcAft>
                          <a:spcPts val="0"/>
                        </a:spcAft>
                      </a:pPr>
                      <a:r>
                        <a:rPr lang="en-US" sz="1600" dirty="0">
                          <a:effectLst/>
                        </a:rPr>
                        <a:t>Refrigerator</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B w="12700" cap="flat" cmpd="sng" algn="ctr">
                      <a:solidFill>
                        <a:schemeClr val="bg1"/>
                      </a:solidFill>
                      <a:prstDash val="solid"/>
                      <a:round/>
                      <a:headEnd type="none" w="med" len="med"/>
                      <a:tailEnd type="none" w="med" len="med"/>
                    </a:lnB>
                  </a:tcPr>
                </a:tc>
                <a:tc rowSpan="3">
                  <a:txBody>
                    <a:bodyPr/>
                    <a:lstStyle/>
                    <a:p>
                      <a:pPr marL="0" marR="0" algn="ctr">
                        <a:spcBef>
                          <a:spcPts val="0"/>
                        </a:spcBef>
                        <a:spcAft>
                          <a:spcPts val="0"/>
                        </a:spcAft>
                      </a:pPr>
                      <a:r>
                        <a:rPr lang="en-US" sz="1600" dirty="0">
                          <a:effectLst/>
                        </a:rPr>
                        <a:t># CFL</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gridSpan="4">
                  <a:txBody>
                    <a:bodyPr/>
                    <a:lstStyle/>
                    <a:p>
                      <a:pPr marL="0" marR="0" algn="ctr">
                        <a:spcBef>
                          <a:spcPts val="0"/>
                        </a:spcBef>
                        <a:spcAft>
                          <a:spcPts val="0"/>
                        </a:spcAft>
                      </a:pPr>
                      <a:r>
                        <a:rPr lang="en-US" sz="1600" dirty="0" smtClean="0">
                          <a:effectLst/>
                        </a:rPr>
                        <a:t>Contractor 1</a:t>
                      </a:r>
                      <a:endParaRPr lang="en-US" sz="16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600" dirty="0">
                          <a:effectLst/>
                        </a:rPr>
                        <a:t>Other Contractors</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600" dirty="0">
                          <a:effectLst/>
                        </a:rPr>
                        <a:t>Total</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463186">
                <a:tc vMerge="1">
                  <a:txBody>
                    <a:bodyPr/>
                    <a:lstStyle/>
                    <a:p>
                      <a:endParaRPr lang="en-US"/>
                    </a:p>
                  </a:txBody>
                  <a:tcPr/>
                </a:tc>
                <a:tc vMerge="1">
                  <a:txBody>
                    <a:bodyPr/>
                    <a:lstStyle/>
                    <a:p>
                      <a:endParaRPr lang="en-US"/>
                    </a:p>
                  </a:txBody>
                  <a:tcPr/>
                </a:tc>
                <a:tc rowSpan="2">
                  <a:txBody>
                    <a:bodyPr/>
                    <a:lstStyle/>
                    <a:p>
                      <a:pPr marL="0" marR="0" algn="ctr">
                        <a:spcBef>
                          <a:spcPts val="0"/>
                        </a:spcBef>
                        <a:spcAft>
                          <a:spcPts val="0"/>
                        </a:spcAft>
                      </a:pPr>
                      <a:r>
                        <a:rPr lang="en-US" sz="1600" dirty="0" err="1">
                          <a:solidFill>
                            <a:schemeClr val="bg1"/>
                          </a:solidFill>
                          <a:effectLst/>
                        </a:rPr>
                        <a:t>Obs</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rowSpan="2">
                  <a:txBody>
                    <a:bodyPr/>
                    <a:lstStyle/>
                    <a:p>
                      <a:pPr marL="0" marR="0" algn="ctr">
                        <a:spcBef>
                          <a:spcPts val="0"/>
                        </a:spcBef>
                        <a:spcAft>
                          <a:spcPts val="0"/>
                        </a:spcAft>
                      </a:pPr>
                      <a:r>
                        <a:rPr lang="en-US" sz="1600" dirty="0">
                          <a:solidFill>
                            <a:schemeClr val="bg1"/>
                          </a:solidFill>
                          <a:effectLst/>
                        </a:rPr>
                        <a:t>Mean # CFL</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0" marR="0" marT="0" marB="0" anchor="ctr">
                    <a:lnT w="12700" cap="flat" cmpd="sng" algn="ctr">
                      <a:solidFill>
                        <a:schemeClr val="bg1"/>
                      </a:solidFill>
                      <a:prstDash val="solid"/>
                      <a:round/>
                      <a:headEnd type="none" w="med" len="med"/>
                      <a:tailEnd type="none" w="med" len="med"/>
                    </a:lnT>
                    <a:solidFill>
                      <a:schemeClr val="accent1"/>
                    </a:solidFill>
                  </a:tcPr>
                </a:tc>
                <a:tc gridSpan="2">
                  <a:txBody>
                    <a:bodyPr/>
                    <a:lstStyle/>
                    <a:p>
                      <a:pPr marL="0" marR="0" algn="ctr">
                        <a:spcBef>
                          <a:spcPts val="0"/>
                        </a:spcBef>
                        <a:spcAft>
                          <a:spcPts val="0"/>
                        </a:spcAft>
                      </a:pPr>
                      <a:r>
                        <a:rPr lang="en-US" sz="1600" dirty="0">
                          <a:solidFill>
                            <a:schemeClr val="bg1"/>
                          </a:solidFill>
                          <a:effectLst/>
                        </a:rPr>
                        <a:t>Savings</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hMerge="1">
                  <a:txBody>
                    <a:bodyPr/>
                    <a:lstStyle/>
                    <a:p>
                      <a:endParaRPr lang="en-US"/>
                    </a:p>
                  </a:txBody>
                  <a:tcPr/>
                </a:tc>
                <a:tc rowSpan="2">
                  <a:txBody>
                    <a:bodyPr/>
                    <a:lstStyle/>
                    <a:p>
                      <a:pPr marL="0" marR="0" algn="ctr">
                        <a:spcBef>
                          <a:spcPts val="0"/>
                        </a:spcBef>
                        <a:spcAft>
                          <a:spcPts val="0"/>
                        </a:spcAft>
                      </a:pPr>
                      <a:r>
                        <a:rPr lang="en-US" sz="1600" dirty="0" err="1">
                          <a:solidFill>
                            <a:schemeClr val="bg1"/>
                          </a:solidFill>
                          <a:effectLst/>
                        </a:rPr>
                        <a:t>Obs</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rowSpan="2">
                  <a:txBody>
                    <a:bodyPr/>
                    <a:lstStyle/>
                    <a:p>
                      <a:pPr marL="0" marR="0" algn="ctr">
                        <a:spcBef>
                          <a:spcPts val="0"/>
                        </a:spcBef>
                        <a:spcAft>
                          <a:spcPts val="0"/>
                        </a:spcAft>
                      </a:pPr>
                      <a:r>
                        <a:rPr lang="en-US" sz="1600" dirty="0">
                          <a:solidFill>
                            <a:schemeClr val="bg1"/>
                          </a:solidFill>
                          <a:effectLst/>
                        </a:rPr>
                        <a:t>Mean # CFL</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0" marR="0" marT="0" marB="0" anchor="ctr">
                    <a:lnT w="12700" cap="flat" cmpd="sng" algn="ctr">
                      <a:solidFill>
                        <a:schemeClr val="bg1"/>
                      </a:solidFill>
                      <a:prstDash val="solid"/>
                      <a:round/>
                      <a:headEnd type="none" w="med" len="med"/>
                      <a:tailEnd type="none" w="med" len="med"/>
                    </a:lnT>
                    <a:solidFill>
                      <a:schemeClr val="accent1"/>
                    </a:solidFill>
                  </a:tcPr>
                </a:tc>
                <a:tc gridSpan="2">
                  <a:txBody>
                    <a:bodyPr/>
                    <a:lstStyle/>
                    <a:p>
                      <a:pPr marL="0" marR="0" algn="ctr">
                        <a:spcBef>
                          <a:spcPts val="0"/>
                        </a:spcBef>
                        <a:spcAft>
                          <a:spcPts val="0"/>
                        </a:spcAft>
                      </a:pPr>
                      <a:r>
                        <a:rPr lang="en-US" sz="1600">
                          <a:solidFill>
                            <a:schemeClr val="bg1"/>
                          </a:solidFill>
                          <a:effectLst/>
                        </a:rPr>
                        <a:t>Savings</a:t>
                      </a:r>
                      <a:endParaRPr lang="en-US" sz="160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hMerge="1">
                  <a:txBody>
                    <a:bodyPr/>
                    <a:lstStyle/>
                    <a:p>
                      <a:endParaRPr lang="en-US"/>
                    </a:p>
                  </a:txBody>
                  <a:tcPr/>
                </a:tc>
                <a:tc rowSpan="2">
                  <a:txBody>
                    <a:bodyPr/>
                    <a:lstStyle/>
                    <a:p>
                      <a:pPr marL="0" marR="0" algn="ctr">
                        <a:spcBef>
                          <a:spcPts val="0"/>
                        </a:spcBef>
                        <a:spcAft>
                          <a:spcPts val="0"/>
                        </a:spcAft>
                      </a:pPr>
                      <a:r>
                        <a:rPr lang="en-US" sz="1600" dirty="0" err="1">
                          <a:solidFill>
                            <a:schemeClr val="bg1"/>
                          </a:solidFill>
                          <a:effectLst/>
                        </a:rPr>
                        <a:t>Obs</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rowSpan="2">
                  <a:txBody>
                    <a:bodyPr/>
                    <a:lstStyle/>
                    <a:p>
                      <a:pPr marL="0" marR="0" algn="ctr">
                        <a:spcBef>
                          <a:spcPts val="0"/>
                        </a:spcBef>
                        <a:spcAft>
                          <a:spcPts val="0"/>
                        </a:spcAft>
                      </a:pPr>
                      <a:r>
                        <a:rPr lang="en-US" sz="1600">
                          <a:solidFill>
                            <a:schemeClr val="bg1"/>
                          </a:solidFill>
                          <a:effectLst/>
                        </a:rPr>
                        <a:t>Mean # CFL</a:t>
                      </a:r>
                      <a:endParaRPr lang="en-US" sz="1600">
                        <a:solidFill>
                          <a:schemeClr val="bg1"/>
                        </a:solidFill>
                        <a:effectLst/>
                        <a:latin typeface="Times New Roman" panose="02020603050405020304" pitchFamily="18" charset="0"/>
                        <a:ea typeface="Times New Roman" panose="02020603050405020304" pitchFamily="18" charset="0"/>
                      </a:endParaRPr>
                    </a:p>
                  </a:txBody>
                  <a:tcPr marL="0" marR="0" marT="0" marB="0" anchor="ctr">
                    <a:lnT w="12700" cap="flat" cmpd="sng" algn="ctr">
                      <a:solidFill>
                        <a:schemeClr val="bg1"/>
                      </a:solidFill>
                      <a:prstDash val="solid"/>
                      <a:round/>
                      <a:headEnd type="none" w="med" len="med"/>
                      <a:tailEnd type="none" w="med" len="med"/>
                    </a:lnT>
                    <a:solidFill>
                      <a:schemeClr val="accent1"/>
                    </a:solidFill>
                  </a:tcPr>
                </a:tc>
                <a:tc gridSpan="2">
                  <a:txBody>
                    <a:bodyPr/>
                    <a:lstStyle/>
                    <a:p>
                      <a:pPr marL="0" marR="0" algn="ctr">
                        <a:spcBef>
                          <a:spcPts val="0"/>
                        </a:spcBef>
                        <a:spcAft>
                          <a:spcPts val="0"/>
                        </a:spcAft>
                      </a:pPr>
                      <a:r>
                        <a:rPr lang="en-US" sz="1600">
                          <a:solidFill>
                            <a:schemeClr val="bg1"/>
                          </a:solidFill>
                          <a:effectLst/>
                        </a:rPr>
                        <a:t>Savings</a:t>
                      </a:r>
                      <a:endParaRPr lang="en-US" sz="160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solidFill>
                      <a:schemeClr val="accent1"/>
                    </a:solidFill>
                  </a:tcPr>
                </a:tc>
                <a:tc hMerge="1">
                  <a:txBody>
                    <a:bodyPr/>
                    <a:lstStyle/>
                    <a:p>
                      <a:endParaRPr lang="en-US"/>
                    </a:p>
                  </a:txBody>
                  <a:tcPr/>
                </a:tc>
              </a:tr>
              <a:tr h="46318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600">
                          <a:solidFill>
                            <a:schemeClr val="bg1"/>
                          </a:solidFill>
                          <a:effectLst/>
                        </a:rPr>
                        <a:t>kWh</a:t>
                      </a:r>
                      <a:endParaRPr lang="en-US" sz="160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US" sz="1600" dirty="0">
                          <a:solidFill>
                            <a:schemeClr val="bg1"/>
                          </a:solidFill>
                          <a:effectLst/>
                        </a:rPr>
                        <a:t>%</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chemeClr val="accent1"/>
                    </a:solidFill>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600" dirty="0">
                          <a:solidFill>
                            <a:schemeClr val="bg1"/>
                          </a:solidFill>
                          <a:effectLst/>
                        </a:rPr>
                        <a:t>kWh</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US" sz="1600" dirty="0">
                          <a:solidFill>
                            <a:schemeClr val="bg1"/>
                          </a:solidFill>
                          <a:effectLst/>
                        </a:rPr>
                        <a:t>%</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chemeClr val="accent1"/>
                    </a:solidFill>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600" dirty="0">
                          <a:solidFill>
                            <a:schemeClr val="bg1"/>
                          </a:solidFill>
                          <a:effectLst/>
                        </a:rPr>
                        <a:t>kWh</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solidFill>
                  </a:tcPr>
                </a:tc>
                <a:tc>
                  <a:txBody>
                    <a:bodyPr/>
                    <a:lstStyle/>
                    <a:p>
                      <a:pPr marL="0" marR="0" algn="ctr">
                        <a:spcBef>
                          <a:spcPts val="0"/>
                        </a:spcBef>
                        <a:spcAft>
                          <a:spcPts val="0"/>
                        </a:spcAft>
                      </a:pPr>
                      <a:r>
                        <a:rPr lang="en-US" sz="1600" dirty="0">
                          <a:solidFill>
                            <a:schemeClr val="bg1"/>
                          </a:solidFill>
                          <a:effectLst/>
                        </a:rPr>
                        <a:t>%</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solidFill>
                  </a:tcPr>
                </a:tc>
              </a:tr>
              <a:tr h="463186">
                <a:tc>
                  <a:txBody>
                    <a:bodyPr/>
                    <a:lstStyle/>
                    <a:p>
                      <a:pPr marL="0" marR="0">
                        <a:spcBef>
                          <a:spcPts val="0"/>
                        </a:spcBef>
                        <a:spcAft>
                          <a:spcPts val="0"/>
                        </a:spcAft>
                      </a:pPr>
                      <a:r>
                        <a:rPr lang="en-US" sz="1600">
                          <a:effectLst/>
                        </a:rPr>
                        <a:t>Yes</a:t>
                      </a:r>
                      <a:endParaRPr lang="en-US" sz="1600">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600">
                          <a:effectLst/>
                        </a:rPr>
                        <a:t>0</a:t>
                      </a:r>
                      <a:endParaRPr lang="en-US" sz="160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600" dirty="0">
                          <a:effectLst/>
                        </a:rPr>
                        <a:t>88</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600" dirty="0">
                          <a:effectLst/>
                        </a:rPr>
                        <a:t>0</a:t>
                      </a:r>
                      <a:endParaRPr lang="en-US" sz="16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600" dirty="0">
                          <a:effectLst/>
                        </a:rPr>
                        <a:t>692</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rPr>
                        <a:t>10%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600" dirty="0">
                          <a:effectLst/>
                        </a:rPr>
                        <a:t>252</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600">
                          <a:effectLst/>
                        </a:rPr>
                        <a:t>0</a:t>
                      </a:r>
                      <a:endParaRPr lang="en-US" sz="16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600">
                          <a:effectLst/>
                        </a:rPr>
                        <a:t>452</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rPr>
                        <a:t>6%</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600" dirty="0">
                          <a:effectLst/>
                        </a:rPr>
                        <a:t>340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600">
                          <a:effectLst/>
                        </a:rPr>
                        <a:t>0</a:t>
                      </a:r>
                      <a:endParaRPr lang="en-US" sz="16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600">
                          <a:effectLst/>
                        </a:rPr>
                        <a:t>514</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rPr>
                        <a:t>7%</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r>
              <a:tr h="463186">
                <a:tc>
                  <a:txBody>
                    <a:bodyPr/>
                    <a:lstStyle/>
                    <a:p>
                      <a:pPr marL="0" marR="0">
                        <a:spcBef>
                          <a:spcPts val="0"/>
                        </a:spcBef>
                        <a:spcAft>
                          <a:spcPts val="0"/>
                        </a:spcAft>
                      </a:pPr>
                      <a:r>
                        <a:rPr lang="en-US" sz="1600">
                          <a:effectLst/>
                        </a:rPr>
                        <a:t>Yes</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1-6</a:t>
                      </a:r>
                      <a:endParaRPr lang="en-US" sz="160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600" dirty="0">
                          <a:effectLst/>
                        </a:rPr>
                        <a:t>56</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600">
                          <a:effectLst/>
                        </a:rPr>
                        <a:t>4.3</a:t>
                      </a:r>
                      <a:endParaRPr lang="en-US" sz="16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600">
                          <a:effectLst/>
                        </a:rPr>
                        <a:t>668</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rPr>
                        <a:t>10%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600" dirty="0">
                          <a:effectLst/>
                        </a:rPr>
                        <a:t>194</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600">
                          <a:effectLst/>
                        </a:rPr>
                        <a:t>3.8</a:t>
                      </a:r>
                      <a:endParaRPr lang="en-US" sz="16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600">
                          <a:effectLst/>
                        </a:rPr>
                        <a:t>591</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rPr>
                        <a:t>8%</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600" dirty="0">
                          <a:effectLst/>
                        </a:rPr>
                        <a:t>250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600">
                          <a:effectLst/>
                        </a:rPr>
                        <a:t>3.9</a:t>
                      </a:r>
                      <a:endParaRPr lang="en-US" sz="16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600">
                          <a:effectLst/>
                        </a:rPr>
                        <a:t>609</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rPr>
                        <a:t>9%</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r>
              <a:tr h="503470">
                <a:tc>
                  <a:txBody>
                    <a:bodyPr/>
                    <a:lstStyle/>
                    <a:p>
                      <a:pPr marL="0" marR="0">
                        <a:spcBef>
                          <a:spcPts val="0"/>
                        </a:spcBef>
                        <a:spcAft>
                          <a:spcPts val="0"/>
                        </a:spcAft>
                      </a:pPr>
                      <a:r>
                        <a:rPr lang="en-US" sz="1600" dirty="0">
                          <a:effectLst/>
                        </a:rPr>
                        <a:t>Yes</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7 +</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127</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15.9</a:t>
                      </a:r>
                      <a:endParaRPr lang="en-US" sz="1600" dirty="0">
                        <a:effectLst/>
                        <a:latin typeface="Times New Roman" panose="02020603050405020304" pitchFamily="18" charset="0"/>
                        <a:ea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1,096</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smtClean="0">
                          <a:effectLst/>
                        </a:rPr>
                        <a:t>14%</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663</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16.1</a:t>
                      </a:r>
                      <a:endParaRPr lang="en-US" sz="1600" dirty="0">
                        <a:effectLst/>
                        <a:latin typeface="Times New Roman" panose="02020603050405020304" pitchFamily="18" charset="0"/>
                        <a:ea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764</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smtClean="0">
                          <a:effectLst/>
                        </a:rPr>
                        <a:t>9%</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790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16.1</a:t>
                      </a:r>
                      <a:endParaRPr lang="en-US" sz="1600" dirty="0">
                        <a:effectLst/>
                        <a:latin typeface="Times New Roman" panose="02020603050405020304" pitchFamily="18" charset="0"/>
                        <a:ea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818</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smtClean="0">
                          <a:effectLst/>
                        </a:rPr>
                        <a:t>10%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r>
              <a:tr h="463186">
                <a:tc>
                  <a:txBody>
                    <a:bodyPr/>
                    <a:lstStyle/>
                    <a:p>
                      <a:pPr marL="0" marR="0">
                        <a:spcBef>
                          <a:spcPts val="0"/>
                        </a:spcBef>
                        <a:spcAft>
                          <a:spcPts val="0"/>
                        </a:spcAft>
                      </a:pPr>
                      <a:r>
                        <a:rPr lang="en-US" sz="1600">
                          <a:effectLst/>
                        </a:rPr>
                        <a:t>No</a:t>
                      </a:r>
                      <a:endParaRPr lang="en-US" sz="1600">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0</a:t>
                      </a:r>
                      <a:endParaRPr lang="en-US" sz="160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dirty="0">
                          <a:effectLst/>
                        </a:rPr>
                        <a:t>205</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0</a:t>
                      </a:r>
                      <a:endParaRPr lang="en-US" sz="1600">
                        <a:effectLst/>
                        <a:latin typeface="Times New Roman" panose="02020603050405020304" pitchFamily="18" charset="0"/>
                        <a:ea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dirty="0">
                          <a:effectLst/>
                        </a:rPr>
                        <a:t>465</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rgbClr val="FFFF00"/>
                    </a:solidFill>
                  </a:tcPr>
                </a:tc>
                <a:tc>
                  <a:txBody>
                    <a:bodyPr/>
                    <a:lstStyle/>
                    <a:p>
                      <a:pPr marL="0" marR="0" algn="ctr">
                        <a:spcBef>
                          <a:spcPts val="0"/>
                        </a:spcBef>
                        <a:spcAft>
                          <a:spcPts val="0"/>
                        </a:spcAft>
                      </a:pPr>
                      <a:r>
                        <a:rPr lang="en-US" sz="1600" dirty="0" smtClean="0">
                          <a:effectLst/>
                        </a:rPr>
                        <a:t>6%</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dirty="0">
                          <a:effectLst/>
                        </a:rPr>
                        <a:t>434</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0</a:t>
                      </a:r>
                      <a:endParaRPr lang="en-US" sz="1600">
                        <a:effectLst/>
                        <a:latin typeface="Times New Roman" panose="02020603050405020304" pitchFamily="18" charset="0"/>
                        <a:ea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dirty="0">
                          <a:effectLst/>
                        </a:rPr>
                        <a:t>172</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solidFill>
                      <a:srgbClr val="FFFF00"/>
                    </a:solidFill>
                  </a:tcPr>
                </a:tc>
                <a:tc>
                  <a:txBody>
                    <a:bodyPr/>
                    <a:lstStyle/>
                    <a:p>
                      <a:pPr marL="0" marR="0" algn="ctr">
                        <a:spcBef>
                          <a:spcPts val="0"/>
                        </a:spcBef>
                        <a:spcAft>
                          <a:spcPts val="0"/>
                        </a:spcAft>
                      </a:pPr>
                      <a:r>
                        <a:rPr lang="en-US" sz="1600" dirty="0" smtClean="0">
                          <a:effectLst/>
                        </a:rPr>
                        <a:t>2%</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dirty="0">
                          <a:effectLst/>
                        </a:rPr>
                        <a:t>639</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dirty="0">
                          <a:effectLst/>
                        </a:rPr>
                        <a:t>0</a:t>
                      </a:r>
                      <a:endParaRPr lang="en-US" sz="1600" dirty="0">
                        <a:effectLst/>
                        <a:latin typeface="Times New Roman" panose="02020603050405020304" pitchFamily="18" charset="0"/>
                        <a:ea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a:effectLst/>
                        </a:rPr>
                        <a:t>266</a:t>
                      </a:r>
                      <a:endParaRPr lang="en-US" sz="1600">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dirty="0" smtClean="0">
                          <a:effectLst/>
                        </a:rPr>
                        <a:t>3%</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r>
              <a:tr h="463186">
                <a:tc>
                  <a:txBody>
                    <a:bodyPr/>
                    <a:lstStyle/>
                    <a:p>
                      <a:pPr marL="0" marR="0">
                        <a:spcBef>
                          <a:spcPts val="0"/>
                        </a:spcBef>
                        <a:spcAft>
                          <a:spcPts val="0"/>
                        </a:spcAft>
                      </a:pPr>
                      <a:r>
                        <a:rPr lang="en-US" sz="1600">
                          <a:effectLst/>
                        </a:rPr>
                        <a:t>No</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1-6</a:t>
                      </a:r>
                      <a:endParaRPr lang="en-US" sz="160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600" dirty="0">
                          <a:effectLst/>
                        </a:rPr>
                        <a:t>117</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600">
                          <a:effectLst/>
                        </a:rPr>
                        <a:t>4</a:t>
                      </a:r>
                      <a:endParaRPr lang="en-US" sz="16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600">
                          <a:effectLst/>
                        </a:rPr>
                        <a:t>480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rPr>
                        <a:t>7%</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600" dirty="0">
                          <a:effectLst/>
                        </a:rPr>
                        <a:t>230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600">
                          <a:effectLst/>
                        </a:rPr>
                        <a:t>3.8</a:t>
                      </a:r>
                      <a:endParaRPr lang="en-US" sz="16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600">
                          <a:effectLst/>
                        </a:rPr>
                        <a:t>199</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rPr>
                        <a:t>3%</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600" dirty="0">
                          <a:effectLst/>
                        </a:rPr>
                        <a:t>347</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600" dirty="0">
                          <a:effectLst/>
                        </a:rPr>
                        <a:t>3.8</a:t>
                      </a:r>
                      <a:endParaRPr lang="en-US" sz="16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600">
                          <a:effectLst/>
                        </a:rPr>
                        <a:t>294</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rPr>
                        <a:t>4%</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r>
              <a:tr h="463186">
                <a:tc>
                  <a:txBody>
                    <a:bodyPr/>
                    <a:lstStyle/>
                    <a:p>
                      <a:pPr marL="0" marR="0">
                        <a:spcBef>
                          <a:spcPts val="0"/>
                        </a:spcBef>
                        <a:spcAft>
                          <a:spcPts val="0"/>
                        </a:spcAft>
                      </a:pPr>
                      <a:r>
                        <a:rPr lang="en-US" sz="1600">
                          <a:effectLst/>
                        </a:rPr>
                        <a:t>No</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7 +</a:t>
                      </a:r>
                      <a:endParaRPr lang="en-US" sz="160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600" dirty="0">
                          <a:effectLst/>
                        </a:rPr>
                        <a:t>292</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600">
                          <a:effectLst/>
                        </a:rPr>
                        <a:t>15.5</a:t>
                      </a:r>
                      <a:endParaRPr lang="en-US" sz="16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600" dirty="0">
                          <a:effectLst/>
                        </a:rPr>
                        <a:t>1,045</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solidFill>
                      <a:srgbClr val="FFFF00"/>
                    </a:solidFill>
                  </a:tcPr>
                </a:tc>
                <a:tc>
                  <a:txBody>
                    <a:bodyPr/>
                    <a:lstStyle/>
                    <a:p>
                      <a:pPr marL="0" marR="0" algn="ctr">
                        <a:spcBef>
                          <a:spcPts val="0"/>
                        </a:spcBef>
                        <a:spcAft>
                          <a:spcPts val="0"/>
                        </a:spcAft>
                      </a:pPr>
                      <a:r>
                        <a:rPr lang="en-US" sz="1600" dirty="0" smtClean="0">
                          <a:effectLst/>
                        </a:rPr>
                        <a:t>12%</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600" dirty="0">
                          <a:effectLst/>
                        </a:rPr>
                        <a:t>526</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600">
                          <a:effectLst/>
                        </a:rPr>
                        <a:t>15.9</a:t>
                      </a:r>
                      <a:endParaRPr lang="en-US" sz="16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600" dirty="0">
                          <a:effectLst/>
                        </a:rPr>
                        <a:t>333</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solidFill>
                      <a:srgbClr val="FFFF00"/>
                    </a:solidFill>
                  </a:tcPr>
                </a:tc>
                <a:tc>
                  <a:txBody>
                    <a:bodyPr/>
                    <a:lstStyle/>
                    <a:p>
                      <a:pPr marL="0" marR="0" algn="ctr">
                        <a:spcBef>
                          <a:spcPts val="0"/>
                        </a:spcBef>
                        <a:spcAft>
                          <a:spcPts val="0"/>
                        </a:spcAft>
                      </a:pPr>
                      <a:r>
                        <a:rPr lang="en-US" sz="1600" dirty="0" smtClean="0">
                          <a:effectLst/>
                        </a:rPr>
                        <a:t>4%</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600" dirty="0">
                          <a:effectLst/>
                        </a:rPr>
                        <a:t>818</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600" dirty="0">
                          <a:effectLst/>
                        </a:rPr>
                        <a:t>15.7</a:t>
                      </a:r>
                      <a:endParaRPr lang="en-US" sz="16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600" dirty="0">
                          <a:effectLst/>
                        </a:rPr>
                        <a:t>587</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rPr>
                        <a:t>7%</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9498551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8938" y="2143125"/>
            <a:ext cx="8184325" cy="1362075"/>
          </a:xfrm>
        </p:spPr>
        <p:txBody>
          <a:bodyPr/>
          <a:lstStyle/>
          <a:p>
            <a:pPr algn="ctr"/>
            <a:r>
              <a:rPr lang="en-US" sz="4400" dirty="0"/>
              <a:t>PROGRAM 2 example</a:t>
            </a:r>
          </a:p>
        </p:txBody>
      </p:sp>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E750C344-2A1F-43C7-A786-CA44BAE0FC0D}" type="slidenum">
              <a:rPr lang="en-US" altLang="en-US" sz="1000"/>
              <a:pPr eaLnBrk="1" hangingPunct="1">
                <a:spcBef>
                  <a:spcPct val="50000"/>
                </a:spcBef>
              </a:pPr>
              <a:t>39</a:t>
            </a:fld>
            <a:endParaRPr lang="en-US" altLang="en-US" sz="1000"/>
          </a:p>
        </p:txBody>
      </p:sp>
    </p:spTree>
    <p:extLst>
      <p:ext uri="{BB962C8B-B14F-4D97-AF65-F5344CB8AC3E}">
        <p14:creationId xmlns:p14="http://schemas.microsoft.com/office/powerpoint/2010/main" val="1709962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6" name="Rectangle 44"/>
          <p:cNvSpPr>
            <a:spLocks noGrp="1" noChangeArrowheads="1"/>
          </p:cNvSpPr>
          <p:nvPr>
            <p:ph type="title"/>
          </p:nvPr>
        </p:nvSpPr>
        <p:spPr>
          <a:xfrm>
            <a:off x="85725" y="-141538"/>
            <a:ext cx="7772400" cy="1143000"/>
          </a:xfrm>
        </p:spPr>
        <p:txBody>
          <a:bodyPr/>
          <a:lstStyle/>
          <a:p>
            <a:pPr algn="l"/>
            <a:r>
              <a:rPr lang="en-US" altLang="en-US" dirty="0" smtClean="0"/>
              <a:t>Projections</a:t>
            </a:r>
            <a:endParaRPr lang="en-US" altLang="en-US" dirty="0"/>
          </a:p>
        </p:txBody>
      </p:sp>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E750C344-2A1F-43C7-A786-CA44BAE0FC0D}" type="slidenum">
              <a:rPr lang="en-US" altLang="en-US" sz="1000"/>
              <a:pPr eaLnBrk="1" hangingPunct="1">
                <a:spcBef>
                  <a:spcPct val="50000"/>
                </a:spcBef>
              </a:pPr>
              <a:t>4</a:t>
            </a:fld>
            <a:endParaRPr lang="en-US" altLang="en-US" sz="1000" dirty="0"/>
          </a:p>
        </p:txBody>
      </p:sp>
      <p:sp>
        <p:nvSpPr>
          <p:cNvPr id="2" name="TextBox 1"/>
          <p:cNvSpPr txBox="1"/>
          <p:nvPr/>
        </p:nvSpPr>
        <p:spPr>
          <a:xfrm>
            <a:off x="149225" y="853617"/>
            <a:ext cx="4562852"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Time Magazine, November 8, 2016</a:t>
            </a:r>
            <a:endParaRPr lang="en-US" dirty="0"/>
          </a:p>
        </p:txBody>
      </p:sp>
      <p:pic>
        <p:nvPicPr>
          <p:cNvPr id="12290" name="Picture 2" descr="https://imagesvc.timeincapp.com/v3/mm/image?url=https%3A%2F%2Ftimedotcom.files.wordpress.com%2F2016%2F11%2Fassociated_press_prediction.png&amp;w=650&amp;c=sc&amp;poi=face&amp;q=85"/>
          <p:cNvPicPr>
            <a:picLocks noChangeAspect="1" noChangeArrowheads="1"/>
          </p:cNvPicPr>
          <p:nvPr/>
        </p:nvPicPr>
        <p:blipFill rotWithShape="1">
          <a:blip r:embed="rId4">
            <a:extLst>
              <a:ext uri="{28A0092B-C50C-407E-A947-70E740481C1C}">
                <a14:useLocalDpi xmlns:a14="http://schemas.microsoft.com/office/drawing/2010/main" val="0"/>
              </a:ext>
            </a:extLst>
          </a:blip>
          <a:srcRect b="10303"/>
          <a:stretch/>
        </p:blipFill>
        <p:spPr bwMode="auto">
          <a:xfrm>
            <a:off x="125627" y="1344114"/>
            <a:ext cx="6191250" cy="11704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354792" y="1762032"/>
            <a:ext cx="2262158"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Associated Press</a:t>
            </a:r>
            <a:endParaRPr lang="en-US" dirty="0"/>
          </a:p>
        </p:txBody>
      </p:sp>
      <p:pic>
        <p:nvPicPr>
          <p:cNvPr id="12292" name="Picture 4" descr="https://imagesvc.timeincapp.com/v3/mm/image?url=https%3A%2F%2Ftimedotcom.files.wordpress.com%2F2016%2F11%2Fnate-silver-prediction.png&amp;w=648&amp;c=sc&amp;poi=face&amp;q=85"/>
          <p:cNvPicPr>
            <a:picLocks noChangeAspect="1" noChangeArrowheads="1"/>
          </p:cNvPicPr>
          <p:nvPr/>
        </p:nvPicPr>
        <p:blipFill rotWithShape="1">
          <a:blip r:embed="rId5">
            <a:extLst>
              <a:ext uri="{28A0092B-C50C-407E-A947-70E740481C1C}">
                <a14:useLocalDpi xmlns:a14="http://schemas.microsoft.com/office/drawing/2010/main" val="0"/>
              </a:ext>
            </a:extLst>
          </a:blip>
          <a:srcRect b="20806"/>
          <a:stretch/>
        </p:blipFill>
        <p:spPr bwMode="auto">
          <a:xfrm>
            <a:off x="133350" y="2578151"/>
            <a:ext cx="6172200" cy="1003249"/>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6354616" y="2852492"/>
            <a:ext cx="1576072"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Nate Silver</a:t>
            </a:r>
            <a:endParaRPr lang="en-US" dirty="0"/>
          </a:p>
        </p:txBody>
      </p:sp>
      <p:pic>
        <p:nvPicPr>
          <p:cNvPr id="12296" name="Picture 8" descr="https://imagesvc.timeincapp.com/v3/mm/image?url=https%3A%2F%2Ftimedotcom.files.wordpress.com%2F2016%2F11%2Fprinceton_election_consortium.png&amp;w=650&amp;c=sc&amp;poi=face&amp;q=85"/>
          <p:cNvPicPr>
            <a:picLocks noChangeAspect="1" noChangeArrowheads="1"/>
          </p:cNvPicPr>
          <p:nvPr/>
        </p:nvPicPr>
        <p:blipFill rotWithShape="1">
          <a:blip r:embed="rId6">
            <a:extLst>
              <a:ext uri="{28A0092B-C50C-407E-A947-70E740481C1C}">
                <a14:useLocalDpi xmlns:a14="http://schemas.microsoft.com/office/drawing/2010/main" val="0"/>
              </a:ext>
            </a:extLst>
          </a:blip>
          <a:srcRect b="29974"/>
          <a:stretch/>
        </p:blipFill>
        <p:spPr bwMode="auto">
          <a:xfrm>
            <a:off x="149225" y="3651543"/>
            <a:ext cx="6191250" cy="920457"/>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p:cNvSpPr txBox="1"/>
          <p:nvPr/>
        </p:nvSpPr>
        <p:spPr>
          <a:xfrm>
            <a:off x="6420521" y="3696272"/>
            <a:ext cx="2475829"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Princeton Election Consortium</a:t>
            </a:r>
            <a:endParaRPr lang="en-US" dirty="0"/>
          </a:p>
        </p:txBody>
      </p:sp>
      <p:pic>
        <p:nvPicPr>
          <p:cNvPr id="12300" name="Picture 12" descr="https://imagesvc.timeincapp.com/v3/mm/image?url=https%3A%2F%2Ftimedotcom.files.wordpress.com%2F2016%2F11%2Fmoodys_analytics.png&amp;w=651&amp;c=sc&amp;poi=face&amp;q=8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128" y="4664399"/>
            <a:ext cx="6200775" cy="1019176"/>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6392591" y="4872364"/>
            <a:ext cx="2518318"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Moody’s Analytics</a:t>
            </a:r>
            <a:endParaRPr lang="en-US" dirty="0"/>
          </a:p>
        </p:txBody>
      </p:sp>
      <p:sp>
        <p:nvSpPr>
          <p:cNvPr id="4" name="TextBox 3"/>
          <p:cNvSpPr txBox="1"/>
          <p:nvPr/>
        </p:nvSpPr>
        <p:spPr>
          <a:xfrm>
            <a:off x="133350" y="5722839"/>
            <a:ext cx="8357973" cy="923330"/>
          </a:xfrm>
          <a:prstGeom prst="rect">
            <a:avLst/>
          </a:prstGeom>
          <a:noFill/>
        </p:spPr>
        <p:txBody>
          <a:bodyPr wrap="square" rtlCol="0">
            <a:spAutoFit/>
          </a:bodyPr>
          <a:lstStyle/>
          <a:p>
            <a:r>
              <a:rPr lang="en-US" sz="1200" dirty="0" smtClean="0"/>
              <a:t>…</a:t>
            </a:r>
            <a:r>
              <a:rPr lang="en-US" sz="1800" dirty="0" smtClean="0"/>
              <a:t>With </a:t>
            </a:r>
            <a:r>
              <a:rPr lang="en-US" sz="1800" dirty="0"/>
              <a:t>just hours to go until the polls close on Election Day, pollsters and predictors have released their final maps of the 2016 election—and most agree that Hillary Clinton will win, but no one agrees by how much.</a:t>
            </a:r>
          </a:p>
        </p:txBody>
      </p:sp>
    </p:spTree>
    <p:extLst>
      <p:ext uri="{BB962C8B-B14F-4D97-AF65-F5344CB8AC3E}">
        <p14:creationId xmlns:p14="http://schemas.microsoft.com/office/powerpoint/2010/main" val="32409691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0">
            <a:extLst>
              <a:ext uri="{FF2B5EF4-FFF2-40B4-BE49-F238E27FC236}">
                <a16:creationId xmlns="" xmlns:a16="http://schemas.microsoft.com/office/drawing/2014/main" id="{0C9A186E-7CB8-4823-B789-7506C89AA284}"/>
              </a:ext>
            </a:extLst>
          </p:cNvPr>
          <p:cNvSpPr>
            <a:spLocks noGrp="1"/>
          </p:cNvSpPr>
          <p:nvPr>
            <p:ph type="title"/>
          </p:nvPr>
        </p:nvSpPr>
        <p:spPr>
          <a:xfrm>
            <a:off x="61312" y="262839"/>
            <a:ext cx="7772400" cy="1143000"/>
          </a:xfrm>
        </p:spPr>
        <p:txBody>
          <a:bodyPr/>
          <a:lstStyle/>
          <a:p>
            <a:pPr algn="l"/>
            <a:r>
              <a:rPr lang="en-US" dirty="0" smtClean="0"/>
              <a:t>Res High-Efficiency</a:t>
            </a:r>
            <a:r>
              <a:rPr lang="en-US" dirty="0"/>
              <a:t/>
            </a:r>
            <a:br>
              <a:rPr lang="en-US" dirty="0"/>
            </a:br>
            <a:r>
              <a:rPr lang="en-US" dirty="0" smtClean="0"/>
              <a:t>Furnace Replacement</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157923041"/>
              </p:ext>
            </p:extLst>
          </p:nvPr>
        </p:nvGraphicFramePr>
        <p:xfrm>
          <a:off x="113517" y="1981200"/>
          <a:ext cx="2858283"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E750C344-2A1F-43C7-A786-CA44BAE0FC0D}" type="slidenum">
              <a:rPr lang="en-US" altLang="en-US" sz="1000"/>
              <a:pPr eaLnBrk="1" hangingPunct="1">
                <a:spcBef>
                  <a:spcPct val="50000"/>
                </a:spcBef>
              </a:pPr>
              <a:t>40</a:t>
            </a:fld>
            <a:endParaRPr lang="en-US" altLang="en-US" sz="1000"/>
          </a:p>
        </p:txBody>
      </p:sp>
      <p:graphicFrame>
        <p:nvGraphicFramePr>
          <p:cNvPr id="48" name="Content Placeholder 4"/>
          <p:cNvGraphicFramePr>
            <a:graphicFrameLocks noGrp="1"/>
          </p:cNvGraphicFramePr>
          <p:nvPr>
            <p:ph sz="half" idx="1"/>
            <p:extLst>
              <p:ext uri="{D42A27DB-BD31-4B8C-83A1-F6EECF244321}">
                <p14:modId xmlns:p14="http://schemas.microsoft.com/office/powerpoint/2010/main" val="4113849782"/>
              </p:ext>
            </p:extLst>
          </p:nvPr>
        </p:nvGraphicFramePr>
        <p:xfrm>
          <a:off x="3094639" y="1981200"/>
          <a:ext cx="2792010" cy="4114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9" name="Content Placeholder 4"/>
          <p:cNvGraphicFramePr>
            <a:graphicFrameLocks noGrp="1"/>
          </p:cNvGraphicFramePr>
          <p:nvPr>
            <p:ph sz="half" idx="1"/>
            <p:extLst>
              <p:ext uri="{D42A27DB-BD31-4B8C-83A1-F6EECF244321}">
                <p14:modId xmlns:p14="http://schemas.microsoft.com/office/powerpoint/2010/main" val="497656335"/>
              </p:ext>
            </p:extLst>
          </p:nvPr>
        </p:nvGraphicFramePr>
        <p:xfrm>
          <a:off x="6062663" y="1981200"/>
          <a:ext cx="2945596" cy="41148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0900020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0">
            <a:extLst>
              <a:ext uri="{FF2B5EF4-FFF2-40B4-BE49-F238E27FC236}">
                <a16:creationId xmlns="" xmlns:a16="http://schemas.microsoft.com/office/drawing/2014/main" id="{0C9A186E-7CB8-4823-B789-7506C89AA284}"/>
              </a:ext>
            </a:extLst>
          </p:cNvPr>
          <p:cNvSpPr>
            <a:spLocks noGrp="1"/>
          </p:cNvSpPr>
          <p:nvPr>
            <p:ph type="title"/>
          </p:nvPr>
        </p:nvSpPr>
        <p:spPr>
          <a:xfrm>
            <a:off x="127215" y="262239"/>
            <a:ext cx="7772400" cy="1143000"/>
          </a:xfrm>
        </p:spPr>
        <p:txBody>
          <a:bodyPr/>
          <a:lstStyle/>
          <a:p>
            <a:pPr algn="l"/>
            <a:r>
              <a:rPr lang="en-US" dirty="0" smtClean="0"/>
              <a:t>Res High-Efficiency</a:t>
            </a:r>
            <a:r>
              <a:rPr lang="en-US" dirty="0"/>
              <a:t/>
            </a:r>
            <a:br>
              <a:rPr lang="en-US" dirty="0"/>
            </a:br>
            <a:r>
              <a:rPr lang="en-US" dirty="0" smtClean="0"/>
              <a:t>Furnace Replacement</a:t>
            </a:r>
            <a:endParaRPr lang="en-US" dirty="0"/>
          </a:p>
        </p:txBody>
      </p:sp>
      <p:graphicFrame>
        <p:nvGraphicFramePr>
          <p:cNvPr id="52" name="Content Placeholder 5">
            <a:extLst>
              <a:ext uri="{FF2B5EF4-FFF2-40B4-BE49-F238E27FC236}">
                <a16:creationId xmlns="" xmlns:a16="http://schemas.microsoft.com/office/drawing/2014/main" id="{51E4F75C-4022-4386-A7F9-53608C25179B}"/>
              </a:ext>
            </a:extLst>
          </p:cNvPr>
          <p:cNvGraphicFramePr>
            <a:graphicFrameLocks noGrp="1"/>
          </p:cNvGraphicFramePr>
          <p:nvPr>
            <p:ph idx="1"/>
            <p:extLst>
              <p:ext uri="{D42A27DB-BD31-4B8C-83A1-F6EECF244321}">
                <p14:modId xmlns:p14="http://schemas.microsoft.com/office/powerpoint/2010/main" val="410713722"/>
              </p:ext>
            </p:extLst>
          </p:nvPr>
        </p:nvGraphicFramePr>
        <p:xfrm>
          <a:off x="685800" y="1981200"/>
          <a:ext cx="77724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E750C344-2A1F-43C7-A786-CA44BAE0FC0D}" type="slidenum">
              <a:rPr lang="en-US" altLang="en-US" sz="1000"/>
              <a:pPr eaLnBrk="1" hangingPunct="1">
                <a:spcBef>
                  <a:spcPct val="50000"/>
                </a:spcBef>
              </a:pPr>
              <a:t>41</a:t>
            </a:fld>
            <a:endParaRPr lang="en-US" altLang="en-US" sz="1000"/>
          </a:p>
        </p:txBody>
      </p:sp>
    </p:spTree>
    <p:extLst>
      <p:ext uri="{BB962C8B-B14F-4D97-AF65-F5344CB8AC3E}">
        <p14:creationId xmlns:p14="http://schemas.microsoft.com/office/powerpoint/2010/main" val="9540138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0">
            <a:extLst>
              <a:ext uri="{FF2B5EF4-FFF2-40B4-BE49-F238E27FC236}">
                <a16:creationId xmlns="" xmlns:a16="http://schemas.microsoft.com/office/drawing/2014/main" id="{0C9A186E-7CB8-4823-B789-7506C89AA284}"/>
              </a:ext>
            </a:extLst>
          </p:cNvPr>
          <p:cNvSpPr>
            <a:spLocks noGrp="1"/>
          </p:cNvSpPr>
          <p:nvPr>
            <p:ph type="title"/>
          </p:nvPr>
        </p:nvSpPr>
        <p:spPr>
          <a:xfrm>
            <a:off x="12528" y="179131"/>
            <a:ext cx="7772400" cy="1143000"/>
          </a:xfrm>
        </p:spPr>
        <p:txBody>
          <a:bodyPr/>
          <a:lstStyle/>
          <a:p>
            <a:pPr algn="l"/>
            <a:r>
              <a:rPr lang="en-US" dirty="0" smtClean="0"/>
              <a:t>Res High-Efficiency</a:t>
            </a:r>
            <a:br>
              <a:rPr lang="en-US" dirty="0" smtClean="0"/>
            </a:br>
            <a:r>
              <a:rPr lang="en-US" dirty="0" smtClean="0"/>
              <a:t>Furnace Replacement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11087071"/>
              </p:ext>
            </p:extLst>
          </p:nvPr>
        </p:nvGraphicFramePr>
        <p:xfrm>
          <a:off x="532499" y="2404912"/>
          <a:ext cx="77724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E750C344-2A1F-43C7-A786-CA44BAE0FC0D}" type="slidenum">
              <a:rPr lang="en-US" altLang="en-US" sz="1000"/>
              <a:pPr eaLnBrk="1" hangingPunct="1">
                <a:spcBef>
                  <a:spcPct val="50000"/>
                </a:spcBef>
              </a:pPr>
              <a:t>42</a:t>
            </a:fld>
            <a:endParaRPr lang="en-US" altLang="en-US" sz="1000"/>
          </a:p>
        </p:txBody>
      </p:sp>
      <p:sp>
        <p:nvSpPr>
          <p:cNvPr id="2" name="TextBox 1"/>
          <p:cNvSpPr txBox="1"/>
          <p:nvPr/>
        </p:nvSpPr>
        <p:spPr>
          <a:xfrm>
            <a:off x="1420512" y="1776847"/>
            <a:ext cx="6154249"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TRM updated based on first evaluation findings.</a:t>
            </a:r>
            <a:endParaRPr lang="en-US" dirty="0"/>
          </a:p>
        </p:txBody>
      </p:sp>
    </p:spTree>
    <p:extLst>
      <p:ext uri="{BB962C8B-B14F-4D97-AF65-F5344CB8AC3E}">
        <p14:creationId xmlns:p14="http://schemas.microsoft.com/office/powerpoint/2010/main" val="40924882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6" name="Rectangle 44"/>
          <p:cNvSpPr>
            <a:spLocks noGrp="1" noChangeArrowheads="1"/>
          </p:cNvSpPr>
          <p:nvPr>
            <p:ph type="title"/>
          </p:nvPr>
        </p:nvSpPr>
        <p:spPr>
          <a:xfrm>
            <a:off x="87313" y="246698"/>
            <a:ext cx="7772400" cy="1143000"/>
          </a:xfrm>
        </p:spPr>
        <p:txBody>
          <a:bodyPr/>
          <a:lstStyle/>
          <a:p>
            <a:pPr algn="l"/>
            <a:r>
              <a:rPr lang="en-US" altLang="en-US" dirty="0"/>
              <a:t>Res High-Efficiency </a:t>
            </a:r>
            <a:br>
              <a:rPr lang="en-US" altLang="en-US" dirty="0"/>
            </a:br>
            <a:r>
              <a:rPr lang="en-US" altLang="en-US" dirty="0"/>
              <a:t>Furnace Replacement</a:t>
            </a:r>
          </a:p>
        </p:txBody>
      </p:sp>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E750C344-2A1F-43C7-A786-CA44BAE0FC0D}" type="slidenum">
              <a:rPr lang="en-US" altLang="en-US" sz="1000"/>
              <a:pPr eaLnBrk="1" hangingPunct="1">
                <a:spcBef>
                  <a:spcPct val="50000"/>
                </a:spcBef>
              </a:pPr>
              <a:t>43</a:t>
            </a:fld>
            <a:endParaRPr lang="en-US" altLang="en-US" sz="1000"/>
          </a:p>
        </p:txBody>
      </p:sp>
      <p:graphicFrame>
        <p:nvGraphicFramePr>
          <p:cNvPr id="11" name="Table 10">
            <a:extLst>
              <a:ext uri="{FF2B5EF4-FFF2-40B4-BE49-F238E27FC236}">
                <a16:creationId xmlns:a16="http://schemas.microsoft.com/office/drawing/2014/main" xmlns="" id="{24A3D10E-FD0D-445A-80C7-E04E8ADF8875}"/>
              </a:ext>
            </a:extLst>
          </p:cNvPr>
          <p:cNvGraphicFramePr>
            <a:graphicFrameLocks noGrp="1"/>
          </p:cNvGraphicFramePr>
          <p:nvPr>
            <p:extLst>
              <p:ext uri="{D42A27DB-BD31-4B8C-83A1-F6EECF244321}">
                <p14:modId xmlns:p14="http://schemas.microsoft.com/office/powerpoint/2010/main" val="1418326884"/>
              </p:ext>
            </p:extLst>
          </p:nvPr>
        </p:nvGraphicFramePr>
        <p:xfrm>
          <a:off x="96838" y="2313464"/>
          <a:ext cx="8653462" cy="4207212"/>
        </p:xfrm>
        <a:graphic>
          <a:graphicData uri="http://schemas.openxmlformats.org/drawingml/2006/table">
            <a:tbl>
              <a:tblPr firstRow="1" firstCol="1" bandRow="1">
                <a:tableStyleId>{5C22544A-7EE6-4342-B048-85BDC9FD1C3A}</a:tableStyleId>
              </a:tblPr>
              <a:tblGrid>
                <a:gridCol w="1332076">
                  <a:extLst>
                    <a:ext uri="{9D8B030D-6E8A-4147-A177-3AD203B41FA5}">
                      <a16:colId xmlns:a16="http://schemas.microsoft.com/office/drawing/2014/main" xmlns="" val="2046594187"/>
                    </a:ext>
                  </a:extLst>
                </a:gridCol>
                <a:gridCol w="1332076">
                  <a:extLst>
                    <a:ext uri="{9D8B030D-6E8A-4147-A177-3AD203B41FA5}">
                      <a16:colId xmlns:a16="http://schemas.microsoft.com/office/drawing/2014/main" xmlns="" val="3064520061"/>
                    </a:ext>
                  </a:extLst>
                </a:gridCol>
                <a:gridCol w="1501521">
                  <a:extLst>
                    <a:ext uri="{9D8B030D-6E8A-4147-A177-3AD203B41FA5}">
                      <a16:colId xmlns:a16="http://schemas.microsoft.com/office/drawing/2014/main" xmlns="" val="4012688938"/>
                    </a:ext>
                  </a:extLst>
                </a:gridCol>
                <a:gridCol w="1667612">
                  <a:extLst>
                    <a:ext uri="{9D8B030D-6E8A-4147-A177-3AD203B41FA5}">
                      <a16:colId xmlns:a16="http://schemas.microsoft.com/office/drawing/2014/main" xmlns="" val="3100023774"/>
                    </a:ext>
                  </a:extLst>
                </a:gridCol>
                <a:gridCol w="1667612">
                  <a:extLst>
                    <a:ext uri="{9D8B030D-6E8A-4147-A177-3AD203B41FA5}">
                      <a16:colId xmlns:a16="http://schemas.microsoft.com/office/drawing/2014/main" xmlns="" val="3142450312"/>
                    </a:ext>
                  </a:extLst>
                </a:gridCol>
                <a:gridCol w="1152565">
                  <a:extLst>
                    <a:ext uri="{9D8B030D-6E8A-4147-A177-3AD203B41FA5}">
                      <a16:colId xmlns:a16="http://schemas.microsoft.com/office/drawing/2014/main" xmlns="" val="1962851939"/>
                    </a:ext>
                  </a:extLst>
                </a:gridCol>
              </a:tblGrid>
              <a:tr h="784841">
                <a:tc>
                  <a:txBody>
                    <a:bodyPr/>
                    <a:lstStyle/>
                    <a:p>
                      <a:pPr marL="0" marR="0">
                        <a:spcBef>
                          <a:spcPts val="0"/>
                        </a:spcBef>
                        <a:spcAft>
                          <a:spcPts val="0"/>
                        </a:spcAft>
                      </a:pPr>
                      <a:r>
                        <a:rPr lang="en-US" sz="1800" dirty="0">
                          <a:effectLst/>
                        </a:rPr>
                        <a:t>Furnace Capacity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Furnace AFUE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800" dirty="0">
                          <a:effectLst/>
                        </a:rPr>
                        <a:t>Obs.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800">
                          <a:effectLst/>
                        </a:rPr>
                        <a:t>Net Estimated Savings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800">
                          <a:effectLst/>
                        </a:rPr>
                        <a:t>Technical Resource Manual Savings</a:t>
                      </a:r>
                    </a:p>
                    <a:p>
                      <a:pPr marL="0" marR="0" algn="ctr">
                        <a:spcBef>
                          <a:spcPts val="0"/>
                        </a:spcBef>
                        <a:spcAft>
                          <a:spcPts val="0"/>
                        </a:spcAft>
                      </a:pPr>
                      <a:r>
                        <a:rPr lang="en-US" sz="1800">
                          <a:effectLst/>
                        </a:rPr>
                        <a:t>(ccf)</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800">
                          <a:effectLst/>
                        </a:rPr>
                        <a:t>Realization Rate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xmlns="" val="1487237724"/>
                  </a:ext>
                </a:extLst>
              </a:tr>
              <a:tr h="345548">
                <a:tc rowSpan="3">
                  <a:txBody>
                    <a:bodyPr/>
                    <a:lstStyle/>
                    <a:p>
                      <a:pPr marL="0" marR="0">
                        <a:spcBef>
                          <a:spcPts val="0"/>
                        </a:spcBef>
                        <a:spcAft>
                          <a:spcPts val="0"/>
                        </a:spcAft>
                      </a:pPr>
                      <a:r>
                        <a:rPr lang="en-US" sz="1800" dirty="0">
                          <a:effectLst/>
                        </a:rPr>
                        <a:t>&lt;70</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95-&lt;96</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800">
                          <a:effectLst/>
                        </a:rPr>
                        <a:t>12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ctr">
                        <a:spcBef>
                          <a:spcPts val="0"/>
                        </a:spcBef>
                        <a:spcAft>
                          <a:spcPts val="0"/>
                        </a:spcAft>
                      </a:pPr>
                      <a:r>
                        <a:rPr lang="en-US" sz="1800">
                          <a:effectLst/>
                        </a:rPr>
                        <a:t>86</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800">
                          <a:effectLst/>
                        </a:rPr>
                        <a:t>87</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800">
                          <a:effectLst/>
                        </a:rPr>
                        <a:t>99%</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xmlns="" val="3357526887"/>
                  </a:ext>
                </a:extLst>
              </a:tr>
              <a:tr h="345548">
                <a:tc vMerge="1">
                  <a:txBody>
                    <a:bodyPr/>
                    <a:lstStyle/>
                    <a:p>
                      <a:endParaRPr lang="en-US"/>
                    </a:p>
                  </a:txBody>
                  <a:tcPr/>
                </a:tc>
                <a:tc>
                  <a:txBody>
                    <a:bodyPr/>
                    <a:lstStyle/>
                    <a:p>
                      <a:pPr marL="0" marR="0" algn="ctr">
                        <a:spcBef>
                          <a:spcPts val="0"/>
                        </a:spcBef>
                        <a:spcAft>
                          <a:spcPts val="0"/>
                        </a:spcAft>
                      </a:pPr>
                      <a:r>
                        <a:rPr lang="en-US" sz="1800">
                          <a:effectLst/>
                        </a:rPr>
                        <a:t>96-&lt;97</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800">
                          <a:effectLst/>
                        </a:rPr>
                        <a:t>32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ctr">
                        <a:spcBef>
                          <a:spcPts val="0"/>
                        </a:spcBef>
                        <a:spcAft>
                          <a:spcPts val="0"/>
                        </a:spcAft>
                      </a:pPr>
                      <a:r>
                        <a:rPr lang="en-US" sz="1800">
                          <a:effectLst/>
                        </a:rPr>
                        <a:t>125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800">
                          <a:effectLst/>
                        </a:rPr>
                        <a:t>89</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800" dirty="0">
                          <a:effectLst/>
                        </a:rPr>
                        <a:t>140%</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6">
                        <a:lumMod val="20000"/>
                        <a:lumOff val="80000"/>
                      </a:schemeClr>
                    </a:solidFill>
                  </a:tcPr>
                </a:tc>
                <a:extLst>
                  <a:ext uri="{0D108BD9-81ED-4DB2-BD59-A6C34878D82A}">
                    <a16:rowId xmlns:a16="http://schemas.microsoft.com/office/drawing/2014/main" xmlns="" val="2047235815"/>
                  </a:ext>
                </a:extLst>
              </a:tr>
              <a:tr h="345548">
                <a:tc vMerge="1">
                  <a:txBody>
                    <a:bodyPr/>
                    <a:lstStyle/>
                    <a:p>
                      <a:endParaRPr lang="en-US"/>
                    </a:p>
                  </a:txBody>
                  <a:tcPr/>
                </a:tc>
                <a:tc>
                  <a:txBody>
                    <a:bodyPr/>
                    <a:lstStyle/>
                    <a:p>
                      <a:pPr marL="0" marR="0" algn="ctr">
                        <a:spcBef>
                          <a:spcPts val="0"/>
                        </a:spcBef>
                        <a:spcAft>
                          <a:spcPts val="0"/>
                        </a:spcAft>
                      </a:pPr>
                      <a:r>
                        <a:rPr lang="en-US" sz="1800">
                          <a:effectLst/>
                        </a:rPr>
                        <a:t>≥97</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800">
                          <a:effectLst/>
                        </a:rPr>
                        <a:t>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ctr">
                        <a:spcBef>
                          <a:spcPts val="0"/>
                        </a:spcBef>
                        <a:spcAft>
                          <a:spcPts val="0"/>
                        </a:spcAft>
                      </a:pPr>
                      <a:r>
                        <a:rPr lang="en-US" sz="1800">
                          <a:effectLst/>
                        </a:rPr>
                        <a:t>107</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800">
                          <a:effectLst/>
                        </a:rPr>
                        <a:t>93</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800" dirty="0">
                          <a:effectLst/>
                        </a:rPr>
                        <a:t>115%</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6">
                        <a:lumMod val="20000"/>
                        <a:lumOff val="80000"/>
                      </a:schemeClr>
                    </a:solidFill>
                  </a:tcPr>
                </a:tc>
                <a:extLst>
                  <a:ext uri="{0D108BD9-81ED-4DB2-BD59-A6C34878D82A}">
                    <a16:rowId xmlns:a16="http://schemas.microsoft.com/office/drawing/2014/main" xmlns="" val="3160587913"/>
                  </a:ext>
                </a:extLst>
              </a:tr>
              <a:tr h="345548">
                <a:tc rowSpan="3">
                  <a:txBody>
                    <a:bodyPr/>
                    <a:lstStyle/>
                    <a:p>
                      <a:pPr marL="0" marR="0">
                        <a:spcBef>
                          <a:spcPts val="0"/>
                        </a:spcBef>
                        <a:spcAft>
                          <a:spcPts val="0"/>
                        </a:spcAft>
                      </a:pPr>
                      <a:r>
                        <a:rPr lang="en-US" sz="1800">
                          <a:effectLst/>
                        </a:rPr>
                        <a:t>70-80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95-&lt;96</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800">
                          <a:effectLst/>
                        </a:rPr>
                        <a:t>31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ctr">
                        <a:spcBef>
                          <a:spcPts val="0"/>
                        </a:spcBef>
                        <a:spcAft>
                          <a:spcPts val="0"/>
                        </a:spcAft>
                      </a:pPr>
                      <a:r>
                        <a:rPr lang="en-US" sz="1800">
                          <a:effectLst/>
                        </a:rPr>
                        <a:t>64</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800">
                          <a:effectLst/>
                        </a:rPr>
                        <a:t>112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800" dirty="0">
                          <a:effectLst/>
                        </a:rPr>
                        <a:t>57%</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xmlns="" val="423128795"/>
                  </a:ext>
                </a:extLst>
              </a:tr>
              <a:tr h="345548">
                <a:tc vMerge="1">
                  <a:txBody>
                    <a:bodyPr/>
                    <a:lstStyle/>
                    <a:p>
                      <a:endParaRPr lang="en-US"/>
                    </a:p>
                  </a:txBody>
                  <a:tcPr/>
                </a:tc>
                <a:tc>
                  <a:txBody>
                    <a:bodyPr/>
                    <a:lstStyle/>
                    <a:p>
                      <a:pPr marL="0" marR="0" algn="ctr">
                        <a:spcBef>
                          <a:spcPts val="0"/>
                        </a:spcBef>
                        <a:spcAft>
                          <a:spcPts val="0"/>
                        </a:spcAft>
                      </a:pPr>
                      <a:r>
                        <a:rPr lang="en-US" sz="1800" dirty="0">
                          <a:effectLst/>
                        </a:rPr>
                        <a:t>96-&lt;97</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800">
                          <a:effectLst/>
                        </a:rPr>
                        <a:t>32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ctr">
                        <a:spcBef>
                          <a:spcPts val="0"/>
                        </a:spcBef>
                        <a:spcAft>
                          <a:spcPts val="0"/>
                        </a:spcAft>
                      </a:pPr>
                      <a:r>
                        <a:rPr lang="en-US" sz="1800">
                          <a:effectLst/>
                        </a:rPr>
                        <a:t>81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800">
                          <a:effectLst/>
                        </a:rPr>
                        <a:t>119</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800" dirty="0">
                          <a:effectLst/>
                        </a:rPr>
                        <a:t>68%</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xmlns="" val="940948903"/>
                  </a:ext>
                </a:extLst>
              </a:tr>
              <a:tr h="345548">
                <a:tc vMerge="1">
                  <a:txBody>
                    <a:bodyPr/>
                    <a:lstStyle/>
                    <a:p>
                      <a:endParaRPr lang="en-US"/>
                    </a:p>
                  </a:txBody>
                  <a:tcPr/>
                </a:tc>
                <a:tc>
                  <a:txBody>
                    <a:bodyPr/>
                    <a:lstStyle/>
                    <a:p>
                      <a:pPr marL="0" marR="0" algn="ctr">
                        <a:spcBef>
                          <a:spcPts val="0"/>
                        </a:spcBef>
                        <a:spcAft>
                          <a:spcPts val="0"/>
                        </a:spcAft>
                      </a:pPr>
                      <a:r>
                        <a:rPr lang="en-US" sz="1800" dirty="0">
                          <a:effectLst/>
                        </a:rPr>
                        <a:t>≥97</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800" dirty="0">
                          <a:effectLst/>
                        </a:rPr>
                        <a:t>7</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ctr">
                        <a:spcBef>
                          <a:spcPts val="0"/>
                        </a:spcBef>
                        <a:spcAft>
                          <a:spcPts val="0"/>
                        </a:spcAft>
                      </a:pPr>
                      <a:r>
                        <a:rPr lang="en-US" sz="1800">
                          <a:effectLst/>
                        </a:rPr>
                        <a:t>58</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800">
                          <a:effectLst/>
                        </a:rPr>
                        <a:t>125</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800" dirty="0">
                          <a:effectLst/>
                        </a:rPr>
                        <a:t>46%</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lumMod val="40000"/>
                        <a:lumOff val="60000"/>
                      </a:schemeClr>
                    </a:solidFill>
                  </a:tcPr>
                </a:tc>
                <a:extLst>
                  <a:ext uri="{0D108BD9-81ED-4DB2-BD59-A6C34878D82A}">
                    <a16:rowId xmlns:a16="http://schemas.microsoft.com/office/drawing/2014/main" xmlns="" val="996979858"/>
                  </a:ext>
                </a:extLst>
              </a:tr>
              <a:tr h="345548">
                <a:tc rowSpan="3">
                  <a:txBody>
                    <a:bodyPr/>
                    <a:lstStyle/>
                    <a:p>
                      <a:pPr marL="0" marR="0">
                        <a:spcBef>
                          <a:spcPts val="0"/>
                        </a:spcBef>
                        <a:spcAft>
                          <a:spcPts val="0"/>
                        </a:spcAft>
                      </a:pPr>
                      <a:r>
                        <a:rPr lang="en-US" sz="1800">
                          <a:effectLst/>
                        </a:rPr>
                        <a:t>&gt;80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95-&lt;96</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800" dirty="0">
                          <a:effectLst/>
                        </a:rPr>
                        <a:t>31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ctr">
                        <a:spcBef>
                          <a:spcPts val="0"/>
                        </a:spcBef>
                        <a:spcAft>
                          <a:spcPts val="0"/>
                        </a:spcAft>
                      </a:pPr>
                      <a:r>
                        <a:rPr lang="en-US" sz="1800" dirty="0">
                          <a:effectLst/>
                        </a:rPr>
                        <a:t>112</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800" dirty="0">
                          <a:effectLst/>
                        </a:rPr>
                        <a:t>134</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800" dirty="0">
                          <a:effectLst/>
                        </a:rPr>
                        <a:t>84%</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xmlns="" val="2130746104"/>
                  </a:ext>
                </a:extLst>
              </a:tr>
              <a:tr h="345548">
                <a:tc vMerge="1">
                  <a:txBody>
                    <a:bodyPr/>
                    <a:lstStyle/>
                    <a:p>
                      <a:endParaRPr lang="en-US"/>
                    </a:p>
                  </a:txBody>
                  <a:tcPr/>
                </a:tc>
                <a:tc>
                  <a:txBody>
                    <a:bodyPr/>
                    <a:lstStyle/>
                    <a:p>
                      <a:pPr marL="0" marR="0" algn="ctr">
                        <a:spcBef>
                          <a:spcPts val="0"/>
                        </a:spcBef>
                        <a:spcAft>
                          <a:spcPts val="0"/>
                        </a:spcAft>
                      </a:pPr>
                      <a:r>
                        <a:rPr lang="en-US" sz="1800">
                          <a:effectLst/>
                        </a:rPr>
                        <a:t>96-&lt;97</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800">
                          <a:effectLst/>
                        </a:rPr>
                        <a:t>20</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ctr">
                        <a:spcBef>
                          <a:spcPts val="0"/>
                        </a:spcBef>
                        <a:spcAft>
                          <a:spcPts val="0"/>
                        </a:spcAft>
                      </a:pPr>
                      <a:r>
                        <a:rPr lang="en-US" sz="1800">
                          <a:effectLst/>
                        </a:rPr>
                        <a:t>119</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800" dirty="0">
                          <a:effectLst/>
                        </a:rPr>
                        <a:t>148</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800" dirty="0">
                          <a:effectLst/>
                        </a:rPr>
                        <a:t>80%</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xmlns="" val="1329195686"/>
                  </a:ext>
                </a:extLst>
              </a:tr>
              <a:tr h="345548">
                <a:tc vMerge="1">
                  <a:txBody>
                    <a:bodyPr/>
                    <a:lstStyle/>
                    <a:p>
                      <a:endParaRPr lang="en-US"/>
                    </a:p>
                  </a:txBody>
                  <a:tcPr/>
                </a:tc>
                <a:tc>
                  <a:txBody>
                    <a:bodyPr/>
                    <a:lstStyle/>
                    <a:p>
                      <a:pPr marL="0" marR="0" algn="ctr">
                        <a:spcBef>
                          <a:spcPts val="0"/>
                        </a:spcBef>
                        <a:spcAft>
                          <a:spcPts val="0"/>
                        </a:spcAft>
                      </a:pPr>
                      <a:r>
                        <a:rPr lang="en-US" sz="1800">
                          <a:effectLst/>
                        </a:rPr>
                        <a:t>≥97</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800">
                          <a:effectLst/>
                        </a:rPr>
                        <a:t>3</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b"/>
                </a:tc>
                <a:tc>
                  <a:txBody>
                    <a:bodyPr/>
                    <a:lstStyle/>
                    <a:p>
                      <a:pPr marL="0" marR="0" algn="ctr">
                        <a:spcBef>
                          <a:spcPts val="0"/>
                        </a:spcBef>
                        <a:spcAft>
                          <a:spcPts val="0"/>
                        </a:spcAft>
                      </a:pPr>
                      <a:r>
                        <a:rPr lang="en-US" sz="1800">
                          <a:effectLst/>
                        </a:rPr>
                        <a:t>-69</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800" dirty="0">
                          <a:effectLst/>
                        </a:rPr>
                        <a:t>163</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800" dirty="0">
                          <a:effectLst/>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xmlns="" val="2552277730"/>
                  </a:ext>
                </a:extLst>
              </a:tr>
            </a:tbl>
          </a:graphicData>
        </a:graphic>
      </p:graphicFrame>
      <p:sp>
        <p:nvSpPr>
          <p:cNvPr id="12" name="TextBox 11">
            <a:extLst>
              <a:ext uri="{FF2B5EF4-FFF2-40B4-BE49-F238E27FC236}">
                <a16:creationId xmlns:a16="http://schemas.microsoft.com/office/drawing/2014/main" xmlns="" id="{F86B9440-203E-4881-89A8-23E26CD6812E}"/>
              </a:ext>
            </a:extLst>
          </p:cNvPr>
          <p:cNvSpPr txBox="1"/>
          <p:nvPr/>
        </p:nvSpPr>
        <p:spPr>
          <a:xfrm>
            <a:off x="2724151" y="1872903"/>
            <a:ext cx="4151312" cy="461665"/>
          </a:xfrm>
          <a:prstGeom prst="rect">
            <a:avLst/>
          </a:prstGeom>
          <a:noFill/>
        </p:spPr>
        <p:txBody>
          <a:bodyPr wrap="square" rtlCol="0">
            <a:spAutoFit/>
          </a:bodyPr>
          <a:lstStyle/>
          <a:p>
            <a:r>
              <a:rPr lang="en-US" dirty="0"/>
              <a:t>Evaluation </a:t>
            </a:r>
            <a:r>
              <a:rPr lang="en-US" dirty="0" smtClean="0"/>
              <a:t>2 Revised </a:t>
            </a:r>
            <a:r>
              <a:rPr lang="en-US" dirty="0"/>
              <a:t>TRM</a:t>
            </a:r>
          </a:p>
        </p:txBody>
      </p:sp>
    </p:spTree>
    <p:extLst>
      <p:ext uri="{BB962C8B-B14F-4D97-AF65-F5344CB8AC3E}">
        <p14:creationId xmlns:p14="http://schemas.microsoft.com/office/powerpoint/2010/main" val="15460362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8938" y="2143125"/>
            <a:ext cx="8184325" cy="1362075"/>
          </a:xfrm>
        </p:spPr>
        <p:txBody>
          <a:bodyPr/>
          <a:lstStyle/>
          <a:p>
            <a:pPr algn="ctr"/>
            <a:r>
              <a:rPr lang="en-US" sz="4400" dirty="0"/>
              <a:t>PROGRAM </a:t>
            </a:r>
            <a:r>
              <a:rPr lang="en-US" sz="4400" dirty="0" smtClean="0"/>
              <a:t>3 </a:t>
            </a:r>
            <a:r>
              <a:rPr lang="en-US" sz="4400" dirty="0"/>
              <a:t>example</a:t>
            </a:r>
          </a:p>
        </p:txBody>
      </p:sp>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E750C344-2A1F-43C7-A786-CA44BAE0FC0D}" type="slidenum">
              <a:rPr lang="en-US" altLang="en-US" sz="1000"/>
              <a:pPr eaLnBrk="1" hangingPunct="1">
                <a:spcBef>
                  <a:spcPct val="50000"/>
                </a:spcBef>
              </a:pPr>
              <a:t>44</a:t>
            </a:fld>
            <a:endParaRPr lang="en-US" altLang="en-US" sz="1000"/>
          </a:p>
        </p:txBody>
      </p:sp>
    </p:spTree>
    <p:extLst>
      <p:ext uri="{BB962C8B-B14F-4D97-AF65-F5344CB8AC3E}">
        <p14:creationId xmlns:p14="http://schemas.microsoft.com/office/powerpoint/2010/main" val="8991547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6" name="Rectangle 44"/>
          <p:cNvSpPr>
            <a:spLocks noGrp="1" noChangeArrowheads="1"/>
          </p:cNvSpPr>
          <p:nvPr>
            <p:ph type="title"/>
          </p:nvPr>
        </p:nvSpPr>
        <p:spPr>
          <a:xfrm>
            <a:off x="85725" y="261938"/>
            <a:ext cx="7772400" cy="1143000"/>
          </a:xfrm>
        </p:spPr>
        <p:txBody>
          <a:bodyPr/>
          <a:lstStyle/>
          <a:p>
            <a:pPr algn="l"/>
            <a:r>
              <a:rPr lang="en-US" altLang="en-US" dirty="0" smtClean="0"/>
              <a:t>South Jersey Gas</a:t>
            </a:r>
            <a:br>
              <a:rPr lang="en-US" altLang="en-US" dirty="0" smtClean="0"/>
            </a:br>
            <a:r>
              <a:rPr lang="en-US" altLang="en-US" dirty="0" smtClean="0"/>
              <a:t>Home Performance</a:t>
            </a:r>
            <a:endParaRPr lang="en-US" altLang="en-US" dirty="0"/>
          </a:p>
        </p:txBody>
      </p:sp>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E750C344-2A1F-43C7-A786-CA44BAE0FC0D}" type="slidenum">
              <a:rPr lang="en-US" altLang="en-US" sz="1000"/>
              <a:pPr eaLnBrk="1" hangingPunct="1">
                <a:spcBef>
                  <a:spcPct val="50000"/>
                </a:spcBef>
              </a:pPr>
              <a:t>45</a:t>
            </a:fld>
            <a:endParaRPr lang="en-US" altLang="en-US" sz="1000"/>
          </a:p>
        </p:txBody>
      </p:sp>
      <p:graphicFrame>
        <p:nvGraphicFramePr>
          <p:cNvPr id="2" name="Table 1"/>
          <p:cNvGraphicFramePr>
            <a:graphicFrameLocks noGrp="1"/>
          </p:cNvGraphicFramePr>
          <p:nvPr>
            <p:extLst>
              <p:ext uri="{D42A27DB-BD31-4B8C-83A1-F6EECF244321}">
                <p14:modId xmlns:p14="http://schemas.microsoft.com/office/powerpoint/2010/main" val="248442786"/>
              </p:ext>
            </p:extLst>
          </p:nvPr>
        </p:nvGraphicFramePr>
        <p:xfrm>
          <a:off x="315913" y="2640679"/>
          <a:ext cx="8447087" cy="2633661"/>
        </p:xfrm>
        <a:graphic>
          <a:graphicData uri="http://schemas.openxmlformats.org/drawingml/2006/table">
            <a:tbl>
              <a:tblPr firstRow="1" firstCol="1" bandRow="1">
                <a:tableStyleId>{5C22544A-7EE6-4342-B048-85BDC9FD1C3A}</a:tableStyleId>
              </a:tblPr>
              <a:tblGrid>
                <a:gridCol w="1510432"/>
                <a:gridCol w="535855"/>
                <a:gridCol w="609600"/>
                <a:gridCol w="609600"/>
                <a:gridCol w="609600"/>
                <a:gridCol w="609600"/>
                <a:gridCol w="609600"/>
                <a:gridCol w="533400"/>
                <a:gridCol w="600017"/>
                <a:gridCol w="508014"/>
                <a:gridCol w="492169"/>
                <a:gridCol w="685800"/>
                <a:gridCol w="533400"/>
              </a:tblGrid>
              <a:tr h="345745">
                <a:tc rowSpan="3">
                  <a:txBody>
                    <a:bodyPr/>
                    <a:lstStyle/>
                    <a:p>
                      <a:pPr marL="0" marR="0">
                        <a:lnSpc>
                          <a:spcPct val="105000"/>
                        </a:lnSpc>
                        <a:spcBef>
                          <a:spcPts val="0"/>
                        </a:spcBef>
                        <a:spcAft>
                          <a:spcPts val="0"/>
                        </a:spcAft>
                      </a:pPr>
                      <a:r>
                        <a:rPr lang="en-US" sz="1600" dirty="0">
                          <a:effectLst/>
                        </a:rPr>
                        <a:t>NJCEP Rebate </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B w="12700" cap="flat" cmpd="sng" algn="ctr">
                      <a:solidFill>
                        <a:schemeClr val="bg1"/>
                      </a:solidFill>
                      <a:prstDash val="solid"/>
                      <a:round/>
                      <a:headEnd type="none" w="med" len="med"/>
                      <a:tailEnd type="none" w="med" len="med"/>
                    </a:lnB>
                  </a:tcPr>
                </a:tc>
                <a:tc gridSpan="5">
                  <a:txBody>
                    <a:bodyPr/>
                    <a:lstStyle/>
                    <a:p>
                      <a:pPr marL="0" marR="0" algn="ctr">
                        <a:lnSpc>
                          <a:spcPct val="105000"/>
                        </a:lnSpc>
                        <a:spcBef>
                          <a:spcPts val="0"/>
                        </a:spcBef>
                        <a:spcAft>
                          <a:spcPts val="0"/>
                        </a:spcAft>
                      </a:pPr>
                      <a:r>
                        <a:rPr lang="en-US" sz="1600" dirty="0">
                          <a:effectLst/>
                        </a:rPr>
                        <a:t>Treatment</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lnSpc>
                          <a:spcPct val="105000"/>
                        </a:lnSpc>
                        <a:spcBef>
                          <a:spcPts val="0"/>
                        </a:spcBef>
                        <a:spcAft>
                          <a:spcPts val="0"/>
                        </a:spcAft>
                      </a:pPr>
                      <a:r>
                        <a:rPr lang="en-US" sz="1600" dirty="0">
                          <a:effectLst/>
                        </a:rPr>
                        <a:t>Matched Comparison Group</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2">
                  <a:txBody>
                    <a:bodyPr/>
                    <a:lstStyle/>
                    <a:p>
                      <a:pPr marL="0" marR="0" algn="ctr">
                        <a:lnSpc>
                          <a:spcPct val="105000"/>
                        </a:lnSpc>
                        <a:spcBef>
                          <a:spcPts val="0"/>
                        </a:spcBef>
                        <a:spcAft>
                          <a:spcPts val="0"/>
                        </a:spcAft>
                      </a:pPr>
                      <a:r>
                        <a:rPr lang="en-US" sz="1600" b="1" dirty="0">
                          <a:solidFill>
                            <a:schemeClr val="bg1"/>
                          </a:solidFill>
                          <a:effectLst/>
                        </a:rPr>
                        <a:t>Net Savings</a:t>
                      </a:r>
                      <a:endParaRPr lang="en-US" sz="16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rowSpan="2" hMerge="1">
                  <a:txBody>
                    <a:bodyPr/>
                    <a:lstStyle/>
                    <a:p>
                      <a:endParaRPr lang="en-US"/>
                    </a:p>
                  </a:txBody>
                  <a:tcPr/>
                </a:tc>
              </a:tr>
              <a:tr h="345745">
                <a:tc vMerge="1">
                  <a:txBody>
                    <a:bodyPr/>
                    <a:lstStyle/>
                    <a:p>
                      <a:endParaRPr lang="en-US"/>
                    </a:p>
                  </a:txBody>
                  <a:tcPr/>
                </a:tc>
                <a:tc rowSpan="2">
                  <a:txBody>
                    <a:bodyPr/>
                    <a:lstStyle/>
                    <a:p>
                      <a:pPr marL="0" marR="0" algn="ctr">
                        <a:lnSpc>
                          <a:spcPct val="105000"/>
                        </a:lnSpc>
                        <a:spcBef>
                          <a:spcPts val="0"/>
                        </a:spcBef>
                        <a:spcAft>
                          <a:spcPts val="0"/>
                        </a:spcAft>
                      </a:pPr>
                      <a:r>
                        <a:rPr lang="en-US" sz="1600" b="1" dirty="0" err="1">
                          <a:solidFill>
                            <a:schemeClr val="bg1"/>
                          </a:solidFill>
                          <a:effectLst/>
                        </a:rPr>
                        <a:t>Obs</a:t>
                      </a:r>
                      <a:endParaRPr lang="en-US" sz="16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rowSpan="2">
                  <a:txBody>
                    <a:bodyPr/>
                    <a:lstStyle/>
                    <a:p>
                      <a:pPr marL="0" marR="0" algn="ctr">
                        <a:lnSpc>
                          <a:spcPct val="105000"/>
                        </a:lnSpc>
                        <a:spcBef>
                          <a:spcPts val="0"/>
                        </a:spcBef>
                        <a:spcAft>
                          <a:spcPts val="0"/>
                        </a:spcAft>
                      </a:pPr>
                      <a:r>
                        <a:rPr lang="en-US" sz="1600" b="1" dirty="0">
                          <a:solidFill>
                            <a:schemeClr val="bg1"/>
                          </a:solidFill>
                          <a:effectLst/>
                        </a:rPr>
                        <a:t>Pre</a:t>
                      </a:r>
                      <a:endParaRPr lang="en-US" sz="16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solidFill>
                      <a:schemeClr val="accent1"/>
                    </a:solidFill>
                  </a:tcPr>
                </a:tc>
                <a:tc rowSpan="2">
                  <a:txBody>
                    <a:bodyPr/>
                    <a:lstStyle/>
                    <a:p>
                      <a:pPr marL="0" marR="0" algn="ctr">
                        <a:lnSpc>
                          <a:spcPct val="105000"/>
                        </a:lnSpc>
                        <a:spcBef>
                          <a:spcPts val="0"/>
                        </a:spcBef>
                        <a:spcAft>
                          <a:spcPts val="0"/>
                        </a:spcAft>
                      </a:pPr>
                      <a:r>
                        <a:rPr lang="en-US" sz="1600" b="1" dirty="0">
                          <a:solidFill>
                            <a:schemeClr val="bg1"/>
                          </a:solidFill>
                          <a:effectLst/>
                        </a:rPr>
                        <a:t>Post</a:t>
                      </a:r>
                      <a:endParaRPr lang="en-US" sz="16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solidFill>
                      <a:schemeClr val="accent1"/>
                    </a:solidFill>
                  </a:tcPr>
                </a:tc>
                <a:tc gridSpan="2">
                  <a:txBody>
                    <a:bodyPr/>
                    <a:lstStyle/>
                    <a:p>
                      <a:pPr marL="0" marR="0" algn="ctr">
                        <a:lnSpc>
                          <a:spcPct val="105000"/>
                        </a:lnSpc>
                        <a:spcBef>
                          <a:spcPts val="0"/>
                        </a:spcBef>
                        <a:spcAft>
                          <a:spcPts val="0"/>
                        </a:spcAft>
                      </a:pPr>
                      <a:r>
                        <a:rPr lang="en-US" sz="1600" b="1" dirty="0">
                          <a:solidFill>
                            <a:schemeClr val="bg1"/>
                          </a:solidFill>
                          <a:effectLst/>
                        </a:rPr>
                        <a:t>Savings</a:t>
                      </a:r>
                      <a:endParaRPr lang="en-US" sz="16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hMerge="1">
                  <a:txBody>
                    <a:bodyPr/>
                    <a:lstStyle/>
                    <a:p>
                      <a:endParaRPr lang="en-US"/>
                    </a:p>
                  </a:txBody>
                  <a:tcPr/>
                </a:tc>
                <a:tc rowSpan="2">
                  <a:txBody>
                    <a:bodyPr/>
                    <a:lstStyle/>
                    <a:p>
                      <a:pPr marL="0" marR="0" algn="ctr">
                        <a:lnSpc>
                          <a:spcPct val="105000"/>
                        </a:lnSpc>
                        <a:spcBef>
                          <a:spcPts val="0"/>
                        </a:spcBef>
                        <a:spcAft>
                          <a:spcPts val="0"/>
                        </a:spcAft>
                      </a:pPr>
                      <a:r>
                        <a:rPr lang="en-US" sz="1600" b="1" dirty="0" err="1">
                          <a:solidFill>
                            <a:schemeClr val="bg1"/>
                          </a:solidFill>
                          <a:effectLst/>
                        </a:rPr>
                        <a:t>Obs</a:t>
                      </a:r>
                      <a:endParaRPr lang="en-US" sz="16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rowSpan="2">
                  <a:txBody>
                    <a:bodyPr/>
                    <a:lstStyle/>
                    <a:p>
                      <a:pPr marL="0" marR="0" algn="ctr">
                        <a:lnSpc>
                          <a:spcPct val="105000"/>
                        </a:lnSpc>
                        <a:spcBef>
                          <a:spcPts val="0"/>
                        </a:spcBef>
                        <a:spcAft>
                          <a:spcPts val="0"/>
                        </a:spcAft>
                      </a:pPr>
                      <a:r>
                        <a:rPr lang="en-US" sz="1600" b="1" dirty="0">
                          <a:solidFill>
                            <a:schemeClr val="bg1"/>
                          </a:solidFill>
                          <a:effectLst/>
                        </a:rPr>
                        <a:t>Pre</a:t>
                      </a:r>
                      <a:endParaRPr lang="en-US" sz="16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solidFill>
                      <a:schemeClr val="accent1"/>
                    </a:solidFill>
                  </a:tcPr>
                </a:tc>
                <a:tc rowSpan="2">
                  <a:txBody>
                    <a:bodyPr/>
                    <a:lstStyle/>
                    <a:p>
                      <a:pPr marL="0" marR="0" algn="ctr">
                        <a:lnSpc>
                          <a:spcPct val="105000"/>
                        </a:lnSpc>
                        <a:spcBef>
                          <a:spcPts val="0"/>
                        </a:spcBef>
                        <a:spcAft>
                          <a:spcPts val="0"/>
                        </a:spcAft>
                      </a:pPr>
                      <a:r>
                        <a:rPr lang="en-US" sz="1600" b="1" dirty="0">
                          <a:solidFill>
                            <a:schemeClr val="bg1"/>
                          </a:solidFill>
                          <a:effectLst/>
                        </a:rPr>
                        <a:t>Post</a:t>
                      </a:r>
                      <a:endParaRPr lang="en-US" sz="16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solidFill>
                      <a:schemeClr val="accent1"/>
                    </a:solidFill>
                  </a:tcPr>
                </a:tc>
                <a:tc gridSpan="2">
                  <a:txBody>
                    <a:bodyPr/>
                    <a:lstStyle/>
                    <a:p>
                      <a:pPr marL="0" marR="0" algn="ctr">
                        <a:lnSpc>
                          <a:spcPct val="105000"/>
                        </a:lnSpc>
                        <a:spcBef>
                          <a:spcPts val="0"/>
                        </a:spcBef>
                        <a:spcAft>
                          <a:spcPts val="0"/>
                        </a:spcAft>
                      </a:pPr>
                      <a:r>
                        <a:rPr lang="en-US" sz="1600" b="1" dirty="0">
                          <a:solidFill>
                            <a:schemeClr val="bg1"/>
                          </a:solidFill>
                          <a:effectLst/>
                        </a:rPr>
                        <a:t>Savings</a:t>
                      </a:r>
                      <a:endParaRPr lang="en-US" sz="16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r>
              <a:tr h="34574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5000"/>
                        </a:lnSpc>
                        <a:spcBef>
                          <a:spcPts val="0"/>
                        </a:spcBef>
                        <a:spcAft>
                          <a:spcPts val="0"/>
                        </a:spcAft>
                      </a:pPr>
                      <a:r>
                        <a:rPr lang="en-US" sz="1600" b="1" dirty="0" err="1">
                          <a:solidFill>
                            <a:schemeClr val="bg1"/>
                          </a:solidFill>
                          <a:effectLst/>
                        </a:rPr>
                        <a:t>ccf</a:t>
                      </a:r>
                      <a:endParaRPr lang="en-US" sz="16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solidFill>
                  </a:tcPr>
                </a:tc>
                <a:tc>
                  <a:txBody>
                    <a:bodyPr/>
                    <a:lstStyle/>
                    <a:p>
                      <a:pPr marL="0" marR="0" algn="ctr">
                        <a:lnSpc>
                          <a:spcPct val="105000"/>
                        </a:lnSpc>
                        <a:spcBef>
                          <a:spcPts val="0"/>
                        </a:spcBef>
                        <a:spcAft>
                          <a:spcPts val="0"/>
                        </a:spcAft>
                      </a:pPr>
                      <a:r>
                        <a:rPr lang="en-US" sz="1600" b="1" dirty="0">
                          <a:solidFill>
                            <a:schemeClr val="bg1"/>
                          </a:solidFill>
                          <a:effectLst/>
                        </a:rPr>
                        <a:t>%</a:t>
                      </a:r>
                      <a:endParaRPr lang="en-US" sz="16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chemeClr val="accent1"/>
                    </a:solidFill>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5000"/>
                        </a:lnSpc>
                        <a:spcBef>
                          <a:spcPts val="0"/>
                        </a:spcBef>
                        <a:spcAft>
                          <a:spcPts val="0"/>
                        </a:spcAft>
                      </a:pPr>
                      <a:r>
                        <a:rPr lang="en-US" sz="1600" b="1" dirty="0" err="1">
                          <a:solidFill>
                            <a:schemeClr val="bg1"/>
                          </a:solidFill>
                          <a:effectLst/>
                        </a:rPr>
                        <a:t>ccf</a:t>
                      </a:r>
                      <a:endParaRPr lang="en-US" sz="16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solidFill>
                  </a:tcPr>
                </a:tc>
                <a:tc>
                  <a:txBody>
                    <a:bodyPr/>
                    <a:lstStyle/>
                    <a:p>
                      <a:pPr marL="0" marR="0" algn="ctr">
                        <a:lnSpc>
                          <a:spcPct val="105000"/>
                        </a:lnSpc>
                        <a:spcBef>
                          <a:spcPts val="0"/>
                        </a:spcBef>
                        <a:spcAft>
                          <a:spcPts val="0"/>
                        </a:spcAft>
                      </a:pPr>
                      <a:r>
                        <a:rPr lang="en-US" sz="1600" b="1" dirty="0">
                          <a:solidFill>
                            <a:schemeClr val="bg1"/>
                          </a:solidFill>
                          <a:effectLst/>
                        </a:rPr>
                        <a:t>%</a:t>
                      </a:r>
                      <a:endParaRPr lang="en-US" sz="16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chemeClr val="accent1"/>
                    </a:solidFill>
                  </a:tcPr>
                </a:tc>
                <a:tc>
                  <a:txBody>
                    <a:bodyPr/>
                    <a:lstStyle/>
                    <a:p>
                      <a:pPr marL="0" marR="0" algn="ctr">
                        <a:lnSpc>
                          <a:spcPct val="105000"/>
                        </a:lnSpc>
                        <a:spcBef>
                          <a:spcPts val="0"/>
                        </a:spcBef>
                        <a:spcAft>
                          <a:spcPts val="0"/>
                        </a:spcAft>
                      </a:pPr>
                      <a:r>
                        <a:rPr lang="en-US" sz="1600" b="1" dirty="0" err="1">
                          <a:solidFill>
                            <a:schemeClr val="bg1"/>
                          </a:solidFill>
                          <a:effectLst/>
                        </a:rPr>
                        <a:t>ccf</a:t>
                      </a:r>
                      <a:endParaRPr lang="en-US" sz="16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a:txBody>
                    <a:bodyPr/>
                    <a:lstStyle/>
                    <a:p>
                      <a:pPr marL="0" marR="0" algn="ctr">
                        <a:lnSpc>
                          <a:spcPct val="105000"/>
                        </a:lnSpc>
                        <a:spcBef>
                          <a:spcPts val="0"/>
                        </a:spcBef>
                        <a:spcAft>
                          <a:spcPts val="0"/>
                        </a:spcAft>
                      </a:pPr>
                      <a:r>
                        <a:rPr lang="en-US" sz="1600" b="1" dirty="0">
                          <a:solidFill>
                            <a:schemeClr val="bg1"/>
                          </a:solidFill>
                          <a:effectLst/>
                        </a:rPr>
                        <a:t>%</a:t>
                      </a:r>
                      <a:endParaRPr lang="en-US" sz="16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solidFill>
                      <a:schemeClr val="accent1"/>
                    </a:solidFill>
                  </a:tcPr>
                </a:tc>
              </a:tr>
              <a:tr h="532142">
                <a:tc>
                  <a:txBody>
                    <a:bodyPr/>
                    <a:lstStyle/>
                    <a:p>
                      <a:pPr marL="0" marR="0">
                        <a:lnSpc>
                          <a:spcPct val="105000"/>
                        </a:lnSpc>
                        <a:spcBef>
                          <a:spcPts val="0"/>
                        </a:spcBef>
                        <a:spcAft>
                          <a:spcPts val="0"/>
                        </a:spcAft>
                      </a:pPr>
                      <a:r>
                        <a:rPr lang="en-US" sz="1600" dirty="0">
                          <a:effectLst/>
                        </a:rPr>
                        <a:t>&lt;$5,000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marL="0" marR="0" algn="ctr">
                        <a:lnSpc>
                          <a:spcPct val="105000"/>
                        </a:lnSpc>
                        <a:spcBef>
                          <a:spcPts val="0"/>
                        </a:spcBef>
                        <a:spcAft>
                          <a:spcPts val="0"/>
                        </a:spcAft>
                      </a:pPr>
                      <a:r>
                        <a:rPr lang="en-US" sz="1600" dirty="0">
                          <a:effectLst/>
                        </a:rPr>
                        <a:t>181</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600" dirty="0">
                          <a:effectLst/>
                        </a:rPr>
                        <a:t>920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600" dirty="0">
                          <a:effectLst/>
                        </a:rPr>
                        <a:t>735</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600" dirty="0" smtClean="0">
                          <a:effectLst/>
                        </a:rPr>
                        <a:t>185</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600" dirty="0" smtClean="0">
                          <a:effectLst/>
                        </a:rPr>
                        <a:t>20%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05000"/>
                        </a:lnSpc>
                        <a:spcBef>
                          <a:spcPts val="0"/>
                        </a:spcBef>
                        <a:spcAft>
                          <a:spcPts val="0"/>
                        </a:spcAft>
                      </a:pPr>
                      <a:r>
                        <a:rPr lang="en-US" sz="1600" dirty="0">
                          <a:effectLst/>
                        </a:rPr>
                        <a:t>181</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lnSpc>
                          <a:spcPct val="105000"/>
                        </a:lnSpc>
                        <a:spcBef>
                          <a:spcPts val="0"/>
                        </a:spcBef>
                        <a:spcAft>
                          <a:spcPts val="0"/>
                        </a:spcAft>
                      </a:pPr>
                      <a:r>
                        <a:rPr lang="en-US" sz="1600">
                          <a:effectLst/>
                        </a:rPr>
                        <a:t>905</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600">
                          <a:effectLst/>
                        </a:rPr>
                        <a:t>899</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600">
                          <a:effectLst/>
                        </a:rPr>
                        <a:t>6</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600" dirty="0" smtClean="0">
                          <a:effectLst/>
                        </a:rPr>
                        <a:t>1%</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05000"/>
                        </a:lnSpc>
                        <a:spcBef>
                          <a:spcPts val="0"/>
                        </a:spcBef>
                        <a:spcAft>
                          <a:spcPts val="0"/>
                        </a:spcAft>
                      </a:pPr>
                      <a:r>
                        <a:rPr lang="en-US" sz="1600" dirty="0" smtClean="0">
                          <a:effectLst/>
                        </a:rPr>
                        <a:t>179</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lnSpc>
                          <a:spcPct val="105000"/>
                        </a:lnSpc>
                        <a:spcBef>
                          <a:spcPts val="0"/>
                        </a:spcBef>
                        <a:spcAft>
                          <a:spcPts val="0"/>
                        </a:spcAft>
                      </a:pPr>
                      <a:r>
                        <a:rPr lang="en-US" sz="1600" dirty="0" smtClean="0">
                          <a:effectLst/>
                        </a:rPr>
                        <a:t>19%</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r>
              <a:tr h="532142">
                <a:tc>
                  <a:txBody>
                    <a:bodyPr/>
                    <a:lstStyle/>
                    <a:p>
                      <a:pPr marL="0" marR="0">
                        <a:lnSpc>
                          <a:spcPct val="105000"/>
                        </a:lnSpc>
                        <a:spcBef>
                          <a:spcPts val="0"/>
                        </a:spcBef>
                        <a:spcAft>
                          <a:spcPts val="0"/>
                        </a:spcAft>
                      </a:pPr>
                      <a:r>
                        <a:rPr lang="en-US" sz="1600" dirty="0">
                          <a:effectLst/>
                        </a:rPr>
                        <a:t>$5,000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465</a:t>
                      </a:r>
                      <a:endParaRPr lang="en-US" sz="16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lnSpc>
                          <a:spcPct val="105000"/>
                        </a:lnSpc>
                        <a:spcBef>
                          <a:spcPts val="0"/>
                        </a:spcBef>
                        <a:spcAft>
                          <a:spcPts val="0"/>
                        </a:spcAft>
                      </a:pPr>
                      <a:r>
                        <a:rPr lang="en-US" sz="1600" dirty="0">
                          <a:effectLst/>
                        </a:rPr>
                        <a:t>849</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600" dirty="0">
                          <a:effectLst/>
                        </a:rPr>
                        <a:t>652</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600" dirty="0" smtClean="0">
                          <a:effectLst/>
                        </a:rPr>
                        <a:t>197</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600" dirty="0" smtClean="0">
                          <a:effectLst/>
                        </a:rPr>
                        <a:t>23%</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600" dirty="0">
                          <a:effectLst/>
                        </a:rPr>
                        <a:t>465</a:t>
                      </a:r>
                      <a:endParaRPr lang="en-US" sz="16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tcPr>
                </a:tc>
                <a:tc>
                  <a:txBody>
                    <a:bodyPr/>
                    <a:lstStyle/>
                    <a:p>
                      <a:pPr marL="0" marR="0" algn="ctr">
                        <a:lnSpc>
                          <a:spcPct val="105000"/>
                        </a:lnSpc>
                        <a:spcBef>
                          <a:spcPts val="0"/>
                        </a:spcBef>
                        <a:spcAft>
                          <a:spcPts val="0"/>
                        </a:spcAft>
                      </a:pPr>
                      <a:r>
                        <a:rPr lang="en-US" sz="1600" dirty="0">
                          <a:effectLst/>
                        </a:rPr>
                        <a:t>841</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600" dirty="0">
                          <a:effectLst/>
                        </a:rPr>
                        <a:t>861</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600" dirty="0">
                          <a:effectLst/>
                        </a:rPr>
                        <a:t>-</a:t>
                      </a:r>
                      <a:r>
                        <a:rPr lang="en-US" sz="1600" dirty="0" smtClean="0">
                          <a:effectLst/>
                        </a:rPr>
                        <a:t>20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600" dirty="0">
                          <a:effectLst/>
                        </a:rPr>
                        <a:t>-</a:t>
                      </a:r>
                      <a:r>
                        <a:rPr lang="en-US" sz="1600" dirty="0" smtClean="0">
                          <a:effectLst/>
                        </a:rPr>
                        <a:t>2%</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05000"/>
                        </a:lnSpc>
                        <a:spcBef>
                          <a:spcPts val="0"/>
                        </a:spcBef>
                        <a:spcAft>
                          <a:spcPts val="0"/>
                        </a:spcAft>
                      </a:pPr>
                      <a:r>
                        <a:rPr lang="en-US" sz="1600" dirty="0" smtClean="0">
                          <a:effectLst/>
                        </a:rPr>
                        <a:t>217</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lnSpc>
                          <a:spcPct val="105000"/>
                        </a:lnSpc>
                        <a:spcBef>
                          <a:spcPts val="0"/>
                        </a:spcBef>
                        <a:spcAft>
                          <a:spcPts val="0"/>
                        </a:spcAft>
                      </a:pPr>
                      <a:r>
                        <a:rPr lang="en-US" sz="1600" dirty="0" smtClean="0">
                          <a:effectLst/>
                        </a:rPr>
                        <a:t>26%</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solidFill>
                      <a:srgbClr val="FFFF00"/>
                    </a:solidFill>
                  </a:tcPr>
                </a:tc>
              </a:tr>
              <a:tr h="532142">
                <a:tc>
                  <a:txBody>
                    <a:bodyPr/>
                    <a:lstStyle/>
                    <a:p>
                      <a:pPr marL="0" marR="0">
                        <a:lnSpc>
                          <a:spcPct val="105000"/>
                        </a:lnSpc>
                        <a:spcBef>
                          <a:spcPts val="0"/>
                        </a:spcBef>
                        <a:spcAft>
                          <a:spcPts val="0"/>
                        </a:spcAft>
                      </a:pPr>
                      <a:r>
                        <a:rPr lang="en-US" sz="1600">
                          <a:effectLst/>
                        </a:rPr>
                        <a:t>All </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646</a:t>
                      </a:r>
                      <a:endParaRPr lang="en-US" sz="1600">
                        <a:effectLst/>
                        <a:latin typeface="Times New Roman" panose="02020603050405020304" pitchFamily="18" charset="0"/>
                        <a:ea typeface="Times New Roman" panose="02020603050405020304" pitchFamily="18" charset="0"/>
                      </a:endParaRPr>
                    </a:p>
                  </a:txBody>
                  <a:tcPr marL="0" marR="0" marT="0" marB="0" anchor="ctr"/>
                </a:tc>
                <a:tc>
                  <a:txBody>
                    <a:bodyPr/>
                    <a:lstStyle/>
                    <a:p>
                      <a:pPr marL="0" marR="0" algn="ctr">
                        <a:lnSpc>
                          <a:spcPct val="105000"/>
                        </a:lnSpc>
                        <a:spcBef>
                          <a:spcPts val="0"/>
                        </a:spcBef>
                        <a:spcAft>
                          <a:spcPts val="0"/>
                        </a:spcAft>
                      </a:pPr>
                      <a:r>
                        <a:rPr lang="en-US" sz="1600">
                          <a:effectLst/>
                        </a:rPr>
                        <a:t>859</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600">
                          <a:effectLst/>
                        </a:rPr>
                        <a:t>675</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600" dirty="0" smtClean="0">
                          <a:effectLst/>
                        </a:rPr>
                        <a:t>194</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600" dirty="0" smtClean="0">
                          <a:effectLst/>
                        </a:rPr>
                        <a:t>22%</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600" dirty="0">
                          <a:effectLst/>
                        </a:rPr>
                        <a:t>646</a:t>
                      </a:r>
                      <a:endParaRPr lang="en-US" sz="16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tcPr>
                </a:tc>
                <a:tc>
                  <a:txBody>
                    <a:bodyPr/>
                    <a:lstStyle/>
                    <a:p>
                      <a:pPr marL="0" marR="0" algn="ctr">
                        <a:lnSpc>
                          <a:spcPct val="105000"/>
                        </a:lnSpc>
                        <a:spcBef>
                          <a:spcPts val="0"/>
                        </a:spcBef>
                        <a:spcAft>
                          <a:spcPts val="0"/>
                        </a:spcAft>
                      </a:pPr>
                      <a:r>
                        <a:rPr lang="en-US" sz="1600" dirty="0">
                          <a:effectLst/>
                        </a:rPr>
                        <a:t>859</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600" dirty="0">
                          <a:effectLst/>
                        </a:rPr>
                        <a:t>871</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600" dirty="0">
                          <a:effectLst/>
                        </a:rPr>
                        <a:t>-</a:t>
                      </a:r>
                      <a:r>
                        <a:rPr lang="en-US" sz="1600" dirty="0" smtClean="0">
                          <a:effectLst/>
                        </a:rPr>
                        <a:t>13</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600" dirty="0" smtClean="0">
                          <a:effectLst/>
                        </a:rPr>
                        <a:t>-2%</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05000"/>
                        </a:lnSpc>
                        <a:spcBef>
                          <a:spcPts val="0"/>
                        </a:spcBef>
                        <a:spcAft>
                          <a:spcPts val="0"/>
                        </a:spcAft>
                      </a:pPr>
                      <a:r>
                        <a:rPr lang="en-US" sz="1600" dirty="0" smtClean="0">
                          <a:effectLst/>
                        </a:rPr>
                        <a:t>206</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lnSpc>
                          <a:spcPct val="105000"/>
                        </a:lnSpc>
                        <a:spcBef>
                          <a:spcPts val="0"/>
                        </a:spcBef>
                        <a:spcAft>
                          <a:spcPts val="0"/>
                        </a:spcAft>
                      </a:pPr>
                      <a:r>
                        <a:rPr lang="en-US" sz="1600" dirty="0" smtClean="0">
                          <a:effectLst/>
                        </a:rPr>
                        <a:t>24%</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p:sp>
        <p:nvSpPr>
          <p:cNvPr id="3" name="TextBox 2"/>
          <p:cNvSpPr txBox="1"/>
          <p:nvPr/>
        </p:nvSpPr>
        <p:spPr>
          <a:xfrm>
            <a:off x="223683" y="5258890"/>
            <a:ext cx="4123245" cy="307777"/>
          </a:xfrm>
          <a:prstGeom prst="rect">
            <a:avLst/>
          </a:prstGeom>
          <a:noFill/>
        </p:spPr>
        <p:txBody>
          <a:bodyPr wrap="none" rtlCol="0">
            <a:spAutoFit/>
          </a:bodyPr>
          <a:lstStyle/>
          <a:p>
            <a:r>
              <a:rPr lang="en-US" sz="1400" dirty="0" smtClean="0"/>
              <a:t>Savings estimates statistically significant at 99% level.</a:t>
            </a:r>
            <a:endParaRPr lang="en-US" sz="1400" dirty="0"/>
          </a:p>
        </p:txBody>
      </p:sp>
      <p:sp>
        <p:nvSpPr>
          <p:cNvPr id="4" name="TextBox 3"/>
          <p:cNvSpPr txBox="1"/>
          <p:nvPr/>
        </p:nvSpPr>
        <p:spPr>
          <a:xfrm>
            <a:off x="291199" y="5776954"/>
            <a:ext cx="8182345"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t>NJCEP </a:t>
            </a:r>
            <a:r>
              <a:rPr lang="en-US" dirty="0" smtClean="0"/>
              <a:t>required at </a:t>
            </a:r>
            <a:r>
              <a:rPr lang="en-US" dirty="0"/>
              <a:t>least </a:t>
            </a:r>
            <a:r>
              <a:rPr lang="en-US" dirty="0" smtClean="0"/>
              <a:t>25% projected savings for $5,000 rebate. </a:t>
            </a:r>
            <a:endParaRPr lang="en-US" dirty="0"/>
          </a:p>
        </p:txBody>
      </p:sp>
    </p:spTree>
    <p:extLst>
      <p:ext uri="{BB962C8B-B14F-4D97-AF65-F5344CB8AC3E}">
        <p14:creationId xmlns:p14="http://schemas.microsoft.com/office/powerpoint/2010/main" val="4065668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6" name="Rectangle 44"/>
          <p:cNvSpPr>
            <a:spLocks noGrp="1" noChangeArrowheads="1"/>
          </p:cNvSpPr>
          <p:nvPr>
            <p:ph type="title"/>
          </p:nvPr>
        </p:nvSpPr>
        <p:spPr>
          <a:xfrm>
            <a:off x="67314" y="280523"/>
            <a:ext cx="7772400" cy="1143000"/>
          </a:xfrm>
        </p:spPr>
        <p:txBody>
          <a:bodyPr/>
          <a:lstStyle/>
          <a:p>
            <a:pPr algn="l"/>
            <a:r>
              <a:rPr lang="en-US" altLang="en-US" dirty="0"/>
              <a:t>South Jersey Gas</a:t>
            </a:r>
            <a:br>
              <a:rPr lang="en-US" altLang="en-US" dirty="0"/>
            </a:br>
            <a:r>
              <a:rPr lang="en-US" altLang="en-US" dirty="0"/>
              <a:t>Home Performance</a:t>
            </a:r>
          </a:p>
        </p:txBody>
      </p:sp>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E750C344-2A1F-43C7-A786-CA44BAE0FC0D}" type="slidenum">
              <a:rPr lang="en-US" altLang="en-US" sz="1000"/>
              <a:pPr eaLnBrk="1" hangingPunct="1">
                <a:spcBef>
                  <a:spcPct val="50000"/>
                </a:spcBef>
              </a:pPr>
              <a:t>46</a:t>
            </a:fld>
            <a:endParaRPr lang="en-US" altLang="en-US" sz="1000"/>
          </a:p>
        </p:txBody>
      </p:sp>
      <p:graphicFrame>
        <p:nvGraphicFramePr>
          <p:cNvPr id="2" name="Table 1"/>
          <p:cNvGraphicFramePr>
            <a:graphicFrameLocks noGrp="1"/>
          </p:cNvGraphicFramePr>
          <p:nvPr>
            <p:extLst>
              <p:ext uri="{D42A27DB-BD31-4B8C-83A1-F6EECF244321}">
                <p14:modId xmlns:p14="http://schemas.microsoft.com/office/powerpoint/2010/main" val="2556255215"/>
              </p:ext>
            </p:extLst>
          </p:nvPr>
        </p:nvGraphicFramePr>
        <p:xfrm>
          <a:off x="388942" y="2133600"/>
          <a:ext cx="8526460" cy="3480924"/>
        </p:xfrm>
        <a:graphic>
          <a:graphicData uri="http://schemas.openxmlformats.org/drawingml/2006/table">
            <a:tbl>
              <a:tblPr firstRow="1" firstCol="1" bandRow="1">
                <a:tableStyleId>{5C22544A-7EE6-4342-B048-85BDC9FD1C3A}</a:tableStyleId>
              </a:tblPr>
              <a:tblGrid>
                <a:gridCol w="1363658"/>
                <a:gridCol w="609600"/>
                <a:gridCol w="609600"/>
                <a:gridCol w="533400"/>
                <a:gridCol w="609600"/>
                <a:gridCol w="685800"/>
                <a:gridCol w="533400"/>
                <a:gridCol w="609600"/>
                <a:gridCol w="609600"/>
                <a:gridCol w="609600"/>
                <a:gridCol w="609600"/>
                <a:gridCol w="556527"/>
                <a:gridCol w="586475"/>
              </a:tblGrid>
              <a:tr h="371908">
                <a:tc rowSpan="3">
                  <a:txBody>
                    <a:bodyPr/>
                    <a:lstStyle/>
                    <a:p>
                      <a:pPr marL="0" marR="0">
                        <a:lnSpc>
                          <a:spcPct val="105000"/>
                        </a:lnSpc>
                        <a:spcBef>
                          <a:spcPts val="0"/>
                        </a:spcBef>
                        <a:spcAft>
                          <a:spcPts val="0"/>
                        </a:spcAft>
                      </a:pPr>
                      <a:r>
                        <a:rPr lang="en-US" sz="1600" dirty="0">
                          <a:effectLst/>
                        </a:rPr>
                        <a:t>Pre-Period Usage</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gridSpan="5">
                  <a:txBody>
                    <a:bodyPr/>
                    <a:lstStyle/>
                    <a:p>
                      <a:pPr marL="0" marR="0" algn="ctr">
                        <a:lnSpc>
                          <a:spcPct val="105000"/>
                        </a:lnSpc>
                        <a:spcBef>
                          <a:spcPts val="0"/>
                        </a:spcBef>
                        <a:spcAft>
                          <a:spcPts val="0"/>
                        </a:spcAft>
                      </a:pPr>
                      <a:r>
                        <a:rPr lang="en-US" sz="1600" dirty="0">
                          <a:effectLst/>
                        </a:rPr>
                        <a:t>Treatment</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lnSpc>
                          <a:spcPct val="105000"/>
                        </a:lnSpc>
                        <a:spcBef>
                          <a:spcPts val="0"/>
                        </a:spcBef>
                        <a:spcAft>
                          <a:spcPts val="0"/>
                        </a:spcAft>
                      </a:pPr>
                      <a:r>
                        <a:rPr lang="en-US" sz="1600" dirty="0">
                          <a:effectLst/>
                        </a:rPr>
                        <a:t>Matched Comparison Group</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2">
                  <a:txBody>
                    <a:bodyPr/>
                    <a:lstStyle/>
                    <a:p>
                      <a:pPr marL="0" marR="0" algn="ctr">
                        <a:lnSpc>
                          <a:spcPct val="105000"/>
                        </a:lnSpc>
                        <a:spcBef>
                          <a:spcPts val="0"/>
                        </a:spcBef>
                        <a:spcAft>
                          <a:spcPts val="0"/>
                        </a:spcAft>
                      </a:pPr>
                      <a:r>
                        <a:rPr lang="en-US" sz="1600" dirty="0">
                          <a:solidFill>
                            <a:schemeClr val="bg1"/>
                          </a:solidFill>
                          <a:effectLst/>
                        </a:rPr>
                        <a:t>Net Savings</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rowSpan="2" hMerge="1">
                  <a:txBody>
                    <a:bodyPr/>
                    <a:lstStyle/>
                    <a:p>
                      <a:endParaRPr lang="en-US"/>
                    </a:p>
                  </a:txBody>
                  <a:tcPr/>
                </a:tc>
              </a:tr>
              <a:tr h="371908">
                <a:tc vMerge="1">
                  <a:txBody>
                    <a:bodyPr/>
                    <a:lstStyle/>
                    <a:p>
                      <a:endParaRPr lang="en-US"/>
                    </a:p>
                  </a:txBody>
                  <a:tcPr/>
                </a:tc>
                <a:tc rowSpan="2">
                  <a:txBody>
                    <a:bodyPr/>
                    <a:lstStyle/>
                    <a:p>
                      <a:pPr marL="0" marR="0" algn="ctr">
                        <a:lnSpc>
                          <a:spcPct val="105000"/>
                        </a:lnSpc>
                        <a:spcBef>
                          <a:spcPts val="0"/>
                        </a:spcBef>
                        <a:spcAft>
                          <a:spcPts val="0"/>
                        </a:spcAft>
                      </a:pPr>
                      <a:r>
                        <a:rPr lang="en-US" sz="1600" dirty="0" err="1">
                          <a:solidFill>
                            <a:schemeClr val="bg1"/>
                          </a:solidFill>
                          <a:effectLst/>
                        </a:rPr>
                        <a:t>Obs</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rowSpan="2">
                  <a:txBody>
                    <a:bodyPr/>
                    <a:lstStyle/>
                    <a:p>
                      <a:pPr marL="0" marR="0" algn="ctr">
                        <a:lnSpc>
                          <a:spcPct val="105000"/>
                        </a:lnSpc>
                        <a:spcBef>
                          <a:spcPts val="0"/>
                        </a:spcBef>
                        <a:spcAft>
                          <a:spcPts val="0"/>
                        </a:spcAft>
                      </a:pPr>
                      <a:r>
                        <a:rPr lang="en-US" sz="1600" dirty="0">
                          <a:solidFill>
                            <a:schemeClr val="bg1"/>
                          </a:solidFill>
                          <a:effectLst/>
                        </a:rPr>
                        <a:t>Pre</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solidFill>
                      <a:schemeClr val="accent1"/>
                    </a:solidFill>
                  </a:tcPr>
                </a:tc>
                <a:tc rowSpan="2">
                  <a:txBody>
                    <a:bodyPr/>
                    <a:lstStyle/>
                    <a:p>
                      <a:pPr marL="0" marR="0" algn="ctr">
                        <a:lnSpc>
                          <a:spcPct val="105000"/>
                        </a:lnSpc>
                        <a:spcBef>
                          <a:spcPts val="0"/>
                        </a:spcBef>
                        <a:spcAft>
                          <a:spcPts val="0"/>
                        </a:spcAft>
                      </a:pPr>
                      <a:r>
                        <a:rPr lang="en-US" sz="1600" dirty="0">
                          <a:solidFill>
                            <a:schemeClr val="bg1"/>
                          </a:solidFill>
                          <a:effectLst/>
                        </a:rPr>
                        <a:t>Post</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solidFill>
                      <a:schemeClr val="accent1"/>
                    </a:solidFill>
                  </a:tcPr>
                </a:tc>
                <a:tc gridSpan="2">
                  <a:txBody>
                    <a:bodyPr/>
                    <a:lstStyle/>
                    <a:p>
                      <a:pPr marL="0" marR="0" algn="ctr">
                        <a:lnSpc>
                          <a:spcPct val="105000"/>
                        </a:lnSpc>
                        <a:spcBef>
                          <a:spcPts val="0"/>
                        </a:spcBef>
                        <a:spcAft>
                          <a:spcPts val="0"/>
                        </a:spcAft>
                      </a:pPr>
                      <a:r>
                        <a:rPr lang="en-US" sz="1600">
                          <a:solidFill>
                            <a:schemeClr val="bg1"/>
                          </a:solidFill>
                          <a:effectLst/>
                        </a:rPr>
                        <a:t>Savings</a:t>
                      </a:r>
                      <a:endParaRPr lang="en-US" sz="160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hMerge="1">
                  <a:txBody>
                    <a:bodyPr/>
                    <a:lstStyle/>
                    <a:p>
                      <a:endParaRPr lang="en-US"/>
                    </a:p>
                  </a:txBody>
                  <a:tcPr/>
                </a:tc>
                <a:tc rowSpan="2">
                  <a:txBody>
                    <a:bodyPr/>
                    <a:lstStyle/>
                    <a:p>
                      <a:pPr marL="0" marR="0" algn="ctr">
                        <a:lnSpc>
                          <a:spcPct val="105000"/>
                        </a:lnSpc>
                        <a:spcBef>
                          <a:spcPts val="0"/>
                        </a:spcBef>
                        <a:spcAft>
                          <a:spcPts val="0"/>
                        </a:spcAft>
                      </a:pPr>
                      <a:r>
                        <a:rPr lang="en-US" sz="1600">
                          <a:solidFill>
                            <a:schemeClr val="bg1"/>
                          </a:solidFill>
                          <a:effectLst/>
                        </a:rPr>
                        <a:t>Obs</a:t>
                      </a:r>
                      <a:endParaRPr lang="en-US" sz="160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rowSpan="2">
                  <a:txBody>
                    <a:bodyPr/>
                    <a:lstStyle/>
                    <a:p>
                      <a:pPr marL="0" marR="0" algn="ctr">
                        <a:lnSpc>
                          <a:spcPct val="105000"/>
                        </a:lnSpc>
                        <a:spcBef>
                          <a:spcPts val="0"/>
                        </a:spcBef>
                        <a:spcAft>
                          <a:spcPts val="0"/>
                        </a:spcAft>
                      </a:pPr>
                      <a:r>
                        <a:rPr lang="en-US" sz="1600">
                          <a:solidFill>
                            <a:schemeClr val="bg1"/>
                          </a:solidFill>
                          <a:effectLst/>
                        </a:rPr>
                        <a:t>Pre</a:t>
                      </a:r>
                      <a:endParaRPr lang="en-US" sz="160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solidFill>
                      <a:schemeClr val="accent1"/>
                    </a:solidFill>
                  </a:tcPr>
                </a:tc>
                <a:tc rowSpan="2">
                  <a:txBody>
                    <a:bodyPr/>
                    <a:lstStyle/>
                    <a:p>
                      <a:pPr marL="0" marR="0" algn="ctr">
                        <a:lnSpc>
                          <a:spcPct val="105000"/>
                        </a:lnSpc>
                        <a:spcBef>
                          <a:spcPts val="0"/>
                        </a:spcBef>
                        <a:spcAft>
                          <a:spcPts val="0"/>
                        </a:spcAft>
                      </a:pPr>
                      <a:r>
                        <a:rPr lang="en-US" sz="1600">
                          <a:solidFill>
                            <a:schemeClr val="bg1"/>
                          </a:solidFill>
                          <a:effectLst/>
                        </a:rPr>
                        <a:t>Post</a:t>
                      </a:r>
                      <a:endParaRPr lang="en-US" sz="160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solidFill>
                      <a:schemeClr val="accent1"/>
                    </a:solidFill>
                  </a:tcPr>
                </a:tc>
                <a:tc gridSpan="2">
                  <a:txBody>
                    <a:bodyPr/>
                    <a:lstStyle/>
                    <a:p>
                      <a:pPr marL="0" marR="0" algn="ctr">
                        <a:lnSpc>
                          <a:spcPct val="105000"/>
                        </a:lnSpc>
                        <a:spcBef>
                          <a:spcPts val="0"/>
                        </a:spcBef>
                        <a:spcAft>
                          <a:spcPts val="0"/>
                        </a:spcAft>
                      </a:pPr>
                      <a:r>
                        <a:rPr lang="en-US" sz="1600">
                          <a:solidFill>
                            <a:schemeClr val="bg1"/>
                          </a:solidFill>
                          <a:effectLst/>
                        </a:rPr>
                        <a:t>Savings</a:t>
                      </a:r>
                      <a:endParaRPr lang="en-US" sz="160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r>
              <a:tr h="37190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5000"/>
                        </a:lnSpc>
                        <a:spcBef>
                          <a:spcPts val="0"/>
                        </a:spcBef>
                        <a:spcAft>
                          <a:spcPts val="0"/>
                        </a:spcAft>
                      </a:pPr>
                      <a:r>
                        <a:rPr lang="en-US" sz="1600" dirty="0" err="1">
                          <a:solidFill>
                            <a:schemeClr val="bg1"/>
                          </a:solidFill>
                          <a:effectLst/>
                        </a:rPr>
                        <a:t>ccf</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solidFill>
                  </a:tcPr>
                </a:tc>
                <a:tc>
                  <a:txBody>
                    <a:bodyPr/>
                    <a:lstStyle/>
                    <a:p>
                      <a:pPr marL="0" marR="0" algn="ctr">
                        <a:lnSpc>
                          <a:spcPct val="105000"/>
                        </a:lnSpc>
                        <a:spcBef>
                          <a:spcPts val="0"/>
                        </a:spcBef>
                        <a:spcAft>
                          <a:spcPts val="0"/>
                        </a:spcAft>
                      </a:pPr>
                      <a:r>
                        <a:rPr lang="en-US" sz="1600" dirty="0">
                          <a:solidFill>
                            <a:schemeClr val="bg1"/>
                          </a:solidFill>
                          <a:effectLst/>
                        </a:rPr>
                        <a:t>%</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chemeClr val="accent1"/>
                    </a:solidFill>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5000"/>
                        </a:lnSpc>
                        <a:spcBef>
                          <a:spcPts val="0"/>
                        </a:spcBef>
                        <a:spcAft>
                          <a:spcPts val="0"/>
                        </a:spcAft>
                      </a:pPr>
                      <a:r>
                        <a:rPr lang="en-US" sz="1600" dirty="0" err="1">
                          <a:solidFill>
                            <a:schemeClr val="bg1"/>
                          </a:solidFill>
                          <a:effectLst/>
                        </a:rPr>
                        <a:t>ccf</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solidFill>
                  </a:tcPr>
                </a:tc>
                <a:tc>
                  <a:txBody>
                    <a:bodyPr/>
                    <a:lstStyle/>
                    <a:p>
                      <a:pPr marL="0" marR="0" algn="ctr">
                        <a:lnSpc>
                          <a:spcPct val="105000"/>
                        </a:lnSpc>
                        <a:spcBef>
                          <a:spcPts val="0"/>
                        </a:spcBef>
                        <a:spcAft>
                          <a:spcPts val="0"/>
                        </a:spcAft>
                      </a:pPr>
                      <a:r>
                        <a:rPr lang="en-US" sz="1600" dirty="0">
                          <a:solidFill>
                            <a:schemeClr val="bg1"/>
                          </a:solidFill>
                          <a:effectLst/>
                        </a:rPr>
                        <a:t>%</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chemeClr val="accent1"/>
                    </a:solidFill>
                  </a:tcPr>
                </a:tc>
                <a:tc>
                  <a:txBody>
                    <a:bodyPr/>
                    <a:lstStyle/>
                    <a:p>
                      <a:pPr marL="0" marR="0" algn="ctr">
                        <a:lnSpc>
                          <a:spcPct val="105000"/>
                        </a:lnSpc>
                        <a:spcBef>
                          <a:spcPts val="0"/>
                        </a:spcBef>
                        <a:spcAft>
                          <a:spcPts val="0"/>
                        </a:spcAft>
                      </a:pPr>
                      <a:r>
                        <a:rPr lang="en-US" sz="1600" dirty="0" err="1">
                          <a:solidFill>
                            <a:schemeClr val="bg1"/>
                          </a:solidFill>
                          <a:effectLst/>
                        </a:rPr>
                        <a:t>ccf</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a:txBody>
                    <a:bodyPr/>
                    <a:lstStyle/>
                    <a:p>
                      <a:pPr marL="0" marR="0" algn="ctr">
                        <a:lnSpc>
                          <a:spcPct val="105000"/>
                        </a:lnSpc>
                        <a:spcBef>
                          <a:spcPts val="0"/>
                        </a:spcBef>
                        <a:spcAft>
                          <a:spcPts val="0"/>
                        </a:spcAft>
                      </a:pPr>
                      <a:r>
                        <a:rPr lang="en-US" sz="1600" dirty="0">
                          <a:solidFill>
                            <a:schemeClr val="bg1"/>
                          </a:solidFill>
                          <a:effectLst/>
                        </a:rPr>
                        <a:t>%</a:t>
                      </a:r>
                      <a:endParaRPr lang="en-US" sz="16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solidFill>
                      <a:schemeClr val="accent1"/>
                    </a:solidFill>
                  </a:tcPr>
                </a:tc>
              </a:tr>
              <a:tr h="591300">
                <a:tc>
                  <a:txBody>
                    <a:bodyPr/>
                    <a:lstStyle/>
                    <a:p>
                      <a:pPr marL="0" marR="0">
                        <a:lnSpc>
                          <a:spcPct val="105000"/>
                        </a:lnSpc>
                        <a:spcBef>
                          <a:spcPts val="0"/>
                        </a:spcBef>
                        <a:spcAft>
                          <a:spcPts val="0"/>
                        </a:spcAft>
                      </a:pPr>
                      <a:r>
                        <a:rPr lang="en-US" sz="1600">
                          <a:effectLst/>
                        </a:rPr>
                        <a:t>≤800 ccf</a:t>
                      </a:r>
                      <a:endParaRPr lang="en-US" sz="160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600" dirty="0">
                          <a:effectLst/>
                        </a:rPr>
                        <a:t>269</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lnSpc>
                          <a:spcPct val="105000"/>
                        </a:lnSpc>
                        <a:spcBef>
                          <a:spcPts val="0"/>
                        </a:spcBef>
                        <a:spcAft>
                          <a:spcPts val="0"/>
                        </a:spcAft>
                      </a:pPr>
                      <a:r>
                        <a:rPr lang="en-US" sz="1600">
                          <a:effectLst/>
                        </a:rPr>
                        <a:t>662</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600" dirty="0">
                          <a:effectLst/>
                        </a:rPr>
                        <a:t>542</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600" dirty="0">
                          <a:effectLst/>
                        </a:rPr>
                        <a:t>120</a:t>
                      </a:r>
                      <a:r>
                        <a:rPr lang="en-US" sz="1600" baseline="30000" dirty="0" smtClean="0">
                          <a:effectLst/>
                        </a:rPr>
                        <a:t>*</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600" dirty="0" smtClean="0">
                          <a:effectLst/>
                        </a:rPr>
                        <a:t>18%</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600">
                          <a:effectLst/>
                        </a:rPr>
                        <a:t>269</a:t>
                      </a:r>
                      <a:endParaRPr lang="en-US"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lnSpc>
                          <a:spcPct val="105000"/>
                        </a:lnSpc>
                        <a:spcBef>
                          <a:spcPts val="0"/>
                        </a:spcBef>
                        <a:spcAft>
                          <a:spcPts val="0"/>
                        </a:spcAft>
                      </a:pPr>
                      <a:r>
                        <a:rPr lang="en-US" sz="1600">
                          <a:effectLst/>
                        </a:rPr>
                        <a:t>668</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600">
                          <a:effectLst/>
                        </a:rPr>
                        <a:t>689</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600" dirty="0">
                          <a:effectLst/>
                        </a:rPr>
                        <a:t>-21</a:t>
                      </a:r>
                      <a:r>
                        <a:rPr lang="en-US" sz="1600" baseline="30000" dirty="0" smtClean="0">
                          <a:effectLst/>
                        </a:rPr>
                        <a:t>*</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600" dirty="0">
                          <a:effectLst/>
                        </a:rPr>
                        <a:t>-</a:t>
                      </a:r>
                      <a:r>
                        <a:rPr lang="en-US" sz="1600" dirty="0" smtClean="0">
                          <a:effectLst/>
                        </a:rPr>
                        <a:t>3%</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05000"/>
                        </a:lnSpc>
                        <a:spcBef>
                          <a:spcPts val="0"/>
                        </a:spcBef>
                        <a:spcAft>
                          <a:spcPts val="0"/>
                        </a:spcAft>
                      </a:pPr>
                      <a:r>
                        <a:rPr lang="en-US" sz="1600" dirty="0">
                          <a:effectLst/>
                        </a:rPr>
                        <a:t>141</a:t>
                      </a:r>
                      <a:r>
                        <a:rPr lang="en-US" sz="1600" baseline="30000" dirty="0" smtClean="0">
                          <a:effectLst/>
                        </a:rPr>
                        <a:t>*</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solidFill>
                      <a:srgbClr val="FFFF00"/>
                    </a:solidFill>
                  </a:tcPr>
                </a:tc>
                <a:tc>
                  <a:txBody>
                    <a:bodyPr/>
                    <a:lstStyle/>
                    <a:p>
                      <a:pPr marL="0" marR="0" algn="ctr">
                        <a:lnSpc>
                          <a:spcPct val="105000"/>
                        </a:lnSpc>
                        <a:spcBef>
                          <a:spcPts val="0"/>
                        </a:spcBef>
                        <a:spcAft>
                          <a:spcPts val="0"/>
                        </a:spcAft>
                      </a:pPr>
                      <a:r>
                        <a:rPr lang="en-US" sz="1600" dirty="0" smtClean="0">
                          <a:effectLst/>
                        </a:rPr>
                        <a:t>21%</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solidFill>
                      <a:srgbClr val="FFFF00"/>
                    </a:solidFill>
                  </a:tcPr>
                </a:tc>
              </a:tr>
              <a:tr h="591300">
                <a:tc>
                  <a:txBody>
                    <a:bodyPr/>
                    <a:lstStyle/>
                    <a:p>
                      <a:pPr marL="0" marR="0">
                        <a:lnSpc>
                          <a:spcPct val="105000"/>
                        </a:lnSpc>
                        <a:spcBef>
                          <a:spcPts val="0"/>
                        </a:spcBef>
                        <a:spcAft>
                          <a:spcPts val="0"/>
                        </a:spcAft>
                      </a:pPr>
                      <a:r>
                        <a:rPr lang="en-US" sz="1600" dirty="0">
                          <a:effectLst/>
                        </a:rPr>
                        <a:t>801-1,000 </a:t>
                      </a:r>
                      <a:r>
                        <a:rPr lang="en-US" sz="1600" dirty="0" err="1">
                          <a:effectLst/>
                        </a:rPr>
                        <a:t>ccf</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600" dirty="0">
                          <a:effectLst/>
                        </a:rPr>
                        <a:t>204</a:t>
                      </a:r>
                      <a:endParaRPr lang="en-US" sz="16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tcPr>
                </a:tc>
                <a:tc>
                  <a:txBody>
                    <a:bodyPr/>
                    <a:lstStyle/>
                    <a:p>
                      <a:pPr marL="0" marR="0" algn="ctr">
                        <a:lnSpc>
                          <a:spcPct val="105000"/>
                        </a:lnSpc>
                        <a:spcBef>
                          <a:spcPts val="0"/>
                        </a:spcBef>
                        <a:spcAft>
                          <a:spcPts val="0"/>
                        </a:spcAft>
                      </a:pPr>
                      <a:r>
                        <a:rPr lang="en-US" sz="1600">
                          <a:effectLst/>
                        </a:rPr>
                        <a:t>892</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600">
                          <a:effectLst/>
                        </a:rPr>
                        <a:t>679</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600" dirty="0">
                          <a:effectLst/>
                        </a:rPr>
                        <a:t>213</a:t>
                      </a:r>
                      <a:r>
                        <a:rPr lang="en-US" sz="1600" baseline="30000" dirty="0" smtClean="0">
                          <a:effectLst/>
                        </a:rPr>
                        <a:t>*</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600" dirty="0" smtClean="0">
                          <a:effectLst/>
                        </a:rPr>
                        <a:t>24%</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600" dirty="0">
                          <a:effectLst/>
                        </a:rPr>
                        <a:t>204</a:t>
                      </a:r>
                      <a:endParaRPr lang="en-US" sz="16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tcPr>
                </a:tc>
                <a:tc>
                  <a:txBody>
                    <a:bodyPr/>
                    <a:lstStyle/>
                    <a:p>
                      <a:pPr marL="0" marR="0" algn="ctr">
                        <a:lnSpc>
                          <a:spcPct val="105000"/>
                        </a:lnSpc>
                        <a:spcBef>
                          <a:spcPts val="0"/>
                        </a:spcBef>
                        <a:spcAft>
                          <a:spcPts val="0"/>
                        </a:spcAft>
                      </a:pPr>
                      <a:r>
                        <a:rPr lang="en-US" sz="1600" dirty="0">
                          <a:effectLst/>
                        </a:rPr>
                        <a:t>875</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600" dirty="0">
                          <a:effectLst/>
                        </a:rPr>
                        <a:t>878</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600">
                          <a:effectLst/>
                        </a:rPr>
                        <a:t>-3</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600" dirty="0" smtClean="0">
                          <a:effectLst/>
                        </a:rPr>
                        <a:t>-&lt;1%</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05000"/>
                        </a:lnSpc>
                        <a:spcBef>
                          <a:spcPts val="0"/>
                        </a:spcBef>
                        <a:spcAft>
                          <a:spcPts val="0"/>
                        </a:spcAft>
                      </a:pPr>
                      <a:r>
                        <a:rPr lang="en-US" sz="1600" dirty="0">
                          <a:effectLst/>
                        </a:rPr>
                        <a:t>216</a:t>
                      </a:r>
                      <a:r>
                        <a:rPr lang="en-US" sz="1600" baseline="30000" dirty="0" smtClean="0">
                          <a:effectLst/>
                        </a:rPr>
                        <a:t>*</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solidFill>
                      <a:srgbClr val="FFFF00"/>
                    </a:solidFill>
                  </a:tcPr>
                </a:tc>
                <a:tc>
                  <a:txBody>
                    <a:bodyPr/>
                    <a:lstStyle/>
                    <a:p>
                      <a:pPr marL="0" marR="0" algn="ctr">
                        <a:lnSpc>
                          <a:spcPct val="105000"/>
                        </a:lnSpc>
                        <a:spcBef>
                          <a:spcPts val="0"/>
                        </a:spcBef>
                        <a:spcAft>
                          <a:spcPts val="0"/>
                        </a:spcAft>
                      </a:pPr>
                      <a:r>
                        <a:rPr lang="en-US" sz="1600" dirty="0" smtClean="0">
                          <a:effectLst/>
                        </a:rPr>
                        <a:t>24%</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solidFill>
                      <a:srgbClr val="FFFF00"/>
                    </a:solidFill>
                  </a:tcPr>
                </a:tc>
              </a:tr>
              <a:tr h="591300">
                <a:tc>
                  <a:txBody>
                    <a:bodyPr/>
                    <a:lstStyle/>
                    <a:p>
                      <a:pPr marL="0" marR="0">
                        <a:lnSpc>
                          <a:spcPct val="105000"/>
                        </a:lnSpc>
                        <a:spcBef>
                          <a:spcPts val="0"/>
                        </a:spcBef>
                        <a:spcAft>
                          <a:spcPts val="0"/>
                        </a:spcAft>
                      </a:pPr>
                      <a:r>
                        <a:rPr lang="en-US" sz="1600">
                          <a:effectLst/>
                        </a:rPr>
                        <a:t>&gt;1,000 ccf</a:t>
                      </a:r>
                      <a:endParaRPr lang="en-US" sz="160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173</a:t>
                      </a:r>
                      <a:endParaRPr lang="en-US" sz="16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a:effectLst/>
                        </a:rPr>
                        <a:t>1,164</a:t>
                      </a:r>
                      <a:endParaRPr lang="en-US" sz="1600">
                        <a:effectLst/>
                        <a:latin typeface="Times New Roman" panose="020206030504050203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a:effectLst/>
                        </a:rPr>
                        <a:t>877</a:t>
                      </a:r>
                      <a:endParaRPr lang="en-US" sz="1600">
                        <a:effectLst/>
                        <a:latin typeface="Times New Roman" panose="020206030504050203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dirty="0">
                          <a:effectLst/>
                        </a:rPr>
                        <a:t>287</a:t>
                      </a:r>
                      <a:r>
                        <a:rPr lang="en-US" sz="1600" baseline="30000" dirty="0" smtClean="0">
                          <a:effectLst/>
                        </a:rPr>
                        <a:t>*</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dirty="0" smtClean="0">
                          <a:effectLst/>
                        </a:rPr>
                        <a:t>25%</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dirty="0">
                          <a:effectLst/>
                        </a:rPr>
                        <a:t>173</a:t>
                      </a:r>
                      <a:endParaRPr lang="en-US" sz="16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a:effectLst/>
                        </a:rPr>
                        <a:t>1,136</a:t>
                      </a:r>
                      <a:endParaRPr lang="en-US" sz="1600">
                        <a:effectLst/>
                        <a:latin typeface="Times New Roman" panose="020206030504050203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dirty="0">
                          <a:effectLst/>
                        </a:rPr>
                        <a:t>1,147</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dirty="0">
                          <a:effectLst/>
                        </a:rPr>
                        <a:t>-11</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dirty="0">
                          <a:effectLst/>
                        </a:rPr>
                        <a:t>-</a:t>
                      </a:r>
                      <a:r>
                        <a:rPr lang="en-US" sz="1600" dirty="0" smtClean="0">
                          <a:effectLst/>
                        </a:rPr>
                        <a:t>1%</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600" dirty="0" smtClean="0">
                          <a:effectLst/>
                        </a:rPr>
                        <a:t>298</a:t>
                      </a:r>
                      <a:r>
                        <a:rPr lang="en-US" sz="1600" baseline="30000" dirty="0" smtClean="0">
                          <a:effectLst/>
                        </a:rPr>
                        <a:t>*</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5000"/>
                        </a:lnSpc>
                        <a:spcBef>
                          <a:spcPts val="0"/>
                        </a:spcBef>
                        <a:spcAft>
                          <a:spcPts val="0"/>
                        </a:spcAft>
                      </a:pPr>
                      <a:r>
                        <a:rPr lang="en-US" sz="1600" dirty="0" smtClean="0">
                          <a:effectLst/>
                        </a:rPr>
                        <a:t>26</a:t>
                      </a:r>
                      <a:r>
                        <a:rPr lang="en-US" sz="1600" dirty="0">
                          <a:effectLst/>
                        </a:rPr>
                        <a:t>%</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rgbClr val="FFFF00"/>
                    </a:solidFill>
                  </a:tcPr>
                </a:tc>
              </a:tr>
              <a:tr h="591300">
                <a:tc>
                  <a:txBody>
                    <a:bodyPr/>
                    <a:lstStyle/>
                    <a:p>
                      <a:pPr marL="0" marR="0">
                        <a:lnSpc>
                          <a:spcPct val="105000"/>
                        </a:lnSpc>
                        <a:spcBef>
                          <a:spcPts val="0"/>
                        </a:spcBef>
                        <a:spcAft>
                          <a:spcPts val="0"/>
                        </a:spcAft>
                      </a:pPr>
                      <a:r>
                        <a:rPr lang="en-US" sz="1600" dirty="0">
                          <a:effectLst/>
                        </a:rPr>
                        <a:t>All</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dirty="0">
                          <a:effectLst/>
                        </a:rPr>
                        <a:t>646</a:t>
                      </a:r>
                      <a:endParaRPr lang="en-US" sz="16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lnSpc>
                          <a:spcPct val="105000"/>
                        </a:lnSpc>
                        <a:spcBef>
                          <a:spcPts val="0"/>
                        </a:spcBef>
                        <a:spcAft>
                          <a:spcPts val="0"/>
                        </a:spcAft>
                      </a:pPr>
                      <a:r>
                        <a:rPr lang="en-US" sz="1600" dirty="0">
                          <a:effectLst/>
                        </a:rPr>
                        <a:t>869</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lnSpc>
                          <a:spcPct val="105000"/>
                        </a:lnSpc>
                        <a:spcBef>
                          <a:spcPts val="0"/>
                        </a:spcBef>
                        <a:spcAft>
                          <a:spcPts val="0"/>
                        </a:spcAft>
                      </a:pPr>
                      <a:r>
                        <a:rPr lang="en-US" sz="1600" dirty="0">
                          <a:effectLst/>
                        </a:rPr>
                        <a:t>675</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lnSpc>
                          <a:spcPct val="105000"/>
                        </a:lnSpc>
                        <a:spcBef>
                          <a:spcPts val="0"/>
                        </a:spcBef>
                        <a:spcAft>
                          <a:spcPts val="0"/>
                        </a:spcAft>
                      </a:pPr>
                      <a:r>
                        <a:rPr lang="en-US" sz="1600" dirty="0">
                          <a:effectLst/>
                        </a:rPr>
                        <a:t>194</a:t>
                      </a:r>
                      <a:r>
                        <a:rPr lang="en-US" sz="1600" baseline="30000" dirty="0" smtClean="0">
                          <a:effectLst/>
                        </a:rPr>
                        <a:t>*</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lnSpc>
                          <a:spcPct val="105000"/>
                        </a:lnSpc>
                        <a:spcBef>
                          <a:spcPts val="0"/>
                        </a:spcBef>
                        <a:spcAft>
                          <a:spcPts val="0"/>
                        </a:spcAft>
                      </a:pPr>
                      <a:r>
                        <a:rPr lang="en-US" sz="1600" dirty="0" smtClean="0">
                          <a:effectLst/>
                        </a:rPr>
                        <a:t>22%</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600" dirty="0">
                          <a:effectLst/>
                        </a:rPr>
                        <a:t>646</a:t>
                      </a:r>
                      <a:endParaRPr lang="en-US" sz="16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lnSpc>
                          <a:spcPct val="105000"/>
                        </a:lnSpc>
                        <a:spcBef>
                          <a:spcPts val="0"/>
                        </a:spcBef>
                        <a:spcAft>
                          <a:spcPts val="0"/>
                        </a:spcAft>
                      </a:pPr>
                      <a:r>
                        <a:rPr lang="en-US" sz="1600" dirty="0">
                          <a:effectLst/>
                        </a:rPr>
                        <a:t>859</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lnSpc>
                          <a:spcPct val="105000"/>
                        </a:lnSpc>
                        <a:spcBef>
                          <a:spcPts val="0"/>
                        </a:spcBef>
                        <a:spcAft>
                          <a:spcPts val="0"/>
                        </a:spcAft>
                      </a:pPr>
                      <a:r>
                        <a:rPr lang="en-US" sz="1600" dirty="0">
                          <a:effectLst/>
                        </a:rPr>
                        <a:t>871</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lnSpc>
                          <a:spcPct val="105000"/>
                        </a:lnSpc>
                        <a:spcBef>
                          <a:spcPts val="0"/>
                        </a:spcBef>
                        <a:spcAft>
                          <a:spcPts val="0"/>
                        </a:spcAft>
                      </a:pPr>
                      <a:r>
                        <a:rPr lang="en-US" sz="1600" dirty="0">
                          <a:effectLst/>
                        </a:rPr>
                        <a:t>-13</a:t>
                      </a:r>
                      <a:r>
                        <a:rPr lang="en-US" sz="1600" baseline="30000" dirty="0" smtClean="0">
                          <a:effectLst/>
                        </a:rPr>
                        <a:t>*</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lnSpc>
                          <a:spcPct val="105000"/>
                        </a:lnSpc>
                        <a:spcBef>
                          <a:spcPts val="0"/>
                        </a:spcBef>
                        <a:spcAft>
                          <a:spcPts val="0"/>
                        </a:spcAft>
                      </a:pPr>
                      <a:r>
                        <a:rPr lang="en-US" sz="1600" dirty="0" smtClean="0">
                          <a:effectLst/>
                        </a:rPr>
                        <a:t>-2%</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lnSpc>
                          <a:spcPct val="105000"/>
                        </a:lnSpc>
                        <a:spcBef>
                          <a:spcPts val="0"/>
                        </a:spcBef>
                        <a:spcAft>
                          <a:spcPts val="0"/>
                        </a:spcAft>
                      </a:pPr>
                      <a:r>
                        <a:rPr lang="en-US" sz="1600" dirty="0">
                          <a:effectLst/>
                        </a:rPr>
                        <a:t>206</a:t>
                      </a:r>
                      <a:r>
                        <a:rPr lang="en-US" sz="1600" baseline="30000" dirty="0" smtClean="0">
                          <a:effectLst/>
                        </a:rPr>
                        <a:t>*</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lnSpc>
                          <a:spcPct val="105000"/>
                        </a:lnSpc>
                        <a:spcBef>
                          <a:spcPts val="0"/>
                        </a:spcBef>
                        <a:spcAft>
                          <a:spcPts val="0"/>
                        </a:spcAft>
                      </a:pPr>
                      <a:r>
                        <a:rPr lang="en-US" sz="1600" dirty="0" smtClean="0">
                          <a:effectLst/>
                        </a:rPr>
                        <a:t>24%</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r>
            </a:tbl>
          </a:graphicData>
        </a:graphic>
      </p:graphicFrame>
      <p:sp>
        <p:nvSpPr>
          <p:cNvPr id="3" name="TextBox 2"/>
          <p:cNvSpPr txBox="1"/>
          <p:nvPr/>
        </p:nvSpPr>
        <p:spPr>
          <a:xfrm>
            <a:off x="315913" y="5643702"/>
            <a:ext cx="3046027" cy="646331"/>
          </a:xfrm>
          <a:prstGeom prst="rect">
            <a:avLst/>
          </a:prstGeom>
          <a:noFill/>
        </p:spPr>
        <p:txBody>
          <a:bodyPr wrap="none" rtlCol="0">
            <a:spAutoFit/>
          </a:bodyPr>
          <a:lstStyle/>
          <a:p>
            <a:r>
              <a:rPr lang="en-US" sz="1200" baseline="30000" dirty="0" smtClean="0"/>
              <a:t>*</a:t>
            </a:r>
            <a:r>
              <a:rPr lang="en-US" sz="1200" dirty="0"/>
              <a:t>Denotes significance at the 99 percent level</a:t>
            </a:r>
            <a:r>
              <a:rPr lang="en-US" sz="1200" dirty="0" smtClean="0"/>
              <a:t>. </a:t>
            </a:r>
            <a:endParaRPr lang="en-US" sz="1200" dirty="0"/>
          </a:p>
          <a:p>
            <a:endParaRPr lang="en-US" dirty="0"/>
          </a:p>
        </p:txBody>
      </p:sp>
    </p:spTree>
    <p:extLst>
      <p:ext uri="{BB962C8B-B14F-4D97-AF65-F5344CB8AC3E}">
        <p14:creationId xmlns:p14="http://schemas.microsoft.com/office/powerpoint/2010/main" val="21637281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6" name="Rectangle 44"/>
          <p:cNvSpPr>
            <a:spLocks noGrp="1" noChangeArrowheads="1"/>
          </p:cNvSpPr>
          <p:nvPr>
            <p:ph type="title"/>
          </p:nvPr>
        </p:nvSpPr>
        <p:spPr>
          <a:xfrm>
            <a:off x="85725" y="241300"/>
            <a:ext cx="7772400" cy="1143000"/>
          </a:xfrm>
        </p:spPr>
        <p:txBody>
          <a:bodyPr/>
          <a:lstStyle/>
          <a:p>
            <a:pPr algn="l"/>
            <a:r>
              <a:rPr lang="en-US" altLang="en-US" dirty="0"/>
              <a:t>South Jersey Gas</a:t>
            </a:r>
            <a:br>
              <a:rPr lang="en-US" altLang="en-US" dirty="0"/>
            </a:br>
            <a:r>
              <a:rPr lang="en-US" altLang="en-US" dirty="0"/>
              <a:t>Home Performance</a:t>
            </a:r>
          </a:p>
        </p:txBody>
      </p:sp>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E750C344-2A1F-43C7-A786-CA44BAE0FC0D}" type="slidenum">
              <a:rPr lang="en-US" altLang="en-US" sz="1000"/>
              <a:pPr eaLnBrk="1" hangingPunct="1">
                <a:spcBef>
                  <a:spcPct val="50000"/>
                </a:spcBef>
              </a:pPr>
              <a:t>47</a:t>
            </a:fld>
            <a:endParaRPr lang="en-US" altLang="en-US" sz="1000"/>
          </a:p>
        </p:txBody>
      </p:sp>
      <p:graphicFrame>
        <p:nvGraphicFramePr>
          <p:cNvPr id="2" name="Table 1"/>
          <p:cNvGraphicFramePr>
            <a:graphicFrameLocks noGrp="1"/>
          </p:cNvGraphicFramePr>
          <p:nvPr>
            <p:extLst>
              <p:ext uri="{D42A27DB-BD31-4B8C-83A1-F6EECF244321}">
                <p14:modId xmlns:p14="http://schemas.microsoft.com/office/powerpoint/2010/main" val="1627547421"/>
              </p:ext>
            </p:extLst>
          </p:nvPr>
        </p:nvGraphicFramePr>
        <p:xfrm>
          <a:off x="242887" y="1828797"/>
          <a:ext cx="8448677" cy="4321635"/>
        </p:xfrm>
        <a:graphic>
          <a:graphicData uri="http://schemas.openxmlformats.org/drawingml/2006/table">
            <a:tbl>
              <a:tblPr firstRow="1" firstCol="1" bandRow="1">
                <a:tableStyleId>{5C22544A-7EE6-4342-B048-85BDC9FD1C3A}</a:tableStyleId>
              </a:tblPr>
              <a:tblGrid>
                <a:gridCol w="994775"/>
                <a:gridCol w="473393"/>
                <a:gridCol w="527077"/>
                <a:gridCol w="527077"/>
                <a:gridCol w="644204"/>
                <a:gridCol w="596215"/>
                <a:gridCol w="456312"/>
                <a:gridCol w="504301"/>
                <a:gridCol w="504301"/>
                <a:gridCol w="585640"/>
                <a:gridCol w="585640"/>
                <a:gridCol w="658846"/>
                <a:gridCol w="658846"/>
                <a:gridCol w="732050"/>
              </a:tblGrid>
              <a:tr h="273873">
                <a:tc rowSpan="3">
                  <a:txBody>
                    <a:bodyPr/>
                    <a:lstStyle/>
                    <a:p>
                      <a:pPr marL="0" marR="0">
                        <a:lnSpc>
                          <a:spcPct val="105000"/>
                        </a:lnSpc>
                        <a:spcBef>
                          <a:spcPts val="0"/>
                        </a:spcBef>
                        <a:spcAft>
                          <a:spcPts val="0"/>
                        </a:spcAft>
                      </a:pPr>
                      <a:r>
                        <a:rPr lang="en-US" sz="1400" dirty="0">
                          <a:effectLst/>
                        </a:rPr>
                        <a:t>Contractor </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gridSpan="5">
                  <a:txBody>
                    <a:bodyPr/>
                    <a:lstStyle/>
                    <a:p>
                      <a:pPr marL="0" marR="0" algn="ctr">
                        <a:lnSpc>
                          <a:spcPct val="105000"/>
                        </a:lnSpc>
                        <a:spcBef>
                          <a:spcPts val="0"/>
                        </a:spcBef>
                        <a:spcAft>
                          <a:spcPts val="0"/>
                        </a:spcAft>
                      </a:pPr>
                      <a:r>
                        <a:rPr lang="en-US" sz="1400" dirty="0">
                          <a:effectLst/>
                        </a:rPr>
                        <a:t>Treatment</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lnSpc>
                          <a:spcPct val="105000"/>
                        </a:lnSpc>
                        <a:spcBef>
                          <a:spcPts val="0"/>
                        </a:spcBef>
                        <a:spcAft>
                          <a:spcPts val="0"/>
                        </a:spcAft>
                      </a:pPr>
                      <a:r>
                        <a:rPr lang="en-US" sz="1400" dirty="0">
                          <a:effectLst/>
                        </a:rPr>
                        <a:t>Matched Comparison Group</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2">
                  <a:txBody>
                    <a:bodyPr/>
                    <a:lstStyle/>
                    <a:p>
                      <a:pPr marL="0" marR="0" algn="ctr">
                        <a:lnSpc>
                          <a:spcPct val="105000"/>
                        </a:lnSpc>
                        <a:spcBef>
                          <a:spcPts val="0"/>
                        </a:spcBef>
                        <a:spcAft>
                          <a:spcPts val="0"/>
                        </a:spcAft>
                      </a:pPr>
                      <a:r>
                        <a:rPr lang="en-US" sz="1400" dirty="0">
                          <a:solidFill>
                            <a:schemeClr val="bg1"/>
                          </a:solidFill>
                          <a:effectLst/>
                        </a:rPr>
                        <a:t>Net Savings</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rowSpan="2" hMerge="1">
                  <a:txBody>
                    <a:bodyPr/>
                    <a:lstStyle/>
                    <a:p>
                      <a:endParaRPr lang="en-US"/>
                    </a:p>
                  </a:txBody>
                  <a:tcPr/>
                </a:tc>
                <a:tc rowSpan="3">
                  <a:txBody>
                    <a:bodyPr/>
                    <a:lstStyle/>
                    <a:p>
                      <a:pPr marL="0" marR="0" algn="ctr">
                        <a:lnSpc>
                          <a:spcPct val="105000"/>
                        </a:lnSpc>
                        <a:spcBef>
                          <a:spcPts val="0"/>
                        </a:spcBef>
                        <a:spcAft>
                          <a:spcPts val="0"/>
                        </a:spcAft>
                      </a:pPr>
                      <a:r>
                        <a:rPr lang="en-US" sz="1400" dirty="0">
                          <a:effectLst/>
                        </a:rPr>
                        <a:t>Average Project Cost</a:t>
                      </a:r>
                      <a:endParaRPr lang="en-US" sz="14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r>
              <a:tr h="273873">
                <a:tc vMerge="1">
                  <a:txBody>
                    <a:bodyPr/>
                    <a:lstStyle/>
                    <a:p>
                      <a:endParaRPr lang="en-US"/>
                    </a:p>
                  </a:txBody>
                  <a:tcPr/>
                </a:tc>
                <a:tc rowSpan="2">
                  <a:txBody>
                    <a:bodyPr/>
                    <a:lstStyle/>
                    <a:p>
                      <a:pPr marL="0" marR="0" algn="ctr">
                        <a:lnSpc>
                          <a:spcPct val="105000"/>
                        </a:lnSpc>
                        <a:spcBef>
                          <a:spcPts val="0"/>
                        </a:spcBef>
                        <a:spcAft>
                          <a:spcPts val="0"/>
                        </a:spcAft>
                      </a:pPr>
                      <a:r>
                        <a:rPr lang="en-US" sz="1400" dirty="0" err="1">
                          <a:solidFill>
                            <a:schemeClr val="bg1"/>
                          </a:solidFill>
                          <a:effectLst/>
                        </a:rPr>
                        <a:t>Obs</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rowSpan="2">
                  <a:txBody>
                    <a:bodyPr/>
                    <a:lstStyle/>
                    <a:p>
                      <a:pPr marL="0" marR="0" algn="ctr">
                        <a:lnSpc>
                          <a:spcPct val="105000"/>
                        </a:lnSpc>
                        <a:spcBef>
                          <a:spcPts val="0"/>
                        </a:spcBef>
                        <a:spcAft>
                          <a:spcPts val="0"/>
                        </a:spcAft>
                      </a:pPr>
                      <a:r>
                        <a:rPr lang="en-US" sz="1400" dirty="0">
                          <a:solidFill>
                            <a:schemeClr val="bg1"/>
                          </a:solidFill>
                          <a:effectLst/>
                        </a:rPr>
                        <a:t>Pre</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solidFill>
                      <a:schemeClr val="accent1"/>
                    </a:solidFill>
                  </a:tcPr>
                </a:tc>
                <a:tc rowSpan="2">
                  <a:txBody>
                    <a:bodyPr/>
                    <a:lstStyle/>
                    <a:p>
                      <a:pPr marL="0" marR="0" algn="ctr">
                        <a:lnSpc>
                          <a:spcPct val="105000"/>
                        </a:lnSpc>
                        <a:spcBef>
                          <a:spcPts val="0"/>
                        </a:spcBef>
                        <a:spcAft>
                          <a:spcPts val="0"/>
                        </a:spcAft>
                      </a:pPr>
                      <a:r>
                        <a:rPr lang="en-US" sz="1400" dirty="0">
                          <a:solidFill>
                            <a:schemeClr val="bg1"/>
                          </a:solidFill>
                          <a:effectLst/>
                        </a:rPr>
                        <a:t>Post</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solidFill>
                      <a:schemeClr val="accent1"/>
                    </a:solidFill>
                  </a:tcPr>
                </a:tc>
                <a:tc gridSpan="2">
                  <a:txBody>
                    <a:bodyPr/>
                    <a:lstStyle/>
                    <a:p>
                      <a:pPr marL="0" marR="0" algn="ctr">
                        <a:lnSpc>
                          <a:spcPct val="105000"/>
                        </a:lnSpc>
                        <a:spcBef>
                          <a:spcPts val="0"/>
                        </a:spcBef>
                        <a:spcAft>
                          <a:spcPts val="0"/>
                        </a:spcAft>
                      </a:pPr>
                      <a:r>
                        <a:rPr lang="en-US" sz="1400">
                          <a:solidFill>
                            <a:schemeClr val="bg1"/>
                          </a:solidFill>
                          <a:effectLst/>
                        </a:rPr>
                        <a:t>Savings</a:t>
                      </a:r>
                      <a:endParaRPr lang="en-US" sz="140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hMerge="1">
                  <a:txBody>
                    <a:bodyPr/>
                    <a:lstStyle/>
                    <a:p>
                      <a:endParaRPr lang="en-US"/>
                    </a:p>
                  </a:txBody>
                  <a:tcPr/>
                </a:tc>
                <a:tc rowSpan="2">
                  <a:txBody>
                    <a:bodyPr/>
                    <a:lstStyle/>
                    <a:p>
                      <a:pPr marL="0" marR="0" algn="ctr">
                        <a:lnSpc>
                          <a:spcPct val="105000"/>
                        </a:lnSpc>
                        <a:spcBef>
                          <a:spcPts val="0"/>
                        </a:spcBef>
                        <a:spcAft>
                          <a:spcPts val="0"/>
                        </a:spcAft>
                      </a:pPr>
                      <a:r>
                        <a:rPr lang="en-US" sz="1400" dirty="0" err="1">
                          <a:solidFill>
                            <a:schemeClr val="bg1"/>
                          </a:solidFill>
                          <a:effectLst/>
                        </a:rPr>
                        <a:t>Obs</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rowSpan="2">
                  <a:txBody>
                    <a:bodyPr/>
                    <a:lstStyle/>
                    <a:p>
                      <a:pPr marL="0" marR="0" algn="ctr">
                        <a:lnSpc>
                          <a:spcPct val="105000"/>
                        </a:lnSpc>
                        <a:spcBef>
                          <a:spcPts val="0"/>
                        </a:spcBef>
                        <a:spcAft>
                          <a:spcPts val="0"/>
                        </a:spcAft>
                      </a:pPr>
                      <a:r>
                        <a:rPr lang="en-US" sz="1400">
                          <a:solidFill>
                            <a:schemeClr val="bg1"/>
                          </a:solidFill>
                          <a:effectLst/>
                        </a:rPr>
                        <a:t>Pre</a:t>
                      </a:r>
                      <a:endParaRPr lang="en-US" sz="140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solidFill>
                      <a:schemeClr val="accent1"/>
                    </a:solidFill>
                  </a:tcPr>
                </a:tc>
                <a:tc rowSpan="2">
                  <a:txBody>
                    <a:bodyPr/>
                    <a:lstStyle/>
                    <a:p>
                      <a:pPr marL="0" marR="0" algn="ctr">
                        <a:lnSpc>
                          <a:spcPct val="105000"/>
                        </a:lnSpc>
                        <a:spcBef>
                          <a:spcPts val="0"/>
                        </a:spcBef>
                        <a:spcAft>
                          <a:spcPts val="0"/>
                        </a:spcAft>
                      </a:pPr>
                      <a:r>
                        <a:rPr lang="en-US" sz="1400">
                          <a:solidFill>
                            <a:schemeClr val="bg1"/>
                          </a:solidFill>
                          <a:effectLst/>
                        </a:rPr>
                        <a:t>Post</a:t>
                      </a:r>
                      <a:endParaRPr lang="en-US" sz="140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solidFill>
                      <a:schemeClr val="accent1"/>
                    </a:solidFill>
                  </a:tcPr>
                </a:tc>
                <a:tc gridSpan="2">
                  <a:txBody>
                    <a:bodyPr/>
                    <a:lstStyle/>
                    <a:p>
                      <a:pPr marL="0" marR="0" algn="ctr">
                        <a:lnSpc>
                          <a:spcPct val="105000"/>
                        </a:lnSpc>
                        <a:spcBef>
                          <a:spcPts val="0"/>
                        </a:spcBef>
                        <a:spcAft>
                          <a:spcPts val="0"/>
                        </a:spcAft>
                      </a:pPr>
                      <a:r>
                        <a:rPr lang="en-US" sz="1400" dirty="0">
                          <a:solidFill>
                            <a:schemeClr val="bg1"/>
                          </a:solidFill>
                          <a:effectLst/>
                        </a:rPr>
                        <a:t>Savings</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r>
              <a:tr h="27387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5000"/>
                        </a:lnSpc>
                        <a:spcBef>
                          <a:spcPts val="0"/>
                        </a:spcBef>
                        <a:spcAft>
                          <a:spcPts val="0"/>
                        </a:spcAft>
                      </a:pPr>
                      <a:r>
                        <a:rPr lang="en-US" sz="1400" dirty="0" err="1">
                          <a:solidFill>
                            <a:schemeClr val="bg1"/>
                          </a:solidFill>
                          <a:effectLst/>
                        </a:rPr>
                        <a:t>ccf</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solidFill>
                  </a:tcPr>
                </a:tc>
                <a:tc>
                  <a:txBody>
                    <a:bodyPr/>
                    <a:lstStyle/>
                    <a:p>
                      <a:pPr marL="0" marR="0" algn="ctr">
                        <a:lnSpc>
                          <a:spcPct val="105000"/>
                        </a:lnSpc>
                        <a:spcBef>
                          <a:spcPts val="0"/>
                        </a:spcBef>
                        <a:spcAft>
                          <a:spcPts val="0"/>
                        </a:spcAft>
                      </a:pPr>
                      <a:r>
                        <a:rPr lang="en-US" sz="1400" dirty="0">
                          <a:solidFill>
                            <a:schemeClr val="bg1"/>
                          </a:solidFill>
                          <a:effectLst/>
                        </a:rPr>
                        <a:t>%</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chemeClr val="accent1"/>
                    </a:solidFill>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5000"/>
                        </a:lnSpc>
                        <a:spcBef>
                          <a:spcPts val="0"/>
                        </a:spcBef>
                        <a:spcAft>
                          <a:spcPts val="0"/>
                        </a:spcAft>
                      </a:pPr>
                      <a:r>
                        <a:rPr lang="en-US" sz="1400" dirty="0" err="1">
                          <a:solidFill>
                            <a:schemeClr val="bg1"/>
                          </a:solidFill>
                          <a:effectLst/>
                        </a:rPr>
                        <a:t>ccf</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solidFill>
                  </a:tcPr>
                </a:tc>
                <a:tc>
                  <a:txBody>
                    <a:bodyPr/>
                    <a:lstStyle/>
                    <a:p>
                      <a:pPr marL="0" marR="0" algn="ctr">
                        <a:lnSpc>
                          <a:spcPct val="105000"/>
                        </a:lnSpc>
                        <a:spcBef>
                          <a:spcPts val="0"/>
                        </a:spcBef>
                        <a:spcAft>
                          <a:spcPts val="0"/>
                        </a:spcAft>
                      </a:pPr>
                      <a:r>
                        <a:rPr lang="en-US" sz="1400" dirty="0">
                          <a:solidFill>
                            <a:schemeClr val="bg1"/>
                          </a:solidFill>
                          <a:effectLst/>
                        </a:rPr>
                        <a:t>%</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chemeClr val="accent1"/>
                    </a:solidFill>
                  </a:tcPr>
                </a:tc>
                <a:tc>
                  <a:txBody>
                    <a:bodyPr/>
                    <a:lstStyle/>
                    <a:p>
                      <a:pPr marL="0" marR="0" algn="ctr">
                        <a:lnSpc>
                          <a:spcPct val="105000"/>
                        </a:lnSpc>
                        <a:spcBef>
                          <a:spcPts val="0"/>
                        </a:spcBef>
                        <a:spcAft>
                          <a:spcPts val="0"/>
                        </a:spcAft>
                      </a:pPr>
                      <a:r>
                        <a:rPr lang="en-US" sz="1400" dirty="0" err="1">
                          <a:solidFill>
                            <a:schemeClr val="bg1"/>
                          </a:solidFill>
                          <a:effectLst/>
                        </a:rPr>
                        <a:t>ccf</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a:txBody>
                    <a:bodyPr/>
                    <a:lstStyle/>
                    <a:p>
                      <a:pPr marL="0" marR="0" algn="ctr">
                        <a:lnSpc>
                          <a:spcPct val="105000"/>
                        </a:lnSpc>
                        <a:spcBef>
                          <a:spcPts val="0"/>
                        </a:spcBef>
                        <a:spcAft>
                          <a:spcPts val="0"/>
                        </a:spcAft>
                      </a:pPr>
                      <a:r>
                        <a:rPr lang="en-US" sz="1400" dirty="0">
                          <a:solidFill>
                            <a:schemeClr val="bg1"/>
                          </a:solidFill>
                          <a:effectLst/>
                        </a:rPr>
                        <a:t>%</a:t>
                      </a:r>
                      <a:endParaRPr lang="en-US" sz="1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vMerge="1">
                  <a:txBody>
                    <a:bodyPr/>
                    <a:lstStyle/>
                    <a:p>
                      <a:endParaRPr lang="en-US"/>
                    </a:p>
                  </a:txBody>
                  <a:tcPr/>
                </a:tc>
              </a:tr>
              <a:tr h="435432">
                <a:tc>
                  <a:txBody>
                    <a:bodyPr/>
                    <a:lstStyle/>
                    <a:p>
                      <a:pPr marL="0" marR="0">
                        <a:lnSpc>
                          <a:spcPct val="105000"/>
                        </a:lnSpc>
                        <a:spcBef>
                          <a:spcPts val="0"/>
                        </a:spcBef>
                        <a:spcAft>
                          <a:spcPts val="0"/>
                        </a:spcAft>
                      </a:pPr>
                      <a:r>
                        <a:rPr lang="en-US" sz="1400">
                          <a:effectLst/>
                        </a:rPr>
                        <a:t>A</a:t>
                      </a:r>
                      <a:endParaRPr lang="en-US" sz="140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marL="0" marR="0" algn="ctr">
                        <a:spcBef>
                          <a:spcPts val="0"/>
                        </a:spcBef>
                        <a:spcAft>
                          <a:spcPts val="0"/>
                        </a:spcAft>
                      </a:pPr>
                      <a:r>
                        <a:rPr lang="en-US" sz="1400" dirty="0">
                          <a:effectLst/>
                        </a:rPr>
                        <a:t>281</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lnSpc>
                          <a:spcPct val="105000"/>
                        </a:lnSpc>
                        <a:spcBef>
                          <a:spcPts val="0"/>
                        </a:spcBef>
                        <a:spcAft>
                          <a:spcPts val="0"/>
                        </a:spcAft>
                      </a:pPr>
                      <a:r>
                        <a:rPr lang="en-US" sz="1400" dirty="0">
                          <a:effectLst/>
                        </a:rPr>
                        <a:t>890</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6">
                        <a:lumMod val="20000"/>
                        <a:lumOff val="80000"/>
                      </a:schemeClr>
                    </a:solidFill>
                  </a:tcPr>
                </a:tc>
                <a:tc>
                  <a:txBody>
                    <a:bodyPr/>
                    <a:lstStyle/>
                    <a:p>
                      <a:pPr marL="0" marR="0" algn="ctr">
                        <a:lnSpc>
                          <a:spcPct val="105000"/>
                        </a:lnSpc>
                        <a:spcBef>
                          <a:spcPts val="0"/>
                        </a:spcBef>
                        <a:spcAft>
                          <a:spcPts val="0"/>
                        </a:spcAft>
                      </a:pPr>
                      <a:r>
                        <a:rPr lang="en-US" sz="1400">
                          <a:effectLst/>
                        </a:rPr>
                        <a:t>678</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400" dirty="0">
                          <a:effectLst/>
                        </a:rPr>
                        <a:t>211</a:t>
                      </a:r>
                      <a:r>
                        <a:rPr lang="en-US" sz="1400" baseline="30000" dirty="0" smtClean="0">
                          <a:effectLst/>
                        </a:rPr>
                        <a:t>*</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400">
                          <a:effectLst/>
                        </a:rPr>
                        <a:t>23.7%</a:t>
                      </a:r>
                      <a:endParaRPr lang="en-US" sz="140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400" dirty="0">
                          <a:effectLst/>
                        </a:rPr>
                        <a:t>281</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lnSpc>
                          <a:spcPct val="105000"/>
                        </a:lnSpc>
                        <a:spcBef>
                          <a:spcPts val="0"/>
                        </a:spcBef>
                        <a:spcAft>
                          <a:spcPts val="0"/>
                        </a:spcAft>
                      </a:pPr>
                      <a:r>
                        <a:rPr lang="en-US" sz="1400">
                          <a:effectLst/>
                        </a:rPr>
                        <a:t>883</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400">
                          <a:effectLst/>
                        </a:rPr>
                        <a:t>897</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400">
                          <a:effectLst/>
                        </a:rPr>
                        <a:t>-14</a:t>
                      </a:r>
                      <a:r>
                        <a:rPr lang="en-US" sz="1400" baseline="30000">
                          <a:effectLst/>
                        </a:rPr>
                        <a:t>**</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400">
                          <a:effectLst/>
                        </a:rPr>
                        <a:t>-1.6%</a:t>
                      </a:r>
                      <a:endParaRPr lang="en-US" sz="140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05000"/>
                        </a:lnSpc>
                        <a:spcBef>
                          <a:spcPts val="0"/>
                        </a:spcBef>
                        <a:spcAft>
                          <a:spcPts val="0"/>
                        </a:spcAft>
                      </a:pPr>
                      <a:r>
                        <a:rPr lang="en-US" sz="1400" dirty="0" smtClean="0">
                          <a:effectLst/>
                        </a:rPr>
                        <a:t>225</a:t>
                      </a:r>
                      <a:r>
                        <a:rPr lang="en-US" sz="1400" baseline="30000" dirty="0" smtClean="0">
                          <a:effectLst/>
                        </a:rPr>
                        <a:t>*</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algn="ctr">
                        <a:lnSpc>
                          <a:spcPct val="105000"/>
                        </a:lnSpc>
                        <a:spcBef>
                          <a:spcPts val="0"/>
                        </a:spcBef>
                        <a:spcAft>
                          <a:spcPts val="0"/>
                        </a:spcAft>
                      </a:pPr>
                      <a:r>
                        <a:rPr lang="en-US" sz="1400" dirty="0">
                          <a:effectLst/>
                        </a:rPr>
                        <a:t>25.3%</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pPr marL="0" marR="0" algn="ctr">
                        <a:lnSpc>
                          <a:spcPct val="105000"/>
                        </a:lnSpc>
                        <a:spcBef>
                          <a:spcPts val="0"/>
                        </a:spcBef>
                        <a:spcAft>
                          <a:spcPts val="0"/>
                        </a:spcAft>
                      </a:pPr>
                      <a:r>
                        <a:rPr lang="en-US" sz="1400" dirty="0">
                          <a:effectLst/>
                        </a:rPr>
                        <a:t>$14,756</a:t>
                      </a:r>
                      <a:endParaRPr lang="en-US" sz="14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6">
                        <a:lumMod val="20000"/>
                        <a:lumOff val="80000"/>
                      </a:schemeClr>
                    </a:solidFill>
                  </a:tcPr>
                </a:tc>
              </a:tr>
              <a:tr h="435432">
                <a:tc>
                  <a:txBody>
                    <a:bodyPr/>
                    <a:lstStyle/>
                    <a:p>
                      <a:pPr marL="0" marR="0">
                        <a:lnSpc>
                          <a:spcPct val="105000"/>
                        </a:lnSpc>
                        <a:spcBef>
                          <a:spcPts val="0"/>
                        </a:spcBef>
                        <a:spcAft>
                          <a:spcPts val="0"/>
                        </a:spcAft>
                      </a:pPr>
                      <a:r>
                        <a:rPr lang="en-US" sz="1400">
                          <a:effectLst/>
                        </a:rPr>
                        <a:t>B</a:t>
                      </a:r>
                      <a:endParaRPr lang="en-US" sz="140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05000"/>
                        </a:lnSpc>
                        <a:spcBef>
                          <a:spcPts val="0"/>
                        </a:spcBef>
                        <a:spcAft>
                          <a:spcPts val="0"/>
                        </a:spcAft>
                      </a:pPr>
                      <a:r>
                        <a:rPr lang="en-US" sz="1400" dirty="0">
                          <a:effectLst/>
                        </a:rPr>
                        <a:t>98</a:t>
                      </a:r>
                      <a:endParaRPr lang="en-US" sz="14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tcPr>
                </a:tc>
                <a:tc>
                  <a:txBody>
                    <a:bodyPr/>
                    <a:lstStyle/>
                    <a:p>
                      <a:pPr marL="0" marR="0" algn="ctr">
                        <a:lnSpc>
                          <a:spcPct val="105000"/>
                        </a:lnSpc>
                        <a:spcBef>
                          <a:spcPts val="0"/>
                        </a:spcBef>
                        <a:spcAft>
                          <a:spcPts val="0"/>
                        </a:spcAft>
                      </a:pPr>
                      <a:r>
                        <a:rPr lang="en-US" sz="1400">
                          <a:effectLst/>
                        </a:rPr>
                        <a:t>834</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400" dirty="0">
                          <a:effectLst/>
                        </a:rPr>
                        <a:t>637</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400" dirty="0">
                          <a:effectLst/>
                        </a:rPr>
                        <a:t>198</a:t>
                      </a:r>
                      <a:r>
                        <a:rPr lang="en-US" sz="1400" baseline="30000" dirty="0" smtClean="0">
                          <a:effectLst/>
                        </a:rPr>
                        <a:t>*</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400">
                          <a:effectLst/>
                        </a:rPr>
                        <a:t>23.7%</a:t>
                      </a:r>
                      <a:endParaRPr lang="en-US" sz="140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05000"/>
                        </a:lnSpc>
                        <a:spcBef>
                          <a:spcPts val="0"/>
                        </a:spcBef>
                        <a:spcAft>
                          <a:spcPts val="0"/>
                        </a:spcAft>
                      </a:pPr>
                      <a:r>
                        <a:rPr lang="en-US" sz="1400" dirty="0">
                          <a:effectLst/>
                        </a:rPr>
                        <a:t>98</a:t>
                      </a:r>
                      <a:endParaRPr lang="en-US" sz="14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tcPr>
                </a:tc>
                <a:tc>
                  <a:txBody>
                    <a:bodyPr/>
                    <a:lstStyle/>
                    <a:p>
                      <a:pPr marL="0" marR="0" algn="ctr">
                        <a:lnSpc>
                          <a:spcPct val="105000"/>
                        </a:lnSpc>
                        <a:spcBef>
                          <a:spcPts val="0"/>
                        </a:spcBef>
                        <a:spcAft>
                          <a:spcPts val="0"/>
                        </a:spcAft>
                      </a:pPr>
                      <a:r>
                        <a:rPr lang="en-US" sz="1400">
                          <a:effectLst/>
                        </a:rPr>
                        <a:t>806</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400">
                          <a:effectLst/>
                        </a:rPr>
                        <a:t>812</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400">
                          <a:effectLst/>
                        </a:rPr>
                        <a:t>-6</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400">
                          <a:effectLst/>
                        </a:rPr>
                        <a:t>-0.7%</a:t>
                      </a:r>
                      <a:endParaRPr lang="en-US" sz="140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05000"/>
                        </a:lnSpc>
                        <a:spcBef>
                          <a:spcPts val="0"/>
                        </a:spcBef>
                        <a:spcAft>
                          <a:spcPts val="0"/>
                        </a:spcAft>
                      </a:pPr>
                      <a:r>
                        <a:rPr lang="en-US" sz="1400" dirty="0">
                          <a:effectLst/>
                        </a:rPr>
                        <a:t>204</a:t>
                      </a:r>
                      <a:r>
                        <a:rPr lang="en-US" sz="1400" baseline="30000" dirty="0" smtClean="0">
                          <a:effectLst/>
                        </a:rPr>
                        <a:t>*</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lnSpc>
                          <a:spcPct val="105000"/>
                        </a:lnSpc>
                        <a:spcBef>
                          <a:spcPts val="0"/>
                        </a:spcBef>
                        <a:spcAft>
                          <a:spcPts val="0"/>
                        </a:spcAft>
                      </a:pPr>
                      <a:r>
                        <a:rPr lang="en-US" sz="1400">
                          <a:effectLst/>
                        </a:rPr>
                        <a:t>24.4%</a:t>
                      </a:r>
                      <a:endParaRPr lang="en-US" sz="140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05000"/>
                        </a:lnSpc>
                        <a:spcBef>
                          <a:spcPts val="0"/>
                        </a:spcBef>
                        <a:spcAft>
                          <a:spcPts val="0"/>
                        </a:spcAft>
                      </a:pPr>
                      <a:r>
                        <a:rPr lang="en-US" sz="1400" dirty="0">
                          <a:effectLst/>
                        </a:rPr>
                        <a:t>$17,697</a:t>
                      </a:r>
                      <a:endParaRPr lang="en-US" sz="14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35432">
                <a:tc>
                  <a:txBody>
                    <a:bodyPr/>
                    <a:lstStyle/>
                    <a:p>
                      <a:pPr marL="0" marR="0">
                        <a:lnSpc>
                          <a:spcPct val="105000"/>
                        </a:lnSpc>
                        <a:spcBef>
                          <a:spcPts val="0"/>
                        </a:spcBef>
                        <a:spcAft>
                          <a:spcPts val="0"/>
                        </a:spcAft>
                      </a:pPr>
                      <a:r>
                        <a:rPr lang="en-US" sz="1400">
                          <a:effectLst/>
                        </a:rPr>
                        <a:t>C</a:t>
                      </a:r>
                      <a:endParaRPr lang="en-US" sz="140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400" dirty="0">
                          <a:effectLst/>
                        </a:rPr>
                        <a:t>50</a:t>
                      </a:r>
                      <a:endParaRPr lang="en-US" sz="14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tcPr>
                </a:tc>
                <a:tc>
                  <a:txBody>
                    <a:bodyPr/>
                    <a:lstStyle/>
                    <a:p>
                      <a:pPr marL="0" marR="0" algn="ctr">
                        <a:lnSpc>
                          <a:spcPct val="105000"/>
                        </a:lnSpc>
                        <a:spcBef>
                          <a:spcPts val="0"/>
                        </a:spcBef>
                        <a:spcAft>
                          <a:spcPts val="0"/>
                        </a:spcAft>
                      </a:pPr>
                      <a:r>
                        <a:rPr lang="en-US" sz="1400" dirty="0">
                          <a:effectLst/>
                        </a:rPr>
                        <a:t>746</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solidFill>
                      <a:srgbClr val="FFFF00"/>
                    </a:solidFill>
                  </a:tcPr>
                </a:tc>
                <a:tc>
                  <a:txBody>
                    <a:bodyPr/>
                    <a:lstStyle/>
                    <a:p>
                      <a:pPr marL="0" marR="0" algn="ctr">
                        <a:lnSpc>
                          <a:spcPct val="105000"/>
                        </a:lnSpc>
                        <a:spcBef>
                          <a:spcPts val="0"/>
                        </a:spcBef>
                        <a:spcAft>
                          <a:spcPts val="0"/>
                        </a:spcAft>
                      </a:pPr>
                      <a:r>
                        <a:rPr lang="en-US" sz="1400">
                          <a:effectLst/>
                        </a:rPr>
                        <a:t>615</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400" dirty="0">
                          <a:effectLst/>
                        </a:rPr>
                        <a:t>131</a:t>
                      </a:r>
                      <a:r>
                        <a:rPr lang="en-US" sz="1400" baseline="30000" dirty="0" smtClean="0">
                          <a:effectLst/>
                        </a:rPr>
                        <a:t>*</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400" dirty="0">
                          <a:effectLst/>
                        </a:rPr>
                        <a:t>17.6%</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400" dirty="0">
                          <a:effectLst/>
                        </a:rPr>
                        <a:t>50</a:t>
                      </a:r>
                      <a:endParaRPr lang="en-US" sz="14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tcPr>
                </a:tc>
                <a:tc>
                  <a:txBody>
                    <a:bodyPr/>
                    <a:lstStyle/>
                    <a:p>
                      <a:pPr marL="0" marR="0" algn="ctr">
                        <a:lnSpc>
                          <a:spcPct val="105000"/>
                        </a:lnSpc>
                        <a:spcBef>
                          <a:spcPts val="0"/>
                        </a:spcBef>
                        <a:spcAft>
                          <a:spcPts val="0"/>
                        </a:spcAft>
                      </a:pPr>
                      <a:r>
                        <a:rPr lang="en-US" sz="1400" dirty="0">
                          <a:effectLst/>
                        </a:rPr>
                        <a:t>742</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400">
                          <a:effectLst/>
                        </a:rPr>
                        <a:t>745</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400">
                          <a:effectLst/>
                        </a:rPr>
                        <a:t>-3</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400">
                          <a:effectLst/>
                        </a:rPr>
                        <a:t>-0.4%</a:t>
                      </a:r>
                      <a:endParaRPr lang="en-US" sz="140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05000"/>
                        </a:lnSpc>
                        <a:spcBef>
                          <a:spcPts val="0"/>
                        </a:spcBef>
                        <a:spcAft>
                          <a:spcPts val="0"/>
                        </a:spcAft>
                      </a:pPr>
                      <a:r>
                        <a:rPr lang="en-US" sz="1400" dirty="0" smtClean="0">
                          <a:effectLst/>
                        </a:rPr>
                        <a:t>135</a:t>
                      </a:r>
                      <a:r>
                        <a:rPr lang="en-US" sz="1400" baseline="30000" dirty="0" smtClean="0">
                          <a:effectLst/>
                        </a:rPr>
                        <a:t>*</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solidFill>
                      <a:srgbClr val="FFFF00"/>
                    </a:solidFill>
                  </a:tcPr>
                </a:tc>
                <a:tc>
                  <a:txBody>
                    <a:bodyPr/>
                    <a:lstStyle/>
                    <a:p>
                      <a:pPr marL="0" marR="0" algn="ctr">
                        <a:lnSpc>
                          <a:spcPct val="105000"/>
                        </a:lnSpc>
                        <a:spcBef>
                          <a:spcPts val="0"/>
                        </a:spcBef>
                        <a:spcAft>
                          <a:spcPts val="0"/>
                        </a:spcAft>
                      </a:pPr>
                      <a:r>
                        <a:rPr lang="en-US" sz="1400" dirty="0">
                          <a:effectLst/>
                        </a:rPr>
                        <a:t>18.0%</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rgbClr val="FFFF00"/>
                    </a:solidFill>
                  </a:tcPr>
                </a:tc>
                <a:tc>
                  <a:txBody>
                    <a:bodyPr/>
                    <a:lstStyle/>
                    <a:p>
                      <a:pPr marL="0" marR="0" algn="ctr">
                        <a:lnSpc>
                          <a:spcPct val="105000"/>
                        </a:lnSpc>
                        <a:spcBef>
                          <a:spcPts val="0"/>
                        </a:spcBef>
                        <a:spcAft>
                          <a:spcPts val="0"/>
                        </a:spcAft>
                      </a:pPr>
                      <a:r>
                        <a:rPr lang="en-US" sz="1400" dirty="0">
                          <a:effectLst/>
                        </a:rPr>
                        <a:t>$14,839</a:t>
                      </a:r>
                      <a:endParaRPr lang="en-US" sz="14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r>
              <a:tr h="435432">
                <a:tc>
                  <a:txBody>
                    <a:bodyPr/>
                    <a:lstStyle/>
                    <a:p>
                      <a:pPr marL="0" marR="0">
                        <a:lnSpc>
                          <a:spcPct val="105000"/>
                        </a:lnSpc>
                        <a:spcBef>
                          <a:spcPts val="0"/>
                        </a:spcBef>
                        <a:spcAft>
                          <a:spcPts val="0"/>
                        </a:spcAft>
                      </a:pPr>
                      <a:r>
                        <a:rPr lang="en-US" sz="1400">
                          <a:effectLst/>
                        </a:rPr>
                        <a:t>D</a:t>
                      </a:r>
                      <a:endParaRPr lang="en-US" sz="140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400" dirty="0">
                          <a:effectLst/>
                        </a:rPr>
                        <a:t>47</a:t>
                      </a:r>
                      <a:endParaRPr lang="en-US" sz="14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tcPr>
                </a:tc>
                <a:tc>
                  <a:txBody>
                    <a:bodyPr/>
                    <a:lstStyle/>
                    <a:p>
                      <a:pPr marL="0" marR="0" algn="ctr">
                        <a:lnSpc>
                          <a:spcPct val="105000"/>
                        </a:lnSpc>
                        <a:spcBef>
                          <a:spcPts val="0"/>
                        </a:spcBef>
                        <a:spcAft>
                          <a:spcPts val="0"/>
                        </a:spcAft>
                      </a:pPr>
                      <a:r>
                        <a:rPr lang="en-US" sz="1400">
                          <a:effectLst/>
                        </a:rPr>
                        <a:t>901</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400">
                          <a:effectLst/>
                        </a:rPr>
                        <a:t>696</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400" dirty="0">
                          <a:effectLst/>
                        </a:rPr>
                        <a:t>205</a:t>
                      </a:r>
                      <a:r>
                        <a:rPr lang="en-US" sz="1400" baseline="30000" dirty="0" smtClean="0">
                          <a:effectLst/>
                        </a:rPr>
                        <a:t>*</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400">
                          <a:effectLst/>
                        </a:rPr>
                        <a:t>22.7%</a:t>
                      </a:r>
                      <a:endParaRPr lang="en-US" sz="140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400" dirty="0">
                          <a:effectLst/>
                        </a:rPr>
                        <a:t>47</a:t>
                      </a:r>
                      <a:endParaRPr lang="en-US" sz="14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tcPr>
                </a:tc>
                <a:tc>
                  <a:txBody>
                    <a:bodyPr/>
                    <a:lstStyle/>
                    <a:p>
                      <a:pPr marL="0" marR="0" algn="ctr">
                        <a:lnSpc>
                          <a:spcPct val="105000"/>
                        </a:lnSpc>
                        <a:spcBef>
                          <a:spcPts val="0"/>
                        </a:spcBef>
                        <a:spcAft>
                          <a:spcPts val="0"/>
                        </a:spcAft>
                      </a:pPr>
                      <a:r>
                        <a:rPr lang="en-US" sz="1400" dirty="0">
                          <a:effectLst/>
                        </a:rPr>
                        <a:t>882</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400" dirty="0">
                          <a:effectLst/>
                        </a:rPr>
                        <a:t>898</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400" dirty="0">
                          <a:effectLst/>
                        </a:rPr>
                        <a:t>-16</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400" dirty="0">
                          <a:effectLst/>
                        </a:rPr>
                        <a:t>-1.9%</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05000"/>
                        </a:lnSpc>
                        <a:spcBef>
                          <a:spcPts val="0"/>
                        </a:spcBef>
                        <a:spcAft>
                          <a:spcPts val="0"/>
                        </a:spcAft>
                      </a:pPr>
                      <a:r>
                        <a:rPr lang="en-US" sz="1400" dirty="0">
                          <a:effectLst/>
                        </a:rPr>
                        <a:t>221</a:t>
                      </a:r>
                      <a:r>
                        <a:rPr lang="en-US" sz="1400" baseline="30000" dirty="0" smtClean="0">
                          <a:effectLst/>
                        </a:rPr>
                        <a:t>*</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lnSpc>
                          <a:spcPct val="105000"/>
                        </a:lnSpc>
                        <a:spcBef>
                          <a:spcPts val="0"/>
                        </a:spcBef>
                        <a:spcAft>
                          <a:spcPts val="0"/>
                        </a:spcAft>
                      </a:pPr>
                      <a:r>
                        <a:rPr lang="en-US" sz="1400">
                          <a:effectLst/>
                        </a:rPr>
                        <a:t>24.5%</a:t>
                      </a:r>
                      <a:endParaRPr lang="en-US" sz="140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05000"/>
                        </a:lnSpc>
                        <a:spcBef>
                          <a:spcPts val="0"/>
                        </a:spcBef>
                        <a:spcAft>
                          <a:spcPts val="0"/>
                        </a:spcAft>
                      </a:pPr>
                      <a:r>
                        <a:rPr lang="en-US" sz="1400" dirty="0">
                          <a:effectLst/>
                        </a:rPr>
                        <a:t>$15,743</a:t>
                      </a:r>
                      <a:endParaRPr lang="en-US" sz="14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35432">
                <a:tc>
                  <a:txBody>
                    <a:bodyPr/>
                    <a:lstStyle/>
                    <a:p>
                      <a:pPr marL="0" marR="0">
                        <a:lnSpc>
                          <a:spcPct val="105000"/>
                        </a:lnSpc>
                        <a:spcBef>
                          <a:spcPts val="0"/>
                        </a:spcBef>
                        <a:spcAft>
                          <a:spcPts val="0"/>
                        </a:spcAft>
                      </a:pPr>
                      <a:r>
                        <a:rPr lang="en-US" sz="1400">
                          <a:effectLst/>
                        </a:rPr>
                        <a:t>E</a:t>
                      </a:r>
                      <a:endParaRPr lang="en-US" sz="140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400" dirty="0">
                          <a:effectLst/>
                        </a:rPr>
                        <a:t>34</a:t>
                      </a:r>
                      <a:endParaRPr lang="en-US" sz="14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tcPr>
                </a:tc>
                <a:tc>
                  <a:txBody>
                    <a:bodyPr/>
                    <a:lstStyle/>
                    <a:p>
                      <a:pPr marL="0" marR="0" algn="ctr">
                        <a:lnSpc>
                          <a:spcPct val="105000"/>
                        </a:lnSpc>
                        <a:spcBef>
                          <a:spcPts val="0"/>
                        </a:spcBef>
                        <a:spcAft>
                          <a:spcPts val="0"/>
                        </a:spcAft>
                      </a:pPr>
                      <a:r>
                        <a:rPr lang="en-US" sz="1400">
                          <a:effectLst/>
                        </a:rPr>
                        <a:t>872</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400">
                          <a:effectLst/>
                        </a:rPr>
                        <a:t>694</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400" dirty="0" smtClean="0">
                          <a:effectLst/>
                        </a:rPr>
                        <a:t>178</a:t>
                      </a:r>
                      <a:r>
                        <a:rPr lang="en-US" sz="1400" baseline="30000" dirty="0" smtClean="0">
                          <a:effectLst/>
                        </a:rPr>
                        <a:t>*</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400">
                          <a:effectLst/>
                        </a:rPr>
                        <a:t>20.4%</a:t>
                      </a:r>
                      <a:endParaRPr lang="en-US" sz="140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400">
                          <a:effectLst/>
                        </a:rPr>
                        <a:t>34</a:t>
                      </a:r>
                      <a:endParaRPr lang="en-US" sz="14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tcPr>
                </a:tc>
                <a:tc>
                  <a:txBody>
                    <a:bodyPr/>
                    <a:lstStyle/>
                    <a:p>
                      <a:pPr marL="0" marR="0" algn="ctr">
                        <a:lnSpc>
                          <a:spcPct val="105000"/>
                        </a:lnSpc>
                        <a:spcBef>
                          <a:spcPts val="0"/>
                        </a:spcBef>
                        <a:spcAft>
                          <a:spcPts val="0"/>
                        </a:spcAft>
                      </a:pPr>
                      <a:r>
                        <a:rPr lang="en-US" sz="1400" dirty="0">
                          <a:effectLst/>
                        </a:rPr>
                        <a:t>875</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400">
                          <a:effectLst/>
                        </a:rPr>
                        <a:t>920</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400">
                          <a:effectLst/>
                        </a:rPr>
                        <a:t>-45</a:t>
                      </a:r>
                      <a:r>
                        <a:rPr lang="en-US" sz="1400" baseline="30000">
                          <a:effectLst/>
                        </a:rPr>
                        <a:t>*</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400" dirty="0">
                          <a:effectLst/>
                        </a:rPr>
                        <a:t>-5.1%</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05000"/>
                        </a:lnSpc>
                        <a:spcBef>
                          <a:spcPts val="0"/>
                        </a:spcBef>
                        <a:spcAft>
                          <a:spcPts val="0"/>
                        </a:spcAft>
                      </a:pPr>
                      <a:r>
                        <a:rPr lang="en-US" sz="1400" dirty="0" smtClean="0">
                          <a:effectLst/>
                        </a:rPr>
                        <a:t>223</a:t>
                      </a:r>
                      <a:r>
                        <a:rPr lang="en-US" sz="1400" baseline="30000" dirty="0" smtClean="0">
                          <a:effectLst/>
                        </a:rPr>
                        <a:t>*</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ctr">
                        <a:lnSpc>
                          <a:spcPct val="105000"/>
                        </a:lnSpc>
                        <a:spcBef>
                          <a:spcPts val="0"/>
                        </a:spcBef>
                        <a:spcAft>
                          <a:spcPts val="0"/>
                        </a:spcAft>
                      </a:pPr>
                      <a:r>
                        <a:rPr lang="en-US" sz="1400" dirty="0">
                          <a:effectLst/>
                        </a:rPr>
                        <a:t>25.5%</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05000"/>
                        </a:lnSpc>
                        <a:spcBef>
                          <a:spcPts val="0"/>
                        </a:spcBef>
                        <a:spcAft>
                          <a:spcPts val="0"/>
                        </a:spcAft>
                      </a:pPr>
                      <a:r>
                        <a:rPr lang="en-US" sz="1400" dirty="0">
                          <a:effectLst/>
                        </a:rPr>
                        <a:t>$15,698</a:t>
                      </a:r>
                      <a:endParaRPr lang="en-US" sz="14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35432">
                <a:tc>
                  <a:txBody>
                    <a:bodyPr/>
                    <a:lstStyle/>
                    <a:p>
                      <a:pPr marL="0" marR="0">
                        <a:lnSpc>
                          <a:spcPct val="105000"/>
                        </a:lnSpc>
                        <a:spcBef>
                          <a:spcPts val="0"/>
                        </a:spcBef>
                        <a:spcAft>
                          <a:spcPts val="0"/>
                        </a:spcAft>
                      </a:pPr>
                      <a:r>
                        <a:rPr lang="en-US" sz="1400">
                          <a:effectLst/>
                        </a:rPr>
                        <a:t>F</a:t>
                      </a:r>
                      <a:endParaRPr lang="en-US" sz="140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400" dirty="0">
                          <a:effectLst/>
                        </a:rPr>
                        <a:t>20</a:t>
                      </a:r>
                      <a:endParaRPr lang="en-US" sz="14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tcPr>
                </a:tc>
                <a:tc>
                  <a:txBody>
                    <a:bodyPr/>
                    <a:lstStyle/>
                    <a:p>
                      <a:pPr marL="0" marR="0" algn="ctr">
                        <a:lnSpc>
                          <a:spcPct val="105000"/>
                        </a:lnSpc>
                        <a:spcBef>
                          <a:spcPts val="0"/>
                        </a:spcBef>
                        <a:spcAft>
                          <a:spcPts val="0"/>
                        </a:spcAft>
                      </a:pPr>
                      <a:r>
                        <a:rPr lang="en-US" sz="1400" dirty="0">
                          <a:effectLst/>
                        </a:rPr>
                        <a:t>871</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solidFill>
                      <a:srgbClr val="FFFF00"/>
                    </a:solidFill>
                  </a:tcPr>
                </a:tc>
                <a:tc>
                  <a:txBody>
                    <a:bodyPr/>
                    <a:lstStyle/>
                    <a:p>
                      <a:pPr marL="0" marR="0" algn="ctr">
                        <a:lnSpc>
                          <a:spcPct val="105000"/>
                        </a:lnSpc>
                        <a:spcBef>
                          <a:spcPts val="0"/>
                        </a:spcBef>
                        <a:spcAft>
                          <a:spcPts val="0"/>
                        </a:spcAft>
                      </a:pPr>
                      <a:r>
                        <a:rPr lang="en-US" sz="1400">
                          <a:effectLst/>
                        </a:rPr>
                        <a:t>732</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400" dirty="0" smtClean="0">
                          <a:effectLst/>
                        </a:rPr>
                        <a:t>139</a:t>
                      </a:r>
                      <a:r>
                        <a:rPr lang="en-US" sz="1400" baseline="30000" dirty="0" smtClean="0">
                          <a:effectLst/>
                        </a:rPr>
                        <a:t>*</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400">
                          <a:effectLst/>
                        </a:rPr>
                        <a:t>16.0%</a:t>
                      </a:r>
                      <a:endParaRPr lang="en-US" sz="140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400" dirty="0">
                          <a:effectLst/>
                        </a:rPr>
                        <a:t>20</a:t>
                      </a:r>
                      <a:endParaRPr lang="en-US" sz="14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tcPr>
                </a:tc>
                <a:tc>
                  <a:txBody>
                    <a:bodyPr/>
                    <a:lstStyle/>
                    <a:p>
                      <a:pPr marL="0" marR="0" algn="ctr">
                        <a:lnSpc>
                          <a:spcPct val="105000"/>
                        </a:lnSpc>
                        <a:spcBef>
                          <a:spcPts val="0"/>
                        </a:spcBef>
                        <a:spcAft>
                          <a:spcPts val="0"/>
                        </a:spcAft>
                      </a:pPr>
                      <a:r>
                        <a:rPr lang="en-US" sz="1400" dirty="0">
                          <a:effectLst/>
                        </a:rPr>
                        <a:t>864</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400">
                          <a:effectLst/>
                        </a:rPr>
                        <a:t>869</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400">
                          <a:effectLst/>
                        </a:rPr>
                        <a:t>-5</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105000"/>
                        </a:lnSpc>
                        <a:spcBef>
                          <a:spcPts val="0"/>
                        </a:spcBef>
                        <a:spcAft>
                          <a:spcPts val="0"/>
                        </a:spcAft>
                      </a:pPr>
                      <a:r>
                        <a:rPr lang="en-US" sz="1400">
                          <a:effectLst/>
                        </a:rPr>
                        <a:t>-0.5%</a:t>
                      </a:r>
                      <a:endParaRPr lang="en-US" sz="140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ctr">
                        <a:lnSpc>
                          <a:spcPct val="105000"/>
                        </a:lnSpc>
                        <a:spcBef>
                          <a:spcPts val="0"/>
                        </a:spcBef>
                        <a:spcAft>
                          <a:spcPts val="0"/>
                        </a:spcAft>
                      </a:pPr>
                      <a:r>
                        <a:rPr lang="en-US" sz="1400" dirty="0">
                          <a:effectLst/>
                        </a:rPr>
                        <a:t>144</a:t>
                      </a:r>
                      <a:r>
                        <a:rPr lang="en-US" sz="1400" baseline="30000" dirty="0" smtClean="0">
                          <a:effectLst/>
                        </a:rPr>
                        <a:t>*</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solidFill>
                      <a:srgbClr val="FFFF00"/>
                    </a:solidFill>
                  </a:tcPr>
                </a:tc>
                <a:tc>
                  <a:txBody>
                    <a:bodyPr/>
                    <a:lstStyle/>
                    <a:p>
                      <a:pPr marL="0" marR="0" algn="ctr">
                        <a:lnSpc>
                          <a:spcPct val="105000"/>
                        </a:lnSpc>
                        <a:spcBef>
                          <a:spcPts val="0"/>
                        </a:spcBef>
                        <a:spcAft>
                          <a:spcPts val="0"/>
                        </a:spcAft>
                      </a:pPr>
                      <a:r>
                        <a:rPr lang="en-US" sz="1400" dirty="0">
                          <a:effectLst/>
                        </a:rPr>
                        <a:t>16.5%</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solidFill>
                      <a:srgbClr val="FFFF00"/>
                    </a:solidFill>
                  </a:tcPr>
                </a:tc>
                <a:tc>
                  <a:txBody>
                    <a:bodyPr/>
                    <a:lstStyle/>
                    <a:p>
                      <a:pPr marL="0" marR="0" algn="ctr">
                        <a:lnSpc>
                          <a:spcPct val="105000"/>
                        </a:lnSpc>
                        <a:spcBef>
                          <a:spcPts val="0"/>
                        </a:spcBef>
                        <a:spcAft>
                          <a:spcPts val="0"/>
                        </a:spcAft>
                      </a:pPr>
                      <a:r>
                        <a:rPr lang="en-US" sz="1400" dirty="0">
                          <a:effectLst/>
                        </a:rPr>
                        <a:t>$17,190</a:t>
                      </a:r>
                      <a:endParaRPr lang="en-US" sz="14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r>
              <a:tr h="451992">
                <a:tc>
                  <a:txBody>
                    <a:bodyPr/>
                    <a:lstStyle/>
                    <a:p>
                      <a:pPr marL="0" marR="0">
                        <a:lnSpc>
                          <a:spcPct val="105000"/>
                        </a:lnSpc>
                        <a:spcBef>
                          <a:spcPts val="0"/>
                        </a:spcBef>
                        <a:spcAft>
                          <a:spcPts val="0"/>
                        </a:spcAft>
                      </a:pPr>
                      <a:r>
                        <a:rPr lang="en-US" sz="1400" dirty="0" smtClean="0">
                          <a:effectLst/>
                        </a:rPr>
                        <a:t>Other</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116</a:t>
                      </a:r>
                      <a:endParaRPr lang="en-US" sz="14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400">
                          <a:effectLst/>
                        </a:rPr>
                        <a:t>887</a:t>
                      </a:r>
                      <a:endParaRPr lang="en-US" sz="1400">
                        <a:effectLst/>
                        <a:latin typeface="Times New Roman" panose="020206030504050203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400">
                          <a:effectLst/>
                        </a:rPr>
                        <a:t>702</a:t>
                      </a:r>
                      <a:endParaRPr lang="en-US" sz="1400">
                        <a:effectLst/>
                        <a:latin typeface="Times New Roman" panose="020206030504050203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400" dirty="0" smtClean="0">
                          <a:effectLst/>
                        </a:rPr>
                        <a:t>184</a:t>
                      </a:r>
                      <a:r>
                        <a:rPr lang="en-US" sz="1400" baseline="30000" dirty="0" smtClean="0">
                          <a:effectLst/>
                        </a:rPr>
                        <a:t>*</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400">
                          <a:effectLst/>
                        </a:rPr>
                        <a:t>20.8%</a:t>
                      </a:r>
                      <a:endParaRPr lang="en-US" sz="140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116</a:t>
                      </a:r>
                      <a:endParaRPr lang="en-US" sz="14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400">
                          <a:effectLst/>
                        </a:rPr>
                        <a:t>879</a:t>
                      </a:r>
                      <a:endParaRPr lang="en-US" sz="1400">
                        <a:effectLst/>
                        <a:latin typeface="Times New Roman" panose="020206030504050203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400">
                          <a:effectLst/>
                        </a:rPr>
                        <a:t>890</a:t>
                      </a:r>
                      <a:endParaRPr lang="en-US" sz="1400">
                        <a:effectLst/>
                        <a:latin typeface="Times New Roman" panose="020206030504050203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400">
                          <a:effectLst/>
                        </a:rPr>
                        <a:t>-11</a:t>
                      </a:r>
                      <a:endParaRPr lang="en-US" sz="1400">
                        <a:effectLst/>
                        <a:latin typeface="Times New Roman" panose="020206030504050203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400">
                          <a:effectLst/>
                        </a:rPr>
                        <a:t>-1.2%</a:t>
                      </a:r>
                      <a:endParaRPr lang="en-US" sz="140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400" dirty="0" smtClean="0">
                          <a:effectLst/>
                        </a:rPr>
                        <a:t>195</a:t>
                      </a:r>
                      <a:r>
                        <a:rPr lang="en-US" sz="1400" baseline="30000" dirty="0" smtClean="0">
                          <a:effectLst/>
                        </a:rPr>
                        <a:t>*</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400">
                          <a:effectLst/>
                        </a:rPr>
                        <a:t>22.0%</a:t>
                      </a:r>
                      <a:endParaRPr lang="en-US" sz="140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algn="ctr">
                        <a:lnSpc>
                          <a:spcPct val="105000"/>
                        </a:lnSpc>
                        <a:spcBef>
                          <a:spcPts val="0"/>
                        </a:spcBef>
                        <a:spcAft>
                          <a:spcPts val="0"/>
                        </a:spcAft>
                      </a:pPr>
                      <a:r>
                        <a:rPr lang="en-US" sz="1400" dirty="0">
                          <a:effectLst/>
                        </a:rPr>
                        <a:t>$15,595</a:t>
                      </a:r>
                      <a:endParaRPr lang="en-US" sz="14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435432">
                <a:tc>
                  <a:txBody>
                    <a:bodyPr/>
                    <a:lstStyle/>
                    <a:p>
                      <a:pPr marL="0" marR="0">
                        <a:lnSpc>
                          <a:spcPct val="105000"/>
                        </a:lnSpc>
                        <a:spcBef>
                          <a:spcPts val="0"/>
                        </a:spcBef>
                        <a:spcAft>
                          <a:spcPts val="0"/>
                        </a:spcAft>
                      </a:pPr>
                      <a:r>
                        <a:rPr lang="en-US" sz="1400" dirty="0">
                          <a:effectLst/>
                        </a:rPr>
                        <a:t>All</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dirty="0">
                          <a:effectLst/>
                        </a:rPr>
                        <a:t>646</a:t>
                      </a:r>
                      <a:endParaRPr lang="en-US" sz="14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lnSpc>
                          <a:spcPct val="105000"/>
                        </a:lnSpc>
                        <a:spcBef>
                          <a:spcPts val="0"/>
                        </a:spcBef>
                        <a:spcAft>
                          <a:spcPts val="0"/>
                        </a:spcAft>
                      </a:pPr>
                      <a:r>
                        <a:rPr lang="en-US" sz="1400" dirty="0">
                          <a:effectLst/>
                        </a:rPr>
                        <a:t>859</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lnSpc>
                          <a:spcPct val="105000"/>
                        </a:lnSpc>
                        <a:spcBef>
                          <a:spcPts val="0"/>
                        </a:spcBef>
                        <a:spcAft>
                          <a:spcPts val="0"/>
                        </a:spcAft>
                      </a:pPr>
                      <a:r>
                        <a:rPr lang="en-US" sz="1400" dirty="0">
                          <a:effectLst/>
                        </a:rPr>
                        <a:t>675</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lnSpc>
                          <a:spcPct val="105000"/>
                        </a:lnSpc>
                        <a:spcBef>
                          <a:spcPts val="0"/>
                        </a:spcBef>
                        <a:spcAft>
                          <a:spcPts val="0"/>
                        </a:spcAft>
                      </a:pPr>
                      <a:r>
                        <a:rPr lang="en-US" sz="1400" dirty="0" smtClean="0">
                          <a:effectLst/>
                        </a:rPr>
                        <a:t>194</a:t>
                      </a:r>
                      <a:r>
                        <a:rPr lang="en-US" sz="1400" baseline="30000" dirty="0" smtClean="0">
                          <a:effectLst/>
                        </a:rPr>
                        <a:t>*</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lnSpc>
                          <a:spcPct val="105000"/>
                        </a:lnSpc>
                        <a:spcBef>
                          <a:spcPts val="0"/>
                        </a:spcBef>
                        <a:spcAft>
                          <a:spcPts val="0"/>
                        </a:spcAft>
                      </a:pPr>
                      <a:r>
                        <a:rPr lang="en-US" sz="1400" dirty="0">
                          <a:effectLst/>
                        </a:rPr>
                        <a:t>22.3%</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dirty="0">
                          <a:effectLst/>
                        </a:rPr>
                        <a:t>646</a:t>
                      </a:r>
                      <a:endParaRPr lang="en-US" sz="14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lnSpc>
                          <a:spcPct val="105000"/>
                        </a:lnSpc>
                        <a:spcBef>
                          <a:spcPts val="0"/>
                        </a:spcBef>
                        <a:spcAft>
                          <a:spcPts val="0"/>
                        </a:spcAft>
                      </a:pPr>
                      <a:r>
                        <a:rPr lang="en-US" sz="1400" dirty="0">
                          <a:effectLst/>
                        </a:rPr>
                        <a:t>859</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lnSpc>
                          <a:spcPct val="105000"/>
                        </a:lnSpc>
                        <a:spcBef>
                          <a:spcPts val="0"/>
                        </a:spcBef>
                        <a:spcAft>
                          <a:spcPts val="0"/>
                        </a:spcAft>
                      </a:pPr>
                      <a:r>
                        <a:rPr lang="en-US" sz="1400" dirty="0">
                          <a:effectLst/>
                        </a:rPr>
                        <a:t>871</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lnSpc>
                          <a:spcPct val="105000"/>
                        </a:lnSpc>
                        <a:spcBef>
                          <a:spcPts val="0"/>
                        </a:spcBef>
                        <a:spcAft>
                          <a:spcPts val="0"/>
                        </a:spcAft>
                      </a:pPr>
                      <a:r>
                        <a:rPr lang="en-US" sz="1400" dirty="0">
                          <a:effectLst/>
                        </a:rPr>
                        <a:t>-13</a:t>
                      </a:r>
                      <a:r>
                        <a:rPr lang="en-US" sz="1400" baseline="30000" dirty="0">
                          <a:effectLst/>
                        </a:rPr>
                        <a:t>***</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lnSpc>
                          <a:spcPct val="105000"/>
                        </a:lnSpc>
                        <a:spcBef>
                          <a:spcPts val="0"/>
                        </a:spcBef>
                        <a:spcAft>
                          <a:spcPts val="0"/>
                        </a:spcAft>
                      </a:pPr>
                      <a:r>
                        <a:rPr lang="en-US" sz="1400" dirty="0">
                          <a:effectLst/>
                        </a:rPr>
                        <a:t>-1.5%</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lnSpc>
                          <a:spcPct val="105000"/>
                        </a:lnSpc>
                        <a:spcBef>
                          <a:spcPts val="0"/>
                        </a:spcBef>
                        <a:spcAft>
                          <a:spcPts val="0"/>
                        </a:spcAft>
                      </a:pPr>
                      <a:r>
                        <a:rPr lang="en-US" sz="1400" dirty="0">
                          <a:effectLst/>
                        </a:rPr>
                        <a:t>206</a:t>
                      </a:r>
                      <a:r>
                        <a:rPr lang="en-US" sz="1400" baseline="30000" dirty="0" smtClean="0">
                          <a:effectLst/>
                        </a:rPr>
                        <a:t>*</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lnSpc>
                          <a:spcPct val="105000"/>
                        </a:lnSpc>
                        <a:spcBef>
                          <a:spcPts val="0"/>
                        </a:spcBef>
                        <a:spcAft>
                          <a:spcPts val="0"/>
                        </a:spcAft>
                      </a:pPr>
                      <a:r>
                        <a:rPr lang="en-US" sz="1400" dirty="0">
                          <a:effectLst/>
                        </a:rPr>
                        <a:t>23.8%</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lnSpc>
                          <a:spcPct val="105000"/>
                        </a:lnSpc>
                        <a:spcBef>
                          <a:spcPts val="0"/>
                        </a:spcBef>
                        <a:spcAft>
                          <a:spcPts val="0"/>
                        </a:spcAft>
                      </a:pPr>
                      <a:r>
                        <a:rPr lang="en-US" sz="1400" dirty="0">
                          <a:effectLst/>
                        </a:rPr>
                        <a:t>$15,556</a:t>
                      </a:r>
                      <a:endParaRPr lang="en-US" sz="14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189163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8938" y="2143125"/>
            <a:ext cx="8184325" cy="1362075"/>
          </a:xfrm>
        </p:spPr>
        <p:txBody>
          <a:bodyPr/>
          <a:lstStyle/>
          <a:p>
            <a:pPr algn="ctr"/>
            <a:r>
              <a:rPr lang="en-US" sz="4400" dirty="0"/>
              <a:t>PROGRAM 4</a:t>
            </a:r>
            <a:r>
              <a:rPr lang="en-US" sz="4400" dirty="0" smtClean="0"/>
              <a:t> </a:t>
            </a:r>
            <a:r>
              <a:rPr lang="en-US" sz="4400" dirty="0"/>
              <a:t>example</a:t>
            </a:r>
          </a:p>
        </p:txBody>
      </p:sp>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E750C344-2A1F-43C7-A786-CA44BAE0FC0D}" type="slidenum">
              <a:rPr lang="en-US" altLang="en-US" sz="1000"/>
              <a:pPr eaLnBrk="1" hangingPunct="1">
                <a:spcBef>
                  <a:spcPct val="50000"/>
                </a:spcBef>
              </a:pPr>
              <a:t>48</a:t>
            </a:fld>
            <a:endParaRPr lang="en-US" altLang="en-US" sz="1000"/>
          </a:p>
        </p:txBody>
      </p:sp>
    </p:spTree>
    <p:extLst>
      <p:ext uri="{BB962C8B-B14F-4D97-AF65-F5344CB8AC3E}">
        <p14:creationId xmlns:p14="http://schemas.microsoft.com/office/powerpoint/2010/main" val="4166713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6" name="Rectangle 44"/>
          <p:cNvSpPr>
            <a:spLocks noGrp="1" noChangeArrowheads="1"/>
          </p:cNvSpPr>
          <p:nvPr>
            <p:ph type="title"/>
          </p:nvPr>
        </p:nvSpPr>
        <p:spPr>
          <a:xfrm>
            <a:off x="85725" y="0"/>
            <a:ext cx="7772400" cy="1143000"/>
          </a:xfrm>
        </p:spPr>
        <p:txBody>
          <a:bodyPr/>
          <a:lstStyle/>
          <a:p>
            <a:pPr algn="l"/>
            <a:r>
              <a:rPr lang="en-US" altLang="en-US" dirty="0" smtClean="0"/>
              <a:t>All Electric Program</a:t>
            </a:r>
            <a:endParaRPr lang="en-US" altLang="en-US" dirty="0"/>
          </a:p>
        </p:txBody>
      </p:sp>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E750C344-2A1F-43C7-A786-CA44BAE0FC0D}" type="slidenum">
              <a:rPr lang="en-US" altLang="en-US" sz="1000"/>
              <a:pPr eaLnBrk="1" hangingPunct="1">
                <a:spcBef>
                  <a:spcPct val="50000"/>
                </a:spcBef>
              </a:pPr>
              <a:t>49</a:t>
            </a:fld>
            <a:endParaRPr lang="en-US" altLang="en-US" sz="1000"/>
          </a:p>
        </p:txBody>
      </p:sp>
      <p:graphicFrame>
        <p:nvGraphicFramePr>
          <p:cNvPr id="2" name="Table 1"/>
          <p:cNvGraphicFramePr>
            <a:graphicFrameLocks noGrp="1"/>
          </p:cNvGraphicFramePr>
          <p:nvPr>
            <p:extLst>
              <p:ext uri="{D42A27DB-BD31-4B8C-83A1-F6EECF244321}">
                <p14:modId xmlns:p14="http://schemas.microsoft.com/office/powerpoint/2010/main" val="2190936370"/>
              </p:ext>
            </p:extLst>
          </p:nvPr>
        </p:nvGraphicFramePr>
        <p:xfrm>
          <a:off x="556419" y="2397366"/>
          <a:ext cx="8031162" cy="3698634"/>
        </p:xfrm>
        <a:graphic>
          <a:graphicData uri="http://schemas.openxmlformats.org/drawingml/2006/table">
            <a:tbl>
              <a:tblPr firstRow="1" firstCol="1" bandRow="1">
                <a:tableStyleId>{5C22544A-7EE6-4342-B048-85BDC9FD1C3A}</a:tableStyleId>
              </a:tblPr>
              <a:tblGrid>
                <a:gridCol w="3992562"/>
                <a:gridCol w="2154059"/>
                <a:gridCol w="1884541"/>
              </a:tblGrid>
              <a:tr h="48433">
                <a:tc rowSpan="2">
                  <a:txBody>
                    <a:bodyPr/>
                    <a:lstStyle/>
                    <a:p>
                      <a:pPr marL="0" marR="0" algn="ctr">
                        <a:lnSpc>
                          <a:spcPct val="107000"/>
                        </a:lnSpc>
                        <a:spcBef>
                          <a:spcPts val="0"/>
                        </a:spcBef>
                        <a:spcAft>
                          <a:spcPts val="0"/>
                        </a:spcAft>
                      </a:pPr>
                      <a:r>
                        <a:rPr lang="en-US" sz="2000" dirty="0">
                          <a:effectLst/>
                        </a:rPr>
                        <a:t>Measure</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bg1"/>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2000" dirty="0">
                          <a:effectLst/>
                        </a:rPr>
                        <a:t>2011-2015 Jobs</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bg1"/>
                      </a:solidFill>
                      <a:prstDash val="solid"/>
                      <a:round/>
                      <a:headEnd type="none" w="med" len="med"/>
                      <a:tailEnd type="none" w="med" len="med"/>
                    </a:lnB>
                  </a:tcPr>
                </a:tc>
                <a:tc hMerge="1">
                  <a:txBody>
                    <a:bodyPr/>
                    <a:lstStyle/>
                    <a:p>
                      <a:endParaRPr lang="en-US"/>
                    </a:p>
                  </a:txBody>
                  <a:tcPr/>
                </a:tc>
              </a:tr>
              <a:tr h="1062869">
                <a:tc vMerge="1">
                  <a:txBody>
                    <a:bodyPr/>
                    <a:lstStyle/>
                    <a:p>
                      <a:endParaRPr lang="en-US"/>
                    </a:p>
                  </a:txBody>
                  <a:tcPr/>
                </a:tc>
                <a:tc>
                  <a:txBody>
                    <a:bodyPr/>
                    <a:lstStyle/>
                    <a:p>
                      <a:pPr marL="0" marR="0" algn="ctr">
                        <a:lnSpc>
                          <a:spcPct val="107000"/>
                        </a:lnSpc>
                        <a:spcBef>
                          <a:spcPts val="0"/>
                        </a:spcBef>
                        <a:spcAft>
                          <a:spcPts val="0"/>
                        </a:spcAft>
                      </a:pPr>
                      <a:r>
                        <a:rPr lang="en-US" sz="2000" b="1" dirty="0">
                          <a:solidFill>
                            <a:schemeClr val="bg1"/>
                          </a:solidFill>
                          <a:effectLst/>
                        </a:rPr>
                        <a:t>Source</a:t>
                      </a:r>
                      <a:endParaRPr lang="en-US" sz="2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a:txBody>
                    <a:bodyPr/>
                    <a:lstStyle/>
                    <a:p>
                      <a:pPr marL="0" marR="0" algn="ctr">
                        <a:lnSpc>
                          <a:spcPct val="107000"/>
                        </a:lnSpc>
                        <a:spcBef>
                          <a:spcPts val="0"/>
                        </a:spcBef>
                        <a:spcAft>
                          <a:spcPts val="0"/>
                        </a:spcAft>
                      </a:pPr>
                      <a:r>
                        <a:rPr lang="en-US" sz="2000" b="1" dirty="0">
                          <a:solidFill>
                            <a:schemeClr val="bg1"/>
                          </a:solidFill>
                          <a:effectLst/>
                        </a:rPr>
                        <a:t>Mean Annual Savings (kWh) </a:t>
                      </a:r>
                      <a:endParaRPr lang="en-US" sz="20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solidFill>
                      <a:schemeClr val="accent1"/>
                    </a:solidFill>
                  </a:tcPr>
                </a:tc>
              </a:tr>
              <a:tr h="370822">
                <a:tc rowSpan="2">
                  <a:txBody>
                    <a:bodyPr/>
                    <a:lstStyle/>
                    <a:p>
                      <a:pPr marL="0" marR="0">
                        <a:lnSpc>
                          <a:spcPct val="107000"/>
                        </a:lnSpc>
                        <a:spcBef>
                          <a:spcPts val="0"/>
                        </a:spcBef>
                        <a:spcAft>
                          <a:spcPts val="0"/>
                        </a:spcAft>
                      </a:pPr>
                      <a:r>
                        <a:rPr lang="en-US" sz="2000" dirty="0">
                          <a:effectLst/>
                        </a:rPr>
                        <a:t>Insulation – Floor</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rPr>
                        <a:t>CT (2016)</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a:effectLst/>
                        </a:rPr>
                        <a:t> </a:t>
                      </a:r>
                      <a:r>
                        <a:rPr lang="en-US" sz="2000" dirty="0" smtClean="0">
                          <a:effectLst/>
                        </a:rPr>
                        <a:t>150</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r h="370822">
                <a:tc vMerge="1">
                  <a:txBody>
                    <a:bodyPr/>
                    <a:lstStyle/>
                    <a:p>
                      <a:endParaRPr lang="en-US"/>
                    </a:p>
                  </a:txBody>
                  <a:tcPr/>
                </a:tc>
                <a:tc>
                  <a:txBody>
                    <a:bodyPr/>
                    <a:lstStyle/>
                    <a:p>
                      <a:pPr marL="0" marR="0" algn="ctr">
                        <a:lnSpc>
                          <a:spcPct val="107000"/>
                        </a:lnSpc>
                        <a:spcBef>
                          <a:spcPts val="0"/>
                        </a:spcBef>
                        <a:spcAft>
                          <a:spcPts val="0"/>
                        </a:spcAft>
                      </a:pPr>
                      <a:r>
                        <a:rPr lang="en-US" sz="2000" dirty="0">
                          <a:effectLst/>
                        </a:rPr>
                        <a:t>IL (2016)</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rPr>
                        <a:t> </a:t>
                      </a:r>
                      <a:r>
                        <a:rPr lang="en-US" sz="2000" dirty="0" smtClean="0">
                          <a:effectLst/>
                        </a:rPr>
                        <a:t>58</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r>
              <a:tr h="370822">
                <a:tc rowSpan="2">
                  <a:txBody>
                    <a:bodyPr/>
                    <a:lstStyle/>
                    <a:p>
                      <a:pPr marL="0" marR="0">
                        <a:lnSpc>
                          <a:spcPct val="107000"/>
                        </a:lnSpc>
                        <a:spcBef>
                          <a:spcPts val="0"/>
                        </a:spcBef>
                        <a:spcAft>
                          <a:spcPts val="0"/>
                        </a:spcAft>
                      </a:pPr>
                      <a:r>
                        <a:rPr lang="en-US" sz="2000" dirty="0">
                          <a:effectLst/>
                        </a:rPr>
                        <a:t>Room AC – Early Replacement</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effectLst/>
                        </a:rPr>
                        <a:t>CT (2016)</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tabLst>
                          <a:tab pos="939165" algn="l"/>
                        </a:tabLst>
                      </a:pPr>
                      <a:r>
                        <a:rPr lang="en-US" sz="2000" dirty="0" smtClean="0">
                          <a:effectLst/>
                        </a:rPr>
                        <a:t>59</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r>
              <a:tr h="370822">
                <a:tc vMerge="1">
                  <a:txBody>
                    <a:bodyPr/>
                    <a:lstStyle/>
                    <a:p>
                      <a:endParaRPr lang="en-US"/>
                    </a:p>
                  </a:txBody>
                  <a:tcPr/>
                </a:tc>
                <a:tc>
                  <a:txBody>
                    <a:bodyPr/>
                    <a:lstStyle/>
                    <a:p>
                      <a:pPr marL="0" marR="0" algn="ctr">
                        <a:lnSpc>
                          <a:spcPct val="107000"/>
                        </a:lnSpc>
                        <a:spcBef>
                          <a:spcPts val="0"/>
                        </a:spcBef>
                        <a:spcAft>
                          <a:spcPts val="0"/>
                        </a:spcAft>
                      </a:pPr>
                      <a:r>
                        <a:rPr lang="en-US" sz="2000" dirty="0">
                          <a:effectLst/>
                        </a:rPr>
                        <a:t>PA (2016)</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rPr>
                        <a:t> </a:t>
                      </a:r>
                      <a:r>
                        <a:rPr lang="en-US" sz="2000" dirty="0" smtClean="0">
                          <a:effectLst/>
                        </a:rPr>
                        <a:t>39</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r>
              <a:tr h="370822">
                <a:tc rowSpan="2">
                  <a:txBody>
                    <a:bodyPr/>
                    <a:lstStyle/>
                    <a:p>
                      <a:pPr marL="0" marR="0">
                        <a:lnSpc>
                          <a:spcPct val="107000"/>
                        </a:lnSpc>
                        <a:spcBef>
                          <a:spcPts val="0"/>
                        </a:spcBef>
                        <a:spcAft>
                          <a:spcPts val="0"/>
                        </a:spcAft>
                      </a:pPr>
                      <a:r>
                        <a:rPr lang="en-US" sz="2000" dirty="0">
                          <a:effectLst/>
                        </a:rPr>
                        <a:t>Dehumidifier – Early Replacement</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effectLst/>
                        </a:rPr>
                        <a:t>MN (2016)</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lnSpc>
                          <a:spcPct val="107000"/>
                        </a:lnSpc>
                        <a:spcBef>
                          <a:spcPts val="0"/>
                        </a:spcBef>
                        <a:spcAft>
                          <a:spcPts val="0"/>
                        </a:spcAft>
                      </a:pPr>
                      <a:r>
                        <a:rPr lang="en-US" sz="2000" dirty="0" smtClean="0">
                          <a:effectLst/>
                        </a:rPr>
                        <a:t>136</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r>
              <a:tr h="455519">
                <a:tc vMerge="1">
                  <a:txBody>
                    <a:bodyPr/>
                    <a:lstStyle/>
                    <a:p>
                      <a:endParaRPr lang="en-US"/>
                    </a:p>
                  </a:txBody>
                  <a:tcPr/>
                </a:tc>
                <a:tc>
                  <a:txBody>
                    <a:bodyPr/>
                    <a:lstStyle/>
                    <a:p>
                      <a:pPr marL="0" marR="0" algn="ctr">
                        <a:lnSpc>
                          <a:spcPct val="107000"/>
                        </a:lnSpc>
                        <a:spcBef>
                          <a:spcPts val="0"/>
                        </a:spcBef>
                        <a:spcAft>
                          <a:spcPts val="0"/>
                        </a:spcAft>
                      </a:pPr>
                      <a:r>
                        <a:rPr lang="en-US" sz="2000" dirty="0">
                          <a:effectLst/>
                        </a:rPr>
                        <a:t>MA </a:t>
                      </a:r>
                      <a:r>
                        <a:rPr lang="en-US" sz="2000" dirty="0" smtClean="0">
                          <a:effectLst/>
                        </a:rPr>
                        <a:t>(</a:t>
                      </a:r>
                      <a:r>
                        <a:rPr lang="en-US" sz="2000" dirty="0">
                          <a:effectLst/>
                        </a:rPr>
                        <a:t>2013-15)</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smtClean="0">
                          <a:effectLst/>
                        </a:rPr>
                        <a:t>329</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2331994" y="1448467"/>
            <a:ext cx="4068806" cy="83099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n-US" dirty="0" smtClean="0"/>
              <a:t>Savings from one Program </a:t>
            </a:r>
          </a:p>
          <a:p>
            <a:pPr algn="ctr"/>
            <a:r>
              <a:rPr lang="en-US" dirty="0" smtClean="0"/>
              <a:t>Based on Different State TRMs</a:t>
            </a:r>
            <a:endParaRPr lang="en-US" dirty="0"/>
          </a:p>
        </p:txBody>
      </p:sp>
    </p:spTree>
    <p:extLst>
      <p:ext uri="{BB962C8B-B14F-4D97-AF65-F5344CB8AC3E}">
        <p14:creationId xmlns:p14="http://schemas.microsoft.com/office/powerpoint/2010/main" val="3682541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6" name="Rectangle 44"/>
          <p:cNvSpPr>
            <a:spLocks noGrp="1" noChangeArrowheads="1"/>
          </p:cNvSpPr>
          <p:nvPr>
            <p:ph type="title"/>
          </p:nvPr>
        </p:nvSpPr>
        <p:spPr>
          <a:xfrm>
            <a:off x="161925" y="84138"/>
            <a:ext cx="7772400" cy="1143000"/>
          </a:xfrm>
        </p:spPr>
        <p:txBody>
          <a:bodyPr/>
          <a:lstStyle/>
          <a:p>
            <a:pPr algn="l"/>
            <a:r>
              <a:rPr lang="en-US" altLang="en-US" dirty="0" smtClean="0"/>
              <a:t>November 9, 2016</a:t>
            </a:r>
            <a:endParaRPr lang="en-US" altLang="en-US" dirty="0"/>
          </a:p>
        </p:txBody>
      </p:sp>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E750C344-2A1F-43C7-A786-CA44BAE0FC0D}" type="slidenum">
              <a:rPr lang="en-US" altLang="en-US" sz="1000"/>
              <a:pPr eaLnBrk="1" hangingPunct="1">
                <a:spcBef>
                  <a:spcPct val="50000"/>
                </a:spcBef>
              </a:pPr>
              <a:t>5</a:t>
            </a:fld>
            <a:endParaRPr lang="en-US" altLang="en-US" sz="1000" dirty="0"/>
          </a:p>
        </p:txBody>
      </p:sp>
      <p:pic>
        <p:nvPicPr>
          <p:cNvPr id="11270" name="Picture 6" descr="Image result for 2016 United States Presidential Election Trump Victory"/>
          <p:cNvPicPr>
            <a:picLocks noChangeAspect="1" noChangeArrowheads="1"/>
          </p:cNvPicPr>
          <p:nvPr/>
        </p:nvPicPr>
        <p:blipFill rotWithShape="1">
          <a:blip r:embed="rId4">
            <a:extLst>
              <a:ext uri="{28A0092B-C50C-407E-A947-70E740481C1C}">
                <a14:useLocalDpi xmlns:a14="http://schemas.microsoft.com/office/drawing/2010/main" val="0"/>
              </a:ext>
            </a:extLst>
          </a:blip>
          <a:srcRect t="10706"/>
          <a:stretch/>
        </p:blipFill>
        <p:spPr bwMode="auto">
          <a:xfrm>
            <a:off x="355058" y="1806146"/>
            <a:ext cx="7982492" cy="4552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7946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8938" y="2143125"/>
            <a:ext cx="8184325" cy="1362075"/>
          </a:xfrm>
        </p:spPr>
        <p:txBody>
          <a:bodyPr/>
          <a:lstStyle/>
          <a:p>
            <a:pPr algn="ctr"/>
            <a:r>
              <a:rPr lang="en-US" sz="4400" dirty="0"/>
              <a:t>PROGRAM </a:t>
            </a:r>
            <a:r>
              <a:rPr lang="en-US" sz="4400" dirty="0" smtClean="0"/>
              <a:t>5 </a:t>
            </a:r>
            <a:r>
              <a:rPr lang="en-US" sz="4400" dirty="0"/>
              <a:t>example</a:t>
            </a:r>
          </a:p>
        </p:txBody>
      </p:sp>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E750C344-2A1F-43C7-A786-CA44BAE0FC0D}" type="slidenum">
              <a:rPr lang="en-US" altLang="en-US" sz="1000"/>
              <a:pPr eaLnBrk="1" hangingPunct="1">
                <a:spcBef>
                  <a:spcPct val="50000"/>
                </a:spcBef>
              </a:pPr>
              <a:t>50</a:t>
            </a:fld>
            <a:endParaRPr lang="en-US" altLang="en-US" sz="1000"/>
          </a:p>
        </p:txBody>
      </p:sp>
    </p:spTree>
    <p:extLst>
      <p:ext uri="{BB962C8B-B14F-4D97-AF65-F5344CB8AC3E}">
        <p14:creationId xmlns:p14="http://schemas.microsoft.com/office/powerpoint/2010/main" val="1004743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6" name="Rectangle 44"/>
          <p:cNvSpPr>
            <a:spLocks noGrp="1" noChangeArrowheads="1"/>
          </p:cNvSpPr>
          <p:nvPr>
            <p:ph type="title"/>
          </p:nvPr>
        </p:nvSpPr>
        <p:spPr>
          <a:xfrm>
            <a:off x="85725" y="288305"/>
            <a:ext cx="7772400" cy="1143000"/>
          </a:xfrm>
        </p:spPr>
        <p:txBody>
          <a:bodyPr/>
          <a:lstStyle/>
          <a:p>
            <a:pPr algn="l"/>
            <a:r>
              <a:rPr lang="en-US" altLang="en-US" dirty="0" smtClean="0"/>
              <a:t>MN Low-Income</a:t>
            </a:r>
            <a:br>
              <a:rPr lang="en-US" altLang="en-US" dirty="0" smtClean="0"/>
            </a:br>
            <a:r>
              <a:rPr lang="en-US" altLang="en-US" dirty="0" smtClean="0"/>
              <a:t>Utility Weatherization</a:t>
            </a:r>
            <a:endParaRPr lang="en-US" alt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557582599"/>
              </p:ext>
            </p:extLst>
          </p:nvPr>
        </p:nvGraphicFramePr>
        <p:xfrm>
          <a:off x="102230" y="3357418"/>
          <a:ext cx="8942174" cy="3114040"/>
        </p:xfrm>
        <a:graphic>
          <a:graphicData uri="http://schemas.openxmlformats.org/drawingml/2006/table">
            <a:tbl>
              <a:tblPr firstRow="1" bandRow="1">
                <a:tableStyleId>{5C22544A-7EE6-4342-B048-85BDC9FD1C3A}</a:tableStyleId>
              </a:tblPr>
              <a:tblGrid>
                <a:gridCol w="990600"/>
                <a:gridCol w="2118360"/>
                <a:gridCol w="1108814"/>
                <a:gridCol w="1167713"/>
                <a:gridCol w="3556687"/>
              </a:tblGrid>
              <a:tr h="370840">
                <a:tc>
                  <a:txBody>
                    <a:bodyPr/>
                    <a:lstStyle/>
                    <a:p>
                      <a:endParaRPr lang="en-US" dirty="0"/>
                    </a:p>
                  </a:txBody>
                  <a:tcPr/>
                </a:tc>
                <a:tc>
                  <a:txBody>
                    <a:bodyPr/>
                    <a:lstStyle/>
                    <a:p>
                      <a:pPr algn="ctr"/>
                      <a:r>
                        <a:rPr lang="en-US" dirty="0" smtClean="0"/>
                        <a:t>Delivery</a:t>
                      </a:r>
                      <a:endParaRPr lang="en-US" dirty="0"/>
                    </a:p>
                  </a:txBody>
                  <a:tcPr anchor="ctr"/>
                </a:tc>
                <a:tc>
                  <a:txBody>
                    <a:bodyPr/>
                    <a:lstStyle/>
                    <a:p>
                      <a:pPr algn="ctr"/>
                      <a:r>
                        <a:rPr lang="en-US" dirty="0" smtClean="0"/>
                        <a:t>Average Cost</a:t>
                      </a:r>
                      <a:endParaRPr lang="en-US" dirty="0"/>
                    </a:p>
                  </a:txBody>
                  <a:tcPr anchor="ctr"/>
                </a:tc>
                <a:tc>
                  <a:txBody>
                    <a:bodyPr/>
                    <a:lstStyle/>
                    <a:p>
                      <a:pPr algn="ctr"/>
                      <a:r>
                        <a:rPr lang="en-US" dirty="0" smtClean="0"/>
                        <a:t>Average TRM Savings (</a:t>
                      </a:r>
                      <a:r>
                        <a:rPr lang="en-US" dirty="0" err="1" smtClean="0"/>
                        <a:t>Therms</a:t>
                      </a:r>
                      <a:r>
                        <a:rPr lang="en-US" dirty="0" smtClean="0"/>
                        <a:t>)</a:t>
                      </a:r>
                      <a:endParaRPr lang="en-US" dirty="0"/>
                    </a:p>
                  </a:txBody>
                  <a:tcPr anchor="ctr"/>
                </a:tc>
                <a:tc>
                  <a:txBody>
                    <a:bodyPr/>
                    <a:lstStyle/>
                    <a:p>
                      <a:pPr algn="ctr"/>
                      <a:r>
                        <a:rPr lang="en-US" dirty="0" smtClean="0"/>
                        <a:t>Notes</a:t>
                      </a:r>
                      <a:endParaRPr lang="en-US" dirty="0"/>
                    </a:p>
                  </a:txBody>
                  <a:tcPr anchor="ctr"/>
                </a:tc>
              </a:tr>
              <a:tr h="370840">
                <a:tc>
                  <a:txBody>
                    <a:bodyPr/>
                    <a:lstStyle/>
                    <a:p>
                      <a:r>
                        <a:rPr lang="en-US" dirty="0" smtClean="0"/>
                        <a:t>Utility 1</a:t>
                      </a:r>
                      <a:endParaRPr lang="en-US" dirty="0"/>
                    </a:p>
                  </a:txBody>
                  <a:tcPr anchor="ctr"/>
                </a:tc>
                <a:tc>
                  <a:txBody>
                    <a:bodyPr/>
                    <a:lstStyle/>
                    <a:p>
                      <a:pPr algn="ctr"/>
                      <a:r>
                        <a:rPr lang="en-US" dirty="0" smtClean="0"/>
                        <a:t>WAP Agencies</a:t>
                      </a:r>
                      <a:endParaRPr lang="en-US" dirty="0"/>
                    </a:p>
                  </a:txBody>
                  <a:tcPr anchor="ctr"/>
                </a:tc>
                <a:tc>
                  <a:txBody>
                    <a:bodyPr/>
                    <a:lstStyle/>
                    <a:p>
                      <a:pPr algn="ctr"/>
                      <a:r>
                        <a:rPr lang="en-US" dirty="0" smtClean="0"/>
                        <a:t>$3,482</a:t>
                      </a:r>
                      <a:endParaRPr lang="en-US" dirty="0"/>
                    </a:p>
                  </a:txBody>
                  <a:tcPr anchor="ctr"/>
                </a:tc>
                <a:tc>
                  <a:txBody>
                    <a:bodyPr/>
                    <a:lstStyle/>
                    <a:p>
                      <a:pPr algn="ctr"/>
                      <a:r>
                        <a:rPr lang="en-US" dirty="0" smtClean="0"/>
                        <a:t>186</a:t>
                      </a:r>
                      <a:endParaRPr lang="en-US" dirty="0"/>
                    </a:p>
                  </a:txBody>
                  <a:tcPr anchor="ctr"/>
                </a:tc>
                <a:tc rowSpan="2">
                  <a:txBody>
                    <a:bodyPr/>
                    <a:lstStyle/>
                    <a:p>
                      <a:pPr algn="ctr"/>
                      <a:r>
                        <a:rPr lang="en-US" dirty="0" smtClean="0"/>
                        <a:t>Consistent with WAP Billing analysis.  No data to assess performance of Non-WAP</a:t>
                      </a:r>
                      <a:r>
                        <a:rPr lang="en-US" baseline="0" dirty="0" smtClean="0"/>
                        <a:t>.</a:t>
                      </a:r>
                      <a:endParaRPr lang="en-US" dirty="0"/>
                    </a:p>
                  </a:txBody>
                  <a:tcPr anchor="ctr"/>
                </a:tc>
              </a:tr>
              <a:tr h="370840">
                <a:tc>
                  <a:txBody>
                    <a:bodyPr/>
                    <a:lstStyle/>
                    <a:p>
                      <a:r>
                        <a:rPr lang="en-US" dirty="0" smtClean="0"/>
                        <a:t>Utility 2</a:t>
                      </a:r>
                      <a:endParaRPr lang="en-US" dirty="0"/>
                    </a:p>
                  </a:txBody>
                  <a:tcPr anchor="ctr"/>
                </a:tc>
                <a:tc>
                  <a:txBody>
                    <a:bodyPr/>
                    <a:lstStyle/>
                    <a:p>
                      <a:pPr algn="ctr"/>
                      <a:r>
                        <a:rPr lang="en-US" dirty="0" smtClean="0"/>
                        <a:t>Non-WAP Agencies</a:t>
                      </a:r>
                      <a:endParaRPr lang="en-US" dirty="0"/>
                    </a:p>
                  </a:txBody>
                  <a:tcPr anchor="ctr"/>
                </a:tc>
                <a:tc>
                  <a:txBody>
                    <a:bodyPr/>
                    <a:lstStyle/>
                    <a:p>
                      <a:pPr algn="ctr"/>
                      <a:r>
                        <a:rPr lang="en-US" dirty="0" smtClean="0"/>
                        <a:t>$3,122</a:t>
                      </a:r>
                      <a:endParaRPr lang="en-US" dirty="0"/>
                    </a:p>
                  </a:txBody>
                  <a:tcPr anchor="ctr"/>
                </a:tc>
                <a:tc>
                  <a:txBody>
                    <a:bodyPr/>
                    <a:lstStyle/>
                    <a:p>
                      <a:pPr algn="ctr"/>
                      <a:r>
                        <a:rPr lang="en-US" dirty="0" smtClean="0"/>
                        <a:t>159</a:t>
                      </a:r>
                      <a:endParaRPr lang="en-US" dirty="0"/>
                    </a:p>
                  </a:txBody>
                  <a:tcPr anchor="ctr"/>
                </a:tc>
                <a:tc vMerge="1">
                  <a:txBody>
                    <a:bodyPr/>
                    <a:lstStyle/>
                    <a:p>
                      <a:pPr algn="ctr"/>
                      <a:endParaRPr lang="en-US" dirty="0"/>
                    </a:p>
                  </a:txBody>
                  <a:tcPr anchor="ctr"/>
                </a:tc>
              </a:tr>
              <a:tr h="370840">
                <a:tc>
                  <a:txBody>
                    <a:bodyPr/>
                    <a:lstStyle/>
                    <a:p>
                      <a:r>
                        <a:rPr lang="en-US" dirty="0" smtClean="0"/>
                        <a:t>Utility 3</a:t>
                      </a:r>
                      <a:endParaRPr lang="en-US" dirty="0"/>
                    </a:p>
                  </a:txBody>
                  <a:tcPr anchor="ctr"/>
                </a:tc>
                <a:tc>
                  <a:txBody>
                    <a:bodyPr/>
                    <a:lstStyle/>
                    <a:p>
                      <a:pPr algn="ctr"/>
                      <a:r>
                        <a:rPr lang="en-US" dirty="0" smtClean="0"/>
                        <a:t>WAP Agencies</a:t>
                      </a:r>
                      <a:endParaRPr lang="en-US" dirty="0"/>
                    </a:p>
                  </a:txBody>
                  <a:tcPr anchor="ctr"/>
                </a:tc>
                <a:tc>
                  <a:txBody>
                    <a:bodyPr/>
                    <a:lstStyle/>
                    <a:p>
                      <a:pPr algn="ctr"/>
                      <a:r>
                        <a:rPr lang="en-US" dirty="0" smtClean="0"/>
                        <a:t>$3,354</a:t>
                      </a:r>
                      <a:endParaRPr lang="en-US" dirty="0"/>
                    </a:p>
                  </a:txBody>
                  <a:tcPr anchor="ctr"/>
                </a:tc>
                <a:tc>
                  <a:txBody>
                    <a:bodyPr/>
                    <a:lstStyle/>
                    <a:p>
                      <a:pPr algn="ctr"/>
                      <a:r>
                        <a:rPr lang="en-US" dirty="0" smtClean="0"/>
                        <a:t>318</a:t>
                      </a:r>
                      <a:endParaRPr lang="en-US" dirty="0"/>
                    </a:p>
                  </a:txBody>
                  <a:tcPr anchor="ctr"/>
                </a:tc>
                <a:tc>
                  <a:txBody>
                    <a:bodyPr/>
                    <a:lstStyle/>
                    <a:p>
                      <a:pPr algn="ctr"/>
                      <a:r>
                        <a:rPr lang="en-US" dirty="0" smtClean="0"/>
                        <a:t>Appears high</a:t>
                      </a:r>
                      <a:endParaRPr lang="en-US" dirty="0"/>
                    </a:p>
                  </a:txBody>
                  <a:tcPr anchor="ctr"/>
                </a:tc>
              </a:tr>
              <a:tr h="370840">
                <a:tc>
                  <a:txBody>
                    <a:bodyPr/>
                    <a:lstStyle/>
                    <a:p>
                      <a:r>
                        <a:rPr lang="en-US" dirty="0" smtClean="0"/>
                        <a:t>Utility 4</a:t>
                      </a:r>
                      <a:endParaRPr lang="en-US" dirty="0"/>
                    </a:p>
                  </a:txBody>
                  <a:tcPr anchor="ctr"/>
                </a:tc>
                <a:tc>
                  <a:txBody>
                    <a:bodyPr/>
                    <a:lstStyle/>
                    <a:p>
                      <a:pPr algn="ctr"/>
                      <a:r>
                        <a:rPr lang="en-US" dirty="0" smtClean="0"/>
                        <a:t>WAP</a:t>
                      </a:r>
                      <a:r>
                        <a:rPr lang="en-US" baseline="0" dirty="0" smtClean="0"/>
                        <a:t> Agencies</a:t>
                      </a:r>
                      <a:endParaRPr lang="en-US" dirty="0"/>
                    </a:p>
                  </a:txBody>
                  <a:tcPr anchor="ctr"/>
                </a:tc>
                <a:tc>
                  <a:txBody>
                    <a:bodyPr/>
                    <a:lstStyle/>
                    <a:p>
                      <a:pPr algn="ctr"/>
                      <a:r>
                        <a:rPr lang="en-US" dirty="0" smtClean="0"/>
                        <a:t>$6,689</a:t>
                      </a:r>
                      <a:endParaRPr lang="en-US" dirty="0"/>
                    </a:p>
                  </a:txBody>
                  <a:tcPr anchor="ctr"/>
                </a:tc>
                <a:tc>
                  <a:txBody>
                    <a:bodyPr/>
                    <a:lstStyle/>
                    <a:p>
                      <a:pPr algn="ctr"/>
                      <a:r>
                        <a:rPr lang="en-US" dirty="0" smtClean="0"/>
                        <a:t>546</a:t>
                      </a:r>
                      <a:endParaRPr lang="en-US" dirty="0"/>
                    </a:p>
                  </a:txBody>
                  <a:tcPr anchor="ctr"/>
                </a:tc>
                <a:tc>
                  <a:txBody>
                    <a:bodyPr/>
                    <a:lstStyle/>
                    <a:p>
                      <a:pPr algn="ctr"/>
                      <a:r>
                        <a:rPr lang="en-US" dirty="0" smtClean="0"/>
                        <a:t>Appears high.  No information on pre-treatment</a:t>
                      </a:r>
                      <a:r>
                        <a:rPr lang="en-US" baseline="0" dirty="0" smtClean="0"/>
                        <a:t> usage.</a:t>
                      </a:r>
                      <a:endParaRPr lang="en-US" dirty="0"/>
                    </a:p>
                  </a:txBody>
                  <a:tcPr anchor="ctr"/>
                </a:tc>
              </a:tr>
            </a:tbl>
          </a:graphicData>
        </a:graphic>
      </p:graphicFrame>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E750C344-2A1F-43C7-A786-CA44BAE0FC0D}" type="slidenum">
              <a:rPr lang="en-US" altLang="en-US" sz="1000"/>
              <a:pPr eaLnBrk="1" hangingPunct="1">
                <a:spcBef>
                  <a:spcPct val="50000"/>
                </a:spcBef>
              </a:pPr>
              <a:t>51</a:t>
            </a:fld>
            <a:endParaRPr lang="en-US" altLang="en-US" sz="1000"/>
          </a:p>
        </p:txBody>
      </p:sp>
      <p:sp>
        <p:nvSpPr>
          <p:cNvPr id="4" name="TextBox 3"/>
          <p:cNvSpPr txBox="1"/>
          <p:nvPr/>
        </p:nvSpPr>
        <p:spPr>
          <a:xfrm>
            <a:off x="177544" y="1858574"/>
            <a:ext cx="7606762" cy="1323439"/>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marL="342900" indent="-342900">
              <a:buFont typeface="Arial" panose="020B0604020202020204" pitchFamily="34" charset="0"/>
              <a:buChar char="•"/>
            </a:pPr>
            <a:r>
              <a:rPr lang="en-US" sz="2000" dirty="0" smtClean="0"/>
              <a:t>Same TRM guidance used.</a:t>
            </a:r>
          </a:p>
          <a:p>
            <a:pPr marL="342900" indent="-342900">
              <a:buFont typeface="Arial" panose="020B0604020202020204" pitchFamily="34" charset="0"/>
              <a:buChar char="•"/>
            </a:pPr>
            <a:r>
              <a:rPr lang="en-US" sz="2000" dirty="0" smtClean="0"/>
              <a:t>Basic TRM – no interactions, no pre-treatment condition assessment.</a:t>
            </a:r>
          </a:p>
          <a:p>
            <a:pPr marL="342900" indent="-342900">
              <a:buFont typeface="Arial" panose="020B0604020202020204" pitchFamily="34" charset="0"/>
              <a:buChar char="•"/>
            </a:pPr>
            <a:r>
              <a:rPr lang="en-US" sz="2000" dirty="0" smtClean="0"/>
              <a:t>Allowed to use alternative method.</a:t>
            </a:r>
          </a:p>
          <a:p>
            <a:pPr marL="342900" indent="-342900">
              <a:buFont typeface="Arial" panose="020B0604020202020204" pitchFamily="34" charset="0"/>
              <a:buChar char="•"/>
            </a:pPr>
            <a:r>
              <a:rPr lang="en-US" sz="2000" dirty="0"/>
              <a:t>Documentation of calculation not provided</a:t>
            </a:r>
            <a:r>
              <a:rPr lang="en-US" sz="2000" dirty="0" smtClean="0"/>
              <a:t>.</a:t>
            </a:r>
            <a:endParaRPr lang="en-US" sz="2000" dirty="0"/>
          </a:p>
        </p:txBody>
      </p:sp>
    </p:spTree>
    <p:extLst>
      <p:ext uri="{BB962C8B-B14F-4D97-AF65-F5344CB8AC3E}">
        <p14:creationId xmlns:p14="http://schemas.microsoft.com/office/powerpoint/2010/main" val="37215251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8938" y="2143125"/>
            <a:ext cx="8184325" cy="1362075"/>
          </a:xfrm>
        </p:spPr>
        <p:txBody>
          <a:bodyPr/>
          <a:lstStyle/>
          <a:p>
            <a:pPr algn="ctr"/>
            <a:r>
              <a:rPr lang="en-US" sz="4400" dirty="0" smtClean="0"/>
              <a:t>Summary and Recommendations</a:t>
            </a:r>
            <a:endParaRPr lang="en-US" sz="4400" dirty="0"/>
          </a:p>
        </p:txBody>
      </p:sp>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E750C344-2A1F-43C7-A786-CA44BAE0FC0D}" type="slidenum">
              <a:rPr lang="en-US" altLang="en-US" sz="1000"/>
              <a:pPr eaLnBrk="1" hangingPunct="1">
                <a:spcBef>
                  <a:spcPct val="50000"/>
                </a:spcBef>
              </a:pPr>
              <a:t>52</a:t>
            </a:fld>
            <a:endParaRPr lang="en-US" altLang="en-US" sz="1000"/>
          </a:p>
        </p:txBody>
      </p:sp>
    </p:spTree>
    <p:extLst>
      <p:ext uri="{BB962C8B-B14F-4D97-AF65-F5344CB8AC3E}">
        <p14:creationId xmlns:p14="http://schemas.microsoft.com/office/powerpoint/2010/main" val="9300870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6" name="Rectangle 44"/>
          <p:cNvSpPr>
            <a:spLocks noGrp="1" noChangeArrowheads="1"/>
          </p:cNvSpPr>
          <p:nvPr>
            <p:ph type="title"/>
          </p:nvPr>
        </p:nvSpPr>
        <p:spPr>
          <a:xfrm>
            <a:off x="85725" y="253657"/>
            <a:ext cx="7772400" cy="1143000"/>
          </a:xfrm>
        </p:spPr>
        <p:txBody>
          <a:bodyPr/>
          <a:lstStyle/>
          <a:p>
            <a:pPr algn="l"/>
            <a:r>
              <a:rPr lang="en-US" altLang="en-US" dirty="0" smtClean="0"/>
              <a:t>Summary and </a:t>
            </a:r>
            <a:br>
              <a:rPr lang="en-US" altLang="en-US" dirty="0" smtClean="0"/>
            </a:br>
            <a:r>
              <a:rPr lang="en-US" altLang="en-US" dirty="0" smtClean="0"/>
              <a:t>Recommendations</a:t>
            </a:r>
            <a:endParaRPr lang="en-US" altLang="en-US" dirty="0"/>
          </a:p>
        </p:txBody>
      </p:sp>
      <p:graphicFrame>
        <p:nvGraphicFramePr>
          <p:cNvPr id="2" name="Diagram 1"/>
          <p:cNvGraphicFramePr/>
          <p:nvPr>
            <p:extLst>
              <p:ext uri="{D42A27DB-BD31-4B8C-83A1-F6EECF244321}">
                <p14:modId xmlns:p14="http://schemas.microsoft.com/office/powerpoint/2010/main" val="4219606191"/>
              </p:ext>
            </p:extLst>
          </p:nvPr>
        </p:nvGraphicFramePr>
        <p:xfrm>
          <a:off x="294331" y="1735696"/>
          <a:ext cx="7772400" cy="411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E750C344-2A1F-43C7-A786-CA44BAE0FC0D}" type="slidenum">
              <a:rPr lang="en-US" altLang="en-US" sz="1000"/>
              <a:pPr eaLnBrk="1" hangingPunct="1">
                <a:spcBef>
                  <a:spcPct val="50000"/>
                </a:spcBef>
              </a:pPr>
              <a:t>53</a:t>
            </a:fld>
            <a:endParaRPr lang="en-US" altLang="en-US" sz="1000"/>
          </a:p>
        </p:txBody>
      </p:sp>
    </p:spTree>
    <p:extLst>
      <p:ext uri="{BB962C8B-B14F-4D97-AF65-F5344CB8AC3E}">
        <p14:creationId xmlns:p14="http://schemas.microsoft.com/office/powerpoint/2010/main" val="18887777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Image result for snow on beach"/>
          <p:cNvPicPr>
            <a:picLocks noChangeAspect="1" noChangeArrowheads="1"/>
          </p:cNvPicPr>
          <p:nvPr/>
        </p:nvPicPr>
        <p:blipFill rotWithShape="1">
          <a:blip r:embed="rId2">
            <a:extLst>
              <a:ext uri="{28A0092B-C50C-407E-A947-70E740481C1C}">
                <a14:useLocalDpi xmlns:a14="http://schemas.microsoft.com/office/drawing/2010/main" val="0"/>
              </a:ext>
            </a:extLst>
          </a:blip>
          <a:srcRect l="20000" t="1429" r="20000" b="-1429"/>
          <a:stretch/>
        </p:blipFill>
        <p:spPr bwMode="auto">
          <a:xfrm>
            <a:off x="4265613" y="1379538"/>
            <a:ext cx="4800600" cy="5334000"/>
          </a:xfrm>
          <a:prstGeom prst="rect">
            <a:avLst/>
          </a:prstGeom>
          <a:noFill/>
          <a:extLst>
            <a:ext uri="{909E8E84-426E-40DD-AFC4-6F175D3DCCD1}">
              <a14:hiddenFill xmlns:a14="http://schemas.microsoft.com/office/drawing/2010/main">
                <a:solidFill>
                  <a:srgbClr val="FFFFFF"/>
                </a:solidFill>
              </a14:hiddenFill>
            </a:ext>
          </a:extLst>
        </p:spPr>
      </p:pic>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pic>
        <p:nvPicPr>
          <p:cNvPr id="3113" name="Picture 41"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6" name="Rectangle 44"/>
          <p:cNvSpPr>
            <a:spLocks noGrp="1" noChangeArrowheads="1"/>
          </p:cNvSpPr>
          <p:nvPr>
            <p:ph type="title"/>
          </p:nvPr>
        </p:nvSpPr>
        <p:spPr>
          <a:xfrm>
            <a:off x="161925" y="84138"/>
            <a:ext cx="7772400" cy="1143000"/>
          </a:xfrm>
        </p:spPr>
        <p:txBody>
          <a:bodyPr/>
          <a:lstStyle/>
          <a:p>
            <a:pPr algn="l"/>
            <a:r>
              <a:rPr lang="en-US" altLang="en-US" dirty="0" smtClean="0"/>
              <a:t>Use Energy Usage Data…</a:t>
            </a:r>
            <a:endParaRPr lang="en-US" altLang="en-US" dirty="0"/>
          </a:p>
        </p:txBody>
      </p:sp>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E750C344-2A1F-43C7-A786-CA44BAE0FC0D}" type="slidenum">
              <a:rPr lang="en-US" altLang="en-US" sz="1000"/>
              <a:pPr eaLnBrk="1" hangingPunct="1">
                <a:spcBef>
                  <a:spcPct val="50000"/>
                </a:spcBef>
              </a:pPr>
              <a:t>54</a:t>
            </a:fld>
            <a:endParaRPr lang="en-US" altLang="en-US" sz="1000" dirty="0"/>
          </a:p>
        </p:txBody>
      </p:sp>
      <p:pic>
        <p:nvPicPr>
          <p:cNvPr id="48" name="Picture 2" descr="Cold Clip Art"/>
          <p:cNvPicPr>
            <a:picLocks noChangeAspect="1" noChangeArrowheads="1"/>
          </p:cNvPicPr>
          <p:nvPr/>
        </p:nvPicPr>
        <p:blipFill rotWithShape="1">
          <a:blip r:embed="rId5">
            <a:extLst>
              <a:ext uri="{28A0092B-C50C-407E-A947-70E740481C1C}">
                <a14:useLocalDpi xmlns:a14="http://schemas.microsoft.com/office/drawing/2010/main" val="0"/>
              </a:ext>
            </a:extLst>
          </a:blip>
          <a:srcRect l="20749" r="22967"/>
          <a:stretch/>
        </p:blipFill>
        <p:spPr bwMode="auto">
          <a:xfrm>
            <a:off x="7784306" y="4849812"/>
            <a:ext cx="114300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Image result for hot weather forecast beach image"/>
          <p:cNvPicPr>
            <a:picLocks noChangeAspect="1" noChangeArrowheads="1"/>
          </p:cNvPicPr>
          <p:nvPr/>
        </p:nvPicPr>
        <p:blipFill rotWithShape="1">
          <a:blip r:embed="rId6">
            <a:extLst>
              <a:ext uri="{28A0092B-C50C-407E-A947-70E740481C1C}">
                <a14:useLocalDpi xmlns:a14="http://schemas.microsoft.com/office/drawing/2010/main" val="0"/>
              </a:ext>
            </a:extLst>
          </a:blip>
          <a:srcRect l="-44" t="35833" r="33794"/>
          <a:stretch/>
        </p:blipFill>
        <p:spPr bwMode="auto">
          <a:xfrm>
            <a:off x="46767" y="2007437"/>
            <a:ext cx="4529695" cy="463942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Image result for thermometer hot weathe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152" r="12169"/>
          <a:stretch/>
        </p:blipFill>
        <p:spPr bwMode="auto">
          <a:xfrm>
            <a:off x="86906" y="4614762"/>
            <a:ext cx="1295400" cy="20321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910528" y="2210097"/>
            <a:ext cx="3781035"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Don’t get left out in the cold!</a:t>
            </a:r>
            <a:endParaRPr lang="en-US" dirty="0"/>
          </a:p>
        </p:txBody>
      </p:sp>
    </p:spTree>
    <p:extLst>
      <p:ext uri="{BB962C8B-B14F-4D97-AF65-F5344CB8AC3E}">
        <p14:creationId xmlns:p14="http://schemas.microsoft.com/office/powerpoint/2010/main" val="3218203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6" name="Rectangle 44"/>
          <p:cNvSpPr>
            <a:spLocks noGrp="1" noChangeArrowheads="1"/>
          </p:cNvSpPr>
          <p:nvPr>
            <p:ph type="title"/>
          </p:nvPr>
        </p:nvSpPr>
        <p:spPr>
          <a:xfrm>
            <a:off x="155575" y="6096"/>
            <a:ext cx="7772400" cy="1143000"/>
          </a:xfrm>
        </p:spPr>
        <p:txBody>
          <a:bodyPr/>
          <a:lstStyle/>
          <a:p>
            <a:pPr algn="l"/>
            <a:r>
              <a:rPr lang="en-US" altLang="en-US" dirty="0"/>
              <a:t>Overview</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740227343"/>
              </p:ext>
            </p:extLst>
          </p:nvPr>
        </p:nvGraphicFramePr>
        <p:xfrm>
          <a:off x="596900" y="1773237"/>
          <a:ext cx="7772400" cy="411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E750C344-2A1F-43C7-A786-CA44BAE0FC0D}" type="slidenum">
              <a:rPr lang="en-US" altLang="en-US" sz="1000"/>
              <a:pPr eaLnBrk="1" hangingPunct="1">
                <a:spcBef>
                  <a:spcPct val="50000"/>
                </a:spcBef>
              </a:pPr>
              <a:t>6</a:t>
            </a:fld>
            <a:endParaRPr lang="en-US" alt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8938" y="2143125"/>
            <a:ext cx="8184325" cy="1362075"/>
          </a:xfrm>
        </p:spPr>
        <p:txBody>
          <a:bodyPr/>
          <a:lstStyle/>
          <a:p>
            <a:pPr algn="ctr"/>
            <a:r>
              <a:rPr lang="en-US" sz="4400" dirty="0"/>
              <a:t>Technical Reference Manuals</a:t>
            </a:r>
          </a:p>
        </p:txBody>
      </p:sp>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E750C344-2A1F-43C7-A786-CA44BAE0FC0D}" type="slidenum">
              <a:rPr lang="en-US" altLang="en-US" sz="1000"/>
              <a:pPr eaLnBrk="1" hangingPunct="1">
                <a:spcBef>
                  <a:spcPct val="50000"/>
                </a:spcBef>
              </a:pPr>
              <a:t>7</a:t>
            </a:fld>
            <a:endParaRPr lang="en-US" altLang="en-US" sz="1000" dirty="0"/>
          </a:p>
        </p:txBody>
      </p:sp>
    </p:spTree>
    <p:extLst>
      <p:ext uri="{BB962C8B-B14F-4D97-AF65-F5344CB8AC3E}">
        <p14:creationId xmlns:p14="http://schemas.microsoft.com/office/powerpoint/2010/main" val="2924335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6" name="Rectangle 44"/>
          <p:cNvSpPr>
            <a:spLocks noGrp="1" noChangeArrowheads="1"/>
          </p:cNvSpPr>
          <p:nvPr>
            <p:ph type="title"/>
          </p:nvPr>
        </p:nvSpPr>
        <p:spPr>
          <a:xfrm>
            <a:off x="104775" y="52515"/>
            <a:ext cx="7772400" cy="1143000"/>
          </a:xfrm>
        </p:spPr>
        <p:txBody>
          <a:bodyPr/>
          <a:lstStyle/>
          <a:p>
            <a:pPr algn="l"/>
            <a:r>
              <a:rPr lang="en-US" altLang="en-US" dirty="0"/>
              <a:t>What are TRMs?</a:t>
            </a:r>
          </a:p>
        </p:txBody>
      </p:sp>
      <p:graphicFrame>
        <p:nvGraphicFramePr>
          <p:cNvPr id="2" name="Diagram 1"/>
          <p:cNvGraphicFramePr/>
          <p:nvPr/>
        </p:nvGraphicFramePr>
        <p:xfrm>
          <a:off x="284163" y="1700981"/>
          <a:ext cx="8258175" cy="411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E750C344-2A1F-43C7-A786-CA44BAE0FC0D}" type="slidenum">
              <a:rPr lang="en-US" altLang="en-US" sz="1000"/>
              <a:pPr eaLnBrk="1" hangingPunct="1">
                <a:spcBef>
                  <a:spcPct val="50000"/>
                </a:spcBef>
              </a:pPr>
              <a:t>8</a:t>
            </a:fld>
            <a:endParaRPr lang="en-US" altLang="en-US" sz="1000" dirty="0"/>
          </a:p>
        </p:txBody>
      </p:sp>
    </p:spTree>
    <p:extLst>
      <p:ext uri="{BB962C8B-B14F-4D97-AF65-F5344CB8AC3E}">
        <p14:creationId xmlns:p14="http://schemas.microsoft.com/office/powerpoint/2010/main" val="3909711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p:cNvSpPr>
            <a:spLocks/>
          </p:cNvSpPr>
          <p:nvPr/>
        </p:nvSpPr>
        <p:spPr bwMode="auto">
          <a:xfrm>
            <a:off x="2114550"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5" name="Freeform 3"/>
          <p:cNvSpPr>
            <a:spLocks/>
          </p:cNvSpPr>
          <p:nvPr/>
        </p:nvSpPr>
        <p:spPr bwMode="auto">
          <a:xfrm>
            <a:off x="1909763" y="0"/>
            <a:ext cx="146050" cy="55563"/>
          </a:xfrm>
          <a:custGeom>
            <a:avLst/>
            <a:gdLst>
              <a:gd name="T0" fmla="*/ 92 w 92"/>
              <a:gd name="T1" fmla="*/ 35 h 35"/>
              <a:gd name="T2" fmla="*/ 46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6"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6" name="Freeform 4"/>
          <p:cNvSpPr>
            <a:spLocks/>
          </p:cNvSpPr>
          <p:nvPr/>
        </p:nvSpPr>
        <p:spPr bwMode="auto">
          <a:xfrm>
            <a:off x="1693863" y="0"/>
            <a:ext cx="147637"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7" name="Freeform 5"/>
          <p:cNvSpPr>
            <a:spLocks/>
          </p:cNvSpPr>
          <p:nvPr/>
        </p:nvSpPr>
        <p:spPr bwMode="auto">
          <a:xfrm>
            <a:off x="14874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8" name="Freeform 6"/>
          <p:cNvSpPr>
            <a:spLocks/>
          </p:cNvSpPr>
          <p:nvPr/>
        </p:nvSpPr>
        <p:spPr bwMode="auto">
          <a:xfrm>
            <a:off x="1282700"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79" name="Freeform 7"/>
          <p:cNvSpPr>
            <a:spLocks/>
          </p:cNvSpPr>
          <p:nvPr/>
        </p:nvSpPr>
        <p:spPr bwMode="auto">
          <a:xfrm>
            <a:off x="1063625" y="0"/>
            <a:ext cx="147638" cy="55563"/>
          </a:xfrm>
          <a:custGeom>
            <a:avLst/>
            <a:gdLst>
              <a:gd name="T0" fmla="*/ 93 w 93"/>
              <a:gd name="T1" fmla="*/ 35 h 35"/>
              <a:gd name="T2" fmla="*/ 47 w 93"/>
              <a:gd name="T3" fmla="*/ 0 h 35"/>
              <a:gd name="T4" fmla="*/ 0 w 93"/>
              <a:gd name="T5" fmla="*/ 35 h 35"/>
              <a:gd name="T6" fmla="*/ 93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93" y="35"/>
                </a:moveTo>
                <a:lnTo>
                  <a:pt x="47" y="0"/>
                </a:lnTo>
                <a:lnTo>
                  <a:pt x="0" y="35"/>
                </a:lnTo>
                <a:lnTo>
                  <a:pt x="93"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0" name="Freeform 8"/>
          <p:cNvSpPr>
            <a:spLocks/>
          </p:cNvSpPr>
          <p:nvPr/>
        </p:nvSpPr>
        <p:spPr bwMode="auto">
          <a:xfrm>
            <a:off x="865188"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1" name="Freeform 9"/>
          <p:cNvSpPr>
            <a:spLocks/>
          </p:cNvSpPr>
          <p:nvPr/>
        </p:nvSpPr>
        <p:spPr bwMode="auto">
          <a:xfrm>
            <a:off x="65563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2" name="Freeform 10"/>
          <p:cNvSpPr>
            <a:spLocks/>
          </p:cNvSpPr>
          <p:nvPr/>
        </p:nvSpPr>
        <p:spPr bwMode="auto">
          <a:xfrm>
            <a:off x="447675" y="0"/>
            <a:ext cx="149225" cy="55563"/>
          </a:xfrm>
          <a:custGeom>
            <a:avLst/>
            <a:gdLst>
              <a:gd name="T0" fmla="*/ 94 w 94"/>
              <a:gd name="T1" fmla="*/ 35 h 35"/>
              <a:gd name="T2" fmla="*/ 47 w 94"/>
              <a:gd name="T3" fmla="*/ 0 h 35"/>
              <a:gd name="T4" fmla="*/ 0 w 94"/>
              <a:gd name="T5" fmla="*/ 35 h 35"/>
              <a:gd name="T6" fmla="*/ 94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94" y="35"/>
                </a:moveTo>
                <a:lnTo>
                  <a:pt x="47" y="0"/>
                </a:lnTo>
                <a:lnTo>
                  <a:pt x="0" y="35"/>
                </a:lnTo>
                <a:lnTo>
                  <a:pt x="94"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3" name="Freeform 11"/>
          <p:cNvSpPr>
            <a:spLocks/>
          </p:cNvSpPr>
          <p:nvPr/>
        </p:nvSpPr>
        <p:spPr bwMode="auto">
          <a:xfrm>
            <a:off x="242888" y="0"/>
            <a:ext cx="146050" cy="55563"/>
          </a:xfrm>
          <a:custGeom>
            <a:avLst/>
            <a:gdLst>
              <a:gd name="T0" fmla="*/ 92 w 92"/>
              <a:gd name="T1" fmla="*/ 35 h 35"/>
              <a:gd name="T2" fmla="*/ 47 w 92"/>
              <a:gd name="T3" fmla="*/ 0 h 35"/>
              <a:gd name="T4" fmla="*/ 0 w 92"/>
              <a:gd name="T5" fmla="*/ 35 h 35"/>
              <a:gd name="T6" fmla="*/ 92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92" y="35"/>
                </a:moveTo>
                <a:lnTo>
                  <a:pt x="47" y="0"/>
                </a:lnTo>
                <a:lnTo>
                  <a:pt x="0" y="35"/>
                </a:lnTo>
                <a:lnTo>
                  <a:pt x="92"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4" name="Freeform 12"/>
          <p:cNvSpPr>
            <a:spLocks/>
          </p:cNvSpPr>
          <p:nvPr/>
        </p:nvSpPr>
        <p:spPr bwMode="auto">
          <a:xfrm>
            <a:off x="66659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5" name="Freeform 13"/>
          <p:cNvSpPr>
            <a:spLocks/>
          </p:cNvSpPr>
          <p:nvPr/>
        </p:nvSpPr>
        <p:spPr bwMode="auto">
          <a:xfrm>
            <a:off x="64611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6" name="Freeform 14"/>
          <p:cNvSpPr>
            <a:spLocks/>
          </p:cNvSpPr>
          <p:nvPr/>
        </p:nvSpPr>
        <p:spPr bwMode="auto">
          <a:xfrm>
            <a:off x="68754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7" name="Freeform 15"/>
          <p:cNvSpPr>
            <a:spLocks/>
          </p:cNvSpPr>
          <p:nvPr/>
        </p:nvSpPr>
        <p:spPr bwMode="auto">
          <a:xfrm>
            <a:off x="70834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8" name="Freeform 16"/>
          <p:cNvSpPr>
            <a:spLocks/>
          </p:cNvSpPr>
          <p:nvPr/>
        </p:nvSpPr>
        <p:spPr bwMode="auto">
          <a:xfrm>
            <a:off x="72977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89" name="Freeform 17"/>
          <p:cNvSpPr>
            <a:spLocks/>
          </p:cNvSpPr>
          <p:nvPr/>
        </p:nvSpPr>
        <p:spPr bwMode="auto">
          <a:xfrm>
            <a:off x="75025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0" name="Freeform 18"/>
          <p:cNvSpPr>
            <a:spLocks/>
          </p:cNvSpPr>
          <p:nvPr/>
        </p:nvSpPr>
        <p:spPr bwMode="auto">
          <a:xfrm>
            <a:off x="77104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1" name="Freeform 19"/>
          <p:cNvSpPr>
            <a:spLocks/>
          </p:cNvSpPr>
          <p:nvPr/>
        </p:nvSpPr>
        <p:spPr bwMode="auto">
          <a:xfrm>
            <a:off x="79279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2" name="Freeform 20"/>
          <p:cNvSpPr>
            <a:spLocks/>
          </p:cNvSpPr>
          <p:nvPr/>
        </p:nvSpPr>
        <p:spPr bwMode="auto">
          <a:xfrm>
            <a:off x="812800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3" name="Freeform 21"/>
          <p:cNvSpPr>
            <a:spLocks/>
          </p:cNvSpPr>
          <p:nvPr/>
        </p:nvSpPr>
        <p:spPr bwMode="auto">
          <a:xfrm>
            <a:off x="833755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4" name="Freeform 22"/>
          <p:cNvSpPr>
            <a:spLocks/>
          </p:cNvSpPr>
          <p:nvPr/>
        </p:nvSpPr>
        <p:spPr bwMode="auto">
          <a:xfrm>
            <a:off x="85423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5" name="Freeform 23"/>
          <p:cNvSpPr>
            <a:spLocks/>
          </p:cNvSpPr>
          <p:nvPr/>
        </p:nvSpPr>
        <p:spPr bwMode="auto">
          <a:xfrm>
            <a:off x="8750300" y="0"/>
            <a:ext cx="146050" cy="55563"/>
          </a:xfrm>
          <a:custGeom>
            <a:avLst/>
            <a:gdLst>
              <a:gd name="T0" fmla="*/ 0 w 92"/>
              <a:gd name="T1" fmla="*/ 35 h 35"/>
              <a:gd name="T2" fmla="*/ 47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7"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6" name="Freeform 24"/>
          <p:cNvSpPr>
            <a:spLocks/>
          </p:cNvSpPr>
          <p:nvPr/>
        </p:nvSpPr>
        <p:spPr bwMode="auto">
          <a:xfrm>
            <a:off x="543083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7" name="Freeform 25"/>
          <p:cNvSpPr>
            <a:spLocks/>
          </p:cNvSpPr>
          <p:nvPr/>
        </p:nvSpPr>
        <p:spPr bwMode="auto">
          <a:xfrm>
            <a:off x="522287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8" name="Freeform 26"/>
          <p:cNvSpPr>
            <a:spLocks/>
          </p:cNvSpPr>
          <p:nvPr/>
        </p:nvSpPr>
        <p:spPr bwMode="auto">
          <a:xfrm>
            <a:off x="56403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099" name="Freeform 27"/>
          <p:cNvSpPr>
            <a:spLocks/>
          </p:cNvSpPr>
          <p:nvPr/>
        </p:nvSpPr>
        <p:spPr bwMode="auto">
          <a:xfrm>
            <a:off x="5848350"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0" name="Freeform 28"/>
          <p:cNvSpPr>
            <a:spLocks/>
          </p:cNvSpPr>
          <p:nvPr/>
        </p:nvSpPr>
        <p:spPr bwMode="auto">
          <a:xfrm>
            <a:off x="6062663" y="0"/>
            <a:ext cx="146050" cy="55563"/>
          </a:xfrm>
          <a:custGeom>
            <a:avLst/>
            <a:gdLst>
              <a:gd name="T0" fmla="*/ 0 w 92"/>
              <a:gd name="T1" fmla="*/ 35 h 35"/>
              <a:gd name="T2" fmla="*/ 45 w 92"/>
              <a:gd name="T3" fmla="*/ 0 h 35"/>
              <a:gd name="T4" fmla="*/ 92 w 92"/>
              <a:gd name="T5" fmla="*/ 35 h 35"/>
              <a:gd name="T6" fmla="*/ 0 w 92"/>
              <a:gd name="T7" fmla="*/ 35 h 35"/>
              <a:gd name="T8" fmla="*/ 0 60000 65536"/>
              <a:gd name="T9" fmla="*/ 0 60000 65536"/>
              <a:gd name="T10" fmla="*/ 0 60000 65536"/>
              <a:gd name="T11" fmla="*/ 0 60000 65536"/>
              <a:gd name="T12" fmla="*/ 0 w 92"/>
              <a:gd name="T13" fmla="*/ 0 h 35"/>
              <a:gd name="T14" fmla="*/ 92 w 92"/>
              <a:gd name="T15" fmla="*/ 35 h 35"/>
            </a:gdLst>
            <a:ahLst/>
            <a:cxnLst>
              <a:cxn ang="T8">
                <a:pos x="T0" y="T1"/>
              </a:cxn>
              <a:cxn ang="T9">
                <a:pos x="T2" y="T3"/>
              </a:cxn>
              <a:cxn ang="T10">
                <a:pos x="T4" y="T5"/>
              </a:cxn>
              <a:cxn ang="T11">
                <a:pos x="T6" y="T7"/>
              </a:cxn>
            </a:cxnLst>
            <a:rect l="T12" t="T13" r="T14" b="T15"/>
            <a:pathLst>
              <a:path w="92" h="35">
                <a:moveTo>
                  <a:pt x="0" y="35"/>
                </a:moveTo>
                <a:lnTo>
                  <a:pt x="45" y="0"/>
                </a:lnTo>
                <a:lnTo>
                  <a:pt x="92"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1" name="Freeform 29"/>
          <p:cNvSpPr>
            <a:spLocks/>
          </p:cNvSpPr>
          <p:nvPr/>
        </p:nvSpPr>
        <p:spPr bwMode="auto">
          <a:xfrm>
            <a:off x="626586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2" name="Freeform 30"/>
          <p:cNvSpPr>
            <a:spLocks/>
          </p:cNvSpPr>
          <p:nvPr/>
        </p:nvSpPr>
        <p:spPr bwMode="auto">
          <a:xfrm>
            <a:off x="418147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3" name="Freeform 31"/>
          <p:cNvSpPr>
            <a:spLocks/>
          </p:cNvSpPr>
          <p:nvPr/>
        </p:nvSpPr>
        <p:spPr bwMode="auto">
          <a:xfrm>
            <a:off x="39735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4" name="Freeform 32"/>
          <p:cNvSpPr>
            <a:spLocks/>
          </p:cNvSpPr>
          <p:nvPr/>
        </p:nvSpPr>
        <p:spPr bwMode="auto">
          <a:xfrm>
            <a:off x="4391025" y="0"/>
            <a:ext cx="147638"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5" name="Freeform 33"/>
          <p:cNvSpPr>
            <a:spLocks/>
          </p:cNvSpPr>
          <p:nvPr/>
        </p:nvSpPr>
        <p:spPr bwMode="auto">
          <a:xfrm>
            <a:off x="4595813"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6" name="Freeform 34"/>
          <p:cNvSpPr>
            <a:spLocks/>
          </p:cNvSpPr>
          <p:nvPr/>
        </p:nvSpPr>
        <p:spPr bwMode="auto">
          <a:xfrm>
            <a:off x="4810125"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7" name="Freeform 35"/>
          <p:cNvSpPr>
            <a:spLocks/>
          </p:cNvSpPr>
          <p:nvPr/>
        </p:nvSpPr>
        <p:spPr bwMode="auto">
          <a:xfrm>
            <a:off x="5018088"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8" name="Freeform 36"/>
          <p:cNvSpPr>
            <a:spLocks/>
          </p:cNvSpPr>
          <p:nvPr/>
        </p:nvSpPr>
        <p:spPr bwMode="auto">
          <a:xfrm>
            <a:off x="293528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09" name="Freeform 37"/>
          <p:cNvSpPr>
            <a:spLocks/>
          </p:cNvSpPr>
          <p:nvPr/>
        </p:nvSpPr>
        <p:spPr bwMode="auto">
          <a:xfrm>
            <a:off x="2728913" y="0"/>
            <a:ext cx="147637"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10" name="Freeform 38"/>
          <p:cNvSpPr>
            <a:spLocks/>
          </p:cNvSpPr>
          <p:nvPr/>
        </p:nvSpPr>
        <p:spPr bwMode="auto">
          <a:xfrm>
            <a:off x="3144838" y="0"/>
            <a:ext cx="149225" cy="55563"/>
          </a:xfrm>
          <a:custGeom>
            <a:avLst/>
            <a:gdLst>
              <a:gd name="T0" fmla="*/ 0 w 94"/>
              <a:gd name="T1" fmla="*/ 35 h 35"/>
              <a:gd name="T2" fmla="*/ 47 w 94"/>
              <a:gd name="T3" fmla="*/ 0 h 35"/>
              <a:gd name="T4" fmla="*/ 94 w 94"/>
              <a:gd name="T5" fmla="*/ 35 h 35"/>
              <a:gd name="T6" fmla="*/ 0 w 94"/>
              <a:gd name="T7" fmla="*/ 35 h 35"/>
              <a:gd name="T8" fmla="*/ 0 60000 65536"/>
              <a:gd name="T9" fmla="*/ 0 60000 65536"/>
              <a:gd name="T10" fmla="*/ 0 60000 65536"/>
              <a:gd name="T11" fmla="*/ 0 60000 65536"/>
              <a:gd name="T12" fmla="*/ 0 w 94"/>
              <a:gd name="T13" fmla="*/ 0 h 35"/>
              <a:gd name="T14" fmla="*/ 94 w 94"/>
              <a:gd name="T15" fmla="*/ 35 h 35"/>
            </a:gdLst>
            <a:ahLst/>
            <a:cxnLst>
              <a:cxn ang="T8">
                <a:pos x="T0" y="T1"/>
              </a:cxn>
              <a:cxn ang="T9">
                <a:pos x="T2" y="T3"/>
              </a:cxn>
              <a:cxn ang="T10">
                <a:pos x="T4" y="T5"/>
              </a:cxn>
              <a:cxn ang="T11">
                <a:pos x="T6" y="T7"/>
              </a:cxn>
            </a:cxnLst>
            <a:rect l="T12" t="T13" r="T14" b="T15"/>
            <a:pathLst>
              <a:path w="94" h="35">
                <a:moveTo>
                  <a:pt x="0" y="35"/>
                </a:moveTo>
                <a:lnTo>
                  <a:pt x="47" y="0"/>
                </a:lnTo>
                <a:lnTo>
                  <a:pt x="94"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11" name="Freeform 39"/>
          <p:cNvSpPr>
            <a:spLocks/>
          </p:cNvSpPr>
          <p:nvPr/>
        </p:nvSpPr>
        <p:spPr bwMode="auto">
          <a:xfrm>
            <a:off x="3351213" y="0"/>
            <a:ext cx="147637" cy="55563"/>
          </a:xfrm>
          <a:custGeom>
            <a:avLst/>
            <a:gdLst>
              <a:gd name="T0" fmla="*/ 0 w 93"/>
              <a:gd name="T1" fmla="*/ 35 h 35"/>
              <a:gd name="T2" fmla="*/ 47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7"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sp>
        <p:nvSpPr>
          <p:cNvPr id="3112" name="Freeform 40"/>
          <p:cNvSpPr>
            <a:spLocks/>
          </p:cNvSpPr>
          <p:nvPr/>
        </p:nvSpPr>
        <p:spPr bwMode="auto">
          <a:xfrm>
            <a:off x="3565525" y="0"/>
            <a:ext cx="147638" cy="55563"/>
          </a:xfrm>
          <a:custGeom>
            <a:avLst/>
            <a:gdLst>
              <a:gd name="T0" fmla="*/ 0 w 93"/>
              <a:gd name="T1" fmla="*/ 35 h 35"/>
              <a:gd name="T2" fmla="*/ 46 w 93"/>
              <a:gd name="T3" fmla="*/ 0 h 35"/>
              <a:gd name="T4" fmla="*/ 93 w 93"/>
              <a:gd name="T5" fmla="*/ 35 h 35"/>
              <a:gd name="T6" fmla="*/ 0 w 93"/>
              <a:gd name="T7" fmla="*/ 35 h 35"/>
              <a:gd name="T8" fmla="*/ 0 60000 65536"/>
              <a:gd name="T9" fmla="*/ 0 60000 65536"/>
              <a:gd name="T10" fmla="*/ 0 60000 65536"/>
              <a:gd name="T11" fmla="*/ 0 60000 65536"/>
              <a:gd name="T12" fmla="*/ 0 w 93"/>
              <a:gd name="T13" fmla="*/ 0 h 35"/>
              <a:gd name="T14" fmla="*/ 93 w 93"/>
              <a:gd name="T15" fmla="*/ 35 h 35"/>
            </a:gdLst>
            <a:ahLst/>
            <a:cxnLst>
              <a:cxn ang="T8">
                <a:pos x="T0" y="T1"/>
              </a:cxn>
              <a:cxn ang="T9">
                <a:pos x="T2" y="T3"/>
              </a:cxn>
              <a:cxn ang="T10">
                <a:pos x="T4" y="T5"/>
              </a:cxn>
              <a:cxn ang="T11">
                <a:pos x="T6" y="T7"/>
              </a:cxn>
            </a:cxnLst>
            <a:rect l="T12" t="T13" r="T14" b="T15"/>
            <a:pathLst>
              <a:path w="93" h="35">
                <a:moveTo>
                  <a:pt x="0" y="35"/>
                </a:moveTo>
                <a:lnTo>
                  <a:pt x="46" y="0"/>
                </a:lnTo>
                <a:lnTo>
                  <a:pt x="93" y="35"/>
                </a:lnTo>
                <a:lnTo>
                  <a:pt x="0" y="35"/>
                </a:lnTo>
                <a:close/>
              </a:path>
            </a:pathLst>
          </a:custGeom>
          <a:solidFill>
            <a:srgbClr val="BFFF8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p>
        </p:txBody>
      </p:sp>
      <p:pic>
        <p:nvPicPr>
          <p:cNvPr id="3113" name="Picture 41"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6075"/>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3" descr="BD14742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6" name="Rectangle 44"/>
          <p:cNvSpPr>
            <a:spLocks noGrp="1" noChangeArrowheads="1"/>
          </p:cNvSpPr>
          <p:nvPr>
            <p:ph type="title"/>
          </p:nvPr>
        </p:nvSpPr>
        <p:spPr>
          <a:xfrm>
            <a:off x="104775" y="52515"/>
            <a:ext cx="7772400" cy="1143000"/>
          </a:xfrm>
        </p:spPr>
        <p:txBody>
          <a:bodyPr/>
          <a:lstStyle/>
          <a:p>
            <a:pPr algn="l"/>
            <a:r>
              <a:rPr lang="en-US" altLang="en-US" dirty="0"/>
              <a:t>Baseline</a:t>
            </a:r>
          </a:p>
        </p:txBody>
      </p:sp>
      <p:graphicFrame>
        <p:nvGraphicFramePr>
          <p:cNvPr id="2" name="Diagram 1"/>
          <p:cNvGraphicFramePr/>
          <p:nvPr/>
        </p:nvGraphicFramePr>
        <p:xfrm>
          <a:off x="541337" y="1547685"/>
          <a:ext cx="8258175" cy="411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118" name="Text Box 46"/>
          <p:cNvSpPr txBox="1">
            <a:spLocks noChangeArrowheads="1"/>
          </p:cNvSpPr>
          <p:nvPr/>
        </p:nvSpPr>
        <p:spPr bwMode="auto">
          <a:xfrm>
            <a:off x="8534400" y="6400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fld id="{E750C344-2A1F-43C7-A786-CA44BAE0FC0D}" type="slidenum">
              <a:rPr lang="en-US" altLang="en-US" sz="1000"/>
              <a:pPr eaLnBrk="1" hangingPunct="1">
                <a:spcBef>
                  <a:spcPct val="50000"/>
                </a:spcBef>
              </a:pPr>
              <a:t>9</a:t>
            </a:fld>
            <a:endParaRPr lang="en-US" altLang="en-US" sz="1000" dirty="0"/>
          </a:p>
        </p:txBody>
      </p:sp>
    </p:spTree>
    <p:extLst>
      <p:ext uri="{BB962C8B-B14F-4D97-AF65-F5344CB8AC3E}">
        <p14:creationId xmlns:p14="http://schemas.microsoft.com/office/powerpoint/2010/main" val="2311625455"/>
      </p:ext>
    </p:extLst>
  </p:cSld>
  <p:clrMapOvr>
    <a:masterClrMapping/>
  </p:clrMapOvr>
</p:sld>
</file>

<file path=ppt/theme/theme1.xml><?xml version="1.0" encoding="utf-8"?>
<a:theme xmlns:a="http://schemas.openxmlformats.org/drawingml/2006/main" name="Power Point Template - Cover and Page">
  <a:themeElements>
    <a:clrScheme name="Power Point Template - Cover and Pag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 Point Template - Cover and Pag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wer Point Template - Cover and Pag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 Point Template - Cover and Pag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 Point Template - Cover and Pag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 Point Template - Cover and Pag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 Point Template - Cover and Pag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 Point Template - Cover and Pag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 Point Template - Cover and Pag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 Point Template - Cover and Page</Template>
  <TotalTime>1245</TotalTime>
  <Words>2084</Words>
  <Application>Microsoft Office PowerPoint</Application>
  <PresentationFormat>On-screen Show (4:3)</PresentationFormat>
  <Paragraphs>872</Paragraphs>
  <Slides>54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Cambria Math</vt:lpstr>
      <vt:lpstr>Times New Roman</vt:lpstr>
      <vt:lpstr>Power Point Template - Cover and Page</vt:lpstr>
      <vt:lpstr>Testing Really Matters for  Technical Reference Manuals The Need for Evaluation Research to Assess, Calibrate, and Update TRMs</vt:lpstr>
      <vt:lpstr>Projection</vt:lpstr>
      <vt:lpstr>Bad Forecast?</vt:lpstr>
      <vt:lpstr>Projections</vt:lpstr>
      <vt:lpstr>November 9, 2016</vt:lpstr>
      <vt:lpstr>Overview</vt:lpstr>
      <vt:lpstr>Technical Reference Manuals</vt:lpstr>
      <vt:lpstr>What are TRMs?</vt:lpstr>
      <vt:lpstr>Baseline</vt:lpstr>
      <vt:lpstr>TRM Examples</vt:lpstr>
      <vt:lpstr> TRM Use</vt:lpstr>
      <vt:lpstr>How are TRMs Used?</vt:lpstr>
      <vt:lpstr>TRM Use Regulatory Reporting</vt:lpstr>
      <vt:lpstr>TRM Use Non-Energy Impacts</vt:lpstr>
      <vt:lpstr>TRM Use Cost-Effectiveness</vt:lpstr>
      <vt:lpstr>TRM Use Program Comparisons</vt:lpstr>
      <vt:lpstr>How are TRMs Used? EE Resource Standards</vt:lpstr>
      <vt:lpstr>Decoupling</vt:lpstr>
      <vt:lpstr>Additional research approaches</vt:lpstr>
      <vt:lpstr>Energy Saving Measurement Approaches</vt:lpstr>
      <vt:lpstr>Billing Analysis</vt:lpstr>
      <vt:lpstr>Billing Analysis</vt:lpstr>
      <vt:lpstr>TRM advantages and disadvantages</vt:lpstr>
      <vt:lpstr>Tradeoffs of Estimation Approaches</vt:lpstr>
      <vt:lpstr>Data Needs for Estimation Approaches</vt:lpstr>
      <vt:lpstr>TRM Advantages</vt:lpstr>
      <vt:lpstr>TRM Disadvantages Assumptions/Information</vt:lpstr>
      <vt:lpstr>TRM Disadvantages</vt:lpstr>
      <vt:lpstr>TRM examples</vt:lpstr>
      <vt:lpstr>PROGRAM 1 example</vt:lpstr>
      <vt:lpstr>Low-Income EE Mean Electric &amp; Gas Saved</vt:lpstr>
      <vt:lpstr>Low-Income EE Realization Rates</vt:lpstr>
      <vt:lpstr>Low-Income EE Electric Measure Savings</vt:lpstr>
      <vt:lpstr>Low-Income EE Electric Measure Realization</vt:lpstr>
      <vt:lpstr>Low-Income EE Gas Measure Savings</vt:lpstr>
      <vt:lpstr>Low-Income EE Gas Measure Realization</vt:lpstr>
      <vt:lpstr>Low-Income  EE Billing Analysis Findings </vt:lpstr>
      <vt:lpstr>Low-Income  EE Billing Analysis Findings </vt:lpstr>
      <vt:lpstr>PROGRAM 2 example</vt:lpstr>
      <vt:lpstr>Res High-Efficiency Furnace Replacement</vt:lpstr>
      <vt:lpstr>Res High-Efficiency Furnace Replacement</vt:lpstr>
      <vt:lpstr>Res High-Efficiency Furnace Replacement</vt:lpstr>
      <vt:lpstr>Res High-Efficiency  Furnace Replacement</vt:lpstr>
      <vt:lpstr>PROGRAM 3 example</vt:lpstr>
      <vt:lpstr>South Jersey Gas Home Performance</vt:lpstr>
      <vt:lpstr>South Jersey Gas Home Performance</vt:lpstr>
      <vt:lpstr>South Jersey Gas Home Performance</vt:lpstr>
      <vt:lpstr>PROGRAM 4 example</vt:lpstr>
      <vt:lpstr>All Electric Program</vt:lpstr>
      <vt:lpstr>PROGRAM 5 example</vt:lpstr>
      <vt:lpstr>MN Low-Income Utility Weatherization</vt:lpstr>
      <vt:lpstr>Summary and Recommendations</vt:lpstr>
      <vt:lpstr>Summary and  Recommendations</vt:lpstr>
      <vt:lpstr>Use Energy Usage Data…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Jackie-Berger</dc:creator>
  <cp:lastModifiedBy>Grace Rehaut</cp:lastModifiedBy>
  <cp:revision>173</cp:revision>
  <dcterms:created xsi:type="dcterms:W3CDTF">2019-03-06T16:26:24Z</dcterms:created>
  <dcterms:modified xsi:type="dcterms:W3CDTF">2019-04-12T21:26:20Z</dcterms:modified>
</cp:coreProperties>
</file>