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2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560" r:id="rId2"/>
    <p:sldId id="625" r:id="rId3"/>
    <p:sldId id="636" r:id="rId4"/>
    <p:sldId id="566" r:id="rId5"/>
    <p:sldId id="637" r:id="rId6"/>
    <p:sldId id="646" r:id="rId7"/>
    <p:sldId id="645" r:id="rId8"/>
    <p:sldId id="638" r:id="rId9"/>
    <p:sldId id="639" r:id="rId10"/>
    <p:sldId id="570" r:id="rId11"/>
    <p:sldId id="647" r:id="rId12"/>
    <p:sldId id="652" r:id="rId13"/>
    <p:sldId id="641" r:id="rId14"/>
    <p:sldId id="642" r:id="rId15"/>
    <p:sldId id="643" r:id="rId16"/>
    <p:sldId id="644" r:id="rId17"/>
    <p:sldId id="648" r:id="rId18"/>
    <p:sldId id="574" r:id="rId19"/>
    <p:sldId id="631" r:id="rId20"/>
    <p:sldId id="649" r:id="rId21"/>
    <p:sldId id="650" r:id="rId22"/>
    <p:sldId id="651" r:id="rId23"/>
    <p:sldId id="615" r:id="rId24"/>
    <p:sldId id="635" r:id="rId25"/>
    <p:sldId id="617" r:id="rId2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34" autoAdjust="0"/>
    <p:restoredTop sz="90929"/>
  </p:normalViewPr>
  <p:slideViewPr>
    <p:cSldViewPr>
      <p:cViewPr varScale="1">
        <p:scale>
          <a:sx n="104" d="100"/>
          <a:sy n="104" d="100"/>
        </p:scale>
        <p:origin x="7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Cost - $/kWh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Wind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45000"/>
                    <a:shade val="51000"/>
                    <a:satMod val="130000"/>
                  </a:schemeClr>
                </a:gs>
                <a:gs pos="80000">
                  <a:schemeClr val="accent1">
                    <a:shade val="45000"/>
                    <a:shade val="93000"/>
                    <a:satMod val="130000"/>
                  </a:schemeClr>
                </a:gs>
                <a:gs pos="100000">
                  <a:schemeClr val="accent1">
                    <a:shade val="4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Cost - $/kWh</c:v>
                </c:pt>
              </c:strCache>
            </c:strRef>
          </c:cat>
          <c:val>
            <c:numRef>
              <c:f>Sheet1!$B$2</c:f>
              <c:numCache>
                <c:formatCode>"$"#,##0.00_);[Red]\("$"#,##0.00\)</c:formatCode>
                <c:ptCount val="1"/>
                <c:pt idx="0">
                  <c:v>0.14000000000000001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Solar PV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61000"/>
                    <a:shade val="51000"/>
                    <a:satMod val="130000"/>
                  </a:schemeClr>
                </a:gs>
                <a:gs pos="80000">
                  <a:schemeClr val="accent1">
                    <a:shade val="61000"/>
                    <a:shade val="93000"/>
                    <a:satMod val="130000"/>
                  </a:schemeClr>
                </a:gs>
                <a:gs pos="100000">
                  <a:schemeClr val="accent1">
                    <a:shade val="61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Cost - $/kWh</c:v>
                </c:pt>
              </c:strCache>
            </c:strRef>
          </c:cat>
          <c:val>
            <c:numRef>
              <c:f>Sheet1!$C$2</c:f>
              <c:numCache>
                <c:formatCode>"$"#,##0.00_);[Red]\("$"#,##0.00\)</c:formatCode>
                <c:ptCount val="1"/>
                <c:pt idx="0">
                  <c:v>0.13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76000"/>
                    <a:shade val="51000"/>
                    <a:satMod val="130000"/>
                  </a:schemeClr>
                </a:gs>
                <a:gs pos="80000">
                  <a:schemeClr val="accent1">
                    <a:shade val="76000"/>
                    <a:shade val="93000"/>
                    <a:satMod val="130000"/>
                  </a:schemeClr>
                </a:gs>
                <a:gs pos="100000">
                  <a:schemeClr val="accent1">
                    <a:shade val="7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Cost - $/kWh</c:v>
                </c:pt>
              </c:strCache>
            </c:strRef>
          </c:cat>
          <c:val>
            <c:numRef>
              <c:f>Sheet1!$D$2</c:f>
              <c:numCache>
                <c:formatCode>"$"#,##0.00_);[Red]\("$"#,##0.00\)</c:formatCode>
                <c:ptCount val="1"/>
                <c:pt idx="0">
                  <c:v>0.12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Natural Gas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92000"/>
                    <a:shade val="51000"/>
                    <a:satMod val="130000"/>
                  </a:schemeClr>
                </a:gs>
                <a:gs pos="80000">
                  <a:schemeClr val="accent1">
                    <a:shade val="92000"/>
                    <a:shade val="93000"/>
                    <a:satMod val="130000"/>
                  </a:schemeClr>
                </a:gs>
                <a:gs pos="100000">
                  <a:schemeClr val="accent1">
                    <a:shade val="92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Cost - $/kWh</c:v>
                </c:pt>
              </c:strCache>
            </c:strRef>
          </c:cat>
          <c:val>
            <c:numRef>
              <c:f>Sheet1!$E$2</c:f>
              <c:numCache>
                <c:formatCode>"$"#,##0.00_);[Red]\("$"#,##0.00\)</c:formatCode>
                <c:ptCount val="1"/>
                <c:pt idx="0">
                  <c:v>0.1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Nuclear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3000"/>
                    <a:shade val="51000"/>
                    <a:satMod val="130000"/>
                  </a:schemeClr>
                </a:gs>
                <a:gs pos="80000">
                  <a:schemeClr val="accent1">
                    <a:tint val="93000"/>
                    <a:shade val="93000"/>
                    <a:satMod val="130000"/>
                  </a:schemeClr>
                </a:gs>
                <a:gs pos="100000">
                  <a:schemeClr val="accent1">
                    <a:tint val="93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Cost - $/kWh</c:v>
                </c:pt>
              </c:strCache>
            </c:strRef>
          </c:cat>
          <c:val>
            <c:numRef>
              <c:f>Sheet1!$F$2</c:f>
              <c:numCache>
                <c:formatCode>"$"#,##0.00_);[Red]\("$"#,##0.00\)</c:formatCode>
                <c:ptCount val="1"/>
                <c:pt idx="0">
                  <c:v>0.1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Biomass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7000"/>
                    <a:shade val="51000"/>
                    <a:satMod val="130000"/>
                  </a:schemeClr>
                </a:gs>
                <a:gs pos="80000">
                  <a:schemeClr val="accent1">
                    <a:tint val="77000"/>
                    <a:shade val="93000"/>
                    <a:satMod val="130000"/>
                  </a:schemeClr>
                </a:gs>
                <a:gs pos="100000">
                  <a:schemeClr val="accent1">
                    <a:tint val="77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Cost - $/kWh</c:v>
                </c:pt>
              </c:strCache>
            </c:strRef>
          </c:cat>
          <c:val>
            <c:numRef>
              <c:f>Sheet1!$G$2</c:f>
              <c:numCache>
                <c:formatCode>"$"#,##0.00_);[Red]\("$"#,##0.00\)</c:formatCode>
                <c:ptCount val="1"/>
                <c:pt idx="0">
                  <c:v>0.1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Geothermal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2000"/>
                    <a:shade val="51000"/>
                    <a:satMod val="130000"/>
                  </a:schemeClr>
                </a:gs>
                <a:gs pos="80000">
                  <a:schemeClr val="accent1">
                    <a:tint val="62000"/>
                    <a:shade val="93000"/>
                    <a:satMod val="130000"/>
                  </a:schemeClr>
                </a:gs>
                <a:gs pos="100000">
                  <a:schemeClr val="accent1">
                    <a:tint val="62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Cost - $/kWh</c:v>
                </c:pt>
              </c:strCache>
            </c:strRef>
          </c:cat>
          <c:val>
            <c:numRef>
              <c:f>Sheet1!$H$2</c:f>
              <c:numCache>
                <c:formatCode>"$"#,##0.00_);[Red]\("$"#,##0.00\)</c:formatCode>
                <c:ptCount val="1"/>
                <c:pt idx="0">
                  <c:v>0.05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Energy Efficiency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46000"/>
                    <a:shade val="51000"/>
                    <a:satMod val="130000"/>
                  </a:schemeClr>
                </a:gs>
                <a:gs pos="80000">
                  <a:schemeClr val="accent1">
                    <a:tint val="46000"/>
                    <a:shade val="93000"/>
                    <a:satMod val="130000"/>
                  </a:schemeClr>
                </a:gs>
                <a:gs pos="100000">
                  <a:schemeClr val="accent1">
                    <a:tint val="4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Cost - $/kWh</c:v>
                </c:pt>
              </c:strCache>
            </c:strRef>
          </c:cat>
          <c:val>
            <c:numRef>
              <c:f>Sheet1!$I$2</c:f>
              <c:numCache>
                <c:formatCode>"$"#,##0.00_);[Red]\("$"#,##0.00\)</c:formatCode>
                <c:ptCount val="1"/>
                <c:pt idx="0">
                  <c:v>0.03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267401216"/>
        <c:axId val="177020848"/>
      </c:barChart>
      <c:catAx>
        <c:axId val="267401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7020848"/>
        <c:crosses val="autoZero"/>
        <c:auto val="1"/>
        <c:lblAlgn val="ctr"/>
        <c:lblOffset val="100"/>
        <c:noMultiLvlLbl val="0"/>
      </c:catAx>
      <c:valAx>
        <c:axId val="17702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_);[Red]\(&quot;$&quot;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740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Energy Use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dLbl>
              <c:idx val="3"/>
              <c:layout>
                <c:manualLayout>
                  <c:x val="2.3316986692452912E-3"/>
                  <c:y val="-0.255926047438514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82152230971123"/>
                      <c:h val="0.1580246913580246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Space Heating</c:v>
                </c:pt>
                <c:pt idx="1">
                  <c:v>Water Heating</c:v>
                </c:pt>
                <c:pt idx="2">
                  <c:v>AC</c:v>
                </c:pt>
                <c:pt idx="3">
                  <c:v>Refrigerators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0.54</c:v>
                </c:pt>
                <c:pt idx="1">
                  <c:v>0.18201284796573874</c:v>
                </c:pt>
                <c:pt idx="2">
                  <c:v>4.0685224839400423E-2</c:v>
                </c:pt>
                <c:pt idx="3">
                  <c:v>2.5695931477516056E-2</c:v>
                </c:pt>
                <c:pt idx="4">
                  <c:v>0.21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4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1"/>
          <c:order val="0"/>
          <c:tx>
            <c:strRef>
              <c:f>Sheet1!$C$1</c:f>
              <c:strCache>
                <c:ptCount val="1"/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98549523414836"/>
                      <c:h val="0.17824074074074073"/>
                    </c:manualLayout>
                  </c15:layout>
                </c:ext>
              </c:extLst>
            </c:dLbl>
            <c:dLbl>
              <c:idx val="6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83333333333332"/>
                      <c:h val="0.13657407407407407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7.4649737532808402E-2"/>
                  <c:y val="1.793282784096425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Sheet1!$A$2:$A$12</c:f>
              <c:strCache>
                <c:ptCount val="9"/>
                <c:pt idx="0">
                  <c:v>Heating</c:v>
                </c:pt>
                <c:pt idx="1">
                  <c:v>Lighting</c:v>
                </c:pt>
                <c:pt idx="2">
                  <c:v>AC</c:v>
                </c:pt>
                <c:pt idx="3">
                  <c:v>Water Heating</c:v>
                </c:pt>
                <c:pt idx="4">
                  <c:v>Laundry</c:v>
                </c:pt>
                <c:pt idx="5">
                  <c:v>Refrigerators &amp; Freezers</c:v>
                </c:pt>
                <c:pt idx="6">
                  <c:v>Dehumidifiers</c:v>
                </c:pt>
                <c:pt idx="7">
                  <c:v>TV</c:v>
                </c:pt>
                <c:pt idx="8">
                  <c:v>Other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0.23112736947123375</c:v>
                </c:pt>
                <c:pt idx="1">
                  <c:v>0.17692051878949117</c:v>
                </c:pt>
                <c:pt idx="2">
                  <c:v>0.17492517459261719</c:v>
                </c:pt>
                <c:pt idx="3">
                  <c:v>0.17459261722647154</c:v>
                </c:pt>
                <c:pt idx="4">
                  <c:v>6.717658796142334E-2</c:v>
                </c:pt>
                <c:pt idx="5">
                  <c:v>4.3897572331227125E-2</c:v>
                </c:pt>
                <c:pt idx="6">
                  <c:v>3.924176920518789E-2</c:v>
                </c:pt>
                <c:pt idx="7">
                  <c:v>3.6913867642168266E-2</c:v>
                </c:pt>
                <c:pt idx="8">
                  <c:v>0.05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4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hyperlink" Target="mailto:Jackie-berger@appriseinc.org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2BE8CE-6AB5-44A3-A362-D42D2EDA0DC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6754DD-7B16-4F6F-998B-F50A89CE1B18}">
      <dgm:prSet phldrT="[Text]"/>
      <dgm:spPr/>
      <dgm:t>
        <a:bodyPr/>
        <a:lstStyle/>
        <a:p>
          <a:r>
            <a:rPr lang="en-US" dirty="0" smtClean="0"/>
            <a:t>Background</a:t>
          </a:r>
          <a:endParaRPr lang="en-US" dirty="0"/>
        </a:p>
      </dgm:t>
    </dgm:pt>
    <dgm:pt modelId="{E1490660-C369-40CC-8461-DF2AE867D2E1}" type="parTrans" cxnId="{FDF3915C-6A4E-4462-A3D3-4E008E25B8CE}">
      <dgm:prSet/>
      <dgm:spPr/>
      <dgm:t>
        <a:bodyPr/>
        <a:lstStyle/>
        <a:p>
          <a:endParaRPr lang="en-US"/>
        </a:p>
      </dgm:t>
    </dgm:pt>
    <dgm:pt modelId="{9C1ACD88-0050-4C0F-BDAD-1636F16E0AB5}" type="sibTrans" cxnId="{FDF3915C-6A4E-4462-A3D3-4E008E25B8CE}">
      <dgm:prSet/>
      <dgm:spPr/>
      <dgm:t>
        <a:bodyPr/>
        <a:lstStyle/>
        <a:p>
          <a:endParaRPr lang="en-US"/>
        </a:p>
      </dgm:t>
    </dgm:pt>
    <dgm:pt modelId="{76ECB0FB-6488-4C16-BF6B-0A5E7DFD05E5}">
      <dgm:prSet phldrT="[Text]"/>
      <dgm:spPr/>
      <dgm:t>
        <a:bodyPr/>
        <a:lstStyle/>
        <a:p>
          <a:r>
            <a:rPr lang="en-US" dirty="0" smtClean="0"/>
            <a:t>Why Energy Efficiency?</a:t>
          </a:r>
          <a:endParaRPr lang="en-US" dirty="0"/>
        </a:p>
      </dgm:t>
    </dgm:pt>
    <dgm:pt modelId="{E1087779-5A41-4E71-B6F5-61877E10A071}" type="parTrans" cxnId="{814F88A2-08A4-4380-A234-CF7C216C8C78}">
      <dgm:prSet/>
      <dgm:spPr/>
      <dgm:t>
        <a:bodyPr/>
        <a:lstStyle/>
        <a:p>
          <a:endParaRPr lang="en-US"/>
        </a:p>
      </dgm:t>
    </dgm:pt>
    <dgm:pt modelId="{A709D4DB-2015-42CA-A883-C4002DD39E44}" type="sibTrans" cxnId="{814F88A2-08A4-4380-A234-CF7C216C8C78}">
      <dgm:prSet/>
      <dgm:spPr/>
      <dgm:t>
        <a:bodyPr/>
        <a:lstStyle/>
        <a:p>
          <a:endParaRPr lang="en-US"/>
        </a:p>
      </dgm:t>
    </dgm:pt>
    <dgm:pt modelId="{8AA7ED5D-4496-46C0-88A6-3EAB7FF230E9}">
      <dgm:prSet phldrT="[Text]"/>
      <dgm:spPr/>
      <dgm:t>
        <a:bodyPr/>
        <a:lstStyle/>
        <a:p>
          <a:r>
            <a:rPr lang="en-US" dirty="0" smtClean="0"/>
            <a:t>Where is Energy Used in the Home?</a:t>
          </a:r>
          <a:endParaRPr lang="en-US" dirty="0"/>
        </a:p>
      </dgm:t>
    </dgm:pt>
    <dgm:pt modelId="{35088981-DFE9-48C3-9EC2-77FED2232166}" type="parTrans" cxnId="{0A1D5C07-20FA-4434-8512-774672DD2680}">
      <dgm:prSet/>
      <dgm:spPr/>
      <dgm:t>
        <a:bodyPr/>
        <a:lstStyle/>
        <a:p>
          <a:endParaRPr lang="en-US"/>
        </a:p>
      </dgm:t>
    </dgm:pt>
    <dgm:pt modelId="{DF022E66-4DD6-4F98-81CE-A7F82A29BF10}" type="sibTrans" cxnId="{0A1D5C07-20FA-4434-8512-774672DD2680}">
      <dgm:prSet/>
      <dgm:spPr/>
      <dgm:t>
        <a:bodyPr/>
        <a:lstStyle/>
        <a:p>
          <a:endParaRPr lang="en-US"/>
        </a:p>
      </dgm:t>
    </dgm:pt>
    <dgm:pt modelId="{CDDE6F82-D5BF-4EFE-9C1A-1F3FCC250EE0}">
      <dgm:prSet phldrT="[Text]"/>
      <dgm:spPr/>
      <dgm:t>
        <a:bodyPr/>
        <a:lstStyle/>
        <a:p>
          <a:r>
            <a:rPr lang="en-US" dirty="0" smtClean="0"/>
            <a:t>What to Do!</a:t>
          </a:r>
          <a:endParaRPr lang="en-US" dirty="0"/>
        </a:p>
      </dgm:t>
    </dgm:pt>
    <dgm:pt modelId="{BF878D70-35AD-42A5-A07E-37C9552EB825}" type="parTrans" cxnId="{DA9F3D67-27BD-4C58-A2B6-87B451239214}">
      <dgm:prSet/>
      <dgm:spPr/>
      <dgm:t>
        <a:bodyPr/>
        <a:lstStyle/>
        <a:p>
          <a:endParaRPr lang="en-US"/>
        </a:p>
      </dgm:t>
    </dgm:pt>
    <dgm:pt modelId="{2EAB8534-C12A-416A-8B84-5A29C7E2F983}" type="sibTrans" cxnId="{DA9F3D67-27BD-4C58-A2B6-87B451239214}">
      <dgm:prSet/>
      <dgm:spPr/>
      <dgm:t>
        <a:bodyPr/>
        <a:lstStyle/>
        <a:p>
          <a:endParaRPr lang="en-US"/>
        </a:p>
      </dgm:t>
    </dgm:pt>
    <dgm:pt modelId="{A11039A5-A30B-4F59-801D-FDBFC0A3A4E8}">
      <dgm:prSet phldrT="[Text]"/>
      <dgm:spPr/>
      <dgm:t>
        <a:bodyPr/>
        <a:lstStyle/>
        <a:p>
          <a:r>
            <a:rPr lang="en-US" dirty="0" smtClean="0"/>
            <a:t>NJ Clean Energy Program</a:t>
          </a:r>
          <a:endParaRPr lang="en-US" dirty="0"/>
        </a:p>
      </dgm:t>
    </dgm:pt>
    <dgm:pt modelId="{2F13BC0E-B0E1-4D3A-853C-3611740B1DE9}" type="parTrans" cxnId="{0FCDA7BF-52F1-423C-A6E2-C6474A219AE7}">
      <dgm:prSet/>
      <dgm:spPr/>
      <dgm:t>
        <a:bodyPr/>
        <a:lstStyle/>
        <a:p>
          <a:endParaRPr lang="en-US"/>
        </a:p>
      </dgm:t>
    </dgm:pt>
    <dgm:pt modelId="{E9B87510-5491-4630-B296-897A800E12B8}" type="sibTrans" cxnId="{0FCDA7BF-52F1-423C-A6E2-C6474A219AE7}">
      <dgm:prSet/>
      <dgm:spPr/>
      <dgm:t>
        <a:bodyPr/>
        <a:lstStyle/>
        <a:p>
          <a:endParaRPr lang="en-US"/>
        </a:p>
      </dgm:t>
    </dgm:pt>
    <dgm:pt modelId="{F425A9DB-D97B-48ED-90B1-1250B0EE37C2}" type="pres">
      <dgm:prSet presAssocID="{CF2BE8CE-6AB5-44A3-A362-D42D2EDA0DC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D422BFF-A96F-453C-A897-39A342B1FF9F}" type="pres">
      <dgm:prSet presAssocID="{CF2BE8CE-6AB5-44A3-A362-D42D2EDA0DC1}" presName="Name1" presStyleCnt="0"/>
      <dgm:spPr/>
    </dgm:pt>
    <dgm:pt modelId="{C3A5F070-653A-40B3-A409-1EFC1421AC5F}" type="pres">
      <dgm:prSet presAssocID="{CF2BE8CE-6AB5-44A3-A362-D42D2EDA0DC1}" presName="cycle" presStyleCnt="0"/>
      <dgm:spPr/>
    </dgm:pt>
    <dgm:pt modelId="{3D09427E-FEBD-4DD5-B69C-B17903FBC813}" type="pres">
      <dgm:prSet presAssocID="{CF2BE8CE-6AB5-44A3-A362-D42D2EDA0DC1}" presName="srcNode" presStyleLbl="node1" presStyleIdx="0" presStyleCnt="5"/>
      <dgm:spPr/>
    </dgm:pt>
    <dgm:pt modelId="{0C932C86-CCEC-4206-B597-C4F30293401D}" type="pres">
      <dgm:prSet presAssocID="{CF2BE8CE-6AB5-44A3-A362-D42D2EDA0DC1}" presName="conn" presStyleLbl="parChTrans1D2" presStyleIdx="0" presStyleCnt="1"/>
      <dgm:spPr/>
      <dgm:t>
        <a:bodyPr/>
        <a:lstStyle/>
        <a:p>
          <a:endParaRPr lang="en-US"/>
        </a:p>
      </dgm:t>
    </dgm:pt>
    <dgm:pt modelId="{70EE8C09-2F21-4E07-9C76-70C02D43A4E6}" type="pres">
      <dgm:prSet presAssocID="{CF2BE8CE-6AB5-44A3-A362-D42D2EDA0DC1}" presName="extraNode" presStyleLbl="node1" presStyleIdx="0" presStyleCnt="5"/>
      <dgm:spPr/>
    </dgm:pt>
    <dgm:pt modelId="{E28C24F2-9EE7-4A9A-919F-7A8626394C6F}" type="pres">
      <dgm:prSet presAssocID="{CF2BE8CE-6AB5-44A3-A362-D42D2EDA0DC1}" presName="dstNode" presStyleLbl="node1" presStyleIdx="0" presStyleCnt="5"/>
      <dgm:spPr/>
    </dgm:pt>
    <dgm:pt modelId="{C5323B64-5C2D-4051-B3EA-D9EA24790580}" type="pres">
      <dgm:prSet presAssocID="{FC6754DD-7B16-4F6F-998B-F50A89CE1B1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49A81-7A10-4159-AF45-0BC42390D181}" type="pres">
      <dgm:prSet presAssocID="{FC6754DD-7B16-4F6F-998B-F50A89CE1B18}" presName="accent_1" presStyleCnt="0"/>
      <dgm:spPr/>
    </dgm:pt>
    <dgm:pt modelId="{8F78C02D-B51A-4E0E-AF22-1857ACBDFF30}" type="pres">
      <dgm:prSet presAssocID="{FC6754DD-7B16-4F6F-998B-F50A89CE1B18}" presName="accentRepeatNode" presStyleLbl="solidFgAcc1" presStyleIdx="0" presStyleCnt="5"/>
      <dgm:spPr/>
    </dgm:pt>
    <dgm:pt modelId="{FA0882FB-1945-46B1-93A1-BFDA0D5CC4D6}" type="pres">
      <dgm:prSet presAssocID="{76ECB0FB-6488-4C16-BF6B-0A5E7DFD05E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450DB-670E-42F4-9A1F-61ACA802F74E}" type="pres">
      <dgm:prSet presAssocID="{76ECB0FB-6488-4C16-BF6B-0A5E7DFD05E5}" presName="accent_2" presStyleCnt="0"/>
      <dgm:spPr/>
    </dgm:pt>
    <dgm:pt modelId="{CFA48178-89F7-481C-8102-952EC8935300}" type="pres">
      <dgm:prSet presAssocID="{76ECB0FB-6488-4C16-BF6B-0A5E7DFD05E5}" presName="accentRepeatNode" presStyleLbl="solidFgAcc1" presStyleIdx="1" presStyleCnt="5"/>
      <dgm:spPr/>
    </dgm:pt>
    <dgm:pt modelId="{A6D9A56F-D9FA-4D1D-8DF9-59199014B759}" type="pres">
      <dgm:prSet presAssocID="{8AA7ED5D-4496-46C0-88A6-3EAB7FF230E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F3E65B-D393-432D-B610-16E263C89970}" type="pres">
      <dgm:prSet presAssocID="{8AA7ED5D-4496-46C0-88A6-3EAB7FF230E9}" presName="accent_3" presStyleCnt="0"/>
      <dgm:spPr/>
    </dgm:pt>
    <dgm:pt modelId="{E3E7BDB9-9B49-45EE-B0B3-351F630CC288}" type="pres">
      <dgm:prSet presAssocID="{8AA7ED5D-4496-46C0-88A6-3EAB7FF230E9}" presName="accentRepeatNode" presStyleLbl="solidFgAcc1" presStyleIdx="2" presStyleCnt="5"/>
      <dgm:spPr/>
    </dgm:pt>
    <dgm:pt modelId="{981910A7-8B24-4F6A-AAD8-E5079A1808B6}" type="pres">
      <dgm:prSet presAssocID="{CDDE6F82-D5BF-4EFE-9C1A-1F3FCC250EE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52B0E2-AE2E-4EC6-A231-3D3B9F749002}" type="pres">
      <dgm:prSet presAssocID="{CDDE6F82-D5BF-4EFE-9C1A-1F3FCC250EE0}" presName="accent_4" presStyleCnt="0"/>
      <dgm:spPr/>
    </dgm:pt>
    <dgm:pt modelId="{02EE7EA6-0046-41F2-8F61-CAAEAF58A723}" type="pres">
      <dgm:prSet presAssocID="{CDDE6F82-D5BF-4EFE-9C1A-1F3FCC250EE0}" presName="accentRepeatNode" presStyleLbl="solidFgAcc1" presStyleIdx="3" presStyleCnt="5"/>
      <dgm:spPr/>
    </dgm:pt>
    <dgm:pt modelId="{33A9F951-A1A9-42AC-B563-25051B8A491F}" type="pres">
      <dgm:prSet presAssocID="{A11039A5-A30B-4F59-801D-FDBFC0A3A4E8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64EAE9-1DEE-4F0F-9BC1-B11692494849}" type="pres">
      <dgm:prSet presAssocID="{A11039A5-A30B-4F59-801D-FDBFC0A3A4E8}" presName="accent_5" presStyleCnt="0"/>
      <dgm:spPr/>
    </dgm:pt>
    <dgm:pt modelId="{3A5B073E-B1E9-48D0-8AD8-36E3DD551A1F}" type="pres">
      <dgm:prSet presAssocID="{A11039A5-A30B-4F59-801D-FDBFC0A3A4E8}" presName="accentRepeatNode" presStyleLbl="solidFgAcc1" presStyleIdx="4" presStyleCnt="5"/>
      <dgm:spPr/>
    </dgm:pt>
  </dgm:ptLst>
  <dgm:cxnLst>
    <dgm:cxn modelId="{FE7A8E49-FA77-4E4A-A613-06D368AEEEA2}" type="presOf" srcId="{8AA7ED5D-4496-46C0-88A6-3EAB7FF230E9}" destId="{A6D9A56F-D9FA-4D1D-8DF9-59199014B759}" srcOrd="0" destOrd="0" presId="urn:microsoft.com/office/officeart/2008/layout/VerticalCurvedList"/>
    <dgm:cxn modelId="{8ED28CA8-5263-47FF-9C08-E32E66DAA0F3}" type="presOf" srcId="{76ECB0FB-6488-4C16-BF6B-0A5E7DFD05E5}" destId="{FA0882FB-1945-46B1-93A1-BFDA0D5CC4D6}" srcOrd="0" destOrd="0" presId="urn:microsoft.com/office/officeart/2008/layout/VerticalCurvedList"/>
    <dgm:cxn modelId="{1A1EBB8E-ECDD-424C-B873-B2138DFF524C}" type="presOf" srcId="{A11039A5-A30B-4F59-801D-FDBFC0A3A4E8}" destId="{33A9F951-A1A9-42AC-B563-25051B8A491F}" srcOrd="0" destOrd="0" presId="urn:microsoft.com/office/officeart/2008/layout/VerticalCurvedList"/>
    <dgm:cxn modelId="{3EDC3F70-EACB-4F46-8D0D-93764467CEA9}" type="presOf" srcId="{CDDE6F82-D5BF-4EFE-9C1A-1F3FCC250EE0}" destId="{981910A7-8B24-4F6A-AAD8-E5079A1808B6}" srcOrd="0" destOrd="0" presId="urn:microsoft.com/office/officeart/2008/layout/VerticalCurvedList"/>
    <dgm:cxn modelId="{11D03657-2E9C-4D1B-8613-B9E4ED1FF4D9}" type="presOf" srcId="{CF2BE8CE-6AB5-44A3-A362-D42D2EDA0DC1}" destId="{F425A9DB-D97B-48ED-90B1-1250B0EE37C2}" srcOrd="0" destOrd="0" presId="urn:microsoft.com/office/officeart/2008/layout/VerticalCurvedList"/>
    <dgm:cxn modelId="{0A1D5C07-20FA-4434-8512-774672DD2680}" srcId="{CF2BE8CE-6AB5-44A3-A362-D42D2EDA0DC1}" destId="{8AA7ED5D-4496-46C0-88A6-3EAB7FF230E9}" srcOrd="2" destOrd="0" parTransId="{35088981-DFE9-48C3-9EC2-77FED2232166}" sibTransId="{DF022E66-4DD6-4F98-81CE-A7F82A29BF10}"/>
    <dgm:cxn modelId="{5912F704-A8D1-4BD1-BBF3-B3532967EDF7}" type="presOf" srcId="{9C1ACD88-0050-4C0F-BDAD-1636F16E0AB5}" destId="{0C932C86-CCEC-4206-B597-C4F30293401D}" srcOrd="0" destOrd="0" presId="urn:microsoft.com/office/officeart/2008/layout/VerticalCurvedList"/>
    <dgm:cxn modelId="{814F88A2-08A4-4380-A234-CF7C216C8C78}" srcId="{CF2BE8CE-6AB5-44A3-A362-D42D2EDA0DC1}" destId="{76ECB0FB-6488-4C16-BF6B-0A5E7DFD05E5}" srcOrd="1" destOrd="0" parTransId="{E1087779-5A41-4E71-B6F5-61877E10A071}" sibTransId="{A709D4DB-2015-42CA-A883-C4002DD39E44}"/>
    <dgm:cxn modelId="{DA9F3D67-27BD-4C58-A2B6-87B451239214}" srcId="{CF2BE8CE-6AB5-44A3-A362-D42D2EDA0DC1}" destId="{CDDE6F82-D5BF-4EFE-9C1A-1F3FCC250EE0}" srcOrd="3" destOrd="0" parTransId="{BF878D70-35AD-42A5-A07E-37C9552EB825}" sibTransId="{2EAB8534-C12A-416A-8B84-5A29C7E2F983}"/>
    <dgm:cxn modelId="{FDF3915C-6A4E-4462-A3D3-4E008E25B8CE}" srcId="{CF2BE8CE-6AB5-44A3-A362-D42D2EDA0DC1}" destId="{FC6754DD-7B16-4F6F-998B-F50A89CE1B18}" srcOrd="0" destOrd="0" parTransId="{E1490660-C369-40CC-8461-DF2AE867D2E1}" sibTransId="{9C1ACD88-0050-4C0F-BDAD-1636F16E0AB5}"/>
    <dgm:cxn modelId="{EFE497E1-BA22-4271-A2B0-9187DE0B4FBD}" type="presOf" srcId="{FC6754DD-7B16-4F6F-998B-F50A89CE1B18}" destId="{C5323B64-5C2D-4051-B3EA-D9EA24790580}" srcOrd="0" destOrd="0" presId="urn:microsoft.com/office/officeart/2008/layout/VerticalCurvedList"/>
    <dgm:cxn modelId="{0FCDA7BF-52F1-423C-A6E2-C6474A219AE7}" srcId="{CF2BE8CE-6AB5-44A3-A362-D42D2EDA0DC1}" destId="{A11039A5-A30B-4F59-801D-FDBFC0A3A4E8}" srcOrd="4" destOrd="0" parTransId="{2F13BC0E-B0E1-4D3A-853C-3611740B1DE9}" sibTransId="{E9B87510-5491-4630-B296-897A800E12B8}"/>
    <dgm:cxn modelId="{99DE1DCC-A336-4337-867B-3264B09602A0}" type="presParOf" srcId="{F425A9DB-D97B-48ED-90B1-1250B0EE37C2}" destId="{0D422BFF-A96F-453C-A897-39A342B1FF9F}" srcOrd="0" destOrd="0" presId="urn:microsoft.com/office/officeart/2008/layout/VerticalCurvedList"/>
    <dgm:cxn modelId="{BB2A6CFA-705E-4B4C-A548-B2E7A571312A}" type="presParOf" srcId="{0D422BFF-A96F-453C-A897-39A342B1FF9F}" destId="{C3A5F070-653A-40B3-A409-1EFC1421AC5F}" srcOrd="0" destOrd="0" presId="urn:microsoft.com/office/officeart/2008/layout/VerticalCurvedList"/>
    <dgm:cxn modelId="{85A4667B-E547-4EA1-A874-9879231853A0}" type="presParOf" srcId="{C3A5F070-653A-40B3-A409-1EFC1421AC5F}" destId="{3D09427E-FEBD-4DD5-B69C-B17903FBC813}" srcOrd="0" destOrd="0" presId="urn:microsoft.com/office/officeart/2008/layout/VerticalCurvedList"/>
    <dgm:cxn modelId="{580A0506-41CF-4DDE-B0BF-3F9DFDBDDA50}" type="presParOf" srcId="{C3A5F070-653A-40B3-A409-1EFC1421AC5F}" destId="{0C932C86-CCEC-4206-B597-C4F30293401D}" srcOrd="1" destOrd="0" presId="urn:microsoft.com/office/officeart/2008/layout/VerticalCurvedList"/>
    <dgm:cxn modelId="{F4530190-C1AB-49A1-86C3-FB1CBE78BB38}" type="presParOf" srcId="{C3A5F070-653A-40B3-A409-1EFC1421AC5F}" destId="{70EE8C09-2F21-4E07-9C76-70C02D43A4E6}" srcOrd="2" destOrd="0" presId="urn:microsoft.com/office/officeart/2008/layout/VerticalCurvedList"/>
    <dgm:cxn modelId="{11550F39-B1B5-4611-9098-02758ADD5626}" type="presParOf" srcId="{C3A5F070-653A-40B3-A409-1EFC1421AC5F}" destId="{E28C24F2-9EE7-4A9A-919F-7A8626394C6F}" srcOrd="3" destOrd="0" presId="urn:microsoft.com/office/officeart/2008/layout/VerticalCurvedList"/>
    <dgm:cxn modelId="{33F6C16F-0BE9-4DD0-958E-39491DCC0530}" type="presParOf" srcId="{0D422BFF-A96F-453C-A897-39A342B1FF9F}" destId="{C5323B64-5C2D-4051-B3EA-D9EA24790580}" srcOrd="1" destOrd="0" presId="urn:microsoft.com/office/officeart/2008/layout/VerticalCurvedList"/>
    <dgm:cxn modelId="{8B8B4C9C-C962-4EDB-869F-39A30A5E051D}" type="presParOf" srcId="{0D422BFF-A96F-453C-A897-39A342B1FF9F}" destId="{0CC49A81-7A10-4159-AF45-0BC42390D181}" srcOrd="2" destOrd="0" presId="urn:microsoft.com/office/officeart/2008/layout/VerticalCurvedList"/>
    <dgm:cxn modelId="{9A713ED2-4023-4F9C-8FE2-17B96653A42C}" type="presParOf" srcId="{0CC49A81-7A10-4159-AF45-0BC42390D181}" destId="{8F78C02D-B51A-4E0E-AF22-1857ACBDFF30}" srcOrd="0" destOrd="0" presId="urn:microsoft.com/office/officeart/2008/layout/VerticalCurvedList"/>
    <dgm:cxn modelId="{C2947F9B-3423-402F-9503-DA10972DECF2}" type="presParOf" srcId="{0D422BFF-A96F-453C-A897-39A342B1FF9F}" destId="{FA0882FB-1945-46B1-93A1-BFDA0D5CC4D6}" srcOrd="3" destOrd="0" presId="urn:microsoft.com/office/officeart/2008/layout/VerticalCurvedList"/>
    <dgm:cxn modelId="{B5AF8833-2889-47E4-A847-428364894B4C}" type="presParOf" srcId="{0D422BFF-A96F-453C-A897-39A342B1FF9F}" destId="{E6D450DB-670E-42F4-9A1F-61ACA802F74E}" srcOrd="4" destOrd="0" presId="urn:microsoft.com/office/officeart/2008/layout/VerticalCurvedList"/>
    <dgm:cxn modelId="{4D590408-E983-4843-BF39-A47B360BE927}" type="presParOf" srcId="{E6D450DB-670E-42F4-9A1F-61ACA802F74E}" destId="{CFA48178-89F7-481C-8102-952EC8935300}" srcOrd="0" destOrd="0" presId="urn:microsoft.com/office/officeart/2008/layout/VerticalCurvedList"/>
    <dgm:cxn modelId="{644997DC-4B35-4516-9675-C604E84E8D80}" type="presParOf" srcId="{0D422BFF-A96F-453C-A897-39A342B1FF9F}" destId="{A6D9A56F-D9FA-4D1D-8DF9-59199014B759}" srcOrd="5" destOrd="0" presId="urn:microsoft.com/office/officeart/2008/layout/VerticalCurvedList"/>
    <dgm:cxn modelId="{4E164BBF-8231-4130-A787-A1C45979F6EF}" type="presParOf" srcId="{0D422BFF-A96F-453C-A897-39A342B1FF9F}" destId="{F5F3E65B-D393-432D-B610-16E263C89970}" srcOrd="6" destOrd="0" presId="urn:microsoft.com/office/officeart/2008/layout/VerticalCurvedList"/>
    <dgm:cxn modelId="{60FB5E9A-DD39-4E6C-858F-191464028C96}" type="presParOf" srcId="{F5F3E65B-D393-432D-B610-16E263C89970}" destId="{E3E7BDB9-9B49-45EE-B0B3-351F630CC288}" srcOrd="0" destOrd="0" presId="urn:microsoft.com/office/officeart/2008/layout/VerticalCurvedList"/>
    <dgm:cxn modelId="{50C9DDD0-C106-4B3F-B03F-FE8117FE0CF6}" type="presParOf" srcId="{0D422BFF-A96F-453C-A897-39A342B1FF9F}" destId="{981910A7-8B24-4F6A-AAD8-E5079A1808B6}" srcOrd="7" destOrd="0" presId="urn:microsoft.com/office/officeart/2008/layout/VerticalCurvedList"/>
    <dgm:cxn modelId="{63C1594B-AAFF-44AB-9589-D0352092655F}" type="presParOf" srcId="{0D422BFF-A96F-453C-A897-39A342B1FF9F}" destId="{B652B0E2-AE2E-4EC6-A231-3D3B9F749002}" srcOrd="8" destOrd="0" presId="urn:microsoft.com/office/officeart/2008/layout/VerticalCurvedList"/>
    <dgm:cxn modelId="{B40B69F4-E5FE-4C63-A083-3184E608364D}" type="presParOf" srcId="{B652B0E2-AE2E-4EC6-A231-3D3B9F749002}" destId="{02EE7EA6-0046-41F2-8F61-CAAEAF58A723}" srcOrd="0" destOrd="0" presId="urn:microsoft.com/office/officeart/2008/layout/VerticalCurvedList"/>
    <dgm:cxn modelId="{F37961E0-14A9-4806-A0D6-ACCC94D9DE6E}" type="presParOf" srcId="{0D422BFF-A96F-453C-A897-39A342B1FF9F}" destId="{33A9F951-A1A9-42AC-B563-25051B8A491F}" srcOrd="9" destOrd="0" presId="urn:microsoft.com/office/officeart/2008/layout/VerticalCurvedList"/>
    <dgm:cxn modelId="{A2061C27-EC80-4755-A939-38554175C23C}" type="presParOf" srcId="{0D422BFF-A96F-453C-A897-39A342B1FF9F}" destId="{D064EAE9-1DEE-4F0F-9BC1-B11692494849}" srcOrd="10" destOrd="0" presId="urn:microsoft.com/office/officeart/2008/layout/VerticalCurvedList"/>
    <dgm:cxn modelId="{8325AFBD-2D09-433C-9B86-D75BDEA8D723}" type="presParOf" srcId="{D064EAE9-1DEE-4F0F-9BC1-B11692494849}" destId="{3A5B073E-B1E9-48D0-8AD8-36E3DD551A1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629FA33-2F6C-43D6-B3D1-67CB475E48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BBCA4E-4A10-49B9-9636-30DEAB1B59E0}">
      <dgm:prSet/>
      <dgm:spPr/>
      <dgm:t>
        <a:bodyPr/>
        <a:lstStyle/>
        <a:p>
          <a:pPr rtl="0"/>
          <a:r>
            <a:rPr lang="en-US" dirty="0" smtClean="0"/>
            <a:t>Rebate up to $4,000</a:t>
          </a:r>
          <a:endParaRPr lang="en-US" dirty="0"/>
        </a:p>
      </dgm:t>
    </dgm:pt>
    <dgm:pt modelId="{897D6AF4-7A60-4F2A-B9FA-FA3777297964}" type="parTrans" cxnId="{1D55460E-7153-4845-A106-E193387D0643}">
      <dgm:prSet/>
      <dgm:spPr/>
      <dgm:t>
        <a:bodyPr/>
        <a:lstStyle/>
        <a:p>
          <a:endParaRPr lang="en-US"/>
        </a:p>
      </dgm:t>
    </dgm:pt>
    <dgm:pt modelId="{ECF39302-D049-4AA6-84D1-FFD183F8725D}" type="sibTrans" cxnId="{1D55460E-7153-4845-A106-E193387D0643}">
      <dgm:prSet/>
      <dgm:spPr/>
      <dgm:t>
        <a:bodyPr/>
        <a:lstStyle/>
        <a:p>
          <a:endParaRPr lang="en-US"/>
        </a:p>
      </dgm:t>
    </dgm:pt>
    <dgm:pt modelId="{54C4B7A0-32F9-4006-8DC2-1F4955A6396E}">
      <dgm:prSet/>
      <dgm:spPr/>
      <dgm:t>
        <a:bodyPr/>
        <a:lstStyle/>
        <a:p>
          <a:pPr rtl="0"/>
          <a:r>
            <a:rPr lang="en-US" dirty="0" smtClean="0"/>
            <a:t>Up to 50% of cost of improvements</a:t>
          </a:r>
          <a:endParaRPr lang="en-US" dirty="0"/>
        </a:p>
      </dgm:t>
    </dgm:pt>
    <dgm:pt modelId="{2917A253-2CCC-4686-BCBE-B4C98B4011BB}" type="parTrans" cxnId="{3EF0CBED-96BD-4D4F-8B35-D318EE1D10A8}">
      <dgm:prSet/>
      <dgm:spPr/>
      <dgm:t>
        <a:bodyPr/>
        <a:lstStyle/>
        <a:p>
          <a:endParaRPr lang="en-US"/>
        </a:p>
      </dgm:t>
    </dgm:pt>
    <dgm:pt modelId="{9A62DF4B-59FA-4630-80A1-B956DA7EA9F8}" type="sibTrans" cxnId="{3EF0CBED-96BD-4D4F-8B35-D318EE1D10A8}">
      <dgm:prSet/>
      <dgm:spPr/>
      <dgm:t>
        <a:bodyPr/>
        <a:lstStyle/>
        <a:p>
          <a:endParaRPr lang="en-US"/>
        </a:p>
      </dgm:t>
    </dgm:pt>
    <dgm:pt modelId="{23FC040D-B1BE-442D-A4E5-B74E1C9BE11B}">
      <dgm:prSet/>
      <dgm:spPr/>
      <dgm:t>
        <a:bodyPr/>
        <a:lstStyle/>
        <a:p>
          <a:pPr rtl="0"/>
          <a:r>
            <a:rPr lang="en-US" dirty="0" smtClean="0"/>
            <a:t>To achieve highest $4,000 rebate</a:t>
          </a:r>
          <a:endParaRPr lang="en-US" dirty="0"/>
        </a:p>
      </dgm:t>
    </dgm:pt>
    <dgm:pt modelId="{D291D028-3198-47B5-8501-A744B983BE5D}" type="parTrans" cxnId="{5FD20541-BA94-48F3-B151-09D46FA80166}">
      <dgm:prSet/>
      <dgm:spPr/>
      <dgm:t>
        <a:bodyPr/>
        <a:lstStyle/>
        <a:p>
          <a:endParaRPr lang="en-US"/>
        </a:p>
      </dgm:t>
    </dgm:pt>
    <dgm:pt modelId="{5D4B0961-721A-4521-8E6A-D8EBB4325567}" type="sibTrans" cxnId="{5FD20541-BA94-48F3-B151-09D46FA80166}">
      <dgm:prSet/>
      <dgm:spPr/>
      <dgm:t>
        <a:bodyPr/>
        <a:lstStyle/>
        <a:p>
          <a:endParaRPr lang="en-US"/>
        </a:p>
      </dgm:t>
    </dgm:pt>
    <dgm:pt modelId="{B08878DC-D2A0-4BEF-B76F-AC74248B3789}">
      <dgm:prSet/>
      <dgm:spPr/>
      <dgm:t>
        <a:bodyPr/>
        <a:lstStyle/>
        <a:p>
          <a:pPr rtl="0"/>
          <a:r>
            <a:rPr lang="en-US" dirty="0" smtClean="0"/>
            <a:t>25% energy savings</a:t>
          </a:r>
          <a:endParaRPr lang="en-US" dirty="0"/>
        </a:p>
      </dgm:t>
    </dgm:pt>
    <dgm:pt modelId="{C3468D0A-515A-4E65-AFA7-8495D12ECCEB}" type="parTrans" cxnId="{9AAB1EF6-D2E1-4543-BEB0-4F97AEBFD52B}">
      <dgm:prSet/>
      <dgm:spPr/>
      <dgm:t>
        <a:bodyPr/>
        <a:lstStyle/>
        <a:p>
          <a:endParaRPr lang="en-US"/>
        </a:p>
      </dgm:t>
    </dgm:pt>
    <dgm:pt modelId="{49E459EF-FC8D-4B71-8486-29DAA112C9FB}" type="sibTrans" cxnId="{9AAB1EF6-D2E1-4543-BEB0-4F97AEBFD52B}">
      <dgm:prSet/>
      <dgm:spPr/>
      <dgm:t>
        <a:bodyPr/>
        <a:lstStyle/>
        <a:p>
          <a:endParaRPr lang="en-US"/>
        </a:p>
      </dgm:t>
    </dgm:pt>
    <dgm:pt modelId="{7BBB853D-C55A-4F6D-98F5-EA8EE85792C2}">
      <dgm:prSet/>
      <dgm:spPr/>
      <dgm:t>
        <a:bodyPr/>
        <a:lstStyle/>
        <a:p>
          <a:pPr rtl="0"/>
          <a:r>
            <a:rPr lang="en-US" dirty="0" smtClean="0"/>
            <a:t>Air sealing</a:t>
          </a:r>
          <a:endParaRPr lang="en-US" dirty="0"/>
        </a:p>
      </dgm:t>
    </dgm:pt>
    <dgm:pt modelId="{19492F4F-7161-4041-AF26-5D34540774BD}" type="parTrans" cxnId="{7F5E4D8F-A2FF-4C66-8CE4-41D16D1F2BFB}">
      <dgm:prSet/>
      <dgm:spPr/>
      <dgm:t>
        <a:bodyPr/>
        <a:lstStyle/>
        <a:p>
          <a:endParaRPr lang="en-US"/>
        </a:p>
      </dgm:t>
    </dgm:pt>
    <dgm:pt modelId="{43BD897A-7F6C-422B-8424-7AEBA6E2FA92}" type="sibTrans" cxnId="{7F5E4D8F-A2FF-4C66-8CE4-41D16D1F2BFB}">
      <dgm:prSet/>
      <dgm:spPr/>
      <dgm:t>
        <a:bodyPr/>
        <a:lstStyle/>
        <a:p>
          <a:endParaRPr lang="en-US"/>
        </a:p>
      </dgm:t>
    </dgm:pt>
    <dgm:pt modelId="{5E4A6728-15FF-4CBD-A3B3-334CDF3128A2}">
      <dgm:prSet/>
      <dgm:spPr/>
      <dgm:t>
        <a:bodyPr/>
        <a:lstStyle/>
        <a:p>
          <a:pPr rtl="0"/>
          <a:r>
            <a:rPr lang="en-US" dirty="0" smtClean="0"/>
            <a:t>Insulation added if below required level</a:t>
          </a:r>
          <a:endParaRPr lang="en-US" dirty="0"/>
        </a:p>
      </dgm:t>
    </dgm:pt>
    <dgm:pt modelId="{0B921001-0A79-4184-A37E-C4D28DB64572}" type="parTrans" cxnId="{49395CFD-8685-422A-B24D-77C3EC6F72A4}">
      <dgm:prSet/>
      <dgm:spPr/>
      <dgm:t>
        <a:bodyPr/>
        <a:lstStyle/>
        <a:p>
          <a:endParaRPr lang="en-US"/>
        </a:p>
      </dgm:t>
    </dgm:pt>
    <dgm:pt modelId="{7D6E8404-E066-42E9-9BA1-F2D3F9A65B4D}" type="sibTrans" cxnId="{49395CFD-8685-422A-B24D-77C3EC6F72A4}">
      <dgm:prSet/>
      <dgm:spPr/>
      <dgm:t>
        <a:bodyPr/>
        <a:lstStyle/>
        <a:p>
          <a:endParaRPr lang="en-US"/>
        </a:p>
      </dgm:t>
    </dgm:pt>
    <dgm:pt modelId="{E2F5C19A-C205-4527-90DA-F045041D0C16}">
      <dgm:prSet/>
      <dgm:spPr/>
      <dgm:t>
        <a:bodyPr/>
        <a:lstStyle/>
        <a:p>
          <a:pPr rtl="0"/>
          <a:r>
            <a:rPr lang="en-US" dirty="0" smtClean="0"/>
            <a:t>Financing</a:t>
          </a:r>
          <a:endParaRPr lang="en-US" dirty="0"/>
        </a:p>
      </dgm:t>
    </dgm:pt>
    <dgm:pt modelId="{5FB2111E-F73A-4E02-8533-5E6C9845CD84}" type="parTrans" cxnId="{C43DDE15-6452-420B-AC69-145B9B52C4A8}">
      <dgm:prSet/>
      <dgm:spPr/>
      <dgm:t>
        <a:bodyPr/>
        <a:lstStyle/>
        <a:p>
          <a:endParaRPr lang="en-US"/>
        </a:p>
      </dgm:t>
    </dgm:pt>
    <dgm:pt modelId="{749D65E3-DBF1-4012-9178-EA2B7CE71DA3}" type="sibTrans" cxnId="{C43DDE15-6452-420B-AC69-145B9B52C4A8}">
      <dgm:prSet/>
      <dgm:spPr/>
      <dgm:t>
        <a:bodyPr/>
        <a:lstStyle/>
        <a:p>
          <a:endParaRPr lang="en-US"/>
        </a:p>
      </dgm:t>
    </dgm:pt>
    <dgm:pt modelId="{90CE42B0-F05D-4755-BA2F-8EA25048F895}">
      <dgm:prSet/>
      <dgm:spPr/>
      <dgm:t>
        <a:bodyPr/>
        <a:lstStyle/>
        <a:p>
          <a:pPr rtl="0"/>
          <a:r>
            <a:rPr lang="en-US" dirty="0" smtClean="0"/>
            <a:t>0% interest for 7-year term on up to $10,000</a:t>
          </a:r>
          <a:endParaRPr lang="en-US" dirty="0"/>
        </a:p>
      </dgm:t>
    </dgm:pt>
    <dgm:pt modelId="{927BCA7B-D811-4966-AA60-EED34C737B84}" type="parTrans" cxnId="{17E69DC7-B027-4313-88E1-509C5CE75CA0}">
      <dgm:prSet/>
      <dgm:spPr/>
      <dgm:t>
        <a:bodyPr/>
        <a:lstStyle/>
        <a:p>
          <a:endParaRPr lang="en-US"/>
        </a:p>
      </dgm:t>
    </dgm:pt>
    <dgm:pt modelId="{7E862F56-5741-4196-B938-36487AC27C79}" type="sibTrans" cxnId="{17E69DC7-B027-4313-88E1-509C5CE75CA0}">
      <dgm:prSet/>
      <dgm:spPr/>
      <dgm:t>
        <a:bodyPr/>
        <a:lstStyle/>
        <a:p>
          <a:endParaRPr lang="en-US"/>
        </a:p>
      </dgm:t>
    </dgm:pt>
    <dgm:pt modelId="{88995540-0E69-4FD7-91E8-C400E397DC91}">
      <dgm:prSet/>
      <dgm:spPr/>
      <dgm:t>
        <a:bodyPr/>
        <a:lstStyle/>
        <a:p>
          <a:pPr rtl="0"/>
          <a:r>
            <a:rPr lang="en-US" dirty="0" smtClean="0"/>
            <a:t>4.99% interest for 10-year term on up to $15,000</a:t>
          </a:r>
          <a:endParaRPr lang="en-US" dirty="0"/>
        </a:p>
      </dgm:t>
    </dgm:pt>
    <dgm:pt modelId="{DF8C9133-6E88-4FC9-B6B1-8E6D88E7FA7B}" type="parTrans" cxnId="{38775C2E-A6D9-4516-8AAF-9D6665DC362A}">
      <dgm:prSet/>
      <dgm:spPr/>
      <dgm:t>
        <a:bodyPr/>
        <a:lstStyle/>
        <a:p>
          <a:endParaRPr lang="en-US"/>
        </a:p>
      </dgm:t>
    </dgm:pt>
    <dgm:pt modelId="{29857174-A16E-4A31-92E1-0B2BB3DD252E}" type="sibTrans" cxnId="{38775C2E-A6D9-4516-8AAF-9D6665DC362A}">
      <dgm:prSet/>
      <dgm:spPr/>
      <dgm:t>
        <a:bodyPr/>
        <a:lstStyle/>
        <a:p>
          <a:endParaRPr lang="en-US"/>
        </a:p>
      </dgm:t>
    </dgm:pt>
    <dgm:pt modelId="{2E11E3C9-5BF2-4145-BE10-1B115205861B}" type="pres">
      <dgm:prSet presAssocID="{3629FA33-2F6C-43D6-B3D1-67CB475E485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E8AB49-DB8D-4BD7-BC40-E22E605AABC1}" type="pres">
      <dgm:prSet presAssocID="{6CBBCA4E-4A10-49B9-9636-30DEAB1B59E0}" presName="parentLin" presStyleCnt="0"/>
      <dgm:spPr/>
    </dgm:pt>
    <dgm:pt modelId="{567FC6CE-AAD8-40C1-BA49-5443945F792A}" type="pres">
      <dgm:prSet presAssocID="{6CBBCA4E-4A10-49B9-9636-30DEAB1B59E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18720CC-AB51-4289-9D33-13BB8FB39CB4}" type="pres">
      <dgm:prSet presAssocID="{6CBBCA4E-4A10-49B9-9636-30DEAB1B59E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152D5-DB05-4D5F-BCE4-B280EE8D62CB}" type="pres">
      <dgm:prSet presAssocID="{6CBBCA4E-4A10-49B9-9636-30DEAB1B59E0}" presName="negativeSpace" presStyleCnt="0"/>
      <dgm:spPr/>
    </dgm:pt>
    <dgm:pt modelId="{DC74566E-E8BD-488D-840C-789BF05406CD}" type="pres">
      <dgm:prSet presAssocID="{6CBBCA4E-4A10-49B9-9636-30DEAB1B59E0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70DF3D-37F2-4B02-BDB8-706F306F5CCA}" type="pres">
      <dgm:prSet presAssocID="{ECF39302-D049-4AA6-84D1-FFD183F8725D}" presName="spaceBetweenRectangles" presStyleCnt="0"/>
      <dgm:spPr/>
    </dgm:pt>
    <dgm:pt modelId="{86158D73-417E-454C-AD25-3434ADFA4E6A}" type="pres">
      <dgm:prSet presAssocID="{23FC040D-B1BE-442D-A4E5-B74E1C9BE11B}" presName="parentLin" presStyleCnt="0"/>
      <dgm:spPr/>
    </dgm:pt>
    <dgm:pt modelId="{0DAB664D-8FC2-4816-A4D3-F9C6316BAEA2}" type="pres">
      <dgm:prSet presAssocID="{23FC040D-B1BE-442D-A4E5-B74E1C9BE11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74632378-4D2A-405A-8F0B-7DD8CA34061E}" type="pres">
      <dgm:prSet presAssocID="{23FC040D-B1BE-442D-A4E5-B74E1C9BE11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FEC4F0-2CF6-4997-8A58-72E3A937D5E2}" type="pres">
      <dgm:prSet presAssocID="{23FC040D-B1BE-442D-A4E5-B74E1C9BE11B}" presName="negativeSpace" presStyleCnt="0"/>
      <dgm:spPr/>
    </dgm:pt>
    <dgm:pt modelId="{82B1B17F-4A67-4976-90AC-8187D4A66B42}" type="pres">
      <dgm:prSet presAssocID="{23FC040D-B1BE-442D-A4E5-B74E1C9BE11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24E54-56E3-44F4-8BAA-F02F5D772000}" type="pres">
      <dgm:prSet presAssocID="{5D4B0961-721A-4521-8E6A-D8EBB4325567}" presName="spaceBetweenRectangles" presStyleCnt="0"/>
      <dgm:spPr/>
    </dgm:pt>
    <dgm:pt modelId="{E6CC71A9-81D2-4D00-B2AA-038F1C01FBEA}" type="pres">
      <dgm:prSet presAssocID="{E2F5C19A-C205-4527-90DA-F045041D0C16}" presName="parentLin" presStyleCnt="0"/>
      <dgm:spPr/>
    </dgm:pt>
    <dgm:pt modelId="{A94A5282-FAE3-419F-B957-B4B20DAFAF2E}" type="pres">
      <dgm:prSet presAssocID="{E2F5C19A-C205-4527-90DA-F045041D0C16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E621D2AC-B75A-484A-BBFA-E01603BD4561}" type="pres">
      <dgm:prSet presAssocID="{E2F5C19A-C205-4527-90DA-F045041D0C1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3A5A5-D14D-4846-9307-455927DCEB74}" type="pres">
      <dgm:prSet presAssocID="{E2F5C19A-C205-4527-90DA-F045041D0C16}" presName="negativeSpace" presStyleCnt="0"/>
      <dgm:spPr/>
    </dgm:pt>
    <dgm:pt modelId="{07EDA301-27DC-410C-B2A6-5C30441ECE7B}" type="pres">
      <dgm:prSet presAssocID="{E2F5C19A-C205-4527-90DA-F045041D0C1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B86B8F-014C-40B2-A5B2-850A628229E7}" type="presOf" srcId="{B08878DC-D2A0-4BEF-B76F-AC74248B3789}" destId="{82B1B17F-4A67-4976-90AC-8187D4A66B42}" srcOrd="0" destOrd="0" presId="urn:microsoft.com/office/officeart/2005/8/layout/list1"/>
    <dgm:cxn modelId="{8434F05E-526C-4A11-B0B7-03147A25C749}" type="presOf" srcId="{3629FA33-2F6C-43D6-B3D1-67CB475E4854}" destId="{2E11E3C9-5BF2-4145-BE10-1B115205861B}" srcOrd="0" destOrd="0" presId="urn:microsoft.com/office/officeart/2005/8/layout/list1"/>
    <dgm:cxn modelId="{C40E48CF-08F0-4342-96D5-3975575F7ABD}" type="presOf" srcId="{5E4A6728-15FF-4CBD-A3B3-334CDF3128A2}" destId="{82B1B17F-4A67-4976-90AC-8187D4A66B42}" srcOrd="0" destOrd="2" presId="urn:microsoft.com/office/officeart/2005/8/layout/list1"/>
    <dgm:cxn modelId="{17E69DC7-B027-4313-88E1-509C5CE75CA0}" srcId="{E2F5C19A-C205-4527-90DA-F045041D0C16}" destId="{90CE42B0-F05D-4755-BA2F-8EA25048F895}" srcOrd="0" destOrd="0" parTransId="{927BCA7B-D811-4966-AA60-EED34C737B84}" sibTransId="{7E862F56-5741-4196-B938-36487AC27C79}"/>
    <dgm:cxn modelId="{3FF827D8-E570-4409-B565-148B3698FB60}" type="presOf" srcId="{54C4B7A0-32F9-4006-8DC2-1F4955A6396E}" destId="{DC74566E-E8BD-488D-840C-789BF05406CD}" srcOrd="0" destOrd="0" presId="urn:microsoft.com/office/officeart/2005/8/layout/list1"/>
    <dgm:cxn modelId="{76745F11-49E9-492E-BB08-44D76900E8F4}" type="presOf" srcId="{88995540-0E69-4FD7-91E8-C400E397DC91}" destId="{07EDA301-27DC-410C-B2A6-5C30441ECE7B}" srcOrd="0" destOrd="1" presId="urn:microsoft.com/office/officeart/2005/8/layout/list1"/>
    <dgm:cxn modelId="{1D55460E-7153-4845-A106-E193387D0643}" srcId="{3629FA33-2F6C-43D6-B3D1-67CB475E4854}" destId="{6CBBCA4E-4A10-49B9-9636-30DEAB1B59E0}" srcOrd="0" destOrd="0" parTransId="{897D6AF4-7A60-4F2A-B9FA-FA3777297964}" sibTransId="{ECF39302-D049-4AA6-84D1-FFD183F8725D}"/>
    <dgm:cxn modelId="{A041F6C3-2976-4A90-8A3C-734EA39AFA1E}" type="presOf" srcId="{23FC040D-B1BE-442D-A4E5-B74E1C9BE11B}" destId="{0DAB664D-8FC2-4816-A4D3-F9C6316BAEA2}" srcOrd="0" destOrd="0" presId="urn:microsoft.com/office/officeart/2005/8/layout/list1"/>
    <dgm:cxn modelId="{7F5E4D8F-A2FF-4C66-8CE4-41D16D1F2BFB}" srcId="{23FC040D-B1BE-442D-A4E5-B74E1C9BE11B}" destId="{7BBB853D-C55A-4F6D-98F5-EA8EE85792C2}" srcOrd="1" destOrd="0" parTransId="{19492F4F-7161-4041-AF26-5D34540774BD}" sibTransId="{43BD897A-7F6C-422B-8424-7AEBA6E2FA92}"/>
    <dgm:cxn modelId="{2CEE48B7-C34F-4E13-9851-75143507AA24}" type="presOf" srcId="{90CE42B0-F05D-4755-BA2F-8EA25048F895}" destId="{07EDA301-27DC-410C-B2A6-5C30441ECE7B}" srcOrd="0" destOrd="0" presId="urn:microsoft.com/office/officeart/2005/8/layout/list1"/>
    <dgm:cxn modelId="{2634309D-9C7A-4847-855C-0F1510EBE3BD}" type="presOf" srcId="{23FC040D-B1BE-442D-A4E5-B74E1C9BE11B}" destId="{74632378-4D2A-405A-8F0B-7DD8CA34061E}" srcOrd="1" destOrd="0" presId="urn:microsoft.com/office/officeart/2005/8/layout/list1"/>
    <dgm:cxn modelId="{9AAB1EF6-D2E1-4543-BEB0-4F97AEBFD52B}" srcId="{23FC040D-B1BE-442D-A4E5-B74E1C9BE11B}" destId="{B08878DC-D2A0-4BEF-B76F-AC74248B3789}" srcOrd="0" destOrd="0" parTransId="{C3468D0A-515A-4E65-AFA7-8495D12ECCEB}" sibTransId="{49E459EF-FC8D-4B71-8486-29DAA112C9FB}"/>
    <dgm:cxn modelId="{44282A32-061A-49D8-9F98-3D6D0A6FA655}" type="presOf" srcId="{6CBBCA4E-4A10-49B9-9636-30DEAB1B59E0}" destId="{567FC6CE-AAD8-40C1-BA49-5443945F792A}" srcOrd="0" destOrd="0" presId="urn:microsoft.com/office/officeart/2005/8/layout/list1"/>
    <dgm:cxn modelId="{3EF0CBED-96BD-4D4F-8B35-D318EE1D10A8}" srcId="{6CBBCA4E-4A10-49B9-9636-30DEAB1B59E0}" destId="{54C4B7A0-32F9-4006-8DC2-1F4955A6396E}" srcOrd="0" destOrd="0" parTransId="{2917A253-2CCC-4686-BCBE-B4C98B4011BB}" sibTransId="{9A62DF4B-59FA-4630-80A1-B956DA7EA9F8}"/>
    <dgm:cxn modelId="{38775C2E-A6D9-4516-8AAF-9D6665DC362A}" srcId="{E2F5C19A-C205-4527-90DA-F045041D0C16}" destId="{88995540-0E69-4FD7-91E8-C400E397DC91}" srcOrd="1" destOrd="0" parTransId="{DF8C9133-6E88-4FC9-B6B1-8E6D88E7FA7B}" sibTransId="{29857174-A16E-4A31-92E1-0B2BB3DD252E}"/>
    <dgm:cxn modelId="{C43DDE15-6452-420B-AC69-145B9B52C4A8}" srcId="{3629FA33-2F6C-43D6-B3D1-67CB475E4854}" destId="{E2F5C19A-C205-4527-90DA-F045041D0C16}" srcOrd="2" destOrd="0" parTransId="{5FB2111E-F73A-4E02-8533-5E6C9845CD84}" sibTransId="{749D65E3-DBF1-4012-9178-EA2B7CE71DA3}"/>
    <dgm:cxn modelId="{5FD20541-BA94-48F3-B151-09D46FA80166}" srcId="{3629FA33-2F6C-43D6-B3D1-67CB475E4854}" destId="{23FC040D-B1BE-442D-A4E5-B74E1C9BE11B}" srcOrd="1" destOrd="0" parTransId="{D291D028-3198-47B5-8501-A744B983BE5D}" sibTransId="{5D4B0961-721A-4521-8E6A-D8EBB4325567}"/>
    <dgm:cxn modelId="{5B69F64E-83FC-4B71-935B-0CE7FFE4770E}" type="presOf" srcId="{6CBBCA4E-4A10-49B9-9636-30DEAB1B59E0}" destId="{C18720CC-AB51-4289-9D33-13BB8FB39CB4}" srcOrd="1" destOrd="0" presId="urn:microsoft.com/office/officeart/2005/8/layout/list1"/>
    <dgm:cxn modelId="{ABF9A26B-6E52-4B85-999E-ADEEF0785ED0}" type="presOf" srcId="{7BBB853D-C55A-4F6D-98F5-EA8EE85792C2}" destId="{82B1B17F-4A67-4976-90AC-8187D4A66B42}" srcOrd="0" destOrd="1" presId="urn:microsoft.com/office/officeart/2005/8/layout/list1"/>
    <dgm:cxn modelId="{49395CFD-8685-422A-B24D-77C3EC6F72A4}" srcId="{23FC040D-B1BE-442D-A4E5-B74E1C9BE11B}" destId="{5E4A6728-15FF-4CBD-A3B3-334CDF3128A2}" srcOrd="2" destOrd="0" parTransId="{0B921001-0A79-4184-A37E-C4D28DB64572}" sibTransId="{7D6E8404-E066-42E9-9BA1-F2D3F9A65B4D}"/>
    <dgm:cxn modelId="{9E8D6917-9366-4315-BB15-B98361A221D3}" type="presOf" srcId="{E2F5C19A-C205-4527-90DA-F045041D0C16}" destId="{A94A5282-FAE3-419F-B957-B4B20DAFAF2E}" srcOrd="0" destOrd="0" presId="urn:microsoft.com/office/officeart/2005/8/layout/list1"/>
    <dgm:cxn modelId="{26230BF2-53B0-4463-959D-92360A100E63}" type="presOf" srcId="{E2F5C19A-C205-4527-90DA-F045041D0C16}" destId="{E621D2AC-B75A-484A-BBFA-E01603BD4561}" srcOrd="1" destOrd="0" presId="urn:microsoft.com/office/officeart/2005/8/layout/list1"/>
    <dgm:cxn modelId="{A6CBC387-D538-4DA7-AB29-E4A088E662B9}" type="presParOf" srcId="{2E11E3C9-5BF2-4145-BE10-1B115205861B}" destId="{29E8AB49-DB8D-4BD7-BC40-E22E605AABC1}" srcOrd="0" destOrd="0" presId="urn:microsoft.com/office/officeart/2005/8/layout/list1"/>
    <dgm:cxn modelId="{60860250-2860-43F5-8B16-E60FE0C47ABD}" type="presParOf" srcId="{29E8AB49-DB8D-4BD7-BC40-E22E605AABC1}" destId="{567FC6CE-AAD8-40C1-BA49-5443945F792A}" srcOrd="0" destOrd="0" presId="urn:microsoft.com/office/officeart/2005/8/layout/list1"/>
    <dgm:cxn modelId="{F20481FF-2E24-4088-AC62-ADE5BA9E5214}" type="presParOf" srcId="{29E8AB49-DB8D-4BD7-BC40-E22E605AABC1}" destId="{C18720CC-AB51-4289-9D33-13BB8FB39CB4}" srcOrd="1" destOrd="0" presId="urn:microsoft.com/office/officeart/2005/8/layout/list1"/>
    <dgm:cxn modelId="{C15AFB58-AB7A-48F5-9EE8-45113217EBF2}" type="presParOf" srcId="{2E11E3C9-5BF2-4145-BE10-1B115205861B}" destId="{359152D5-DB05-4D5F-BCE4-B280EE8D62CB}" srcOrd="1" destOrd="0" presId="urn:microsoft.com/office/officeart/2005/8/layout/list1"/>
    <dgm:cxn modelId="{8E6BA45F-6B7C-4E18-ADD9-F3B193763B74}" type="presParOf" srcId="{2E11E3C9-5BF2-4145-BE10-1B115205861B}" destId="{DC74566E-E8BD-488D-840C-789BF05406CD}" srcOrd="2" destOrd="0" presId="urn:microsoft.com/office/officeart/2005/8/layout/list1"/>
    <dgm:cxn modelId="{763B296D-60A7-459C-82FA-7F03DFC6D8AC}" type="presParOf" srcId="{2E11E3C9-5BF2-4145-BE10-1B115205861B}" destId="{2E70DF3D-37F2-4B02-BDB8-706F306F5CCA}" srcOrd="3" destOrd="0" presId="urn:microsoft.com/office/officeart/2005/8/layout/list1"/>
    <dgm:cxn modelId="{F4492819-6C1D-42FC-89E4-D36FBABAF0BC}" type="presParOf" srcId="{2E11E3C9-5BF2-4145-BE10-1B115205861B}" destId="{86158D73-417E-454C-AD25-3434ADFA4E6A}" srcOrd="4" destOrd="0" presId="urn:microsoft.com/office/officeart/2005/8/layout/list1"/>
    <dgm:cxn modelId="{4E37F757-2911-478B-AC7B-33BAECC8CFC0}" type="presParOf" srcId="{86158D73-417E-454C-AD25-3434ADFA4E6A}" destId="{0DAB664D-8FC2-4816-A4D3-F9C6316BAEA2}" srcOrd="0" destOrd="0" presId="urn:microsoft.com/office/officeart/2005/8/layout/list1"/>
    <dgm:cxn modelId="{2E7327A0-03C3-4F8E-8BE9-4FC17C239FC7}" type="presParOf" srcId="{86158D73-417E-454C-AD25-3434ADFA4E6A}" destId="{74632378-4D2A-405A-8F0B-7DD8CA34061E}" srcOrd="1" destOrd="0" presId="urn:microsoft.com/office/officeart/2005/8/layout/list1"/>
    <dgm:cxn modelId="{AF7F49A1-B8C6-47C3-9D5F-B3B4C23F4CAB}" type="presParOf" srcId="{2E11E3C9-5BF2-4145-BE10-1B115205861B}" destId="{72FEC4F0-2CF6-4997-8A58-72E3A937D5E2}" srcOrd="5" destOrd="0" presId="urn:microsoft.com/office/officeart/2005/8/layout/list1"/>
    <dgm:cxn modelId="{9D37C905-2C9E-4273-9FAD-166B7A5838D5}" type="presParOf" srcId="{2E11E3C9-5BF2-4145-BE10-1B115205861B}" destId="{82B1B17F-4A67-4976-90AC-8187D4A66B42}" srcOrd="6" destOrd="0" presId="urn:microsoft.com/office/officeart/2005/8/layout/list1"/>
    <dgm:cxn modelId="{A34C4362-6B43-4873-B8A3-E8F30F092FD7}" type="presParOf" srcId="{2E11E3C9-5BF2-4145-BE10-1B115205861B}" destId="{E1A24E54-56E3-44F4-8BAA-F02F5D772000}" srcOrd="7" destOrd="0" presId="urn:microsoft.com/office/officeart/2005/8/layout/list1"/>
    <dgm:cxn modelId="{6D7CD58A-8731-4D8C-AB1A-96ADD2EE377D}" type="presParOf" srcId="{2E11E3C9-5BF2-4145-BE10-1B115205861B}" destId="{E6CC71A9-81D2-4D00-B2AA-038F1C01FBEA}" srcOrd="8" destOrd="0" presId="urn:microsoft.com/office/officeart/2005/8/layout/list1"/>
    <dgm:cxn modelId="{54623912-AB8D-4C45-89A0-7A328BDD592A}" type="presParOf" srcId="{E6CC71A9-81D2-4D00-B2AA-038F1C01FBEA}" destId="{A94A5282-FAE3-419F-B957-B4B20DAFAF2E}" srcOrd="0" destOrd="0" presId="urn:microsoft.com/office/officeart/2005/8/layout/list1"/>
    <dgm:cxn modelId="{E7653BCE-DA0A-40CE-83E2-5BA7471292C2}" type="presParOf" srcId="{E6CC71A9-81D2-4D00-B2AA-038F1C01FBEA}" destId="{E621D2AC-B75A-484A-BBFA-E01603BD4561}" srcOrd="1" destOrd="0" presId="urn:microsoft.com/office/officeart/2005/8/layout/list1"/>
    <dgm:cxn modelId="{3F77A83A-A270-4A25-96CB-9FED4FF6F11C}" type="presParOf" srcId="{2E11E3C9-5BF2-4145-BE10-1B115205861B}" destId="{6EA3A5A5-D14D-4846-9307-455927DCEB74}" srcOrd="9" destOrd="0" presId="urn:microsoft.com/office/officeart/2005/8/layout/list1"/>
    <dgm:cxn modelId="{6BE27296-50AF-4F78-94A1-F40858657180}" type="presParOf" srcId="{2E11E3C9-5BF2-4145-BE10-1B115205861B}" destId="{07EDA301-27DC-410C-B2A6-5C30441ECE7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F22C486-2564-4E2A-82BC-21C5FC33CAE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F2BC59-497D-432A-8A04-377C52D15A93}">
      <dgm:prSet phldrT="[Text]"/>
      <dgm:spPr/>
      <dgm:t>
        <a:bodyPr/>
        <a:lstStyle/>
        <a:p>
          <a:r>
            <a:rPr lang="en-US" dirty="0" smtClean="0"/>
            <a:t>Eligibility</a:t>
          </a:r>
          <a:endParaRPr lang="en-US" dirty="0"/>
        </a:p>
      </dgm:t>
    </dgm:pt>
    <dgm:pt modelId="{3F10D96D-FE5C-4323-B5CB-E4F0A125D16E}" type="parTrans" cxnId="{604B2CB7-058D-4821-B3FC-7006DF3681D8}">
      <dgm:prSet/>
      <dgm:spPr/>
      <dgm:t>
        <a:bodyPr/>
        <a:lstStyle/>
        <a:p>
          <a:endParaRPr lang="en-US"/>
        </a:p>
      </dgm:t>
    </dgm:pt>
    <dgm:pt modelId="{E19BCDA9-78D3-4428-BF52-08EB26ADB379}" type="sibTrans" cxnId="{604B2CB7-058D-4821-B3FC-7006DF3681D8}">
      <dgm:prSet/>
      <dgm:spPr/>
      <dgm:t>
        <a:bodyPr/>
        <a:lstStyle/>
        <a:p>
          <a:endParaRPr lang="en-US"/>
        </a:p>
      </dgm:t>
    </dgm:pt>
    <dgm:pt modelId="{82D70C42-3F30-42B5-9DC9-FA3FFC579D4A}">
      <dgm:prSet phldrT="[Text]"/>
      <dgm:spPr/>
      <dgm:t>
        <a:bodyPr/>
        <a:lstStyle/>
        <a:p>
          <a:r>
            <a:rPr lang="en-US" dirty="0" smtClean="0"/>
            <a:t>Residential building 3 stories or less</a:t>
          </a:r>
          <a:endParaRPr lang="en-US" dirty="0"/>
        </a:p>
      </dgm:t>
    </dgm:pt>
    <dgm:pt modelId="{38137C7B-7AFA-4A87-8153-D7933540B78F}" type="parTrans" cxnId="{3C474ADB-9F77-4A06-8178-AC60EA55E33F}">
      <dgm:prSet/>
      <dgm:spPr/>
      <dgm:t>
        <a:bodyPr/>
        <a:lstStyle/>
        <a:p>
          <a:endParaRPr lang="en-US"/>
        </a:p>
      </dgm:t>
    </dgm:pt>
    <dgm:pt modelId="{231F0149-DC81-45A7-91D0-05255B8A8C27}" type="sibTrans" cxnId="{3C474ADB-9F77-4A06-8178-AC60EA55E33F}">
      <dgm:prSet/>
      <dgm:spPr/>
      <dgm:t>
        <a:bodyPr/>
        <a:lstStyle/>
        <a:p>
          <a:endParaRPr lang="en-US"/>
        </a:p>
      </dgm:t>
    </dgm:pt>
    <dgm:pt modelId="{8A06C812-4251-484D-BCC3-A2E436358C6F}">
      <dgm:prSet phldrT="[Text]"/>
      <dgm:spPr/>
      <dgm:t>
        <a:bodyPr/>
        <a:lstStyle/>
        <a:p>
          <a:r>
            <a:rPr lang="en-US" dirty="0" smtClean="0"/>
            <a:t>1-4 dwelling units</a:t>
          </a:r>
          <a:endParaRPr lang="en-US" dirty="0"/>
        </a:p>
      </dgm:t>
    </dgm:pt>
    <dgm:pt modelId="{CBD8C7FD-660D-49DF-9E28-F6BED90E9148}" type="parTrans" cxnId="{5BB0C508-1FF5-479E-91E7-E9F20278E783}">
      <dgm:prSet/>
      <dgm:spPr/>
      <dgm:t>
        <a:bodyPr/>
        <a:lstStyle/>
        <a:p>
          <a:endParaRPr lang="en-US"/>
        </a:p>
      </dgm:t>
    </dgm:pt>
    <dgm:pt modelId="{2F4DA9FD-E71F-4650-81A6-962BEEDFF567}" type="sibTrans" cxnId="{5BB0C508-1FF5-479E-91E7-E9F20278E783}">
      <dgm:prSet/>
      <dgm:spPr/>
      <dgm:t>
        <a:bodyPr/>
        <a:lstStyle/>
        <a:p>
          <a:endParaRPr lang="en-US"/>
        </a:p>
      </dgm:t>
    </dgm:pt>
    <dgm:pt modelId="{7A40CF08-F5E0-4BB3-A848-AF9249F14385}">
      <dgm:prSet phldrT="[Text]"/>
      <dgm:spPr/>
      <dgm:t>
        <a:bodyPr/>
        <a:lstStyle/>
        <a:p>
          <a:r>
            <a:rPr lang="en-US" dirty="0" smtClean="0"/>
            <a:t>Townhouse</a:t>
          </a:r>
          <a:endParaRPr lang="en-US" dirty="0"/>
        </a:p>
      </dgm:t>
    </dgm:pt>
    <dgm:pt modelId="{29054A2C-AE81-4E8B-B68D-E95A87A287CE}" type="parTrans" cxnId="{A04CE75F-84CB-48C6-B6F2-3FE550FE717C}">
      <dgm:prSet/>
      <dgm:spPr/>
      <dgm:t>
        <a:bodyPr/>
        <a:lstStyle/>
        <a:p>
          <a:endParaRPr lang="en-US"/>
        </a:p>
      </dgm:t>
    </dgm:pt>
    <dgm:pt modelId="{202C10F3-DF2B-4FE7-934B-B7AFEDEEFC58}" type="sibTrans" cxnId="{A04CE75F-84CB-48C6-B6F2-3FE550FE717C}">
      <dgm:prSet/>
      <dgm:spPr/>
      <dgm:t>
        <a:bodyPr/>
        <a:lstStyle/>
        <a:p>
          <a:endParaRPr lang="en-US"/>
        </a:p>
      </dgm:t>
    </dgm:pt>
    <dgm:pt modelId="{93C56EA9-7F7A-4095-AC0C-50D10D04B61B}">
      <dgm:prSet phldrT="[Text]"/>
      <dgm:spPr/>
      <dgm:t>
        <a:bodyPr/>
        <a:lstStyle/>
        <a:p>
          <a:r>
            <a:rPr lang="en-US" dirty="0" smtClean="0"/>
            <a:t>Multifamily  &gt;= 5 units addressed as whole building</a:t>
          </a:r>
          <a:endParaRPr lang="en-US" dirty="0"/>
        </a:p>
      </dgm:t>
    </dgm:pt>
    <dgm:pt modelId="{E3A6672F-4036-480A-9DE9-E29619B0EC9F}" type="parTrans" cxnId="{6B3EB4F1-7020-4874-9276-534204E2B6B9}">
      <dgm:prSet/>
      <dgm:spPr/>
      <dgm:t>
        <a:bodyPr/>
        <a:lstStyle/>
        <a:p>
          <a:endParaRPr lang="en-US"/>
        </a:p>
      </dgm:t>
    </dgm:pt>
    <dgm:pt modelId="{68FE421F-6D82-4F27-85C2-B0020D7B0838}" type="sibTrans" cxnId="{6B3EB4F1-7020-4874-9276-534204E2B6B9}">
      <dgm:prSet/>
      <dgm:spPr/>
      <dgm:t>
        <a:bodyPr/>
        <a:lstStyle/>
        <a:p>
          <a:endParaRPr lang="en-US"/>
        </a:p>
      </dgm:t>
    </dgm:pt>
    <dgm:pt modelId="{0E12B652-D60F-40D0-B5A5-598283DF0403}" type="pres">
      <dgm:prSet presAssocID="{EF22C486-2564-4E2A-82BC-21C5FC33CAE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CD906E-C936-4DF4-B639-09CBCBA344FB}" type="pres">
      <dgm:prSet presAssocID="{B4F2BC59-497D-432A-8A04-377C52D15A93}" presName="parentLin" presStyleCnt="0"/>
      <dgm:spPr/>
    </dgm:pt>
    <dgm:pt modelId="{2BA27B4C-0E9D-406F-AD3B-13A0A4F59502}" type="pres">
      <dgm:prSet presAssocID="{B4F2BC59-497D-432A-8A04-377C52D15A93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93FEC091-90C5-4D1F-A33F-DFAB5F0AC924}" type="pres">
      <dgm:prSet presAssocID="{B4F2BC59-497D-432A-8A04-377C52D15A9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BD6A27-6EFF-4862-8129-B16FEF07C55D}" type="pres">
      <dgm:prSet presAssocID="{B4F2BC59-497D-432A-8A04-377C52D15A93}" presName="negativeSpace" presStyleCnt="0"/>
      <dgm:spPr/>
    </dgm:pt>
    <dgm:pt modelId="{CA8430BD-40A1-4CB8-8C77-382B4ACC651D}" type="pres">
      <dgm:prSet presAssocID="{B4F2BC59-497D-432A-8A04-377C52D15A9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474ADB-9F77-4A06-8178-AC60EA55E33F}" srcId="{B4F2BC59-497D-432A-8A04-377C52D15A93}" destId="{82D70C42-3F30-42B5-9DC9-FA3FFC579D4A}" srcOrd="0" destOrd="0" parTransId="{38137C7B-7AFA-4A87-8153-D7933540B78F}" sibTransId="{231F0149-DC81-45A7-91D0-05255B8A8C27}"/>
    <dgm:cxn modelId="{6B3EB4F1-7020-4874-9276-534204E2B6B9}" srcId="{B4F2BC59-497D-432A-8A04-377C52D15A93}" destId="{93C56EA9-7F7A-4095-AC0C-50D10D04B61B}" srcOrd="3" destOrd="0" parTransId="{E3A6672F-4036-480A-9DE9-E29619B0EC9F}" sibTransId="{68FE421F-6D82-4F27-85C2-B0020D7B0838}"/>
    <dgm:cxn modelId="{604B2CB7-058D-4821-B3FC-7006DF3681D8}" srcId="{EF22C486-2564-4E2A-82BC-21C5FC33CAE3}" destId="{B4F2BC59-497D-432A-8A04-377C52D15A93}" srcOrd="0" destOrd="0" parTransId="{3F10D96D-FE5C-4323-B5CB-E4F0A125D16E}" sibTransId="{E19BCDA9-78D3-4428-BF52-08EB26ADB379}"/>
    <dgm:cxn modelId="{E16E3F7E-C018-4F44-A0C0-8195A39B0FA0}" type="presOf" srcId="{7A40CF08-F5E0-4BB3-A848-AF9249F14385}" destId="{CA8430BD-40A1-4CB8-8C77-382B4ACC651D}" srcOrd="0" destOrd="2" presId="urn:microsoft.com/office/officeart/2005/8/layout/list1"/>
    <dgm:cxn modelId="{0B281EDD-4EDC-4483-BBA4-C58DC49C4D07}" type="presOf" srcId="{EF22C486-2564-4E2A-82BC-21C5FC33CAE3}" destId="{0E12B652-D60F-40D0-B5A5-598283DF0403}" srcOrd="0" destOrd="0" presId="urn:microsoft.com/office/officeart/2005/8/layout/list1"/>
    <dgm:cxn modelId="{5BB0C508-1FF5-479E-91E7-E9F20278E783}" srcId="{B4F2BC59-497D-432A-8A04-377C52D15A93}" destId="{8A06C812-4251-484D-BCC3-A2E436358C6F}" srcOrd="1" destOrd="0" parTransId="{CBD8C7FD-660D-49DF-9E28-F6BED90E9148}" sibTransId="{2F4DA9FD-E71F-4650-81A6-962BEEDFF567}"/>
    <dgm:cxn modelId="{BFD4D081-96DB-4F22-B0CB-4821BD599A78}" type="presOf" srcId="{B4F2BC59-497D-432A-8A04-377C52D15A93}" destId="{93FEC091-90C5-4D1F-A33F-DFAB5F0AC924}" srcOrd="1" destOrd="0" presId="urn:microsoft.com/office/officeart/2005/8/layout/list1"/>
    <dgm:cxn modelId="{986958B1-EBA9-4C47-8EDD-3B97CFB08F4C}" type="presOf" srcId="{B4F2BC59-497D-432A-8A04-377C52D15A93}" destId="{2BA27B4C-0E9D-406F-AD3B-13A0A4F59502}" srcOrd="0" destOrd="0" presId="urn:microsoft.com/office/officeart/2005/8/layout/list1"/>
    <dgm:cxn modelId="{55DE31B3-8510-4203-8A67-E7A8B35D019C}" type="presOf" srcId="{8A06C812-4251-484D-BCC3-A2E436358C6F}" destId="{CA8430BD-40A1-4CB8-8C77-382B4ACC651D}" srcOrd="0" destOrd="1" presId="urn:microsoft.com/office/officeart/2005/8/layout/list1"/>
    <dgm:cxn modelId="{A04CE75F-84CB-48C6-B6F2-3FE550FE717C}" srcId="{B4F2BC59-497D-432A-8A04-377C52D15A93}" destId="{7A40CF08-F5E0-4BB3-A848-AF9249F14385}" srcOrd="2" destOrd="0" parTransId="{29054A2C-AE81-4E8B-B68D-E95A87A287CE}" sibTransId="{202C10F3-DF2B-4FE7-934B-B7AFEDEEFC58}"/>
    <dgm:cxn modelId="{EDC665E4-7A15-4246-B2DC-B883E792D743}" type="presOf" srcId="{82D70C42-3F30-42B5-9DC9-FA3FFC579D4A}" destId="{CA8430BD-40A1-4CB8-8C77-382B4ACC651D}" srcOrd="0" destOrd="0" presId="urn:microsoft.com/office/officeart/2005/8/layout/list1"/>
    <dgm:cxn modelId="{097FD677-A6D6-475E-AFE5-2ACCEDFA5D6B}" type="presOf" srcId="{93C56EA9-7F7A-4095-AC0C-50D10D04B61B}" destId="{CA8430BD-40A1-4CB8-8C77-382B4ACC651D}" srcOrd="0" destOrd="3" presId="urn:microsoft.com/office/officeart/2005/8/layout/list1"/>
    <dgm:cxn modelId="{561A0225-CF68-42F1-A831-CF6CD4C29A30}" type="presParOf" srcId="{0E12B652-D60F-40D0-B5A5-598283DF0403}" destId="{92CD906E-C936-4DF4-B639-09CBCBA344FB}" srcOrd="0" destOrd="0" presId="urn:microsoft.com/office/officeart/2005/8/layout/list1"/>
    <dgm:cxn modelId="{439BFE26-5092-48EA-B51E-3864CFE6A03A}" type="presParOf" srcId="{92CD906E-C936-4DF4-B639-09CBCBA344FB}" destId="{2BA27B4C-0E9D-406F-AD3B-13A0A4F59502}" srcOrd="0" destOrd="0" presId="urn:microsoft.com/office/officeart/2005/8/layout/list1"/>
    <dgm:cxn modelId="{B86E5B9A-75EC-4306-BEB0-7DFEE864893A}" type="presParOf" srcId="{92CD906E-C936-4DF4-B639-09CBCBA344FB}" destId="{93FEC091-90C5-4D1F-A33F-DFAB5F0AC924}" srcOrd="1" destOrd="0" presId="urn:microsoft.com/office/officeart/2005/8/layout/list1"/>
    <dgm:cxn modelId="{BF21910E-0597-451C-B514-6EB5A30A5896}" type="presParOf" srcId="{0E12B652-D60F-40D0-B5A5-598283DF0403}" destId="{E9BD6A27-6EFF-4862-8129-B16FEF07C55D}" srcOrd="1" destOrd="0" presId="urn:microsoft.com/office/officeart/2005/8/layout/list1"/>
    <dgm:cxn modelId="{DB787726-22DE-445C-813C-513ADA3E942F}" type="presParOf" srcId="{0E12B652-D60F-40D0-B5A5-598283DF0403}" destId="{CA8430BD-40A1-4CB8-8C77-382B4ACC651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29FA33-2F6C-43D6-B3D1-67CB475E48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BBCA4E-4A10-49B9-9636-30DEAB1B59E0}">
      <dgm:prSet custT="1"/>
      <dgm:spPr/>
      <dgm:t>
        <a:bodyPr/>
        <a:lstStyle/>
        <a:p>
          <a:pPr rtl="0"/>
          <a:r>
            <a:rPr lang="en-US" sz="3200" dirty="0" err="1" smtClean="0"/>
            <a:t>WarmAdvantage</a:t>
          </a:r>
          <a:endParaRPr lang="en-US" sz="3200" dirty="0"/>
        </a:p>
      </dgm:t>
    </dgm:pt>
    <dgm:pt modelId="{897D6AF4-7A60-4F2A-B9FA-FA3777297964}" type="parTrans" cxnId="{1D55460E-7153-4845-A106-E193387D0643}">
      <dgm:prSet/>
      <dgm:spPr/>
      <dgm:t>
        <a:bodyPr/>
        <a:lstStyle/>
        <a:p>
          <a:endParaRPr lang="en-US"/>
        </a:p>
      </dgm:t>
    </dgm:pt>
    <dgm:pt modelId="{ECF39302-D049-4AA6-84D1-FFD183F8725D}" type="sibTrans" cxnId="{1D55460E-7153-4845-A106-E193387D0643}">
      <dgm:prSet/>
      <dgm:spPr/>
      <dgm:t>
        <a:bodyPr/>
        <a:lstStyle/>
        <a:p>
          <a:endParaRPr lang="en-US"/>
        </a:p>
      </dgm:t>
    </dgm:pt>
    <dgm:pt modelId="{54C4B7A0-32F9-4006-8DC2-1F4955A6396E}">
      <dgm:prSet/>
      <dgm:spPr/>
      <dgm:t>
        <a:bodyPr/>
        <a:lstStyle/>
        <a:p>
          <a:pPr rtl="0"/>
          <a:r>
            <a:rPr lang="en-US" dirty="0" smtClean="0"/>
            <a:t>Gas Furnaces – up to $500</a:t>
          </a:r>
          <a:endParaRPr lang="en-US" dirty="0"/>
        </a:p>
      </dgm:t>
    </dgm:pt>
    <dgm:pt modelId="{2917A253-2CCC-4686-BCBE-B4C98B4011BB}" type="parTrans" cxnId="{3EF0CBED-96BD-4D4F-8B35-D318EE1D10A8}">
      <dgm:prSet/>
      <dgm:spPr/>
      <dgm:t>
        <a:bodyPr/>
        <a:lstStyle/>
        <a:p>
          <a:endParaRPr lang="en-US"/>
        </a:p>
      </dgm:t>
    </dgm:pt>
    <dgm:pt modelId="{9A62DF4B-59FA-4630-80A1-B956DA7EA9F8}" type="sibTrans" cxnId="{3EF0CBED-96BD-4D4F-8B35-D318EE1D10A8}">
      <dgm:prSet/>
      <dgm:spPr/>
      <dgm:t>
        <a:bodyPr/>
        <a:lstStyle/>
        <a:p>
          <a:endParaRPr lang="en-US"/>
        </a:p>
      </dgm:t>
    </dgm:pt>
    <dgm:pt modelId="{23FC040D-B1BE-442D-A4E5-B74E1C9BE11B}">
      <dgm:prSet custT="1"/>
      <dgm:spPr/>
      <dgm:t>
        <a:bodyPr/>
        <a:lstStyle/>
        <a:p>
          <a:pPr rtl="0"/>
          <a:r>
            <a:rPr lang="en-US" sz="3200" dirty="0" err="1" smtClean="0"/>
            <a:t>CoolAdvantage</a:t>
          </a:r>
          <a:endParaRPr lang="en-US" sz="3200" dirty="0"/>
        </a:p>
      </dgm:t>
    </dgm:pt>
    <dgm:pt modelId="{D291D028-3198-47B5-8501-A744B983BE5D}" type="parTrans" cxnId="{5FD20541-BA94-48F3-B151-09D46FA80166}">
      <dgm:prSet/>
      <dgm:spPr/>
      <dgm:t>
        <a:bodyPr/>
        <a:lstStyle/>
        <a:p>
          <a:endParaRPr lang="en-US"/>
        </a:p>
      </dgm:t>
    </dgm:pt>
    <dgm:pt modelId="{5D4B0961-721A-4521-8E6A-D8EBB4325567}" type="sibTrans" cxnId="{5FD20541-BA94-48F3-B151-09D46FA80166}">
      <dgm:prSet/>
      <dgm:spPr/>
      <dgm:t>
        <a:bodyPr/>
        <a:lstStyle/>
        <a:p>
          <a:endParaRPr lang="en-US"/>
        </a:p>
      </dgm:t>
    </dgm:pt>
    <dgm:pt modelId="{B08878DC-D2A0-4BEF-B76F-AC74248B3789}">
      <dgm:prSet/>
      <dgm:spPr/>
      <dgm:t>
        <a:bodyPr/>
        <a:lstStyle/>
        <a:p>
          <a:pPr rtl="0"/>
          <a:r>
            <a:rPr lang="en-US" dirty="0" smtClean="0"/>
            <a:t>Air Conditioner – up to $500</a:t>
          </a:r>
          <a:endParaRPr lang="en-US" dirty="0"/>
        </a:p>
      </dgm:t>
    </dgm:pt>
    <dgm:pt modelId="{C3468D0A-515A-4E65-AFA7-8495D12ECCEB}" type="parTrans" cxnId="{9AAB1EF6-D2E1-4543-BEB0-4F97AEBFD52B}">
      <dgm:prSet/>
      <dgm:spPr/>
      <dgm:t>
        <a:bodyPr/>
        <a:lstStyle/>
        <a:p>
          <a:endParaRPr lang="en-US"/>
        </a:p>
      </dgm:t>
    </dgm:pt>
    <dgm:pt modelId="{49E459EF-FC8D-4B71-8486-29DAA112C9FB}" type="sibTrans" cxnId="{9AAB1EF6-D2E1-4543-BEB0-4F97AEBFD52B}">
      <dgm:prSet/>
      <dgm:spPr/>
      <dgm:t>
        <a:bodyPr/>
        <a:lstStyle/>
        <a:p>
          <a:endParaRPr lang="en-US"/>
        </a:p>
      </dgm:t>
    </dgm:pt>
    <dgm:pt modelId="{5C030C14-A9BF-4BE1-9DFB-59B1F44CB656}">
      <dgm:prSet/>
      <dgm:spPr/>
      <dgm:t>
        <a:bodyPr/>
        <a:lstStyle/>
        <a:p>
          <a:pPr rtl="0"/>
          <a:r>
            <a:rPr lang="en-US" dirty="0" smtClean="0"/>
            <a:t>Boilers - $300</a:t>
          </a:r>
          <a:endParaRPr lang="en-US" dirty="0"/>
        </a:p>
      </dgm:t>
    </dgm:pt>
    <dgm:pt modelId="{89B38BA4-2D69-48CB-8150-BECE9831382C}" type="parTrans" cxnId="{16C7A0A7-CADF-4E10-A524-986786E5EBF8}">
      <dgm:prSet/>
      <dgm:spPr/>
      <dgm:t>
        <a:bodyPr/>
        <a:lstStyle/>
        <a:p>
          <a:endParaRPr lang="en-US"/>
        </a:p>
      </dgm:t>
    </dgm:pt>
    <dgm:pt modelId="{585FD2AE-9F61-41DE-A633-7DFC3B01061C}" type="sibTrans" cxnId="{16C7A0A7-CADF-4E10-A524-986786E5EBF8}">
      <dgm:prSet/>
      <dgm:spPr/>
      <dgm:t>
        <a:bodyPr/>
        <a:lstStyle/>
        <a:p>
          <a:endParaRPr lang="en-US"/>
        </a:p>
      </dgm:t>
    </dgm:pt>
    <dgm:pt modelId="{725E6467-E1BC-4D1F-8554-DF2EE3FEED52}">
      <dgm:prSet/>
      <dgm:spPr/>
      <dgm:t>
        <a:bodyPr/>
        <a:lstStyle/>
        <a:p>
          <a:pPr rtl="0"/>
          <a:r>
            <a:rPr lang="en-US" dirty="0" smtClean="0"/>
            <a:t>Furnace &amp; Water Heater – up to $950</a:t>
          </a:r>
          <a:endParaRPr lang="en-US" dirty="0"/>
        </a:p>
      </dgm:t>
    </dgm:pt>
    <dgm:pt modelId="{87B90A3D-E21A-4C3D-9F36-2C024AC94A6A}" type="parTrans" cxnId="{18694284-633F-4169-9699-4CA191459A96}">
      <dgm:prSet/>
      <dgm:spPr/>
      <dgm:t>
        <a:bodyPr/>
        <a:lstStyle/>
        <a:p>
          <a:endParaRPr lang="en-US"/>
        </a:p>
      </dgm:t>
    </dgm:pt>
    <dgm:pt modelId="{18BE4F79-F844-4BAC-8EF8-5BF31E1DC57B}" type="sibTrans" cxnId="{18694284-633F-4169-9699-4CA191459A96}">
      <dgm:prSet/>
      <dgm:spPr/>
      <dgm:t>
        <a:bodyPr/>
        <a:lstStyle/>
        <a:p>
          <a:endParaRPr lang="en-US"/>
        </a:p>
      </dgm:t>
    </dgm:pt>
    <dgm:pt modelId="{A857CFED-8FC7-487A-8D68-DB5B8E29989C}">
      <dgm:prSet/>
      <dgm:spPr/>
      <dgm:t>
        <a:bodyPr/>
        <a:lstStyle/>
        <a:p>
          <a:pPr rtl="0"/>
          <a:r>
            <a:rPr lang="en-US" dirty="0" smtClean="0"/>
            <a:t>Boiler &amp; Water Heater – $700</a:t>
          </a:r>
          <a:endParaRPr lang="en-US" dirty="0"/>
        </a:p>
      </dgm:t>
    </dgm:pt>
    <dgm:pt modelId="{9D58C61D-61AA-4918-90DC-809162719A6D}" type="parTrans" cxnId="{8D3393F2-C2D0-4DE2-AF8B-F7CA54F341C3}">
      <dgm:prSet/>
      <dgm:spPr/>
      <dgm:t>
        <a:bodyPr/>
        <a:lstStyle/>
        <a:p>
          <a:endParaRPr lang="en-US"/>
        </a:p>
      </dgm:t>
    </dgm:pt>
    <dgm:pt modelId="{D5D9CD85-EDEE-4E5A-AB0D-C98B827A008B}" type="sibTrans" cxnId="{8D3393F2-C2D0-4DE2-AF8B-F7CA54F341C3}">
      <dgm:prSet/>
      <dgm:spPr/>
      <dgm:t>
        <a:bodyPr/>
        <a:lstStyle/>
        <a:p>
          <a:endParaRPr lang="en-US"/>
        </a:p>
      </dgm:t>
    </dgm:pt>
    <dgm:pt modelId="{3E3016BC-F49D-4762-974A-C0F769BDDF16}">
      <dgm:prSet/>
      <dgm:spPr/>
      <dgm:t>
        <a:bodyPr/>
        <a:lstStyle/>
        <a:p>
          <a:pPr rtl="0"/>
          <a:r>
            <a:rPr lang="en-US" dirty="0" smtClean="0"/>
            <a:t>Water Heater – up to $500</a:t>
          </a:r>
          <a:endParaRPr lang="en-US" dirty="0"/>
        </a:p>
      </dgm:t>
    </dgm:pt>
    <dgm:pt modelId="{8A3958F1-2D79-4851-8C90-B8A1B98D7218}" type="parTrans" cxnId="{E8790745-546D-4EF7-866A-3FB42DFE0831}">
      <dgm:prSet/>
      <dgm:spPr/>
      <dgm:t>
        <a:bodyPr/>
        <a:lstStyle/>
        <a:p>
          <a:endParaRPr lang="en-US"/>
        </a:p>
      </dgm:t>
    </dgm:pt>
    <dgm:pt modelId="{7BBBE680-DDCA-4B4C-AD30-2314DFE6AF32}" type="sibTrans" cxnId="{E8790745-546D-4EF7-866A-3FB42DFE0831}">
      <dgm:prSet/>
      <dgm:spPr/>
      <dgm:t>
        <a:bodyPr/>
        <a:lstStyle/>
        <a:p>
          <a:endParaRPr lang="en-US"/>
        </a:p>
      </dgm:t>
    </dgm:pt>
    <dgm:pt modelId="{2E11E3C9-5BF2-4145-BE10-1B115205861B}" type="pres">
      <dgm:prSet presAssocID="{3629FA33-2F6C-43D6-B3D1-67CB475E485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E8AB49-DB8D-4BD7-BC40-E22E605AABC1}" type="pres">
      <dgm:prSet presAssocID="{6CBBCA4E-4A10-49B9-9636-30DEAB1B59E0}" presName="parentLin" presStyleCnt="0"/>
      <dgm:spPr/>
    </dgm:pt>
    <dgm:pt modelId="{567FC6CE-AAD8-40C1-BA49-5443945F792A}" type="pres">
      <dgm:prSet presAssocID="{6CBBCA4E-4A10-49B9-9636-30DEAB1B59E0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C18720CC-AB51-4289-9D33-13BB8FB39CB4}" type="pres">
      <dgm:prSet presAssocID="{6CBBCA4E-4A10-49B9-9636-30DEAB1B59E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152D5-DB05-4D5F-BCE4-B280EE8D62CB}" type="pres">
      <dgm:prSet presAssocID="{6CBBCA4E-4A10-49B9-9636-30DEAB1B59E0}" presName="negativeSpace" presStyleCnt="0"/>
      <dgm:spPr/>
    </dgm:pt>
    <dgm:pt modelId="{DC74566E-E8BD-488D-840C-789BF05406CD}" type="pres">
      <dgm:prSet presAssocID="{6CBBCA4E-4A10-49B9-9636-30DEAB1B59E0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70DF3D-37F2-4B02-BDB8-706F306F5CCA}" type="pres">
      <dgm:prSet presAssocID="{ECF39302-D049-4AA6-84D1-FFD183F8725D}" presName="spaceBetweenRectangles" presStyleCnt="0"/>
      <dgm:spPr/>
    </dgm:pt>
    <dgm:pt modelId="{86158D73-417E-454C-AD25-3434ADFA4E6A}" type="pres">
      <dgm:prSet presAssocID="{23FC040D-B1BE-442D-A4E5-B74E1C9BE11B}" presName="parentLin" presStyleCnt="0"/>
      <dgm:spPr/>
    </dgm:pt>
    <dgm:pt modelId="{0DAB664D-8FC2-4816-A4D3-F9C6316BAEA2}" type="pres">
      <dgm:prSet presAssocID="{23FC040D-B1BE-442D-A4E5-B74E1C9BE11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74632378-4D2A-405A-8F0B-7DD8CA34061E}" type="pres">
      <dgm:prSet presAssocID="{23FC040D-B1BE-442D-A4E5-B74E1C9BE11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FEC4F0-2CF6-4997-8A58-72E3A937D5E2}" type="pres">
      <dgm:prSet presAssocID="{23FC040D-B1BE-442D-A4E5-B74E1C9BE11B}" presName="negativeSpace" presStyleCnt="0"/>
      <dgm:spPr/>
    </dgm:pt>
    <dgm:pt modelId="{82B1B17F-4A67-4976-90AC-8187D4A66B42}" type="pres">
      <dgm:prSet presAssocID="{23FC040D-B1BE-442D-A4E5-B74E1C9BE11B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ADB645-6829-4C1D-A0FF-854E9BAE8721}" type="presOf" srcId="{6CBBCA4E-4A10-49B9-9636-30DEAB1B59E0}" destId="{C18720CC-AB51-4289-9D33-13BB8FB39CB4}" srcOrd="1" destOrd="0" presId="urn:microsoft.com/office/officeart/2005/8/layout/list1"/>
    <dgm:cxn modelId="{5FD20541-BA94-48F3-B151-09D46FA80166}" srcId="{3629FA33-2F6C-43D6-B3D1-67CB475E4854}" destId="{23FC040D-B1BE-442D-A4E5-B74E1C9BE11B}" srcOrd="1" destOrd="0" parTransId="{D291D028-3198-47B5-8501-A744B983BE5D}" sibTransId="{5D4B0961-721A-4521-8E6A-D8EBB4325567}"/>
    <dgm:cxn modelId="{BF1F4D12-FCC2-48C2-9717-A5ED8C65B9A3}" type="presOf" srcId="{B08878DC-D2A0-4BEF-B76F-AC74248B3789}" destId="{82B1B17F-4A67-4976-90AC-8187D4A66B42}" srcOrd="0" destOrd="0" presId="urn:microsoft.com/office/officeart/2005/8/layout/list1"/>
    <dgm:cxn modelId="{45007BCF-295A-460D-940D-F25E62AE04EB}" type="presOf" srcId="{A857CFED-8FC7-487A-8D68-DB5B8E29989C}" destId="{DC74566E-E8BD-488D-840C-789BF05406CD}" srcOrd="0" destOrd="3" presId="urn:microsoft.com/office/officeart/2005/8/layout/list1"/>
    <dgm:cxn modelId="{8D3393F2-C2D0-4DE2-AF8B-F7CA54F341C3}" srcId="{6CBBCA4E-4A10-49B9-9636-30DEAB1B59E0}" destId="{A857CFED-8FC7-487A-8D68-DB5B8E29989C}" srcOrd="3" destOrd="0" parTransId="{9D58C61D-61AA-4918-90DC-809162719A6D}" sibTransId="{D5D9CD85-EDEE-4E5A-AB0D-C98B827A008B}"/>
    <dgm:cxn modelId="{18694284-633F-4169-9699-4CA191459A96}" srcId="{6CBBCA4E-4A10-49B9-9636-30DEAB1B59E0}" destId="{725E6467-E1BC-4D1F-8554-DF2EE3FEED52}" srcOrd="1" destOrd="0" parTransId="{87B90A3D-E21A-4C3D-9F36-2C024AC94A6A}" sibTransId="{18BE4F79-F844-4BAC-8EF8-5BF31E1DC57B}"/>
    <dgm:cxn modelId="{E8790745-546D-4EF7-866A-3FB42DFE0831}" srcId="{6CBBCA4E-4A10-49B9-9636-30DEAB1B59E0}" destId="{3E3016BC-F49D-4762-974A-C0F769BDDF16}" srcOrd="4" destOrd="0" parTransId="{8A3958F1-2D79-4851-8C90-B8A1B98D7218}" sibTransId="{7BBBE680-DDCA-4B4C-AD30-2314DFE6AF32}"/>
    <dgm:cxn modelId="{6E56B25C-199D-4DB4-BB93-C376536654AE}" type="presOf" srcId="{3E3016BC-F49D-4762-974A-C0F769BDDF16}" destId="{DC74566E-E8BD-488D-840C-789BF05406CD}" srcOrd="0" destOrd="4" presId="urn:microsoft.com/office/officeart/2005/8/layout/list1"/>
    <dgm:cxn modelId="{45C8571E-F425-4B61-AAB3-8D56F2C048FD}" type="presOf" srcId="{6CBBCA4E-4A10-49B9-9636-30DEAB1B59E0}" destId="{567FC6CE-AAD8-40C1-BA49-5443945F792A}" srcOrd="0" destOrd="0" presId="urn:microsoft.com/office/officeart/2005/8/layout/list1"/>
    <dgm:cxn modelId="{28F2F1C9-0BE7-4F3C-97C0-D591AA0B51AF}" type="presOf" srcId="{54C4B7A0-32F9-4006-8DC2-1F4955A6396E}" destId="{DC74566E-E8BD-488D-840C-789BF05406CD}" srcOrd="0" destOrd="0" presId="urn:microsoft.com/office/officeart/2005/8/layout/list1"/>
    <dgm:cxn modelId="{1D55460E-7153-4845-A106-E193387D0643}" srcId="{3629FA33-2F6C-43D6-B3D1-67CB475E4854}" destId="{6CBBCA4E-4A10-49B9-9636-30DEAB1B59E0}" srcOrd="0" destOrd="0" parTransId="{897D6AF4-7A60-4F2A-B9FA-FA3777297964}" sibTransId="{ECF39302-D049-4AA6-84D1-FFD183F8725D}"/>
    <dgm:cxn modelId="{236E07B4-EBBD-4B80-872C-48F87B97ECB0}" type="presOf" srcId="{23FC040D-B1BE-442D-A4E5-B74E1C9BE11B}" destId="{74632378-4D2A-405A-8F0B-7DD8CA34061E}" srcOrd="1" destOrd="0" presId="urn:microsoft.com/office/officeart/2005/8/layout/list1"/>
    <dgm:cxn modelId="{9AAB1EF6-D2E1-4543-BEB0-4F97AEBFD52B}" srcId="{23FC040D-B1BE-442D-A4E5-B74E1C9BE11B}" destId="{B08878DC-D2A0-4BEF-B76F-AC74248B3789}" srcOrd="0" destOrd="0" parTransId="{C3468D0A-515A-4E65-AFA7-8495D12ECCEB}" sibTransId="{49E459EF-FC8D-4B71-8486-29DAA112C9FB}"/>
    <dgm:cxn modelId="{4ACBAEC5-A93E-4424-9770-C91E21310F4E}" type="presOf" srcId="{725E6467-E1BC-4D1F-8554-DF2EE3FEED52}" destId="{DC74566E-E8BD-488D-840C-789BF05406CD}" srcOrd="0" destOrd="1" presId="urn:microsoft.com/office/officeart/2005/8/layout/list1"/>
    <dgm:cxn modelId="{676435A9-22F2-4DD9-A7C0-082F6F3620B0}" type="presOf" srcId="{3629FA33-2F6C-43D6-B3D1-67CB475E4854}" destId="{2E11E3C9-5BF2-4145-BE10-1B115205861B}" srcOrd="0" destOrd="0" presId="urn:microsoft.com/office/officeart/2005/8/layout/list1"/>
    <dgm:cxn modelId="{EB964FB3-E512-4BBA-8B7A-350E32ABF37C}" type="presOf" srcId="{23FC040D-B1BE-442D-A4E5-B74E1C9BE11B}" destId="{0DAB664D-8FC2-4816-A4D3-F9C6316BAEA2}" srcOrd="0" destOrd="0" presId="urn:microsoft.com/office/officeart/2005/8/layout/list1"/>
    <dgm:cxn modelId="{43D63FB8-D223-4633-B04E-EB36844BAEC4}" type="presOf" srcId="{5C030C14-A9BF-4BE1-9DFB-59B1F44CB656}" destId="{DC74566E-E8BD-488D-840C-789BF05406CD}" srcOrd="0" destOrd="2" presId="urn:microsoft.com/office/officeart/2005/8/layout/list1"/>
    <dgm:cxn modelId="{3EF0CBED-96BD-4D4F-8B35-D318EE1D10A8}" srcId="{6CBBCA4E-4A10-49B9-9636-30DEAB1B59E0}" destId="{54C4B7A0-32F9-4006-8DC2-1F4955A6396E}" srcOrd="0" destOrd="0" parTransId="{2917A253-2CCC-4686-BCBE-B4C98B4011BB}" sibTransId="{9A62DF4B-59FA-4630-80A1-B956DA7EA9F8}"/>
    <dgm:cxn modelId="{16C7A0A7-CADF-4E10-A524-986786E5EBF8}" srcId="{6CBBCA4E-4A10-49B9-9636-30DEAB1B59E0}" destId="{5C030C14-A9BF-4BE1-9DFB-59B1F44CB656}" srcOrd="2" destOrd="0" parTransId="{89B38BA4-2D69-48CB-8150-BECE9831382C}" sibTransId="{585FD2AE-9F61-41DE-A633-7DFC3B01061C}"/>
    <dgm:cxn modelId="{39A310AE-639C-4226-9B1D-C605BCC96A3A}" type="presParOf" srcId="{2E11E3C9-5BF2-4145-BE10-1B115205861B}" destId="{29E8AB49-DB8D-4BD7-BC40-E22E605AABC1}" srcOrd="0" destOrd="0" presId="urn:microsoft.com/office/officeart/2005/8/layout/list1"/>
    <dgm:cxn modelId="{E31FCD27-8DB1-41D2-B5F6-BBDD7907CC61}" type="presParOf" srcId="{29E8AB49-DB8D-4BD7-BC40-E22E605AABC1}" destId="{567FC6CE-AAD8-40C1-BA49-5443945F792A}" srcOrd="0" destOrd="0" presId="urn:microsoft.com/office/officeart/2005/8/layout/list1"/>
    <dgm:cxn modelId="{0383B91E-1A90-4F86-94F4-F186BD6C7506}" type="presParOf" srcId="{29E8AB49-DB8D-4BD7-BC40-E22E605AABC1}" destId="{C18720CC-AB51-4289-9D33-13BB8FB39CB4}" srcOrd="1" destOrd="0" presId="urn:microsoft.com/office/officeart/2005/8/layout/list1"/>
    <dgm:cxn modelId="{3B1A0965-CA6D-42B4-83FB-21958F4558C6}" type="presParOf" srcId="{2E11E3C9-5BF2-4145-BE10-1B115205861B}" destId="{359152D5-DB05-4D5F-BCE4-B280EE8D62CB}" srcOrd="1" destOrd="0" presId="urn:microsoft.com/office/officeart/2005/8/layout/list1"/>
    <dgm:cxn modelId="{DFCA6235-511B-4DF6-9C22-2A396B7C881A}" type="presParOf" srcId="{2E11E3C9-5BF2-4145-BE10-1B115205861B}" destId="{DC74566E-E8BD-488D-840C-789BF05406CD}" srcOrd="2" destOrd="0" presId="urn:microsoft.com/office/officeart/2005/8/layout/list1"/>
    <dgm:cxn modelId="{EFC4A343-91F8-47C1-BB3F-ADD74D4AC687}" type="presParOf" srcId="{2E11E3C9-5BF2-4145-BE10-1B115205861B}" destId="{2E70DF3D-37F2-4B02-BDB8-706F306F5CCA}" srcOrd="3" destOrd="0" presId="urn:microsoft.com/office/officeart/2005/8/layout/list1"/>
    <dgm:cxn modelId="{0C878EB2-850C-491D-B7BE-DA3DFA29CEDA}" type="presParOf" srcId="{2E11E3C9-5BF2-4145-BE10-1B115205861B}" destId="{86158D73-417E-454C-AD25-3434ADFA4E6A}" srcOrd="4" destOrd="0" presId="urn:microsoft.com/office/officeart/2005/8/layout/list1"/>
    <dgm:cxn modelId="{3B0F3146-C971-4497-9D8E-A0CED1948B14}" type="presParOf" srcId="{86158D73-417E-454C-AD25-3434ADFA4E6A}" destId="{0DAB664D-8FC2-4816-A4D3-F9C6316BAEA2}" srcOrd="0" destOrd="0" presId="urn:microsoft.com/office/officeart/2005/8/layout/list1"/>
    <dgm:cxn modelId="{980D1865-3DEF-4759-AAC8-9FAC5FBCDADD}" type="presParOf" srcId="{86158D73-417E-454C-AD25-3434ADFA4E6A}" destId="{74632378-4D2A-405A-8F0B-7DD8CA34061E}" srcOrd="1" destOrd="0" presId="urn:microsoft.com/office/officeart/2005/8/layout/list1"/>
    <dgm:cxn modelId="{ADC73B5B-225F-4818-9186-D210038BDA34}" type="presParOf" srcId="{2E11E3C9-5BF2-4145-BE10-1B115205861B}" destId="{72FEC4F0-2CF6-4997-8A58-72E3A937D5E2}" srcOrd="5" destOrd="0" presId="urn:microsoft.com/office/officeart/2005/8/layout/list1"/>
    <dgm:cxn modelId="{0DBB9F10-31E3-4BE3-8218-40FC9B270004}" type="presParOf" srcId="{2E11E3C9-5BF2-4145-BE10-1B115205861B}" destId="{82B1B17F-4A67-4976-90AC-8187D4A66B4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F22C486-2564-4E2A-82BC-21C5FC33CAE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F2BC59-497D-432A-8A04-377C52D15A93}">
      <dgm:prSet phldrT="[Text]" custT="1"/>
      <dgm:spPr/>
      <dgm:t>
        <a:bodyPr/>
        <a:lstStyle/>
        <a:p>
          <a:r>
            <a:rPr lang="en-US" sz="3600" dirty="0" smtClean="0"/>
            <a:t>Appliances</a:t>
          </a:r>
          <a:endParaRPr lang="en-US" sz="3600" dirty="0"/>
        </a:p>
      </dgm:t>
    </dgm:pt>
    <dgm:pt modelId="{3F10D96D-FE5C-4323-B5CB-E4F0A125D16E}" type="parTrans" cxnId="{604B2CB7-058D-4821-B3FC-7006DF3681D8}">
      <dgm:prSet/>
      <dgm:spPr/>
      <dgm:t>
        <a:bodyPr/>
        <a:lstStyle/>
        <a:p>
          <a:endParaRPr lang="en-US"/>
        </a:p>
      </dgm:t>
    </dgm:pt>
    <dgm:pt modelId="{E19BCDA9-78D3-4428-BF52-08EB26ADB379}" type="sibTrans" cxnId="{604B2CB7-058D-4821-B3FC-7006DF3681D8}">
      <dgm:prSet/>
      <dgm:spPr/>
      <dgm:t>
        <a:bodyPr/>
        <a:lstStyle/>
        <a:p>
          <a:endParaRPr lang="en-US"/>
        </a:p>
      </dgm:t>
    </dgm:pt>
    <dgm:pt modelId="{82D70C42-3F30-42B5-9DC9-FA3FFC579D4A}">
      <dgm:prSet phldrT="[Text]" custT="1"/>
      <dgm:spPr/>
      <dgm:t>
        <a:bodyPr/>
        <a:lstStyle/>
        <a:p>
          <a:r>
            <a:rPr lang="en-US" sz="2300" dirty="0" smtClean="0"/>
            <a:t>Clothes Washers – Up to $75</a:t>
          </a:r>
          <a:endParaRPr lang="en-US" sz="2300" dirty="0"/>
        </a:p>
      </dgm:t>
    </dgm:pt>
    <dgm:pt modelId="{38137C7B-7AFA-4A87-8153-D7933540B78F}" type="parTrans" cxnId="{3C474ADB-9F77-4A06-8178-AC60EA55E33F}">
      <dgm:prSet/>
      <dgm:spPr/>
      <dgm:t>
        <a:bodyPr/>
        <a:lstStyle/>
        <a:p>
          <a:endParaRPr lang="en-US"/>
        </a:p>
      </dgm:t>
    </dgm:pt>
    <dgm:pt modelId="{231F0149-DC81-45A7-91D0-05255B8A8C27}" type="sibTrans" cxnId="{3C474ADB-9F77-4A06-8178-AC60EA55E33F}">
      <dgm:prSet/>
      <dgm:spPr/>
      <dgm:t>
        <a:bodyPr/>
        <a:lstStyle/>
        <a:p>
          <a:endParaRPr lang="en-US"/>
        </a:p>
      </dgm:t>
    </dgm:pt>
    <dgm:pt modelId="{9AC6CE1B-5008-47ED-8D89-49058E6BBE83}">
      <dgm:prSet phldrT="[Text]" custT="1"/>
      <dgm:spPr/>
      <dgm:t>
        <a:bodyPr/>
        <a:lstStyle/>
        <a:p>
          <a:r>
            <a:rPr lang="en-US" sz="2300" dirty="0" smtClean="0"/>
            <a:t>Clothes Dryers – Up to $300</a:t>
          </a:r>
          <a:endParaRPr lang="en-US" sz="2300" dirty="0"/>
        </a:p>
      </dgm:t>
    </dgm:pt>
    <dgm:pt modelId="{744C9920-2604-42ED-A00A-FEB05475354E}" type="parTrans" cxnId="{900546F4-FFCD-457B-85F8-EDFCE35E3718}">
      <dgm:prSet/>
      <dgm:spPr/>
      <dgm:t>
        <a:bodyPr/>
        <a:lstStyle/>
        <a:p>
          <a:endParaRPr lang="en-US"/>
        </a:p>
      </dgm:t>
    </dgm:pt>
    <dgm:pt modelId="{88BA77D7-4DCF-412B-BBD9-BC5F0AA88D02}" type="sibTrans" cxnId="{900546F4-FFCD-457B-85F8-EDFCE35E3718}">
      <dgm:prSet/>
      <dgm:spPr/>
      <dgm:t>
        <a:bodyPr/>
        <a:lstStyle/>
        <a:p>
          <a:endParaRPr lang="en-US"/>
        </a:p>
      </dgm:t>
    </dgm:pt>
    <dgm:pt modelId="{46CA4244-0005-4485-9E3F-5929DE47D145}">
      <dgm:prSet phldrT="[Text]" custT="1"/>
      <dgm:spPr/>
      <dgm:t>
        <a:bodyPr/>
        <a:lstStyle/>
        <a:p>
          <a:r>
            <a:rPr lang="en-US" sz="2300" dirty="0" smtClean="0"/>
            <a:t>Refrigerator – Up to $75</a:t>
          </a:r>
          <a:endParaRPr lang="en-US" sz="2300" dirty="0"/>
        </a:p>
      </dgm:t>
    </dgm:pt>
    <dgm:pt modelId="{11ECF4DF-BA55-491C-B221-1A5BCAAF2F59}" type="parTrans" cxnId="{F086B974-4A98-4111-A033-F9083B340F2E}">
      <dgm:prSet/>
      <dgm:spPr/>
      <dgm:t>
        <a:bodyPr/>
        <a:lstStyle/>
        <a:p>
          <a:endParaRPr lang="en-US"/>
        </a:p>
      </dgm:t>
    </dgm:pt>
    <dgm:pt modelId="{0BFCF469-2516-4697-82DE-A9BDD19FED9E}" type="sibTrans" cxnId="{F086B974-4A98-4111-A033-F9083B340F2E}">
      <dgm:prSet/>
      <dgm:spPr/>
      <dgm:t>
        <a:bodyPr/>
        <a:lstStyle/>
        <a:p>
          <a:endParaRPr lang="en-US"/>
        </a:p>
      </dgm:t>
    </dgm:pt>
    <dgm:pt modelId="{B6D4A4B8-E4D0-4370-ACDE-7C34FE9AA670}">
      <dgm:prSet phldrT="[Text]" custT="1"/>
      <dgm:spPr/>
      <dgm:t>
        <a:bodyPr/>
        <a:lstStyle/>
        <a:p>
          <a:r>
            <a:rPr lang="en-US" sz="2300" dirty="0" smtClean="0"/>
            <a:t>Recycle Refrigerator - $50</a:t>
          </a:r>
          <a:endParaRPr lang="en-US" sz="2300" dirty="0"/>
        </a:p>
      </dgm:t>
    </dgm:pt>
    <dgm:pt modelId="{043E8649-3702-449C-A25B-2ADDCB96DA3C}" type="parTrans" cxnId="{23CB2AEF-6880-4945-95D4-06D5526EF253}">
      <dgm:prSet/>
      <dgm:spPr/>
      <dgm:t>
        <a:bodyPr/>
        <a:lstStyle/>
        <a:p>
          <a:endParaRPr lang="en-US"/>
        </a:p>
      </dgm:t>
    </dgm:pt>
    <dgm:pt modelId="{FA0BE792-DEF8-41B1-AFC0-9567160C16CA}" type="sibTrans" cxnId="{23CB2AEF-6880-4945-95D4-06D5526EF253}">
      <dgm:prSet/>
      <dgm:spPr/>
      <dgm:t>
        <a:bodyPr/>
        <a:lstStyle/>
        <a:p>
          <a:endParaRPr lang="en-US"/>
        </a:p>
      </dgm:t>
    </dgm:pt>
    <dgm:pt modelId="{FFB07230-30A2-4C4D-8CAF-7775B602C149}">
      <dgm:prSet phldrT="[Text]" custT="1"/>
      <dgm:spPr/>
      <dgm:t>
        <a:bodyPr/>
        <a:lstStyle/>
        <a:p>
          <a:r>
            <a:rPr lang="en-US" sz="2300" dirty="0" smtClean="0"/>
            <a:t>Recycle Room AC - $25</a:t>
          </a:r>
          <a:endParaRPr lang="en-US" sz="2300" dirty="0"/>
        </a:p>
      </dgm:t>
    </dgm:pt>
    <dgm:pt modelId="{0048EC14-44FE-4AB1-9627-C52BBB978AB2}" type="parTrans" cxnId="{4EA63FF2-1D1F-4F68-BB3C-64CC72BACDFC}">
      <dgm:prSet/>
      <dgm:spPr/>
      <dgm:t>
        <a:bodyPr/>
        <a:lstStyle/>
        <a:p>
          <a:endParaRPr lang="en-US"/>
        </a:p>
      </dgm:t>
    </dgm:pt>
    <dgm:pt modelId="{2A547B72-1021-48CF-9401-8DA9D54CA414}" type="sibTrans" cxnId="{4EA63FF2-1D1F-4F68-BB3C-64CC72BACDFC}">
      <dgm:prSet/>
      <dgm:spPr/>
      <dgm:t>
        <a:bodyPr/>
        <a:lstStyle/>
        <a:p>
          <a:endParaRPr lang="en-US"/>
        </a:p>
      </dgm:t>
    </dgm:pt>
    <dgm:pt modelId="{4F01FE11-5970-470A-B23E-1DA1F38154CE}">
      <dgm:prSet phldrT="[Text]" custT="1"/>
      <dgm:spPr/>
      <dgm:t>
        <a:bodyPr/>
        <a:lstStyle/>
        <a:p>
          <a:r>
            <a:rPr lang="en-US" sz="2300" dirty="0" smtClean="0"/>
            <a:t>Recycle Dehumidifier - $25</a:t>
          </a:r>
          <a:endParaRPr lang="en-US" sz="2300" dirty="0"/>
        </a:p>
      </dgm:t>
    </dgm:pt>
    <dgm:pt modelId="{93A6E04C-F76A-4366-B178-CBBBADC26CAB}" type="parTrans" cxnId="{3AE8B5B4-51A4-497A-8833-F33DB32C3A12}">
      <dgm:prSet/>
      <dgm:spPr/>
      <dgm:t>
        <a:bodyPr/>
        <a:lstStyle/>
        <a:p>
          <a:endParaRPr lang="en-US"/>
        </a:p>
      </dgm:t>
    </dgm:pt>
    <dgm:pt modelId="{0D217862-CD4D-4873-9D61-AA6D5CAF6071}" type="sibTrans" cxnId="{3AE8B5B4-51A4-497A-8833-F33DB32C3A12}">
      <dgm:prSet/>
      <dgm:spPr/>
      <dgm:t>
        <a:bodyPr/>
        <a:lstStyle/>
        <a:p>
          <a:endParaRPr lang="en-US"/>
        </a:p>
      </dgm:t>
    </dgm:pt>
    <dgm:pt modelId="{0E12B652-D60F-40D0-B5A5-598283DF0403}" type="pres">
      <dgm:prSet presAssocID="{EF22C486-2564-4E2A-82BC-21C5FC33CAE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CD906E-C936-4DF4-B639-09CBCBA344FB}" type="pres">
      <dgm:prSet presAssocID="{B4F2BC59-497D-432A-8A04-377C52D15A93}" presName="parentLin" presStyleCnt="0"/>
      <dgm:spPr/>
    </dgm:pt>
    <dgm:pt modelId="{2BA27B4C-0E9D-406F-AD3B-13A0A4F59502}" type="pres">
      <dgm:prSet presAssocID="{B4F2BC59-497D-432A-8A04-377C52D15A93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93FEC091-90C5-4D1F-A33F-DFAB5F0AC924}" type="pres">
      <dgm:prSet presAssocID="{B4F2BC59-497D-432A-8A04-377C52D15A9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BD6A27-6EFF-4862-8129-B16FEF07C55D}" type="pres">
      <dgm:prSet presAssocID="{B4F2BC59-497D-432A-8A04-377C52D15A93}" presName="negativeSpace" presStyleCnt="0"/>
      <dgm:spPr/>
    </dgm:pt>
    <dgm:pt modelId="{CA8430BD-40A1-4CB8-8C77-382B4ACC651D}" type="pres">
      <dgm:prSet presAssocID="{B4F2BC59-497D-432A-8A04-377C52D15A93}" presName="childText" presStyleLbl="conFgAcc1" presStyleIdx="0" presStyleCnt="1" custScaleY="116784" custLinFactNeighborX="-1936" custLinFactNeighborY="512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474ADB-9F77-4A06-8178-AC60EA55E33F}" srcId="{B4F2BC59-497D-432A-8A04-377C52D15A93}" destId="{82D70C42-3F30-42B5-9DC9-FA3FFC579D4A}" srcOrd="0" destOrd="0" parTransId="{38137C7B-7AFA-4A87-8153-D7933540B78F}" sibTransId="{231F0149-DC81-45A7-91D0-05255B8A8C27}"/>
    <dgm:cxn modelId="{900546F4-FFCD-457B-85F8-EDFCE35E3718}" srcId="{B4F2BC59-497D-432A-8A04-377C52D15A93}" destId="{9AC6CE1B-5008-47ED-8D89-49058E6BBE83}" srcOrd="1" destOrd="0" parTransId="{744C9920-2604-42ED-A00A-FEB05475354E}" sibTransId="{88BA77D7-4DCF-412B-BBD9-BC5F0AA88D02}"/>
    <dgm:cxn modelId="{568F6314-B8FD-429A-89D5-C26DFBB0EB6F}" type="presOf" srcId="{B4F2BC59-497D-432A-8A04-377C52D15A93}" destId="{93FEC091-90C5-4D1F-A33F-DFAB5F0AC924}" srcOrd="1" destOrd="0" presId="urn:microsoft.com/office/officeart/2005/8/layout/list1"/>
    <dgm:cxn modelId="{B8F041B1-2A02-4C3F-AD80-9F0FC1EE49BB}" type="presOf" srcId="{B6D4A4B8-E4D0-4370-ACDE-7C34FE9AA670}" destId="{CA8430BD-40A1-4CB8-8C77-382B4ACC651D}" srcOrd="0" destOrd="3" presId="urn:microsoft.com/office/officeart/2005/8/layout/list1"/>
    <dgm:cxn modelId="{554162ED-96C1-42AD-8476-5CBCC4EC2876}" type="presOf" srcId="{9AC6CE1B-5008-47ED-8D89-49058E6BBE83}" destId="{CA8430BD-40A1-4CB8-8C77-382B4ACC651D}" srcOrd="0" destOrd="1" presId="urn:microsoft.com/office/officeart/2005/8/layout/list1"/>
    <dgm:cxn modelId="{8BE6FABA-1C55-46F8-8A01-070368E00C03}" type="presOf" srcId="{FFB07230-30A2-4C4D-8CAF-7775B602C149}" destId="{CA8430BD-40A1-4CB8-8C77-382B4ACC651D}" srcOrd="0" destOrd="4" presId="urn:microsoft.com/office/officeart/2005/8/layout/list1"/>
    <dgm:cxn modelId="{604B2CB7-058D-4821-B3FC-7006DF3681D8}" srcId="{EF22C486-2564-4E2A-82BC-21C5FC33CAE3}" destId="{B4F2BC59-497D-432A-8A04-377C52D15A93}" srcOrd="0" destOrd="0" parTransId="{3F10D96D-FE5C-4323-B5CB-E4F0A125D16E}" sibTransId="{E19BCDA9-78D3-4428-BF52-08EB26ADB379}"/>
    <dgm:cxn modelId="{0FA70BE2-3641-4F49-85B3-B8CF89E0095B}" type="presOf" srcId="{82D70C42-3F30-42B5-9DC9-FA3FFC579D4A}" destId="{CA8430BD-40A1-4CB8-8C77-382B4ACC651D}" srcOrd="0" destOrd="0" presId="urn:microsoft.com/office/officeart/2005/8/layout/list1"/>
    <dgm:cxn modelId="{3AE8B5B4-51A4-497A-8833-F33DB32C3A12}" srcId="{B4F2BC59-497D-432A-8A04-377C52D15A93}" destId="{4F01FE11-5970-470A-B23E-1DA1F38154CE}" srcOrd="5" destOrd="0" parTransId="{93A6E04C-F76A-4366-B178-CBBBADC26CAB}" sibTransId="{0D217862-CD4D-4873-9D61-AA6D5CAF6071}"/>
    <dgm:cxn modelId="{4EA63FF2-1D1F-4F68-BB3C-64CC72BACDFC}" srcId="{B4F2BC59-497D-432A-8A04-377C52D15A93}" destId="{FFB07230-30A2-4C4D-8CAF-7775B602C149}" srcOrd="4" destOrd="0" parTransId="{0048EC14-44FE-4AB1-9627-C52BBB978AB2}" sibTransId="{2A547B72-1021-48CF-9401-8DA9D54CA414}"/>
    <dgm:cxn modelId="{54A8AD9E-DA62-4A1F-B516-544A4CB148D1}" type="presOf" srcId="{4F01FE11-5970-470A-B23E-1DA1F38154CE}" destId="{CA8430BD-40A1-4CB8-8C77-382B4ACC651D}" srcOrd="0" destOrd="5" presId="urn:microsoft.com/office/officeart/2005/8/layout/list1"/>
    <dgm:cxn modelId="{FA385B0C-3CC3-4D56-9112-9D369DC3D3EC}" type="presOf" srcId="{B4F2BC59-497D-432A-8A04-377C52D15A93}" destId="{2BA27B4C-0E9D-406F-AD3B-13A0A4F59502}" srcOrd="0" destOrd="0" presId="urn:microsoft.com/office/officeart/2005/8/layout/list1"/>
    <dgm:cxn modelId="{A3C3F28C-CA69-4814-879C-511D6967563A}" type="presOf" srcId="{46CA4244-0005-4485-9E3F-5929DE47D145}" destId="{CA8430BD-40A1-4CB8-8C77-382B4ACC651D}" srcOrd="0" destOrd="2" presId="urn:microsoft.com/office/officeart/2005/8/layout/list1"/>
    <dgm:cxn modelId="{831A8D65-B911-4FC5-B6A5-E234EBFB2C26}" type="presOf" srcId="{EF22C486-2564-4E2A-82BC-21C5FC33CAE3}" destId="{0E12B652-D60F-40D0-B5A5-598283DF0403}" srcOrd="0" destOrd="0" presId="urn:microsoft.com/office/officeart/2005/8/layout/list1"/>
    <dgm:cxn modelId="{F086B974-4A98-4111-A033-F9083B340F2E}" srcId="{B4F2BC59-497D-432A-8A04-377C52D15A93}" destId="{46CA4244-0005-4485-9E3F-5929DE47D145}" srcOrd="2" destOrd="0" parTransId="{11ECF4DF-BA55-491C-B221-1A5BCAAF2F59}" sibTransId="{0BFCF469-2516-4697-82DE-A9BDD19FED9E}"/>
    <dgm:cxn modelId="{23CB2AEF-6880-4945-95D4-06D5526EF253}" srcId="{B4F2BC59-497D-432A-8A04-377C52D15A93}" destId="{B6D4A4B8-E4D0-4370-ACDE-7C34FE9AA670}" srcOrd="3" destOrd="0" parTransId="{043E8649-3702-449C-A25B-2ADDCB96DA3C}" sibTransId="{FA0BE792-DEF8-41B1-AFC0-9567160C16CA}"/>
    <dgm:cxn modelId="{4F245EFE-682F-48DD-8C2E-A6A59F3EC5C8}" type="presParOf" srcId="{0E12B652-D60F-40D0-B5A5-598283DF0403}" destId="{92CD906E-C936-4DF4-B639-09CBCBA344FB}" srcOrd="0" destOrd="0" presId="urn:microsoft.com/office/officeart/2005/8/layout/list1"/>
    <dgm:cxn modelId="{3E8FDDE0-27DF-4006-90FA-D4A48366039B}" type="presParOf" srcId="{92CD906E-C936-4DF4-B639-09CBCBA344FB}" destId="{2BA27B4C-0E9D-406F-AD3B-13A0A4F59502}" srcOrd="0" destOrd="0" presId="urn:microsoft.com/office/officeart/2005/8/layout/list1"/>
    <dgm:cxn modelId="{CF3DBF73-45FE-4D36-8FB1-8F254F8C387C}" type="presParOf" srcId="{92CD906E-C936-4DF4-B639-09CBCBA344FB}" destId="{93FEC091-90C5-4D1F-A33F-DFAB5F0AC924}" srcOrd="1" destOrd="0" presId="urn:microsoft.com/office/officeart/2005/8/layout/list1"/>
    <dgm:cxn modelId="{18CE4424-B19F-421B-B3AA-191372F46463}" type="presParOf" srcId="{0E12B652-D60F-40D0-B5A5-598283DF0403}" destId="{E9BD6A27-6EFF-4862-8129-B16FEF07C55D}" srcOrd="1" destOrd="0" presId="urn:microsoft.com/office/officeart/2005/8/layout/list1"/>
    <dgm:cxn modelId="{7708F92E-EDFF-4170-88C0-3235D50D0B7B}" type="presParOf" srcId="{0E12B652-D60F-40D0-B5A5-598283DF0403}" destId="{CA8430BD-40A1-4CB8-8C77-382B4ACC651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629FA33-2F6C-43D6-B3D1-67CB475E48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BBCA4E-4A10-49B9-9636-30DEAB1B59E0}">
      <dgm:prSet/>
      <dgm:spPr/>
      <dgm:t>
        <a:bodyPr/>
        <a:lstStyle/>
        <a:p>
          <a:pPr rtl="0"/>
          <a:r>
            <a:rPr lang="en-US" dirty="0" smtClean="0"/>
            <a:t>NJ </a:t>
          </a:r>
          <a:r>
            <a:rPr lang="en-US" dirty="0" err="1" smtClean="0"/>
            <a:t>SmartStart</a:t>
          </a:r>
          <a:r>
            <a:rPr lang="en-US" dirty="0" smtClean="0"/>
            <a:t> Buildings – Equipment Rebates</a:t>
          </a:r>
          <a:endParaRPr lang="en-US" dirty="0"/>
        </a:p>
      </dgm:t>
    </dgm:pt>
    <dgm:pt modelId="{897D6AF4-7A60-4F2A-B9FA-FA3777297964}" type="parTrans" cxnId="{1D55460E-7153-4845-A106-E193387D0643}">
      <dgm:prSet/>
      <dgm:spPr/>
      <dgm:t>
        <a:bodyPr/>
        <a:lstStyle/>
        <a:p>
          <a:endParaRPr lang="en-US"/>
        </a:p>
      </dgm:t>
    </dgm:pt>
    <dgm:pt modelId="{ECF39302-D049-4AA6-84D1-FFD183F8725D}" type="sibTrans" cxnId="{1D55460E-7153-4845-A106-E193387D0643}">
      <dgm:prSet/>
      <dgm:spPr/>
      <dgm:t>
        <a:bodyPr/>
        <a:lstStyle/>
        <a:p>
          <a:endParaRPr lang="en-US"/>
        </a:p>
      </dgm:t>
    </dgm:pt>
    <dgm:pt modelId="{54C4B7A0-32F9-4006-8DC2-1F4955A6396E}">
      <dgm:prSet/>
      <dgm:spPr/>
      <dgm:t>
        <a:bodyPr/>
        <a:lstStyle/>
        <a:p>
          <a:pPr rtl="0"/>
          <a:r>
            <a:rPr lang="en-US" dirty="0" smtClean="0"/>
            <a:t>Heating &amp; cooling systems</a:t>
          </a:r>
          <a:endParaRPr lang="en-US" dirty="0"/>
        </a:p>
      </dgm:t>
    </dgm:pt>
    <dgm:pt modelId="{2917A253-2CCC-4686-BCBE-B4C98B4011BB}" type="parTrans" cxnId="{3EF0CBED-96BD-4D4F-8B35-D318EE1D10A8}">
      <dgm:prSet/>
      <dgm:spPr/>
      <dgm:t>
        <a:bodyPr/>
        <a:lstStyle/>
        <a:p>
          <a:endParaRPr lang="en-US"/>
        </a:p>
      </dgm:t>
    </dgm:pt>
    <dgm:pt modelId="{9A62DF4B-59FA-4630-80A1-B956DA7EA9F8}" type="sibTrans" cxnId="{3EF0CBED-96BD-4D4F-8B35-D318EE1D10A8}">
      <dgm:prSet/>
      <dgm:spPr/>
      <dgm:t>
        <a:bodyPr/>
        <a:lstStyle/>
        <a:p>
          <a:endParaRPr lang="en-US"/>
        </a:p>
      </dgm:t>
    </dgm:pt>
    <dgm:pt modelId="{23FC040D-B1BE-442D-A4E5-B74E1C9BE11B}">
      <dgm:prSet/>
      <dgm:spPr/>
      <dgm:t>
        <a:bodyPr/>
        <a:lstStyle/>
        <a:p>
          <a:pPr rtl="0"/>
          <a:r>
            <a:rPr lang="en-US" dirty="0" smtClean="0"/>
            <a:t>Pay for Performance</a:t>
          </a:r>
          <a:endParaRPr lang="en-US" dirty="0"/>
        </a:p>
      </dgm:t>
    </dgm:pt>
    <dgm:pt modelId="{D291D028-3198-47B5-8501-A744B983BE5D}" type="parTrans" cxnId="{5FD20541-BA94-48F3-B151-09D46FA80166}">
      <dgm:prSet/>
      <dgm:spPr/>
      <dgm:t>
        <a:bodyPr/>
        <a:lstStyle/>
        <a:p>
          <a:endParaRPr lang="en-US"/>
        </a:p>
      </dgm:t>
    </dgm:pt>
    <dgm:pt modelId="{5D4B0961-721A-4521-8E6A-D8EBB4325567}" type="sibTrans" cxnId="{5FD20541-BA94-48F3-B151-09D46FA80166}">
      <dgm:prSet/>
      <dgm:spPr/>
      <dgm:t>
        <a:bodyPr/>
        <a:lstStyle/>
        <a:p>
          <a:endParaRPr lang="en-US"/>
        </a:p>
      </dgm:t>
    </dgm:pt>
    <dgm:pt modelId="{B08878DC-D2A0-4BEF-B76F-AC74248B3789}">
      <dgm:prSet/>
      <dgm:spPr/>
      <dgm:t>
        <a:bodyPr/>
        <a:lstStyle/>
        <a:p>
          <a:pPr rtl="0"/>
          <a:r>
            <a:rPr lang="en-US" dirty="0" smtClean="0"/>
            <a:t>Whole building approach</a:t>
          </a:r>
          <a:endParaRPr lang="en-US" dirty="0"/>
        </a:p>
      </dgm:t>
    </dgm:pt>
    <dgm:pt modelId="{C3468D0A-515A-4E65-AFA7-8495D12ECCEB}" type="parTrans" cxnId="{9AAB1EF6-D2E1-4543-BEB0-4F97AEBFD52B}">
      <dgm:prSet/>
      <dgm:spPr/>
      <dgm:t>
        <a:bodyPr/>
        <a:lstStyle/>
        <a:p>
          <a:endParaRPr lang="en-US"/>
        </a:p>
      </dgm:t>
    </dgm:pt>
    <dgm:pt modelId="{49E459EF-FC8D-4B71-8486-29DAA112C9FB}" type="sibTrans" cxnId="{9AAB1EF6-D2E1-4543-BEB0-4F97AEBFD52B}">
      <dgm:prSet/>
      <dgm:spPr/>
      <dgm:t>
        <a:bodyPr/>
        <a:lstStyle/>
        <a:p>
          <a:endParaRPr lang="en-US"/>
        </a:p>
      </dgm:t>
    </dgm:pt>
    <dgm:pt modelId="{FE874779-5953-4E69-AD97-8B9C60595F79}">
      <dgm:prSet/>
      <dgm:spPr/>
      <dgm:t>
        <a:bodyPr/>
        <a:lstStyle/>
        <a:p>
          <a:pPr rtl="0"/>
          <a:r>
            <a:rPr lang="en-US" dirty="0" smtClean="0"/>
            <a:t>Water heating</a:t>
          </a:r>
          <a:endParaRPr lang="en-US" dirty="0"/>
        </a:p>
      </dgm:t>
    </dgm:pt>
    <dgm:pt modelId="{C0FA93D8-65BC-4239-8307-067CBF3AB682}" type="parTrans" cxnId="{39F1BA85-203A-46DA-9D47-44F10E4820B1}">
      <dgm:prSet/>
      <dgm:spPr/>
      <dgm:t>
        <a:bodyPr/>
        <a:lstStyle/>
        <a:p>
          <a:endParaRPr lang="en-US"/>
        </a:p>
      </dgm:t>
    </dgm:pt>
    <dgm:pt modelId="{3D93AAFA-461E-4982-BFD8-761E5078EA71}" type="sibTrans" cxnId="{39F1BA85-203A-46DA-9D47-44F10E4820B1}">
      <dgm:prSet/>
      <dgm:spPr/>
      <dgm:t>
        <a:bodyPr/>
        <a:lstStyle/>
        <a:p>
          <a:endParaRPr lang="en-US"/>
        </a:p>
      </dgm:t>
    </dgm:pt>
    <dgm:pt modelId="{A792DFA7-202E-4B29-9FF8-C5C19568261D}">
      <dgm:prSet/>
      <dgm:spPr/>
      <dgm:t>
        <a:bodyPr/>
        <a:lstStyle/>
        <a:p>
          <a:pPr rtl="0"/>
          <a:r>
            <a:rPr lang="en-US" dirty="0" smtClean="0"/>
            <a:t>Lighting &amp; controls</a:t>
          </a:r>
          <a:endParaRPr lang="en-US" dirty="0"/>
        </a:p>
      </dgm:t>
    </dgm:pt>
    <dgm:pt modelId="{EE306BD0-9CF8-4356-8797-C0B491D3018D}" type="parTrans" cxnId="{4E5D590F-FCB4-4B26-8130-A2703E36D2A7}">
      <dgm:prSet/>
      <dgm:spPr/>
      <dgm:t>
        <a:bodyPr/>
        <a:lstStyle/>
        <a:p>
          <a:endParaRPr lang="en-US"/>
        </a:p>
      </dgm:t>
    </dgm:pt>
    <dgm:pt modelId="{CB51E024-89E0-4B5C-8E62-E7421A422E76}" type="sibTrans" cxnId="{4E5D590F-FCB4-4B26-8130-A2703E36D2A7}">
      <dgm:prSet/>
      <dgm:spPr/>
      <dgm:t>
        <a:bodyPr/>
        <a:lstStyle/>
        <a:p>
          <a:endParaRPr lang="en-US"/>
        </a:p>
      </dgm:t>
    </dgm:pt>
    <dgm:pt modelId="{988C9BFC-57C2-422F-9A37-B3B192C62FD1}">
      <dgm:prSet/>
      <dgm:spPr/>
      <dgm:t>
        <a:bodyPr/>
        <a:lstStyle/>
        <a:p>
          <a:pPr rtl="0"/>
          <a:r>
            <a:rPr lang="en-US" dirty="0" smtClean="0"/>
            <a:t>Refrigeration</a:t>
          </a:r>
          <a:endParaRPr lang="en-US" dirty="0"/>
        </a:p>
      </dgm:t>
    </dgm:pt>
    <dgm:pt modelId="{C25410E0-D4AA-4739-83BA-611BBD9D634F}" type="parTrans" cxnId="{D14CC99F-A7D8-4409-B188-969577967790}">
      <dgm:prSet/>
      <dgm:spPr/>
      <dgm:t>
        <a:bodyPr/>
        <a:lstStyle/>
        <a:p>
          <a:endParaRPr lang="en-US"/>
        </a:p>
      </dgm:t>
    </dgm:pt>
    <dgm:pt modelId="{DA2B0318-C7FF-42DB-93F8-722E5F6194A3}" type="sibTrans" cxnId="{D14CC99F-A7D8-4409-B188-969577967790}">
      <dgm:prSet/>
      <dgm:spPr/>
      <dgm:t>
        <a:bodyPr/>
        <a:lstStyle/>
        <a:p>
          <a:endParaRPr lang="en-US"/>
        </a:p>
      </dgm:t>
    </dgm:pt>
    <dgm:pt modelId="{13BF87D4-6203-4CD4-BCEE-7BF01456F66C}">
      <dgm:prSet/>
      <dgm:spPr/>
      <dgm:t>
        <a:bodyPr/>
        <a:lstStyle/>
        <a:p>
          <a:pPr rtl="0"/>
          <a:r>
            <a:rPr lang="en-US" dirty="0" smtClean="0"/>
            <a:t>ECM motors</a:t>
          </a:r>
          <a:endParaRPr lang="en-US" dirty="0"/>
        </a:p>
      </dgm:t>
    </dgm:pt>
    <dgm:pt modelId="{409544BA-9045-437D-8C57-EA51D9637148}" type="parTrans" cxnId="{0603B4F5-4782-408F-AB02-C48416B94DB1}">
      <dgm:prSet/>
      <dgm:spPr/>
      <dgm:t>
        <a:bodyPr/>
        <a:lstStyle/>
        <a:p>
          <a:endParaRPr lang="en-US"/>
        </a:p>
      </dgm:t>
    </dgm:pt>
    <dgm:pt modelId="{B165BD15-A296-43CB-8A81-2EC445BDDE4A}" type="sibTrans" cxnId="{0603B4F5-4782-408F-AB02-C48416B94DB1}">
      <dgm:prSet/>
      <dgm:spPr/>
      <dgm:t>
        <a:bodyPr/>
        <a:lstStyle/>
        <a:p>
          <a:endParaRPr lang="en-US"/>
        </a:p>
      </dgm:t>
    </dgm:pt>
    <dgm:pt modelId="{BACA21D1-857F-4FBC-BCC9-DB7ACD66EE04}">
      <dgm:prSet/>
      <dgm:spPr/>
      <dgm:t>
        <a:bodyPr/>
        <a:lstStyle/>
        <a:p>
          <a:pPr rtl="0"/>
          <a:r>
            <a:rPr lang="en-US" dirty="0" smtClean="0"/>
            <a:t>Work with program partner on energy reduction plan</a:t>
          </a:r>
          <a:endParaRPr lang="en-US" dirty="0"/>
        </a:p>
      </dgm:t>
    </dgm:pt>
    <dgm:pt modelId="{F92A1A50-B47D-4A27-92BF-4FEAD03F29D2}" type="parTrans" cxnId="{2BC4D003-0D83-4D3D-8ACA-644A4DA1481D}">
      <dgm:prSet/>
      <dgm:spPr/>
      <dgm:t>
        <a:bodyPr/>
        <a:lstStyle/>
        <a:p>
          <a:endParaRPr lang="en-US"/>
        </a:p>
      </dgm:t>
    </dgm:pt>
    <dgm:pt modelId="{DDED001A-361E-41DA-8F0A-00FBF23F794F}" type="sibTrans" cxnId="{2BC4D003-0D83-4D3D-8ACA-644A4DA1481D}">
      <dgm:prSet/>
      <dgm:spPr/>
      <dgm:t>
        <a:bodyPr/>
        <a:lstStyle/>
        <a:p>
          <a:endParaRPr lang="en-US"/>
        </a:p>
      </dgm:t>
    </dgm:pt>
    <dgm:pt modelId="{18E817B6-04C5-40A6-8227-D6E2FD8000B8}">
      <dgm:prSet/>
      <dgm:spPr/>
      <dgm:t>
        <a:bodyPr/>
        <a:lstStyle/>
        <a:p>
          <a:pPr rtl="0"/>
          <a:r>
            <a:rPr lang="en-US" dirty="0" smtClean="0"/>
            <a:t>Custom measures</a:t>
          </a:r>
          <a:endParaRPr lang="en-US" dirty="0"/>
        </a:p>
      </dgm:t>
    </dgm:pt>
    <dgm:pt modelId="{12873C76-C5E2-4D6B-BA81-5FB4D8457D38}" type="parTrans" cxnId="{BC168656-5E80-416B-8EA7-67455D62B53D}">
      <dgm:prSet/>
      <dgm:spPr/>
      <dgm:t>
        <a:bodyPr/>
        <a:lstStyle/>
        <a:p>
          <a:endParaRPr lang="en-US"/>
        </a:p>
      </dgm:t>
    </dgm:pt>
    <dgm:pt modelId="{3E99BCE8-CDF1-4FE2-B5A0-C0052C2AA878}" type="sibTrans" cxnId="{BC168656-5E80-416B-8EA7-67455D62B53D}">
      <dgm:prSet/>
      <dgm:spPr/>
      <dgm:t>
        <a:bodyPr/>
        <a:lstStyle/>
        <a:p>
          <a:endParaRPr lang="en-US"/>
        </a:p>
      </dgm:t>
    </dgm:pt>
    <dgm:pt modelId="{4C5E5AFF-9C68-454D-A744-EC44384BF96D}">
      <dgm:prSet/>
      <dgm:spPr/>
      <dgm:t>
        <a:bodyPr/>
        <a:lstStyle/>
        <a:p>
          <a:pPr rtl="0"/>
          <a:r>
            <a:rPr lang="en-US" dirty="0" smtClean="0"/>
            <a:t>Save 15% or more</a:t>
          </a:r>
          <a:endParaRPr lang="en-US" dirty="0"/>
        </a:p>
      </dgm:t>
    </dgm:pt>
    <dgm:pt modelId="{0AC2CFE7-BF73-4537-8956-91AA67DE8C11}" type="parTrans" cxnId="{3A28B0B1-9B77-4D8F-ACC1-8FFE290437BE}">
      <dgm:prSet/>
      <dgm:spPr/>
      <dgm:t>
        <a:bodyPr/>
        <a:lstStyle/>
        <a:p>
          <a:endParaRPr lang="en-US"/>
        </a:p>
      </dgm:t>
    </dgm:pt>
    <dgm:pt modelId="{74875FF7-6195-43AA-A87A-2BC5DB78F400}" type="sibTrans" cxnId="{3A28B0B1-9B77-4D8F-ACC1-8FFE290437BE}">
      <dgm:prSet/>
      <dgm:spPr/>
      <dgm:t>
        <a:bodyPr/>
        <a:lstStyle/>
        <a:p>
          <a:endParaRPr lang="en-US"/>
        </a:p>
      </dgm:t>
    </dgm:pt>
    <dgm:pt modelId="{59D5EE85-732B-4DD0-B9E8-E992FCB3815F}">
      <dgm:prSet/>
      <dgm:spPr/>
      <dgm:t>
        <a:bodyPr/>
        <a:lstStyle/>
        <a:p>
          <a:pPr rtl="0"/>
          <a:r>
            <a:rPr lang="en-US" dirty="0" smtClean="0"/>
            <a:t>Existing buildings and new construction</a:t>
          </a:r>
          <a:endParaRPr lang="en-US" dirty="0"/>
        </a:p>
      </dgm:t>
    </dgm:pt>
    <dgm:pt modelId="{F288A1D0-8B5D-4BCC-BA99-6C4DB1C727B5}" type="parTrans" cxnId="{A0DC991E-C341-4F48-A3C3-2B70DE08E1D7}">
      <dgm:prSet/>
      <dgm:spPr/>
      <dgm:t>
        <a:bodyPr/>
        <a:lstStyle/>
        <a:p>
          <a:endParaRPr lang="en-US"/>
        </a:p>
      </dgm:t>
    </dgm:pt>
    <dgm:pt modelId="{01D6AB3F-EC1C-4E9B-81C1-BABA6064E9C4}" type="sibTrans" cxnId="{A0DC991E-C341-4F48-A3C3-2B70DE08E1D7}">
      <dgm:prSet/>
      <dgm:spPr/>
      <dgm:t>
        <a:bodyPr/>
        <a:lstStyle/>
        <a:p>
          <a:endParaRPr lang="en-US"/>
        </a:p>
      </dgm:t>
    </dgm:pt>
    <dgm:pt modelId="{2E11E3C9-5BF2-4145-BE10-1B115205861B}" type="pres">
      <dgm:prSet presAssocID="{3629FA33-2F6C-43D6-B3D1-67CB475E485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E8AB49-DB8D-4BD7-BC40-E22E605AABC1}" type="pres">
      <dgm:prSet presAssocID="{6CBBCA4E-4A10-49B9-9636-30DEAB1B59E0}" presName="parentLin" presStyleCnt="0"/>
      <dgm:spPr/>
    </dgm:pt>
    <dgm:pt modelId="{567FC6CE-AAD8-40C1-BA49-5443945F792A}" type="pres">
      <dgm:prSet presAssocID="{6CBBCA4E-4A10-49B9-9636-30DEAB1B59E0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C18720CC-AB51-4289-9D33-13BB8FB39CB4}" type="pres">
      <dgm:prSet presAssocID="{6CBBCA4E-4A10-49B9-9636-30DEAB1B59E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152D5-DB05-4D5F-BCE4-B280EE8D62CB}" type="pres">
      <dgm:prSet presAssocID="{6CBBCA4E-4A10-49B9-9636-30DEAB1B59E0}" presName="negativeSpace" presStyleCnt="0"/>
      <dgm:spPr/>
    </dgm:pt>
    <dgm:pt modelId="{DC74566E-E8BD-488D-840C-789BF05406CD}" type="pres">
      <dgm:prSet presAssocID="{6CBBCA4E-4A10-49B9-9636-30DEAB1B59E0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70DF3D-37F2-4B02-BDB8-706F306F5CCA}" type="pres">
      <dgm:prSet presAssocID="{ECF39302-D049-4AA6-84D1-FFD183F8725D}" presName="spaceBetweenRectangles" presStyleCnt="0"/>
      <dgm:spPr/>
    </dgm:pt>
    <dgm:pt modelId="{86158D73-417E-454C-AD25-3434ADFA4E6A}" type="pres">
      <dgm:prSet presAssocID="{23FC040D-B1BE-442D-A4E5-B74E1C9BE11B}" presName="parentLin" presStyleCnt="0"/>
      <dgm:spPr/>
    </dgm:pt>
    <dgm:pt modelId="{0DAB664D-8FC2-4816-A4D3-F9C6316BAEA2}" type="pres">
      <dgm:prSet presAssocID="{23FC040D-B1BE-442D-A4E5-B74E1C9BE11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74632378-4D2A-405A-8F0B-7DD8CA34061E}" type="pres">
      <dgm:prSet presAssocID="{23FC040D-B1BE-442D-A4E5-B74E1C9BE11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FEC4F0-2CF6-4997-8A58-72E3A937D5E2}" type="pres">
      <dgm:prSet presAssocID="{23FC040D-B1BE-442D-A4E5-B74E1C9BE11B}" presName="negativeSpace" presStyleCnt="0"/>
      <dgm:spPr/>
    </dgm:pt>
    <dgm:pt modelId="{82B1B17F-4A67-4976-90AC-8187D4A66B42}" type="pres">
      <dgm:prSet presAssocID="{23FC040D-B1BE-442D-A4E5-B74E1C9BE11B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22AD5D-9CC9-45C7-ABE5-863D483588FF}" type="presOf" srcId="{23FC040D-B1BE-442D-A4E5-B74E1C9BE11B}" destId="{0DAB664D-8FC2-4816-A4D3-F9C6316BAEA2}" srcOrd="0" destOrd="0" presId="urn:microsoft.com/office/officeart/2005/8/layout/list1"/>
    <dgm:cxn modelId="{5FD20541-BA94-48F3-B151-09D46FA80166}" srcId="{3629FA33-2F6C-43D6-B3D1-67CB475E4854}" destId="{23FC040D-B1BE-442D-A4E5-B74E1C9BE11B}" srcOrd="1" destOrd="0" parTransId="{D291D028-3198-47B5-8501-A744B983BE5D}" sibTransId="{5D4B0961-721A-4521-8E6A-D8EBB4325567}"/>
    <dgm:cxn modelId="{39F1BA85-203A-46DA-9D47-44F10E4820B1}" srcId="{6CBBCA4E-4A10-49B9-9636-30DEAB1B59E0}" destId="{FE874779-5953-4E69-AD97-8B9C60595F79}" srcOrd="1" destOrd="0" parTransId="{C0FA93D8-65BC-4239-8307-067CBF3AB682}" sibTransId="{3D93AAFA-461E-4982-BFD8-761E5078EA71}"/>
    <dgm:cxn modelId="{A0DC991E-C341-4F48-A3C3-2B70DE08E1D7}" srcId="{23FC040D-B1BE-442D-A4E5-B74E1C9BE11B}" destId="{59D5EE85-732B-4DD0-B9E8-E992FCB3815F}" srcOrd="0" destOrd="0" parTransId="{F288A1D0-8B5D-4BCC-BA99-6C4DB1C727B5}" sibTransId="{01D6AB3F-EC1C-4E9B-81C1-BABA6064E9C4}"/>
    <dgm:cxn modelId="{CBD1615D-7086-4F33-AF6F-E5509828AC89}" type="presOf" srcId="{59D5EE85-732B-4DD0-B9E8-E992FCB3815F}" destId="{82B1B17F-4A67-4976-90AC-8187D4A66B42}" srcOrd="0" destOrd="0" presId="urn:microsoft.com/office/officeart/2005/8/layout/list1"/>
    <dgm:cxn modelId="{1C4E3E5E-DEFD-4663-9153-A1B06AEA6C4E}" type="presOf" srcId="{988C9BFC-57C2-422F-9A37-B3B192C62FD1}" destId="{DC74566E-E8BD-488D-840C-789BF05406CD}" srcOrd="0" destOrd="3" presId="urn:microsoft.com/office/officeart/2005/8/layout/list1"/>
    <dgm:cxn modelId="{4E5D590F-FCB4-4B26-8130-A2703E36D2A7}" srcId="{6CBBCA4E-4A10-49B9-9636-30DEAB1B59E0}" destId="{A792DFA7-202E-4B29-9FF8-C5C19568261D}" srcOrd="2" destOrd="0" parTransId="{EE306BD0-9CF8-4356-8797-C0B491D3018D}" sibTransId="{CB51E024-89E0-4B5C-8E62-E7421A422E76}"/>
    <dgm:cxn modelId="{706AB5CF-8021-43C2-AD8F-7549A66A99D1}" type="presOf" srcId="{6CBBCA4E-4A10-49B9-9636-30DEAB1B59E0}" destId="{C18720CC-AB51-4289-9D33-13BB8FB39CB4}" srcOrd="1" destOrd="0" presId="urn:microsoft.com/office/officeart/2005/8/layout/list1"/>
    <dgm:cxn modelId="{0603B4F5-4782-408F-AB02-C48416B94DB1}" srcId="{6CBBCA4E-4A10-49B9-9636-30DEAB1B59E0}" destId="{13BF87D4-6203-4CD4-BCEE-7BF01456F66C}" srcOrd="4" destOrd="0" parTransId="{409544BA-9045-437D-8C57-EA51D9637148}" sibTransId="{B165BD15-A296-43CB-8A81-2EC445BDDE4A}"/>
    <dgm:cxn modelId="{E9646EF3-9DC7-4F28-8E8B-F7E2A7DA2BA1}" type="presOf" srcId="{3629FA33-2F6C-43D6-B3D1-67CB475E4854}" destId="{2E11E3C9-5BF2-4145-BE10-1B115205861B}" srcOrd="0" destOrd="0" presId="urn:microsoft.com/office/officeart/2005/8/layout/list1"/>
    <dgm:cxn modelId="{896E027A-0668-4A46-83A2-0240738B747E}" type="presOf" srcId="{4C5E5AFF-9C68-454D-A744-EC44384BF96D}" destId="{82B1B17F-4A67-4976-90AC-8187D4A66B42}" srcOrd="0" destOrd="2" presId="urn:microsoft.com/office/officeart/2005/8/layout/list1"/>
    <dgm:cxn modelId="{428037C0-F7DC-4EF1-BEC8-400BCBEF7FC5}" type="presOf" srcId="{13BF87D4-6203-4CD4-BCEE-7BF01456F66C}" destId="{DC74566E-E8BD-488D-840C-789BF05406CD}" srcOrd="0" destOrd="4" presId="urn:microsoft.com/office/officeart/2005/8/layout/list1"/>
    <dgm:cxn modelId="{D14CC99F-A7D8-4409-B188-969577967790}" srcId="{6CBBCA4E-4A10-49B9-9636-30DEAB1B59E0}" destId="{988C9BFC-57C2-422F-9A37-B3B192C62FD1}" srcOrd="3" destOrd="0" parTransId="{C25410E0-D4AA-4739-83BA-611BBD9D634F}" sibTransId="{DA2B0318-C7FF-42DB-93F8-722E5F6194A3}"/>
    <dgm:cxn modelId="{8275D5A1-C451-4C56-A934-2FA6BF8A94D1}" type="presOf" srcId="{FE874779-5953-4E69-AD97-8B9C60595F79}" destId="{DC74566E-E8BD-488D-840C-789BF05406CD}" srcOrd="0" destOrd="1" presId="urn:microsoft.com/office/officeart/2005/8/layout/list1"/>
    <dgm:cxn modelId="{1D55460E-7153-4845-A106-E193387D0643}" srcId="{3629FA33-2F6C-43D6-B3D1-67CB475E4854}" destId="{6CBBCA4E-4A10-49B9-9636-30DEAB1B59E0}" srcOrd="0" destOrd="0" parTransId="{897D6AF4-7A60-4F2A-B9FA-FA3777297964}" sibTransId="{ECF39302-D049-4AA6-84D1-FFD183F8725D}"/>
    <dgm:cxn modelId="{9AAB1EF6-D2E1-4543-BEB0-4F97AEBFD52B}" srcId="{23FC040D-B1BE-442D-A4E5-B74E1C9BE11B}" destId="{B08878DC-D2A0-4BEF-B76F-AC74248B3789}" srcOrd="1" destOrd="0" parTransId="{C3468D0A-515A-4E65-AFA7-8495D12ECCEB}" sibTransId="{49E459EF-FC8D-4B71-8486-29DAA112C9FB}"/>
    <dgm:cxn modelId="{2A258B94-F0A7-4E94-BE4E-ADC8DE8AD06D}" type="presOf" srcId="{6CBBCA4E-4A10-49B9-9636-30DEAB1B59E0}" destId="{567FC6CE-AAD8-40C1-BA49-5443945F792A}" srcOrd="0" destOrd="0" presId="urn:microsoft.com/office/officeart/2005/8/layout/list1"/>
    <dgm:cxn modelId="{564C6968-E3D9-44DB-91F6-36E53F41E2EC}" type="presOf" srcId="{B08878DC-D2A0-4BEF-B76F-AC74248B3789}" destId="{82B1B17F-4A67-4976-90AC-8187D4A66B42}" srcOrd="0" destOrd="1" presId="urn:microsoft.com/office/officeart/2005/8/layout/list1"/>
    <dgm:cxn modelId="{2BC4D003-0D83-4D3D-8ACA-644A4DA1481D}" srcId="{23FC040D-B1BE-442D-A4E5-B74E1C9BE11B}" destId="{BACA21D1-857F-4FBC-BCC9-DB7ACD66EE04}" srcOrd="3" destOrd="0" parTransId="{F92A1A50-B47D-4A27-92BF-4FEAD03F29D2}" sibTransId="{DDED001A-361E-41DA-8F0A-00FBF23F794F}"/>
    <dgm:cxn modelId="{FA103D6F-2C6F-4403-8C88-CD8DCC65D33A}" type="presOf" srcId="{A792DFA7-202E-4B29-9FF8-C5C19568261D}" destId="{DC74566E-E8BD-488D-840C-789BF05406CD}" srcOrd="0" destOrd="2" presId="urn:microsoft.com/office/officeart/2005/8/layout/list1"/>
    <dgm:cxn modelId="{A5F95DC7-BAF2-456B-844C-F7AFA7278FB9}" type="presOf" srcId="{18E817B6-04C5-40A6-8227-D6E2FD8000B8}" destId="{DC74566E-E8BD-488D-840C-789BF05406CD}" srcOrd="0" destOrd="5" presId="urn:microsoft.com/office/officeart/2005/8/layout/list1"/>
    <dgm:cxn modelId="{BC168656-5E80-416B-8EA7-67455D62B53D}" srcId="{6CBBCA4E-4A10-49B9-9636-30DEAB1B59E0}" destId="{18E817B6-04C5-40A6-8227-D6E2FD8000B8}" srcOrd="5" destOrd="0" parTransId="{12873C76-C5E2-4D6B-BA81-5FB4D8457D38}" sibTransId="{3E99BCE8-CDF1-4FE2-B5A0-C0052C2AA878}"/>
    <dgm:cxn modelId="{3EF0CBED-96BD-4D4F-8B35-D318EE1D10A8}" srcId="{6CBBCA4E-4A10-49B9-9636-30DEAB1B59E0}" destId="{54C4B7A0-32F9-4006-8DC2-1F4955A6396E}" srcOrd="0" destOrd="0" parTransId="{2917A253-2CCC-4686-BCBE-B4C98B4011BB}" sibTransId="{9A62DF4B-59FA-4630-80A1-B956DA7EA9F8}"/>
    <dgm:cxn modelId="{3A28B0B1-9B77-4D8F-ACC1-8FFE290437BE}" srcId="{23FC040D-B1BE-442D-A4E5-B74E1C9BE11B}" destId="{4C5E5AFF-9C68-454D-A744-EC44384BF96D}" srcOrd="2" destOrd="0" parTransId="{0AC2CFE7-BF73-4537-8956-91AA67DE8C11}" sibTransId="{74875FF7-6195-43AA-A87A-2BC5DB78F400}"/>
    <dgm:cxn modelId="{A63147EE-1031-4BE4-901E-B92EC128D79A}" type="presOf" srcId="{54C4B7A0-32F9-4006-8DC2-1F4955A6396E}" destId="{DC74566E-E8BD-488D-840C-789BF05406CD}" srcOrd="0" destOrd="0" presId="urn:microsoft.com/office/officeart/2005/8/layout/list1"/>
    <dgm:cxn modelId="{518913B1-AA4F-4310-9FA5-0205B3733005}" type="presOf" srcId="{BACA21D1-857F-4FBC-BCC9-DB7ACD66EE04}" destId="{82B1B17F-4A67-4976-90AC-8187D4A66B42}" srcOrd="0" destOrd="3" presId="urn:microsoft.com/office/officeart/2005/8/layout/list1"/>
    <dgm:cxn modelId="{4B13E752-275F-474D-B706-F4BF246B0B40}" type="presOf" srcId="{23FC040D-B1BE-442D-A4E5-B74E1C9BE11B}" destId="{74632378-4D2A-405A-8F0B-7DD8CA34061E}" srcOrd="1" destOrd="0" presId="urn:microsoft.com/office/officeart/2005/8/layout/list1"/>
    <dgm:cxn modelId="{7C0D7F2D-34D5-48F1-9E40-FB88321F71C6}" type="presParOf" srcId="{2E11E3C9-5BF2-4145-BE10-1B115205861B}" destId="{29E8AB49-DB8D-4BD7-BC40-E22E605AABC1}" srcOrd="0" destOrd="0" presId="urn:microsoft.com/office/officeart/2005/8/layout/list1"/>
    <dgm:cxn modelId="{8842DE9C-9ED8-4733-AA04-A4E2E5BB9DDB}" type="presParOf" srcId="{29E8AB49-DB8D-4BD7-BC40-E22E605AABC1}" destId="{567FC6CE-AAD8-40C1-BA49-5443945F792A}" srcOrd="0" destOrd="0" presId="urn:microsoft.com/office/officeart/2005/8/layout/list1"/>
    <dgm:cxn modelId="{E56B6C96-2984-4109-B2B3-612E0D850AA1}" type="presParOf" srcId="{29E8AB49-DB8D-4BD7-BC40-E22E605AABC1}" destId="{C18720CC-AB51-4289-9D33-13BB8FB39CB4}" srcOrd="1" destOrd="0" presId="urn:microsoft.com/office/officeart/2005/8/layout/list1"/>
    <dgm:cxn modelId="{BFAC3061-67E9-48D9-B93B-A92CE324B617}" type="presParOf" srcId="{2E11E3C9-5BF2-4145-BE10-1B115205861B}" destId="{359152D5-DB05-4D5F-BCE4-B280EE8D62CB}" srcOrd="1" destOrd="0" presId="urn:microsoft.com/office/officeart/2005/8/layout/list1"/>
    <dgm:cxn modelId="{C015C02D-DF8F-4ED6-B75F-1C86D7C73A20}" type="presParOf" srcId="{2E11E3C9-5BF2-4145-BE10-1B115205861B}" destId="{DC74566E-E8BD-488D-840C-789BF05406CD}" srcOrd="2" destOrd="0" presId="urn:microsoft.com/office/officeart/2005/8/layout/list1"/>
    <dgm:cxn modelId="{5A5D376D-F35C-4D1D-A4B7-24D76FBA69A7}" type="presParOf" srcId="{2E11E3C9-5BF2-4145-BE10-1B115205861B}" destId="{2E70DF3D-37F2-4B02-BDB8-706F306F5CCA}" srcOrd="3" destOrd="0" presId="urn:microsoft.com/office/officeart/2005/8/layout/list1"/>
    <dgm:cxn modelId="{F3C7AECC-1EF3-45C1-9C81-2BB9D4F692EA}" type="presParOf" srcId="{2E11E3C9-5BF2-4145-BE10-1B115205861B}" destId="{86158D73-417E-454C-AD25-3434ADFA4E6A}" srcOrd="4" destOrd="0" presId="urn:microsoft.com/office/officeart/2005/8/layout/list1"/>
    <dgm:cxn modelId="{5D3C0FCC-0A5F-40BA-B508-A620594E1C95}" type="presParOf" srcId="{86158D73-417E-454C-AD25-3434ADFA4E6A}" destId="{0DAB664D-8FC2-4816-A4D3-F9C6316BAEA2}" srcOrd="0" destOrd="0" presId="urn:microsoft.com/office/officeart/2005/8/layout/list1"/>
    <dgm:cxn modelId="{5FA7E350-8F1D-49A9-B978-DA8041254303}" type="presParOf" srcId="{86158D73-417E-454C-AD25-3434ADFA4E6A}" destId="{74632378-4D2A-405A-8F0B-7DD8CA34061E}" srcOrd="1" destOrd="0" presId="urn:microsoft.com/office/officeart/2005/8/layout/list1"/>
    <dgm:cxn modelId="{E74B877F-4BDD-4959-A9AB-1BC16BC4BBCB}" type="presParOf" srcId="{2E11E3C9-5BF2-4145-BE10-1B115205861B}" destId="{72FEC4F0-2CF6-4997-8A58-72E3A937D5E2}" srcOrd="5" destOrd="0" presId="urn:microsoft.com/office/officeart/2005/8/layout/list1"/>
    <dgm:cxn modelId="{7F9BB04E-3E71-47DE-B6EB-C28C4FBB7031}" type="presParOf" srcId="{2E11E3C9-5BF2-4145-BE10-1B115205861B}" destId="{82B1B17F-4A67-4976-90AC-8187D4A66B4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F22C486-2564-4E2A-82BC-21C5FC33CAE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F2BC59-497D-432A-8A04-377C52D15A93}">
      <dgm:prSet phldrT="[Text]"/>
      <dgm:spPr/>
      <dgm:t>
        <a:bodyPr/>
        <a:lstStyle/>
        <a:p>
          <a:r>
            <a:rPr lang="en-US" dirty="0" smtClean="0"/>
            <a:t>Direct Install</a:t>
          </a:r>
          <a:endParaRPr lang="en-US" dirty="0"/>
        </a:p>
      </dgm:t>
    </dgm:pt>
    <dgm:pt modelId="{3F10D96D-FE5C-4323-B5CB-E4F0A125D16E}" type="parTrans" cxnId="{604B2CB7-058D-4821-B3FC-7006DF3681D8}">
      <dgm:prSet/>
      <dgm:spPr/>
      <dgm:t>
        <a:bodyPr/>
        <a:lstStyle/>
        <a:p>
          <a:endParaRPr lang="en-US"/>
        </a:p>
      </dgm:t>
    </dgm:pt>
    <dgm:pt modelId="{E19BCDA9-78D3-4428-BF52-08EB26ADB379}" type="sibTrans" cxnId="{604B2CB7-058D-4821-B3FC-7006DF3681D8}">
      <dgm:prSet/>
      <dgm:spPr/>
      <dgm:t>
        <a:bodyPr/>
        <a:lstStyle/>
        <a:p>
          <a:endParaRPr lang="en-US"/>
        </a:p>
      </dgm:t>
    </dgm:pt>
    <dgm:pt modelId="{82D70C42-3F30-42B5-9DC9-FA3FFC579D4A}">
      <dgm:prSet phldrT="[Text]"/>
      <dgm:spPr/>
      <dgm:t>
        <a:bodyPr/>
        <a:lstStyle/>
        <a:p>
          <a:r>
            <a:rPr lang="en-US" dirty="0" smtClean="0"/>
            <a:t>Turnkey process</a:t>
          </a:r>
          <a:endParaRPr lang="en-US" dirty="0"/>
        </a:p>
      </dgm:t>
    </dgm:pt>
    <dgm:pt modelId="{38137C7B-7AFA-4A87-8153-D7933540B78F}" type="parTrans" cxnId="{3C474ADB-9F77-4A06-8178-AC60EA55E33F}">
      <dgm:prSet/>
      <dgm:spPr/>
      <dgm:t>
        <a:bodyPr/>
        <a:lstStyle/>
        <a:p>
          <a:endParaRPr lang="en-US"/>
        </a:p>
      </dgm:t>
    </dgm:pt>
    <dgm:pt modelId="{231F0149-DC81-45A7-91D0-05255B8A8C27}" type="sibTrans" cxnId="{3C474ADB-9F77-4A06-8178-AC60EA55E33F}">
      <dgm:prSet/>
      <dgm:spPr/>
      <dgm:t>
        <a:bodyPr/>
        <a:lstStyle/>
        <a:p>
          <a:endParaRPr lang="en-US"/>
        </a:p>
      </dgm:t>
    </dgm:pt>
    <dgm:pt modelId="{CE92318A-A5BC-4210-9D7C-087F7CE4B794}">
      <dgm:prSet phldrT="[Text]"/>
      <dgm:spPr/>
      <dgm:t>
        <a:bodyPr/>
        <a:lstStyle/>
        <a:p>
          <a:r>
            <a:rPr lang="en-US" dirty="0" smtClean="0"/>
            <a:t>Free energy assessment</a:t>
          </a:r>
          <a:endParaRPr lang="en-US" dirty="0"/>
        </a:p>
      </dgm:t>
    </dgm:pt>
    <dgm:pt modelId="{19E870AF-FA77-4F6F-B701-1625EC4FC5BF}" type="parTrans" cxnId="{146B60C7-7003-46C4-B522-DC8799EAE72C}">
      <dgm:prSet/>
      <dgm:spPr/>
      <dgm:t>
        <a:bodyPr/>
        <a:lstStyle/>
        <a:p>
          <a:endParaRPr lang="en-US"/>
        </a:p>
      </dgm:t>
    </dgm:pt>
    <dgm:pt modelId="{14C86B38-81F1-48BF-AC76-712B9154B97B}" type="sibTrans" cxnId="{146B60C7-7003-46C4-B522-DC8799EAE72C}">
      <dgm:prSet/>
      <dgm:spPr/>
      <dgm:t>
        <a:bodyPr/>
        <a:lstStyle/>
        <a:p>
          <a:endParaRPr lang="en-US"/>
        </a:p>
      </dgm:t>
    </dgm:pt>
    <dgm:pt modelId="{ECA2510C-44C1-4DCB-AAA9-684E334A380B}">
      <dgm:prSet phldrT="[Text]"/>
      <dgm:spPr/>
      <dgm:t>
        <a:bodyPr/>
        <a:lstStyle/>
        <a:p>
          <a:r>
            <a:rPr lang="en-US" dirty="0" smtClean="0"/>
            <a:t>Combined Heat &amp; Power and Fuel Cells</a:t>
          </a:r>
          <a:endParaRPr lang="en-US" dirty="0"/>
        </a:p>
      </dgm:t>
    </dgm:pt>
    <dgm:pt modelId="{69D17C21-9ABE-4562-9275-C9632D81A4F8}" type="parTrans" cxnId="{4FBDD845-7E7E-41F6-B347-8A471099A433}">
      <dgm:prSet/>
      <dgm:spPr/>
      <dgm:t>
        <a:bodyPr/>
        <a:lstStyle/>
        <a:p>
          <a:endParaRPr lang="en-US"/>
        </a:p>
      </dgm:t>
    </dgm:pt>
    <dgm:pt modelId="{AAE8DF99-315D-42CE-9FFF-24000EA8AF97}" type="sibTrans" cxnId="{4FBDD845-7E7E-41F6-B347-8A471099A433}">
      <dgm:prSet/>
      <dgm:spPr/>
      <dgm:t>
        <a:bodyPr/>
        <a:lstStyle/>
        <a:p>
          <a:endParaRPr lang="en-US"/>
        </a:p>
      </dgm:t>
    </dgm:pt>
    <dgm:pt modelId="{BB9FBBC4-D213-458B-8375-56AA8FC856E9}">
      <dgm:prSet phldrT="[Text]"/>
      <dgm:spPr/>
      <dgm:t>
        <a:bodyPr/>
        <a:lstStyle/>
        <a:p>
          <a:r>
            <a:rPr lang="en-US" dirty="0" smtClean="0"/>
            <a:t>Financial incentives</a:t>
          </a:r>
          <a:endParaRPr lang="en-US" dirty="0"/>
        </a:p>
      </dgm:t>
    </dgm:pt>
    <dgm:pt modelId="{BF69DDAC-E7C8-4155-96A4-34E77673F817}" type="parTrans" cxnId="{CE315284-B819-470B-B14C-6CFC19BF17B5}">
      <dgm:prSet/>
      <dgm:spPr/>
      <dgm:t>
        <a:bodyPr/>
        <a:lstStyle/>
        <a:p>
          <a:endParaRPr lang="en-US"/>
        </a:p>
      </dgm:t>
    </dgm:pt>
    <dgm:pt modelId="{8ABAF2DD-A37C-4BD9-8FE0-855685AE7F27}" type="sibTrans" cxnId="{CE315284-B819-470B-B14C-6CFC19BF17B5}">
      <dgm:prSet/>
      <dgm:spPr/>
      <dgm:t>
        <a:bodyPr/>
        <a:lstStyle/>
        <a:p>
          <a:endParaRPr lang="en-US"/>
        </a:p>
      </dgm:t>
    </dgm:pt>
    <dgm:pt modelId="{810E0D4E-631B-4F79-BC44-A880DB1C5774}">
      <dgm:prSet phldrT="[Text]"/>
      <dgm:spPr/>
      <dgm:t>
        <a:bodyPr/>
        <a:lstStyle/>
        <a:p>
          <a:r>
            <a:rPr lang="en-US" dirty="0" smtClean="0"/>
            <a:t>Covers up to 70% of energy efficiency upgrade costs</a:t>
          </a:r>
          <a:endParaRPr lang="en-US" dirty="0"/>
        </a:p>
      </dgm:t>
    </dgm:pt>
    <dgm:pt modelId="{DE21FF8A-11CD-4DEF-A336-44D03E55D60D}" type="parTrans" cxnId="{CF4DFDFF-4DEF-4BC1-A2D2-C0A90F2DE75B}">
      <dgm:prSet/>
      <dgm:spPr/>
      <dgm:t>
        <a:bodyPr/>
        <a:lstStyle/>
        <a:p>
          <a:endParaRPr lang="en-US"/>
        </a:p>
      </dgm:t>
    </dgm:pt>
    <dgm:pt modelId="{C948AF4C-8ED5-4790-84FC-556AE17E492C}" type="sibTrans" cxnId="{CF4DFDFF-4DEF-4BC1-A2D2-C0A90F2DE75B}">
      <dgm:prSet/>
      <dgm:spPr/>
      <dgm:t>
        <a:bodyPr/>
        <a:lstStyle/>
        <a:p>
          <a:endParaRPr lang="en-US"/>
        </a:p>
      </dgm:t>
    </dgm:pt>
    <dgm:pt modelId="{22E4054D-D78D-4CB6-AAE2-FB9D34B353FC}">
      <dgm:prSet phldrT="[Text]"/>
      <dgm:spPr/>
      <dgm:t>
        <a:bodyPr/>
        <a:lstStyle/>
        <a:p>
          <a:r>
            <a:rPr lang="en-US" dirty="0" smtClean="0"/>
            <a:t>Lighting, HVAC, refrigeration, and other equipment</a:t>
          </a:r>
          <a:endParaRPr lang="en-US" dirty="0"/>
        </a:p>
      </dgm:t>
    </dgm:pt>
    <dgm:pt modelId="{8ADE3C00-AC2D-4229-88AF-5EC372078A55}" type="parTrans" cxnId="{914F0CAB-560A-4521-8DA6-947F98F5FFD8}">
      <dgm:prSet/>
      <dgm:spPr/>
      <dgm:t>
        <a:bodyPr/>
        <a:lstStyle/>
        <a:p>
          <a:endParaRPr lang="en-US"/>
        </a:p>
      </dgm:t>
    </dgm:pt>
    <dgm:pt modelId="{62A77E27-30C6-4730-BD22-417FF90074FE}" type="sibTrans" cxnId="{914F0CAB-560A-4521-8DA6-947F98F5FFD8}">
      <dgm:prSet/>
      <dgm:spPr/>
      <dgm:t>
        <a:bodyPr/>
        <a:lstStyle/>
        <a:p>
          <a:endParaRPr lang="en-US"/>
        </a:p>
      </dgm:t>
    </dgm:pt>
    <dgm:pt modelId="{0E12B652-D60F-40D0-B5A5-598283DF0403}" type="pres">
      <dgm:prSet presAssocID="{EF22C486-2564-4E2A-82BC-21C5FC33CAE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CD906E-C936-4DF4-B639-09CBCBA344FB}" type="pres">
      <dgm:prSet presAssocID="{B4F2BC59-497D-432A-8A04-377C52D15A93}" presName="parentLin" presStyleCnt="0"/>
      <dgm:spPr/>
    </dgm:pt>
    <dgm:pt modelId="{2BA27B4C-0E9D-406F-AD3B-13A0A4F59502}" type="pres">
      <dgm:prSet presAssocID="{B4F2BC59-497D-432A-8A04-377C52D15A93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93FEC091-90C5-4D1F-A33F-DFAB5F0AC924}" type="pres">
      <dgm:prSet presAssocID="{B4F2BC59-497D-432A-8A04-377C52D15A9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BD6A27-6EFF-4862-8129-B16FEF07C55D}" type="pres">
      <dgm:prSet presAssocID="{B4F2BC59-497D-432A-8A04-377C52D15A93}" presName="negativeSpace" presStyleCnt="0"/>
      <dgm:spPr/>
    </dgm:pt>
    <dgm:pt modelId="{CA8430BD-40A1-4CB8-8C77-382B4ACC651D}" type="pres">
      <dgm:prSet presAssocID="{B4F2BC59-497D-432A-8A04-377C52D15A93}" presName="childText" presStyleLbl="conFgAcc1" presStyleIdx="0" presStyleCnt="2" custScaleY="116784" custLinFactNeighborX="-1936" custLinFactNeighborY="512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AAAA45-4DE0-48AD-8A3D-737830F276C7}" type="pres">
      <dgm:prSet presAssocID="{E19BCDA9-78D3-4428-BF52-08EB26ADB379}" presName="spaceBetweenRectangles" presStyleCnt="0"/>
      <dgm:spPr/>
    </dgm:pt>
    <dgm:pt modelId="{86F0AF98-C1E0-4ABB-9C64-676D3FB8B57C}" type="pres">
      <dgm:prSet presAssocID="{ECA2510C-44C1-4DCB-AAA9-684E334A380B}" presName="parentLin" presStyleCnt="0"/>
      <dgm:spPr/>
    </dgm:pt>
    <dgm:pt modelId="{D01C10A4-6124-4F0D-9F8D-2C1648DB1DEE}" type="pres">
      <dgm:prSet presAssocID="{ECA2510C-44C1-4DCB-AAA9-684E334A380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7A8A933B-DE3A-412A-8400-E2EAAB2E0BD8}" type="pres">
      <dgm:prSet presAssocID="{ECA2510C-44C1-4DCB-AAA9-684E334A380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3AC342-6987-4A68-8665-8BEF8508EBDC}" type="pres">
      <dgm:prSet presAssocID="{ECA2510C-44C1-4DCB-AAA9-684E334A380B}" presName="negativeSpace" presStyleCnt="0"/>
      <dgm:spPr/>
    </dgm:pt>
    <dgm:pt modelId="{65D65B74-BCD5-4F3B-B080-6AB78FEC2C11}" type="pres">
      <dgm:prSet presAssocID="{ECA2510C-44C1-4DCB-AAA9-684E334A380B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548CFD-E609-4A78-8E91-AB0A5BBB65BC}" type="presOf" srcId="{ECA2510C-44C1-4DCB-AAA9-684E334A380B}" destId="{D01C10A4-6124-4F0D-9F8D-2C1648DB1DEE}" srcOrd="0" destOrd="0" presId="urn:microsoft.com/office/officeart/2005/8/layout/list1"/>
    <dgm:cxn modelId="{3C474ADB-9F77-4A06-8178-AC60EA55E33F}" srcId="{B4F2BC59-497D-432A-8A04-377C52D15A93}" destId="{82D70C42-3F30-42B5-9DC9-FA3FFC579D4A}" srcOrd="0" destOrd="0" parTransId="{38137C7B-7AFA-4A87-8153-D7933540B78F}" sibTransId="{231F0149-DC81-45A7-91D0-05255B8A8C27}"/>
    <dgm:cxn modelId="{94DC5C71-1A8A-4679-8326-AF7C00405C2E}" type="presOf" srcId="{810E0D4E-631B-4F79-BC44-A880DB1C5774}" destId="{CA8430BD-40A1-4CB8-8C77-382B4ACC651D}" srcOrd="0" destOrd="3" presId="urn:microsoft.com/office/officeart/2005/8/layout/list1"/>
    <dgm:cxn modelId="{604B2CB7-058D-4821-B3FC-7006DF3681D8}" srcId="{EF22C486-2564-4E2A-82BC-21C5FC33CAE3}" destId="{B4F2BC59-497D-432A-8A04-377C52D15A93}" srcOrd="0" destOrd="0" parTransId="{3F10D96D-FE5C-4323-B5CB-E4F0A125D16E}" sibTransId="{E19BCDA9-78D3-4428-BF52-08EB26ADB379}"/>
    <dgm:cxn modelId="{146B60C7-7003-46C4-B522-DC8799EAE72C}" srcId="{B4F2BC59-497D-432A-8A04-377C52D15A93}" destId="{CE92318A-A5BC-4210-9D7C-087F7CE4B794}" srcOrd="1" destOrd="0" parTransId="{19E870AF-FA77-4F6F-B701-1625EC4FC5BF}" sibTransId="{14C86B38-81F1-48BF-AC76-712B9154B97B}"/>
    <dgm:cxn modelId="{DC0E1C65-A34B-481B-A42C-B2CBA7EFB190}" type="presOf" srcId="{BB9FBBC4-D213-458B-8375-56AA8FC856E9}" destId="{65D65B74-BCD5-4F3B-B080-6AB78FEC2C11}" srcOrd="0" destOrd="0" presId="urn:microsoft.com/office/officeart/2005/8/layout/list1"/>
    <dgm:cxn modelId="{4FBDD845-7E7E-41F6-B347-8A471099A433}" srcId="{EF22C486-2564-4E2A-82BC-21C5FC33CAE3}" destId="{ECA2510C-44C1-4DCB-AAA9-684E334A380B}" srcOrd="1" destOrd="0" parTransId="{69D17C21-9ABE-4562-9275-C9632D81A4F8}" sibTransId="{AAE8DF99-315D-42CE-9FFF-24000EA8AF97}"/>
    <dgm:cxn modelId="{CE315284-B819-470B-B14C-6CFC19BF17B5}" srcId="{ECA2510C-44C1-4DCB-AAA9-684E334A380B}" destId="{BB9FBBC4-D213-458B-8375-56AA8FC856E9}" srcOrd="0" destOrd="0" parTransId="{BF69DDAC-E7C8-4155-96A4-34E77673F817}" sibTransId="{8ABAF2DD-A37C-4BD9-8FE0-855685AE7F27}"/>
    <dgm:cxn modelId="{95C3D75D-EC73-4352-AB70-024EE9F0F57A}" type="presOf" srcId="{82D70C42-3F30-42B5-9DC9-FA3FFC579D4A}" destId="{CA8430BD-40A1-4CB8-8C77-382B4ACC651D}" srcOrd="0" destOrd="0" presId="urn:microsoft.com/office/officeart/2005/8/layout/list1"/>
    <dgm:cxn modelId="{CCCFC946-C702-4BF5-B189-529BB065BAA7}" type="presOf" srcId="{CE92318A-A5BC-4210-9D7C-087F7CE4B794}" destId="{CA8430BD-40A1-4CB8-8C77-382B4ACC651D}" srcOrd="0" destOrd="1" presId="urn:microsoft.com/office/officeart/2005/8/layout/list1"/>
    <dgm:cxn modelId="{997685B8-1046-4FC5-9B64-0C548EF011D3}" type="presOf" srcId="{EF22C486-2564-4E2A-82BC-21C5FC33CAE3}" destId="{0E12B652-D60F-40D0-B5A5-598283DF0403}" srcOrd="0" destOrd="0" presId="urn:microsoft.com/office/officeart/2005/8/layout/list1"/>
    <dgm:cxn modelId="{81060C1B-A84C-44D4-92CF-D27394512CE3}" type="presOf" srcId="{22E4054D-D78D-4CB6-AAE2-FB9D34B353FC}" destId="{CA8430BD-40A1-4CB8-8C77-382B4ACC651D}" srcOrd="0" destOrd="2" presId="urn:microsoft.com/office/officeart/2005/8/layout/list1"/>
    <dgm:cxn modelId="{DC9DC382-AC66-4BAD-9A6A-CA5FE6F8D0B2}" type="presOf" srcId="{B4F2BC59-497D-432A-8A04-377C52D15A93}" destId="{2BA27B4C-0E9D-406F-AD3B-13A0A4F59502}" srcOrd="0" destOrd="0" presId="urn:microsoft.com/office/officeart/2005/8/layout/list1"/>
    <dgm:cxn modelId="{B09FEDF6-9215-4299-B732-D16E6B545870}" type="presOf" srcId="{ECA2510C-44C1-4DCB-AAA9-684E334A380B}" destId="{7A8A933B-DE3A-412A-8400-E2EAAB2E0BD8}" srcOrd="1" destOrd="0" presId="urn:microsoft.com/office/officeart/2005/8/layout/list1"/>
    <dgm:cxn modelId="{914F0CAB-560A-4521-8DA6-947F98F5FFD8}" srcId="{B4F2BC59-497D-432A-8A04-377C52D15A93}" destId="{22E4054D-D78D-4CB6-AAE2-FB9D34B353FC}" srcOrd="2" destOrd="0" parTransId="{8ADE3C00-AC2D-4229-88AF-5EC372078A55}" sibTransId="{62A77E27-30C6-4730-BD22-417FF90074FE}"/>
    <dgm:cxn modelId="{CF4DFDFF-4DEF-4BC1-A2D2-C0A90F2DE75B}" srcId="{B4F2BC59-497D-432A-8A04-377C52D15A93}" destId="{810E0D4E-631B-4F79-BC44-A880DB1C5774}" srcOrd="3" destOrd="0" parTransId="{DE21FF8A-11CD-4DEF-A336-44D03E55D60D}" sibTransId="{C948AF4C-8ED5-4790-84FC-556AE17E492C}"/>
    <dgm:cxn modelId="{ADCAF03D-685A-40A7-83C4-36C18068CDF4}" type="presOf" srcId="{B4F2BC59-497D-432A-8A04-377C52D15A93}" destId="{93FEC091-90C5-4D1F-A33F-DFAB5F0AC924}" srcOrd="1" destOrd="0" presId="urn:microsoft.com/office/officeart/2005/8/layout/list1"/>
    <dgm:cxn modelId="{322B147E-FD52-480D-827F-F84473E08259}" type="presParOf" srcId="{0E12B652-D60F-40D0-B5A5-598283DF0403}" destId="{92CD906E-C936-4DF4-B639-09CBCBA344FB}" srcOrd="0" destOrd="0" presId="urn:microsoft.com/office/officeart/2005/8/layout/list1"/>
    <dgm:cxn modelId="{E167EDB3-001A-47DC-A413-1DE6C14448D5}" type="presParOf" srcId="{92CD906E-C936-4DF4-B639-09CBCBA344FB}" destId="{2BA27B4C-0E9D-406F-AD3B-13A0A4F59502}" srcOrd="0" destOrd="0" presId="urn:microsoft.com/office/officeart/2005/8/layout/list1"/>
    <dgm:cxn modelId="{F0123875-8F9C-474D-A6A7-52A81B59ED1A}" type="presParOf" srcId="{92CD906E-C936-4DF4-B639-09CBCBA344FB}" destId="{93FEC091-90C5-4D1F-A33F-DFAB5F0AC924}" srcOrd="1" destOrd="0" presId="urn:microsoft.com/office/officeart/2005/8/layout/list1"/>
    <dgm:cxn modelId="{6B16E7FD-B598-42F3-8C17-658C0B1A6F34}" type="presParOf" srcId="{0E12B652-D60F-40D0-B5A5-598283DF0403}" destId="{E9BD6A27-6EFF-4862-8129-B16FEF07C55D}" srcOrd="1" destOrd="0" presId="urn:microsoft.com/office/officeart/2005/8/layout/list1"/>
    <dgm:cxn modelId="{5358B6A3-747F-4830-9391-F30393BAA7CC}" type="presParOf" srcId="{0E12B652-D60F-40D0-B5A5-598283DF0403}" destId="{CA8430BD-40A1-4CB8-8C77-382B4ACC651D}" srcOrd="2" destOrd="0" presId="urn:microsoft.com/office/officeart/2005/8/layout/list1"/>
    <dgm:cxn modelId="{F2191AA0-1BE9-4FBF-AB3E-A4590F6758C4}" type="presParOf" srcId="{0E12B652-D60F-40D0-B5A5-598283DF0403}" destId="{D1AAAA45-4DE0-48AD-8A3D-737830F276C7}" srcOrd="3" destOrd="0" presId="urn:microsoft.com/office/officeart/2005/8/layout/list1"/>
    <dgm:cxn modelId="{C73A15FA-CF5F-4523-9106-513D38739D60}" type="presParOf" srcId="{0E12B652-D60F-40D0-B5A5-598283DF0403}" destId="{86F0AF98-C1E0-4ABB-9C64-676D3FB8B57C}" srcOrd="4" destOrd="0" presId="urn:microsoft.com/office/officeart/2005/8/layout/list1"/>
    <dgm:cxn modelId="{6387FE49-6CB7-4E1F-A834-69149B638EEE}" type="presParOf" srcId="{86F0AF98-C1E0-4ABB-9C64-676D3FB8B57C}" destId="{D01C10A4-6124-4F0D-9F8D-2C1648DB1DEE}" srcOrd="0" destOrd="0" presId="urn:microsoft.com/office/officeart/2005/8/layout/list1"/>
    <dgm:cxn modelId="{F2E62C87-5ABF-40F2-B91B-1E486ACBBF63}" type="presParOf" srcId="{86F0AF98-C1E0-4ABB-9C64-676D3FB8B57C}" destId="{7A8A933B-DE3A-412A-8400-E2EAAB2E0BD8}" srcOrd="1" destOrd="0" presId="urn:microsoft.com/office/officeart/2005/8/layout/list1"/>
    <dgm:cxn modelId="{45171539-B922-4F69-881C-F12DCEA09772}" type="presParOf" srcId="{0E12B652-D60F-40D0-B5A5-598283DF0403}" destId="{743AC342-6987-4A68-8665-8BEF8508EBDC}" srcOrd="5" destOrd="0" presId="urn:microsoft.com/office/officeart/2005/8/layout/list1"/>
    <dgm:cxn modelId="{3D3483CA-A453-42D4-92B9-33D22AEFE921}" type="presParOf" srcId="{0E12B652-D60F-40D0-B5A5-598283DF0403}" destId="{65D65B74-BCD5-4F3B-B080-6AB78FEC2C1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B5272F5-7DF0-43F5-91A7-D7078E3238E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1A3707-9D0F-40FC-87F8-F01C4D9644B6}">
      <dgm:prSet phldrT="[Text]"/>
      <dgm:spPr/>
      <dgm:t>
        <a:bodyPr/>
        <a:lstStyle/>
        <a:p>
          <a:r>
            <a:rPr lang="en-US" altLang="en-US" dirty="0" smtClean="0"/>
            <a:t>Energy efficiency is the least cost and cleanest fuel </a:t>
          </a:r>
          <a:endParaRPr lang="en-US" dirty="0"/>
        </a:p>
      </dgm:t>
    </dgm:pt>
    <dgm:pt modelId="{8BD91009-2DF3-4F13-847B-18077B870AAA}" type="parTrans" cxnId="{92FA37CA-64E2-40A1-9FDF-CA3A13981682}">
      <dgm:prSet/>
      <dgm:spPr/>
      <dgm:t>
        <a:bodyPr/>
        <a:lstStyle/>
        <a:p>
          <a:endParaRPr lang="en-US"/>
        </a:p>
      </dgm:t>
    </dgm:pt>
    <dgm:pt modelId="{4C366E80-D290-4E52-9540-5CE02854113E}" type="sibTrans" cxnId="{92FA37CA-64E2-40A1-9FDF-CA3A13981682}">
      <dgm:prSet/>
      <dgm:spPr/>
      <dgm:t>
        <a:bodyPr/>
        <a:lstStyle/>
        <a:p>
          <a:endParaRPr lang="en-US"/>
        </a:p>
      </dgm:t>
    </dgm:pt>
    <dgm:pt modelId="{F0C3824A-0D2D-4D4E-913A-D71B42E32C6E}">
      <dgm:prSet/>
      <dgm:spPr/>
      <dgm:t>
        <a:bodyPr/>
        <a:lstStyle/>
        <a:p>
          <a:r>
            <a:rPr lang="en-US" altLang="en-US" dirty="0" smtClean="0"/>
            <a:t>Scales of commitment and investment</a:t>
          </a:r>
        </a:p>
      </dgm:t>
    </dgm:pt>
    <dgm:pt modelId="{A3085C1B-916E-462E-A6C9-18587FE8048E}" type="parTrans" cxnId="{0008CADD-67A9-487A-B8F8-159FFD1F1437}">
      <dgm:prSet/>
      <dgm:spPr/>
      <dgm:t>
        <a:bodyPr/>
        <a:lstStyle/>
        <a:p>
          <a:endParaRPr lang="en-US"/>
        </a:p>
      </dgm:t>
    </dgm:pt>
    <dgm:pt modelId="{406FDF55-DE10-46B8-91D2-4795F21DF03F}" type="sibTrans" cxnId="{0008CADD-67A9-487A-B8F8-159FFD1F1437}">
      <dgm:prSet/>
      <dgm:spPr/>
      <dgm:t>
        <a:bodyPr/>
        <a:lstStyle/>
        <a:p>
          <a:endParaRPr lang="en-US"/>
        </a:p>
      </dgm:t>
    </dgm:pt>
    <dgm:pt modelId="{F1270E34-262F-40CE-9F0E-38AF86DE840A}">
      <dgm:prSet/>
      <dgm:spPr/>
      <dgm:t>
        <a:bodyPr/>
        <a:lstStyle/>
        <a:p>
          <a:r>
            <a:rPr lang="en-US" altLang="en-US" dirty="0" smtClean="0"/>
            <a:t>NJ Clean Energy Programs can cover some or all of the cost</a:t>
          </a:r>
        </a:p>
      </dgm:t>
    </dgm:pt>
    <dgm:pt modelId="{F608C9DB-9B31-4582-B09A-84EAB9D3E678}" type="parTrans" cxnId="{FD1D88E6-D441-4391-930C-DEA955A9166F}">
      <dgm:prSet/>
      <dgm:spPr/>
      <dgm:t>
        <a:bodyPr/>
        <a:lstStyle/>
        <a:p>
          <a:endParaRPr lang="en-US"/>
        </a:p>
      </dgm:t>
    </dgm:pt>
    <dgm:pt modelId="{438B8735-81AB-44D2-9DC8-D96A7336284C}" type="sibTrans" cxnId="{FD1D88E6-D441-4391-930C-DEA955A9166F}">
      <dgm:prSet/>
      <dgm:spPr/>
      <dgm:t>
        <a:bodyPr/>
        <a:lstStyle/>
        <a:p>
          <a:endParaRPr lang="en-US"/>
        </a:p>
      </dgm:t>
    </dgm:pt>
    <dgm:pt modelId="{D0E7F3FB-7449-4759-8B54-AF3729395F59}">
      <dgm:prSet/>
      <dgm:spPr/>
      <dgm:t>
        <a:bodyPr/>
        <a:lstStyle/>
        <a:p>
          <a:r>
            <a:rPr lang="en-US" altLang="en-US" dirty="0" smtClean="0"/>
            <a:t>Energy usage practices</a:t>
          </a:r>
        </a:p>
      </dgm:t>
    </dgm:pt>
    <dgm:pt modelId="{5B5F88EE-F24A-471F-924D-2A0519BC9683}" type="parTrans" cxnId="{5E57189A-5904-4584-BDC1-83A456F6F2AC}">
      <dgm:prSet/>
      <dgm:spPr/>
      <dgm:t>
        <a:bodyPr/>
        <a:lstStyle/>
        <a:p>
          <a:endParaRPr lang="en-US"/>
        </a:p>
      </dgm:t>
    </dgm:pt>
    <dgm:pt modelId="{8A77232C-191B-4A33-A394-D55FCAC43BA1}" type="sibTrans" cxnId="{5E57189A-5904-4584-BDC1-83A456F6F2AC}">
      <dgm:prSet/>
      <dgm:spPr/>
      <dgm:t>
        <a:bodyPr/>
        <a:lstStyle/>
        <a:p>
          <a:endParaRPr lang="en-US"/>
        </a:p>
      </dgm:t>
    </dgm:pt>
    <dgm:pt modelId="{B014D698-E2FE-420F-8BDB-4CA9392FDAA6}">
      <dgm:prSet/>
      <dgm:spPr/>
      <dgm:t>
        <a:bodyPr/>
        <a:lstStyle/>
        <a:p>
          <a:r>
            <a:rPr lang="en-US" altLang="en-US" dirty="0" smtClean="0"/>
            <a:t>Low-cost measures</a:t>
          </a:r>
        </a:p>
      </dgm:t>
    </dgm:pt>
    <dgm:pt modelId="{24D6A403-C7D6-44B1-85AA-8E60A81F6096}" type="parTrans" cxnId="{BA9A7F09-776C-4E3F-A26B-7C75416DB8DE}">
      <dgm:prSet/>
      <dgm:spPr/>
      <dgm:t>
        <a:bodyPr/>
        <a:lstStyle/>
        <a:p>
          <a:endParaRPr lang="en-US"/>
        </a:p>
      </dgm:t>
    </dgm:pt>
    <dgm:pt modelId="{1D999880-724E-4A96-8C90-527ACB267330}" type="sibTrans" cxnId="{BA9A7F09-776C-4E3F-A26B-7C75416DB8DE}">
      <dgm:prSet/>
      <dgm:spPr/>
      <dgm:t>
        <a:bodyPr/>
        <a:lstStyle/>
        <a:p>
          <a:endParaRPr lang="en-US"/>
        </a:p>
      </dgm:t>
    </dgm:pt>
    <dgm:pt modelId="{BE49BB1F-B2D0-4A33-ABD8-A85EF4500618}">
      <dgm:prSet/>
      <dgm:spPr/>
      <dgm:t>
        <a:bodyPr/>
        <a:lstStyle/>
        <a:p>
          <a:r>
            <a:rPr lang="en-US" altLang="en-US" dirty="0" smtClean="0"/>
            <a:t>Home performance</a:t>
          </a:r>
        </a:p>
      </dgm:t>
    </dgm:pt>
    <dgm:pt modelId="{3E2E1F82-A4C6-48DF-B3EB-D9AD75C8FFB1}" type="parTrans" cxnId="{8FDC2B42-7010-44D8-8FC1-256923B3F67A}">
      <dgm:prSet/>
      <dgm:spPr/>
      <dgm:t>
        <a:bodyPr/>
        <a:lstStyle/>
        <a:p>
          <a:endParaRPr lang="en-US"/>
        </a:p>
      </dgm:t>
    </dgm:pt>
    <dgm:pt modelId="{19B8590E-4D09-4B5A-9E47-4B2CFE985F05}" type="sibTrans" cxnId="{8FDC2B42-7010-44D8-8FC1-256923B3F67A}">
      <dgm:prSet/>
      <dgm:spPr/>
      <dgm:t>
        <a:bodyPr/>
        <a:lstStyle/>
        <a:p>
          <a:endParaRPr lang="en-US"/>
        </a:p>
      </dgm:t>
    </dgm:pt>
    <dgm:pt modelId="{2F502AC9-5976-4919-9446-583CA0631AA3}">
      <dgm:prSet/>
      <dgm:spPr/>
      <dgm:t>
        <a:bodyPr/>
        <a:lstStyle/>
        <a:p>
          <a:r>
            <a:rPr lang="en-US" altLang="en-US" dirty="0" smtClean="0"/>
            <a:t>Identify where your home is wasting energy</a:t>
          </a:r>
        </a:p>
      </dgm:t>
    </dgm:pt>
    <dgm:pt modelId="{A870EB06-999A-48BC-B189-A54ABA8A743D}" type="parTrans" cxnId="{34917FC0-1434-4109-860B-4E8D18FE98F7}">
      <dgm:prSet/>
      <dgm:spPr/>
      <dgm:t>
        <a:bodyPr/>
        <a:lstStyle/>
        <a:p>
          <a:endParaRPr lang="en-US"/>
        </a:p>
      </dgm:t>
    </dgm:pt>
    <dgm:pt modelId="{EA0A8644-A59A-4FDF-8BB9-680BC671F24E}" type="sibTrans" cxnId="{34917FC0-1434-4109-860B-4E8D18FE98F7}">
      <dgm:prSet/>
      <dgm:spPr/>
      <dgm:t>
        <a:bodyPr/>
        <a:lstStyle/>
        <a:p>
          <a:endParaRPr lang="en-US"/>
        </a:p>
      </dgm:t>
    </dgm:pt>
    <dgm:pt modelId="{8E0482EC-5FFC-4851-8631-5F5E85249630}" type="pres">
      <dgm:prSet presAssocID="{9B5272F5-7DF0-43F5-91A7-D7078E3238E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BEA753-1A67-42CD-8B35-264C262B3DE2}" type="pres">
      <dgm:prSet presAssocID="{271A3707-9D0F-40FC-87F8-F01C4D9644B6}" presName="parentLin" presStyleCnt="0"/>
      <dgm:spPr/>
    </dgm:pt>
    <dgm:pt modelId="{E09A32BC-8560-4349-ADF2-94A51EBBDDF8}" type="pres">
      <dgm:prSet presAssocID="{271A3707-9D0F-40FC-87F8-F01C4D9644B6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DCCA5E98-B3E7-4F12-9C70-04E36BF2401C}" type="pres">
      <dgm:prSet presAssocID="{271A3707-9D0F-40FC-87F8-F01C4D9644B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B7C9D6-E514-4A61-8882-9C3A99F4E371}" type="pres">
      <dgm:prSet presAssocID="{271A3707-9D0F-40FC-87F8-F01C4D9644B6}" presName="negativeSpace" presStyleCnt="0"/>
      <dgm:spPr/>
    </dgm:pt>
    <dgm:pt modelId="{B2DA87F0-3B71-49C8-922E-26456C4E0195}" type="pres">
      <dgm:prSet presAssocID="{271A3707-9D0F-40FC-87F8-F01C4D9644B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AFAF9A-AC4E-42EF-A444-631898C6D2B0}" type="pres">
      <dgm:prSet presAssocID="{4C366E80-D290-4E52-9540-5CE02854113E}" presName="spaceBetweenRectangles" presStyleCnt="0"/>
      <dgm:spPr/>
    </dgm:pt>
    <dgm:pt modelId="{7E8DC696-E551-4928-A403-BA4FFFEC87F7}" type="pres">
      <dgm:prSet presAssocID="{2F502AC9-5976-4919-9446-583CA0631AA3}" presName="parentLin" presStyleCnt="0"/>
      <dgm:spPr/>
    </dgm:pt>
    <dgm:pt modelId="{70D5431B-4EAF-41CF-8FEE-C0C4B41C513F}" type="pres">
      <dgm:prSet presAssocID="{2F502AC9-5976-4919-9446-583CA0631AA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1CCAB460-8CE6-4517-A9CD-95A063AEA9C7}" type="pres">
      <dgm:prSet presAssocID="{2F502AC9-5976-4919-9446-583CA0631AA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B8845-D6DC-4A27-BBF8-B6A6A4D1E312}" type="pres">
      <dgm:prSet presAssocID="{2F502AC9-5976-4919-9446-583CA0631AA3}" presName="negativeSpace" presStyleCnt="0"/>
      <dgm:spPr/>
    </dgm:pt>
    <dgm:pt modelId="{C73B2976-296F-478A-A648-CA272AE61152}" type="pres">
      <dgm:prSet presAssocID="{2F502AC9-5976-4919-9446-583CA0631AA3}" presName="childText" presStyleLbl="conFgAcc1" presStyleIdx="1" presStyleCnt="4">
        <dgm:presLayoutVars>
          <dgm:bulletEnabled val="1"/>
        </dgm:presLayoutVars>
      </dgm:prSet>
      <dgm:spPr/>
    </dgm:pt>
    <dgm:pt modelId="{55DBD019-4332-471A-8BD4-77E1F8193C59}" type="pres">
      <dgm:prSet presAssocID="{EA0A8644-A59A-4FDF-8BB9-680BC671F24E}" presName="spaceBetweenRectangles" presStyleCnt="0"/>
      <dgm:spPr/>
    </dgm:pt>
    <dgm:pt modelId="{B869007D-16A0-4E93-809C-5CB6AC889D73}" type="pres">
      <dgm:prSet presAssocID="{F0C3824A-0D2D-4D4E-913A-D71B42E32C6E}" presName="parentLin" presStyleCnt="0"/>
      <dgm:spPr/>
    </dgm:pt>
    <dgm:pt modelId="{DA0C49C3-FA8D-4B6C-8A53-BCB3DD09AECA}" type="pres">
      <dgm:prSet presAssocID="{F0C3824A-0D2D-4D4E-913A-D71B42E32C6E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9F568C55-15DB-48FA-8587-F4A75C656214}" type="pres">
      <dgm:prSet presAssocID="{F0C3824A-0D2D-4D4E-913A-D71B42E32C6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FCC563-5A00-41E1-B995-36456F509ABF}" type="pres">
      <dgm:prSet presAssocID="{F0C3824A-0D2D-4D4E-913A-D71B42E32C6E}" presName="negativeSpace" presStyleCnt="0"/>
      <dgm:spPr/>
    </dgm:pt>
    <dgm:pt modelId="{75365829-5ABB-432C-B977-4861687E70D2}" type="pres">
      <dgm:prSet presAssocID="{F0C3824A-0D2D-4D4E-913A-D71B42E32C6E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FD8BB-2373-40C2-B72E-6FAEE1D030D5}" type="pres">
      <dgm:prSet presAssocID="{406FDF55-DE10-46B8-91D2-4795F21DF03F}" presName="spaceBetweenRectangles" presStyleCnt="0"/>
      <dgm:spPr/>
    </dgm:pt>
    <dgm:pt modelId="{A6083F1D-CC41-44DD-9CCF-8F1D5EEA7B32}" type="pres">
      <dgm:prSet presAssocID="{F1270E34-262F-40CE-9F0E-38AF86DE840A}" presName="parentLin" presStyleCnt="0"/>
      <dgm:spPr/>
    </dgm:pt>
    <dgm:pt modelId="{8B01F210-09B3-41CC-AEC7-9FECD0445AAE}" type="pres">
      <dgm:prSet presAssocID="{F1270E34-262F-40CE-9F0E-38AF86DE840A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CB168251-6D03-42B9-8AF5-0E1DB092162A}" type="pres">
      <dgm:prSet presAssocID="{F1270E34-262F-40CE-9F0E-38AF86DE840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A6D926-B8CF-4FA1-83C2-B4416E801FD5}" type="pres">
      <dgm:prSet presAssocID="{F1270E34-262F-40CE-9F0E-38AF86DE840A}" presName="negativeSpace" presStyleCnt="0"/>
      <dgm:spPr/>
    </dgm:pt>
    <dgm:pt modelId="{73677BFA-1359-49B8-9824-992B829D1B92}" type="pres">
      <dgm:prSet presAssocID="{F1270E34-262F-40CE-9F0E-38AF86DE840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D6C2A84-9DC9-434B-9D1A-E2EC06891F49}" type="presOf" srcId="{F0C3824A-0D2D-4D4E-913A-D71B42E32C6E}" destId="{DA0C49C3-FA8D-4B6C-8A53-BCB3DD09AECA}" srcOrd="0" destOrd="0" presId="urn:microsoft.com/office/officeart/2005/8/layout/list1"/>
    <dgm:cxn modelId="{BA9A7F09-776C-4E3F-A26B-7C75416DB8DE}" srcId="{F0C3824A-0D2D-4D4E-913A-D71B42E32C6E}" destId="{B014D698-E2FE-420F-8BDB-4CA9392FDAA6}" srcOrd="1" destOrd="0" parTransId="{24D6A403-C7D6-44B1-85AA-8E60A81F6096}" sibTransId="{1D999880-724E-4A96-8C90-527ACB267330}"/>
    <dgm:cxn modelId="{5E57189A-5904-4584-BDC1-83A456F6F2AC}" srcId="{F0C3824A-0D2D-4D4E-913A-D71B42E32C6E}" destId="{D0E7F3FB-7449-4759-8B54-AF3729395F59}" srcOrd="0" destOrd="0" parTransId="{5B5F88EE-F24A-471F-924D-2A0519BC9683}" sibTransId="{8A77232C-191B-4A33-A394-D55FCAC43BA1}"/>
    <dgm:cxn modelId="{8395B1FD-8CBD-4870-BD22-BCD8839693E1}" type="presOf" srcId="{F0C3824A-0D2D-4D4E-913A-D71B42E32C6E}" destId="{9F568C55-15DB-48FA-8587-F4A75C656214}" srcOrd="1" destOrd="0" presId="urn:microsoft.com/office/officeart/2005/8/layout/list1"/>
    <dgm:cxn modelId="{4156A883-BFCF-465F-8B3D-DDA92248BFEC}" type="presOf" srcId="{2F502AC9-5976-4919-9446-583CA0631AA3}" destId="{70D5431B-4EAF-41CF-8FEE-C0C4B41C513F}" srcOrd="0" destOrd="0" presId="urn:microsoft.com/office/officeart/2005/8/layout/list1"/>
    <dgm:cxn modelId="{BDB6FF0B-BD5A-4FE2-8B4B-FA96671E0550}" type="presOf" srcId="{D0E7F3FB-7449-4759-8B54-AF3729395F59}" destId="{75365829-5ABB-432C-B977-4861687E70D2}" srcOrd="0" destOrd="0" presId="urn:microsoft.com/office/officeart/2005/8/layout/list1"/>
    <dgm:cxn modelId="{6E6370F3-BEF9-456E-BED5-428A13E7E7E8}" type="presOf" srcId="{F1270E34-262F-40CE-9F0E-38AF86DE840A}" destId="{8B01F210-09B3-41CC-AEC7-9FECD0445AAE}" srcOrd="0" destOrd="0" presId="urn:microsoft.com/office/officeart/2005/8/layout/list1"/>
    <dgm:cxn modelId="{0364BF65-10D3-4C32-B1BE-C3E6A980F5EA}" type="presOf" srcId="{F1270E34-262F-40CE-9F0E-38AF86DE840A}" destId="{CB168251-6D03-42B9-8AF5-0E1DB092162A}" srcOrd="1" destOrd="0" presId="urn:microsoft.com/office/officeart/2005/8/layout/list1"/>
    <dgm:cxn modelId="{BB85821E-1D78-4A40-A739-26346AF7A6E7}" type="presOf" srcId="{BE49BB1F-B2D0-4A33-ABD8-A85EF4500618}" destId="{75365829-5ABB-432C-B977-4861687E70D2}" srcOrd="0" destOrd="2" presId="urn:microsoft.com/office/officeart/2005/8/layout/list1"/>
    <dgm:cxn modelId="{92FA37CA-64E2-40A1-9FDF-CA3A13981682}" srcId="{9B5272F5-7DF0-43F5-91A7-D7078E3238E4}" destId="{271A3707-9D0F-40FC-87F8-F01C4D9644B6}" srcOrd="0" destOrd="0" parTransId="{8BD91009-2DF3-4F13-847B-18077B870AAA}" sibTransId="{4C366E80-D290-4E52-9540-5CE02854113E}"/>
    <dgm:cxn modelId="{9F1905A1-8169-4116-8DF4-C477364652FD}" type="presOf" srcId="{9B5272F5-7DF0-43F5-91A7-D7078E3238E4}" destId="{8E0482EC-5FFC-4851-8631-5F5E85249630}" srcOrd="0" destOrd="0" presId="urn:microsoft.com/office/officeart/2005/8/layout/list1"/>
    <dgm:cxn modelId="{71AB57EC-6EA7-41F7-86C0-ED588C317D82}" type="presOf" srcId="{2F502AC9-5976-4919-9446-583CA0631AA3}" destId="{1CCAB460-8CE6-4517-A9CD-95A063AEA9C7}" srcOrd="1" destOrd="0" presId="urn:microsoft.com/office/officeart/2005/8/layout/list1"/>
    <dgm:cxn modelId="{D9F224A6-661B-4B8A-9AFE-078922604C04}" type="presOf" srcId="{B014D698-E2FE-420F-8BDB-4CA9392FDAA6}" destId="{75365829-5ABB-432C-B977-4861687E70D2}" srcOrd="0" destOrd="1" presId="urn:microsoft.com/office/officeart/2005/8/layout/list1"/>
    <dgm:cxn modelId="{34917FC0-1434-4109-860B-4E8D18FE98F7}" srcId="{9B5272F5-7DF0-43F5-91A7-D7078E3238E4}" destId="{2F502AC9-5976-4919-9446-583CA0631AA3}" srcOrd="1" destOrd="0" parTransId="{A870EB06-999A-48BC-B189-A54ABA8A743D}" sibTransId="{EA0A8644-A59A-4FDF-8BB9-680BC671F24E}"/>
    <dgm:cxn modelId="{8FDC2B42-7010-44D8-8FC1-256923B3F67A}" srcId="{F0C3824A-0D2D-4D4E-913A-D71B42E32C6E}" destId="{BE49BB1F-B2D0-4A33-ABD8-A85EF4500618}" srcOrd="2" destOrd="0" parTransId="{3E2E1F82-A4C6-48DF-B3EB-D9AD75C8FFB1}" sibTransId="{19B8590E-4D09-4B5A-9E47-4B2CFE985F05}"/>
    <dgm:cxn modelId="{0008CADD-67A9-487A-B8F8-159FFD1F1437}" srcId="{9B5272F5-7DF0-43F5-91A7-D7078E3238E4}" destId="{F0C3824A-0D2D-4D4E-913A-D71B42E32C6E}" srcOrd="2" destOrd="0" parTransId="{A3085C1B-916E-462E-A6C9-18587FE8048E}" sibTransId="{406FDF55-DE10-46B8-91D2-4795F21DF03F}"/>
    <dgm:cxn modelId="{FD1D88E6-D441-4391-930C-DEA955A9166F}" srcId="{9B5272F5-7DF0-43F5-91A7-D7078E3238E4}" destId="{F1270E34-262F-40CE-9F0E-38AF86DE840A}" srcOrd="3" destOrd="0" parTransId="{F608C9DB-9B31-4582-B09A-84EAB9D3E678}" sibTransId="{438B8735-81AB-44D2-9DC8-D96A7336284C}"/>
    <dgm:cxn modelId="{9F348AFC-D5BB-43BF-873D-8B19820C7927}" type="presOf" srcId="{271A3707-9D0F-40FC-87F8-F01C4D9644B6}" destId="{E09A32BC-8560-4349-ADF2-94A51EBBDDF8}" srcOrd="0" destOrd="0" presId="urn:microsoft.com/office/officeart/2005/8/layout/list1"/>
    <dgm:cxn modelId="{606FF2F7-9561-45EF-8A01-98C53AACC97D}" type="presOf" srcId="{271A3707-9D0F-40FC-87F8-F01C4D9644B6}" destId="{DCCA5E98-B3E7-4F12-9C70-04E36BF2401C}" srcOrd="1" destOrd="0" presId="urn:microsoft.com/office/officeart/2005/8/layout/list1"/>
    <dgm:cxn modelId="{5585E0D3-2085-4271-9995-EDB022756DC1}" type="presParOf" srcId="{8E0482EC-5FFC-4851-8631-5F5E85249630}" destId="{48BEA753-1A67-42CD-8B35-264C262B3DE2}" srcOrd="0" destOrd="0" presId="urn:microsoft.com/office/officeart/2005/8/layout/list1"/>
    <dgm:cxn modelId="{95147785-BB92-4863-9032-947D945F9432}" type="presParOf" srcId="{48BEA753-1A67-42CD-8B35-264C262B3DE2}" destId="{E09A32BC-8560-4349-ADF2-94A51EBBDDF8}" srcOrd="0" destOrd="0" presId="urn:microsoft.com/office/officeart/2005/8/layout/list1"/>
    <dgm:cxn modelId="{F759ABDF-CA3E-4077-BCCD-ACA1321714A7}" type="presParOf" srcId="{48BEA753-1A67-42CD-8B35-264C262B3DE2}" destId="{DCCA5E98-B3E7-4F12-9C70-04E36BF2401C}" srcOrd="1" destOrd="0" presId="urn:microsoft.com/office/officeart/2005/8/layout/list1"/>
    <dgm:cxn modelId="{4377B368-8FD8-4FB9-89F4-B5E0947A9FE0}" type="presParOf" srcId="{8E0482EC-5FFC-4851-8631-5F5E85249630}" destId="{8AB7C9D6-E514-4A61-8882-9C3A99F4E371}" srcOrd="1" destOrd="0" presId="urn:microsoft.com/office/officeart/2005/8/layout/list1"/>
    <dgm:cxn modelId="{947F6CED-4CDA-45B7-A42E-08E10902CB8C}" type="presParOf" srcId="{8E0482EC-5FFC-4851-8631-5F5E85249630}" destId="{B2DA87F0-3B71-49C8-922E-26456C4E0195}" srcOrd="2" destOrd="0" presId="urn:microsoft.com/office/officeart/2005/8/layout/list1"/>
    <dgm:cxn modelId="{8EA1D4DC-59F9-4662-9DE7-87AF040EF774}" type="presParOf" srcId="{8E0482EC-5FFC-4851-8631-5F5E85249630}" destId="{E0AFAF9A-AC4E-42EF-A444-631898C6D2B0}" srcOrd="3" destOrd="0" presId="urn:microsoft.com/office/officeart/2005/8/layout/list1"/>
    <dgm:cxn modelId="{ABD50E5F-1A78-44C7-887A-1A63E68F8C1A}" type="presParOf" srcId="{8E0482EC-5FFC-4851-8631-5F5E85249630}" destId="{7E8DC696-E551-4928-A403-BA4FFFEC87F7}" srcOrd="4" destOrd="0" presId="urn:microsoft.com/office/officeart/2005/8/layout/list1"/>
    <dgm:cxn modelId="{ED99B26C-5999-40A6-B0C8-628363566DFD}" type="presParOf" srcId="{7E8DC696-E551-4928-A403-BA4FFFEC87F7}" destId="{70D5431B-4EAF-41CF-8FEE-C0C4B41C513F}" srcOrd="0" destOrd="0" presId="urn:microsoft.com/office/officeart/2005/8/layout/list1"/>
    <dgm:cxn modelId="{F182E809-7F27-4808-AD03-CBD53DA2591A}" type="presParOf" srcId="{7E8DC696-E551-4928-A403-BA4FFFEC87F7}" destId="{1CCAB460-8CE6-4517-A9CD-95A063AEA9C7}" srcOrd="1" destOrd="0" presId="urn:microsoft.com/office/officeart/2005/8/layout/list1"/>
    <dgm:cxn modelId="{486D10C4-AC2E-408C-8455-576BB39F8F69}" type="presParOf" srcId="{8E0482EC-5FFC-4851-8631-5F5E85249630}" destId="{FD0B8845-D6DC-4A27-BBF8-B6A6A4D1E312}" srcOrd="5" destOrd="0" presId="urn:microsoft.com/office/officeart/2005/8/layout/list1"/>
    <dgm:cxn modelId="{5C976565-C46E-4D81-9727-43BB31615342}" type="presParOf" srcId="{8E0482EC-5FFC-4851-8631-5F5E85249630}" destId="{C73B2976-296F-478A-A648-CA272AE61152}" srcOrd="6" destOrd="0" presId="urn:microsoft.com/office/officeart/2005/8/layout/list1"/>
    <dgm:cxn modelId="{D3D72B33-6E8B-4F51-AB38-AD33C241938F}" type="presParOf" srcId="{8E0482EC-5FFC-4851-8631-5F5E85249630}" destId="{55DBD019-4332-471A-8BD4-77E1F8193C59}" srcOrd="7" destOrd="0" presId="urn:microsoft.com/office/officeart/2005/8/layout/list1"/>
    <dgm:cxn modelId="{7D37C07C-7A60-416D-86E9-0FD4F705EF2B}" type="presParOf" srcId="{8E0482EC-5FFC-4851-8631-5F5E85249630}" destId="{B869007D-16A0-4E93-809C-5CB6AC889D73}" srcOrd="8" destOrd="0" presId="urn:microsoft.com/office/officeart/2005/8/layout/list1"/>
    <dgm:cxn modelId="{47F246FB-5E83-412E-91BE-9386B7AB87B6}" type="presParOf" srcId="{B869007D-16A0-4E93-809C-5CB6AC889D73}" destId="{DA0C49C3-FA8D-4B6C-8A53-BCB3DD09AECA}" srcOrd="0" destOrd="0" presId="urn:microsoft.com/office/officeart/2005/8/layout/list1"/>
    <dgm:cxn modelId="{7DF5FA39-F11B-4695-A07D-E9A047841D4F}" type="presParOf" srcId="{B869007D-16A0-4E93-809C-5CB6AC889D73}" destId="{9F568C55-15DB-48FA-8587-F4A75C656214}" srcOrd="1" destOrd="0" presId="urn:microsoft.com/office/officeart/2005/8/layout/list1"/>
    <dgm:cxn modelId="{56DC7094-774D-4805-B66E-08290465D3CD}" type="presParOf" srcId="{8E0482EC-5FFC-4851-8631-5F5E85249630}" destId="{38FCC563-5A00-41E1-B995-36456F509ABF}" srcOrd="9" destOrd="0" presId="urn:microsoft.com/office/officeart/2005/8/layout/list1"/>
    <dgm:cxn modelId="{5C08A909-8303-49D7-9AE1-131CD7B489E6}" type="presParOf" srcId="{8E0482EC-5FFC-4851-8631-5F5E85249630}" destId="{75365829-5ABB-432C-B977-4861687E70D2}" srcOrd="10" destOrd="0" presId="urn:microsoft.com/office/officeart/2005/8/layout/list1"/>
    <dgm:cxn modelId="{51E785A2-EE5D-4ACE-A7E4-6344F74C504C}" type="presParOf" srcId="{8E0482EC-5FFC-4851-8631-5F5E85249630}" destId="{D85FD8BB-2373-40C2-B72E-6FAEE1D030D5}" srcOrd="11" destOrd="0" presId="urn:microsoft.com/office/officeart/2005/8/layout/list1"/>
    <dgm:cxn modelId="{68D44BDF-D38C-4C3A-96BD-C46BB365D344}" type="presParOf" srcId="{8E0482EC-5FFC-4851-8631-5F5E85249630}" destId="{A6083F1D-CC41-44DD-9CCF-8F1D5EEA7B32}" srcOrd="12" destOrd="0" presId="urn:microsoft.com/office/officeart/2005/8/layout/list1"/>
    <dgm:cxn modelId="{EE3B2776-9D8F-42EA-B6B2-89A9C67D95D0}" type="presParOf" srcId="{A6083F1D-CC41-44DD-9CCF-8F1D5EEA7B32}" destId="{8B01F210-09B3-41CC-AEC7-9FECD0445AAE}" srcOrd="0" destOrd="0" presId="urn:microsoft.com/office/officeart/2005/8/layout/list1"/>
    <dgm:cxn modelId="{CAE576C6-F9B5-4ED1-BDEB-91819C9470B6}" type="presParOf" srcId="{A6083F1D-CC41-44DD-9CCF-8F1D5EEA7B32}" destId="{CB168251-6D03-42B9-8AF5-0E1DB092162A}" srcOrd="1" destOrd="0" presId="urn:microsoft.com/office/officeart/2005/8/layout/list1"/>
    <dgm:cxn modelId="{5933FDFC-167C-4BFF-9441-94B623988130}" type="presParOf" srcId="{8E0482EC-5FFC-4851-8631-5F5E85249630}" destId="{FBA6D926-B8CF-4FA1-83C2-B4416E801FD5}" srcOrd="13" destOrd="0" presId="urn:microsoft.com/office/officeart/2005/8/layout/list1"/>
    <dgm:cxn modelId="{EE7E5484-9FD4-48F0-9D00-0E7B2FB8D4AB}" type="presParOf" srcId="{8E0482EC-5FFC-4851-8631-5F5E85249630}" destId="{73677BFA-1359-49B8-9824-992B829D1B9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2FF87A7-81AA-4BC0-9A92-ACC932ADF60D}" type="doc">
      <dgm:prSet loTypeId="urn:microsoft.com/office/officeart/2005/8/layout/pList2#2" loCatId="list" qsTypeId="urn:microsoft.com/office/officeart/2005/8/quickstyle/simple1" qsCatId="simple" csTypeId="urn:microsoft.com/office/officeart/2005/8/colors/colorful5" csCatId="colorful" phldr="1"/>
      <dgm:spPr/>
    </dgm:pt>
    <dgm:pt modelId="{B2504B9E-EE8A-4AEE-8025-48E9554B287C}">
      <dgm:prSet phldrT="[Text]" custT="1"/>
      <dgm:spPr>
        <a:solidFill>
          <a:srgbClr val="00B050"/>
        </a:solidFill>
      </dgm:spPr>
      <dgm:t>
        <a:bodyPr/>
        <a:lstStyle/>
        <a:p>
          <a:pPr>
            <a:spcAft>
              <a:spcPct val="35000"/>
            </a:spcAft>
          </a:pPr>
          <a:r>
            <a:rPr lang="en-US" sz="2400" dirty="0" smtClean="0"/>
            <a:t>Jackie Berger</a:t>
          </a:r>
        </a:p>
        <a:p>
          <a:pPr>
            <a:spcAft>
              <a:spcPct val="35000"/>
            </a:spcAft>
          </a:pPr>
          <a:r>
            <a:rPr lang="en-US" sz="2000" dirty="0" smtClean="0"/>
            <a:t>President</a:t>
          </a:r>
        </a:p>
        <a:p>
          <a:pPr>
            <a:spcAft>
              <a:spcPts val="0"/>
            </a:spcAft>
          </a:pPr>
          <a:r>
            <a:rPr lang="en-US" sz="1700" dirty="0" smtClean="0">
              <a:hlinkClick xmlns:r="http://schemas.openxmlformats.org/officeDocument/2006/relationships" r:id="rId1"/>
            </a:rPr>
            <a:t>jackie-berger@</a:t>
          </a:r>
        </a:p>
        <a:p>
          <a:pPr>
            <a:spcAft>
              <a:spcPct val="35000"/>
            </a:spcAft>
          </a:pPr>
          <a:r>
            <a:rPr lang="en-US" sz="1700" dirty="0" smtClean="0">
              <a:hlinkClick xmlns:r="http://schemas.openxmlformats.org/officeDocument/2006/relationships" r:id="rId1"/>
            </a:rPr>
            <a:t>appriseinc.org</a:t>
          </a:r>
          <a:endParaRPr lang="en-US" sz="1700" dirty="0" smtClean="0"/>
        </a:p>
        <a:p>
          <a:pPr>
            <a:spcAft>
              <a:spcPct val="35000"/>
            </a:spcAft>
          </a:pPr>
          <a:r>
            <a:rPr lang="en-US" sz="1700" dirty="0" smtClean="0"/>
            <a:t>609-252-8009</a:t>
          </a:r>
        </a:p>
        <a:p>
          <a:pPr>
            <a:spcAft>
              <a:spcPct val="35000"/>
            </a:spcAft>
          </a:pPr>
          <a:r>
            <a:rPr lang="en-US" sz="1700" dirty="0" smtClean="0"/>
            <a:t> </a:t>
          </a:r>
          <a:endParaRPr lang="en-US" sz="1700" dirty="0"/>
        </a:p>
      </dgm:t>
    </dgm:pt>
    <dgm:pt modelId="{3B4A1AA7-A132-4F42-A87D-5AA9A677C010}" type="parTrans" cxnId="{267CE108-1508-4CEB-88C9-E7D7DFBA0231}">
      <dgm:prSet/>
      <dgm:spPr/>
      <dgm:t>
        <a:bodyPr/>
        <a:lstStyle/>
        <a:p>
          <a:endParaRPr lang="en-US"/>
        </a:p>
      </dgm:t>
    </dgm:pt>
    <dgm:pt modelId="{3C32272D-05F3-4100-921C-1D6D7E623B62}" type="sibTrans" cxnId="{267CE108-1508-4CEB-88C9-E7D7DFBA0231}">
      <dgm:prSet/>
      <dgm:spPr/>
      <dgm:t>
        <a:bodyPr/>
        <a:lstStyle/>
        <a:p>
          <a:endParaRPr lang="en-US"/>
        </a:p>
      </dgm:t>
    </dgm:pt>
    <dgm:pt modelId="{C8BF0488-D49F-4585-B4EC-7FAA4B366D09}">
      <dgm:prSet phldrT="[Text]" custT="1"/>
      <dgm:spPr/>
      <dgm:t>
        <a:bodyPr/>
        <a:lstStyle/>
        <a:p>
          <a:r>
            <a:rPr lang="en-US" sz="2400" dirty="0" smtClean="0"/>
            <a:t>APPRISE</a:t>
          </a:r>
        </a:p>
        <a:p>
          <a:r>
            <a:rPr lang="en-US" sz="2200" dirty="0" smtClean="0"/>
            <a:t>32 Nassau Street</a:t>
          </a:r>
        </a:p>
        <a:p>
          <a:r>
            <a:rPr lang="en-US" sz="2200" dirty="0" smtClean="0"/>
            <a:t>Suite 200</a:t>
          </a:r>
        </a:p>
        <a:p>
          <a:r>
            <a:rPr lang="en-US" sz="2200" dirty="0" smtClean="0"/>
            <a:t>Princeton, NJ 08542</a:t>
          </a:r>
          <a:endParaRPr lang="en-US" sz="2200" dirty="0"/>
        </a:p>
      </dgm:t>
    </dgm:pt>
    <dgm:pt modelId="{A28418E2-F909-4506-A43F-CA9241B9B2C4}" type="parTrans" cxnId="{388035A5-DD44-4C16-AE29-706A8DEFD69F}">
      <dgm:prSet/>
      <dgm:spPr/>
      <dgm:t>
        <a:bodyPr/>
        <a:lstStyle/>
        <a:p>
          <a:endParaRPr lang="en-US"/>
        </a:p>
      </dgm:t>
    </dgm:pt>
    <dgm:pt modelId="{2022F158-3F72-418B-846B-2B83BE5B2E71}" type="sibTrans" cxnId="{388035A5-DD44-4C16-AE29-706A8DEFD69F}">
      <dgm:prSet/>
      <dgm:spPr/>
      <dgm:t>
        <a:bodyPr/>
        <a:lstStyle/>
        <a:p>
          <a:endParaRPr lang="en-US"/>
        </a:p>
      </dgm:t>
    </dgm:pt>
    <dgm:pt modelId="{6276D5A8-0DE0-4515-A2E4-01EB4A1E76E5}" type="pres">
      <dgm:prSet presAssocID="{42FF87A7-81AA-4BC0-9A92-ACC932ADF60D}" presName="Name0" presStyleCnt="0">
        <dgm:presLayoutVars>
          <dgm:dir/>
          <dgm:resizeHandles val="exact"/>
        </dgm:presLayoutVars>
      </dgm:prSet>
      <dgm:spPr/>
    </dgm:pt>
    <dgm:pt modelId="{F55760D6-F1FD-43ED-8F73-67C38FB2FED4}" type="pres">
      <dgm:prSet presAssocID="{42FF87A7-81AA-4BC0-9A92-ACC932ADF60D}" presName="bkgdShp" presStyleLbl="alignAccFollowNode1" presStyleIdx="0" presStyleCnt="1" custScaleY="128419"/>
      <dgm:spPr/>
    </dgm:pt>
    <dgm:pt modelId="{7D7D3143-EE1A-4CFD-A9D6-9D5CD45C11DD}" type="pres">
      <dgm:prSet presAssocID="{42FF87A7-81AA-4BC0-9A92-ACC932ADF60D}" presName="linComp" presStyleCnt="0"/>
      <dgm:spPr/>
    </dgm:pt>
    <dgm:pt modelId="{B57C96E5-E592-475F-BEA0-76DF3715A202}" type="pres">
      <dgm:prSet presAssocID="{B2504B9E-EE8A-4AEE-8025-48E9554B287C}" presName="compNode" presStyleCnt="0"/>
      <dgm:spPr/>
    </dgm:pt>
    <dgm:pt modelId="{7BFBF0A8-CCAA-4E74-9125-F7588219B152}" type="pres">
      <dgm:prSet presAssocID="{B2504B9E-EE8A-4AEE-8025-48E9554B287C}" presName="node" presStyleLbl="node1" presStyleIdx="0" presStyleCnt="2" custScaleY="85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D3D8CC-3F60-4BE6-A3C4-EA66990ED14E}" type="pres">
      <dgm:prSet presAssocID="{B2504B9E-EE8A-4AEE-8025-48E9554B287C}" presName="invisiNode" presStyleLbl="node1" presStyleIdx="0" presStyleCnt="2"/>
      <dgm:spPr/>
    </dgm:pt>
    <dgm:pt modelId="{F63BA344-CA2D-4CBA-8C07-382D2FCDBBF6}" type="pres">
      <dgm:prSet presAssocID="{B2504B9E-EE8A-4AEE-8025-48E9554B287C}" presName="imagNode" presStyleLbl="fgImgPlace1" presStyleIdx="0" presStyleCnt="2" custScaleX="57384" custScaleY="13553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AFB375B-C12F-48F0-A6A3-0E71CC47EA80}" type="pres">
      <dgm:prSet presAssocID="{3C32272D-05F3-4100-921C-1D6D7E623B6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C7030D1-1E91-414E-946F-66218B52C0D8}" type="pres">
      <dgm:prSet presAssocID="{C8BF0488-D49F-4585-B4EC-7FAA4B366D09}" presName="compNode" presStyleCnt="0"/>
      <dgm:spPr/>
    </dgm:pt>
    <dgm:pt modelId="{28C0D4DB-E4A5-4758-98E6-B349A6F131B4}" type="pres">
      <dgm:prSet presAssocID="{C8BF0488-D49F-4585-B4EC-7FAA4B366D09}" presName="node" presStyleLbl="node1" presStyleIdx="1" presStyleCnt="2" custScaleY="85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940C6-160B-470C-B014-488FE4DB3424}" type="pres">
      <dgm:prSet presAssocID="{C8BF0488-D49F-4585-B4EC-7FAA4B366D09}" presName="invisiNode" presStyleLbl="node1" presStyleIdx="1" presStyleCnt="2"/>
      <dgm:spPr/>
    </dgm:pt>
    <dgm:pt modelId="{DE30C800-327C-416D-A23A-631B1E7970EF}" type="pres">
      <dgm:prSet presAssocID="{C8BF0488-D49F-4585-B4EC-7FAA4B366D09}" presName="imagNode" presStyleLbl="fgImgPlace1" presStyleIdx="1" presStyleCnt="2" custScaleX="88905" custScaleY="9832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E6F1303-803F-424E-9389-9739DC5DC580}" type="presOf" srcId="{B2504B9E-EE8A-4AEE-8025-48E9554B287C}" destId="{7BFBF0A8-CCAA-4E74-9125-F7588219B152}" srcOrd="0" destOrd="0" presId="urn:microsoft.com/office/officeart/2005/8/layout/pList2#2"/>
    <dgm:cxn modelId="{F62AF1B2-878B-48D3-BA97-93CD3AF6B51D}" type="presOf" srcId="{C8BF0488-D49F-4585-B4EC-7FAA4B366D09}" destId="{28C0D4DB-E4A5-4758-98E6-B349A6F131B4}" srcOrd="0" destOrd="0" presId="urn:microsoft.com/office/officeart/2005/8/layout/pList2#2"/>
    <dgm:cxn modelId="{44837AB8-F26A-47F4-A516-A494C27D660D}" type="presOf" srcId="{42FF87A7-81AA-4BC0-9A92-ACC932ADF60D}" destId="{6276D5A8-0DE0-4515-A2E4-01EB4A1E76E5}" srcOrd="0" destOrd="0" presId="urn:microsoft.com/office/officeart/2005/8/layout/pList2#2"/>
    <dgm:cxn modelId="{267CE108-1508-4CEB-88C9-E7D7DFBA0231}" srcId="{42FF87A7-81AA-4BC0-9A92-ACC932ADF60D}" destId="{B2504B9E-EE8A-4AEE-8025-48E9554B287C}" srcOrd="0" destOrd="0" parTransId="{3B4A1AA7-A132-4F42-A87D-5AA9A677C010}" sibTransId="{3C32272D-05F3-4100-921C-1D6D7E623B62}"/>
    <dgm:cxn modelId="{10341013-1DF7-4883-B6D7-A27A0A545789}" type="presOf" srcId="{3C32272D-05F3-4100-921C-1D6D7E623B62}" destId="{8AFB375B-C12F-48F0-A6A3-0E71CC47EA80}" srcOrd="0" destOrd="0" presId="urn:microsoft.com/office/officeart/2005/8/layout/pList2#2"/>
    <dgm:cxn modelId="{388035A5-DD44-4C16-AE29-706A8DEFD69F}" srcId="{42FF87A7-81AA-4BC0-9A92-ACC932ADF60D}" destId="{C8BF0488-D49F-4585-B4EC-7FAA4B366D09}" srcOrd="1" destOrd="0" parTransId="{A28418E2-F909-4506-A43F-CA9241B9B2C4}" sibTransId="{2022F158-3F72-418B-846B-2B83BE5B2E71}"/>
    <dgm:cxn modelId="{BD1BDF6A-6A47-425E-B100-3E21C5100555}" type="presParOf" srcId="{6276D5A8-0DE0-4515-A2E4-01EB4A1E76E5}" destId="{F55760D6-F1FD-43ED-8F73-67C38FB2FED4}" srcOrd="0" destOrd="0" presId="urn:microsoft.com/office/officeart/2005/8/layout/pList2#2"/>
    <dgm:cxn modelId="{C63575A6-D57C-47E2-9FD4-B2D2BB0CB80E}" type="presParOf" srcId="{6276D5A8-0DE0-4515-A2E4-01EB4A1E76E5}" destId="{7D7D3143-EE1A-4CFD-A9D6-9D5CD45C11DD}" srcOrd="1" destOrd="0" presId="urn:microsoft.com/office/officeart/2005/8/layout/pList2#2"/>
    <dgm:cxn modelId="{A5028E29-A6CD-419A-8CDD-FCC418609E52}" type="presParOf" srcId="{7D7D3143-EE1A-4CFD-A9D6-9D5CD45C11DD}" destId="{B57C96E5-E592-475F-BEA0-76DF3715A202}" srcOrd="0" destOrd="0" presId="urn:microsoft.com/office/officeart/2005/8/layout/pList2#2"/>
    <dgm:cxn modelId="{3B21153A-B680-46AD-98B9-99A2AC56AAB7}" type="presParOf" srcId="{B57C96E5-E592-475F-BEA0-76DF3715A202}" destId="{7BFBF0A8-CCAA-4E74-9125-F7588219B152}" srcOrd="0" destOrd="0" presId="urn:microsoft.com/office/officeart/2005/8/layout/pList2#2"/>
    <dgm:cxn modelId="{BAECF8AC-9F87-4770-99DF-EF0ECA192A50}" type="presParOf" srcId="{B57C96E5-E592-475F-BEA0-76DF3715A202}" destId="{B2D3D8CC-3F60-4BE6-A3C4-EA66990ED14E}" srcOrd="1" destOrd="0" presId="urn:microsoft.com/office/officeart/2005/8/layout/pList2#2"/>
    <dgm:cxn modelId="{80BA735D-27EB-4995-BD72-30D289F86816}" type="presParOf" srcId="{B57C96E5-E592-475F-BEA0-76DF3715A202}" destId="{F63BA344-CA2D-4CBA-8C07-382D2FCDBBF6}" srcOrd="2" destOrd="0" presId="urn:microsoft.com/office/officeart/2005/8/layout/pList2#2"/>
    <dgm:cxn modelId="{BA5916A6-A3E7-48D2-BCBD-45657B060D3B}" type="presParOf" srcId="{7D7D3143-EE1A-4CFD-A9D6-9D5CD45C11DD}" destId="{8AFB375B-C12F-48F0-A6A3-0E71CC47EA80}" srcOrd="1" destOrd="0" presId="urn:microsoft.com/office/officeart/2005/8/layout/pList2#2"/>
    <dgm:cxn modelId="{4658FFF3-7132-438E-842E-56784B50F28E}" type="presParOf" srcId="{7D7D3143-EE1A-4CFD-A9D6-9D5CD45C11DD}" destId="{0C7030D1-1E91-414E-946F-66218B52C0D8}" srcOrd="2" destOrd="0" presId="urn:microsoft.com/office/officeart/2005/8/layout/pList2#2"/>
    <dgm:cxn modelId="{67F41BD3-631F-4186-B6C2-55AC27FEC04A}" type="presParOf" srcId="{0C7030D1-1E91-414E-946F-66218B52C0D8}" destId="{28C0D4DB-E4A5-4758-98E6-B349A6F131B4}" srcOrd="0" destOrd="0" presId="urn:microsoft.com/office/officeart/2005/8/layout/pList2#2"/>
    <dgm:cxn modelId="{702EF018-F47B-4F10-B4E4-A2E6103ECF70}" type="presParOf" srcId="{0C7030D1-1E91-414E-946F-66218B52C0D8}" destId="{DFF940C6-160B-470C-B014-488FE4DB3424}" srcOrd="1" destOrd="0" presId="urn:microsoft.com/office/officeart/2005/8/layout/pList2#2"/>
    <dgm:cxn modelId="{B29A0382-9F6D-4B14-B53D-F7C7AD2A663E}" type="presParOf" srcId="{0C7030D1-1E91-414E-946F-66218B52C0D8}" destId="{DE30C800-327C-416D-A23A-631B1E7970EF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BE3137-E282-4627-8074-CDCE60C4056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AD56A0-52B1-4395-8837-42B25B3F65A3}">
      <dgm:prSet/>
      <dgm:spPr/>
      <dgm:t>
        <a:bodyPr/>
        <a:lstStyle/>
        <a:p>
          <a:pPr rtl="0"/>
          <a:r>
            <a:rPr lang="en-US" dirty="0"/>
            <a:t>Nonprofit Research Institute</a:t>
          </a:r>
        </a:p>
      </dgm:t>
    </dgm:pt>
    <dgm:pt modelId="{ABDA258C-5DF4-41A0-BF67-AAC762766B6B}" type="parTrans" cxnId="{701DF129-250B-46D0-B0E8-43180B69019B}">
      <dgm:prSet/>
      <dgm:spPr/>
      <dgm:t>
        <a:bodyPr/>
        <a:lstStyle/>
        <a:p>
          <a:endParaRPr lang="en-US"/>
        </a:p>
      </dgm:t>
    </dgm:pt>
    <dgm:pt modelId="{CC4DA66D-9EDA-4553-8814-32BF69CB22F1}" type="sibTrans" cxnId="{701DF129-250B-46D0-B0E8-43180B69019B}">
      <dgm:prSet/>
      <dgm:spPr/>
      <dgm:t>
        <a:bodyPr/>
        <a:lstStyle/>
        <a:p>
          <a:endParaRPr lang="en-US"/>
        </a:p>
      </dgm:t>
    </dgm:pt>
    <dgm:pt modelId="{9283A251-6A59-4F5B-BA5C-F6FCBCAFE92A}">
      <dgm:prSet/>
      <dgm:spPr/>
      <dgm:t>
        <a:bodyPr/>
        <a:lstStyle/>
        <a:p>
          <a:pPr rtl="0"/>
          <a:r>
            <a:rPr lang="en-US" dirty="0"/>
            <a:t>Mission</a:t>
          </a:r>
        </a:p>
      </dgm:t>
    </dgm:pt>
    <dgm:pt modelId="{8059A8E5-68FD-4722-B289-65EC61582BF5}" type="parTrans" cxnId="{96568EF1-ABBF-4435-9EDC-643B0132CE26}">
      <dgm:prSet/>
      <dgm:spPr/>
      <dgm:t>
        <a:bodyPr/>
        <a:lstStyle/>
        <a:p>
          <a:endParaRPr lang="en-US"/>
        </a:p>
      </dgm:t>
    </dgm:pt>
    <dgm:pt modelId="{BEA77C71-9B14-4E91-911E-FC0F489CE462}" type="sibTrans" cxnId="{96568EF1-ABBF-4435-9EDC-643B0132CE26}">
      <dgm:prSet/>
      <dgm:spPr/>
      <dgm:t>
        <a:bodyPr/>
        <a:lstStyle/>
        <a:p>
          <a:endParaRPr lang="en-US"/>
        </a:p>
      </dgm:t>
    </dgm:pt>
    <dgm:pt modelId="{F0700222-7E6A-4C12-AF9D-A43D32FBE23E}">
      <dgm:prSet/>
      <dgm:spPr/>
      <dgm:t>
        <a:bodyPr/>
        <a:lstStyle/>
        <a:p>
          <a:pPr rtl="0"/>
          <a:r>
            <a:rPr lang="en-US" dirty="0"/>
            <a:t>Research Areas</a:t>
          </a:r>
        </a:p>
      </dgm:t>
    </dgm:pt>
    <dgm:pt modelId="{9737057F-4475-4352-A767-CF3E6E15A0D8}" type="parTrans" cxnId="{DFF15134-6126-493F-919D-AE4A127EEBEE}">
      <dgm:prSet/>
      <dgm:spPr/>
      <dgm:t>
        <a:bodyPr/>
        <a:lstStyle/>
        <a:p>
          <a:endParaRPr lang="en-US"/>
        </a:p>
      </dgm:t>
    </dgm:pt>
    <dgm:pt modelId="{B1F47B05-D101-422F-A304-46A8550B70F1}" type="sibTrans" cxnId="{DFF15134-6126-493F-919D-AE4A127EEBEE}">
      <dgm:prSet/>
      <dgm:spPr/>
      <dgm:t>
        <a:bodyPr/>
        <a:lstStyle/>
        <a:p>
          <a:endParaRPr lang="en-US"/>
        </a:p>
      </dgm:t>
    </dgm:pt>
    <dgm:pt modelId="{25F68536-4570-48C6-BB17-0B300EB435D5}">
      <dgm:prSet/>
      <dgm:spPr/>
      <dgm:t>
        <a:bodyPr/>
        <a:lstStyle/>
        <a:p>
          <a:pPr rtl="0"/>
          <a:r>
            <a:rPr lang="en-US"/>
            <a:t>Clients</a:t>
          </a:r>
        </a:p>
      </dgm:t>
    </dgm:pt>
    <dgm:pt modelId="{49C70B88-74DB-4B75-914F-1B8230ED78E3}" type="parTrans" cxnId="{952AB7B5-5A1E-430A-932C-9F9C86861648}">
      <dgm:prSet/>
      <dgm:spPr/>
      <dgm:t>
        <a:bodyPr/>
        <a:lstStyle/>
        <a:p>
          <a:endParaRPr lang="en-US"/>
        </a:p>
      </dgm:t>
    </dgm:pt>
    <dgm:pt modelId="{491556FA-0453-4158-A9CB-2676B37E1097}" type="sibTrans" cxnId="{952AB7B5-5A1E-430A-932C-9F9C86861648}">
      <dgm:prSet/>
      <dgm:spPr/>
      <dgm:t>
        <a:bodyPr/>
        <a:lstStyle/>
        <a:p>
          <a:endParaRPr lang="en-US"/>
        </a:p>
      </dgm:t>
    </dgm:pt>
    <dgm:pt modelId="{EE5E6B1A-1C4B-4627-988B-6804424271E0}">
      <dgm:prSet custT="1"/>
      <dgm:spPr/>
      <dgm:t>
        <a:bodyPr/>
        <a:lstStyle/>
        <a:p>
          <a:pPr rtl="0"/>
          <a:r>
            <a:rPr lang="en-US" sz="1600" dirty="0"/>
            <a:t>Federal Government (DOE, HHS)</a:t>
          </a:r>
        </a:p>
      </dgm:t>
    </dgm:pt>
    <dgm:pt modelId="{F774A64C-3641-48D4-97CA-A207A3897391}" type="parTrans" cxnId="{89589847-29D4-46F6-9000-2CC6032C779D}">
      <dgm:prSet/>
      <dgm:spPr/>
      <dgm:t>
        <a:bodyPr/>
        <a:lstStyle/>
        <a:p>
          <a:endParaRPr lang="en-US"/>
        </a:p>
      </dgm:t>
    </dgm:pt>
    <dgm:pt modelId="{4DEE5312-EF89-48F0-9DB4-FC8DE6B32223}" type="sibTrans" cxnId="{89589847-29D4-46F6-9000-2CC6032C779D}">
      <dgm:prSet/>
      <dgm:spPr/>
      <dgm:t>
        <a:bodyPr/>
        <a:lstStyle/>
        <a:p>
          <a:endParaRPr lang="en-US"/>
        </a:p>
      </dgm:t>
    </dgm:pt>
    <dgm:pt modelId="{FFD4A39F-6E63-4CDF-AEAE-01CEB116896E}">
      <dgm:prSet/>
      <dgm:spPr/>
      <dgm:t>
        <a:bodyPr/>
        <a:lstStyle/>
        <a:p>
          <a:pPr rtl="0"/>
          <a:r>
            <a:rPr lang="en-US" dirty="0"/>
            <a:t>State Governments</a:t>
          </a:r>
        </a:p>
      </dgm:t>
    </dgm:pt>
    <dgm:pt modelId="{4D7CD676-56E8-4722-950C-9723922FD276}" type="parTrans" cxnId="{DACA7E7B-28B0-4287-BF04-DE651A3AC393}">
      <dgm:prSet/>
      <dgm:spPr/>
      <dgm:t>
        <a:bodyPr/>
        <a:lstStyle/>
        <a:p>
          <a:endParaRPr lang="en-US"/>
        </a:p>
      </dgm:t>
    </dgm:pt>
    <dgm:pt modelId="{2F566AB0-D3C1-4141-9E5C-F0E1BA2B2F76}" type="sibTrans" cxnId="{DACA7E7B-28B0-4287-BF04-DE651A3AC393}">
      <dgm:prSet/>
      <dgm:spPr/>
      <dgm:t>
        <a:bodyPr/>
        <a:lstStyle/>
        <a:p>
          <a:endParaRPr lang="en-US"/>
        </a:p>
      </dgm:t>
    </dgm:pt>
    <dgm:pt modelId="{F65AFEF5-4308-433A-968C-18978029C63E}">
      <dgm:prSet/>
      <dgm:spPr/>
      <dgm:t>
        <a:bodyPr/>
        <a:lstStyle/>
        <a:p>
          <a:pPr rtl="0"/>
          <a:r>
            <a:rPr lang="en-US" dirty="0"/>
            <a:t>Utility Companies</a:t>
          </a:r>
        </a:p>
      </dgm:t>
    </dgm:pt>
    <dgm:pt modelId="{6D36EB11-AF23-4562-9B4F-160F3B1F0DF0}" type="parTrans" cxnId="{87EFDE76-929E-4B22-ACE8-8D38841ADFE7}">
      <dgm:prSet/>
      <dgm:spPr/>
      <dgm:t>
        <a:bodyPr/>
        <a:lstStyle/>
        <a:p>
          <a:endParaRPr lang="en-US"/>
        </a:p>
      </dgm:t>
    </dgm:pt>
    <dgm:pt modelId="{B48D67EF-A4A7-4955-996B-96A196EAB971}" type="sibTrans" cxnId="{87EFDE76-929E-4B22-ACE8-8D38841ADFE7}">
      <dgm:prSet/>
      <dgm:spPr/>
      <dgm:t>
        <a:bodyPr/>
        <a:lstStyle/>
        <a:p>
          <a:endParaRPr lang="en-US"/>
        </a:p>
      </dgm:t>
    </dgm:pt>
    <dgm:pt modelId="{EBEC3990-861D-4759-8176-C8AD54F091C0}">
      <dgm:prSet/>
      <dgm:spPr/>
      <dgm:t>
        <a:bodyPr/>
        <a:lstStyle/>
        <a:p>
          <a:pPr rtl="0"/>
          <a:r>
            <a:rPr lang="en-US" dirty="0"/>
            <a:t>Nonprofits</a:t>
          </a:r>
        </a:p>
      </dgm:t>
    </dgm:pt>
    <dgm:pt modelId="{4DA84659-7FF2-42AD-805A-AD7FF3DEC696}" type="parTrans" cxnId="{FEC7619E-2D0F-45A0-A526-CCFE7B95AAF5}">
      <dgm:prSet/>
      <dgm:spPr/>
      <dgm:t>
        <a:bodyPr/>
        <a:lstStyle/>
        <a:p>
          <a:endParaRPr lang="en-US"/>
        </a:p>
      </dgm:t>
    </dgm:pt>
    <dgm:pt modelId="{20AFBF63-DF3B-4973-84C8-8A6E80ED48D2}" type="sibTrans" cxnId="{FEC7619E-2D0F-45A0-A526-CCFE7B95AAF5}">
      <dgm:prSet/>
      <dgm:spPr/>
      <dgm:t>
        <a:bodyPr/>
        <a:lstStyle/>
        <a:p>
          <a:endParaRPr lang="en-US"/>
        </a:p>
      </dgm:t>
    </dgm:pt>
    <dgm:pt modelId="{134A6F47-C996-42E7-A8D5-2DF87C1D79F1}">
      <dgm:prSet custT="1"/>
      <dgm:spPr/>
      <dgm:t>
        <a:bodyPr/>
        <a:lstStyle/>
        <a:p>
          <a:pPr rtl="0"/>
          <a:r>
            <a:rPr lang="en-US" sz="1800" dirty="0"/>
            <a:t>Energy Efficiency</a:t>
          </a:r>
        </a:p>
      </dgm:t>
    </dgm:pt>
    <dgm:pt modelId="{E844236C-BD12-4DF9-85CF-A30C12890601}" type="parTrans" cxnId="{25A5CCA3-72A4-45FA-B852-A11A3C7FAAAD}">
      <dgm:prSet/>
      <dgm:spPr/>
      <dgm:t>
        <a:bodyPr/>
        <a:lstStyle/>
        <a:p>
          <a:endParaRPr lang="en-US"/>
        </a:p>
      </dgm:t>
    </dgm:pt>
    <dgm:pt modelId="{7EFB7D16-47A3-48DB-8350-365CC8E532BD}" type="sibTrans" cxnId="{25A5CCA3-72A4-45FA-B852-A11A3C7FAAAD}">
      <dgm:prSet/>
      <dgm:spPr/>
      <dgm:t>
        <a:bodyPr/>
        <a:lstStyle/>
        <a:p>
          <a:endParaRPr lang="en-US"/>
        </a:p>
      </dgm:t>
    </dgm:pt>
    <dgm:pt modelId="{16BDA32F-895C-4B0F-BBCA-C279AF5D30F9}">
      <dgm:prSet custT="1"/>
      <dgm:spPr/>
      <dgm:t>
        <a:bodyPr/>
        <a:lstStyle/>
        <a:p>
          <a:pPr rtl="0"/>
          <a:r>
            <a:rPr lang="en-US" sz="1800" dirty="0"/>
            <a:t>Energy Affordability</a:t>
          </a:r>
        </a:p>
      </dgm:t>
    </dgm:pt>
    <dgm:pt modelId="{7F0A7302-51F2-4E7B-BA88-084CC372B811}" type="parTrans" cxnId="{10F861CF-CD2D-43D2-A2C6-E0EB8E96C094}">
      <dgm:prSet/>
      <dgm:spPr/>
      <dgm:t>
        <a:bodyPr/>
        <a:lstStyle/>
        <a:p>
          <a:endParaRPr lang="en-US"/>
        </a:p>
      </dgm:t>
    </dgm:pt>
    <dgm:pt modelId="{DB63B29E-CF1D-419E-9C64-440DD32AEAEF}" type="sibTrans" cxnId="{10F861CF-CD2D-43D2-A2C6-E0EB8E96C094}">
      <dgm:prSet/>
      <dgm:spPr/>
      <dgm:t>
        <a:bodyPr/>
        <a:lstStyle/>
        <a:p>
          <a:endParaRPr lang="en-US"/>
        </a:p>
      </dgm:t>
    </dgm:pt>
    <dgm:pt modelId="{93234F9D-32E3-4B67-901B-D29016C026D4}">
      <dgm:prSet custT="1"/>
      <dgm:spPr/>
      <dgm:t>
        <a:bodyPr/>
        <a:lstStyle/>
        <a:p>
          <a:r>
            <a:rPr lang="en-US" sz="1800" dirty="0"/>
            <a:t>Princeton, NJ</a:t>
          </a:r>
        </a:p>
      </dgm:t>
    </dgm:pt>
    <dgm:pt modelId="{F6DCF1BB-213A-4761-BFFB-B5D15A2D77C7}" type="parTrans" cxnId="{1CCDF135-6B77-4B2F-A3EB-9E97A9691630}">
      <dgm:prSet/>
      <dgm:spPr/>
      <dgm:t>
        <a:bodyPr/>
        <a:lstStyle/>
        <a:p>
          <a:endParaRPr lang="en-US"/>
        </a:p>
      </dgm:t>
    </dgm:pt>
    <dgm:pt modelId="{91A39747-F13E-4C8C-8421-6ADADE91FCE0}" type="sibTrans" cxnId="{1CCDF135-6B77-4B2F-A3EB-9E97A9691630}">
      <dgm:prSet/>
      <dgm:spPr/>
      <dgm:t>
        <a:bodyPr/>
        <a:lstStyle/>
        <a:p>
          <a:endParaRPr lang="en-US"/>
        </a:p>
      </dgm:t>
    </dgm:pt>
    <dgm:pt modelId="{A44B838D-91F9-489A-B05B-5D2EB49EE7A4}">
      <dgm:prSet custT="1"/>
      <dgm:spPr/>
      <dgm:t>
        <a:bodyPr/>
        <a:lstStyle/>
        <a:p>
          <a:r>
            <a:rPr lang="en-US" sz="1800" dirty="0"/>
            <a:t>Established in 2002</a:t>
          </a:r>
        </a:p>
      </dgm:t>
    </dgm:pt>
    <dgm:pt modelId="{44A46321-0514-496E-B1F7-8FBA4B06BCD1}" type="parTrans" cxnId="{F652A490-E3A6-4F9E-BF46-CC12C0485C4B}">
      <dgm:prSet/>
      <dgm:spPr/>
      <dgm:t>
        <a:bodyPr/>
        <a:lstStyle/>
        <a:p>
          <a:endParaRPr lang="en-US"/>
        </a:p>
      </dgm:t>
    </dgm:pt>
    <dgm:pt modelId="{6CC7D530-C16F-4D58-8B05-F332A57219B0}" type="sibTrans" cxnId="{F652A490-E3A6-4F9E-BF46-CC12C0485C4B}">
      <dgm:prSet/>
      <dgm:spPr/>
      <dgm:t>
        <a:bodyPr/>
        <a:lstStyle/>
        <a:p>
          <a:endParaRPr lang="en-US"/>
        </a:p>
      </dgm:t>
    </dgm:pt>
    <dgm:pt modelId="{1A1C2D85-8633-411D-8C79-C5A8ECEA3895}">
      <dgm:prSet custT="1"/>
      <dgm:spPr/>
      <dgm:t>
        <a:bodyPr/>
        <a:lstStyle/>
        <a:p>
          <a:pPr rtl="0"/>
          <a:r>
            <a:rPr lang="en-US" sz="1800" dirty="0"/>
            <a:t>Analyze data and information to assess and improve public programs</a:t>
          </a:r>
        </a:p>
      </dgm:t>
    </dgm:pt>
    <dgm:pt modelId="{FEC2A3AA-4F4D-40DC-94E8-176B4BEA5112}" type="parTrans" cxnId="{00B9CBED-DF98-4DAD-B166-3020E18FC672}">
      <dgm:prSet/>
      <dgm:spPr/>
      <dgm:t>
        <a:bodyPr/>
        <a:lstStyle/>
        <a:p>
          <a:endParaRPr lang="en-US"/>
        </a:p>
      </dgm:t>
    </dgm:pt>
    <dgm:pt modelId="{F48F3AD6-22E1-4F9F-AC3A-914C644AE61C}" type="sibTrans" cxnId="{00B9CBED-DF98-4DAD-B166-3020E18FC672}">
      <dgm:prSet/>
      <dgm:spPr/>
      <dgm:t>
        <a:bodyPr/>
        <a:lstStyle/>
        <a:p>
          <a:endParaRPr lang="en-US"/>
        </a:p>
      </dgm:t>
    </dgm:pt>
    <dgm:pt modelId="{E77486D3-F917-4D0E-867F-AB2DE76F4903}" type="pres">
      <dgm:prSet presAssocID="{FABE3137-E282-4627-8074-CDCE60C4056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1039A5-BB1B-4DF0-A6DE-9A766C97DF15}" type="pres">
      <dgm:prSet presAssocID="{40AD56A0-52B1-4395-8837-42B25B3F65A3}" presName="compNode" presStyleCnt="0"/>
      <dgm:spPr/>
    </dgm:pt>
    <dgm:pt modelId="{5EFF94A2-6886-4963-8636-9F929D3545F2}" type="pres">
      <dgm:prSet presAssocID="{40AD56A0-52B1-4395-8837-42B25B3F65A3}" presName="aNode" presStyleLbl="bgShp" presStyleIdx="0" presStyleCnt="4"/>
      <dgm:spPr/>
      <dgm:t>
        <a:bodyPr/>
        <a:lstStyle/>
        <a:p>
          <a:endParaRPr lang="en-US"/>
        </a:p>
      </dgm:t>
    </dgm:pt>
    <dgm:pt modelId="{15BDE3DE-9C70-494E-AE14-3E9172FB077D}" type="pres">
      <dgm:prSet presAssocID="{40AD56A0-52B1-4395-8837-42B25B3F65A3}" presName="textNode" presStyleLbl="bgShp" presStyleIdx="0" presStyleCnt="4"/>
      <dgm:spPr/>
      <dgm:t>
        <a:bodyPr/>
        <a:lstStyle/>
        <a:p>
          <a:endParaRPr lang="en-US"/>
        </a:p>
      </dgm:t>
    </dgm:pt>
    <dgm:pt modelId="{31781000-BEB3-4F87-844A-1A117CF2B03F}" type="pres">
      <dgm:prSet presAssocID="{40AD56A0-52B1-4395-8837-42B25B3F65A3}" presName="compChildNode" presStyleCnt="0"/>
      <dgm:spPr/>
    </dgm:pt>
    <dgm:pt modelId="{568A2932-7B76-44D5-98E3-343A5631774C}" type="pres">
      <dgm:prSet presAssocID="{40AD56A0-52B1-4395-8837-42B25B3F65A3}" presName="theInnerList" presStyleCnt="0"/>
      <dgm:spPr/>
    </dgm:pt>
    <dgm:pt modelId="{F90B2262-775A-46D8-A251-085A8DAACCED}" type="pres">
      <dgm:prSet presAssocID="{A44B838D-91F9-489A-B05B-5D2EB49EE7A4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CCE90F-CF43-4398-9D91-133C779E8BC0}" type="pres">
      <dgm:prSet presAssocID="{A44B838D-91F9-489A-B05B-5D2EB49EE7A4}" presName="aSpace2" presStyleCnt="0"/>
      <dgm:spPr/>
    </dgm:pt>
    <dgm:pt modelId="{58E60506-250B-443E-B5B4-2B26C2B64354}" type="pres">
      <dgm:prSet presAssocID="{93234F9D-32E3-4B67-901B-D29016C026D4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6BBACD-0112-4B4A-941E-D53982351AD4}" type="pres">
      <dgm:prSet presAssocID="{40AD56A0-52B1-4395-8837-42B25B3F65A3}" presName="aSpace" presStyleCnt="0"/>
      <dgm:spPr/>
    </dgm:pt>
    <dgm:pt modelId="{029D8ED2-31E0-436E-BCB4-76C5BBFB3E14}" type="pres">
      <dgm:prSet presAssocID="{9283A251-6A59-4F5B-BA5C-F6FCBCAFE92A}" presName="compNode" presStyleCnt="0"/>
      <dgm:spPr/>
    </dgm:pt>
    <dgm:pt modelId="{3CCB18A8-A9B5-425A-A2CA-53E65F665369}" type="pres">
      <dgm:prSet presAssocID="{9283A251-6A59-4F5B-BA5C-F6FCBCAFE92A}" presName="aNode" presStyleLbl="bgShp" presStyleIdx="1" presStyleCnt="4"/>
      <dgm:spPr/>
      <dgm:t>
        <a:bodyPr/>
        <a:lstStyle/>
        <a:p>
          <a:endParaRPr lang="en-US"/>
        </a:p>
      </dgm:t>
    </dgm:pt>
    <dgm:pt modelId="{4D9160A9-F897-40D5-BE93-E6C34BBFAF88}" type="pres">
      <dgm:prSet presAssocID="{9283A251-6A59-4F5B-BA5C-F6FCBCAFE92A}" presName="textNode" presStyleLbl="bgShp" presStyleIdx="1" presStyleCnt="4"/>
      <dgm:spPr/>
      <dgm:t>
        <a:bodyPr/>
        <a:lstStyle/>
        <a:p>
          <a:endParaRPr lang="en-US"/>
        </a:p>
      </dgm:t>
    </dgm:pt>
    <dgm:pt modelId="{7C67D9A4-6262-4CE1-9B5B-5E79949CCEB0}" type="pres">
      <dgm:prSet presAssocID="{9283A251-6A59-4F5B-BA5C-F6FCBCAFE92A}" presName="compChildNode" presStyleCnt="0"/>
      <dgm:spPr/>
    </dgm:pt>
    <dgm:pt modelId="{72BE4AEE-E1D6-4196-8671-B425841241EC}" type="pres">
      <dgm:prSet presAssocID="{9283A251-6A59-4F5B-BA5C-F6FCBCAFE92A}" presName="theInnerList" presStyleCnt="0"/>
      <dgm:spPr/>
    </dgm:pt>
    <dgm:pt modelId="{389239D3-DC3C-4780-B7E8-9F98F95EA4F1}" type="pres">
      <dgm:prSet presAssocID="{1A1C2D85-8633-411D-8C79-C5A8ECEA3895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15DC91-410B-4794-A5C2-79A7F802EFED}" type="pres">
      <dgm:prSet presAssocID="{9283A251-6A59-4F5B-BA5C-F6FCBCAFE92A}" presName="aSpace" presStyleCnt="0"/>
      <dgm:spPr/>
    </dgm:pt>
    <dgm:pt modelId="{F8B79BAD-3985-478F-8AB7-63DD47D92288}" type="pres">
      <dgm:prSet presAssocID="{F0700222-7E6A-4C12-AF9D-A43D32FBE23E}" presName="compNode" presStyleCnt="0"/>
      <dgm:spPr/>
    </dgm:pt>
    <dgm:pt modelId="{00C91692-C218-4234-B276-CFEAAAC71CDF}" type="pres">
      <dgm:prSet presAssocID="{F0700222-7E6A-4C12-AF9D-A43D32FBE23E}" presName="aNode" presStyleLbl="bgShp" presStyleIdx="2" presStyleCnt="4"/>
      <dgm:spPr/>
      <dgm:t>
        <a:bodyPr/>
        <a:lstStyle/>
        <a:p>
          <a:endParaRPr lang="en-US"/>
        </a:p>
      </dgm:t>
    </dgm:pt>
    <dgm:pt modelId="{113FDE73-E6AE-4F02-AE1E-120971ABE46E}" type="pres">
      <dgm:prSet presAssocID="{F0700222-7E6A-4C12-AF9D-A43D32FBE23E}" presName="textNode" presStyleLbl="bgShp" presStyleIdx="2" presStyleCnt="4"/>
      <dgm:spPr/>
      <dgm:t>
        <a:bodyPr/>
        <a:lstStyle/>
        <a:p>
          <a:endParaRPr lang="en-US"/>
        </a:p>
      </dgm:t>
    </dgm:pt>
    <dgm:pt modelId="{67A3246A-FEF5-4D41-B3E0-7D5B59BE7DDD}" type="pres">
      <dgm:prSet presAssocID="{F0700222-7E6A-4C12-AF9D-A43D32FBE23E}" presName="compChildNode" presStyleCnt="0"/>
      <dgm:spPr/>
    </dgm:pt>
    <dgm:pt modelId="{88D76355-C153-418E-913F-F9F35A9C8979}" type="pres">
      <dgm:prSet presAssocID="{F0700222-7E6A-4C12-AF9D-A43D32FBE23E}" presName="theInnerList" presStyleCnt="0"/>
      <dgm:spPr/>
    </dgm:pt>
    <dgm:pt modelId="{1E7CB04E-DF15-4549-BBB2-8D78B858DC90}" type="pres">
      <dgm:prSet presAssocID="{134A6F47-C996-42E7-A8D5-2DF87C1D79F1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DBF859-2324-445D-BD68-45721237440A}" type="pres">
      <dgm:prSet presAssocID="{134A6F47-C996-42E7-A8D5-2DF87C1D79F1}" presName="aSpace2" presStyleCnt="0"/>
      <dgm:spPr/>
    </dgm:pt>
    <dgm:pt modelId="{54D2B289-37D8-4189-97B4-2849C99E9C29}" type="pres">
      <dgm:prSet presAssocID="{16BDA32F-895C-4B0F-BBCA-C279AF5D30F9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458D6-5C77-46E6-A903-8FFDF526608A}" type="pres">
      <dgm:prSet presAssocID="{F0700222-7E6A-4C12-AF9D-A43D32FBE23E}" presName="aSpace" presStyleCnt="0"/>
      <dgm:spPr/>
    </dgm:pt>
    <dgm:pt modelId="{EF30BF09-4E18-4189-B31F-DE03995713B1}" type="pres">
      <dgm:prSet presAssocID="{25F68536-4570-48C6-BB17-0B300EB435D5}" presName="compNode" presStyleCnt="0"/>
      <dgm:spPr/>
    </dgm:pt>
    <dgm:pt modelId="{959CE366-F0CB-4E59-8354-6D5C16C6FF85}" type="pres">
      <dgm:prSet presAssocID="{25F68536-4570-48C6-BB17-0B300EB435D5}" presName="aNode" presStyleLbl="bgShp" presStyleIdx="3" presStyleCnt="4"/>
      <dgm:spPr/>
      <dgm:t>
        <a:bodyPr/>
        <a:lstStyle/>
        <a:p>
          <a:endParaRPr lang="en-US"/>
        </a:p>
      </dgm:t>
    </dgm:pt>
    <dgm:pt modelId="{83FFBE3E-0FB9-4FB5-82D8-C041AA4E9DA2}" type="pres">
      <dgm:prSet presAssocID="{25F68536-4570-48C6-BB17-0B300EB435D5}" presName="textNode" presStyleLbl="bgShp" presStyleIdx="3" presStyleCnt="4"/>
      <dgm:spPr/>
      <dgm:t>
        <a:bodyPr/>
        <a:lstStyle/>
        <a:p>
          <a:endParaRPr lang="en-US"/>
        </a:p>
      </dgm:t>
    </dgm:pt>
    <dgm:pt modelId="{9EDEE449-F236-4BD1-9F00-11636CBC5DD1}" type="pres">
      <dgm:prSet presAssocID="{25F68536-4570-48C6-BB17-0B300EB435D5}" presName="compChildNode" presStyleCnt="0"/>
      <dgm:spPr/>
    </dgm:pt>
    <dgm:pt modelId="{100E1746-60F2-438A-974F-EE14FD01B1F0}" type="pres">
      <dgm:prSet presAssocID="{25F68536-4570-48C6-BB17-0B300EB435D5}" presName="theInnerList" presStyleCnt="0"/>
      <dgm:spPr/>
    </dgm:pt>
    <dgm:pt modelId="{D6A204B6-EE08-4E69-9669-B684B6CB21E7}" type="pres">
      <dgm:prSet presAssocID="{EE5E6B1A-1C4B-4627-988B-6804424271E0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220DFF-09B3-4EAA-8F6B-7F68EC408517}" type="pres">
      <dgm:prSet presAssocID="{EE5E6B1A-1C4B-4627-988B-6804424271E0}" presName="aSpace2" presStyleCnt="0"/>
      <dgm:spPr/>
    </dgm:pt>
    <dgm:pt modelId="{E34AA1BF-4C5B-4721-9D7C-DF50F872DE30}" type="pres">
      <dgm:prSet presAssocID="{FFD4A39F-6E63-4CDF-AEAE-01CEB116896E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E57266-2E4A-4555-B3F5-CF603DF8643B}" type="pres">
      <dgm:prSet presAssocID="{FFD4A39F-6E63-4CDF-AEAE-01CEB116896E}" presName="aSpace2" presStyleCnt="0"/>
      <dgm:spPr/>
    </dgm:pt>
    <dgm:pt modelId="{941B98A4-A6F0-4586-92D1-7D4B643F3244}" type="pres">
      <dgm:prSet presAssocID="{F65AFEF5-4308-433A-968C-18978029C63E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EA636-3CA2-4714-A1C8-C557235CC190}" type="pres">
      <dgm:prSet presAssocID="{F65AFEF5-4308-433A-968C-18978029C63E}" presName="aSpace2" presStyleCnt="0"/>
      <dgm:spPr/>
    </dgm:pt>
    <dgm:pt modelId="{A672801B-24AB-47DE-8F6C-0F3B0EDD2943}" type="pres">
      <dgm:prSet presAssocID="{EBEC3990-861D-4759-8176-C8AD54F091C0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82CEBD-D055-4C23-BA22-D106A9B97A3F}" type="presOf" srcId="{1A1C2D85-8633-411D-8C79-C5A8ECEA3895}" destId="{389239D3-DC3C-4780-B7E8-9F98F95EA4F1}" srcOrd="0" destOrd="0" presId="urn:microsoft.com/office/officeart/2005/8/layout/lProcess2"/>
    <dgm:cxn modelId="{87EFDE76-929E-4B22-ACE8-8D38841ADFE7}" srcId="{25F68536-4570-48C6-BB17-0B300EB435D5}" destId="{F65AFEF5-4308-433A-968C-18978029C63E}" srcOrd="2" destOrd="0" parTransId="{6D36EB11-AF23-4562-9B4F-160F3B1F0DF0}" sibTransId="{B48D67EF-A4A7-4955-996B-96A196EAB971}"/>
    <dgm:cxn modelId="{78B3952F-E011-477A-85E9-A6C88F069ECE}" type="presOf" srcId="{40AD56A0-52B1-4395-8837-42B25B3F65A3}" destId="{15BDE3DE-9C70-494E-AE14-3E9172FB077D}" srcOrd="1" destOrd="0" presId="urn:microsoft.com/office/officeart/2005/8/layout/lProcess2"/>
    <dgm:cxn modelId="{701DF129-250B-46D0-B0E8-43180B69019B}" srcId="{FABE3137-E282-4627-8074-CDCE60C40566}" destId="{40AD56A0-52B1-4395-8837-42B25B3F65A3}" srcOrd="0" destOrd="0" parTransId="{ABDA258C-5DF4-41A0-BF67-AAC762766B6B}" sibTransId="{CC4DA66D-9EDA-4553-8814-32BF69CB22F1}"/>
    <dgm:cxn modelId="{DDCD2132-6757-4F99-881F-05DC73069AE6}" type="presOf" srcId="{FABE3137-E282-4627-8074-CDCE60C40566}" destId="{E77486D3-F917-4D0E-867F-AB2DE76F4903}" srcOrd="0" destOrd="0" presId="urn:microsoft.com/office/officeart/2005/8/layout/lProcess2"/>
    <dgm:cxn modelId="{FE3BC423-3A3D-415D-9C81-FEE322887F1D}" type="presOf" srcId="{25F68536-4570-48C6-BB17-0B300EB435D5}" destId="{83FFBE3E-0FB9-4FB5-82D8-C041AA4E9DA2}" srcOrd="1" destOrd="0" presId="urn:microsoft.com/office/officeart/2005/8/layout/lProcess2"/>
    <dgm:cxn modelId="{00B9CBED-DF98-4DAD-B166-3020E18FC672}" srcId="{9283A251-6A59-4F5B-BA5C-F6FCBCAFE92A}" destId="{1A1C2D85-8633-411D-8C79-C5A8ECEA3895}" srcOrd="0" destOrd="0" parTransId="{FEC2A3AA-4F4D-40DC-94E8-176B4BEA5112}" sibTransId="{F48F3AD6-22E1-4F9F-AC3A-914C644AE61C}"/>
    <dgm:cxn modelId="{DACA7E7B-28B0-4287-BF04-DE651A3AC393}" srcId="{25F68536-4570-48C6-BB17-0B300EB435D5}" destId="{FFD4A39F-6E63-4CDF-AEAE-01CEB116896E}" srcOrd="1" destOrd="0" parTransId="{4D7CD676-56E8-4722-950C-9723922FD276}" sibTransId="{2F566AB0-D3C1-4141-9E5C-F0E1BA2B2F76}"/>
    <dgm:cxn modelId="{77056829-6169-4250-92E6-E58697CD83DA}" type="presOf" srcId="{9283A251-6A59-4F5B-BA5C-F6FCBCAFE92A}" destId="{4D9160A9-F897-40D5-BE93-E6C34BBFAF88}" srcOrd="1" destOrd="0" presId="urn:microsoft.com/office/officeart/2005/8/layout/lProcess2"/>
    <dgm:cxn modelId="{89589847-29D4-46F6-9000-2CC6032C779D}" srcId="{25F68536-4570-48C6-BB17-0B300EB435D5}" destId="{EE5E6B1A-1C4B-4627-988B-6804424271E0}" srcOrd="0" destOrd="0" parTransId="{F774A64C-3641-48D4-97CA-A207A3897391}" sibTransId="{4DEE5312-EF89-48F0-9DB4-FC8DE6B32223}"/>
    <dgm:cxn modelId="{10F861CF-CD2D-43D2-A2C6-E0EB8E96C094}" srcId="{F0700222-7E6A-4C12-AF9D-A43D32FBE23E}" destId="{16BDA32F-895C-4B0F-BBCA-C279AF5D30F9}" srcOrd="1" destOrd="0" parTransId="{7F0A7302-51F2-4E7B-BA88-084CC372B811}" sibTransId="{DB63B29E-CF1D-419E-9C64-440DD32AEAEF}"/>
    <dgm:cxn modelId="{F652A490-E3A6-4F9E-BF46-CC12C0485C4B}" srcId="{40AD56A0-52B1-4395-8837-42B25B3F65A3}" destId="{A44B838D-91F9-489A-B05B-5D2EB49EE7A4}" srcOrd="0" destOrd="0" parTransId="{44A46321-0514-496E-B1F7-8FBA4B06BCD1}" sibTransId="{6CC7D530-C16F-4D58-8B05-F332A57219B0}"/>
    <dgm:cxn modelId="{3960C8D9-2F67-453B-B35C-48CC4556C2DE}" type="presOf" srcId="{25F68536-4570-48C6-BB17-0B300EB435D5}" destId="{959CE366-F0CB-4E59-8354-6D5C16C6FF85}" srcOrd="0" destOrd="0" presId="urn:microsoft.com/office/officeart/2005/8/layout/lProcess2"/>
    <dgm:cxn modelId="{1CCDF135-6B77-4B2F-A3EB-9E97A9691630}" srcId="{40AD56A0-52B1-4395-8837-42B25B3F65A3}" destId="{93234F9D-32E3-4B67-901B-D29016C026D4}" srcOrd="1" destOrd="0" parTransId="{F6DCF1BB-213A-4761-BFFB-B5D15A2D77C7}" sibTransId="{91A39747-F13E-4C8C-8421-6ADADE91FCE0}"/>
    <dgm:cxn modelId="{2C7234DF-12D1-4EA7-A5FB-E9F3C31C856B}" type="presOf" srcId="{16BDA32F-895C-4B0F-BBCA-C279AF5D30F9}" destId="{54D2B289-37D8-4189-97B4-2849C99E9C29}" srcOrd="0" destOrd="0" presId="urn:microsoft.com/office/officeart/2005/8/layout/lProcess2"/>
    <dgm:cxn modelId="{A23D0AA3-109B-40E2-A39C-E03751E03CCF}" type="presOf" srcId="{134A6F47-C996-42E7-A8D5-2DF87C1D79F1}" destId="{1E7CB04E-DF15-4549-BBB2-8D78B858DC90}" srcOrd="0" destOrd="0" presId="urn:microsoft.com/office/officeart/2005/8/layout/lProcess2"/>
    <dgm:cxn modelId="{25A5CCA3-72A4-45FA-B852-A11A3C7FAAAD}" srcId="{F0700222-7E6A-4C12-AF9D-A43D32FBE23E}" destId="{134A6F47-C996-42E7-A8D5-2DF87C1D79F1}" srcOrd="0" destOrd="0" parTransId="{E844236C-BD12-4DF9-85CF-A30C12890601}" sibTransId="{7EFB7D16-47A3-48DB-8350-365CC8E532BD}"/>
    <dgm:cxn modelId="{A522C153-5374-417C-AAC9-D06325262483}" type="presOf" srcId="{F65AFEF5-4308-433A-968C-18978029C63E}" destId="{941B98A4-A6F0-4586-92D1-7D4B643F3244}" srcOrd="0" destOrd="0" presId="urn:microsoft.com/office/officeart/2005/8/layout/lProcess2"/>
    <dgm:cxn modelId="{96568EF1-ABBF-4435-9EDC-643B0132CE26}" srcId="{FABE3137-E282-4627-8074-CDCE60C40566}" destId="{9283A251-6A59-4F5B-BA5C-F6FCBCAFE92A}" srcOrd="1" destOrd="0" parTransId="{8059A8E5-68FD-4722-B289-65EC61582BF5}" sibTransId="{BEA77C71-9B14-4E91-911E-FC0F489CE462}"/>
    <dgm:cxn modelId="{E8AE7171-1E69-4ECD-9B1F-8DDB714FF2FE}" type="presOf" srcId="{F0700222-7E6A-4C12-AF9D-A43D32FBE23E}" destId="{113FDE73-E6AE-4F02-AE1E-120971ABE46E}" srcOrd="1" destOrd="0" presId="urn:microsoft.com/office/officeart/2005/8/layout/lProcess2"/>
    <dgm:cxn modelId="{FEC7619E-2D0F-45A0-A526-CCFE7B95AAF5}" srcId="{25F68536-4570-48C6-BB17-0B300EB435D5}" destId="{EBEC3990-861D-4759-8176-C8AD54F091C0}" srcOrd="3" destOrd="0" parTransId="{4DA84659-7FF2-42AD-805A-AD7FF3DEC696}" sibTransId="{20AFBF63-DF3B-4973-84C8-8A6E80ED48D2}"/>
    <dgm:cxn modelId="{04BF5D18-2AD3-4F9A-A918-A9E3F35B2AF8}" type="presOf" srcId="{FFD4A39F-6E63-4CDF-AEAE-01CEB116896E}" destId="{E34AA1BF-4C5B-4721-9D7C-DF50F872DE30}" srcOrd="0" destOrd="0" presId="urn:microsoft.com/office/officeart/2005/8/layout/lProcess2"/>
    <dgm:cxn modelId="{E1DE374C-5CCB-41CF-8AE1-174206184548}" type="presOf" srcId="{93234F9D-32E3-4B67-901B-D29016C026D4}" destId="{58E60506-250B-443E-B5B4-2B26C2B64354}" srcOrd="0" destOrd="0" presId="urn:microsoft.com/office/officeart/2005/8/layout/lProcess2"/>
    <dgm:cxn modelId="{95F6F9FA-6CAD-48CA-A7C8-DCD902500678}" type="presOf" srcId="{EE5E6B1A-1C4B-4627-988B-6804424271E0}" destId="{D6A204B6-EE08-4E69-9669-B684B6CB21E7}" srcOrd="0" destOrd="0" presId="urn:microsoft.com/office/officeart/2005/8/layout/lProcess2"/>
    <dgm:cxn modelId="{82BC8A7A-6AC0-4A58-9C43-01871E661A66}" type="presOf" srcId="{A44B838D-91F9-489A-B05B-5D2EB49EE7A4}" destId="{F90B2262-775A-46D8-A251-085A8DAACCED}" srcOrd="0" destOrd="0" presId="urn:microsoft.com/office/officeart/2005/8/layout/lProcess2"/>
    <dgm:cxn modelId="{952AB7B5-5A1E-430A-932C-9F9C86861648}" srcId="{FABE3137-E282-4627-8074-CDCE60C40566}" destId="{25F68536-4570-48C6-BB17-0B300EB435D5}" srcOrd="3" destOrd="0" parTransId="{49C70B88-74DB-4B75-914F-1B8230ED78E3}" sibTransId="{491556FA-0453-4158-A9CB-2676B37E1097}"/>
    <dgm:cxn modelId="{A254B336-93F7-424A-B92D-461CA5C80F8A}" type="presOf" srcId="{40AD56A0-52B1-4395-8837-42B25B3F65A3}" destId="{5EFF94A2-6886-4963-8636-9F929D3545F2}" srcOrd="0" destOrd="0" presId="urn:microsoft.com/office/officeart/2005/8/layout/lProcess2"/>
    <dgm:cxn modelId="{DFF15134-6126-493F-919D-AE4A127EEBEE}" srcId="{FABE3137-E282-4627-8074-CDCE60C40566}" destId="{F0700222-7E6A-4C12-AF9D-A43D32FBE23E}" srcOrd="2" destOrd="0" parTransId="{9737057F-4475-4352-A767-CF3E6E15A0D8}" sibTransId="{B1F47B05-D101-422F-A304-46A8550B70F1}"/>
    <dgm:cxn modelId="{55A6A44E-16E4-43C4-ACE7-CDC4A2AE70F9}" type="presOf" srcId="{EBEC3990-861D-4759-8176-C8AD54F091C0}" destId="{A672801B-24AB-47DE-8F6C-0F3B0EDD2943}" srcOrd="0" destOrd="0" presId="urn:microsoft.com/office/officeart/2005/8/layout/lProcess2"/>
    <dgm:cxn modelId="{EC183E0E-5900-41C6-81B7-572CDCD64E25}" type="presOf" srcId="{F0700222-7E6A-4C12-AF9D-A43D32FBE23E}" destId="{00C91692-C218-4234-B276-CFEAAAC71CDF}" srcOrd="0" destOrd="0" presId="urn:microsoft.com/office/officeart/2005/8/layout/lProcess2"/>
    <dgm:cxn modelId="{06AE8EDA-1C26-4015-892D-93C8F58EA169}" type="presOf" srcId="{9283A251-6A59-4F5B-BA5C-F6FCBCAFE92A}" destId="{3CCB18A8-A9B5-425A-A2CA-53E65F665369}" srcOrd="0" destOrd="0" presId="urn:microsoft.com/office/officeart/2005/8/layout/lProcess2"/>
    <dgm:cxn modelId="{517E7B92-BD12-42C9-9B40-CAFFCCCFE732}" type="presParOf" srcId="{E77486D3-F917-4D0E-867F-AB2DE76F4903}" destId="{191039A5-BB1B-4DF0-A6DE-9A766C97DF15}" srcOrd="0" destOrd="0" presId="urn:microsoft.com/office/officeart/2005/8/layout/lProcess2"/>
    <dgm:cxn modelId="{4462FC0C-C055-446A-A05F-9B82E81542A4}" type="presParOf" srcId="{191039A5-BB1B-4DF0-A6DE-9A766C97DF15}" destId="{5EFF94A2-6886-4963-8636-9F929D3545F2}" srcOrd="0" destOrd="0" presId="urn:microsoft.com/office/officeart/2005/8/layout/lProcess2"/>
    <dgm:cxn modelId="{A9E1C45C-B314-48ED-95B7-BBB80D3DF6E4}" type="presParOf" srcId="{191039A5-BB1B-4DF0-A6DE-9A766C97DF15}" destId="{15BDE3DE-9C70-494E-AE14-3E9172FB077D}" srcOrd="1" destOrd="0" presId="urn:microsoft.com/office/officeart/2005/8/layout/lProcess2"/>
    <dgm:cxn modelId="{FA125718-80A6-41BA-842A-EF50B6A51D28}" type="presParOf" srcId="{191039A5-BB1B-4DF0-A6DE-9A766C97DF15}" destId="{31781000-BEB3-4F87-844A-1A117CF2B03F}" srcOrd="2" destOrd="0" presId="urn:microsoft.com/office/officeart/2005/8/layout/lProcess2"/>
    <dgm:cxn modelId="{F4C8259B-E1F7-43F4-83CC-877115C7F789}" type="presParOf" srcId="{31781000-BEB3-4F87-844A-1A117CF2B03F}" destId="{568A2932-7B76-44D5-98E3-343A5631774C}" srcOrd="0" destOrd="0" presId="urn:microsoft.com/office/officeart/2005/8/layout/lProcess2"/>
    <dgm:cxn modelId="{46C54D24-3288-4D1E-90AC-61166A329AB5}" type="presParOf" srcId="{568A2932-7B76-44D5-98E3-343A5631774C}" destId="{F90B2262-775A-46D8-A251-085A8DAACCED}" srcOrd="0" destOrd="0" presId="urn:microsoft.com/office/officeart/2005/8/layout/lProcess2"/>
    <dgm:cxn modelId="{92410965-8383-48F9-A7DF-FA36D47787EF}" type="presParOf" srcId="{568A2932-7B76-44D5-98E3-343A5631774C}" destId="{51CCE90F-CF43-4398-9D91-133C779E8BC0}" srcOrd="1" destOrd="0" presId="urn:microsoft.com/office/officeart/2005/8/layout/lProcess2"/>
    <dgm:cxn modelId="{CCFF115A-71AC-4126-8C5B-C4FDCB015E12}" type="presParOf" srcId="{568A2932-7B76-44D5-98E3-343A5631774C}" destId="{58E60506-250B-443E-B5B4-2B26C2B64354}" srcOrd="2" destOrd="0" presId="urn:microsoft.com/office/officeart/2005/8/layout/lProcess2"/>
    <dgm:cxn modelId="{BC2CE904-AC59-4299-A8E9-8073BBCBB3A1}" type="presParOf" srcId="{E77486D3-F917-4D0E-867F-AB2DE76F4903}" destId="{FF6BBACD-0112-4B4A-941E-D53982351AD4}" srcOrd="1" destOrd="0" presId="urn:microsoft.com/office/officeart/2005/8/layout/lProcess2"/>
    <dgm:cxn modelId="{CD4BE14F-0B72-4B78-A8EF-8025411FC2E0}" type="presParOf" srcId="{E77486D3-F917-4D0E-867F-AB2DE76F4903}" destId="{029D8ED2-31E0-436E-BCB4-76C5BBFB3E14}" srcOrd="2" destOrd="0" presId="urn:microsoft.com/office/officeart/2005/8/layout/lProcess2"/>
    <dgm:cxn modelId="{A7D505C7-4472-49A3-80A3-8C328101679B}" type="presParOf" srcId="{029D8ED2-31E0-436E-BCB4-76C5BBFB3E14}" destId="{3CCB18A8-A9B5-425A-A2CA-53E65F665369}" srcOrd="0" destOrd="0" presId="urn:microsoft.com/office/officeart/2005/8/layout/lProcess2"/>
    <dgm:cxn modelId="{49626BC5-1530-465B-ACAC-44C51D60FDC9}" type="presParOf" srcId="{029D8ED2-31E0-436E-BCB4-76C5BBFB3E14}" destId="{4D9160A9-F897-40D5-BE93-E6C34BBFAF88}" srcOrd="1" destOrd="0" presId="urn:microsoft.com/office/officeart/2005/8/layout/lProcess2"/>
    <dgm:cxn modelId="{D49AF8AD-22CB-4486-A1E4-49A887E355C9}" type="presParOf" srcId="{029D8ED2-31E0-436E-BCB4-76C5BBFB3E14}" destId="{7C67D9A4-6262-4CE1-9B5B-5E79949CCEB0}" srcOrd="2" destOrd="0" presId="urn:microsoft.com/office/officeart/2005/8/layout/lProcess2"/>
    <dgm:cxn modelId="{EDF9369E-02C0-4418-AF10-B86537ADBBBC}" type="presParOf" srcId="{7C67D9A4-6262-4CE1-9B5B-5E79949CCEB0}" destId="{72BE4AEE-E1D6-4196-8671-B425841241EC}" srcOrd="0" destOrd="0" presId="urn:microsoft.com/office/officeart/2005/8/layout/lProcess2"/>
    <dgm:cxn modelId="{49407949-F226-4297-AF73-C751162ACC62}" type="presParOf" srcId="{72BE4AEE-E1D6-4196-8671-B425841241EC}" destId="{389239D3-DC3C-4780-B7E8-9F98F95EA4F1}" srcOrd="0" destOrd="0" presId="urn:microsoft.com/office/officeart/2005/8/layout/lProcess2"/>
    <dgm:cxn modelId="{60E9A562-A760-470E-B637-C016226243A7}" type="presParOf" srcId="{E77486D3-F917-4D0E-867F-AB2DE76F4903}" destId="{8D15DC91-410B-4794-A5C2-79A7F802EFED}" srcOrd="3" destOrd="0" presId="urn:microsoft.com/office/officeart/2005/8/layout/lProcess2"/>
    <dgm:cxn modelId="{22504B9D-8998-44A4-894F-93BA910C73BC}" type="presParOf" srcId="{E77486D3-F917-4D0E-867F-AB2DE76F4903}" destId="{F8B79BAD-3985-478F-8AB7-63DD47D92288}" srcOrd="4" destOrd="0" presId="urn:microsoft.com/office/officeart/2005/8/layout/lProcess2"/>
    <dgm:cxn modelId="{1E0C695F-8213-4BF2-9C9B-F6ADEFDE482F}" type="presParOf" srcId="{F8B79BAD-3985-478F-8AB7-63DD47D92288}" destId="{00C91692-C218-4234-B276-CFEAAAC71CDF}" srcOrd="0" destOrd="0" presId="urn:microsoft.com/office/officeart/2005/8/layout/lProcess2"/>
    <dgm:cxn modelId="{C156421B-19DC-45F4-A03B-A3995A1CEBBA}" type="presParOf" srcId="{F8B79BAD-3985-478F-8AB7-63DD47D92288}" destId="{113FDE73-E6AE-4F02-AE1E-120971ABE46E}" srcOrd="1" destOrd="0" presId="urn:microsoft.com/office/officeart/2005/8/layout/lProcess2"/>
    <dgm:cxn modelId="{E130E4C2-80D8-41D3-8989-0D7D89944DEF}" type="presParOf" srcId="{F8B79BAD-3985-478F-8AB7-63DD47D92288}" destId="{67A3246A-FEF5-4D41-B3E0-7D5B59BE7DDD}" srcOrd="2" destOrd="0" presId="urn:microsoft.com/office/officeart/2005/8/layout/lProcess2"/>
    <dgm:cxn modelId="{A30238E4-2B1A-402C-A78D-0AE377B73C9B}" type="presParOf" srcId="{67A3246A-FEF5-4D41-B3E0-7D5B59BE7DDD}" destId="{88D76355-C153-418E-913F-F9F35A9C8979}" srcOrd="0" destOrd="0" presId="urn:microsoft.com/office/officeart/2005/8/layout/lProcess2"/>
    <dgm:cxn modelId="{A510155C-6659-4067-8A6C-3D74FB8464CE}" type="presParOf" srcId="{88D76355-C153-418E-913F-F9F35A9C8979}" destId="{1E7CB04E-DF15-4549-BBB2-8D78B858DC90}" srcOrd="0" destOrd="0" presId="urn:microsoft.com/office/officeart/2005/8/layout/lProcess2"/>
    <dgm:cxn modelId="{DB2C7B10-B5DE-4D47-9FE9-52D116F809FC}" type="presParOf" srcId="{88D76355-C153-418E-913F-F9F35A9C8979}" destId="{62DBF859-2324-445D-BD68-45721237440A}" srcOrd="1" destOrd="0" presId="urn:microsoft.com/office/officeart/2005/8/layout/lProcess2"/>
    <dgm:cxn modelId="{7F3CDFBD-6188-4D77-B4C0-2E7620E45AC1}" type="presParOf" srcId="{88D76355-C153-418E-913F-F9F35A9C8979}" destId="{54D2B289-37D8-4189-97B4-2849C99E9C29}" srcOrd="2" destOrd="0" presId="urn:microsoft.com/office/officeart/2005/8/layout/lProcess2"/>
    <dgm:cxn modelId="{D19A4132-E944-4F12-ACB0-E46FEC349D14}" type="presParOf" srcId="{E77486D3-F917-4D0E-867F-AB2DE76F4903}" destId="{31E458D6-5C77-46E6-A903-8FFDF526608A}" srcOrd="5" destOrd="0" presId="urn:microsoft.com/office/officeart/2005/8/layout/lProcess2"/>
    <dgm:cxn modelId="{162424D1-0CF3-47B2-A96D-6CEC9C1193DC}" type="presParOf" srcId="{E77486D3-F917-4D0E-867F-AB2DE76F4903}" destId="{EF30BF09-4E18-4189-B31F-DE03995713B1}" srcOrd="6" destOrd="0" presId="urn:microsoft.com/office/officeart/2005/8/layout/lProcess2"/>
    <dgm:cxn modelId="{8447F14C-0890-4BBE-B8CD-23F3F2ACBF92}" type="presParOf" srcId="{EF30BF09-4E18-4189-B31F-DE03995713B1}" destId="{959CE366-F0CB-4E59-8354-6D5C16C6FF85}" srcOrd="0" destOrd="0" presId="urn:microsoft.com/office/officeart/2005/8/layout/lProcess2"/>
    <dgm:cxn modelId="{758AC0CD-57FA-4C7C-80B2-42E2577AF876}" type="presParOf" srcId="{EF30BF09-4E18-4189-B31F-DE03995713B1}" destId="{83FFBE3E-0FB9-4FB5-82D8-C041AA4E9DA2}" srcOrd="1" destOrd="0" presId="urn:microsoft.com/office/officeart/2005/8/layout/lProcess2"/>
    <dgm:cxn modelId="{869E658D-21C2-4402-A69E-6D32B807BEB3}" type="presParOf" srcId="{EF30BF09-4E18-4189-B31F-DE03995713B1}" destId="{9EDEE449-F236-4BD1-9F00-11636CBC5DD1}" srcOrd="2" destOrd="0" presId="urn:microsoft.com/office/officeart/2005/8/layout/lProcess2"/>
    <dgm:cxn modelId="{48505138-D6F3-4253-9F14-3DB8EFEF34D2}" type="presParOf" srcId="{9EDEE449-F236-4BD1-9F00-11636CBC5DD1}" destId="{100E1746-60F2-438A-974F-EE14FD01B1F0}" srcOrd="0" destOrd="0" presId="urn:microsoft.com/office/officeart/2005/8/layout/lProcess2"/>
    <dgm:cxn modelId="{31A71359-8320-4BE9-8792-147F070C11F9}" type="presParOf" srcId="{100E1746-60F2-438A-974F-EE14FD01B1F0}" destId="{D6A204B6-EE08-4E69-9669-B684B6CB21E7}" srcOrd="0" destOrd="0" presId="urn:microsoft.com/office/officeart/2005/8/layout/lProcess2"/>
    <dgm:cxn modelId="{A16A1B90-83CF-4550-9950-52DDDDC008E6}" type="presParOf" srcId="{100E1746-60F2-438A-974F-EE14FD01B1F0}" destId="{99220DFF-09B3-4EAA-8F6B-7F68EC408517}" srcOrd="1" destOrd="0" presId="urn:microsoft.com/office/officeart/2005/8/layout/lProcess2"/>
    <dgm:cxn modelId="{4E19D7EC-F3D9-4943-AD64-2B518988B4F3}" type="presParOf" srcId="{100E1746-60F2-438A-974F-EE14FD01B1F0}" destId="{E34AA1BF-4C5B-4721-9D7C-DF50F872DE30}" srcOrd="2" destOrd="0" presId="urn:microsoft.com/office/officeart/2005/8/layout/lProcess2"/>
    <dgm:cxn modelId="{718F5923-6B42-49B8-8A5D-82BB1608FDE5}" type="presParOf" srcId="{100E1746-60F2-438A-974F-EE14FD01B1F0}" destId="{5CE57266-2E4A-4555-B3F5-CF603DF8643B}" srcOrd="3" destOrd="0" presId="urn:microsoft.com/office/officeart/2005/8/layout/lProcess2"/>
    <dgm:cxn modelId="{62A661AB-F282-4578-9DD1-01D5552CEE4A}" type="presParOf" srcId="{100E1746-60F2-438A-974F-EE14FD01B1F0}" destId="{941B98A4-A6F0-4586-92D1-7D4B643F3244}" srcOrd="4" destOrd="0" presId="urn:microsoft.com/office/officeart/2005/8/layout/lProcess2"/>
    <dgm:cxn modelId="{38D12744-336E-41A6-B8FB-4A9B9C9D9E31}" type="presParOf" srcId="{100E1746-60F2-438A-974F-EE14FD01B1F0}" destId="{8D2EA636-3CA2-4714-A1C8-C557235CC190}" srcOrd="5" destOrd="0" presId="urn:microsoft.com/office/officeart/2005/8/layout/lProcess2"/>
    <dgm:cxn modelId="{E12E9A9F-CCB7-4562-A131-8FB163FAB23A}" type="presParOf" srcId="{100E1746-60F2-438A-974F-EE14FD01B1F0}" destId="{A672801B-24AB-47DE-8F6C-0F3B0EDD2943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FB2972-AE96-4E83-8BFD-9308CE87C38C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1F675A-155E-497C-8619-7BE74B8F2A2E}">
      <dgm:prSet/>
      <dgm:spPr/>
      <dgm:t>
        <a:bodyPr/>
        <a:lstStyle/>
        <a:p>
          <a:pPr rtl="0"/>
          <a:r>
            <a:rPr lang="en-US" smtClean="0"/>
            <a:t>Drafts</a:t>
          </a:r>
          <a:endParaRPr lang="en-US"/>
        </a:p>
      </dgm:t>
    </dgm:pt>
    <dgm:pt modelId="{405E2088-2CA7-4792-9A52-AABA785B76C9}" type="parTrans" cxnId="{E5144069-5785-427F-AADF-81A0DF67BBAD}">
      <dgm:prSet/>
      <dgm:spPr/>
      <dgm:t>
        <a:bodyPr/>
        <a:lstStyle/>
        <a:p>
          <a:endParaRPr lang="en-US"/>
        </a:p>
      </dgm:t>
    </dgm:pt>
    <dgm:pt modelId="{63B148D8-0C30-4094-9E53-F3890D9DD28A}" type="sibTrans" cxnId="{E5144069-5785-427F-AADF-81A0DF67BBAD}">
      <dgm:prSet/>
      <dgm:spPr/>
      <dgm:t>
        <a:bodyPr/>
        <a:lstStyle/>
        <a:p>
          <a:endParaRPr lang="en-US"/>
        </a:p>
      </dgm:t>
    </dgm:pt>
    <dgm:pt modelId="{3A022CED-4F0B-48C3-93D2-82160B1229EB}">
      <dgm:prSet/>
      <dgm:spPr/>
      <dgm:t>
        <a:bodyPr/>
        <a:lstStyle/>
        <a:p>
          <a:pPr rtl="0"/>
          <a:r>
            <a:rPr lang="en-US" smtClean="0"/>
            <a:t>Humidity</a:t>
          </a:r>
          <a:endParaRPr lang="en-US"/>
        </a:p>
      </dgm:t>
    </dgm:pt>
    <dgm:pt modelId="{1FE776A7-266E-4B17-B07D-9BF465BE1E1E}" type="parTrans" cxnId="{795B29EE-86FA-46E3-8FE1-557C0E6F4A6A}">
      <dgm:prSet/>
      <dgm:spPr/>
      <dgm:t>
        <a:bodyPr/>
        <a:lstStyle/>
        <a:p>
          <a:endParaRPr lang="en-US"/>
        </a:p>
      </dgm:t>
    </dgm:pt>
    <dgm:pt modelId="{BE39F00A-25DE-4824-B88A-146957DB2CA7}" type="sibTrans" cxnId="{795B29EE-86FA-46E3-8FE1-557C0E6F4A6A}">
      <dgm:prSet/>
      <dgm:spPr/>
      <dgm:t>
        <a:bodyPr/>
        <a:lstStyle/>
        <a:p>
          <a:endParaRPr lang="en-US"/>
        </a:p>
      </dgm:t>
    </dgm:pt>
    <dgm:pt modelId="{19BB8870-1731-4FEB-8059-093D26D00663}">
      <dgm:prSet/>
      <dgm:spPr/>
      <dgm:t>
        <a:bodyPr/>
        <a:lstStyle/>
        <a:p>
          <a:pPr rtl="0"/>
          <a:r>
            <a:rPr lang="en-US" dirty="0" smtClean="0"/>
            <a:t>Cold/Hot Rooms</a:t>
          </a:r>
          <a:endParaRPr lang="en-US" dirty="0"/>
        </a:p>
      </dgm:t>
    </dgm:pt>
    <dgm:pt modelId="{3DA88ABB-633F-4F2F-A48A-435003B06804}" type="parTrans" cxnId="{69549A93-84CE-4C0C-B42D-5AE858BCD086}">
      <dgm:prSet/>
      <dgm:spPr/>
      <dgm:t>
        <a:bodyPr/>
        <a:lstStyle/>
        <a:p>
          <a:endParaRPr lang="en-US"/>
        </a:p>
      </dgm:t>
    </dgm:pt>
    <dgm:pt modelId="{A1F67C73-9CAD-4CA5-9808-2AEDBDAB300B}" type="sibTrans" cxnId="{69549A93-84CE-4C0C-B42D-5AE858BCD086}">
      <dgm:prSet/>
      <dgm:spPr/>
      <dgm:t>
        <a:bodyPr/>
        <a:lstStyle/>
        <a:p>
          <a:endParaRPr lang="en-US"/>
        </a:p>
      </dgm:t>
    </dgm:pt>
    <dgm:pt modelId="{159AFF56-5B5D-496A-8B05-4887D7886ED5}">
      <dgm:prSet/>
      <dgm:spPr/>
      <dgm:t>
        <a:bodyPr/>
        <a:lstStyle/>
        <a:p>
          <a:pPr rtl="0"/>
          <a:r>
            <a:rPr lang="en-US" smtClean="0"/>
            <a:t>Noise</a:t>
          </a:r>
          <a:endParaRPr lang="en-US"/>
        </a:p>
      </dgm:t>
    </dgm:pt>
    <dgm:pt modelId="{55F071CD-66A4-4B39-BE78-B58AD25F8B62}" type="parTrans" cxnId="{9F8B3A5F-702C-46FB-9FD8-8496468F9680}">
      <dgm:prSet/>
      <dgm:spPr/>
      <dgm:t>
        <a:bodyPr/>
        <a:lstStyle/>
        <a:p>
          <a:endParaRPr lang="en-US"/>
        </a:p>
      </dgm:t>
    </dgm:pt>
    <dgm:pt modelId="{93BACC9E-95C4-48CD-AC83-70FAE660D008}" type="sibTrans" cxnId="{9F8B3A5F-702C-46FB-9FD8-8496468F9680}">
      <dgm:prSet/>
      <dgm:spPr/>
      <dgm:t>
        <a:bodyPr/>
        <a:lstStyle/>
        <a:p>
          <a:endParaRPr lang="en-US"/>
        </a:p>
      </dgm:t>
    </dgm:pt>
    <dgm:pt modelId="{2E075660-C228-4924-B330-9CDF757F99AE}" type="pres">
      <dgm:prSet presAssocID="{1AFB2972-AE96-4E83-8BFD-9308CE87C38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E6D327A-ED0E-493F-9149-640D157AAD73}" type="pres">
      <dgm:prSet presAssocID="{D61F675A-155E-497C-8619-7BE74B8F2A2E}" presName="composite" presStyleCnt="0"/>
      <dgm:spPr/>
    </dgm:pt>
    <dgm:pt modelId="{F2ADE67A-3626-4B0E-A929-20617BFA0A4D}" type="pres">
      <dgm:prSet presAssocID="{D61F675A-155E-497C-8619-7BE74B8F2A2E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9BF1C-0F81-4849-803F-E6D076D781CD}" type="pres">
      <dgm:prSet presAssocID="{D61F675A-155E-497C-8619-7BE74B8F2A2E}" presName="Image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B885539-5005-479F-9CC0-7C83C924F489}" type="pres">
      <dgm:prSet presAssocID="{D61F675A-155E-497C-8619-7BE74B8F2A2E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16DE6457-DB49-4AA6-A95D-C81AF012B451}" type="pres">
      <dgm:prSet presAssocID="{63B148D8-0C30-4094-9E53-F3890D9DD28A}" presName="sibTrans" presStyleCnt="0"/>
      <dgm:spPr/>
    </dgm:pt>
    <dgm:pt modelId="{971F9570-E5C9-4A81-A1BA-DB80ADBEA622}" type="pres">
      <dgm:prSet presAssocID="{3A022CED-4F0B-48C3-93D2-82160B1229EB}" presName="composite" presStyleCnt="0"/>
      <dgm:spPr/>
    </dgm:pt>
    <dgm:pt modelId="{F08270BB-40B4-49CD-A92E-B641BFAB931E}" type="pres">
      <dgm:prSet presAssocID="{3A022CED-4F0B-48C3-93D2-82160B1229EB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985A86-3466-498A-B2E0-48DAB488F5C5}" type="pres">
      <dgm:prSet presAssocID="{3A022CED-4F0B-48C3-93D2-82160B1229EB}" presName="Image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35A3173-158F-4414-B987-4AE596B967F3}" type="pres">
      <dgm:prSet presAssocID="{3A022CED-4F0B-48C3-93D2-82160B1229E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FF938E1F-EE18-4ACB-92D6-AADFAFF2D00E}" type="pres">
      <dgm:prSet presAssocID="{BE39F00A-25DE-4824-B88A-146957DB2CA7}" presName="sibTrans" presStyleCnt="0"/>
      <dgm:spPr/>
    </dgm:pt>
    <dgm:pt modelId="{E74B753A-AD06-4AB1-B007-2DD59DDCE9F2}" type="pres">
      <dgm:prSet presAssocID="{19BB8870-1731-4FEB-8059-093D26D00663}" presName="composite" presStyleCnt="0"/>
      <dgm:spPr/>
    </dgm:pt>
    <dgm:pt modelId="{7A9350C6-9872-4B90-AA2B-CDC6F7BAF5B7}" type="pres">
      <dgm:prSet presAssocID="{19BB8870-1731-4FEB-8059-093D26D00663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8CAE4-7F30-4815-BAEB-C1C87ADC0952}" type="pres">
      <dgm:prSet presAssocID="{19BB8870-1731-4FEB-8059-093D26D00663}" presName="Image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4F65CDC-9BBB-4580-8681-7CC6CF811E6A}" type="pres">
      <dgm:prSet presAssocID="{19BB8870-1731-4FEB-8059-093D26D00663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287D354D-CF33-4AE6-AB8D-C113B26FCDF5}" type="pres">
      <dgm:prSet presAssocID="{A1F67C73-9CAD-4CA5-9808-2AEDBDAB300B}" presName="sibTrans" presStyleCnt="0"/>
      <dgm:spPr/>
    </dgm:pt>
    <dgm:pt modelId="{135757F8-6B5E-48C6-A5A5-82DD95F610C8}" type="pres">
      <dgm:prSet presAssocID="{159AFF56-5B5D-496A-8B05-4887D7886ED5}" presName="composite" presStyleCnt="0"/>
      <dgm:spPr/>
    </dgm:pt>
    <dgm:pt modelId="{54992ADC-8880-4343-8D7D-358F0BAD9ADA}" type="pres">
      <dgm:prSet presAssocID="{159AFF56-5B5D-496A-8B05-4887D7886ED5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689669-A19D-42E7-A6D0-6127774D1593}" type="pres">
      <dgm:prSet presAssocID="{159AFF56-5B5D-496A-8B05-4887D7886ED5}" presName="Image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2034CF4-E4D9-4BC7-8C79-B59EC326620F}" type="pres">
      <dgm:prSet presAssocID="{159AFF56-5B5D-496A-8B05-4887D7886ED5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D66F973-FDC4-4EC9-AA7F-7AAF3A51963A}" type="presOf" srcId="{1AFB2972-AE96-4E83-8BFD-9308CE87C38C}" destId="{2E075660-C228-4924-B330-9CDF757F99AE}" srcOrd="0" destOrd="0" presId="urn:microsoft.com/office/officeart/2008/layout/TitledPictureBlocks"/>
    <dgm:cxn modelId="{65CD89E5-850C-4C61-AE03-34404D8EB52D}" type="presOf" srcId="{159AFF56-5B5D-496A-8B05-4887D7886ED5}" destId="{54992ADC-8880-4343-8D7D-358F0BAD9ADA}" srcOrd="0" destOrd="0" presId="urn:microsoft.com/office/officeart/2008/layout/TitledPictureBlocks"/>
    <dgm:cxn modelId="{355D6A43-7353-4612-BD9A-D73A51993954}" type="presOf" srcId="{D61F675A-155E-497C-8619-7BE74B8F2A2E}" destId="{F2ADE67A-3626-4B0E-A929-20617BFA0A4D}" srcOrd="0" destOrd="0" presId="urn:microsoft.com/office/officeart/2008/layout/TitledPictureBlocks"/>
    <dgm:cxn modelId="{69549A93-84CE-4C0C-B42D-5AE858BCD086}" srcId="{1AFB2972-AE96-4E83-8BFD-9308CE87C38C}" destId="{19BB8870-1731-4FEB-8059-093D26D00663}" srcOrd="2" destOrd="0" parTransId="{3DA88ABB-633F-4F2F-A48A-435003B06804}" sibTransId="{A1F67C73-9CAD-4CA5-9808-2AEDBDAB300B}"/>
    <dgm:cxn modelId="{795B29EE-86FA-46E3-8FE1-557C0E6F4A6A}" srcId="{1AFB2972-AE96-4E83-8BFD-9308CE87C38C}" destId="{3A022CED-4F0B-48C3-93D2-82160B1229EB}" srcOrd="1" destOrd="0" parTransId="{1FE776A7-266E-4B17-B07D-9BF465BE1E1E}" sibTransId="{BE39F00A-25DE-4824-B88A-146957DB2CA7}"/>
    <dgm:cxn modelId="{E5144069-5785-427F-AADF-81A0DF67BBAD}" srcId="{1AFB2972-AE96-4E83-8BFD-9308CE87C38C}" destId="{D61F675A-155E-497C-8619-7BE74B8F2A2E}" srcOrd="0" destOrd="0" parTransId="{405E2088-2CA7-4792-9A52-AABA785B76C9}" sibTransId="{63B148D8-0C30-4094-9E53-F3890D9DD28A}"/>
    <dgm:cxn modelId="{EBCDCDD3-3204-4713-ACCB-E74CF4A972A8}" type="presOf" srcId="{19BB8870-1731-4FEB-8059-093D26D00663}" destId="{7A9350C6-9872-4B90-AA2B-CDC6F7BAF5B7}" srcOrd="0" destOrd="0" presId="urn:microsoft.com/office/officeart/2008/layout/TitledPictureBlocks"/>
    <dgm:cxn modelId="{C9E37469-FB82-496B-8020-4B7F28E908E4}" type="presOf" srcId="{3A022CED-4F0B-48C3-93D2-82160B1229EB}" destId="{F08270BB-40B4-49CD-A92E-B641BFAB931E}" srcOrd="0" destOrd="0" presId="urn:microsoft.com/office/officeart/2008/layout/TitledPictureBlocks"/>
    <dgm:cxn modelId="{9F8B3A5F-702C-46FB-9FD8-8496468F9680}" srcId="{1AFB2972-AE96-4E83-8BFD-9308CE87C38C}" destId="{159AFF56-5B5D-496A-8B05-4887D7886ED5}" srcOrd="3" destOrd="0" parTransId="{55F071CD-66A4-4B39-BE78-B58AD25F8B62}" sibTransId="{93BACC9E-95C4-48CD-AC83-70FAE660D008}"/>
    <dgm:cxn modelId="{19F5FA4A-CC95-467E-BC1F-83EDA2B8490E}" type="presParOf" srcId="{2E075660-C228-4924-B330-9CDF757F99AE}" destId="{FE6D327A-ED0E-493F-9149-640D157AAD73}" srcOrd="0" destOrd="0" presId="urn:microsoft.com/office/officeart/2008/layout/TitledPictureBlocks"/>
    <dgm:cxn modelId="{91F770A9-988B-4B73-B205-7F83D91D0BD1}" type="presParOf" srcId="{FE6D327A-ED0E-493F-9149-640D157AAD73}" destId="{F2ADE67A-3626-4B0E-A929-20617BFA0A4D}" srcOrd="0" destOrd="0" presId="urn:microsoft.com/office/officeart/2008/layout/TitledPictureBlocks"/>
    <dgm:cxn modelId="{12D221BF-C339-440B-BD4C-9F7B2B7C2C8A}" type="presParOf" srcId="{FE6D327A-ED0E-493F-9149-640D157AAD73}" destId="{A489BF1C-0F81-4849-803F-E6D076D781CD}" srcOrd="1" destOrd="0" presId="urn:microsoft.com/office/officeart/2008/layout/TitledPictureBlocks"/>
    <dgm:cxn modelId="{F03D5F66-396D-42BA-8E8A-52BA6D869703}" type="presParOf" srcId="{FE6D327A-ED0E-493F-9149-640D157AAD73}" destId="{7B885539-5005-479F-9CC0-7C83C924F489}" srcOrd="2" destOrd="0" presId="urn:microsoft.com/office/officeart/2008/layout/TitledPictureBlocks"/>
    <dgm:cxn modelId="{3DBA9E5D-88F0-410B-9588-E4333BBC3F07}" type="presParOf" srcId="{2E075660-C228-4924-B330-9CDF757F99AE}" destId="{16DE6457-DB49-4AA6-A95D-C81AF012B451}" srcOrd="1" destOrd="0" presId="urn:microsoft.com/office/officeart/2008/layout/TitledPictureBlocks"/>
    <dgm:cxn modelId="{54380E82-6D4D-466D-9F6C-6565088DCFCA}" type="presParOf" srcId="{2E075660-C228-4924-B330-9CDF757F99AE}" destId="{971F9570-E5C9-4A81-A1BA-DB80ADBEA622}" srcOrd="2" destOrd="0" presId="urn:microsoft.com/office/officeart/2008/layout/TitledPictureBlocks"/>
    <dgm:cxn modelId="{37A72FDA-29EC-4842-B0E3-73213CD784FF}" type="presParOf" srcId="{971F9570-E5C9-4A81-A1BA-DB80ADBEA622}" destId="{F08270BB-40B4-49CD-A92E-B641BFAB931E}" srcOrd="0" destOrd="0" presId="urn:microsoft.com/office/officeart/2008/layout/TitledPictureBlocks"/>
    <dgm:cxn modelId="{C3757C71-D4E3-4367-9968-0D779F90069F}" type="presParOf" srcId="{971F9570-E5C9-4A81-A1BA-DB80ADBEA622}" destId="{23985A86-3466-498A-B2E0-48DAB488F5C5}" srcOrd="1" destOrd="0" presId="urn:microsoft.com/office/officeart/2008/layout/TitledPictureBlocks"/>
    <dgm:cxn modelId="{CA5B27E7-5331-4711-9486-581880909609}" type="presParOf" srcId="{971F9570-E5C9-4A81-A1BA-DB80ADBEA622}" destId="{535A3173-158F-4414-B987-4AE596B967F3}" srcOrd="2" destOrd="0" presId="urn:microsoft.com/office/officeart/2008/layout/TitledPictureBlocks"/>
    <dgm:cxn modelId="{62EE2484-4F05-4276-B50A-3F8BA5E80B52}" type="presParOf" srcId="{2E075660-C228-4924-B330-9CDF757F99AE}" destId="{FF938E1F-EE18-4ACB-92D6-AADFAFF2D00E}" srcOrd="3" destOrd="0" presId="urn:microsoft.com/office/officeart/2008/layout/TitledPictureBlocks"/>
    <dgm:cxn modelId="{9819DFF7-290E-4C7A-A6C3-C1ED9422C5C7}" type="presParOf" srcId="{2E075660-C228-4924-B330-9CDF757F99AE}" destId="{E74B753A-AD06-4AB1-B007-2DD59DDCE9F2}" srcOrd="4" destOrd="0" presId="urn:microsoft.com/office/officeart/2008/layout/TitledPictureBlocks"/>
    <dgm:cxn modelId="{D189DF02-24DB-4F83-9AD0-E8C1671CA0AA}" type="presParOf" srcId="{E74B753A-AD06-4AB1-B007-2DD59DDCE9F2}" destId="{7A9350C6-9872-4B90-AA2B-CDC6F7BAF5B7}" srcOrd="0" destOrd="0" presId="urn:microsoft.com/office/officeart/2008/layout/TitledPictureBlocks"/>
    <dgm:cxn modelId="{7EBCB347-6425-4A91-B8BD-723472B7B14B}" type="presParOf" srcId="{E74B753A-AD06-4AB1-B007-2DD59DDCE9F2}" destId="{F3E8CAE4-7F30-4815-BAEB-C1C87ADC0952}" srcOrd="1" destOrd="0" presId="urn:microsoft.com/office/officeart/2008/layout/TitledPictureBlocks"/>
    <dgm:cxn modelId="{BAE9A5DD-40C5-4229-8293-757BD83AF5C1}" type="presParOf" srcId="{E74B753A-AD06-4AB1-B007-2DD59DDCE9F2}" destId="{14F65CDC-9BBB-4580-8681-7CC6CF811E6A}" srcOrd="2" destOrd="0" presId="urn:microsoft.com/office/officeart/2008/layout/TitledPictureBlocks"/>
    <dgm:cxn modelId="{7407A095-4951-45AC-8A8E-6B8C37741D1C}" type="presParOf" srcId="{2E075660-C228-4924-B330-9CDF757F99AE}" destId="{287D354D-CF33-4AE6-AB8D-C113B26FCDF5}" srcOrd="5" destOrd="0" presId="urn:microsoft.com/office/officeart/2008/layout/TitledPictureBlocks"/>
    <dgm:cxn modelId="{F6E08F91-B2CD-4F3C-BFAD-2F65DA37D56B}" type="presParOf" srcId="{2E075660-C228-4924-B330-9CDF757F99AE}" destId="{135757F8-6B5E-48C6-A5A5-82DD95F610C8}" srcOrd="6" destOrd="0" presId="urn:microsoft.com/office/officeart/2008/layout/TitledPictureBlocks"/>
    <dgm:cxn modelId="{2A91A62B-1B0D-4D39-853F-A114AA96D9E5}" type="presParOf" srcId="{135757F8-6B5E-48C6-A5A5-82DD95F610C8}" destId="{54992ADC-8880-4343-8D7D-358F0BAD9ADA}" srcOrd="0" destOrd="0" presId="urn:microsoft.com/office/officeart/2008/layout/TitledPictureBlocks"/>
    <dgm:cxn modelId="{DC935BCC-933A-4990-950E-0C6C417C3885}" type="presParOf" srcId="{135757F8-6B5E-48C6-A5A5-82DD95F610C8}" destId="{06689669-A19D-42E7-A6D0-6127774D1593}" srcOrd="1" destOrd="0" presId="urn:microsoft.com/office/officeart/2008/layout/TitledPictureBlocks"/>
    <dgm:cxn modelId="{735DEF71-5E9D-4170-90A1-F359D484D57C}" type="presParOf" srcId="{135757F8-6B5E-48C6-A5A5-82DD95F610C8}" destId="{E2034CF4-E4D9-4BC7-8C79-B59EC326620F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F4A715-46CC-4155-B5AA-33A3B96694C5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2F383B-E5D0-4B56-924F-C3EAB2D1CFBE}">
      <dgm:prSet/>
      <dgm:spPr/>
      <dgm:t>
        <a:bodyPr/>
        <a:lstStyle/>
        <a:p>
          <a:pPr rtl="0"/>
          <a:r>
            <a:rPr lang="en-US" dirty="0" smtClean="0"/>
            <a:t>Mold</a:t>
          </a:r>
          <a:endParaRPr lang="en-US" dirty="0"/>
        </a:p>
      </dgm:t>
    </dgm:pt>
    <dgm:pt modelId="{5AE54653-8151-4459-A916-B053609CC7D9}" type="parTrans" cxnId="{A5A8172B-E0F9-4DB4-B65A-2A25CE5804B7}">
      <dgm:prSet/>
      <dgm:spPr/>
      <dgm:t>
        <a:bodyPr/>
        <a:lstStyle/>
        <a:p>
          <a:endParaRPr lang="en-US"/>
        </a:p>
      </dgm:t>
    </dgm:pt>
    <dgm:pt modelId="{1EA2B4A5-5A49-43AF-AFF3-758CED3E7762}" type="sibTrans" cxnId="{A5A8172B-E0F9-4DB4-B65A-2A25CE5804B7}">
      <dgm:prSet/>
      <dgm:spPr/>
      <dgm:t>
        <a:bodyPr/>
        <a:lstStyle/>
        <a:p>
          <a:endParaRPr lang="en-US"/>
        </a:p>
      </dgm:t>
    </dgm:pt>
    <dgm:pt modelId="{B82B9E4B-25FC-4959-9E69-9C3F943B1C99}">
      <dgm:prSet/>
      <dgm:spPr/>
      <dgm:t>
        <a:bodyPr/>
        <a:lstStyle/>
        <a:p>
          <a:pPr rtl="0"/>
          <a:r>
            <a:rPr lang="en-US" smtClean="0"/>
            <a:t>Air Quality</a:t>
          </a:r>
          <a:endParaRPr lang="en-US"/>
        </a:p>
      </dgm:t>
    </dgm:pt>
    <dgm:pt modelId="{FD3401A2-CF08-4566-B546-07C16EBD9D5C}" type="parTrans" cxnId="{49E8F53A-370B-4C3E-A1C8-77AA3B9317AC}">
      <dgm:prSet/>
      <dgm:spPr/>
      <dgm:t>
        <a:bodyPr/>
        <a:lstStyle/>
        <a:p>
          <a:endParaRPr lang="en-US"/>
        </a:p>
      </dgm:t>
    </dgm:pt>
    <dgm:pt modelId="{3E78BEE5-A1E5-4A45-BBD3-9D0D051D4580}" type="sibTrans" cxnId="{49E8F53A-370B-4C3E-A1C8-77AA3B9317AC}">
      <dgm:prSet/>
      <dgm:spPr/>
      <dgm:t>
        <a:bodyPr/>
        <a:lstStyle/>
        <a:p>
          <a:endParaRPr lang="en-US"/>
        </a:p>
      </dgm:t>
    </dgm:pt>
    <dgm:pt modelId="{25AF0003-7D81-4ABF-A033-8D00CA2A17F2}">
      <dgm:prSet/>
      <dgm:spPr/>
      <dgm:t>
        <a:bodyPr/>
        <a:lstStyle/>
        <a:p>
          <a:pPr rtl="0"/>
          <a:r>
            <a:rPr lang="en-US" dirty="0" smtClean="0"/>
            <a:t>Carbon Monoxide</a:t>
          </a:r>
          <a:endParaRPr lang="en-US" dirty="0"/>
        </a:p>
      </dgm:t>
    </dgm:pt>
    <dgm:pt modelId="{E49AC580-CE87-4D14-909F-45707E325A86}" type="parTrans" cxnId="{B36FB6BF-AADF-475B-92F4-D1286FC6D0B1}">
      <dgm:prSet/>
      <dgm:spPr/>
      <dgm:t>
        <a:bodyPr/>
        <a:lstStyle/>
        <a:p>
          <a:endParaRPr lang="en-US"/>
        </a:p>
      </dgm:t>
    </dgm:pt>
    <dgm:pt modelId="{A2D16B7E-02DD-4D69-949A-2E8D2465967B}" type="sibTrans" cxnId="{B36FB6BF-AADF-475B-92F4-D1286FC6D0B1}">
      <dgm:prSet/>
      <dgm:spPr/>
      <dgm:t>
        <a:bodyPr/>
        <a:lstStyle/>
        <a:p>
          <a:endParaRPr lang="en-US"/>
        </a:p>
      </dgm:t>
    </dgm:pt>
    <dgm:pt modelId="{3CDC8A79-7C6C-499F-81D7-A5AB77D5FBC6}">
      <dgm:prSet/>
      <dgm:spPr/>
      <dgm:t>
        <a:bodyPr/>
        <a:lstStyle/>
        <a:p>
          <a:pPr rtl="0"/>
          <a:r>
            <a:rPr lang="en-US" smtClean="0"/>
            <a:t>Asbestos</a:t>
          </a:r>
          <a:endParaRPr lang="en-US"/>
        </a:p>
      </dgm:t>
    </dgm:pt>
    <dgm:pt modelId="{39EDF01B-1A68-40CF-BC80-3C905E490C05}" type="parTrans" cxnId="{4B1A3023-6F5E-4FDF-B3C2-B1B0CB067EDB}">
      <dgm:prSet/>
      <dgm:spPr/>
      <dgm:t>
        <a:bodyPr/>
        <a:lstStyle/>
        <a:p>
          <a:endParaRPr lang="en-US"/>
        </a:p>
      </dgm:t>
    </dgm:pt>
    <dgm:pt modelId="{C4752B8E-35D1-4D59-8832-321649A64E7E}" type="sibTrans" cxnId="{4B1A3023-6F5E-4FDF-B3C2-B1B0CB067EDB}">
      <dgm:prSet/>
      <dgm:spPr/>
      <dgm:t>
        <a:bodyPr/>
        <a:lstStyle/>
        <a:p>
          <a:endParaRPr lang="en-US"/>
        </a:p>
      </dgm:t>
    </dgm:pt>
    <dgm:pt modelId="{F6C22458-CEAB-47F1-8D92-3843F219E590}">
      <dgm:prSet/>
      <dgm:spPr/>
      <dgm:t>
        <a:bodyPr/>
        <a:lstStyle/>
        <a:p>
          <a:pPr rtl="0"/>
          <a:r>
            <a:rPr lang="en-US" smtClean="0"/>
            <a:t>Pests</a:t>
          </a:r>
          <a:endParaRPr lang="en-US"/>
        </a:p>
      </dgm:t>
    </dgm:pt>
    <dgm:pt modelId="{E37B297C-EFB8-4A0E-B97D-948B71C4F008}" type="parTrans" cxnId="{271C6921-138E-4BB1-AEE8-313C244A01B5}">
      <dgm:prSet/>
      <dgm:spPr/>
      <dgm:t>
        <a:bodyPr/>
        <a:lstStyle/>
        <a:p>
          <a:endParaRPr lang="en-US"/>
        </a:p>
      </dgm:t>
    </dgm:pt>
    <dgm:pt modelId="{2DD3CB42-7034-47C7-8F26-0960DB51A6A3}" type="sibTrans" cxnId="{271C6921-138E-4BB1-AEE8-313C244A01B5}">
      <dgm:prSet/>
      <dgm:spPr/>
      <dgm:t>
        <a:bodyPr/>
        <a:lstStyle/>
        <a:p>
          <a:endParaRPr lang="en-US"/>
        </a:p>
      </dgm:t>
    </dgm:pt>
    <dgm:pt modelId="{7DB876D1-8567-4DD6-90CB-538D15C6D029}" type="pres">
      <dgm:prSet presAssocID="{E5F4A715-46CC-4155-B5AA-33A3B96694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177F1D-A204-4215-B265-3135D4F1CB5E}" type="pres">
      <dgm:prSet presAssocID="{152F383B-E5D0-4B56-924F-C3EAB2D1CFBE}" presName="composite" presStyleCnt="0"/>
      <dgm:spPr/>
    </dgm:pt>
    <dgm:pt modelId="{6990BFAB-5E44-4AF6-8246-E5588E2715EA}" type="pres">
      <dgm:prSet presAssocID="{152F383B-E5D0-4B56-924F-C3EAB2D1CFBE}" presName="rect1" presStyleLbl="b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9700240-DE46-4F71-8E5B-278E9959A4AB}" type="pres">
      <dgm:prSet presAssocID="{152F383B-E5D0-4B56-924F-C3EAB2D1CFBE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924E0-38C4-492A-A119-03749FCF825F}" type="pres">
      <dgm:prSet presAssocID="{1EA2B4A5-5A49-43AF-AFF3-758CED3E7762}" presName="sibTrans" presStyleCnt="0"/>
      <dgm:spPr/>
    </dgm:pt>
    <dgm:pt modelId="{B5006D1B-F06A-4912-A9E9-E2C040D702D0}" type="pres">
      <dgm:prSet presAssocID="{B82B9E4B-25FC-4959-9E69-9C3F943B1C99}" presName="composite" presStyleCnt="0"/>
      <dgm:spPr/>
    </dgm:pt>
    <dgm:pt modelId="{DE620604-66E5-4F3B-B7F0-63896A3EF2DF}" type="pres">
      <dgm:prSet presAssocID="{B82B9E4B-25FC-4959-9E69-9C3F943B1C99}" presName="rect1" presStyleLbl="b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CB864DC-6C43-4752-A21B-DD85B431B36A}" type="pres">
      <dgm:prSet presAssocID="{B82B9E4B-25FC-4959-9E69-9C3F943B1C99}" presName="wedgeRectCallout1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2F31FA-D971-48AC-AC63-12F5EDCA828E}" type="pres">
      <dgm:prSet presAssocID="{3E78BEE5-A1E5-4A45-BBD3-9D0D051D4580}" presName="sibTrans" presStyleCnt="0"/>
      <dgm:spPr/>
    </dgm:pt>
    <dgm:pt modelId="{0CA99066-6F5E-4A93-8C2B-236CCD1C540E}" type="pres">
      <dgm:prSet presAssocID="{25AF0003-7D81-4ABF-A033-8D00CA2A17F2}" presName="composite" presStyleCnt="0"/>
      <dgm:spPr/>
    </dgm:pt>
    <dgm:pt modelId="{FEB79467-1A89-4EB8-A740-8F1C1DC03400}" type="pres">
      <dgm:prSet presAssocID="{25AF0003-7D81-4ABF-A033-8D00CA2A17F2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6E5983A-B934-4936-AC47-0126E98E5B68}" type="pres">
      <dgm:prSet presAssocID="{25AF0003-7D81-4ABF-A033-8D00CA2A17F2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752D6D-50FD-49D5-8229-E146D9A4184B}" type="pres">
      <dgm:prSet presAssocID="{A2D16B7E-02DD-4D69-949A-2E8D2465967B}" presName="sibTrans" presStyleCnt="0"/>
      <dgm:spPr/>
    </dgm:pt>
    <dgm:pt modelId="{52063043-CE9E-46F0-97DF-ECB814150717}" type="pres">
      <dgm:prSet presAssocID="{3CDC8A79-7C6C-499F-81D7-A5AB77D5FBC6}" presName="composite" presStyleCnt="0"/>
      <dgm:spPr/>
    </dgm:pt>
    <dgm:pt modelId="{E43BFCC3-E872-46EA-B665-5B006F69108D}" type="pres">
      <dgm:prSet presAssocID="{3CDC8A79-7C6C-499F-81D7-A5AB77D5FBC6}" presName="rect1" presStyleLbl="b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87D9EAE-6922-43D4-A1C2-0D2985EE1082}" type="pres">
      <dgm:prSet presAssocID="{3CDC8A79-7C6C-499F-81D7-A5AB77D5FBC6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E054CC-2594-4F4E-A776-C972A51C1757}" type="pres">
      <dgm:prSet presAssocID="{C4752B8E-35D1-4D59-8832-321649A64E7E}" presName="sibTrans" presStyleCnt="0"/>
      <dgm:spPr/>
    </dgm:pt>
    <dgm:pt modelId="{1DD9B9AA-1783-4679-A804-FBA22EEC260B}" type="pres">
      <dgm:prSet presAssocID="{F6C22458-CEAB-47F1-8D92-3843F219E590}" presName="composite" presStyleCnt="0"/>
      <dgm:spPr/>
    </dgm:pt>
    <dgm:pt modelId="{D317DEF9-A891-4460-B1CD-2C76FB8EA435}" type="pres">
      <dgm:prSet presAssocID="{F6C22458-CEAB-47F1-8D92-3843F219E590}" presName="rect1" presStyleLbl="b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F3F782F-269A-4094-8DF8-451BE4AA1497}" type="pres">
      <dgm:prSet presAssocID="{F6C22458-CEAB-47F1-8D92-3843F219E590}" presName="wedgeRectCallout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A8172B-E0F9-4DB4-B65A-2A25CE5804B7}" srcId="{E5F4A715-46CC-4155-B5AA-33A3B96694C5}" destId="{152F383B-E5D0-4B56-924F-C3EAB2D1CFBE}" srcOrd="0" destOrd="0" parTransId="{5AE54653-8151-4459-A916-B053609CC7D9}" sibTransId="{1EA2B4A5-5A49-43AF-AFF3-758CED3E7762}"/>
    <dgm:cxn modelId="{1D3A0049-2612-4029-B5B4-80572F1D7454}" type="presOf" srcId="{3CDC8A79-7C6C-499F-81D7-A5AB77D5FBC6}" destId="{587D9EAE-6922-43D4-A1C2-0D2985EE1082}" srcOrd="0" destOrd="0" presId="urn:microsoft.com/office/officeart/2008/layout/BendingPictureCaptionList"/>
    <dgm:cxn modelId="{271C6921-138E-4BB1-AEE8-313C244A01B5}" srcId="{E5F4A715-46CC-4155-B5AA-33A3B96694C5}" destId="{F6C22458-CEAB-47F1-8D92-3843F219E590}" srcOrd="4" destOrd="0" parTransId="{E37B297C-EFB8-4A0E-B97D-948B71C4F008}" sibTransId="{2DD3CB42-7034-47C7-8F26-0960DB51A6A3}"/>
    <dgm:cxn modelId="{792A2554-5F7F-4E5C-8383-00473B74C381}" type="presOf" srcId="{B82B9E4B-25FC-4959-9E69-9C3F943B1C99}" destId="{4CB864DC-6C43-4752-A21B-DD85B431B36A}" srcOrd="0" destOrd="0" presId="urn:microsoft.com/office/officeart/2008/layout/BendingPictureCaptionList"/>
    <dgm:cxn modelId="{B36FB6BF-AADF-475B-92F4-D1286FC6D0B1}" srcId="{E5F4A715-46CC-4155-B5AA-33A3B96694C5}" destId="{25AF0003-7D81-4ABF-A033-8D00CA2A17F2}" srcOrd="2" destOrd="0" parTransId="{E49AC580-CE87-4D14-909F-45707E325A86}" sibTransId="{A2D16B7E-02DD-4D69-949A-2E8D2465967B}"/>
    <dgm:cxn modelId="{C3F4D105-A543-4646-9240-3D64563DEB7E}" type="presOf" srcId="{F6C22458-CEAB-47F1-8D92-3843F219E590}" destId="{6F3F782F-269A-4094-8DF8-451BE4AA1497}" srcOrd="0" destOrd="0" presId="urn:microsoft.com/office/officeart/2008/layout/BendingPictureCaptionList"/>
    <dgm:cxn modelId="{43D758E3-4279-4FCE-8CDB-E36BB3EE060C}" type="presOf" srcId="{25AF0003-7D81-4ABF-A033-8D00CA2A17F2}" destId="{56E5983A-B934-4936-AC47-0126E98E5B68}" srcOrd="0" destOrd="0" presId="urn:microsoft.com/office/officeart/2008/layout/BendingPictureCaptionList"/>
    <dgm:cxn modelId="{38CF898D-0A47-4A4B-AEE3-5E9E72564988}" type="presOf" srcId="{152F383B-E5D0-4B56-924F-C3EAB2D1CFBE}" destId="{B9700240-DE46-4F71-8E5B-278E9959A4AB}" srcOrd="0" destOrd="0" presId="urn:microsoft.com/office/officeart/2008/layout/BendingPictureCaptionList"/>
    <dgm:cxn modelId="{4B1A3023-6F5E-4FDF-B3C2-B1B0CB067EDB}" srcId="{E5F4A715-46CC-4155-B5AA-33A3B96694C5}" destId="{3CDC8A79-7C6C-499F-81D7-A5AB77D5FBC6}" srcOrd="3" destOrd="0" parTransId="{39EDF01B-1A68-40CF-BC80-3C905E490C05}" sibTransId="{C4752B8E-35D1-4D59-8832-321649A64E7E}"/>
    <dgm:cxn modelId="{7FD15977-786C-4DCF-8292-C0998FB5FD17}" type="presOf" srcId="{E5F4A715-46CC-4155-B5AA-33A3B96694C5}" destId="{7DB876D1-8567-4DD6-90CB-538D15C6D029}" srcOrd="0" destOrd="0" presId="urn:microsoft.com/office/officeart/2008/layout/BendingPictureCaptionList"/>
    <dgm:cxn modelId="{49E8F53A-370B-4C3E-A1C8-77AA3B9317AC}" srcId="{E5F4A715-46CC-4155-B5AA-33A3B96694C5}" destId="{B82B9E4B-25FC-4959-9E69-9C3F943B1C99}" srcOrd="1" destOrd="0" parTransId="{FD3401A2-CF08-4566-B546-07C16EBD9D5C}" sibTransId="{3E78BEE5-A1E5-4A45-BBD3-9D0D051D4580}"/>
    <dgm:cxn modelId="{D6EC1B38-A046-4C44-B40D-CF0FCAC06493}" type="presParOf" srcId="{7DB876D1-8567-4DD6-90CB-538D15C6D029}" destId="{68177F1D-A204-4215-B265-3135D4F1CB5E}" srcOrd="0" destOrd="0" presId="urn:microsoft.com/office/officeart/2008/layout/BendingPictureCaptionList"/>
    <dgm:cxn modelId="{D8580F7D-D6F2-4043-8CFC-259DF15F9589}" type="presParOf" srcId="{68177F1D-A204-4215-B265-3135D4F1CB5E}" destId="{6990BFAB-5E44-4AF6-8246-E5588E2715EA}" srcOrd="0" destOrd="0" presId="urn:microsoft.com/office/officeart/2008/layout/BendingPictureCaptionList"/>
    <dgm:cxn modelId="{5454A98C-22C8-41AB-9538-2DF52719EDAA}" type="presParOf" srcId="{68177F1D-A204-4215-B265-3135D4F1CB5E}" destId="{B9700240-DE46-4F71-8E5B-278E9959A4AB}" srcOrd="1" destOrd="0" presId="urn:microsoft.com/office/officeart/2008/layout/BendingPictureCaptionList"/>
    <dgm:cxn modelId="{A04B7DA2-334B-48F6-968A-44623535D91A}" type="presParOf" srcId="{7DB876D1-8567-4DD6-90CB-538D15C6D029}" destId="{2C4924E0-38C4-492A-A119-03749FCF825F}" srcOrd="1" destOrd="0" presId="urn:microsoft.com/office/officeart/2008/layout/BendingPictureCaptionList"/>
    <dgm:cxn modelId="{3D93753F-2BB6-4E6D-A184-322FEB8773C5}" type="presParOf" srcId="{7DB876D1-8567-4DD6-90CB-538D15C6D029}" destId="{B5006D1B-F06A-4912-A9E9-E2C040D702D0}" srcOrd="2" destOrd="0" presId="urn:microsoft.com/office/officeart/2008/layout/BendingPictureCaptionList"/>
    <dgm:cxn modelId="{24AD3A64-9E91-43B7-A050-EBB95342C9DA}" type="presParOf" srcId="{B5006D1B-F06A-4912-A9E9-E2C040D702D0}" destId="{DE620604-66E5-4F3B-B7F0-63896A3EF2DF}" srcOrd="0" destOrd="0" presId="urn:microsoft.com/office/officeart/2008/layout/BendingPictureCaptionList"/>
    <dgm:cxn modelId="{5EEE0101-A356-4283-8921-AC2517C10948}" type="presParOf" srcId="{B5006D1B-F06A-4912-A9E9-E2C040D702D0}" destId="{4CB864DC-6C43-4752-A21B-DD85B431B36A}" srcOrd="1" destOrd="0" presId="urn:microsoft.com/office/officeart/2008/layout/BendingPictureCaptionList"/>
    <dgm:cxn modelId="{940E379F-F3B2-48AE-8C55-636488D15243}" type="presParOf" srcId="{7DB876D1-8567-4DD6-90CB-538D15C6D029}" destId="{BE2F31FA-D971-48AC-AC63-12F5EDCA828E}" srcOrd="3" destOrd="0" presId="urn:microsoft.com/office/officeart/2008/layout/BendingPictureCaptionList"/>
    <dgm:cxn modelId="{ABC33099-73D4-4F29-9ACB-F390E87DDDE9}" type="presParOf" srcId="{7DB876D1-8567-4DD6-90CB-538D15C6D029}" destId="{0CA99066-6F5E-4A93-8C2B-236CCD1C540E}" srcOrd="4" destOrd="0" presId="urn:microsoft.com/office/officeart/2008/layout/BendingPictureCaptionList"/>
    <dgm:cxn modelId="{9B085CE9-1F10-421F-8EA5-B36C9592E7E5}" type="presParOf" srcId="{0CA99066-6F5E-4A93-8C2B-236CCD1C540E}" destId="{FEB79467-1A89-4EB8-A740-8F1C1DC03400}" srcOrd="0" destOrd="0" presId="urn:microsoft.com/office/officeart/2008/layout/BendingPictureCaptionList"/>
    <dgm:cxn modelId="{A2D1A1D4-5683-43AE-A2D2-5FD47DA8D424}" type="presParOf" srcId="{0CA99066-6F5E-4A93-8C2B-236CCD1C540E}" destId="{56E5983A-B934-4936-AC47-0126E98E5B68}" srcOrd="1" destOrd="0" presId="urn:microsoft.com/office/officeart/2008/layout/BendingPictureCaptionList"/>
    <dgm:cxn modelId="{FF20B8DB-1586-403D-92DF-E0E2AD2CAB4A}" type="presParOf" srcId="{7DB876D1-8567-4DD6-90CB-538D15C6D029}" destId="{A5752D6D-50FD-49D5-8229-E146D9A4184B}" srcOrd="5" destOrd="0" presId="urn:microsoft.com/office/officeart/2008/layout/BendingPictureCaptionList"/>
    <dgm:cxn modelId="{E3A277F5-FD2B-4678-8C3D-B8E613E7BF21}" type="presParOf" srcId="{7DB876D1-8567-4DD6-90CB-538D15C6D029}" destId="{52063043-CE9E-46F0-97DF-ECB814150717}" srcOrd="6" destOrd="0" presId="urn:microsoft.com/office/officeart/2008/layout/BendingPictureCaptionList"/>
    <dgm:cxn modelId="{CF5B909B-7706-4862-8134-302E4D6E8420}" type="presParOf" srcId="{52063043-CE9E-46F0-97DF-ECB814150717}" destId="{E43BFCC3-E872-46EA-B665-5B006F69108D}" srcOrd="0" destOrd="0" presId="urn:microsoft.com/office/officeart/2008/layout/BendingPictureCaptionList"/>
    <dgm:cxn modelId="{8BC7F418-2D61-41E0-A556-429B4D34DD8C}" type="presParOf" srcId="{52063043-CE9E-46F0-97DF-ECB814150717}" destId="{587D9EAE-6922-43D4-A1C2-0D2985EE1082}" srcOrd="1" destOrd="0" presId="urn:microsoft.com/office/officeart/2008/layout/BendingPictureCaptionList"/>
    <dgm:cxn modelId="{88F03A6A-2D54-49B5-BDF6-4A7AEFDD6F31}" type="presParOf" srcId="{7DB876D1-8567-4DD6-90CB-538D15C6D029}" destId="{87E054CC-2594-4F4E-A776-C972A51C1757}" srcOrd="7" destOrd="0" presId="urn:microsoft.com/office/officeart/2008/layout/BendingPictureCaptionList"/>
    <dgm:cxn modelId="{F972F88C-BDA6-4759-AEEE-BF63C0FF824D}" type="presParOf" srcId="{7DB876D1-8567-4DD6-90CB-538D15C6D029}" destId="{1DD9B9AA-1783-4679-A804-FBA22EEC260B}" srcOrd="8" destOrd="0" presId="urn:microsoft.com/office/officeart/2008/layout/BendingPictureCaptionList"/>
    <dgm:cxn modelId="{0A2CDEAE-D40C-4BCF-9646-CCF2CAB2CDA1}" type="presParOf" srcId="{1DD9B9AA-1783-4679-A804-FBA22EEC260B}" destId="{D317DEF9-A891-4460-B1CD-2C76FB8EA435}" srcOrd="0" destOrd="0" presId="urn:microsoft.com/office/officeart/2008/layout/BendingPictureCaptionList"/>
    <dgm:cxn modelId="{ABEE013C-979C-4AF2-9427-399929F00445}" type="presParOf" srcId="{1DD9B9AA-1783-4679-A804-FBA22EEC260B}" destId="{6F3F782F-269A-4094-8DF8-451BE4AA149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CE0069-E4A5-4F02-923F-A9FDF0879EE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A797CD-EF7E-41FA-B28E-5279CED5671D}">
      <dgm:prSet phldrT="[Text]"/>
      <dgm:spPr/>
      <dgm:t>
        <a:bodyPr/>
        <a:lstStyle/>
        <a:p>
          <a:r>
            <a:rPr lang="en-US" dirty="0" smtClean="0"/>
            <a:t>Heat &amp; AC</a:t>
          </a:r>
          <a:endParaRPr lang="en-US" dirty="0"/>
        </a:p>
      </dgm:t>
    </dgm:pt>
    <dgm:pt modelId="{500D88DA-984A-4092-92F0-294ECB779226}" type="parTrans" cxnId="{5C420830-AB46-46E3-A53B-6C79B022BAB5}">
      <dgm:prSet/>
      <dgm:spPr/>
      <dgm:t>
        <a:bodyPr/>
        <a:lstStyle/>
        <a:p>
          <a:endParaRPr lang="en-US"/>
        </a:p>
      </dgm:t>
    </dgm:pt>
    <dgm:pt modelId="{B47DD9A2-BDB2-4BC5-B083-06604DD6AEE2}" type="sibTrans" cxnId="{5C420830-AB46-46E3-A53B-6C79B022BAB5}">
      <dgm:prSet/>
      <dgm:spPr/>
      <dgm:t>
        <a:bodyPr/>
        <a:lstStyle/>
        <a:p>
          <a:endParaRPr lang="en-US"/>
        </a:p>
      </dgm:t>
    </dgm:pt>
    <dgm:pt modelId="{5EF0EE19-F020-4B77-A2E9-948E9DFE1323}">
      <dgm:prSet phldrT="[Text]"/>
      <dgm:spPr/>
      <dgm:t>
        <a:bodyPr/>
        <a:lstStyle/>
        <a:p>
          <a:r>
            <a:rPr lang="en-US" dirty="0" smtClean="0"/>
            <a:t>Reduce setting</a:t>
          </a:r>
          <a:endParaRPr lang="en-US" dirty="0"/>
        </a:p>
      </dgm:t>
    </dgm:pt>
    <dgm:pt modelId="{F6A93024-C676-4713-B666-D3EF1461A6A9}" type="parTrans" cxnId="{8A2793CA-F2DD-4419-888C-DCCD6EA4FBEE}">
      <dgm:prSet/>
      <dgm:spPr/>
      <dgm:t>
        <a:bodyPr/>
        <a:lstStyle/>
        <a:p>
          <a:endParaRPr lang="en-US"/>
        </a:p>
      </dgm:t>
    </dgm:pt>
    <dgm:pt modelId="{BAFF4930-368E-49FE-9DDE-572BB61CDD1C}" type="sibTrans" cxnId="{8A2793CA-F2DD-4419-888C-DCCD6EA4FBEE}">
      <dgm:prSet/>
      <dgm:spPr/>
      <dgm:t>
        <a:bodyPr/>
        <a:lstStyle/>
        <a:p>
          <a:endParaRPr lang="en-US"/>
        </a:p>
      </dgm:t>
    </dgm:pt>
    <dgm:pt modelId="{17A4040E-3AC1-40A8-BA56-540889E550B0}">
      <dgm:prSet phldrT="[Text]"/>
      <dgm:spPr/>
      <dgm:t>
        <a:bodyPr/>
        <a:lstStyle/>
        <a:p>
          <a:r>
            <a:rPr lang="en-US" dirty="0" smtClean="0"/>
            <a:t>Turn down when away </a:t>
          </a:r>
          <a:endParaRPr lang="en-US" dirty="0"/>
        </a:p>
      </dgm:t>
    </dgm:pt>
    <dgm:pt modelId="{2D3F04C1-8206-4132-8754-912B8968825B}" type="parTrans" cxnId="{71BF2CF9-F8F6-4FE9-804D-93D341E42665}">
      <dgm:prSet/>
      <dgm:spPr/>
      <dgm:t>
        <a:bodyPr/>
        <a:lstStyle/>
        <a:p>
          <a:endParaRPr lang="en-US"/>
        </a:p>
      </dgm:t>
    </dgm:pt>
    <dgm:pt modelId="{FACBFA20-304E-4F0D-B33F-360B00E72AF3}" type="sibTrans" cxnId="{71BF2CF9-F8F6-4FE9-804D-93D341E42665}">
      <dgm:prSet/>
      <dgm:spPr/>
      <dgm:t>
        <a:bodyPr/>
        <a:lstStyle/>
        <a:p>
          <a:endParaRPr lang="en-US"/>
        </a:p>
      </dgm:t>
    </dgm:pt>
    <dgm:pt modelId="{5FEE99D7-B34D-49A1-B43E-C780ED2E41AA}">
      <dgm:prSet phldrT="[Text]"/>
      <dgm:spPr/>
      <dgm:t>
        <a:bodyPr/>
        <a:lstStyle/>
        <a:p>
          <a:r>
            <a:rPr lang="en-US" dirty="0" smtClean="0"/>
            <a:t>Water Heat</a:t>
          </a:r>
          <a:endParaRPr lang="en-US" dirty="0"/>
        </a:p>
      </dgm:t>
    </dgm:pt>
    <dgm:pt modelId="{793C6227-B8E3-40CD-9C4F-DB32BC9B4C2C}" type="parTrans" cxnId="{0C5D7086-0610-4F84-9994-C5CC3F9A861B}">
      <dgm:prSet/>
      <dgm:spPr/>
      <dgm:t>
        <a:bodyPr/>
        <a:lstStyle/>
        <a:p>
          <a:endParaRPr lang="en-US"/>
        </a:p>
      </dgm:t>
    </dgm:pt>
    <dgm:pt modelId="{7CA83F89-4C8D-40C6-B946-05B109B56F27}" type="sibTrans" cxnId="{0C5D7086-0610-4F84-9994-C5CC3F9A861B}">
      <dgm:prSet/>
      <dgm:spPr/>
      <dgm:t>
        <a:bodyPr/>
        <a:lstStyle/>
        <a:p>
          <a:endParaRPr lang="en-US"/>
        </a:p>
      </dgm:t>
    </dgm:pt>
    <dgm:pt modelId="{5FD8EE16-AC6D-4278-B1EE-D915F49670F0}">
      <dgm:prSet phldrT="[Text]"/>
      <dgm:spPr/>
      <dgm:t>
        <a:bodyPr/>
        <a:lstStyle/>
        <a:p>
          <a:r>
            <a:rPr lang="en-US" dirty="0" smtClean="0"/>
            <a:t>Turn down temperature</a:t>
          </a:r>
          <a:endParaRPr lang="en-US" dirty="0"/>
        </a:p>
      </dgm:t>
    </dgm:pt>
    <dgm:pt modelId="{49EB02AE-D24F-4FD9-94A7-7A9336E60581}" type="parTrans" cxnId="{7D118201-E3D6-4F57-9005-9855E8ACCAE7}">
      <dgm:prSet/>
      <dgm:spPr/>
      <dgm:t>
        <a:bodyPr/>
        <a:lstStyle/>
        <a:p>
          <a:endParaRPr lang="en-US"/>
        </a:p>
      </dgm:t>
    </dgm:pt>
    <dgm:pt modelId="{F9BDC273-3F70-41E2-8EC7-DEAEC80E4BC7}" type="sibTrans" cxnId="{7D118201-E3D6-4F57-9005-9855E8ACCAE7}">
      <dgm:prSet/>
      <dgm:spPr/>
      <dgm:t>
        <a:bodyPr/>
        <a:lstStyle/>
        <a:p>
          <a:endParaRPr lang="en-US"/>
        </a:p>
      </dgm:t>
    </dgm:pt>
    <dgm:pt modelId="{2975FE14-3073-4D4C-A310-F5236BAD0559}">
      <dgm:prSet phldrT="[Text]"/>
      <dgm:spPr/>
      <dgm:t>
        <a:bodyPr/>
        <a:lstStyle/>
        <a:p>
          <a:r>
            <a:rPr lang="en-US" dirty="0" smtClean="0"/>
            <a:t>Turn down when away on vacation</a:t>
          </a:r>
          <a:endParaRPr lang="en-US" dirty="0"/>
        </a:p>
      </dgm:t>
    </dgm:pt>
    <dgm:pt modelId="{96935539-4809-4DE3-87C3-C17D4F6AF7C0}" type="parTrans" cxnId="{4721BBB3-5B90-40A4-AC7C-AE8BB3AA7CF2}">
      <dgm:prSet/>
      <dgm:spPr/>
      <dgm:t>
        <a:bodyPr/>
        <a:lstStyle/>
        <a:p>
          <a:endParaRPr lang="en-US"/>
        </a:p>
      </dgm:t>
    </dgm:pt>
    <dgm:pt modelId="{F3C2FB5A-1C12-41CA-B4EE-0CB2D47578B5}" type="sibTrans" cxnId="{4721BBB3-5B90-40A4-AC7C-AE8BB3AA7CF2}">
      <dgm:prSet/>
      <dgm:spPr/>
      <dgm:t>
        <a:bodyPr/>
        <a:lstStyle/>
        <a:p>
          <a:endParaRPr lang="en-US"/>
        </a:p>
      </dgm:t>
    </dgm:pt>
    <dgm:pt modelId="{3255C562-293C-42BB-9A6D-239E72B2C1F1}">
      <dgm:prSet phldrT="[Text]"/>
      <dgm:spPr/>
      <dgm:t>
        <a:bodyPr/>
        <a:lstStyle/>
        <a:p>
          <a:r>
            <a:rPr lang="en-US" dirty="0" smtClean="0"/>
            <a:t>Other</a:t>
          </a:r>
          <a:endParaRPr lang="en-US" dirty="0"/>
        </a:p>
      </dgm:t>
    </dgm:pt>
    <dgm:pt modelId="{F4A3A185-D1AF-40A9-A192-2F014C258478}" type="parTrans" cxnId="{5C302C35-72A5-4444-B2D0-6822E59C1EE2}">
      <dgm:prSet/>
      <dgm:spPr/>
      <dgm:t>
        <a:bodyPr/>
        <a:lstStyle/>
        <a:p>
          <a:endParaRPr lang="en-US"/>
        </a:p>
      </dgm:t>
    </dgm:pt>
    <dgm:pt modelId="{26E25136-406E-42E1-AD92-EF2A399DEACA}" type="sibTrans" cxnId="{5C302C35-72A5-4444-B2D0-6822E59C1EE2}">
      <dgm:prSet/>
      <dgm:spPr/>
      <dgm:t>
        <a:bodyPr/>
        <a:lstStyle/>
        <a:p>
          <a:endParaRPr lang="en-US"/>
        </a:p>
      </dgm:t>
    </dgm:pt>
    <dgm:pt modelId="{4C045DC3-18F7-4E82-A46A-D6EFA80FFEDB}">
      <dgm:prSet phldrT="[Text]"/>
      <dgm:spPr/>
      <dgm:t>
        <a:bodyPr/>
        <a:lstStyle/>
        <a:p>
          <a:r>
            <a:rPr lang="en-US" dirty="0" smtClean="0"/>
            <a:t>Turn off anything when not in use</a:t>
          </a:r>
          <a:endParaRPr lang="en-US" dirty="0"/>
        </a:p>
      </dgm:t>
    </dgm:pt>
    <dgm:pt modelId="{7940CFB4-6A7E-4A35-9D31-6BCAB6389503}" type="parTrans" cxnId="{05BE058D-A2E8-4085-BC89-FDBE3ACFE51B}">
      <dgm:prSet/>
      <dgm:spPr/>
      <dgm:t>
        <a:bodyPr/>
        <a:lstStyle/>
        <a:p>
          <a:endParaRPr lang="en-US"/>
        </a:p>
      </dgm:t>
    </dgm:pt>
    <dgm:pt modelId="{23E214D0-31BA-447F-B560-C6BCCD00E5E1}" type="sibTrans" cxnId="{05BE058D-A2E8-4085-BC89-FDBE3ACFE51B}">
      <dgm:prSet/>
      <dgm:spPr/>
      <dgm:t>
        <a:bodyPr/>
        <a:lstStyle/>
        <a:p>
          <a:endParaRPr lang="en-US"/>
        </a:p>
      </dgm:t>
    </dgm:pt>
    <dgm:pt modelId="{1B9EE65F-FC24-4687-8A9A-195A66B6CC34}">
      <dgm:prSet phldrT="[Text]"/>
      <dgm:spPr/>
      <dgm:t>
        <a:bodyPr/>
        <a:lstStyle/>
        <a:p>
          <a:r>
            <a:rPr lang="en-US" dirty="0" smtClean="0"/>
            <a:t>Turn down at night</a:t>
          </a:r>
          <a:endParaRPr lang="en-US" dirty="0"/>
        </a:p>
      </dgm:t>
    </dgm:pt>
    <dgm:pt modelId="{AE15ECF8-C67B-4629-8C9A-69A7F0F9AD4E}" type="parTrans" cxnId="{0D1B98A9-373E-4E66-B8F2-47F4CB0F6081}">
      <dgm:prSet/>
      <dgm:spPr/>
      <dgm:t>
        <a:bodyPr/>
        <a:lstStyle/>
        <a:p>
          <a:endParaRPr lang="en-US"/>
        </a:p>
      </dgm:t>
    </dgm:pt>
    <dgm:pt modelId="{28D94492-8EE5-4201-9807-FD87ED903A04}" type="sibTrans" cxnId="{0D1B98A9-373E-4E66-B8F2-47F4CB0F6081}">
      <dgm:prSet/>
      <dgm:spPr/>
      <dgm:t>
        <a:bodyPr/>
        <a:lstStyle/>
        <a:p>
          <a:endParaRPr lang="en-US"/>
        </a:p>
      </dgm:t>
    </dgm:pt>
    <dgm:pt modelId="{FA127D69-3ABB-4E1F-B8FE-0E0D0225C7EC}">
      <dgm:prSet phldrT="[Text]"/>
      <dgm:spPr/>
      <dgm:t>
        <a:bodyPr/>
        <a:lstStyle/>
        <a:p>
          <a:r>
            <a:rPr lang="en-US" dirty="0" smtClean="0"/>
            <a:t>Shorter showers</a:t>
          </a:r>
          <a:endParaRPr lang="en-US" dirty="0"/>
        </a:p>
      </dgm:t>
    </dgm:pt>
    <dgm:pt modelId="{53B5644A-8A89-4ABD-B425-6BF10BC98BD6}" type="parTrans" cxnId="{6FC3B83C-3144-41E8-A15F-8DA1B0B7B4AC}">
      <dgm:prSet/>
      <dgm:spPr/>
      <dgm:t>
        <a:bodyPr/>
        <a:lstStyle/>
        <a:p>
          <a:endParaRPr lang="en-US"/>
        </a:p>
      </dgm:t>
    </dgm:pt>
    <dgm:pt modelId="{95B08415-36CC-49ED-B9C2-0B6581DE47E8}" type="sibTrans" cxnId="{6FC3B83C-3144-41E8-A15F-8DA1B0B7B4AC}">
      <dgm:prSet/>
      <dgm:spPr/>
      <dgm:t>
        <a:bodyPr/>
        <a:lstStyle/>
        <a:p>
          <a:endParaRPr lang="en-US"/>
        </a:p>
      </dgm:t>
    </dgm:pt>
    <dgm:pt modelId="{E3004021-220F-4C03-A5C5-34AD8855E556}">
      <dgm:prSet phldrT="[Text]"/>
      <dgm:spPr/>
      <dgm:t>
        <a:bodyPr/>
        <a:lstStyle/>
        <a:p>
          <a:r>
            <a:rPr lang="en-US" dirty="0" smtClean="0"/>
            <a:t>Cold water laundry</a:t>
          </a:r>
          <a:endParaRPr lang="en-US" dirty="0"/>
        </a:p>
      </dgm:t>
    </dgm:pt>
    <dgm:pt modelId="{FFEB6240-8E7E-4434-9C47-C3F1313FDDD3}" type="parTrans" cxnId="{2C5E7798-06AB-439C-9481-65D37066910A}">
      <dgm:prSet/>
      <dgm:spPr/>
      <dgm:t>
        <a:bodyPr/>
        <a:lstStyle/>
        <a:p>
          <a:endParaRPr lang="en-US"/>
        </a:p>
      </dgm:t>
    </dgm:pt>
    <dgm:pt modelId="{7B9C5E32-2B10-4A17-BE47-08D1AB6FCA71}" type="sibTrans" cxnId="{2C5E7798-06AB-439C-9481-65D37066910A}">
      <dgm:prSet/>
      <dgm:spPr/>
      <dgm:t>
        <a:bodyPr/>
        <a:lstStyle/>
        <a:p>
          <a:endParaRPr lang="en-US"/>
        </a:p>
      </dgm:t>
    </dgm:pt>
    <dgm:pt modelId="{B2BECFF3-CE1C-4991-837D-EED6C2CB3A96}">
      <dgm:prSet phldrT="[Text]"/>
      <dgm:spPr/>
      <dgm:t>
        <a:bodyPr/>
        <a:lstStyle/>
        <a:p>
          <a:r>
            <a:rPr lang="en-US" dirty="0" smtClean="0"/>
            <a:t>Eliminate second refrigerator/freezer</a:t>
          </a:r>
          <a:endParaRPr lang="en-US" dirty="0"/>
        </a:p>
      </dgm:t>
    </dgm:pt>
    <dgm:pt modelId="{5920501B-15CF-45A8-A766-50C60D3343BD}" type="parTrans" cxnId="{2FA88748-A167-4849-981A-18E6A9EEA10D}">
      <dgm:prSet/>
      <dgm:spPr/>
      <dgm:t>
        <a:bodyPr/>
        <a:lstStyle/>
        <a:p>
          <a:endParaRPr lang="en-US"/>
        </a:p>
      </dgm:t>
    </dgm:pt>
    <dgm:pt modelId="{402506D2-823B-4077-8C31-BA921236518F}" type="sibTrans" cxnId="{2FA88748-A167-4849-981A-18E6A9EEA10D}">
      <dgm:prSet/>
      <dgm:spPr/>
      <dgm:t>
        <a:bodyPr/>
        <a:lstStyle/>
        <a:p>
          <a:endParaRPr lang="en-US"/>
        </a:p>
      </dgm:t>
    </dgm:pt>
    <dgm:pt modelId="{261EE64F-598C-40AE-84DC-4B006E502D5B}" type="pres">
      <dgm:prSet presAssocID="{B6CE0069-E4A5-4F02-923F-A9FDF0879E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7001A9-0478-4A8C-A088-590EF6C3BC18}" type="pres">
      <dgm:prSet presAssocID="{5DA797CD-EF7E-41FA-B28E-5279CED5671D}" presName="composite" presStyleCnt="0"/>
      <dgm:spPr/>
    </dgm:pt>
    <dgm:pt modelId="{32108A33-7389-4A27-8EA3-89E7B969AD57}" type="pres">
      <dgm:prSet presAssocID="{5DA797CD-EF7E-41FA-B28E-5279CED5671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707E1A-0533-41C0-9C95-168C4B6F22FE}" type="pres">
      <dgm:prSet presAssocID="{5DA797CD-EF7E-41FA-B28E-5279CED5671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53EA5-7D22-4F31-9772-4C63478823EE}" type="pres">
      <dgm:prSet presAssocID="{B47DD9A2-BDB2-4BC5-B083-06604DD6AEE2}" presName="space" presStyleCnt="0"/>
      <dgm:spPr/>
    </dgm:pt>
    <dgm:pt modelId="{9AD6A763-815A-4915-A8C5-893EA973F369}" type="pres">
      <dgm:prSet presAssocID="{5FEE99D7-B34D-49A1-B43E-C780ED2E41AA}" presName="composite" presStyleCnt="0"/>
      <dgm:spPr/>
    </dgm:pt>
    <dgm:pt modelId="{AD4B3BCC-3CA9-4503-A664-FDA891FDE266}" type="pres">
      <dgm:prSet presAssocID="{5FEE99D7-B34D-49A1-B43E-C780ED2E41A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CB80A0-5E3F-4EA7-B44B-FCE843318E3B}" type="pres">
      <dgm:prSet presAssocID="{5FEE99D7-B34D-49A1-B43E-C780ED2E41A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1F8E19-0DF9-4B61-A46C-B2851E330464}" type="pres">
      <dgm:prSet presAssocID="{7CA83F89-4C8D-40C6-B946-05B109B56F27}" presName="space" presStyleCnt="0"/>
      <dgm:spPr/>
    </dgm:pt>
    <dgm:pt modelId="{5EA3B799-F47F-4D6B-9872-3758D914DEA9}" type="pres">
      <dgm:prSet presAssocID="{3255C562-293C-42BB-9A6D-239E72B2C1F1}" presName="composite" presStyleCnt="0"/>
      <dgm:spPr/>
    </dgm:pt>
    <dgm:pt modelId="{7F47F66E-FDBE-45B8-AD68-D0F90FF02A4F}" type="pres">
      <dgm:prSet presAssocID="{3255C562-293C-42BB-9A6D-239E72B2C1F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324D3-AEE6-4E42-909D-E4B64FC7D6DF}" type="pres">
      <dgm:prSet presAssocID="{3255C562-293C-42BB-9A6D-239E72B2C1F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A03320-07F9-4983-A231-F58952F25F68}" type="presOf" srcId="{E3004021-220F-4C03-A5C5-34AD8855E556}" destId="{B1CB80A0-5E3F-4EA7-B44B-FCE843318E3B}" srcOrd="0" destOrd="2" presId="urn:microsoft.com/office/officeart/2005/8/layout/hList1"/>
    <dgm:cxn modelId="{2C5E7798-06AB-439C-9481-65D37066910A}" srcId="{5FEE99D7-B34D-49A1-B43E-C780ED2E41AA}" destId="{E3004021-220F-4C03-A5C5-34AD8855E556}" srcOrd="2" destOrd="0" parTransId="{FFEB6240-8E7E-4434-9C47-C3F1313FDDD3}" sibTransId="{7B9C5E32-2B10-4A17-BE47-08D1AB6FCA71}"/>
    <dgm:cxn modelId="{FD87528D-5C53-420B-BB38-F1C83001F54A}" type="presOf" srcId="{FA127D69-3ABB-4E1F-B8FE-0E0D0225C7EC}" destId="{B1CB80A0-5E3F-4EA7-B44B-FCE843318E3B}" srcOrd="0" destOrd="3" presId="urn:microsoft.com/office/officeart/2005/8/layout/hList1"/>
    <dgm:cxn modelId="{6FC3B83C-3144-41E8-A15F-8DA1B0B7B4AC}" srcId="{5FEE99D7-B34D-49A1-B43E-C780ED2E41AA}" destId="{FA127D69-3ABB-4E1F-B8FE-0E0D0225C7EC}" srcOrd="3" destOrd="0" parTransId="{53B5644A-8A89-4ABD-B425-6BF10BC98BD6}" sibTransId="{95B08415-36CC-49ED-B9C2-0B6581DE47E8}"/>
    <dgm:cxn modelId="{84AB7E98-6191-4387-82A9-BF848DA0C66A}" type="presOf" srcId="{5FD8EE16-AC6D-4278-B1EE-D915F49670F0}" destId="{B1CB80A0-5E3F-4EA7-B44B-FCE843318E3B}" srcOrd="0" destOrd="0" presId="urn:microsoft.com/office/officeart/2005/8/layout/hList1"/>
    <dgm:cxn modelId="{8A2793CA-F2DD-4419-888C-DCCD6EA4FBEE}" srcId="{5DA797CD-EF7E-41FA-B28E-5279CED5671D}" destId="{5EF0EE19-F020-4B77-A2E9-948E9DFE1323}" srcOrd="0" destOrd="0" parTransId="{F6A93024-C676-4713-B666-D3EF1461A6A9}" sibTransId="{BAFF4930-368E-49FE-9DDE-572BB61CDD1C}"/>
    <dgm:cxn modelId="{DD114FBB-DFFB-4D77-8321-8D871EF832AF}" type="presOf" srcId="{1B9EE65F-FC24-4687-8A9A-195A66B6CC34}" destId="{2D707E1A-0533-41C0-9C95-168C4B6F22FE}" srcOrd="0" destOrd="2" presId="urn:microsoft.com/office/officeart/2005/8/layout/hList1"/>
    <dgm:cxn modelId="{F2E33887-ED55-4932-AEF4-B4FBDC250B08}" type="presOf" srcId="{B2BECFF3-CE1C-4991-837D-EED6C2CB3A96}" destId="{679324D3-AEE6-4E42-909D-E4B64FC7D6DF}" srcOrd="0" destOrd="0" presId="urn:microsoft.com/office/officeart/2005/8/layout/hList1"/>
    <dgm:cxn modelId="{09F7CCAD-DA53-4D79-8B24-10D8A281821F}" type="presOf" srcId="{3255C562-293C-42BB-9A6D-239E72B2C1F1}" destId="{7F47F66E-FDBE-45B8-AD68-D0F90FF02A4F}" srcOrd="0" destOrd="0" presId="urn:microsoft.com/office/officeart/2005/8/layout/hList1"/>
    <dgm:cxn modelId="{3D17F13D-73AB-4056-A75C-D9CCD2FBC05D}" type="presOf" srcId="{2975FE14-3073-4D4C-A310-F5236BAD0559}" destId="{B1CB80A0-5E3F-4EA7-B44B-FCE843318E3B}" srcOrd="0" destOrd="1" presId="urn:microsoft.com/office/officeart/2005/8/layout/hList1"/>
    <dgm:cxn modelId="{05BE058D-A2E8-4085-BC89-FDBE3ACFE51B}" srcId="{3255C562-293C-42BB-9A6D-239E72B2C1F1}" destId="{4C045DC3-18F7-4E82-A46A-D6EFA80FFEDB}" srcOrd="1" destOrd="0" parTransId="{7940CFB4-6A7E-4A35-9D31-6BCAB6389503}" sibTransId="{23E214D0-31BA-447F-B560-C6BCCD00E5E1}"/>
    <dgm:cxn modelId="{17DBF097-5534-4821-AA5D-86D87C00F835}" type="presOf" srcId="{B6CE0069-E4A5-4F02-923F-A9FDF0879EEC}" destId="{261EE64F-598C-40AE-84DC-4B006E502D5B}" srcOrd="0" destOrd="0" presId="urn:microsoft.com/office/officeart/2005/8/layout/hList1"/>
    <dgm:cxn modelId="{5C302C35-72A5-4444-B2D0-6822E59C1EE2}" srcId="{B6CE0069-E4A5-4F02-923F-A9FDF0879EEC}" destId="{3255C562-293C-42BB-9A6D-239E72B2C1F1}" srcOrd="2" destOrd="0" parTransId="{F4A3A185-D1AF-40A9-A192-2F014C258478}" sibTransId="{26E25136-406E-42E1-AD92-EF2A399DEACA}"/>
    <dgm:cxn modelId="{09A2C95F-ACFB-498B-9507-C96A95CEF40B}" type="presOf" srcId="{17A4040E-3AC1-40A8-BA56-540889E550B0}" destId="{2D707E1A-0533-41C0-9C95-168C4B6F22FE}" srcOrd="0" destOrd="1" presId="urn:microsoft.com/office/officeart/2005/8/layout/hList1"/>
    <dgm:cxn modelId="{4721BBB3-5B90-40A4-AC7C-AE8BB3AA7CF2}" srcId="{5FEE99D7-B34D-49A1-B43E-C780ED2E41AA}" destId="{2975FE14-3073-4D4C-A310-F5236BAD0559}" srcOrd="1" destOrd="0" parTransId="{96935539-4809-4DE3-87C3-C17D4F6AF7C0}" sibTransId="{F3C2FB5A-1C12-41CA-B4EE-0CB2D47578B5}"/>
    <dgm:cxn modelId="{3173B021-4FA8-4053-9DC4-1B1257B0BCE0}" type="presOf" srcId="{5FEE99D7-B34D-49A1-B43E-C780ED2E41AA}" destId="{AD4B3BCC-3CA9-4503-A664-FDA891FDE266}" srcOrd="0" destOrd="0" presId="urn:microsoft.com/office/officeart/2005/8/layout/hList1"/>
    <dgm:cxn modelId="{7D118201-E3D6-4F57-9005-9855E8ACCAE7}" srcId="{5FEE99D7-B34D-49A1-B43E-C780ED2E41AA}" destId="{5FD8EE16-AC6D-4278-B1EE-D915F49670F0}" srcOrd="0" destOrd="0" parTransId="{49EB02AE-D24F-4FD9-94A7-7A9336E60581}" sibTransId="{F9BDC273-3F70-41E2-8EC7-DEAEC80E4BC7}"/>
    <dgm:cxn modelId="{0C5D7086-0610-4F84-9994-C5CC3F9A861B}" srcId="{B6CE0069-E4A5-4F02-923F-A9FDF0879EEC}" destId="{5FEE99D7-B34D-49A1-B43E-C780ED2E41AA}" srcOrd="1" destOrd="0" parTransId="{793C6227-B8E3-40CD-9C4F-DB32BC9B4C2C}" sibTransId="{7CA83F89-4C8D-40C6-B946-05B109B56F27}"/>
    <dgm:cxn modelId="{2FA88748-A167-4849-981A-18E6A9EEA10D}" srcId="{3255C562-293C-42BB-9A6D-239E72B2C1F1}" destId="{B2BECFF3-CE1C-4991-837D-EED6C2CB3A96}" srcOrd="0" destOrd="0" parTransId="{5920501B-15CF-45A8-A766-50C60D3343BD}" sibTransId="{402506D2-823B-4077-8C31-BA921236518F}"/>
    <dgm:cxn modelId="{23DEBA81-FE66-4E5E-80AE-88CD33E75D06}" type="presOf" srcId="{5DA797CD-EF7E-41FA-B28E-5279CED5671D}" destId="{32108A33-7389-4A27-8EA3-89E7B969AD57}" srcOrd="0" destOrd="0" presId="urn:microsoft.com/office/officeart/2005/8/layout/hList1"/>
    <dgm:cxn modelId="{0D1B98A9-373E-4E66-B8F2-47F4CB0F6081}" srcId="{5DA797CD-EF7E-41FA-B28E-5279CED5671D}" destId="{1B9EE65F-FC24-4687-8A9A-195A66B6CC34}" srcOrd="2" destOrd="0" parTransId="{AE15ECF8-C67B-4629-8C9A-69A7F0F9AD4E}" sibTransId="{28D94492-8EE5-4201-9807-FD87ED903A04}"/>
    <dgm:cxn modelId="{71BF2CF9-F8F6-4FE9-804D-93D341E42665}" srcId="{5DA797CD-EF7E-41FA-B28E-5279CED5671D}" destId="{17A4040E-3AC1-40A8-BA56-540889E550B0}" srcOrd="1" destOrd="0" parTransId="{2D3F04C1-8206-4132-8754-912B8968825B}" sibTransId="{FACBFA20-304E-4F0D-B33F-360B00E72AF3}"/>
    <dgm:cxn modelId="{08B60345-84D6-4A14-8B7E-FE9A212B5CA8}" type="presOf" srcId="{4C045DC3-18F7-4E82-A46A-D6EFA80FFEDB}" destId="{679324D3-AEE6-4E42-909D-E4B64FC7D6DF}" srcOrd="0" destOrd="1" presId="urn:microsoft.com/office/officeart/2005/8/layout/hList1"/>
    <dgm:cxn modelId="{631C6A98-8C3C-481C-9D0D-96515C2EB652}" type="presOf" srcId="{5EF0EE19-F020-4B77-A2E9-948E9DFE1323}" destId="{2D707E1A-0533-41C0-9C95-168C4B6F22FE}" srcOrd="0" destOrd="0" presId="urn:microsoft.com/office/officeart/2005/8/layout/hList1"/>
    <dgm:cxn modelId="{5C420830-AB46-46E3-A53B-6C79B022BAB5}" srcId="{B6CE0069-E4A5-4F02-923F-A9FDF0879EEC}" destId="{5DA797CD-EF7E-41FA-B28E-5279CED5671D}" srcOrd="0" destOrd="0" parTransId="{500D88DA-984A-4092-92F0-294ECB779226}" sibTransId="{B47DD9A2-BDB2-4BC5-B083-06604DD6AEE2}"/>
    <dgm:cxn modelId="{AEC2B929-51C3-4A14-838D-267BF8D25987}" type="presParOf" srcId="{261EE64F-598C-40AE-84DC-4B006E502D5B}" destId="{5A7001A9-0478-4A8C-A088-590EF6C3BC18}" srcOrd="0" destOrd="0" presId="urn:microsoft.com/office/officeart/2005/8/layout/hList1"/>
    <dgm:cxn modelId="{27815BB3-88E7-4452-9BA0-CD3EF3972C46}" type="presParOf" srcId="{5A7001A9-0478-4A8C-A088-590EF6C3BC18}" destId="{32108A33-7389-4A27-8EA3-89E7B969AD57}" srcOrd="0" destOrd="0" presId="urn:microsoft.com/office/officeart/2005/8/layout/hList1"/>
    <dgm:cxn modelId="{AC077CC6-D21D-4E99-872A-03EBC1E5197F}" type="presParOf" srcId="{5A7001A9-0478-4A8C-A088-590EF6C3BC18}" destId="{2D707E1A-0533-41C0-9C95-168C4B6F22FE}" srcOrd="1" destOrd="0" presId="urn:microsoft.com/office/officeart/2005/8/layout/hList1"/>
    <dgm:cxn modelId="{1288C411-229B-4EF0-A6C3-EC3E9DEEE3C3}" type="presParOf" srcId="{261EE64F-598C-40AE-84DC-4B006E502D5B}" destId="{29453EA5-7D22-4F31-9772-4C63478823EE}" srcOrd="1" destOrd="0" presId="urn:microsoft.com/office/officeart/2005/8/layout/hList1"/>
    <dgm:cxn modelId="{345FCA21-1A97-4E22-8730-7A73FC0B2845}" type="presParOf" srcId="{261EE64F-598C-40AE-84DC-4B006E502D5B}" destId="{9AD6A763-815A-4915-A8C5-893EA973F369}" srcOrd="2" destOrd="0" presId="urn:microsoft.com/office/officeart/2005/8/layout/hList1"/>
    <dgm:cxn modelId="{B336FDF6-A7C6-435B-A3C9-75A5A1B9E80B}" type="presParOf" srcId="{9AD6A763-815A-4915-A8C5-893EA973F369}" destId="{AD4B3BCC-3CA9-4503-A664-FDA891FDE266}" srcOrd="0" destOrd="0" presId="urn:microsoft.com/office/officeart/2005/8/layout/hList1"/>
    <dgm:cxn modelId="{42FE20AB-CF14-4BE0-BDE7-7098F33C0B8C}" type="presParOf" srcId="{9AD6A763-815A-4915-A8C5-893EA973F369}" destId="{B1CB80A0-5E3F-4EA7-B44B-FCE843318E3B}" srcOrd="1" destOrd="0" presId="urn:microsoft.com/office/officeart/2005/8/layout/hList1"/>
    <dgm:cxn modelId="{C9EE0CAF-DF56-4EEC-88E8-930E5F725E7D}" type="presParOf" srcId="{261EE64F-598C-40AE-84DC-4B006E502D5B}" destId="{1D1F8E19-0DF9-4B61-A46C-B2851E330464}" srcOrd="3" destOrd="0" presId="urn:microsoft.com/office/officeart/2005/8/layout/hList1"/>
    <dgm:cxn modelId="{0B84CC3E-8C36-4833-844E-1925C5D31313}" type="presParOf" srcId="{261EE64F-598C-40AE-84DC-4B006E502D5B}" destId="{5EA3B799-F47F-4D6B-9872-3758D914DEA9}" srcOrd="4" destOrd="0" presId="urn:microsoft.com/office/officeart/2005/8/layout/hList1"/>
    <dgm:cxn modelId="{3DFE89A1-A909-4F79-A1E6-02258830B0C7}" type="presParOf" srcId="{5EA3B799-F47F-4D6B-9872-3758D914DEA9}" destId="{7F47F66E-FDBE-45B8-AD68-D0F90FF02A4F}" srcOrd="0" destOrd="0" presId="urn:microsoft.com/office/officeart/2005/8/layout/hList1"/>
    <dgm:cxn modelId="{8A718946-7369-4318-B95C-87F9A4871502}" type="presParOf" srcId="{5EA3B799-F47F-4D6B-9872-3758D914DEA9}" destId="{679324D3-AEE6-4E42-909D-E4B64FC7D6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CE0069-E4A5-4F02-923F-A9FDF0879EE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A797CD-EF7E-41FA-B28E-5279CED5671D}">
      <dgm:prSet phldrT="[Text]"/>
      <dgm:spPr/>
      <dgm:t>
        <a:bodyPr/>
        <a:lstStyle/>
        <a:p>
          <a:r>
            <a:rPr lang="en-US" dirty="0" smtClean="0"/>
            <a:t>Heat &amp; AC</a:t>
          </a:r>
          <a:endParaRPr lang="en-US" dirty="0"/>
        </a:p>
      </dgm:t>
    </dgm:pt>
    <dgm:pt modelId="{500D88DA-984A-4092-92F0-294ECB779226}" type="parTrans" cxnId="{5C420830-AB46-46E3-A53B-6C79B022BAB5}">
      <dgm:prSet/>
      <dgm:spPr/>
      <dgm:t>
        <a:bodyPr/>
        <a:lstStyle/>
        <a:p>
          <a:endParaRPr lang="en-US"/>
        </a:p>
      </dgm:t>
    </dgm:pt>
    <dgm:pt modelId="{B47DD9A2-BDB2-4BC5-B083-06604DD6AEE2}" type="sibTrans" cxnId="{5C420830-AB46-46E3-A53B-6C79B022BAB5}">
      <dgm:prSet/>
      <dgm:spPr/>
      <dgm:t>
        <a:bodyPr/>
        <a:lstStyle/>
        <a:p>
          <a:endParaRPr lang="en-US"/>
        </a:p>
      </dgm:t>
    </dgm:pt>
    <dgm:pt modelId="{5EF0EE19-F020-4B77-A2E9-948E9DFE1323}">
      <dgm:prSet phldrT="[Text]"/>
      <dgm:spPr/>
      <dgm:t>
        <a:bodyPr/>
        <a:lstStyle/>
        <a:p>
          <a:r>
            <a:rPr lang="en-US" dirty="0" smtClean="0"/>
            <a:t>Programmable Thermostat</a:t>
          </a:r>
          <a:endParaRPr lang="en-US" dirty="0"/>
        </a:p>
      </dgm:t>
    </dgm:pt>
    <dgm:pt modelId="{F6A93024-C676-4713-B666-D3EF1461A6A9}" type="parTrans" cxnId="{8A2793CA-F2DD-4419-888C-DCCD6EA4FBEE}">
      <dgm:prSet/>
      <dgm:spPr/>
      <dgm:t>
        <a:bodyPr/>
        <a:lstStyle/>
        <a:p>
          <a:endParaRPr lang="en-US"/>
        </a:p>
      </dgm:t>
    </dgm:pt>
    <dgm:pt modelId="{BAFF4930-368E-49FE-9DDE-572BB61CDD1C}" type="sibTrans" cxnId="{8A2793CA-F2DD-4419-888C-DCCD6EA4FBEE}">
      <dgm:prSet/>
      <dgm:spPr/>
      <dgm:t>
        <a:bodyPr/>
        <a:lstStyle/>
        <a:p>
          <a:endParaRPr lang="en-US"/>
        </a:p>
      </dgm:t>
    </dgm:pt>
    <dgm:pt modelId="{17A4040E-3AC1-40A8-BA56-540889E550B0}">
      <dgm:prSet phldrT="[Text]"/>
      <dgm:spPr/>
      <dgm:t>
        <a:bodyPr/>
        <a:lstStyle/>
        <a:p>
          <a:r>
            <a:rPr lang="en-US" dirty="0" smtClean="0"/>
            <a:t>Smart Thermostat</a:t>
          </a:r>
          <a:endParaRPr lang="en-US" dirty="0"/>
        </a:p>
      </dgm:t>
    </dgm:pt>
    <dgm:pt modelId="{2D3F04C1-8206-4132-8754-912B8968825B}" type="parTrans" cxnId="{71BF2CF9-F8F6-4FE9-804D-93D341E42665}">
      <dgm:prSet/>
      <dgm:spPr/>
      <dgm:t>
        <a:bodyPr/>
        <a:lstStyle/>
        <a:p>
          <a:endParaRPr lang="en-US"/>
        </a:p>
      </dgm:t>
    </dgm:pt>
    <dgm:pt modelId="{FACBFA20-304E-4F0D-B33F-360B00E72AF3}" type="sibTrans" cxnId="{71BF2CF9-F8F6-4FE9-804D-93D341E42665}">
      <dgm:prSet/>
      <dgm:spPr/>
      <dgm:t>
        <a:bodyPr/>
        <a:lstStyle/>
        <a:p>
          <a:endParaRPr lang="en-US"/>
        </a:p>
      </dgm:t>
    </dgm:pt>
    <dgm:pt modelId="{5FEE99D7-B34D-49A1-B43E-C780ED2E41AA}">
      <dgm:prSet phldrT="[Text]"/>
      <dgm:spPr/>
      <dgm:t>
        <a:bodyPr/>
        <a:lstStyle/>
        <a:p>
          <a:r>
            <a:rPr lang="en-US" dirty="0" smtClean="0"/>
            <a:t>Hot Water</a:t>
          </a:r>
          <a:endParaRPr lang="en-US" dirty="0"/>
        </a:p>
      </dgm:t>
    </dgm:pt>
    <dgm:pt modelId="{793C6227-B8E3-40CD-9C4F-DB32BC9B4C2C}" type="parTrans" cxnId="{0C5D7086-0610-4F84-9994-C5CC3F9A861B}">
      <dgm:prSet/>
      <dgm:spPr/>
      <dgm:t>
        <a:bodyPr/>
        <a:lstStyle/>
        <a:p>
          <a:endParaRPr lang="en-US"/>
        </a:p>
      </dgm:t>
    </dgm:pt>
    <dgm:pt modelId="{7CA83F89-4C8D-40C6-B946-05B109B56F27}" type="sibTrans" cxnId="{0C5D7086-0610-4F84-9994-C5CC3F9A861B}">
      <dgm:prSet/>
      <dgm:spPr/>
      <dgm:t>
        <a:bodyPr/>
        <a:lstStyle/>
        <a:p>
          <a:endParaRPr lang="en-US"/>
        </a:p>
      </dgm:t>
    </dgm:pt>
    <dgm:pt modelId="{5FD8EE16-AC6D-4278-B1EE-D915F49670F0}">
      <dgm:prSet phldrT="[Text]"/>
      <dgm:spPr/>
      <dgm:t>
        <a:bodyPr/>
        <a:lstStyle/>
        <a:p>
          <a:r>
            <a:rPr lang="en-US" dirty="0" smtClean="0"/>
            <a:t>Electric Water Heater Timer</a:t>
          </a:r>
          <a:endParaRPr lang="en-US" dirty="0"/>
        </a:p>
      </dgm:t>
    </dgm:pt>
    <dgm:pt modelId="{49EB02AE-D24F-4FD9-94A7-7A9336E60581}" type="parTrans" cxnId="{7D118201-E3D6-4F57-9005-9855E8ACCAE7}">
      <dgm:prSet/>
      <dgm:spPr/>
      <dgm:t>
        <a:bodyPr/>
        <a:lstStyle/>
        <a:p>
          <a:endParaRPr lang="en-US"/>
        </a:p>
      </dgm:t>
    </dgm:pt>
    <dgm:pt modelId="{F9BDC273-3F70-41E2-8EC7-DEAEC80E4BC7}" type="sibTrans" cxnId="{7D118201-E3D6-4F57-9005-9855E8ACCAE7}">
      <dgm:prSet/>
      <dgm:spPr/>
      <dgm:t>
        <a:bodyPr/>
        <a:lstStyle/>
        <a:p>
          <a:endParaRPr lang="en-US"/>
        </a:p>
      </dgm:t>
    </dgm:pt>
    <dgm:pt modelId="{3255C562-293C-42BB-9A6D-239E72B2C1F1}">
      <dgm:prSet phldrT="[Text]"/>
      <dgm:spPr/>
      <dgm:t>
        <a:bodyPr/>
        <a:lstStyle/>
        <a:p>
          <a:r>
            <a:rPr lang="en-US" dirty="0" smtClean="0"/>
            <a:t>Other</a:t>
          </a:r>
          <a:endParaRPr lang="en-US" dirty="0"/>
        </a:p>
      </dgm:t>
    </dgm:pt>
    <dgm:pt modelId="{F4A3A185-D1AF-40A9-A192-2F014C258478}" type="parTrans" cxnId="{5C302C35-72A5-4444-B2D0-6822E59C1EE2}">
      <dgm:prSet/>
      <dgm:spPr/>
      <dgm:t>
        <a:bodyPr/>
        <a:lstStyle/>
        <a:p>
          <a:endParaRPr lang="en-US"/>
        </a:p>
      </dgm:t>
    </dgm:pt>
    <dgm:pt modelId="{26E25136-406E-42E1-AD92-EF2A399DEACA}" type="sibTrans" cxnId="{5C302C35-72A5-4444-B2D0-6822E59C1EE2}">
      <dgm:prSet/>
      <dgm:spPr/>
      <dgm:t>
        <a:bodyPr/>
        <a:lstStyle/>
        <a:p>
          <a:endParaRPr lang="en-US"/>
        </a:p>
      </dgm:t>
    </dgm:pt>
    <dgm:pt modelId="{4C045DC3-18F7-4E82-A46A-D6EFA80FFEDB}">
      <dgm:prSet phldrT="[Text]"/>
      <dgm:spPr/>
      <dgm:t>
        <a:bodyPr/>
        <a:lstStyle/>
        <a:p>
          <a:r>
            <a:rPr lang="en-US" dirty="0" smtClean="0"/>
            <a:t>LEDs</a:t>
          </a:r>
          <a:endParaRPr lang="en-US" dirty="0"/>
        </a:p>
      </dgm:t>
    </dgm:pt>
    <dgm:pt modelId="{7940CFB4-6A7E-4A35-9D31-6BCAB6389503}" type="parTrans" cxnId="{05BE058D-A2E8-4085-BC89-FDBE3ACFE51B}">
      <dgm:prSet/>
      <dgm:spPr/>
      <dgm:t>
        <a:bodyPr/>
        <a:lstStyle/>
        <a:p>
          <a:endParaRPr lang="en-US"/>
        </a:p>
      </dgm:t>
    </dgm:pt>
    <dgm:pt modelId="{23E214D0-31BA-447F-B560-C6BCCD00E5E1}" type="sibTrans" cxnId="{05BE058D-A2E8-4085-BC89-FDBE3ACFE51B}">
      <dgm:prSet/>
      <dgm:spPr/>
      <dgm:t>
        <a:bodyPr/>
        <a:lstStyle/>
        <a:p>
          <a:endParaRPr lang="en-US"/>
        </a:p>
      </dgm:t>
    </dgm:pt>
    <dgm:pt modelId="{C5F5D084-C2CF-4B7A-9DB9-1CC4D12C5035}">
      <dgm:prSet phldrT="[Text]"/>
      <dgm:spPr/>
      <dgm:t>
        <a:bodyPr/>
        <a:lstStyle/>
        <a:p>
          <a:r>
            <a:rPr lang="en-US" dirty="0" smtClean="0"/>
            <a:t>Smart Strips</a:t>
          </a:r>
          <a:endParaRPr lang="en-US" dirty="0"/>
        </a:p>
      </dgm:t>
    </dgm:pt>
    <dgm:pt modelId="{558A1301-A5C3-44F1-A1AF-645930698D9D}" type="parTrans" cxnId="{C69E57B3-46B4-4933-937F-14B5CEFD92B0}">
      <dgm:prSet/>
      <dgm:spPr/>
      <dgm:t>
        <a:bodyPr/>
        <a:lstStyle/>
        <a:p>
          <a:endParaRPr lang="en-US"/>
        </a:p>
      </dgm:t>
    </dgm:pt>
    <dgm:pt modelId="{60B927C6-146F-419B-884E-8D4902771C3D}" type="sibTrans" cxnId="{C69E57B3-46B4-4933-937F-14B5CEFD92B0}">
      <dgm:prSet/>
      <dgm:spPr/>
      <dgm:t>
        <a:bodyPr/>
        <a:lstStyle/>
        <a:p>
          <a:endParaRPr lang="en-US"/>
        </a:p>
      </dgm:t>
    </dgm:pt>
    <dgm:pt modelId="{93B05383-92F2-4E78-B168-8BF112DD7CD9}">
      <dgm:prSet phldrT="[Text]"/>
      <dgm:spPr/>
      <dgm:t>
        <a:bodyPr/>
        <a:lstStyle/>
        <a:p>
          <a:r>
            <a:rPr lang="en-US" dirty="0" smtClean="0"/>
            <a:t>Shower Sensor</a:t>
          </a:r>
          <a:endParaRPr lang="en-US" dirty="0"/>
        </a:p>
      </dgm:t>
    </dgm:pt>
    <dgm:pt modelId="{74C28E0A-9404-4394-BEB5-824F81F31745}" type="parTrans" cxnId="{5D31A280-6937-423C-94DF-6E775775FD19}">
      <dgm:prSet/>
      <dgm:spPr/>
      <dgm:t>
        <a:bodyPr/>
        <a:lstStyle/>
        <a:p>
          <a:endParaRPr lang="en-US"/>
        </a:p>
      </dgm:t>
    </dgm:pt>
    <dgm:pt modelId="{7A0FD2D4-BB58-4BD7-8644-557C8B6C0DEE}" type="sibTrans" cxnId="{5D31A280-6937-423C-94DF-6E775775FD19}">
      <dgm:prSet/>
      <dgm:spPr/>
      <dgm:t>
        <a:bodyPr/>
        <a:lstStyle/>
        <a:p>
          <a:endParaRPr lang="en-US"/>
        </a:p>
      </dgm:t>
    </dgm:pt>
    <dgm:pt modelId="{D0DB0E0E-01A8-4E7D-B4D7-21FF163147DE}">
      <dgm:prSet phldrT="[Text]"/>
      <dgm:spPr/>
      <dgm:t>
        <a:bodyPr/>
        <a:lstStyle/>
        <a:p>
          <a:r>
            <a:rPr lang="en-US" dirty="0" smtClean="0"/>
            <a:t>Low-flow Showerhead</a:t>
          </a:r>
          <a:endParaRPr lang="en-US" dirty="0"/>
        </a:p>
      </dgm:t>
    </dgm:pt>
    <dgm:pt modelId="{43BDCC8B-DD4A-42AB-9940-9FE7F2A6D221}" type="parTrans" cxnId="{620BFA5C-81EB-4D7B-BDE0-5E3A025AF591}">
      <dgm:prSet/>
      <dgm:spPr/>
      <dgm:t>
        <a:bodyPr/>
        <a:lstStyle/>
        <a:p>
          <a:endParaRPr lang="en-US"/>
        </a:p>
      </dgm:t>
    </dgm:pt>
    <dgm:pt modelId="{24E21BCF-D2C9-4D82-9396-9C40AFB77F58}" type="sibTrans" cxnId="{620BFA5C-81EB-4D7B-BDE0-5E3A025AF591}">
      <dgm:prSet/>
      <dgm:spPr/>
      <dgm:t>
        <a:bodyPr/>
        <a:lstStyle/>
        <a:p>
          <a:endParaRPr lang="en-US"/>
        </a:p>
      </dgm:t>
    </dgm:pt>
    <dgm:pt modelId="{261EE64F-598C-40AE-84DC-4B006E502D5B}" type="pres">
      <dgm:prSet presAssocID="{B6CE0069-E4A5-4F02-923F-A9FDF0879E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7001A9-0478-4A8C-A088-590EF6C3BC18}" type="pres">
      <dgm:prSet presAssocID="{5DA797CD-EF7E-41FA-B28E-5279CED5671D}" presName="composite" presStyleCnt="0"/>
      <dgm:spPr/>
    </dgm:pt>
    <dgm:pt modelId="{32108A33-7389-4A27-8EA3-89E7B969AD57}" type="pres">
      <dgm:prSet presAssocID="{5DA797CD-EF7E-41FA-B28E-5279CED5671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707E1A-0533-41C0-9C95-168C4B6F22FE}" type="pres">
      <dgm:prSet presAssocID="{5DA797CD-EF7E-41FA-B28E-5279CED5671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53EA5-7D22-4F31-9772-4C63478823EE}" type="pres">
      <dgm:prSet presAssocID="{B47DD9A2-BDB2-4BC5-B083-06604DD6AEE2}" presName="space" presStyleCnt="0"/>
      <dgm:spPr/>
    </dgm:pt>
    <dgm:pt modelId="{9AD6A763-815A-4915-A8C5-893EA973F369}" type="pres">
      <dgm:prSet presAssocID="{5FEE99D7-B34D-49A1-B43E-C780ED2E41AA}" presName="composite" presStyleCnt="0"/>
      <dgm:spPr/>
    </dgm:pt>
    <dgm:pt modelId="{AD4B3BCC-3CA9-4503-A664-FDA891FDE266}" type="pres">
      <dgm:prSet presAssocID="{5FEE99D7-B34D-49A1-B43E-C780ED2E41A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CB80A0-5E3F-4EA7-B44B-FCE843318E3B}" type="pres">
      <dgm:prSet presAssocID="{5FEE99D7-B34D-49A1-B43E-C780ED2E41A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1F8E19-0DF9-4B61-A46C-B2851E330464}" type="pres">
      <dgm:prSet presAssocID="{7CA83F89-4C8D-40C6-B946-05B109B56F27}" presName="space" presStyleCnt="0"/>
      <dgm:spPr/>
    </dgm:pt>
    <dgm:pt modelId="{5EA3B799-F47F-4D6B-9872-3758D914DEA9}" type="pres">
      <dgm:prSet presAssocID="{3255C562-293C-42BB-9A6D-239E72B2C1F1}" presName="composite" presStyleCnt="0"/>
      <dgm:spPr/>
    </dgm:pt>
    <dgm:pt modelId="{7F47F66E-FDBE-45B8-AD68-D0F90FF02A4F}" type="pres">
      <dgm:prSet presAssocID="{3255C562-293C-42BB-9A6D-239E72B2C1F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324D3-AEE6-4E42-909D-E4B64FC7D6DF}" type="pres">
      <dgm:prSet presAssocID="{3255C562-293C-42BB-9A6D-239E72B2C1F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DBDA40-9692-4CBB-930F-52F23F2D33B0}" type="presOf" srcId="{5FD8EE16-AC6D-4278-B1EE-D915F49670F0}" destId="{B1CB80A0-5E3F-4EA7-B44B-FCE843318E3B}" srcOrd="0" destOrd="2" presId="urn:microsoft.com/office/officeart/2005/8/layout/hList1"/>
    <dgm:cxn modelId="{58A16D71-5F78-4033-B618-15750F2EF3B4}" type="presOf" srcId="{4C045DC3-18F7-4E82-A46A-D6EFA80FFEDB}" destId="{679324D3-AEE6-4E42-909D-E4B64FC7D6DF}" srcOrd="0" destOrd="0" presId="urn:microsoft.com/office/officeart/2005/8/layout/hList1"/>
    <dgm:cxn modelId="{A479E606-793F-4702-A521-83220C37D334}" type="presOf" srcId="{5FEE99D7-B34D-49A1-B43E-C780ED2E41AA}" destId="{AD4B3BCC-3CA9-4503-A664-FDA891FDE266}" srcOrd="0" destOrd="0" presId="urn:microsoft.com/office/officeart/2005/8/layout/hList1"/>
    <dgm:cxn modelId="{1F29C712-EF0F-402C-8202-AC4D02886AEB}" type="presOf" srcId="{D0DB0E0E-01A8-4E7D-B4D7-21FF163147DE}" destId="{B1CB80A0-5E3F-4EA7-B44B-FCE843318E3B}" srcOrd="0" destOrd="1" presId="urn:microsoft.com/office/officeart/2005/8/layout/hList1"/>
    <dgm:cxn modelId="{620BFA5C-81EB-4D7B-BDE0-5E3A025AF591}" srcId="{5FEE99D7-B34D-49A1-B43E-C780ED2E41AA}" destId="{D0DB0E0E-01A8-4E7D-B4D7-21FF163147DE}" srcOrd="1" destOrd="0" parTransId="{43BDCC8B-DD4A-42AB-9940-9FE7F2A6D221}" sibTransId="{24E21BCF-D2C9-4D82-9396-9C40AFB77F58}"/>
    <dgm:cxn modelId="{7D118201-E3D6-4F57-9005-9855E8ACCAE7}" srcId="{5FEE99D7-B34D-49A1-B43E-C780ED2E41AA}" destId="{5FD8EE16-AC6D-4278-B1EE-D915F49670F0}" srcOrd="2" destOrd="0" parTransId="{49EB02AE-D24F-4FD9-94A7-7A9336E60581}" sibTransId="{F9BDC273-3F70-41E2-8EC7-DEAEC80E4BC7}"/>
    <dgm:cxn modelId="{0C5D7086-0610-4F84-9994-C5CC3F9A861B}" srcId="{B6CE0069-E4A5-4F02-923F-A9FDF0879EEC}" destId="{5FEE99D7-B34D-49A1-B43E-C780ED2E41AA}" srcOrd="1" destOrd="0" parTransId="{793C6227-B8E3-40CD-9C4F-DB32BC9B4C2C}" sibTransId="{7CA83F89-4C8D-40C6-B946-05B109B56F27}"/>
    <dgm:cxn modelId="{CCB59DF8-69EF-4BD4-BD9B-E6D2FB4DA414}" type="presOf" srcId="{93B05383-92F2-4E78-B168-8BF112DD7CD9}" destId="{B1CB80A0-5E3F-4EA7-B44B-FCE843318E3B}" srcOrd="0" destOrd="0" presId="urn:microsoft.com/office/officeart/2005/8/layout/hList1"/>
    <dgm:cxn modelId="{EC00BAA9-621A-4529-BC66-FB656BC8DD5D}" type="presOf" srcId="{C5F5D084-C2CF-4B7A-9DB9-1CC4D12C5035}" destId="{679324D3-AEE6-4E42-909D-E4B64FC7D6DF}" srcOrd="0" destOrd="1" presId="urn:microsoft.com/office/officeart/2005/8/layout/hList1"/>
    <dgm:cxn modelId="{71BF2CF9-F8F6-4FE9-804D-93D341E42665}" srcId="{5DA797CD-EF7E-41FA-B28E-5279CED5671D}" destId="{17A4040E-3AC1-40A8-BA56-540889E550B0}" srcOrd="1" destOrd="0" parTransId="{2D3F04C1-8206-4132-8754-912B8968825B}" sibTransId="{FACBFA20-304E-4F0D-B33F-360B00E72AF3}"/>
    <dgm:cxn modelId="{5C302C35-72A5-4444-B2D0-6822E59C1EE2}" srcId="{B6CE0069-E4A5-4F02-923F-A9FDF0879EEC}" destId="{3255C562-293C-42BB-9A6D-239E72B2C1F1}" srcOrd="2" destOrd="0" parTransId="{F4A3A185-D1AF-40A9-A192-2F014C258478}" sibTransId="{26E25136-406E-42E1-AD92-EF2A399DEACA}"/>
    <dgm:cxn modelId="{F289AD27-4770-40B8-B1AF-822E7FFFCDC4}" type="presOf" srcId="{5DA797CD-EF7E-41FA-B28E-5279CED5671D}" destId="{32108A33-7389-4A27-8EA3-89E7B969AD57}" srcOrd="0" destOrd="0" presId="urn:microsoft.com/office/officeart/2005/8/layout/hList1"/>
    <dgm:cxn modelId="{23AFA1BD-AB78-4571-B8F5-EE34E5013CFF}" type="presOf" srcId="{5EF0EE19-F020-4B77-A2E9-948E9DFE1323}" destId="{2D707E1A-0533-41C0-9C95-168C4B6F22FE}" srcOrd="0" destOrd="0" presId="urn:microsoft.com/office/officeart/2005/8/layout/hList1"/>
    <dgm:cxn modelId="{5D31A280-6937-423C-94DF-6E775775FD19}" srcId="{5FEE99D7-B34D-49A1-B43E-C780ED2E41AA}" destId="{93B05383-92F2-4E78-B168-8BF112DD7CD9}" srcOrd="0" destOrd="0" parTransId="{74C28E0A-9404-4394-BEB5-824F81F31745}" sibTransId="{7A0FD2D4-BB58-4BD7-8644-557C8B6C0DEE}"/>
    <dgm:cxn modelId="{5C420830-AB46-46E3-A53B-6C79B022BAB5}" srcId="{B6CE0069-E4A5-4F02-923F-A9FDF0879EEC}" destId="{5DA797CD-EF7E-41FA-B28E-5279CED5671D}" srcOrd="0" destOrd="0" parTransId="{500D88DA-984A-4092-92F0-294ECB779226}" sibTransId="{B47DD9A2-BDB2-4BC5-B083-06604DD6AEE2}"/>
    <dgm:cxn modelId="{05BE058D-A2E8-4085-BC89-FDBE3ACFE51B}" srcId="{3255C562-293C-42BB-9A6D-239E72B2C1F1}" destId="{4C045DC3-18F7-4E82-A46A-D6EFA80FFEDB}" srcOrd="0" destOrd="0" parTransId="{7940CFB4-6A7E-4A35-9D31-6BCAB6389503}" sibTransId="{23E214D0-31BA-447F-B560-C6BCCD00E5E1}"/>
    <dgm:cxn modelId="{8A2793CA-F2DD-4419-888C-DCCD6EA4FBEE}" srcId="{5DA797CD-EF7E-41FA-B28E-5279CED5671D}" destId="{5EF0EE19-F020-4B77-A2E9-948E9DFE1323}" srcOrd="0" destOrd="0" parTransId="{F6A93024-C676-4713-B666-D3EF1461A6A9}" sibTransId="{BAFF4930-368E-49FE-9DDE-572BB61CDD1C}"/>
    <dgm:cxn modelId="{4020045A-84C0-46B2-9815-9B4C26E3F768}" type="presOf" srcId="{17A4040E-3AC1-40A8-BA56-540889E550B0}" destId="{2D707E1A-0533-41C0-9C95-168C4B6F22FE}" srcOrd="0" destOrd="1" presId="urn:microsoft.com/office/officeart/2005/8/layout/hList1"/>
    <dgm:cxn modelId="{C69E57B3-46B4-4933-937F-14B5CEFD92B0}" srcId="{3255C562-293C-42BB-9A6D-239E72B2C1F1}" destId="{C5F5D084-C2CF-4B7A-9DB9-1CC4D12C5035}" srcOrd="1" destOrd="0" parTransId="{558A1301-A5C3-44F1-A1AF-645930698D9D}" sibTransId="{60B927C6-146F-419B-884E-8D4902771C3D}"/>
    <dgm:cxn modelId="{265C1468-66BF-4B14-A8E9-3A27F15D39EA}" type="presOf" srcId="{3255C562-293C-42BB-9A6D-239E72B2C1F1}" destId="{7F47F66E-FDBE-45B8-AD68-D0F90FF02A4F}" srcOrd="0" destOrd="0" presId="urn:microsoft.com/office/officeart/2005/8/layout/hList1"/>
    <dgm:cxn modelId="{C203DEB1-4937-4DB7-9053-274463E7CEDC}" type="presOf" srcId="{B6CE0069-E4A5-4F02-923F-A9FDF0879EEC}" destId="{261EE64F-598C-40AE-84DC-4B006E502D5B}" srcOrd="0" destOrd="0" presId="urn:microsoft.com/office/officeart/2005/8/layout/hList1"/>
    <dgm:cxn modelId="{65204EBA-EDD9-40CC-A6B4-74A3528B114A}" type="presParOf" srcId="{261EE64F-598C-40AE-84DC-4B006E502D5B}" destId="{5A7001A9-0478-4A8C-A088-590EF6C3BC18}" srcOrd="0" destOrd="0" presId="urn:microsoft.com/office/officeart/2005/8/layout/hList1"/>
    <dgm:cxn modelId="{A6DB5B8D-17A5-4E48-9B7E-31615EFEA991}" type="presParOf" srcId="{5A7001A9-0478-4A8C-A088-590EF6C3BC18}" destId="{32108A33-7389-4A27-8EA3-89E7B969AD57}" srcOrd="0" destOrd="0" presId="urn:microsoft.com/office/officeart/2005/8/layout/hList1"/>
    <dgm:cxn modelId="{943C5C58-AF76-4723-8F5C-CF31492665AC}" type="presParOf" srcId="{5A7001A9-0478-4A8C-A088-590EF6C3BC18}" destId="{2D707E1A-0533-41C0-9C95-168C4B6F22FE}" srcOrd="1" destOrd="0" presId="urn:microsoft.com/office/officeart/2005/8/layout/hList1"/>
    <dgm:cxn modelId="{32C74989-69F3-4A07-88FE-D7E9D26F2605}" type="presParOf" srcId="{261EE64F-598C-40AE-84DC-4B006E502D5B}" destId="{29453EA5-7D22-4F31-9772-4C63478823EE}" srcOrd="1" destOrd="0" presId="urn:microsoft.com/office/officeart/2005/8/layout/hList1"/>
    <dgm:cxn modelId="{510F84CB-BC3B-449D-95CD-992A0334A0B2}" type="presParOf" srcId="{261EE64F-598C-40AE-84DC-4B006E502D5B}" destId="{9AD6A763-815A-4915-A8C5-893EA973F369}" srcOrd="2" destOrd="0" presId="urn:microsoft.com/office/officeart/2005/8/layout/hList1"/>
    <dgm:cxn modelId="{A43222A5-90A9-4F39-BCE6-93E806356E80}" type="presParOf" srcId="{9AD6A763-815A-4915-A8C5-893EA973F369}" destId="{AD4B3BCC-3CA9-4503-A664-FDA891FDE266}" srcOrd="0" destOrd="0" presId="urn:microsoft.com/office/officeart/2005/8/layout/hList1"/>
    <dgm:cxn modelId="{A35B6BEE-0B33-4887-ABA8-204C192178E9}" type="presParOf" srcId="{9AD6A763-815A-4915-A8C5-893EA973F369}" destId="{B1CB80A0-5E3F-4EA7-B44B-FCE843318E3B}" srcOrd="1" destOrd="0" presId="urn:microsoft.com/office/officeart/2005/8/layout/hList1"/>
    <dgm:cxn modelId="{39269C0A-0250-4238-9CFF-0AD94BECD8A5}" type="presParOf" srcId="{261EE64F-598C-40AE-84DC-4B006E502D5B}" destId="{1D1F8E19-0DF9-4B61-A46C-B2851E330464}" srcOrd="3" destOrd="0" presId="urn:microsoft.com/office/officeart/2005/8/layout/hList1"/>
    <dgm:cxn modelId="{C84C83C1-E8E9-4C4A-82E0-D627AE7D23BA}" type="presParOf" srcId="{261EE64F-598C-40AE-84DC-4B006E502D5B}" destId="{5EA3B799-F47F-4D6B-9872-3758D914DEA9}" srcOrd="4" destOrd="0" presId="urn:microsoft.com/office/officeart/2005/8/layout/hList1"/>
    <dgm:cxn modelId="{0CD02DA6-A5C0-47E3-89DE-36A9C4AE00FB}" type="presParOf" srcId="{5EA3B799-F47F-4D6B-9872-3758D914DEA9}" destId="{7F47F66E-FDBE-45B8-AD68-D0F90FF02A4F}" srcOrd="0" destOrd="0" presId="urn:microsoft.com/office/officeart/2005/8/layout/hList1"/>
    <dgm:cxn modelId="{9FD6FD6F-B302-448C-824F-85270C588E01}" type="presParOf" srcId="{5EA3B799-F47F-4D6B-9872-3758D914DEA9}" destId="{679324D3-AEE6-4E42-909D-E4B64FC7D6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9524A6-5880-4741-BB08-F8415EEF57F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04FB9B-E0CD-4F7F-93F4-1F925A3CDB70}">
      <dgm:prSet phldrT="[Text]"/>
      <dgm:spPr/>
      <dgm:t>
        <a:bodyPr/>
        <a:lstStyle/>
        <a:p>
          <a:r>
            <a:rPr lang="en-US" dirty="0" smtClean="0"/>
            <a:t>Step 1: Home Energy Assessment</a:t>
          </a:r>
          <a:endParaRPr lang="en-US" dirty="0"/>
        </a:p>
      </dgm:t>
    </dgm:pt>
    <dgm:pt modelId="{31663723-17D9-47D9-8542-BB7B227B6942}" type="parTrans" cxnId="{78EF1BCB-46F0-46F5-AB73-AF5531E67940}">
      <dgm:prSet/>
      <dgm:spPr/>
      <dgm:t>
        <a:bodyPr/>
        <a:lstStyle/>
        <a:p>
          <a:endParaRPr lang="en-US"/>
        </a:p>
      </dgm:t>
    </dgm:pt>
    <dgm:pt modelId="{1428560E-117F-4E34-BB16-028B5A84FD03}" type="sibTrans" cxnId="{78EF1BCB-46F0-46F5-AB73-AF5531E67940}">
      <dgm:prSet/>
      <dgm:spPr/>
      <dgm:t>
        <a:bodyPr/>
        <a:lstStyle/>
        <a:p>
          <a:endParaRPr lang="en-US"/>
        </a:p>
      </dgm:t>
    </dgm:pt>
    <dgm:pt modelId="{8D799152-2B04-4A05-A804-FC321CD7D109}">
      <dgm:prSet phldrT="[Text]"/>
      <dgm:spPr/>
      <dgm:t>
        <a:bodyPr/>
        <a:lstStyle/>
        <a:p>
          <a:r>
            <a:rPr lang="en-US" dirty="0" smtClean="0"/>
            <a:t>Step 2: Review Results</a:t>
          </a:r>
          <a:endParaRPr lang="en-US" dirty="0"/>
        </a:p>
      </dgm:t>
    </dgm:pt>
    <dgm:pt modelId="{3A6A4891-4545-477D-9354-164AB4B08E9C}" type="parTrans" cxnId="{6510D5D4-A40E-4356-9B15-020D7BA6FC4C}">
      <dgm:prSet/>
      <dgm:spPr/>
      <dgm:t>
        <a:bodyPr/>
        <a:lstStyle/>
        <a:p>
          <a:endParaRPr lang="en-US"/>
        </a:p>
      </dgm:t>
    </dgm:pt>
    <dgm:pt modelId="{980FD14C-349E-47BB-A776-DB40E92079E4}" type="sibTrans" cxnId="{6510D5D4-A40E-4356-9B15-020D7BA6FC4C}">
      <dgm:prSet/>
      <dgm:spPr/>
      <dgm:t>
        <a:bodyPr/>
        <a:lstStyle/>
        <a:p>
          <a:endParaRPr lang="en-US"/>
        </a:p>
      </dgm:t>
    </dgm:pt>
    <dgm:pt modelId="{88CD9FC7-54D8-4299-AB90-10E04CA9A869}">
      <dgm:prSet phldrT="[Text]"/>
      <dgm:spPr/>
      <dgm:t>
        <a:bodyPr/>
        <a:lstStyle/>
        <a:p>
          <a:r>
            <a:rPr lang="en-US" dirty="0" smtClean="0"/>
            <a:t>Step 3: Install Measures</a:t>
          </a:r>
          <a:endParaRPr lang="en-US" dirty="0"/>
        </a:p>
      </dgm:t>
    </dgm:pt>
    <dgm:pt modelId="{3FA53529-7C9B-4699-9F85-43ECFA074322}" type="parTrans" cxnId="{3DC5CDD9-1214-47F5-A448-4E2A8DD2B0B0}">
      <dgm:prSet/>
      <dgm:spPr/>
      <dgm:t>
        <a:bodyPr/>
        <a:lstStyle/>
        <a:p>
          <a:endParaRPr lang="en-US"/>
        </a:p>
      </dgm:t>
    </dgm:pt>
    <dgm:pt modelId="{F9D1571B-A7FD-4D2A-9BD0-999A3CB6A8B9}" type="sibTrans" cxnId="{3DC5CDD9-1214-47F5-A448-4E2A8DD2B0B0}">
      <dgm:prSet/>
      <dgm:spPr/>
      <dgm:t>
        <a:bodyPr/>
        <a:lstStyle/>
        <a:p>
          <a:endParaRPr lang="en-US"/>
        </a:p>
      </dgm:t>
    </dgm:pt>
    <dgm:pt modelId="{58A9C5C2-4435-4FA3-A93D-D1E1B7FF1472}" type="pres">
      <dgm:prSet presAssocID="{089524A6-5880-4741-BB08-F8415EEF57F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BCF414-B4FB-46E2-B9C0-07127A31F99E}" type="pres">
      <dgm:prSet presAssocID="{4D04FB9B-E0CD-4F7F-93F4-1F925A3CDB70}" presName="parentLin" presStyleCnt="0"/>
      <dgm:spPr/>
    </dgm:pt>
    <dgm:pt modelId="{ABAA107B-1A11-43FF-9EDD-9F747B2C1C93}" type="pres">
      <dgm:prSet presAssocID="{4D04FB9B-E0CD-4F7F-93F4-1F925A3CDB7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4E4D47A9-E891-43E2-9D22-C57CF065FC21}" type="pres">
      <dgm:prSet presAssocID="{4D04FB9B-E0CD-4F7F-93F4-1F925A3CDB7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2EAB47-E073-4CE5-B50D-89B57C09ADD7}" type="pres">
      <dgm:prSet presAssocID="{4D04FB9B-E0CD-4F7F-93F4-1F925A3CDB70}" presName="negativeSpace" presStyleCnt="0"/>
      <dgm:spPr/>
    </dgm:pt>
    <dgm:pt modelId="{3E0AF625-8CA7-4A30-A5A3-FFDBAD78C5EB}" type="pres">
      <dgm:prSet presAssocID="{4D04FB9B-E0CD-4F7F-93F4-1F925A3CDB70}" presName="childText" presStyleLbl="conFgAcc1" presStyleIdx="0" presStyleCnt="3">
        <dgm:presLayoutVars>
          <dgm:bulletEnabled val="1"/>
        </dgm:presLayoutVars>
      </dgm:prSet>
      <dgm:spPr/>
    </dgm:pt>
    <dgm:pt modelId="{34A50E29-67B6-46FE-9EB0-C18BD67A1307}" type="pres">
      <dgm:prSet presAssocID="{1428560E-117F-4E34-BB16-028B5A84FD03}" presName="spaceBetweenRectangles" presStyleCnt="0"/>
      <dgm:spPr/>
    </dgm:pt>
    <dgm:pt modelId="{F6545C36-757C-441B-8F8A-D19F2DCC6FC5}" type="pres">
      <dgm:prSet presAssocID="{8D799152-2B04-4A05-A804-FC321CD7D109}" presName="parentLin" presStyleCnt="0"/>
      <dgm:spPr/>
    </dgm:pt>
    <dgm:pt modelId="{800A1137-9EF5-462A-8607-52326945410D}" type="pres">
      <dgm:prSet presAssocID="{8D799152-2B04-4A05-A804-FC321CD7D10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00732AF-68AC-4D3B-9DF7-1D049D0116A2}" type="pres">
      <dgm:prSet presAssocID="{8D799152-2B04-4A05-A804-FC321CD7D10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07B082-08C8-474A-90EA-B2611D52907D}" type="pres">
      <dgm:prSet presAssocID="{8D799152-2B04-4A05-A804-FC321CD7D109}" presName="negativeSpace" presStyleCnt="0"/>
      <dgm:spPr/>
    </dgm:pt>
    <dgm:pt modelId="{E09F23E3-A69C-413A-B8A2-137A3F3524F5}" type="pres">
      <dgm:prSet presAssocID="{8D799152-2B04-4A05-A804-FC321CD7D109}" presName="childText" presStyleLbl="conFgAcc1" presStyleIdx="1" presStyleCnt="3">
        <dgm:presLayoutVars>
          <dgm:bulletEnabled val="1"/>
        </dgm:presLayoutVars>
      </dgm:prSet>
      <dgm:spPr/>
    </dgm:pt>
    <dgm:pt modelId="{79A1E2B3-E377-4581-84D7-7F8EE06745DD}" type="pres">
      <dgm:prSet presAssocID="{980FD14C-349E-47BB-A776-DB40E92079E4}" presName="spaceBetweenRectangles" presStyleCnt="0"/>
      <dgm:spPr/>
    </dgm:pt>
    <dgm:pt modelId="{EC8F673B-FB75-4CE8-89D3-3F4F27C37A44}" type="pres">
      <dgm:prSet presAssocID="{88CD9FC7-54D8-4299-AB90-10E04CA9A869}" presName="parentLin" presStyleCnt="0"/>
      <dgm:spPr/>
    </dgm:pt>
    <dgm:pt modelId="{C2B7CC5B-44B8-4F94-ADAD-A7D267A7EDB5}" type="pres">
      <dgm:prSet presAssocID="{88CD9FC7-54D8-4299-AB90-10E04CA9A869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AA9CBBAA-F91C-41AE-9B41-E51A1605B88E}" type="pres">
      <dgm:prSet presAssocID="{88CD9FC7-54D8-4299-AB90-10E04CA9A86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0A5F6C-30B0-4E9F-96EB-E0B796A964CC}" type="pres">
      <dgm:prSet presAssocID="{88CD9FC7-54D8-4299-AB90-10E04CA9A869}" presName="negativeSpace" presStyleCnt="0"/>
      <dgm:spPr/>
    </dgm:pt>
    <dgm:pt modelId="{253214E0-474D-4F06-A16C-C589FE7C4228}" type="pres">
      <dgm:prSet presAssocID="{88CD9FC7-54D8-4299-AB90-10E04CA9A86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C360EAA-D1E5-411F-9EA2-510D292C5B7B}" type="presOf" srcId="{4D04FB9B-E0CD-4F7F-93F4-1F925A3CDB70}" destId="{ABAA107B-1A11-43FF-9EDD-9F747B2C1C93}" srcOrd="0" destOrd="0" presId="urn:microsoft.com/office/officeart/2005/8/layout/list1"/>
    <dgm:cxn modelId="{89582991-547A-4009-8139-E36F174F5CC6}" type="presOf" srcId="{88CD9FC7-54D8-4299-AB90-10E04CA9A869}" destId="{C2B7CC5B-44B8-4F94-ADAD-A7D267A7EDB5}" srcOrd="0" destOrd="0" presId="urn:microsoft.com/office/officeart/2005/8/layout/list1"/>
    <dgm:cxn modelId="{78EF1BCB-46F0-46F5-AB73-AF5531E67940}" srcId="{089524A6-5880-4741-BB08-F8415EEF57F9}" destId="{4D04FB9B-E0CD-4F7F-93F4-1F925A3CDB70}" srcOrd="0" destOrd="0" parTransId="{31663723-17D9-47D9-8542-BB7B227B6942}" sibTransId="{1428560E-117F-4E34-BB16-028B5A84FD03}"/>
    <dgm:cxn modelId="{F8AFC718-5A65-4372-9E95-BB9C28364F52}" type="presOf" srcId="{88CD9FC7-54D8-4299-AB90-10E04CA9A869}" destId="{AA9CBBAA-F91C-41AE-9B41-E51A1605B88E}" srcOrd="1" destOrd="0" presId="urn:microsoft.com/office/officeart/2005/8/layout/list1"/>
    <dgm:cxn modelId="{738ED46C-75FF-4E8D-9B83-7D8C22FE2955}" type="presOf" srcId="{089524A6-5880-4741-BB08-F8415EEF57F9}" destId="{58A9C5C2-4435-4FA3-A93D-D1E1B7FF1472}" srcOrd="0" destOrd="0" presId="urn:microsoft.com/office/officeart/2005/8/layout/list1"/>
    <dgm:cxn modelId="{3DC5CDD9-1214-47F5-A448-4E2A8DD2B0B0}" srcId="{089524A6-5880-4741-BB08-F8415EEF57F9}" destId="{88CD9FC7-54D8-4299-AB90-10E04CA9A869}" srcOrd="2" destOrd="0" parTransId="{3FA53529-7C9B-4699-9F85-43ECFA074322}" sibTransId="{F9D1571B-A7FD-4D2A-9BD0-999A3CB6A8B9}"/>
    <dgm:cxn modelId="{E5F983B2-88BA-44A0-9342-D19EBDAE39CC}" type="presOf" srcId="{8D799152-2B04-4A05-A804-FC321CD7D109}" destId="{900732AF-68AC-4D3B-9DF7-1D049D0116A2}" srcOrd="1" destOrd="0" presId="urn:microsoft.com/office/officeart/2005/8/layout/list1"/>
    <dgm:cxn modelId="{6510D5D4-A40E-4356-9B15-020D7BA6FC4C}" srcId="{089524A6-5880-4741-BB08-F8415EEF57F9}" destId="{8D799152-2B04-4A05-A804-FC321CD7D109}" srcOrd="1" destOrd="0" parTransId="{3A6A4891-4545-477D-9354-164AB4B08E9C}" sibTransId="{980FD14C-349E-47BB-A776-DB40E92079E4}"/>
    <dgm:cxn modelId="{BBA9032D-C24B-44CF-9C45-70818AF75616}" type="presOf" srcId="{4D04FB9B-E0CD-4F7F-93F4-1F925A3CDB70}" destId="{4E4D47A9-E891-43E2-9D22-C57CF065FC21}" srcOrd="1" destOrd="0" presId="urn:microsoft.com/office/officeart/2005/8/layout/list1"/>
    <dgm:cxn modelId="{0EA35E1E-4C2A-4FC7-9861-434BDDCBC3B7}" type="presOf" srcId="{8D799152-2B04-4A05-A804-FC321CD7D109}" destId="{800A1137-9EF5-462A-8607-52326945410D}" srcOrd="0" destOrd="0" presId="urn:microsoft.com/office/officeart/2005/8/layout/list1"/>
    <dgm:cxn modelId="{27BF2835-5790-427C-8A27-69F6B79C6406}" type="presParOf" srcId="{58A9C5C2-4435-4FA3-A93D-D1E1B7FF1472}" destId="{51BCF414-B4FB-46E2-B9C0-07127A31F99E}" srcOrd="0" destOrd="0" presId="urn:microsoft.com/office/officeart/2005/8/layout/list1"/>
    <dgm:cxn modelId="{2D783971-30E2-4EA9-B2A5-5DC1F4D494DB}" type="presParOf" srcId="{51BCF414-B4FB-46E2-B9C0-07127A31F99E}" destId="{ABAA107B-1A11-43FF-9EDD-9F747B2C1C93}" srcOrd="0" destOrd="0" presId="urn:microsoft.com/office/officeart/2005/8/layout/list1"/>
    <dgm:cxn modelId="{F356ADA2-882B-44C0-B9F7-6412C022B5FB}" type="presParOf" srcId="{51BCF414-B4FB-46E2-B9C0-07127A31F99E}" destId="{4E4D47A9-E891-43E2-9D22-C57CF065FC21}" srcOrd="1" destOrd="0" presId="urn:microsoft.com/office/officeart/2005/8/layout/list1"/>
    <dgm:cxn modelId="{EDEF685D-07A2-47F5-97E6-CD0DB14F2153}" type="presParOf" srcId="{58A9C5C2-4435-4FA3-A93D-D1E1B7FF1472}" destId="{EC2EAB47-E073-4CE5-B50D-89B57C09ADD7}" srcOrd="1" destOrd="0" presId="urn:microsoft.com/office/officeart/2005/8/layout/list1"/>
    <dgm:cxn modelId="{4B5CE463-54D1-4B60-A75B-A21C558AB6B9}" type="presParOf" srcId="{58A9C5C2-4435-4FA3-A93D-D1E1B7FF1472}" destId="{3E0AF625-8CA7-4A30-A5A3-FFDBAD78C5EB}" srcOrd="2" destOrd="0" presId="urn:microsoft.com/office/officeart/2005/8/layout/list1"/>
    <dgm:cxn modelId="{70B80573-F948-48A5-8F30-0C80EEEC8A77}" type="presParOf" srcId="{58A9C5C2-4435-4FA3-A93D-D1E1B7FF1472}" destId="{34A50E29-67B6-46FE-9EB0-C18BD67A1307}" srcOrd="3" destOrd="0" presId="urn:microsoft.com/office/officeart/2005/8/layout/list1"/>
    <dgm:cxn modelId="{1172FB45-25F3-4274-A193-947B836A76A5}" type="presParOf" srcId="{58A9C5C2-4435-4FA3-A93D-D1E1B7FF1472}" destId="{F6545C36-757C-441B-8F8A-D19F2DCC6FC5}" srcOrd="4" destOrd="0" presId="urn:microsoft.com/office/officeart/2005/8/layout/list1"/>
    <dgm:cxn modelId="{C5AE5CBC-EB11-48E4-9BE6-3EA869895790}" type="presParOf" srcId="{F6545C36-757C-441B-8F8A-D19F2DCC6FC5}" destId="{800A1137-9EF5-462A-8607-52326945410D}" srcOrd="0" destOrd="0" presId="urn:microsoft.com/office/officeart/2005/8/layout/list1"/>
    <dgm:cxn modelId="{3A973565-FAA2-45EE-8709-F6C66B9312BD}" type="presParOf" srcId="{F6545C36-757C-441B-8F8A-D19F2DCC6FC5}" destId="{900732AF-68AC-4D3B-9DF7-1D049D0116A2}" srcOrd="1" destOrd="0" presId="urn:microsoft.com/office/officeart/2005/8/layout/list1"/>
    <dgm:cxn modelId="{7F4D6804-5310-40D2-AB95-8FBA6037F8FD}" type="presParOf" srcId="{58A9C5C2-4435-4FA3-A93D-D1E1B7FF1472}" destId="{9507B082-08C8-474A-90EA-B2611D52907D}" srcOrd="5" destOrd="0" presId="urn:microsoft.com/office/officeart/2005/8/layout/list1"/>
    <dgm:cxn modelId="{C248D291-228C-46EA-8A46-9766C1CF0817}" type="presParOf" srcId="{58A9C5C2-4435-4FA3-A93D-D1E1B7FF1472}" destId="{E09F23E3-A69C-413A-B8A2-137A3F3524F5}" srcOrd="6" destOrd="0" presId="urn:microsoft.com/office/officeart/2005/8/layout/list1"/>
    <dgm:cxn modelId="{A5E17251-E1AC-4794-8377-8CEAD2DB30E1}" type="presParOf" srcId="{58A9C5C2-4435-4FA3-A93D-D1E1B7FF1472}" destId="{79A1E2B3-E377-4581-84D7-7F8EE06745DD}" srcOrd="7" destOrd="0" presId="urn:microsoft.com/office/officeart/2005/8/layout/list1"/>
    <dgm:cxn modelId="{E6C37925-5FBF-49AF-A644-9D7E9795F10A}" type="presParOf" srcId="{58A9C5C2-4435-4FA3-A93D-D1E1B7FF1472}" destId="{EC8F673B-FB75-4CE8-89D3-3F4F27C37A44}" srcOrd="8" destOrd="0" presId="urn:microsoft.com/office/officeart/2005/8/layout/list1"/>
    <dgm:cxn modelId="{7247E7A5-6867-4808-89E4-26A80D5C9DA1}" type="presParOf" srcId="{EC8F673B-FB75-4CE8-89D3-3F4F27C37A44}" destId="{C2B7CC5B-44B8-4F94-ADAD-A7D267A7EDB5}" srcOrd="0" destOrd="0" presId="urn:microsoft.com/office/officeart/2005/8/layout/list1"/>
    <dgm:cxn modelId="{08388ABE-D0E4-4C10-B907-F8B04242B166}" type="presParOf" srcId="{EC8F673B-FB75-4CE8-89D3-3F4F27C37A44}" destId="{AA9CBBAA-F91C-41AE-9B41-E51A1605B88E}" srcOrd="1" destOrd="0" presId="urn:microsoft.com/office/officeart/2005/8/layout/list1"/>
    <dgm:cxn modelId="{C423BD04-3664-4564-BD59-EE0B9E429927}" type="presParOf" srcId="{58A9C5C2-4435-4FA3-A93D-D1E1B7FF1472}" destId="{F50A5F6C-30B0-4E9F-96EB-E0B796A964CC}" srcOrd="9" destOrd="0" presId="urn:microsoft.com/office/officeart/2005/8/layout/list1"/>
    <dgm:cxn modelId="{5DA68133-346F-4774-BC6D-A7F9F02D8BE7}" type="presParOf" srcId="{58A9C5C2-4435-4FA3-A93D-D1E1B7FF1472}" destId="{253214E0-474D-4F06-A16C-C589FE7C4228}" srcOrd="10" destOrd="0" presId="urn:microsoft.com/office/officeart/2005/8/layout/list1"/>
  </dgm:cxnLst>
  <dgm:bg/>
  <dgm:whole>
    <a:ln w="38100">
      <a:solidFill>
        <a:schemeClr val="tx2"/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6CE0069-E4A5-4F02-923F-A9FDF0879EE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A797CD-EF7E-41FA-B28E-5279CED5671D}">
      <dgm:prSet phldrT="[Text]"/>
      <dgm:spPr/>
      <dgm:t>
        <a:bodyPr/>
        <a:lstStyle/>
        <a:p>
          <a:r>
            <a:rPr lang="en-US" dirty="0" smtClean="0"/>
            <a:t>Heat &amp; AC</a:t>
          </a:r>
          <a:endParaRPr lang="en-US" dirty="0"/>
        </a:p>
      </dgm:t>
    </dgm:pt>
    <dgm:pt modelId="{500D88DA-984A-4092-92F0-294ECB779226}" type="parTrans" cxnId="{5C420830-AB46-46E3-A53B-6C79B022BAB5}">
      <dgm:prSet/>
      <dgm:spPr/>
      <dgm:t>
        <a:bodyPr/>
        <a:lstStyle/>
        <a:p>
          <a:endParaRPr lang="en-US"/>
        </a:p>
      </dgm:t>
    </dgm:pt>
    <dgm:pt modelId="{B47DD9A2-BDB2-4BC5-B083-06604DD6AEE2}" type="sibTrans" cxnId="{5C420830-AB46-46E3-A53B-6C79B022BAB5}">
      <dgm:prSet/>
      <dgm:spPr/>
      <dgm:t>
        <a:bodyPr/>
        <a:lstStyle/>
        <a:p>
          <a:endParaRPr lang="en-US"/>
        </a:p>
      </dgm:t>
    </dgm:pt>
    <dgm:pt modelId="{5EF0EE19-F020-4B77-A2E9-948E9DFE1323}">
      <dgm:prSet phldrT="[Text]"/>
      <dgm:spPr/>
      <dgm:t>
        <a:bodyPr/>
        <a:lstStyle/>
        <a:p>
          <a:r>
            <a:rPr lang="en-US" dirty="0" smtClean="0"/>
            <a:t>High-Efficiency Systems</a:t>
          </a:r>
          <a:endParaRPr lang="en-US" dirty="0"/>
        </a:p>
      </dgm:t>
    </dgm:pt>
    <dgm:pt modelId="{F6A93024-C676-4713-B666-D3EF1461A6A9}" type="parTrans" cxnId="{8A2793CA-F2DD-4419-888C-DCCD6EA4FBEE}">
      <dgm:prSet/>
      <dgm:spPr/>
      <dgm:t>
        <a:bodyPr/>
        <a:lstStyle/>
        <a:p>
          <a:endParaRPr lang="en-US"/>
        </a:p>
      </dgm:t>
    </dgm:pt>
    <dgm:pt modelId="{BAFF4930-368E-49FE-9DDE-572BB61CDD1C}" type="sibTrans" cxnId="{8A2793CA-F2DD-4419-888C-DCCD6EA4FBEE}">
      <dgm:prSet/>
      <dgm:spPr/>
      <dgm:t>
        <a:bodyPr/>
        <a:lstStyle/>
        <a:p>
          <a:endParaRPr lang="en-US"/>
        </a:p>
      </dgm:t>
    </dgm:pt>
    <dgm:pt modelId="{5FEE99D7-B34D-49A1-B43E-C780ED2E41AA}">
      <dgm:prSet phldrT="[Text]"/>
      <dgm:spPr/>
      <dgm:t>
        <a:bodyPr/>
        <a:lstStyle/>
        <a:p>
          <a:r>
            <a:rPr lang="en-US" dirty="0" smtClean="0"/>
            <a:t>Hot Water</a:t>
          </a:r>
          <a:endParaRPr lang="en-US" dirty="0"/>
        </a:p>
      </dgm:t>
    </dgm:pt>
    <dgm:pt modelId="{793C6227-B8E3-40CD-9C4F-DB32BC9B4C2C}" type="parTrans" cxnId="{0C5D7086-0610-4F84-9994-C5CC3F9A861B}">
      <dgm:prSet/>
      <dgm:spPr/>
      <dgm:t>
        <a:bodyPr/>
        <a:lstStyle/>
        <a:p>
          <a:endParaRPr lang="en-US"/>
        </a:p>
      </dgm:t>
    </dgm:pt>
    <dgm:pt modelId="{7CA83F89-4C8D-40C6-B946-05B109B56F27}" type="sibTrans" cxnId="{0C5D7086-0610-4F84-9994-C5CC3F9A861B}">
      <dgm:prSet/>
      <dgm:spPr/>
      <dgm:t>
        <a:bodyPr/>
        <a:lstStyle/>
        <a:p>
          <a:endParaRPr lang="en-US"/>
        </a:p>
      </dgm:t>
    </dgm:pt>
    <dgm:pt modelId="{5FD8EE16-AC6D-4278-B1EE-D915F49670F0}">
      <dgm:prSet phldrT="[Text]"/>
      <dgm:spPr/>
      <dgm:t>
        <a:bodyPr/>
        <a:lstStyle/>
        <a:p>
          <a:r>
            <a:rPr lang="en-US" dirty="0" smtClean="0"/>
            <a:t>High-Efficiency Water Heater</a:t>
          </a:r>
          <a:endParaRPr lang="en-US" dirty="0"/>
        </a:p>
      </dgm:t>
    </dgm:pt>
    <dgm:pt modelId="{49EB02AE-D24F-4FD9-94A7-7A9336E60581}" type="parTrans" cxnId="{7D118201-E3D6-4F57-9005-9855E8ACCAE7}">
      <dgm:prSet/>
      <dgm:spPr/>
      <dgm:t>
        <a:bodyPr/>
        <a:lstStyle/>
        <a:p>
          <a:endParaRPr lang="en-US"/>
        </a:p>
      </dgm:t>
    </dgm:pt>
    <dgm:pt modelId="{F9BDC273-3F70-41E2-8EC7-DEAEC80E4BC7}" type="sibTrans" cxnId="{7D118201-E3D6-4F57-9005-9855E8ACCAE7}">
      <dgm:prSet/>
      <dgm:spPr/>
      <dgm:t>
        <a:bodyPr/>
        <a:lstStyle/>
        <a:p>
          <a:endParaRPr lang="en-US"/>
        </a:p>
      </dgm:t>
    </dgm:pt>
    <dgm:pt modelId="{2975FE14-3073-4D4C-A310-F5236BAD0559}">
      <dgm:prSet phldrT="[Text]"/>
      <dgm:spPr/>
      <dgm:t>
        <a:bodyPr/>
        <a:lstStyle/>
        <a:p>
          <a:r>
            <a:rPr lang="en-US" dirty="0" smtClean="0"/>
            <a:t>New Technologies</a:t>
          </a:r>
          <a:endParaRPr lang="en-US" dirty="0"/>
        </a:p>
      </dgm:t>
    </dgm:pt>
    <dgm:pt modelId="{96935539-4809-4DE3-87C3-C17D4F6AF7C0}" type="parTrans" cxnId="{4721BBB3-5B90-40A4-AC7C-AE8BB3AA7CF2}">
      <dgm:prSet/>
      <dgm:spPr/>
      <dgm:t>
        <a:bodyPr/>
        <a:lstStyle/>
        <a:p>
          <a:endParaRPr lang="en-US"/>
        </a:p>
      </dgm:t>
    </dgm:pt>
    <dgm:pt modelId="{F3C2FB5A-1C12-41CA-B4EE-0CB2D47578B5}" type="sibTrans" cxnId="{4721BBB3-5B90-40A4-AC7C-AE8BB3AA7CF2}">
      <dgm:prSet/>
      <dgm:spPr/>
      <dgm:t>
        <a:bodyPr/>
        <a:lstStyle/>
        <a:p>
          <a:endParaRPr lang="en-US"/>
        </a:p>
      </dgm:t>
    </dgm:pt>
    <dgm:pt modelId="{3255C562-293C-42BB-9A6D-239E72B2C1F1}">
      <dgm:prSet phldrT="[Text]"/>
      <dgm:spPr/>
      <dgm:t>
        <a:bodyPr/>
        <a:lstStyle/>
        <a:p>
          <a:r>
            <a:rPr lang="en-US" dirty="0" smtClean="0"/>
            <a:t>Other</a:t>
          </a:r>
          <a:endParaRPr lang="en-US" dirty="0"/>
        </a:p>
      </dgm:t>
    </dgm:pt>
    <dgm:pt modelId="{F4A3A185-D1AF-40A9-A192-2F014C258478}" type="parTrans" cxnId="{5C302C35-72A5-4444-B2D0-6822E59C1EE2}">
      <dgm:prSet/>
      <dgm:spPr/>
      <dgm:t>
        <a:bodyPr/>
        <a:lstStyle/>
        <a:p>
          <a:endParaRPr lang="en-US"/>
        </a:p>
      </dgm:t>
    </dgm:pt>
    <dgm:pt modelId="{26E25136-406E-42E1-AD92-EF2A399DEACA}" type="sibTrans" cxnId="{5C302C35-72A5-4444-B2D0-6822E59C1EE2}">
      <dgm:prSet/>
      <dgm:spPr/>
      <dgm:t>
        <a:bodyPr/>
        <a:lstStyle/>
        <a:p>
          <a:endParaRPr lang="en-US"/>
        </a:p>
      </dgm:t>
    </dgm:pt>
    <dgm:pt modelId="{4C045DC3-18F7-4E82-A46A-D6EFA80FFEDB}">
      <dgm:prSet phldrT="[Text]"/>
      <dgm:spPr/>
      <dgm:t>
        <a:bodyPr/>
        <a:lstStyle/>
        <a:p>
          <a:r>
            <a:rPr lang="en-US" dirty="0" smtClean="0"/>
            <a:t>Ventilation</a:t>
          </a:r>
          <a:endParaRPr lang="en-US" dirty="0"/>
        </a:p>
      </dgm:t>
    </dgm:pt>
    <dgm:pt modelId="{7940CFB4-6A7E-4A35-9D31-6BCAB6389503}" type="parTrans" cxnId="{05BE058D-A2E8-4085-BC89-FDBE3ACFE51B}">
      <dgm:prSet/>
      <dgm:spPr/>
      <dgm:t>
        <a:bodyPr/>
        <a:lstStyle/>
        <a:p>
          <a:endParaRPr lang="en-US"/>
        </a:p>
      </dgm:t>
    </dgm:pt>
    <dgm:pt modelId="{23E214D0-31BA-447F-B560-C6BCCD00E5E1}" type="sibTrans" cxnId="{05BE058D-A2E8-4085-BC89-FDBE3ACFE51B}">
      <dgm:prSet/>
      <dgm:spPr/>
      <dgm:t>
        <a:bodyPr/>
        <a:lstStyle/>
        <a:p>
          <a:endParaRPr lang="en-US"/>
        </a:p>
      </dgm:t>
    </dgm:pt>
    <dgm:pt modelId="{A49886E1-10B2-42FC-8284-01A7655DB9EA}">
      <dgm:prSet phldrT="[Text]"/>
      <dgm:spPr/>
      <dgm:t>
        <a:bodyPr/>
        <a:lstStyle/>
        <a:p>
          <a:r>
            <a:rPr lang="en-US" dirty="0" smtClean="0"/>
            <a:t>Air Sealing</a:t>
          </a:r>
          <a:endParaRPr lang="en-US" dirty="0"/>
        </a:p>
      </dgm:t>
    </dgm:pt>
    <dgm:pt modelId="{4CC78357-3D88-47EF-A1D9-2BE2A6CB5ED4}" type="parTrans" cxnId="{85278C9D-ED71-4ADF-9FE4-780D4913AE5D}">
      <dgm:prSet/>
      <dgm:spPr/>
      <dgm:t>
        <a:bodyPr/>
        <a:lstStyle/>
        <a:p>
          <a:endParaRPr lang="en-US"/>
        </a:p>
      </dgm:t>
    </dgm:pt>
    <dgm:pt modelId="{84EF8778-FB10-480C-95B4-8A3BAE491A33}" type="sibTrans" cxnId="{85278C9D-ED71-4ADF-9FE4-780D4913AE5D}">
      <dgm:prSet/>
      <dgm:spPr/>
      <dgm:t>
        <a:bodyPr/>
        <a:lstStyle/>
        <a:p>
          <a:endParaRPr lang="en-US"/>
        </a:p>
      </dgm:t>
    </dgm:pt>
    <dgm:pt modelId="{74D9FF7D-BEC6-40C6-883F-71D10B89FE40}">
      <dgm:prSet phldrT="[Text]"/>
      <dgm:spPr/>
      <dgm:t>
        <a:bodyPr/>
        <a:lstStyle/>
        <a:p>
          <a:r>
            <a:rPr lang="en-US" dirty="0" smtClean="0"/>
            <a:t>Insulation</a:t>
          </a:r>
          <a:endParaRPr lang="en-US" dirty="0"/>
        </a:p>
      </dgm:t>
    </dgm:pt>
    <dgm:pt modelId="{5B2BDA62-8AA5-4884-8363-3865C386122F}" type="parTrans" cxnId="{D6311D5B-E43C-48CB-A3F4-298AB38F05AD}">
      <dgm:prSet/>
      <dgm:spPr/>
      <dgm:t>
        <a:bodyPr/>
        <a:lstStyle/>
        <a:p>
          <a:endParaRPr lang="en-US"/>
        </a:p>
      </dgm:t>
    </dgm:pt>
    <dgm:pt modelId="{C194CF4A-74AB-461B-B198-D5A2AA7518AD}" type="sibTrans" cxnId="{D6311D5B-E43C-48CB-A3F4-298AB38F05AD}">
      <dgm:prSet/>
      <dgm:spPr/>
      <dgm:t>
        <a:bodyPr/>
        <a:lstStyle/>
        <a:p>
          <a:endParaRPr lang="en-US"/>
        </a:p>
      </dgm:t>
    </dgm:pt>
    <dgm:pt modelId="{E5FF540F-8383-4968-9857-EECE09E9D694}">
      <dgm:prSet phldrT="[Text]"/>
      <dgm:spPr/>
      <dgm:t>
        <a:bodyPr/>
        <a:lstStyle/>
        <a:p>
          <a:r>
            <a:rPr lang="en-US" dirty="0" smtClean="0"/>
            <a:t>Duct Sealing</a:t>
          </a:r>
          <a:endParaRPr lang="en-US" dirty="0"/>
        </a:p>
      </dgm:t>
    </dgm:pt>
    <dgm:pt modelId="{60694EF4-463A-4C71-9552-C8331C2FE64E}" type="parTrans" cxnId="{FD94BB70-C59F-4148-9BDC-7B00E5D0A0D9}">
      <dgm:prSet/>
      <dgm:spPr/>
      <dgm:t>
        <a:bodyPr/>
        <a:lstStyle/>
        <a:p>
          <a:endParaRPr lang="en-US"/>
        </a:p>
      </dgm:t>
    </dgm:pt>
    <dgm:pt modelId="{E537B2C3-958E-4670-8F35-49ABC6456A8B}" type="sibTrans" cxnId="{FD94BB70-C59F-4148-9BDC-7B00E5D0A0D9}">
      <dgm:prSet/>
      <dgm:spPr/>
      <dgm:t>
        <a:bodyPr/>
        <a:lstStyle/>
        <a:p>
          <a:endParaRPr lang="en-US"/>
        </a:p>
      </dgm:t>
    </dgm:pt>
    <dgm:pt modelId="{9B330B3E-20DF-4BBC-B96C-DDF90CB1F679}">
      <dgm:prSet phldrT="[Text]"/>
      <dgm:spPr/>
      <dgm:t>
        <a:bodyPr/>
        <a:lstStyle/>
        <a:p>
          <a:r>
            <a:rPr lang="en-US" dirty="0" smtClean="0"/>
            <a:t>Appliances</a:t>
          </a:r>
          <a:endParaRPr lang="en-US" dirty="0"/>
        </a:p>
      </dgm:t>
    </dgm:pt>
    <dgm:pt modelId="{73A8DA6B-112C-4699-BB0D-34C8BDDA9F1D}" type="parTrans" cxnId="{54A7BF0F-EB7D-4505-B7DB-C7E0ECDF01A0}">
      <dgm:prSet/>
      <dgm:spPr/>
      <dgm:t>
        <a:bodyPr/>
        <a:lstStyle/>
        <a:p>
          <a:endParaRPr lang="en-US"/>
        </a:p>
      </dgm:t>
    </dgm:pt>
    <dgm:pt modelId="{D79A2105-4393-44E6-94EF-DD1055B4B2D5}" type="sibTrans" cxnId="{54A7BF0F-EB7D-4505-B7DB-C7E0ECDF01A0}">
      <dgm:prSet/>
      <dgm:spPr/>
      <dgm:t>
        <a:bodyPr/>
        <a:lstStyle/>
        <a:p>
          <a:endParaRPr lang="en-US"/>
        </a:p>
      </dgm:t>
    </dgm:pt>
    <dgm:pt modelId="{261EE64F-598C-40AE-84DC-4B006E502D5B}" type="pres">
      <dgm:prSet presAssocID="{B6CE0069-E4A5-4F02-923F-A9FDF0879E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7001A9-0478-4A8C-A088-590EF6C3BC18}" type="pres">
      <dgm:prSet presAssocID="{5DA797CD-EF7E-41FA-B28E-5279CED5671D}" presName="composite" presStyleCnt="0"/>
      <dgm:spPr/>
    </dgm:pt>
    <dgm:pt modelId="{32108A33-7389-4A27-8EA3-89E7B969AD57}" type="pres">
      <dgm:prSet presAssocID="{5DA797CD-EF7E-41FA-B28E-5279CED5671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707E1A-0533-41C0-9C95-168C4B6F22FE}" type="pres">
      <dgm:prSet presAssocID="{5DA797CD-EF7E-41FA-B28E-5279CED5671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53EA5-7D22-4F31-9772-4C63478823EE}" type="pres">
      <dgm:prSet presAssocID="{B47DD9A2-BDB2-4BC5-B083-06604DD6AEE2}" presName="space" presStyleCnt="0"/>
      <dgm:spPr/>
    </dgm:pt>
    <dgm:pt modelId="{9AD6A763-815A-4915-A8C5-893EA973F369}" type="pres">
      <dgm:prSet presAssocID="{5FEE99D7-B34D-49A1-B43E-C780ED2E41AA}" presName="composite" presStyleCnt="0"/>
      <dgm:spPr/>
    </dgm:pt>
    <dgm:pt modelId="{AD4B3BCC-3CA9-4503-A664-FDA891FDE266}" type="pres">
      <dgm:prSet presAssocID="{5FEE99D7-B34D-49A1-B43E-C780ED2E41A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CB80A0-5E3F-4EA7-B44B-FCE843318E3B}" type="pres">
      <dgm:prSet presAssocID="{5FEE99D7-B34D-49A1-B43E-C780ED2E41A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1F8E19-0DF9-4B61-A46C-B2851E330464}" type="pres">
      <dgm:prSet presAssocID="{7CA83F89-4C8D-40C6-B946-05B109B56F27}" presName="space" presStyleCnt="0"/>
      <dgm:spPr/>
    </dgm:pt>
    <dgm:pt modelId="{5EA3B799-F47F-4D6B-9872-3758D914DEA9}" type="pres">
      <dgm:prSet presAssocID="{3255C562-293C-42BB-9A6D-239E72B2C1F1}" presName="composite" presStyleCnt="0"/>
      <dgm:spPr/>
    </dgm:pt>
    <dgm:pt modelId="{7F47F66E-FDBE-45B8-AD68-D0F90FF02A4F}" type="pres">
      <dgm:prSet presAssocID="{3255C562-293C-42BB-9A6D-239E72B2C1F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324D3-AEE6-4E42-909D-E4B64FC7D6DF}" type="pres">
      <dgm:prSet presAssocID="{3255C562-293C-42BB-9A6D-239E72B2C1F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278C9D-ED71-4ADF-9FE4-780D4913AE5D}" srcId="{5DA797CD-EF7E-41FA-B28E-5279CED5671D}" destId="{A49886E1-10B2-42FC-8284-01A7655DB9EA}" srcOrd="1" destOrd="0" parTransId="{4CC78357-3D88-47EF-A1D9-2BE2A6CB5ED4}" sibTransId="{84EF8778-FB10-480C-95B4-8A3BAE491A33}"/>
    <dgm:cxn modelId="{42A9A232-BE13-4024-B008-E79D0D48E8F3}" type="presOf" srcId="{5DA797CD-EF7E-41FA-B28E-5279CED5671D}" destId="{32108A33-7389-4A27-8EA3-89E7B969AD57}" srcOrd="0" destOrd="0" presId="urn:microsoft.com/office/officeart/2005/8/layout/hList1"/>
    <dgm:cxn modelId="{A1DF7955-EDB5-44C9-8593-2F1E58ED5595}" type="presOf" srcId="{5FEE99D7-B34D-49A1-B43E-C780ED2E41AA}" destId="{AD4B3BCC-3CA9-4503-A664-FDA891FDE266}" srcOrd="0" destOrd="0" presId="urn:microsoft.com/office/officeart/2005/8/layout/hList1"/>
    <dgm:cxn modelId="{42451E3C-EF6C-4153-B9B8-CB31D575A508}" type="presOf" srcId="{9B330B3E-20DF-4BBC-B96C-DDF90CB1F679}" destId="{679324D3-AEE6-4E42-909D-E4B64FC7D6DF}" srcOrd="0" destOrd="1" presId="urn:microsoft.com/office/officeart/2005/8/layout/hList1"/>
    <dgm:cxn modelId="{B2DE9978-25AD-44E4-BA3F-C68187F5E174}" type="presOf" srcId="{74D9FF7D-BEC6-40C6-883F-71D10B89FE40}" destId="{2D707E1A-0533-41C0-9C95-168C4B6F22FE}" srcOrd="0" destOrd="2" presId="urn:microsoft.com/office/officeart/2005/8/layout/hList1"/>
    <dgm:cxn modelId="{CCFB9D5D-6ADF-4F94-B6C0-B9A642EF844D}" type="presOf" srcId="{5EF0EE19-F020-4B77-A2E9-948E9DFE1323}" destId="{2D707E1A-0533-41C0-9C95-168C4B6F22FE}" srcOrd="0" destOrd="0" presId="urn:microsoft.com/office/officeart/2005/8/layout/hList1"/>
    <dgm:cxn modelId="{19CEEE7A-D551-47CB-9DDC-9BC731CCB470}" type="presOf" srcId="{4C045DC3-18F7-4E82-A46A-D6EFA80FFEDB}" destId="{679324D3-AEE6-4E42-909D-E4B64FC7D6DF}" srcOrd="0" destOrd="0" presId="urn:microsoft.com/office/officeart/2005/8/layout/hList1"/>
    <dgm:cxn modelId="{8D7AA4A3-5F0C-4B06-992E-27335990719F}" type="presOf" srcId="{A49886E1-10B2-42FC-8284-01A7655DB9EA}" destId="{2D707E1A-0533-41C0-9C95-168C4B6F22FE}" srcOrd="0" destOrd="1" presId="urn:microsoft.com/office/officeart/2005/8/layout/hList1"/>
    <dgm:cxn modelId="{1A127882-E217-4BC6-B295-9CEF461FF444}" type="presOf" srcId="{B6CE0069-E4A5-4F02-923F-A9FDF0879EEC}" destId="{261EE64F-598C-40AE-84DC-4B006E502D5B}" srcOrd="0" destOrd="0" presId="urn:microsoft.com/office/officeart/2005/8/layout/hList1"/>
    <dgm:cxn modelId="{7D118201-E3D6-4F57-9005-9855E8ACCAE7}" srcId="{5FEE99D7-B34D-49A1-B43E-C780ED2E41AA}" destId="{5FD8EE16-AC6D-4278-B1EE-D915F49670F0}" srcOrd="0" destOrd="0" parTransId="{49EB02AE-D24F-4FD9-94A7-7A9336E60581}" sibTransId="{F9BDC273-3F70-41E2-8EC7-DEAEC80E4BC7}"/>
    <dgm:cxn modelId="{4721BBB3-5B90-40A4-AC7C-AE8BB3AA7CF2}" srcId="{5FEE99D7-B34D-49A1-B43E-C780ED2E41AA}" destId="{2975FE14-3073-4D4C-A310-F5236BAD0559}" srcOrd="1" destOrd="0" parTransId="{96935539-4809-4DE3-87C3-C17D4F6AF7C0}" sibTransId="{F3C2FB5A-1C12-41CA-B4EE-0CB2D47578B5}"/>
    <dgm:cxn modelId="{0C5D7086-0610-4F84-9994-C5CC3F9A861B}" srcId="{B6CE0069-E4A5-4F02-923F-A9FDF0879EEC}" destId="{5FEE99D7-B34D-49A1-B43E-C780ED2E41AA}" srcOrd="1" destOrd="0" parTransId="{793C6227-B8E3-40CD-9C4F-DB32BC9B4C2C}" sibTransId="{7CA83F89-4C8D-40C6-B946-05B109B56F27}"/>
    <dgm:cxn modelId="{A683C055-2D2E-4AFF-B4F8-92FCAD499E9B}" type="presOf" srcId="{E5FF540F-8383-4968-9857-EECE09E9D694}" destId="{2D707E1A-0533-41C0-9C95-168C4B6F22FE}" srcOrd="0" destOrd="3" presId="urn:microsoft.com/office/officeart/2005/8/layout/hList1"/>
    <dgm:cxn modelId="{54A7BF0F-EB7D-4505-B7DB-C7E0ECDF01A0}" srcId="{3255C562-293C-42BB-9A6D-239E72B2C1F1}" destId="{9B330B3E-20DF-4BBC-B96C-DDF90CB1F679}" srcOrd="1" destOrd="0" parTransId="{73A8DA6B-112C-4699-BB0D-34C8BDDA9F1D}" sibTransId="{D79A2105-4393-44E6-94EF-DD1055B4B2D5}"/>
    <dgm:cxn modelId="{49386D28-77EC-4912-96A7-05F431F38B47}" type="presOf" srcId="{3255C562-293C-42BB-9A6D-239E72B2C1F1}" destId="{7F47F66E-FDBE-45B8-AD68-D0F90FF02A4F}" srcOrd="0" destOrd="0" presId="urn:microsoft.com/office/officeart/2005/8/layout/hList1"/>
    <dgm:cxn modelId="{D6311D5B-E43C-48CB-A3F4-298AB38F05AD}" srcId="{5DA797CD-EF7E-41FA-B28E-5279CED5671D}" destId="{74D9FF7D-BEC6-40C6-883F-71D10B89FE40}" srcOrd="2" destOrd="0" parTransId="{5B2BDA62-8AA5-4884-8363-3865C386122F}" sibTransId="{C194CF4A-74AB-461B-B198-D5A2AA7518AD}"/>
    <dgm:cxn modelId="{0A968091-D36F-43A9-B153-916C4E7BA84D}" type="presOf" srcId="{2975FE14-3073-4D4C-A310-F5236BAD0559}" destId="{B1CB80A0-5E3F-4EA7-B44B-FCE843318E3B}" srcOrd="0" destOrd="1" presId="urn:microsoft.com/office/officeart/2005/8/layout/hList1"/>
    <dgm:cxn modelId="{5C302C35-72A5-4444-B2D0-6822E59C1EE2}" srcId="{B6CE0069-E4A5-4F02-923F-A9FDF0879EEC}" destId="{3255C562-293C-42BB-9A6D-239E72B2C1F1}" srcOrd="2" destOrd="0" parTransId="{F4A3A185-D1AF-40A9-A192-2F014C258478}" sibTransId="{26E25136-406E-42E1-AD92-EF2A399DEACA}"/>
    <dgm:cxn modelId="{FD94BB70-C59F-4148-9BDC-7B00E5D0A0D9}" srcId="{5DA797CD-EF7E-41FA-B28E-5279CED5671D}" destId="{E5FF540F-8383-4968-9857-EECE09E9D694}" srcOrd="3" destOrd="0" parTransId="{60694EF4-463A-4C71-9552-C8331C2FE64E}" sibTransId="{E537B2C3-958E-4670-8F35-49ABC6456A8B}"/>
    <dgm:cxn modelId="{5C420830-AB46-46E3-A53B-6C79B022BAB5}" srcId="{B6CE0069-E4A5-4F02-923F-A9FDF0879EEC}" destId="{5DA797CD-EF7E-41FA-B28E-5279CED5671D}" srcOrd="0" destOrd="0" parTransId="{500D88DA-984A-4092-92F0-294ECB779226}" sibTransId="{B47DD9A2-BDB2-4BC5-B083-06604DD6AEE2}"/>
    <dgm:cxn modelId="{05BE058D-A2E8-4085-BC89-FDBE3ACFE51B}" srcId="{3255C562-293C-42BB-9A6D-239E72B2C1F1}" destId="{4C045DC3-18F7-4E82-A46A-D6EFA80FFEDB}" srcOrd="0" destOrd="0" parTransId="{7940CFB4-6A7E-4A35-9D31-6BCAB6389503}" sibTransId="{23E214D0-31BA-447F-B560-C6BCCD00E5E1}"/>
    <dgm:cxn modelId="{AF2E39F6-1610-457C-8E02-3B95F96FC17C}" type="presOf" srcId="{5FD8EE16-AC6D-4278-B1EE-D915F49670F0}" destId="{B1CB80A0-5E3F-4EA7-B44B-FCE843318E3B}" srcOrd="0" destOrd="0" presId="urn:microsoft.com/office/officeart/2005/8/layout/hList1"/>
    <dgm:cxn modelId="{8A2793CA-F2DD-4419-888C-DCCD6EA4FBEE}" srcId="{5DA797CD-EF7E-41FA-B28E-5279CED5671D}" destId="{5EF0EE19-F020-4B77-A2E9-948E9DFE1323}" srcOrd="0" destOrd="0" parTransId="{F6A93024-C676-4713-B666-D3EF1461A6A9}" sibTransId="{BAFF4930-368E-49FE-9DDE-572BB61CDD1C}"/>
    <dgm:cxn modelId="{34576F73-F096-4758-A8AA-0DFC5C900077}" type="presParOf" srcId="{261EE64F-598C-40AE-84DC-4B006E502D5B}" destId="{5A7001A9-0478-4A8C-A088-590EF6C3BC18}" srcOrd="0" destOrd="0" presId="urn:microsoft.com/office/officeart/2005/8/layout/hList1"/>
    <dgm:cxn modelId="{4AA3768A-8333-4F1C-88EA-9FE2C6F623E1}" type="presParOf" srcId="{5A7001A9-0478-4A8C-A088-590EF6C3BC18}" destId="{32108A33-7389-4A27-8EA3-89E7B969AD57}" srcOrd="0" destOrd="0" presId="urn:microsoft.com/office/officeart/2005/8/layout/hList1"/>
    <dgm:cxn modelId="{218DB078-D6BD-419D-A192-47BE5D1DD0CB}" type="presParOf" srcId="{5A7001A9-0478-4A8C-A088-590EF6C3BC18}" destId="{2D707E1A-0533-41C0-9C95-168C4B6F22FE}" srcOrd="1" destOrd="0" presId="urn:microsoft.com/office/officeart/2005/8/layout/hList1"/>
    <dgm:cxn modelId="{23705517-E645-41A6-B82F-2CF3628D40A8}" type="presParOf" srcId="{261EE64F-598C-40AE-84DC-4B006E502D5B}" destId="{29453EA5-7D22-4F31-9772-4C63478823EE}" srcOrd="1" destOrd="0" presId="urn:microsoft.com/office/officeart/2005/8/layout/hList1"/>
    <dgm:cxn modelId="{4D72E276-DF96-438D-8721-BC32087AAAA7}" type="presParOf" srcId="{261EE64F-598C-40AE-84DC-4B006E502D5B}" destId="{9AD6A763-815A-4915-A8C5-893EA973F369}" srcOrd="2" destOrd="0" presId="urn:microsoft.com/office/officeart/2005/8/layout/hList1"/>
    <dgm:cxn modelId="{17E6C9F7-194D-4006-8E68-5A585E4345D3}" type="presParOf" srcId="{9AD6A763-815A-4915-A8C5-893EA973F369}" destId="{AD4B3BCC-3CA9-4503-A664-FDA891FDE266}" srcOrd="0" destOrd="0" presId="urn:microsoft.com/office/officeart/2005/8/layout/hList1"/>
    <dgm:cxn modelId="{362F884A-3E9B-4A5B-B55E-61B33C044E4C}" type="presParOf" srcId="{9AD6A763-815A-4915-A8C5-893EA973F369}" destId="{B1CB80A0-5E3F-4EA7-B44B-FCE843318E3B}" srcOrd="1" destOrd="0" presId="urn:microsoft.com/office/officeart/2005/8/layout/hList1"/>
    <dgm:cxn modelId="{4C5B2836-F774-459B-931B-970A4D51497F}" type="presParOf" srcId="{261EE64F-598C-40AE-84DC-4B006E502D5B}" destId="{1D1F8E19-0DF9-4B61-A46C-B2851E330464}" srcOrd="3" destOrd="0" presId="urn:microsoft.com/office/officeart/2005/8/layout/hList1"/>
    <dgm:cxn modelId="{919E5719-FE23-479F-8CA5-A8B97E75D6C7}" type="presParOf" srcId="{261EE64F-598C-40AE-84DC-4B006E502D5B}" destId="{5EA3B799-F47F-4D6B-9872-3758D914DEA9}" srcOrd="4" destOrd="0" presId="urn:microsoft.com/office/officeart/2005/8/layout/hList1"/>
    <dgm:cxn modelId="{B82A055C-28F2-4E80-897D-4CDA1EBCE846}" type="presParOf" srcId="{5EA3B799-F47F-4D6B-9872-3758D914DEA9}" destId="{7F47F66E-FDBE-45B8-AD68-D0F90FF02A4F}" srcOrd="0" destOrd="0" presId="urn:microsoft.com/office/officeart/2005/8/layout/hList1"/>
    <dgm:cxn modelId="{B23ED6CB-902D-437A-9AEE-EA0F6B99E794}" type="presParOf" srcId="{5EA3B799-F47F-4D6B-9872-3758D914DEA9}" destId="{679324D3-AEE6-4E42-909D-E4B64FC7D6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29FA33-2F6C-43D6-B3D1-67CB475E485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BBCA4E-4A10-49B9-9636-30DEAB1B59E0}">
      <dgm:prSet/>
      <dgm:spPr/>
      <dgm:t>
        <a:bodyPr/>
        <a:lstStyle/>
        <a:p>
          <a:pPr rtl="0"/>
          <a:r>
            <a:rPr lang="en-US" dirty="0" smtClean="0"/>
            <a:t>No-cost energy efficiency services.</a:t>
          </a:r>
          <a:endParaRPr lang="en-US" dirty="0"/>
        </a:p>
      </dgm:t>
    </dgm:pt>
    <dgm:pt modelId="{897D6AF4-7A60-4F2A-B9FA-FA3777297964}" type="parTrans" cxnId="{1D55460E-7153-4845-A106-E193387D0643}">
      <dgm:prSet/>
      <dgm:spPr/>
      <dgm:t>
        <a:bodyPr/>
        <a:lstStyle/>
        <a:p>
          <a:endParaRPr lang="en-US"/>
        </a:p>
      </dgm:t>
    </dgm:pt>
    <dgm:pt modelId="{ECF39302-D049-4AA6-84D1-FFD183F8725D}" type="sibTrans" cxnId="{1D55460E-7153-4845-A106-E193387D0643}">
      <dgm:prSet/>
      <dgm:spPr/>
      <dgm:t>
        <a:bodyPr/>
        <a:lstStyle/>
        <a:p>
          <a:endParaRPr lang="en-US"/>
        </a:p>
      </dgm:t>
    </dgm:pt>
    <dgm:pt modelId="{F4D3723C-867E-4A7A-85DE-052811A8DD5F}">
      <dgm:prSet/>
      <dgm:spPr/>
      <dgm:t>
        <a:bodyPr/>
        <a:lstStyle/>
        <a:p>
          <a:pPr rtl="0"/>
          <a:r>
            <a:rPr lang="en-US" dirty="0" smtClean="0"/>
            <a:t>Measures determined by what is needed in home.</a:t>
          </a:r>
          <a:endParaRPr lang="en-US" dirty="0"/>
        </a:p>
      </dgm:t>
    </dgm:pt>
    <dgm:pt modelId="{76445585-BE4B-4B84-99C9-ACDC20E91977}" type="parTrans" cxnId="{31EE1C89-F4D7-4D8E-9ADD-70A6E7943DC6}">
      <dgm:prSet/>
      <dgm:spPr/>
      <dgm:t>
        <a:bodyPr/>
        <a:lstStyle/>
        <a:p>
          <a:endParaRPr lang="en-US"/>
        </a:p>
      </dgm:t>
    </dgm:pt>
    <dgm:pt modelId="{A094F4CC-3AED-49BF-AC75-8EAEE6293868}" type="sibTrans" cxnId="{31EE1C89-F4D7-4D8E-9ADD-70A6E7943DC6}">
      <dgm:prSet/>
      <dgm:spPr/>
      <dgm:t>
        <a:bodyPr/>
        <a:lstStyle/>
        <a:p>
          <a:endParaRPr lang="en-US"/>
        </a:p>
      </dgm:t>
    </dgm:pt>
    <dgm:pt modelId="{C716F576-71CB-499F-BEAB-70A13A36B31B}">
      <dgm:prSet/>
      <dgm:spPr/>
      <dgm:t>
        <a:bodyPr/>
        <a:lstStyle/>
        <a:p>
          <a:pPr rtl="0"/>
          <a:r>
            <a:rPr lang="en-US" dirty="0" smtClean="0"/>
            <a:t>1-14 unit buildings</a:t>
          </a:r>
          <a:endParaRPr lang="en-US" dirty="0"/>
        </a:p>
      </dgm:t>
    </dgm:pt>
    <dgm:pt modelId="{F65942B2-57DA-438E-98D3-F270ABD64FD4}" type="parTrans" cxnId="{29548640-9023-4E83-B730-7ABFC9FC1C23}">
      <dgm:prSet/>
      <dgm:spPr/>
      <dgm:t>
        <a:bodyPr/>
        <a:lstStyle/>
        <a:p>
          <a:endParaRPr lang="en-US"/>
        </a:p>
      </dgm:t>
    </dgm:pt>
    <dgm:pt modelId="{7E30EC8E-9C48-4CA9-9C25-1C2727B868AC}" type="sibTrans" cxnId="{29548640-9023-4E83-B730-7ABFC9FC1C23}">
      <dgm:prSet/>
      <dgm:spPr/>
      <dgm:t>
        <a:bodyPr/>
        <a:lstStyle/>
        <a:p>
          <a:endParaRPr lang="en-US"/>
        </a:p>
      </dgm:t>
    </dgm:pt>
    <dgm:pt modelId="{CAFDCD56-4996-481F-A268-53B92B8212CD}">
      <dgm:prSet/>
      <dgm:spPr/>
      <dgm:t>
        <a:bodyPr/>
        <a:lstStyle/>
        <a:p>
          <a:pPr rtl="0"/>
          <a:r>
            <a:rPr lang="en-US" dirty="0" smtClean="0"/>
            <a:t>Primary residence</a:t>
          </a:r>
          <a:endParaRPr lang="en-US" dirty="0"/>
        </a:p>
      </dgm:t>
    </dgm:pt>
    <dgm:pt modelId="{EC389C3A-4F2E-405A-ACE2-BAE5E7D72B3B}" type="parTrans" cxnId="{908A74C3-7A9F-4CF2-B898-8F391DE37E6F}">
      <dgm:prSet/>
      <dgm:spPr/>
      <dgm:t>
        <a:bodyPr/>
        <a:lstStyle/>
        <a:p>
          <a:endParaRPr lang="en-US"/>
        </a:p>
      </dgm:t>
    </dgm:pt>
    <dgm:pt modelId="{121033FC-5ED4-40CF-B2A7-21719D58792E}" type="sibTrans" cxnId="{908A74C3-7A9F-4CF2-B898-8F391DE37E6F}">
      <dgm:prSet/>
      <dgm:spPr/>
      <dgm:t>
        <a:bodyPr/>
        <a:lstStyle/>
        <a:p>
          <a:endParaRPr lang="en-US"/>
        </a:p>
      </dgm:t>
    </dgm:pt>
    <dgm:pt modelId="{EF6E4ADC-CDF6-47C2-B1CB-E26776C6806E}">
      <dgm:prSet/>
      <dgm:spPr/>
      <dgm:t>
        <a:bodyPr/>
        <a:lstStyle/>
        <a:p>
          <a:pPr rtl="0"/>
          <a:r>
            <a:rPr lang="en-US" dirty="0" smtClean="0"/>
            <a:t>Separately metered electric or gas account</a:t>
          </a:r>
          <a:endParaRPr lang="en-US" dirty="0"/>
        </a:p>
      </dgm:t>
    </dgm:pt>
    <dgm:pt modelId="{F9D32EAD-449C-478F-A457-7D98C67B8799}" type="parTrans" cxnId="{A4CB0C52-1120-4E4C-B536-030677833688}">
      <dgm:prSet/>
      <dgm:spPr/>
      <dgm:t>
        <a:bodyPr/>
        <a:lstStyle/>
        <a:p>
          <a:endParaRPr lang="en-US"/>
        </a:p>
      </dgm:t>
    </dgm:pt>
    <dgm:pt modelId="{7D0B176C-3943-4B78-B8BF-C73EFB465106}" type="sibTrans" cxnId="{A4CB0C52-1120-4E4C-B536-030677833688}">
      <dgm:prSet/>
      <dgm:spPr/>
      <dgm:t>
        <a:bodyPr/>
        <a:lstStyle/>
        <a:p>
          <a:endParaRPr lang="en-US"/>
        </a:p>
      </dgm:t>
    </dgm:pt>
    <dgm:pt modelId="{ADEECADF-0A97-4320-B74F-38C0AA320290}">
      <dgm:prSet/>
      <dgm:spPr/>
      <dgm:t>
        <a:bodyPr/>
        <a:lstStyle/>
        <a:p>
          <a:pPr rtl="0"/>
          <a:r>
            <a:rPr lang="en-US" dirty="0" smtClean="0"/>
            <a:t>Eligibility</a:t>
          </a:r>
          <a:endParaRPr lang="en-US" dirty="0"/>
        </a:p>
      </dgm:t>
    </dgm:pt>
    <dgm:pt modelId="{21BFEF30-BC50-4B83-82E5-E89BB8964E35}" type="parTrans" cxnId="{5BAF798D-5DDC-43DC-AF7F-7EC82BAB047B}">
      <dgm:prSet/>
      <dgm:spPr/>
      <dgm:t>
        <a:bodyPr/>
        <a:lstStyle/>
        <a:p>
          <a:endParaRPr lang="en-US"/>
        </a:p>
      </dgm:t>
    </dgm:pt>
    <dgm:pt modelId="{28AB7E90-B70B-445B-99BB-A643DD8FD0FA}" type="sibTrans" cxnId="{5BAF798D-5DDC-43DC-AF7F-7EC82BAB047B}">
      <dgm:prSet/>
      <dgm:spPr/>
      <dgm:t>
        <a:bodyPr/>
        <a:lstStyle/>
        <a:p>
          <a:endParaRPr lang="en-US"/>
        </a:p>
      </dgm:t>
    </dgm:pt>
    <dgm:pt modelId="{844B839E-805D-4D9F-AFDD-421C2EF3A920}">
      <dgm:prSet/>
      <dgm:spPr/>
      <dgm:t>
        <a:bodyPr/>
        <a:lstStyle/>
        <a:p>
          <a:pPr rtl="0"/>
          <a:r>
            <a:rPr lang="en-US" dirty="0" smtClean="0"/>
            <a:t>225% Federal Poverty Guidelines</a:t>
          </a:r>
          <a:endParaRPr lang="en-US" dirty="0"/>
        </a:p>
      </dgm:t>
    </dgm:pt>
    <dgm:pt modelId="{1336443A-2E90-4C68-BF4A-5B2DFA528E4E}" type="parTrans" cxnId="{7CB22496-8553-4965-B39E-652C5D373C71}">
      <dgm:prSet/>
      <dgm:spPr/>
      <dgm:t>
        <a:bodyPr/>
        <a:lstStyle/>
        <a:p>
          <a:endParaRPr lang="en-US"/>
        </a:p>
      </dgm:t>
    </dgm:pt>
    <dgm:pt modelId="{FC21E5B7-3972-4EBF-A77F-A2B1D452B4FB}" type="sibTrans" cxnId="{7CB22496-8553-4965-B39E-652C5D373C71}">
      <dgm:prSet/>
      <dgm:spPr/>
      <dgm:t>
        <a:bodyPr/>
        <a:lstStyle/>
        <a:p>
          <a:endParaRPr lang="en-US"/>
        </a:p>
      </dgm:t>
    </dgm:pt>
    <dgm:pt modelId="{2E11E3C9-5BF2-4145-BE10-1B115205861B}" type="pres">
      <dgm:prSet presAssocID="{3629FA33-2F6C-43D6-B3D1-67CB475E485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E8AB49-DB8D-4BD7-BC40-E22E605AABC1}" type="pres">
      <dgm:prSet presAssocID="{6CBBCA4E-4A10-49B9-9636-30DEAB1B59E0}" presName="parentLin" presStyleCnt="0"/>
      <dgm:spPr/>
    </dgm:pt>
    <dgm:pt modelId="{567FC6CE-AAD8-40C1-BA49-5443945F792A}" type="pres">
      <dgm:prSet presAssocID="{6CBBCA4E-4A10-49B9-9636-30DEAB1B59E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18720CC-AB51-4289-9D33-13BB8FB39CB4}" type="pres">
      <dgm:prSet presAssocID="{6CBBCA4E-4A10-49B9-9636-30DEAB1B59E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152D5-DB05-4D5F-BCE4-B280EE8D62CB}" type="pres">
      <dgm:prSet presAssocID="{6CBBCA4E-4A10-49B9-9636-30DEAB1B59E0}" presName="negativeSpace" presStyleCnt="0"/>
      <dgm:spPr/>
    </dgm:pt>
    <dgm:pt modelId="{DC74566E-E8BD-488D-840C-789BF05406CD}" type="pres">
      <dgm:prSet presAssocID="{6CBBCA4E-4A10-49B9-9636-30DEAB1B59E0}" presName="childText" presStyleLbl="conFgAcc1" presStyleIdx="0" presStyleCnt="3">
        <dgm:presLayoutVars>
          <dgm:bulletEnabled val="1"/>
        </dgm:presLayoutVars>
      </dgm:prSet>
      <dgm:spPr/>
    </dgm:pt>
    <dgm:pt modelId="{2E70DF3D-37F2-4B02-BDB8-706F306F5CCA}" type="pres">
      <dgm:prSet presAssocID="{ECF39302-D049-4AA6-84D1-FFD183F8725D}" presName="spaceBetweenRectangles" presStyleCnt="0"/>
      <dgm:spPr/>
    </dgm:pt>
    <dgm:pt modelId="{E9D10FE5-6631-4025-9013-C033C8E5B2C2}" type="pres">
      <dgm:prSet presAssocID="{F4D3723C-867E-4A7A-85DE-052811A8DD5F}" presName="parentLin" presStyleCnt="0"/>
      <dgm:spPr/>
    </dgm:pt>
    <dgm:pt modelId="{956B2BE3-5E43-43FF-AD1C-EAB635302FF3}" type="pres">
      <dgm:prSet presAssocID="{F4D3723C-867E-4A7A-85DE-052811A8DD5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865FD4F-0F71-4012-B1AA-4579B55E7407}" type="pres">
      <dgm:prSet presAssocID="{F4D3723C-867E-4A7A-85DE-052811A8DD5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26ECD9-2F7D-4186-874C-D1FCECFD00D4}" type="pres">
      <dgm:prSet presAssocID="{F4D3723C-867E-4A7A-85DE-052811A8DD5F}" presName="negativeSpace" presStyleCnt="0"/>
      <dgm:spPr/>
    </dgm:pt>
    <dgm:pt modelId="{59742AC2-FD2D-4021-83EB-857E3EB36478}" type="pres">
      <dgm:prSet presAssocID="{F4D3723C-867E-4A7A-85DE-052811A8DD5F}" presName="childText" presStyleLbl="conFgAcc1" presStyleIdx="1" presStyleCnt="3">
        <dgm:presLayoutVars>
          <dgm:bulletEnabled val="1"/>
        </dgm:presLayoutVars>
      </dgm:prSet>
      <dgm:spPr/>
    </dgm:pt>
    <dgm:pt modelId="{9DFA224E-ECBD-49E9-88D5-E51B22D18268}" type="pres">
      <dgm:prSet presAssocID="{A094F4CC-3AED-49BF-AC75-8EAEE6293868}" presName="spaceBetweenRectangles" presStyleCnt="0"/>
      <dgm:spPr/>
    </dgm:pt>
    <dgm:pt modelId="{967DBF29-E412-454C-8E38-611FFBCF3BB1}" type="pres">
      <dgm:prSet presAssocID="{ADEECADF-0A97-4320-B74F-38C0AA320290}" presName="parentLin" presStyleCnt="0"/>
      <dgm:spPr/>
    </dgm:pt>
    <dgm:pt modelId="{B1DA57A7-4A34-42FF-9C8E-5A22883CD291}" type="pres">
      <dgm:prSet presAssocID="{ADEECADF-0A97-4320-B74F-38C0AA320290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71AECF45-F9D4-47E3-BABE-0031018D8097}" type="pres">
      <dgm:prSet presAssocID="{ADEECADF-0A97-4320-B74F-38C0AA32029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0D5899-20AD-4D53-A7D8-1B064110530C}" type="pres">
      <dgm:prSet presAssocID="{ADEECADF-0A97-4320-B74F-38C0AA320290}" presName="negativeSpace" presStyleCnt="0"/>
      <dgm:spPr/>
    </dgm:pt>
    <dgm:pt modelId="{7E9C0477-9995-472F-85C9-DA3FD57B8361}" type="pres">
      <dgm:prSet presAssocID="{ADEECADF-0A97-4320-B74F-38C0AA320290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B2EFBE-8F75-46E1-B27F-EB85A6DC3056}" type="presOf" srcId="{ADEECADF-0A97-4320-B74F-38C0AA320290}" destId="{71AECF45-F9D4-47E3-BABE-0031018D8097}" srcOrd="1" destOrd="0" presId="urn:microsoft.com/office/officeart/2005/8/layout/list1"/>
    <dgm:cxn modelId="{7CB22496-8553-4965-B39E-652C5D373C71}" srcId="{ADEECADF-0A97-4320-B74F-38C0AA320290}" destId="{844B839E-805D-4D9F-AFDD-421C2EF3A920}" srcOrd="0" destOrd="0" parTransId="{1336443A-2E90-4C68-BF4A-5B2DFA528E4E}" sibTransId="{FC21E5B7-3972-4EBF-A77F-A2B1D452B4FB}"/>
    <dgm:cxn modelId="{908A74C3-7A9F-4CF2-B898-8F391DE37E6F}" srcId="{ADEECADF-0A97-4320-B74F-38C0AA320290}" destId="{CAFDCD56-4996-481F-A268-53B92B8212CD}" srcOrd="3" destOrd="0" parTransId="{EC389C3A-4F2E-405A-ACE2-BAE5E7D72B3B}" sibTransId="{121033FC-5ED4-40CF-B2A7-21719D58792E}"/>
    <dgm:cxn modelId="{FB2153E5-7D4E-4A18-B6BA-509A130B9267}" type="presOf" srcId="{6CBBCA4E-4A10-49B9-9636-30DEAB1B59E0}" destId="{C18720CC-AB51-4289-9D33-13BB8FB39CB4}" srcOrd="1" destOrd="0" presId="urn:microsoft.com/office/officeart/2005/8/layout/list1"/>
    <dgm:cxn modelId="{BC56D5CF-FFDE-4091-B372-451AFFF04F8A}" type="presOf" srcId="{ADEECADF-0A97-4320-B74F-38C0AA320290}" destId="{B1DA57A7-4A34-42FF-9C8E-5A22883CD291}" srcOrd="0" destOrd="0" presId="urn:microsoft.com/office/officeart/2005/8/layout/list1"/>
    <dgm:cxn modelId="{AFF62527-D2E1-487B-B3F5-0291F4A7AB53}" type="presOf" srcId="{F4D3723C-867E-4A7A-85DE-052811A8DD5F}" destId="{956B2BE3-5E43-43FF-AD1C-EAB635302FF3}" srcOrd="0" destOrd="0" presId="urn:microsoft.com/office/officeart/2005/8/layout/list1"/>
    <dgm:cxn modelId="{82A82FC4-242B-434D-BCCC-E2D700049D60}" type="presOf" srcId="{844B839E-805D-4D9F-AFDD-421C2EF3A920}" destId="{7E9C0477-9995-472F-85C9-DA3FD57B8361}" srcOrd="0" destOrd="0" presId="urn:microsoft.com/office/officeart/2005/8/layout/list1"/>
    <dgm:cxn modelId="{1D55460E-7153-4845-A106-E193387D0643}" srcId="{3629FA33-2F6C-43D6-B3D1-67CB475E4854}" destId="{6CBBCA4E-4A10-49B9-9636-30DEAB1B59E0}" srcOrd="0" destOrd="0" parTransId="{897D6AF4-7A60-4F2A-B9FA-FA3777297964}" sibTransId="{ECF39302-D049-4AA6-84D1-FFD183F8725D}"/>
    <dgm:cxn modelId="{95694FCA-9BEB-465D-87FD-42738638234B}" type="presOf" srcId="{EF6E4ADC-CDF6-47C2-B1CB-E26776C6806E}" destId="{7E9C0477-9995-472F-85C9-DA3FD57B8361}" srcOrd="0" destOrd="2" presId="urn:microsoft.com/office/officeart/2005/8/layout/list1"/>
    <dgm:cxn modelId="{18449A2B-AE34-4A3A-9408-0C33891C8C7E}" type="presOf" srcId="{6CBBCA4E-4A10-49B9-9636-30DEAB1B59E0}" destId="{567FC6CE-AAD8-40C1-BA49-5443945F792A}" srcOrd="0" destOrd="0" presId="urn:microsoft.com/office/officeart/2005/8/layout/list1"/>
    <dgm:cxn modelId="{22A8057A-A29C-4320-8BA3-5BA1CBED840A}" type="presOf" srcId="{C716F576-71CB-499F-BEAB-70A13A36B31B}" destId="{7E9C0477-9995-472F-85C9-DA3FD57B8361}" srcOrd="0" destOrd="1" presId="urn:microsoft.com/office/officeart/2005/8/layout/list1"/>
    <dgm:cxn modelId="{31EE1C89-F4D7-4D8E-9ADD-70A6E7943DC6}" srcId="{3629FA33-2F6C-43D6-B3D1-67CB475E4854}" destId="{F4D3723C-867E-4A7A-85DE-052811A8DD5F}" srcOrd="1" destOrd="0" parTransId="{76445585-BE4B-4B84-99C9-ACDC20E91977}" sibTransId="{A094F4CC-3AED-49BF-AC75-8EAEE6293868}"/>
    <dgm:cxn modelId="{0D6578B6-BB1B-4291-B99B-4070F9FCFEE2}" type="presOf" srcId="{F4D3723C-867E-4A7A-85DE-052811A8DD5F}" destId="{8865FD4F-0F71-4012-B1AA-4579B55E7407}" srcOrd="1" destOrd="0" presId="urn:microsoft.com/office/officeart/2005/8/layout/list1"/>
    <dgm:cxn modelId="{4F5FA1EA-345D-486A-B1B6-BB5B82CC248E}" type="presOf" srcId="{CAFDCD56-4996-481F-A268-53B92B8212CD}" destId="{7E9C0477-9995-472F-85C9-DA3FD57B8361}" srcOrd="0" destOrd="3" presId="urn:microsoft.com/office/officeart/2005/8/layout/list1"/>
    <dgm:cxn modelId="{F47CB1B7-DF4B-4CD6-B66D-032057194EE3}" type="presOf" srcId="{3629FA33-2F6C-43D6-B3D1-67CB475E4854}" destId="{2E11E3C9-5BF2-4145-BE10-1B115205861B}" srcOrd="0" destOrd="0" presId="urn:microsoft.com/office/officeart/2005/8/layout/list1"/>
    <dgm:cxn modelId="{5BAF798D-5DDC-43DC-AF7F-7EC82BAB047B}" srcId="{3629FA33-2F6C-43D6-B3D1-67CB475E4854}" destId="{ADEECADF-0A97-4320-B74F-38C0AA320290}" srcOrd="2" destOrd="0" parTransId="{21BFEF30-BC50-4B83-82E5-E89BB8964E35}" sibTransId="{28AB7E90-B70B-445B-99BB-A643DD8FD0FA}"/>
    <dgm:cxn modelId="{29548640-9023-4E83-B730-7ABFC9FC1C23}" srcId="{ADEECADF-0A97-4320-B74F-38C0AA320290}" destId="{C716F576-71CB-499F-BEAB-70A13A36B31B}" srcOrd="1" destOrd="0" parTransId="{F65942B2-57DA-438E-98D3-F270ABD64FD4}" sibTransId="{7E30EC8E-9C48-4CA9-9C25-1C2727B868AC}"/>
    <dgm:cxn modelId="{A4CB0C52-1120-4E4C-B536-030677833688}" srcId="{ADEECADF-0A97-4320-B74F-38C0AA320290}" destId="{EF6E4ADC-CDF6-47C2-B1CB-E26776C6806E}" srcOrd="2" destOrd="0" parTransId="{F9D32EAD-449C-478F-A457-7D98C67B8799}" sibTransId="{7D0B176C-3943-4B78-B8BF-C73EFB465106}"/>
    <dgm:cxn modelId="{8FF25770-0D98-4763-BE58-579B65D239A4}" type="presParOf" srcId="{2E11E3C9-5BF2-4145-BE10-1B115205861B}" destId="{29E8AB49-DB8D-4BD7-BC40-E22E605AABC1}" srcOrd="0" destOrd="0" presId="urn:microsoft.com/office/officeart/2005/8/layout/list1"/>
    <dgm:cxn modelId="{4C6381C2-1FA7-4BF4-922D-3DB6553EEF84}" type="presParOf" srcId="{29E8AB49-DB8D-4BD7-BC40-E22E605AABC1}" destId="{567FC6CE-AAD8-40C1-BA49-5443945F792A}" srcOrd="0" destOrd="0" presId="urn:microsoft.com/office/officeart/2005/8/layout/list1"/>
    <dgm:cxn modelId="{734E5E83-F0AE-4E4C-9B2E-A3F34C25320C}" type="presParOf" srcId="{29E8AB49-DB8D-4BD7-BC40-E22E605AABC1}" destId="{C18720CC-AB51-4289-9D33-13BB8FB39CB4}" srcOrd="1" destOrd="0" presId="urn:microsoft.com/office/officeart/2005/8/layout/list1"/>
    <dgm:cxn modelId="{A6824F65-D471-48F3-AC34-5EECB6CB8727}" type="presParOf" srcId="{2E11E3C9-5BF2-4145-BE10-1B115205861B}" destId="{359152D5-DB05-4D5F-BCE4-B280EE8D62CB}" srcOrd="1" destOrd="0" presId="urn:microsoft.com/office/officeart/2005/8/layout/list1"/>
    <dgm:cxn modelId="{0D5D6682-A722-4773-8418-F0DE50449036}" type="presParOf" srcId="{2E11E3C9-5BF2-4145-BE10-1B115205861B}" destId="{DC74566E-E8BD-488D-840C-789BF05406CD}" srcOrd="2" destOrd="0" presId="urn:microsoft.com/office/officeart/2005/8/layout/list1"/>
    <dgm:cxn modelId="{77A65BD1-F5DC-4694-BB60-C3CC984880C8}" type="presParOf" srcId="{2E11E3C9-5BF2-4145-BE10-1B115205861B}" destId="{2E70DF3D-37F2-4B02-BDB8-706F306F5CCA}" srcOrd="3" destOrd="0" presId="urn:microsoft.com/office/officeart/2005/8/layout/list1"/>
    <dgm:cxn modelId="{42C27F2B-CE29-4F96-9C68-2E891632E3F8}" type="presParOf" srcId="{2E11E3C9-5BF2-4145-BE10-1B115205861B}" destId="{E9D10FE5-6631-4025-9013-C033C8E5B2C2}" srcOrd="4" destOrd="0" presId="urn:microsoft.com/office/officeart/2005/8/layout/list1"/>
    <dgm:cxn modelId="{4022D03C-0D0F-4CE3-BCC4-071D3AECCD4F}" type="presParOf" srcId="{E9D10FE5-6631-4025-9013-C033C8E5B2C2}" destId="{956B2BE3-5E43-43FF-AD1C-EAB635302FF3}" srcOrd="0" destOrd="0" presId="urn:microsoft.com/office/officeart/2005/8/layout/list1"/>
    <dgm:cxn modelId="{2BD40357-31BD-409E-A398-E7AEDF86770F}" type="presParOf" srcId="{E9D10FE5-6631-4025-9013-C033C8E5B2C2}" destId="{8865FD4F-0F71-4012-B1AA-4579B55E7407}" srcOrd="1" destOrd="0" presId="urn:microsoft.com/office/officeart/2005/8/layout/list1"/>
    <dgm:cxn modelId="{038EB17A-5F07-4E63-9A9E-9A4D79B29B5E}" type="presParOf" srcId="{2E11E3C9-5BF2-4145-BE10-1B115205861B}" destId="{FC26ECD9-2F7D-4186-874C-D1FCECFD00D4}" srcOrd="5" destOrd="0" presId="urn:microsoft.com/office/officeart/2005/8/layout/list1"/>
    <dgm:cxn modelId="{8DC0F0DC-1545-4A66-A3C6-5B83A6218437}" type="presParOf" srcId="{2E11E3C9-5BF2-4145-BE10-1B115205861B}" destId="{59742AC2-FD2D-4021-83EB-857E3EB36478}" srcOrd="6" destOrd="0" presId="urn:microsoft.com/office/officeart/2005/8/layout/list1"/>
    <dgm:cxn modelId="{D9E231BC-CA5F-48D1-BF64-C954E8A43CAE}" type="presParOf" srcId="{2E11E3C9-5BF2-4145-BE10-1B115205861B}" destId="{9DFA224E-ECBD-49E9-88D5-E51B22D18268}" srcOrd="7" destOrd="0" presId="urn:microsoft.com/office/officeart/2005/8/layout/list1"/>
    <dgm:cxn modelId="{4D4C1634-7EC9-49B6-B091-7330F3C239B8}" type="presParOf" srcId="{2E11E3C9-5BF2-4145-BE10-1B115205861B}" destId="{967DBF29-E412-454C-8E38-611FFBCF3BB1}" srcOrd="8" destOrd="0" presId="urn:microsoft.com/office/officeart/2005/8/layout/list1"/>
    <dgm:cxn modelId="{D23208C2-D28A-44FC-8D16-AC98A3667567}" type="presParOf" srcId="{967DBF29-E412-454C-8E38-611FFBCF3BB1}" destId="{B1DA57A7-4A34-42FF-9C8E-5A22883CD291}" srcOrd="0" destOrd="0" presId="urn:microsoft.com/office/officeart/2005/8/layout/list1"/>
    <dgm:cxn modelId="{B87DD35A-85D6-46EE-BC99-7478A29C2EA1}" type="presParOf" srcId="{967DBF29-E412-454C-8E38-611FFBCF3BB1}" destId="{71AECF45-F9D4-47E3-BABE-0031018D8097}" srcOrd="1" destOrd="0" presId="urn:microsoft.com/office/officeart/2005/8/layout/list1"/>
    <dgm:cxn modelId="{4D33B251-C930-41D9-B5AE-70F53416D73C}" type="presParOf" srcId="{2E11E3C9-5BF2-4145-BE10-1B115205861B}" destId="{160D5899-20AD-4D53-A7D8-1B064110530C}" srcOrd="9" destOrd="0" presId="urn:microsoft.com/office/officeart/2005/8/layout/list1"/>
    <dgm:cxn modelId="{3A213AB8-72D0-4CCA-8685-CCF4A2688DAC}" type="presParOf" srcId="{2E11E3C9-5BF2-4145-BE10-1B115205861B}" destId="{7E9C0477-9995-472F-85C9-DA3FD57B836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0.10498</cdr:x>
      <cdr:y>0.12806</cdr:y>
    </cdr:from>
    <cdr:to>
      <cdr:x>0.19587</cdr:x>
      <cdr:y>0.2037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5976" y="526943"/>
          <a:ext cx="706438" cy="31125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 smtClean="0"/>
            <a:t>Wind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0.74254</cdr:x>
      <cdr:y>0.55556</cdr:y>
    </cdr:from>
    <cdr:to>
      <cdr:x>0.85967</cdr:x>
      <cdr:y>0.6925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944577" y="2286000"/>
          <a:ext cx="937766" cy="56350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/>
            <a:t>Geo </a:t>
          </a:r>
        </a:p>
        <a:p xmlns:a="http://schemas.openxmlformats.org/drawingml/2006/main">
          <a:pPr algn="ctr"/>
          <a:r>
            <a:rPr lang="en-US" sz="1600" b="1" dirty="0" smtClean="0"/>
            <a:t>Thermal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0.8608</cdr:x>
      <cdr:y>0.62806</cdr:y>
    </cdr:from>
    <cdr:to>
      <cdr:x>0.99448</cdr:x>
      <cdr:y>0.77778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891338" y="2584343"/>
          <a:ext cx="1070216" cy="61605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/>
            <a:t>Energy</a:t>
          </a:r>
        </a:p>
        <a:p xmlns:a="http://schemas.openxmlformats.org/drawingml/2006/main">
          <a:pPr algn="ctr"/>
          <a:r>
            <a:rPr lang="en-US" sz="1600" b="1" dirty="0" smtClean="0"/>
            <a:t>Efficiency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0.64283</cdr:x>
      <cdr:y>0.31809</cdr:y>
    </cdr:from>
    <cdr:to>
      <cdr:x>0.76211</cdr:x>
      <cdr:y>0.39918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146359" y="1308867"/>
          <a:ext cx="954935" cy="33366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/>
            <a:t>Biomass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0.54115</cdr:x>
      <cdr:y>0.32226</cdr:y>
    </cdr:from>
    <cdr:to>
      <cdr:x>0.63204</cdr:x>
      <cdr:y>0.3979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332289" y="1326038"/>
          <a:ext cx="727648" cy="31125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/>
            <a:t>Nuclear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0.32245</cdr:x>
      <cdr:y>0.23839</cdr:y>
    </cdr:from>
    <cdr:to>
      <cdr:x>0.41335</cdr:x>
      <cdr:y>0.31403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581496" y="980914"/>
          <a:ext cx="727649" cy="31125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/>
            <a:t>Coal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0.43076</cdr:x>
      <cdr:y>0.2963</cdr:y>
    </cdr:from>
    <cdr:to>
      <cdr:x>0.52165</cdr:x>
      <cdr:y>0.42593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448536" y="1219201"/>
          <a:ext cx="727648" cy="5334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/>
            <a:t>Natural</a:t>
          </a:r>
        </a:p>
        <a:p xmlns:a="http://schemas.openxmlformats.org/drawingml/2006/main">
          <a:pPr algn="ctr"/>
          <a:r>
            <a:rPr lang="en-US" sz="1600" b="1" dirty="0" smtClean="0"/>
            <a:t>Gas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0.21541</cdr:x>
      <cdr:y>0.16444</cdr:y>
    </cdr:from>
    <cdr:to>
      <cdr:x>0.3063</cdr:x>
      <cdr:y>0.24008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1724511" y="676643"/>
          <a:ext cx="727649" cy="31125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/>
            <a:t>Solar</a:t>
          </a:r>
          <a:endParaRPr lang="en-US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0.00514</cdr:x>
      <cdr:y>0.94263</cdr:y>
    </cdr:from>
    <cdr:to>
      <cdr:x>0.11081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450" y="4624237"/>
          <a:ext cx="914400" cy="281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0.00514</cdr:x>
      <cdr:y>0.94263</cdr:y>
    </cdr:from>
    <cdr:to>
      <cdr:x>0.11081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450" y="4624237"/>
          <a:ext cx="914400" cy="281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5" tIns="46662" rIns="93325" bIns="4666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5" tIns="46662" rIns="93325" bIns="466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5" tIns="46662" rIns="93325" bIns="4666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5" tIns="46662" rIns="93325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1DC5308-A2BE-4082-AB8B-E696A4AF0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831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3325" tIns="46662" rIns="93325" bIns="46662" rtlCol="0"/>
          <a:lstStyle>
            <a:lvl1pPr algn="l" eaLnBrk="1" hangingPunct="1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3325" tIns="46662" rIns="93325" bIns="46662" rtlCol="0"/>
          <a:lstStyle>
            <a:lvl1pPr algn="r" eaLnBrk="1" hangingPunct="1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DE41301A-1581-4CB7-8EF3-9DBE5B93A66B}" type="datetimeFigureOut">
              <a:rPr lang="en-US"/>
              <a:pPr>
                <a:defRPr/>
              </a:pPr>
              <a:t>10/26/2018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5" tIns="46662" rIns="93325" bIns="46662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14838"/>
            <a:ext cx="5610225" cy="4184650"/>
          </a:xfrm>
          <a:prstGeom prst="rect">
            <a:avLst/>
          </a:prstGeom>
        </p:spPr>
        <p:txBody>
          <a:bodyPr vert="horz" lIns="93325" tIns="46662" rIns="93325" bIns="4666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lIns="93325" tIns="46662" rIns="93325" bIns="46662" rtlCol="0" anchor="b"/>
          <a:lstStyle>
            <a:lvl1pPr algn="l" eaLnBrk="1" hangingPunct="1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wrap="square" lIns="93325" tIns="46662" rIns="93325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CE3D04-68A3-4AB7-B1F1-0E2074C7C4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334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7865FE2-18F9-4C25-B948-2DD4EF83002F}" type="slidenum">
              <a:rPr lang="en-US" altLang="en-US" sz="1200" smtClean="0"/>
              <a:pPr/>
              <a:t>2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013678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7865FE2-18F9-4C25-B948-2DD4EF83002F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106703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7865FE2-18F9-4C25-B948-2DD4EF83002F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449004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BB6AA60-5D6C-41F9-9F1C-7104C6DDCC9F}" type="slidenum">
              <a:rPr lang="en-US" altLang="en-US" sz="1200" smtClean="0"/>
              <a:pPr/>
              <a:t>13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096922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7865FE2-18F9-4C25-B948-2DD4EF83002F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409263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7865FE2-18F9-4C25-B948-2DD4EF83002F}" type="slidenum">
              <a:rPr lang="en-US" altLang="en-US" sz="1200" smtClean="0"/>
              <a:pPr/>
              <a:t>15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827534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7865FE2-18F9-4C25-B948-2DD4EF83002F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134104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7865FE2-18F9-4C25-B948-2DD4EF83002F}" type="slidenum">
              <a:rPr lang="en-US" altLang="en-US" sz="1200" smtClean="0"/>
              <a:pPr/>
              <a:t>17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499580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E570884-994D-49B3-8109-40959690E62F}" type="slidenum">
              <a:rPr lang="en-US" altLang="en-US" sz="1200" smtClean="0"/>
              <a:pPr/>
              <a:t>18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35372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A668DE4-30DA-4EA8-818D-E88CD7CD1522}" type="slidenum">
              <a:rPr lang="en-US" altLang="en-US" sz="1200" smtClean="0"/>
              <a:pPr/>
              <a:t>19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936145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A668DE4-30DA-4EA8-818D-E88CD7CD1522}" type="slidenum">
              <a:rPr lang="en-US" altLang="en-US" sz="1200" smtClean="0"/>
              <a:pPr/>
              <a:t>20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36257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DE1A85-87D1-470C-850E-C6EF75C965E9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986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A668DE4-30DA-4EA8-818D-E88CD7CD1522}" type="slidenum">
              <a:rPr lang="en-US" altLang="en-US" sz="1200" smtClean="0"/>
              <a:pPr/>
              <a:t>21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446257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A668DE4-30DA-4EA8-818D-E88CD7CD1522}" type="slidenum">
              <a:rPr lang="en-US" altLang="en-US" sz="1200" smtClean="0"/>
              <a:pPr/>
              <a:t>22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480533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2712223-D199-4EB4-B943-E75C3A44A017}" type="slidenum">
              <a:rPr lang="en-US" altLang="en-US" sz="1200" smtClean="0"/>
              <a:pPr/>
              <a:t>25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29289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5855AB6-1F63-49F3-84D0-68D5824B0520}" type="slidenum">
              <a:rPr lang="en-US" altLang="en-US" sz="1200" smtClean="0"/>
              <a:pPr/>
              <a:t>4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406967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7865FE2-18F9-4C25-B948-2DD4EF83002F}" type="slidenum">
              <a:rPr lang="en-US" altLang="en-US" sz="1200" smtClean="0"/>
              <a:pPr/>
              <a:t>5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985835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7865FE2-18F9-4C25-B948-2DD4EF83002F}" type="slidenum">
              <a:rPr lang="en-US" altLang="en-US" sz="1200" smtClean="0"/>
              <a:pPr/>
              <a:t>6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797805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7865FE2-18F9-4C25-B948-2DD4EF83002F}" type="slidenum">
              <a:rPr lang="en-US" altLang="en-US" sz="1200" smtClean="0"/>
              <a:pPr/>
              <a:t>7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625644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7865FE2-18F9-4C25-B948-2DD4EF83002F}" type="slidenum">
              <a:rPr lang="en-US" altLang="en-US" sz="1200" smtClean="0"/>
              <a:pPr/>
              <a:t>8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958550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7865FE2-18F9-4C25-B948-2DD4EF83002F}" type="slidenum">
              <a:rPr lang="en-US" altLang="en-US" sz="1200" smtClean="0"/>
              <a:pPr/>
              <a:t>9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44957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BB6AA60-5D6C-41F9-9F1C-7104C6DDCC9F}" type="slidenum">
              <a:rPr lang="en-US" altLang="en-US" sz="1200" smtClean="0"/>
              <a:pPr/>
              <a:t>10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789999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6C01-0451-4479-9C73-DD61934267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100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CC04E-4E03-4325-A4A5-358F01044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86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35AD3-6FEC-42EC-99B7-DE6D486E17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63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CFE2B-BF37-4661-89BB-87A5E75519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29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58AC3-41AE-4F1C-88F8-75685FCEC7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84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734BE-9FAD-4DBE-856A-7B4962D2D0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31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2A4D7-2733-4E0C-B748-D5B9D79806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10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0443-9B04-44D2-9F1C-3B280901B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59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8F54C-5125-4E78-99FC-C0BD2DEC1B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368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D5918-F610-4D60-8350-BB1EEF62AE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53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A9D0F-2E94-43C2-A229-983786DF4A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79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66335AF-97E4-4951-A545-35B32DBA44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18.gif"/><Relationship Id="rId3" Type="http://schemas.openxmlformats.org/officeDocument/2006/relationships/image" Target="../media/image15.jpeg"/><Relationship Id="rId7" Type="http://schemas.openxmlformats.org/officeDocument/2006/relationships/diagramLayout" Target="../diagrams/layout5.xm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11" Type="http://schemas.openxmlformats.org/officeDocument/2006/relationships/image" Target="../media/image16.jpeg"/><Relationship Id="rId5" Type="http://schemas.openxmlformats.org/officeDocument/2006/relationships/image" Target="../media/image2.jpeg"/><Relationship Id="rId10" Type="http://schemas.microsoft.com/office/2007/relationships/diagramDrawing" Target="../diagrams/drawing5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5.xml"/><Relationship Id="rId1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image" Target="../media/image22.jpeg"/><Relationship Id="rId3" Type="http://schemas.openxmlformats.org/officeDocument/2006/relationships/image" Target="../media/image16.jpeg"/><Relationship Id="rId7" Type="http://schemas.openxmlformats.org/officeDocument/2006/relationships/diagramLayout" Target="../diagrams/layout6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image" Target="../media/image20.jpeg"/><Relationship Id="rId5" Type="http://schemas.openxmlformats.org/officeDocument/2006/relationships/image" Target="../media/image2.jpeg"/><Relationship Id="rId10" Type="http://schemas.microsoft.com/office/2007/relationships/diagramDrawing" Target="../diagrams/drawing6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6.xml"/><Relationship Id="rId1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25.jpeg"/><Relationship Id="rId5" Type="http://schemas.openxmlformats.org/officeDocument/2006/relationships/diagramData" Target="../diagrams/data7.xml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2.jpeg"/><Relationship Id="rId9" Type="http://schemas.microsoft.com/office/2007/relationships/diagramDrawing" Target="../diagrams/drawing7.xml"/><Relationship Id="rId1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2.jpeg"/><Relationship Id="rId9" Type="http://schemas.microsoft.com/office/2007/relationships/diagramDrawing" Target="../diagrams/drawin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2.jpeg"/><Relationship Id="rId9" Type="http://schemas.microsoft.com/office/2007/relationships/diagramDrawing" Target="../diagrams/drawing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13" Type="http://schemas.openxmlformats.org/officeDocument/2006/relationships/diagramColors" Target="../diagrams/colors1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0.xml"/><Relationship Id="rId12" Type="http://schemas.openxmlformats.org/officeDocument/2006/relationships/diagramQuickStyle" Target="../diagrams/quickStyle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0.xml"/><Relationship Id="rId11" Type="http://schemas.openxmlformats.org/officeDocument/2006/relationships/diagramLayout" Target="../diagrams/layout11.xml"/><Relationship Id="rId5" Type="http://schemas.openxmlformats.org/officeDocument/2006/relationships/diagramData" Target="../diagrams/data10.xml"/><Relationship Id="rId10" Type="http://schemas.openxmlformats.org/officeDocument/2006/relationships/diagramData" Target="../diagrams/data11.xml"/><Relationship Id="rId4" Type="http://schemas.openxmlformats.org/officeDocument/2006/relationships/image" Target="../media/image2.jpeg"/><Relationship Id="rId9" Type="http://schemas.microsoft.com/office/2007/relationships/diagramDrawing" Target="../diagrams/drawing10.xml"/><Relationship Id="rId14" Type="http://schemas.microsoft.com/office/2007/relationships/diagramDrawing" Target="../diagrams/drawing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13" Type="http://schemas.openxmlformats.org/officeDocument/2006/relationships/diagramColors" Target="../diagrams/colors1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2.xml"/><Relationship Id="rId12" Type="http://schemas.openxmlformats.org/officeDocument/2006/relationships/diagramQuickStyle" Target="../diagrams/quickStyle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2.xml"/><Relationship Id="rId11" Type="http://schemas.openxmlformats.org/officeDocument/2006/relationships/diagramLayout" Target="../diagrams/layout13.xml"/><Relationship Id="rId5" Type="http://schemas.openxmlformats.org/officeDocument/2006/relationships/diagramData" Target="../diagrams/data12.xml"/><Relationship Id="rId10" Type="http://schemas.openxmlformats.org/officeDocument/2006/relationships/diagramData" Target="../diagrams/data13.xml"/><Relationship Id="rId4" Type="http://schemas.openxmlformats.org/officeDocument/2006/relationships/image" Target="../media/image2.jpeg"/><Relationship Id="rId9" Type="http://schemas.microsoft.com/office/2007/relationships/diagramDrawing" Target="../diagrams/drawing12.xml"/><Relationship Id="rId14" Type="http://schemas.microsoft.com/office/2007/relationships/diagramDrawing" Target="../diagrams/drawing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13" Type="http://schemas.openxmlformats.org/officeDocument/2006/relationships/diagramColors" Target="../diagrams/colors15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4.xml"/><Relationship Id="rId12" Type="http://schemas.openxmlformats.org/officeDocument/2006/relationships/diagramQuickStyle" Target="../diagrams/quickStyle1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4.xml"/><Relationship Id="rId11" Type="http://schemas.openxmlformats.org/officeDocument/2006/relationships/diagramLayout" Target="../diagrams/layout15.xml"/><Relationship Id="rId5" Type="http://schemas.openxmlformats.org/officeDocument/2006/relationships/diagramData" Target="../diagrams/data14.xml"/><Relationship Id="rId10" Type="http://schemas.openxmlformats.org/officeDocument/2006/relationships/diagramData" Target="../diagrams/data15.xml"/><Relationship Id="rId4" Type="http://schemas.openxmlformats.org/officeDocument/2006/relationships/image" Target="../media/image2.jpeg"/><Relationship Id="rId9" Type="http://schemas.microsoft.com/office/2007/relationships/diagramDrawing" Target="../diagrams/drawing14.xml"/><Relationship Id="rId14" Type="http://schemas.microsoft.com/office/2007/relationships/diagramDrawing" Target="../diagrams/drawin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image" Target="../media/image2.jpeg"/><Relationship Id="rId9" Type="http://schemas.microsoft.com/office/2007/relationships/diagramDrawing" Target="../diagrams/drawing1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jpe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.jpe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06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" name="Freeform 207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Freeform 208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Freeform 209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Freeform 210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Freeform 211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Freeform 212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Freeform 213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Freeform 214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Freeform 215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Freeform 216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Freeform 217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Freeform 218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Freeform 219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Freeform 220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Freeform 221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Freeform 222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5" name="Freeform 223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Freeform 224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Freeform 225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8" name="Freeform 226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9" name="Freeform 227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0" name="Freeform 228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1" name="Freeform 229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2" name="Freeform 230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3" name="Freeform 231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4" name="Freeform 232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5" name="Freeform 233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6" name="Freeform 234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7" name="Freeform 235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8" name="Freeform 236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9" name="Freeform 237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0" name="Freeform 238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1" name="Freeform 239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2" name="Freeform 240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3" name="Freeform 241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4" name="Freeform 242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5" name="Freeform 243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6" name="Freeform 244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37" name="Picture 248" descr="BD14742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8" name="Rectangle 250"/>
          <p:cNvSpPr>
            <a:spLocks noGrp="1" noChangeArrowheads="1"/>
          </p:cNvSpPr>
          <p:nvPr>
            <p:ph type="ctrTitle"/>
          </p:nvPr>
        </p:nvSpPr>
        <p:spPr>
          <a:xfrm>
            <a:off x="666750" y="1727200"/>
            <a:ext cx="7772400" cy="1600200"/>
          </a:xfrm>
        </p:spPr>
        <p:txBody>
          <a:bodyPr/>
          <a:lstStyle/>
          <a:p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4139" name="Rectangle 251"/>
          <p:cNvSpPr>
            <a:spLocks noGrp="1" noChangeArrowheads="1"/>
          </p:cNvSpPr>
          <p:nvPr>
            <p:ph type="subTitle" idx="1"/>
          </p:nvPr>
        </p:nvSpPr>
        <p:spPr>
          <a:xfrm>
            <a:off x="269875" y="2332038"/>
            <a:ext cx="8653463" cy="1752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4400" b="1" dirty="0" smtClean="0"/>
              <a:t>Princeton’s Energy Future</a:t>
            </a:r>
          </a:p>
          <a:p>
            <a:pPr>
              <a:spcBef>
                <a:spcPct val="0"/>
              </a:spcBef>
            </a:pPr>
            <a:r>
              <a:rPr lang="en-US" altLang="en-US" sz="4400" b="1" dirty="0" smtClean="0"/>
              <a:t>The Role of Energy Efficiency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Jackie Berger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October 17, 2018</a:t>
            </a:r>
          </a:p>
        </p:txBody>
      </p:sp>
      <p:pic>
        <p:nvPicPr>
          <p:cNvPr id="4140" name="Picture 25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275"/>
            <a:ext cx="27432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1" name="Picture 246" descr="BD14742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2" name="Picture 249" descr="BD14742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4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6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7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8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9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0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1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2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3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4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5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6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7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8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9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0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1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2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3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4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5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6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57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8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9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60" name="Title 46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162050"/>
          </a:xfrm>
        </p:spPr>
        <p:txBody>
          <a:bodyPr/>
          <a:lstStyle/>
          <a:p>
            <a:pPr eaLnBrk="1" hangingPunct="1"/>
            <a:r>
              <a:rPr lang="en-US" altLang="en-US" sz="4800" dirty="0" smtClean="0"/>
              <a:t/>
            </a:r>
            <a:br>
              <a:rPr lang="en-US" altLang="en-US" sz="4800" dirty="0" smtClean="0"/>
            </a:br>
            <a:r>
              <a:rPr lang="en-US" altLang="en-US" sz="4800" dirty="0" smtClean="0"/>
              <a:t/>
            </a:r>
            <a:br>
              <a:rPr lang="en-US" altLang="en-US" sz="4800" dirty="0" smtClean="0"/>
            </a:br>
            <a:r>
              <a:rPr lang="en-US" altLang="en-US" sz="4800" dirty="0" smtClean="0"/>
              <a:t/>
            </a:r>
            <a:br>
              <a:rPr lang="en-US" altLang="en-US" sz="4800" dirty="0" smtClean="0"/>
            </a:br>
            <a:r>
              <a:rPr lang="en-US" altLang="en-US" sz="4800" dirty="0" smtClean="0"/>
              <a:t>How is Energy Used in the Home?</a:t>
            </a:r>
            <a:br>
              <a:rPr lang="en-US" altLang="en-US" sz="4800" dirty="0" smtClean="0"/>
            </a:br>
            <a:r>
              <a:rPr lang="en-US" altLang="en-US" sz="4800" dirty="0" smtClean="0"/>
              <a:t/>
            </a:r>
            <a:br>
              <a:rPr lang="en-US" altLang="en-US" sz="4800" dirty="0" smtClean="0"/>
            </a:br>
            <a:endParaRPr lang="en-US" altLang="en-US" sz="4800" dirty="0" smtClean="0"/>
          </a:p>
        </p:txBody>
      </p:sp>
      <p:sp>
        <p:nvSpPr>
          <p:cNvPr id="9261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855077F6-21B0-44BE-B801-07A7BF6030C4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10</a:t>
            </a:fld>
            <a:endParaRPr lang="en-US" altLang="en-US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title"/>
          </p:nvPr>
        </p:nvSpPr>
        <p:spPr>
          <a:xfrm>
            <a:off x="2167" y="-40327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Major Energy Users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39851686"/>
              </p:ext>
            </p:extLst>
          </p:nvPr>
        </p:nvGraphicFramePr>
        <p:xfrm>
          <a:off x="133393" y="2236788"/>
          <a:ext cx="4343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16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44596D3E-80A4-47CF-9F5E-1C8DE1FDA01E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11</a:t>
            </a:fld>
            <a:endParaRPr lang="en-US" altLang="en-US" sz="1000"/>
          </a:p>
        </p:txBody>
      </p:sp>
      <p:graphicFrame>
        <p:nvGraphicFramePr>
          <p:cNvPr id="48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90266250"/>
              </p:ext>
            </p:extLst>
          </p:nvPr>
        </p:nvGraphicFramePr>
        <p:xfrm>
          <a:off x="4705393" y="2236788"/>
          <a:ext cx="4343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940" y="6394470"/>
            <a:ext cx="6480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2015 Residential Energy Consumption Survey.  Data for Mid-Atlantic Region (NJ, NY, PA).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42888" y="1725991"/>
            <a:ext cx="4212372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Percent  of Residential Energy Usage – All Fuels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4692735" y="1723024"/>
            <a:ext cx="432310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Percent  of Residential Energy Usage – Electricity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80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title"/>
          </p:nvPr>
        </p:nvSpPr>
        <p:spPr>
          <a:xfrm>
            <a:off x="2167" y="-40327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Your Home</a:t>
            </a:r>
          </a:p>
        </p:txBody>
      </p:sp>
      <p:sp>
        <p:nvSpPr>
          <p:cNvPr id="516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44596D3E-80A4-47CF-9F5E-1C8DE1FDA01E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12</a:t>
            </a:fld>
            <a:endParaRPr lang="en-US" altLang="en-US" sz="1000"/>
          </a:p>
        </p:txBody>
      </p:sp>
      <p:sp>
        <p:nvSpPr>
          <p:cNvPr id="4" name="TextBox 3"/>
          <p:cNvSpPr txBox="1"/>
          <p:nvPr/>
        </p:nvSpPr>
        <p:spPr>
          <a:xfrm>
            <a:off x="198461" y="1888530"/>
            <a:ext cx="468833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Where is energy used in your home?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6306186" y="1888530"/>
            <a:ext cx="135646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Measure it!</a:t>
            </a:r>
            <a:endParaRPr lang="en-US" sz="2000" dirty="0"/>
          </a:p>
        </p:txBody>
      </p:sp>
      <p:pic>
        <p:nvPicPr>
          <p:cNvPr id="3080" name="Picture 8" descr="Image result for PSEG New Jersey Energy bil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3" t="36942" r="1336" b="29345"/>
          <a:stretch/>
        </p:blipFill>
        <p:spPr bwMode="auto">
          <a:xfrm>
            <a:off x="237610" y="2542479"/>
            <a:ext cx="4664566" cy="39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watt met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5" t="4534" r="26692" b="7829"/>
          <a:stretch/>
        </p:blipFill>
        <p:spPr bwMode="auto">
          <a:xfrm>
            <a:off x="5789613" y="2392605"/>
            <a:ext cx="2362243" cy="41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07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4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6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7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8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9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0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1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2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3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4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5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6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7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8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9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0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1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2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3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4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5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6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57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8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9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60" name="Title 46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162050"/>
          </a:xfrm>
        </p:spPr>
        <p:txBody>
          <a:bodyPr/>
          <a:lstStyle/>
          <a:p>
            <a:pPr eaLnBrk="1" hangingPunct="1"/>
            <a:r>
              <a:rPr lang="en-US" altLang="en-US" sz="4800" dirty="0" smtClean="0"/>
              <a:t/>
            </a:r>
            <a:br>
              <a:rPr lang="en-US" altLang="en-US" sz="4800" dirty="0" smtClean="0"/>
            </a:br>
            <a:r>
              <a:rPr lang="en-US" altLang="en-US" sz="4800" dirty="0" smtClean="0"/>
              <a:t/>
            </a:r>
            <a:br>
              <a:rPr lang="en-US" altLang="en-US" sz="4800" dirty="0" smtClean="0"/>
            </a:br>
            <a:r>
              <a:rPr lang="en-US" altLang="en-US" sz="4800" dirty="0" smtClean="0"/>
              <a:t/>
            </a:r>
            <a:br>
              <a:rPr lang="en-US" altLang="en-US" sz="4800" dirty="0" smtClean="0"/>
            </a:br>
            <a:r>
              <a:rPr lang="en-US" altLang="en-US" sz="4800" dirty="0" smtClean="0"/>
              <a:t>How to Do It?</a:t>
            </a:r>
            <a:br>
              <a:rPr lang="en-US" altLang="en-US" sz="4800" dirty="0" smtClean="0"/>
            </a:br>
            <a:r>
              <a:rPr lang="en-US" altLang="en-US" sz="4800" dirty="0" smtClean="0"/>
              <a:t/>
            </a:r>
            <a:br>
              <a:rPr lang="en-US" altLang="en-US" sz="4800" dirty="0" smtClean="0"/>
            </a:br>
            <a:endParaRPr lang="en-US" altLang="en-US" sz="4800" dirty="0" smtClean="0"/>
          </a:p>
        </p:txBody>
      </p:sp>
      <p:sp>
        <p:nvSpPr>
          <p:cNvPr id="9261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855077F6-21B0-44BE-B801-07A7BF6030C4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13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210494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6" name="Picture 12" descr="Kenmore Kenmore 61205 21 cu. ft. Top-Freezer Refrigerator - Stainless Ste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659" y="4053681"/>
            <a:ext cx="2255838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1" name="Picture 41" descr="BD1474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6193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 descr="BD1474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title"/>
          </p:nvPr>
        </p:nvSpPr>
        <p:spPr>
          <a:xfrm>
            <a:off x="85725" y="-5941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Behavior Change</a:t>
            </a:r>
          </a:p>
        </p:txBody>
      </p:sp>
      <p:sp>
        <p:nvSpPr>
          <p:cNvPr id="516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44596D3E-80A4-47CF-9F5E-1C8DE1FDA01E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14</a:t>
            </a:fld>
            <a:endParaRPr lang="en-US" altLang="en-US" sz="100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6885532"/>
              </p:ext>
            </p:extLst>
          </p:nvPr>
        </p:nvGraphicFramePr>
        <p:xfrm>
          <a:off x="685800" y="731838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8" name="Picture 6" descr="Honeywell Wi-Fi 7-Day Programmable Thermostat (RTH6580WF), Requires C Wire, Works with Alex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2" b="14886"/>
          <a:stretch/>
        </p:blipFill>
        <p:spPr bwMode="auto">
          <a:xfrm>
            <a:off x="746042" y="4246252"/>
            <a:ext cx="2218743" cy="15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Hot Water Heater Installa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583" y="4080669"/>
            <a:ext cx="165811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Image result for light switch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4" y="4124410"/>
            <a:ext cx="1349376" cy="103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 descr="Image result for room full of televisions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b="49674"/>
          <a:stretch/>
        </p:blipFill>
        <p:spPr bwMode="auto">
          <a:xfrm>
            <a:off x="6383815" y="5181600"/>
            <a:ext cx="2696728" cy="14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4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Honeywell Wi-Fi 7-Day Programmable Thermostat (RTH6580WF), Requires C Wire, Works with Alex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2" b="14886"/>
          <a:stretch/>
        </p:blipFill>
        <p:spPr bwMode="auto">
          <a:xfrm>
            <a:off x="658309" y="5180261"/>
            <a:ext cx="2218743" cy="15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1" name="Picture 41" descr="BD1474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501" y="41222"/>
            <a:ext cx="260604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 descr="BD1474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title"/>
          </p:nvPr>
        </p:nvSpPr>
        <p:spPr>
          <a:xfrm>
            <a:off x="104775" y="47325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Low-Cost Measures</a:t>
            </a:r>
          </a:p>
        </p:txBody>
      </p:sp>
      <p:sp>
        <p:nvSpPr>
          <p:cNvPr id="516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44596D3E-80A4-47CF-9F5E-1C8DE1FDA01E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15</a:t>
            </a:fld>
            <a:endParaRPr lang="en-US" altLang="en-US" sz="100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3002302"/>
              </p:ext>
            </p:extLst>
          </p:nvPr>
        </p:nvGraphicFramePr>
        <p:xfrm>
          <a:off x="504825" y="838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5058" name="Picture 2" descr="Evolve Showerheads SS-1002CP-SB Ladybug Water-Saving Shower-Head Adapter, Chrome Polis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4169828"/>
            <a:ext cx="2433637" cy="243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Nest Learning Thermostat (3rd Generation)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10" y="4069678"/>
            <a:ext cx="1169905" cy="116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Philips 100-Watt Equivalent Daylight LED Light Bulb (8-Pack)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r="70194" b="55603"/>
          <a:stretch/>
        </p:blipFill>
        <p:spPr bwMode="auto">
          <a:xfrm>
            <a:off x="5862036" y="4343704"/>
            <a:ext cx="1221389" cy="217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7 outlet power saving surge protector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2" descr="7 outlet power saving surge protector"/>
          <p:cNvSpPr>
            <a:spLocks noChangeAspect="1" noChangeArrowheads="1"/>
          </p:cNvSpPr>
          <p:nvPr/>
        </p:nvSpPr>
        <p:spPr bwMode="auto">
          <a:xfrm>
            <a:off x="32067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4" descr="7 outlet power saving surge protector"/>
          <p:cNvSpPr>
            <a:spLocks noChangeAspect="1" noChangeArrowheads="1"/>
          </p:cNvSpPr>
          <p:nvPr/>
        </p:nvSpPr>
        <p:spPr bwMode="auto">
          <a:xfrm>
            <a:off x="-290209" y="122237"/>
            <a:ext cx="1068084" cy="106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72" name="Picture 16" descr="Close this window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r="1"/>
          <a:stretch/>
        </p:blipFill>
        <p:spPr bwMode="auto">
          <a:xfrm>
            <a:off x="7000876" y="4365438"/>
            <a:ext cx="1541462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82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152400"/>
            <a:ext cx="2119312" cy="117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title"/>
          </p:nvPr>
        </p:nvSpPr>
        <p:spPr>
          <a:xfrm>
            <a:off x="92075" y="34753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Home Performance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61106642"/>
              </p:ext>
            </p:extLst>
          </p:nvPr>
        </p:nvGraphicFramePr>
        <p:xfrm>
          <a:off x="137319" y="1858362"/>
          <a:ext cx="4252912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16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44596D3E-80A4-47CF-9F5E-1C8DE1FDA01E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16</a:t>
            </a:fld>
            <a:endParaRPr lang="en-US" altLang="en-US" sz="1000"/>
          </a:p>
        </p:txBody>
      </p:sp>
      <p:pic>
        <p:nvPicPr>
          <p:cNvPr id="50" name="Picture 6" descr="Image result for people talking to each other at table">
            <a:extLst>
              <a:ext uri="{FF2B5EF4-FFF2-40B4-BE49-F238E27FC236}">
                <a16:creationId xmlns="" xmlns:a16="http://schemas.microsoft.com/office/drawing/2014/main" id="{8F18C5F5-B87F-4A71-9779-5A378937B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96" b="8354"/>
          <a:stretch/>
        </p:blipFill>
        <p:spPr bwMode="auto">
          <a:xfrm>
            <a:off x="5518170" y="3117358"/>
            <a:ext cx="1712893" cy="169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Image result for picture watching air sealing">
            <a:extLst>
              <a:ext uri="{FF2B5EF4-FFF2-40B4-BE49-F238E27FC236}">
                <a16:creationId xmlns="" xmlns:a16="http://schemas.microsoft.com/office/drawing/2014/main" id="{C048B2D8-9B2B-495D-9815-5E2F9907B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594" y="1117071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50D89F7B-A6B5-4D50-ABDC-0B661C16538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49381" r="31667" b="5555"/>
          <a:stretch/>
        </p:blipFill>
        <p:spPr>
          <a:xfrm>
            <a:off x="3565525" y="4852193"/>
            <a:ext cx="1745657" cy="176995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3"/>
          <a:srcRect l="42271" t="18857" r="32989" b="38688"/>
          <a:stretch/>
        </p:blipFill>
        <p:spPr>
          <a:xfrm>
            <a:off x="5762059" y="1102715"/>
            <a:ext cx="1956931" cy="188891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09" y="2964669"/>
            <a:ext cx="1812925" cy="1812396"/>
          </a:xfrm>
          <a:prstGeom prst="rect">
            <a:avLst/>
          </a:prstGeom>
        </p:spPr>
      </p:pic>
      <p:pic>
        <p:nvPicPr>
          <p:cNvPr id="55" name="Picture 4" descr="Image result for person measuring insulation">
            <a:extLst>
              <a:ext uri="{FF2B5EF4-FFF2-40B4-BE49-F238E27FC236}">
                <a16:creationId xmlns="" xmlns:a16="http://schemas.microsoft.com/office/drawing/2014/main" id="{78FB8914-D934-4621-8402-8800B9D2E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2" r="30721"/>
          <a:stretch/>
        </p:blipFill>
        <p:spPr bwMode="auto">
          <a:xfrm>
            <a:off x="7577137" y="1391431"/>
            <a:ext cx="1447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Image result for SEAL attic chase WITH SILICONE CAULK pictur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23337"/>
          <a:stretch/>
        </p:blipFill>
        <p:spPr bwMode="auto">
          <a:xfrm>
            <a:off x="5371134" y="4871930"/>
            <a:ext cx="2058832" cy="183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9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title"/>
          </p:nvPr>
        </p:nvSpPr>
        <p:spPr>
          <a:xfrm>
            <a:off x="104775" y="47325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Home Performance</a:t>
            </a:r>
          </a:p>
        </p:txBody>
      </p:sp>
      <p:sp>
        <p:nvSpPr>
          <p:cNvPr id="516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44596D3E-80A4-47CF-9F5E-1C8DE1FDA01E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17</a:t>
            </a:fld>
            <a:endParaRPr lang="en-US" altLang="en-US" sz="100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410141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2369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6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7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8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9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0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1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2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3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4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5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6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7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8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9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0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1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2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53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4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5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56" name="Title 46"/>
          <p:cNvSpPr>
            <a:spLocks noGrp="1"/>
          </p:cNvSpPr>
          <p:nvPr>
            <p:ph type="ctrTitle"/>
          </p:nvPr>
        </p:nvSpPr>
        <p:spPr>
          <a:xfrm>
            <a:off x="711200" y="2090737"/>
            <a:ext cx="7772400" cy="1162050"/>
          </a:xfrm>
        </p:spPr>
        <p:txBody>
          <a:bodyPr/>
          <a:lstStyle/>
          <a:p>
            <a:pPr eaLnBrk="1" hangingPunct="1"/>
            <a:r>
              <a:rPr lang="en-US" altLang="en-US" sz="4800" dirty="0" smtClean="0"/>
              <a:t>New Jersey </a:t>
            </a:r>
            <a:br>
              <a:rPr lang="en-US" altLang="en-US" sz="4800" dirty="0" smtClean="0"/>
            </a:br>
            <a:r>
              <a:rPr lang="en-US" altLang="en-US" sz="4800" dirty="0" smtClean="0"/>
              <a:t>Clean Energy Program</a:t>
            </a:r>
          </a:p>
        </p:txBody>
      </p:sp>
      <p:sp>
        <p:nvSpPr>
          <p:cNvPr id="13357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A9384410-81BA-4FC1-BECE-3BDB077992F0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18</a:t>
            </a:fld>
            <a:endParaRPr lang="en-US" altLang="en-US" sz="1000"/>
          </a:p>
        </p:txBody>
      </p:sp>
      <p:pic>
        <p:nvPicPr>
          <p:cNvPr id="2050" name="Picture 2" descr="http://www.njcleanenergy.com/files/template_images/NJCEPBPU9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99" y="3733800"/>
            <a:ext cx="4186238" cy="163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40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4" name="Rectangle 44"/>
          <p:cNvSpPr>
            <a:spLocks noGrp="1" noChangeArrowheads="1"/>
          </p:cNvSpPr>
          <p:nvPr>
            <p:ph type="title"/>
          </p:nvPr>
        </p:nvSpPr>
        <p:spPr>
          <a:xfrm>
            <a:off x="92075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Comfort Partners Program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53539189"/>
              </p:ext>
            </p:extLst>
          </p:nvPr>
        </p:nvGraphicFramePr>
        <p:xfrm>
          <a:off x="479425" y="1322838"/>
          <a:ext cx="4686300" cy="521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40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19A8F6AF-A377-4BC7-B79A-BB914F3FB164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19</a:t>
            </a:fld>
            <a:endParaRPr lang="en-US" altLang="en-US" sz="100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795117"/>
              </p:ext>
            </p:extLst>
          </p:nvPr>
        </p:nvGraphicFramePr>
        <p:xfrm>
          <a:off x="5796991" y="2022157"/>
          <a:ext cx="2613584" cy="43281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06792"/>
                <a:gridCol w="1306792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2018 Income Guidelines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(225% of the Federal Poverty Guidelines)</a:t>
                      </a:r>
                      <a:endParaRPr lang="en-US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Size of Family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Yearly Income</a:t>
                      </a:r>
                      <a:endParaRPr lang="en-US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38100" marR="38100" marT="38100" marB="381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$27,315</a:t>
                      </a:r>
                    </a:p>
                  </a:txBody>
                  <a:tcPr marL="38100" marR="38100" marT="38100" marB="381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$37,035</a:t>
                      </a:r>
                    </a:p>
                  </a:txBody>
                  <a:tcPr marL="38100" marR="38100" marT="38100" marB="381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$46,755</a:t>
                      </a:r>
                    </a:p>
                  </a:txBody>
                  <a:tcPr marL="38100" marR="38100" marT="38100" marB="381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$56,475</a:t>
                      </a:r>
                    </a:p>
                  </a:txBody>
                  <a:tcPr marL="38100" marR="38100" marT="38100" marB="381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5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$66,195</a:t>
                      </a:r>
                    </a:p>
                  </a:txBody>
                  <a:tcPr marL="38100" marR="38100" marT="38100" marB="381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6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$75,915</a:t>
                      </a:r>
                    </a:p>
                  </a:txBody>
                  <a:tcPr marL="38100" marR="38100" marT="38100" marB="381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7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$85,635</a:t>
                      </a:r>
                    </a:p>
                  </a:txBody>
                  <a:tcPr marL="38100" marR="38100" marT="38100" marB="381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8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$95,355</a:t>
                      </a:r>
                    </a:p>
                  </a:txBody>
                  <a:tcPr marL="38100" marR="38100" marT="38100" marB="3810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title"/>
          </p:nvPr>
        </p:nvSpPr>
        <p:spPr>
          <a:xfrm>
            <a:off x="104775" y="47325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Session Outline</a:t>
            </a:r>
          </a:p>
        </p:txBody>
      </p:sp>
      <p:sp>
        <p:nvSpPr>
          <p:cNvPr id="516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44596D3E-80A4-47CF-9F5E-1C8DE1FDA01E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2</a:t>
            </a:fld>
            <a:endParaRPr lang="en-US" altLang="en-US" sz="100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3301813"/>
              </p:ext>
            </p:extLst>
          </p:nvPr>
        </p:nvGraphicFramePr>
        <p:xfrm>
          <a:off x="242888" y="1676400"/>
          <a:ext cx="8672512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40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4" name="Rectangle 44"/>
          <p:cNvSpPr>
            <a:spLocks noGrp="1" noChangeArrowheads="1"/>
          </p:cNvSpPr>
          <p:nvPr>
            <p:ph type="title"/>
          </p:nvPr>
        </p:nvSpPr>
        <p:spPr>
          <a:xfrm>
            <a:off x="161925" y="325008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Home Performance with</a:t>
            </a:r>
            <a:br>
              <a:rPr lang="en-US" altLang="en-US" dirty="0" smtClean="0"/>
            </a:br>
            <a:r>
              <a:rPr lang="en-US" altLang="en-US" dirty="0" smtClean="0"/>
              <a:t>Energy Star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91182401"/>
              </p:ext>
            </p:extLst>
          </p:nvPr>
        </p:nvGraphicFramePr>
        <p:xfrm>
          <a:off x="354142" y="1971675"/>
          <a:ext cx="4455983" cy="4449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90077458"/>
              </p:ext>
            </p:extLst>
          </p:nvPr>
        </p:nvGraphicFramePr>
        <p:xfrm>
          <a:off x="5086350" y="2077608"/>
          <a:ext cx="3810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540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19A8F6AF-A377-4BC7-B79A-BB914F3FB164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20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31625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40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4" name="Rectangle 44"/>
          <p:cNvSpPr>
            <a:spLocks noGrp="1" noChangeArrowheads="1"/>
          </p:cNvSpPr>
          <p:nvPr>
            <p:ph type="title"/>
          </p:nvPr>
        </p:nvSpPr>
        <p:spPr>
          <a:xfrm>
            <a:off x="87313" y="277534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Residential Equipment </a:t>
            </a:r>
            <a:br>
              <a:rPr lang="en-US" altLang="en-US" dirty="0" smtClean="0"/>
            </a:br>
            <a:r>
              <a:rPr lang="en-US" altLang="en-US" dirty="0" smtClean="0"/>
              <a:t>Rebates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19187917"/>
              </p:ext>
            </p:extLst>
          </p:nvPr>
        </p:nvGraphicFramePr>
        <p:xfrm>
          <a:off x="139830" y="1967556"/>
          <a:ext cx="4455983" cy="4449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97697845"/>
              </p:ext>
            </p:extLst>
          </p:nvPr>
        </p:nvGraphicFramePr>
        <p:xfrm>
          <a:off x="4734741" y="1746701"/>
          <a:ext cx="4345310" cy="4465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540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19A8F6AF-A377-4BC7-B79A-BB914F3FB164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21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15823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40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4" name="Rectangle 44"/>
          <p:cNvSpPr>
            <a:spLocks noGrp="1" noChangeArrowheads="1"/>
          </p:cNvSpPr>
          <p:nvPr>
            <p:ph type="title"/>
          </p:nvPr>
        </p:nvSpPr>
        <p:spPr>
          <a:xfrm>
            <a:off x="87313" y="277534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Commercial &amp; Industrial Programs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1835284"/>
              </p:ext>
            </p:extLst>
          </p:nvPr>
        </p:nvGraphicFramePr>
        <p:xfrm>
          <a:off x="139830" y="1967556"/>
          <a:ext cx="4455983" cy="4449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10203224"/>
              </p:ext>
            </p:extLst>
          </p:nvPr>
        </p:nvGraphicFramePr>
        <p:xfrm>
          <a:off x="4798690" y="1725612"/>
          <a:ext cx="4192910" cy="4465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540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19A8F6AF-A377-4BC7-B79A-BB914F3FB164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22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270581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5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7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8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9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0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1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2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3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4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5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6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7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8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9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40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41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42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43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44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45" name="Picture 41" descr="BD14742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6" name="Picture 4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7" name="Picture 43" descr="BD14742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Rectangle 44"/>
          <p:cNvSpPr>
            <a:spLocks noGrp="1" noChangeArrowheads="1"/>
          </p:cNvSpPr>
          <p:nvPr>
            <p:ph type="title"/>
          </p:nvPr>
        </p:nvSpPr>
        <p:spPr>
          <a:xfrm>
            <a:off x="614363" y="2784475"/>
            <a:ext cx="7772400" cy="1362075"/>
          </a:xfrm>
        </p:spPr>
        <p:txBody>
          <a:bodyPr/>
          <a:lstStyle/>
          <a:p>
            <a:pPr algn="ctr">
              <a:defRPr/>
            </a:pPr>
            <a:r>
              <a:rPr lang="en-US" altLang="en-US" dirty="0" smtClean="0"/>
              <a:t>summary</a:t>
            </a:r>
          </a:p>
        </p:txBody>
      </p:sp>
      <p:sp>
        <p:nvSpPr>
          <p:cNvPr id="21549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A3507249-AC8D-40A6-B2D7-C2F64D843F16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23</a:t>
            </a:fld>
            <a:endParaRPr lang="en-US" altLang="en-US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0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0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1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2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3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4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5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6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7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8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69" name="Picture 41" descr="BD14742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0" name="Picture 4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 descr="BD14742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72" name="Rectangle 44"/>
          <p:cNvSpPr>
            <a:spLocks noGrp="1" noChangeArrowheads="1"/>
          </p:cNvSpPr>
          <p:nvPr>
            <p:ph type="title"/>
          </p:nvPr>
        </p:nvSpPr>
        <p:spPr>
          <a:xfrm>
            <a:off x="104775" y="0"/>
            <a:ext cx="7772400" cy="1143000"/>
          </a:xfrm>
        </p:spPr>
        <p:txBody>
          <a:bodyPr/>
          <a:lstStyle/>
          <a:p>
            <a:pPr algn="l"/>
            <a:r>
              <a:rPr lang="en-US" altLang="en-US" dirty="0" smtClean="0"/>
              <a:t>Summary</a:t>
            </a:r>
          </a:p>
        </p:txBody>
      </p:sp>
      <p:sp>
        <p:nvSpPr>
          <p:cNvPr id="22573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A9687458-0F0C-4056-974F-30F5410B5B59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24</a:t>
            </a:fld>
            <a:endParaRPr lang="en-US" altLang="en-US" sz="100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492545"/>
              </p:ext>
            </p:extLst>
          </p:nvPr>
        </p:nvGraphicFramePr>
        <p:xfrm>
          <a:off x="292679" y="1594644"/>
          <a:ext cx="8398884" cy="4995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5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6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8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0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1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3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4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5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6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7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8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9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0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1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2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3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4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5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6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7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8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89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0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1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2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93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4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5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96" name="Rectangle 44"/>
          <p:cNvSpPr>
            <a:spLocks noGrp="1" noChangeArrowheads="1"/>
          </p:cNvSpPr>
          <p:nvPr>
            <p:ph type="title"/>
          </p:nvPr>
        </p:nvSpPr>
        <p:spPr>
          <a:xfrm>
            <a:off x="85725" y="7938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Contact Information</a:t>
            </a:r>
          </a:p>
        </p:txBody>
      </p:sp>
      <p:sp>
        <p:nvSpPr>
          <p:cNvPr id="23597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691E6FF9-BDFF-4385-BF6B-41E89A1BDD0C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25</a:t>
            </a:fld>
            <a:endParaRPr lang="en-US" altLang="en-US" sz="1000"/>
          </a:p>
        </p:txBody>
      </p:sp>
      <p:graphicFrame>
        <p:nvGraphicFramePr>
          <p:cNvPr id="48" name="Content Placeholder 4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32008"/>
              </p:ext>
            </p:extLst>
          </p:nvPr>
        </p:nvGraphicFramePr>
        <p:xfrm>
          <a:off x="441025" y="1725612"/>
          <a:ext cx="8229600" cy="4852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5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6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8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0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1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2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3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6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7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8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9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0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1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2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3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4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85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7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8" name="Rectangle 44"/>
          <p:cNvSpPr>
            <a:spLocks noGrp="1" noChangeArrowheads="1"/>
          </p:cNvSpPr>
          <p:nvPr>
            <p:ph type="title"/>
          </p:nvPr>
        </p:nvSpPr>
        <p:spPr>
          <a:xfrm>
            <a:off x="161925" y="1524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/>
              <a:t>APPRISE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310679" y="1659802"/>
          <a:ext cx="8374064" cy="471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190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CA4A9E9C-0D98-4052-A3BE-65F3375DF015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3</a:t>
            </a:fld>
            <a:endParaRPr lang="en-US" altLang="en-US" sz="1000"/>
          </a:p>
        </p:txBody>
      </p:sp>
      <p:pic>
        <p:nvPicPr>
          <p:cNvPr id="50" name="Picture 42" descr="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6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9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0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1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2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3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4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5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6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7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9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0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1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2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3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4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5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6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7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8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09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2" name="Title 46"/>
          <p:cNvSpPr>
            <a:spLocks noGrp="1"/>
          </p:cNvSpPr>
          <p:nvPr>
            <p:ph type="ctrTitle"/>
          </p:nvPr>
        </p:nvSpPr>
        <p:spPr>
          <a:xfrm>
            <a:off x="685800" y="1685925"/>
            <a:ext cx="7772400" cy="1162050"/>
          </a:xfrm>
        </p:spPr>
        <p:txBody>
          <a:bodyPr/>
          <a:lstStyle/>
          <a:p>
            <a:pPr eaLnBrk="1" hangingPunct="1"/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4800" dirty="0" smtClean="0"/>
              <a:t>Why Energy Efficiency?</a:t>
            </a:r>
            <a:br>
              <a:rPr lang="en-US" altLang="en-US" sz="4800" dirty="0" smtClean="0"/>
            </a:br>
            <a:r>
              <a:rPr lang="en-US" altLang="en-US" sz="4800" dirty="0" smtClean="0"/>
              <a:t/>
            </a:r>
            <a:br>
              <a:rPr lang="en-US" altLang="en-US" sz="4800" dirty="0" smtClean="0"/>
            </a:br>
            <a:endParaRPr lang="en-US" altLang="en-US" sz="4800" dirty="0" smtClean="0"/>
          </a:p>
        </p:txBody>
      </p:sp>
      <p:sp>
        <p:nvSpPr>
          <p:cNvPr id="7213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5B2441CF-E7F6-43B9-9771-B37FAE0D6ED2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4</a:t>
            </a:fld>
            <a:endParaRPr lang="en-US" altLang="en-US" sz="1000"/>
          </a:p>
        </p:txBody>
      </p:sp>
      <p:pic>
        <p:nvPicPr>
          <p:cNvPr id="46" name="Picture 45" descr="Energy use pictur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44" y="2726531"/>
            <a:ext cx="5080000" cy="37973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title"/>
          </p:nvPr>
        </p:nvSpPr>
        <p:spPr>
          <a:xfrm>
            <a:off x="87313" y="266915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Energy Efficiency</a:t>
            </a:r>
            <a:br>
              <a:rPr lang="en-US" altLang="en-US" dirty="0" smtClean="0"/>
            </a:br>
            <a:r>
              <a:rPr lang="en-US" altLang="en-US" dirty="0" smtClean="0"/>
              <a:t>“The Invisible Fuel”</a:t>
            </a:r>
          </a:p>
        </p:txBody>
      </p:sp>
      <p:sp>
        <p:nvSpPr>
          <p:cNvPr id="516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44596D3E-80A4-47CF-9F5E-1C8DE1FDA01E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5</a:t>
            </a:fld>
            <a:endParaRPr lang="en-US" altLang="en-US" sz="100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r>
              <a:rPr lang="en-US" sz="5400" dirty="0" smtClean="0"/>
              <a:t>What is the cheapest and cleanest approach?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7846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title"/>
          </p:nvPr>
        </p:nvSpPr>
        <p:spPr>
          <a:xfrm>
            <a:off x="87313" y="266915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Energy Efficiency</a:t>
            </a:r>
            <a:br>
              <a:rPr lang="en-US" altLang="en-US" dirty="0" smtClean="0"/>
            </a:br>
            <a:r>
              <a:rPr lang="en-US" altLang="en-US" dirty="0" smtClean="0"/>
              <a:t>“The Invisible Fuel”</a:t>
            </a:r>
          </a:p>
        </p:txBody>
      </p:sp>
      <p:sp>
        <p:nvSpPr>
          <p:cNvPr id="516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44596D3E-80A4-47CF-9F5E-1C8DE1FDA01E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6</a:t>
            </a:fld>
            <a:endParaRPr lang="en-US" altLang="en-US" sz="100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r>
              <a:rPr lang="en-US" sz="5400" dirty="0" smtClean="0"/>
              <a:t>Reduce waste!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278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title"/>
          </p:nvPr>
        </p:nvSpPr>
        <p:spPr>
          <a:xfrm>
            <a:off x="87313" y="266915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Energy Efficiency</a:t>
            </a:r>
            <a:br>
              <a:rPr lang="en-US" altLang="en-US" dirty="0" smtClean="0"/>
            </a:br>
            <a:r>
              <a:rPr lang="en-US" altLang="en-US" dirty="0" smtClean="0"/>
              <a:t>“The Invisible Fuel”</a:t>
            </a:r>
          </a:p>
        </p:txBody>
      </p:sp>
      <p:sp>
        <p:nvSpPr>
          <p:cNvPr id="516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44596D3E-80A4-47CF-9F5E-1C8DE1FDA01E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7</a:t>
            </a:fld>
            <a:endParaRPr lang="en-US" altLang="en-US" sz="100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070944"/>
              </p:ext>
            </p:extLst>
          </p:nvPr>
        </p:nvGraphicFramePr>
        <p:xfrm>
          <a:off x="415925" y="1676400"/>
          <a:ext cx="8005763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4783" y="6057685"/>
            <a:ext cx="1344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ACEEE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79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title"/>
          </p:nvPr>
        </p:nvSpPr>
        <p:spPr>
          <a:xfrm>
            <a:off x="148167" y="104775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Home Comfort</a:t>
            </a:r>
          </a:p>
        </p:txBody>
      </p:sp>
      <p:sp>
        <p:nvSpPr>
          <p:cNvPr id="516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44596D3E-80A4-47CF-9F5E-1C8DE1FDA01E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8</a:t>
            </a:fld>
            <a:endParaRPr lang="en-US" altLang="en-US" sz="100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1106"/>
              </p:ext>
            </p:extLst>
          </p:nvPr>
        </p:nvGraphicFramePr>
        <p:xfrm>
          <a:off x="325095" y="1541463"/>
          <a:ext cx="8602662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664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>
            <a:off x="2114550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Freeform 3"/>
          <p:cNvSpPr>
            <a:spLocks/>
          </p:cNvSpPr>
          <p:nvPr/>
        </p:nvSpPr>
        <p:spPr bwMode="auto">
          <a:xfrm>
            <a:off x="1909763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6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Freeform 4"/>
          <p:cNvSpPr>
            <a:spLocks/>
          </p:cNvSpPr>
          <p:nvPr/>
        </p:nvSpPr>
        <p:spPr bwMode="auto">
          <a:xfrm>
            <a:off x="1693863" y="0"/>
            <a:ext cx="147637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4874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1282700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1063625" y="0"/>
            <a:ext cx="147638" cy="55563"/>
          </a:xfrm>
          <a:custGeom>
            <a:avLst/>
            <a:gdLst>
              <a:gd name="T0" fmla="*/ 2147483646 w 93"/>
              <a:gd name="T1" fmla="*/ 2147483646 h 35"/>
              <a:gd name="T2" fmla="*/ 2147483646 w 93"/>
              <a:gd name="T3" fmla="*/ 0 h 35"/>
              <a:gd name="T4" fmla="*/ 0 w 93"/>
              <a:gd name="T5" fmla="*/ 2147483646 h 35"/>
              <a:gd name="T6" fmla="*/ 2147483646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93" y="35"/>
                </a:moveTo>
                <a:lnTo>
                  <a:pt x="47" y="0"/>
                </a:lnTo>
                <a:lnTo>
                  <a:pt x="0" y="35"/>
                </a:lnTo>
                <a:lnTo>
                  <a:pt x="93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865188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65563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/>
          <p:cNvSpPr>
            <a:spLocks/>
          </p:cNvSpPr>
          <p:nvPr/>
        </p:nvSpPr>
        <p:spPr bwMode="auto">
          <a:xfrm>
            <a:off x="447675" y="0"/>
            <a:ext cx="149225" cy="55563"/>
          </a:xfrm>
          <a:custGeom>
            <a:avLst/>
            <a:gdLst>
              <a:gd name="T0" fmla="*/ 2147483646 w 94"/>
              <a:gd name="T1" fmla="*/ 2147483646 h 35"/>
              <a:gd name="T2" fmla="*/ 2147483646 w 94"/>
              <a:gd name="T3" fmla="*/ 0 h 35"/>
              <a:gd name="T4" fmla="*/ 0 w 94"/>
              <a:gd name="T5" fmla="*/ 2147483646 h 35"/>
              <a:gd name="T6" fmla="*/ 2147483646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94" y="35"/>
                </a:moveTo>
                <a:lnTo>
                  <a:pt x="47" y="0"/>
                </a:lnTo>
                <a:lnTo>
                  <a:pt x="0" y="35"/>
                </a:lnTo>
                <a:lnTo>
                  <a:pt x="94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/>
          <p:cNvSpPr>
            <a:spLocks/>
          </p:cNvSpPr>
          <p:nvPr/>
        </p:nvSpPr>
        <p:spPr bwMode="auto">
          <a:xfrm>
            <a:off x="242888" y="0"/>
            <a:ext cx="146050" cy="55563"/>
          </a:xfrm>
          <a:custGeom>
            <a:avLst/>
            <a:gdLst>
              <a:gd name="T0" fmla="*/ 2147483646 w 92"/>
              <a:gd name="T1" fmla="*/ 2147483646 h 35"/>
              <a:gd name="T2" fmla="*/ 2147483646 w 92"/>
              <a:gd name="T3" fmla="*/ 0 h 35"/>
              <a:gd name="T4" fmla="*/ 0 w 92"/>
              <a:gd name="T5" fmla="*/ 2147483646 h 35"/>
              <a:gd name="T6" fmla="*/ 2147483646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92" y="35"/>
                </a:moveTo>
                <a:lnTo>
                  <a:pt x="47" y="0"/>
                </a:lnTo>
                <a:lnTo>
                  <a:pt x="0" y="35"/>
                </a:lnTo>
                <a:lnTo>
                  <a:pt x="92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/>
          <p:cNvSpPr>
            <a:spLocks/>
          </p:cNvSpPr>
          <p:nvPr/>
        </p:nvSpPr>
        <p:spPr bwMode="auto">
          <a:xfrm>
            <a:off x="66659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/>
          <p:cNvSpPr>
            <a:spLocks/>
          </p:cNvSpPr>
          <p:nvPr/>
        </p:nvSpPr>
        <p:spPr bwMode="auto">
          <a:xfrm>
            <a:off x="64611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/>
          <p:cNvSpPr>
            <a:spLocks/>
          </p:cNvSpPr>
          <p:nvPr/>
        </p:nvSpPr>
        <p:spPr bwMode="auto">
          <a:xfrm>
            <a:off x="68754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/>
          <p:cNvSpPr>
            <a:spLocks/>
          </p:cNvSpPr>
          <p:nvPr/>
        </p:nvSpPr>
        <p:spPr bwMode="auto">
          <a:xfrm>
            <a:off x="70834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/>
          <p:cNvSpPr>
            <a:spLocks/>
          </p:cNvSpPr>
          <p:nvPr/>
        </p:nvSpPr>
        <p:spPr bwMode="auto">
          <a:xfrm>
            <a:off x="72977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/>
          <p:cNvSpPr>
            <a:spLocks/>
          </p:cNvSpPr>
          <p:nvPr/>
        </p:nvSpPr>
        <p:spPr bwMode="auto">
          <a:xfrm>
            <a:off x="75025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/>
          <p:cNvSpPr>
            <a:spLocks/>
          </p:cNvSpPr>
          <p:nvPr/>
        </p:nvSpPr>
        <p:spPr bwMode="auto">
          <a:xfrm>
            <a:off x="77104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/>
          <p:cNvSpPr>
            <a:spLocks/>
          </p:cNvSpPr>
          <p:nvPr/>
        </p:nvSpPr>
        <p:spPr bwMode="auto">
          <a:xfrm>
            <a:off x="79279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/>
          <p:cNvSpPr>
            <a:spLocks/>
          </p:cNvSpPr>
          <p:nvPr/>
        </p:nvSpPr>
        <p:spPr bwMode="auto">
          <a:xfrm>
            <a:off x="81280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/>
          <p:cNvSpPr>
            <a:spLocks/>
          </p:cNvSpPr>
          <p:nvPr/>
        </p:nvSpPr>
        <p:spPr bwMode="auto">
          <a:xfrm>
            <a:off x="83375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/>
          <p:cNvSpPr>
            <a:spLocks/>
          </p:cNvSpPr>
          <p:nvPr/>
        </p:nvSpPr>
        <p:spPr bwMode="auto">
          <a:xfrm>
            <a:off x="85423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/>
          <p:cNvSpPr>
            <a:spLocks/>
          </p:cNvSpPr>
          <p:nvPr/>
        </p:nvSpPr>
        <p:spPr bwMode="auto">
          <a:xfrm>
            <a:off x="875030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7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/>
          <p:cNvSpPr>
            <a:spLocks/>
          </p:cNvSpPr>
          <p:nvPr/>
        </p:nvSpPr>
        <p:spPr bwMode="auto">
          <a:xfrm>
            <a:off x="543083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/>
          <p:cNvSpPr>
            <a:spLocks/>
          </p:cNvSpPr>
          <p:nvPr/>
        </p:nvSpPr>
        <p:spPr bwMode="auto">
          <a:xfrm>
            <a:off x="522287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/>
          <p:cNvSpPr>
            <a:spLocks/>
          </p:cNvSpPr>
          <p:nvPr/>
        </p:nvSpPr>
        <p:spPr bwMode="auto">
          <a:xfrm>
            <a:off x="56403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/>
          <p:cNvSpPr>
            <a:spLocks/>
          </p:cNvSpPr>
          <p:nvPr/>
        </p:nvSpPr>
        <p:spPr bwMode="auto">
          <a:xfrm>
            <a:off x="5848350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/>
          <p:cNvSpPr>
            <a:spLocks/>
          </p:cNvSpPr>
          <p:nvPr/>
        </p:nvSpPr>
        <p:spPr bwMode="auto">
          <a:xfrm>
            <a:off x="6062663" y="0"/>
            <a:ext cx="146050" cy="55563"/>
          </a:xfrm>
          <a:custGeom>
            <a:avLst/>
            <a:gdLst>
              <a:gd name="T0" fmla="*/ 0 w 92"/>
              <a:gd name="T1" fmla="*/ 2147483646 h 35"/>
              <a:gd name="T2" fmla="*/ 2147483646 w 92"/>
              <a:gd name="T3" fmla="*/ 0 h 35"/>
              <a:gd name="T4" fmla="*/ 2147483646 w 92"/>
              <a:gd name="T5" fmla="*/ 2147483646 h 35"/>
              <a:gd name="T6" fmla="*/ 0 w 92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2"/>
              <a:gd name="T13" fmla="*/ 0 h 35"/>
              <a:gd name="T14" fmla="*/ 92 w 92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" h="35">
                <a:moveTo>
                  <a:pt x="0" y="35"/>
                </a:moveTo>
                <a:lnTo>
                  <a:pt x="45" y="0"/>
                </a:lnTo>
                <a:lnTo>
                  <a:pt x="92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626586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/>
          <p:cNvSpPr>
            <a:spLocks/>
          </p:cNvSpPr>
          <p:nvPr/>
        </p:nvSpPr>
        <p:spPr bwMode="auto">
          <a:xfrm>
            <a:off x="418147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/>
          <p:cNvSpPr>
            <a:spLocks/>
          </p:cNvSpPr>
          <p:nvPr/>
        </p:nvSpPr>
        <p:spPr bwMode="auto">
          <a:xfrm>
            <a:off x="39735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/>
          <p:cNvSpPr>
            <a:spLocks/>
          </p:cNvSpPr>
          <p:nvPr/>
        </p:nvSpPr>
        <p:spPr bwMode="auto">
          <a:xfrm>
            <a:off x="43910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/>
          <p:cNvSpPr>
            <a:spLocks/>
          </p:cNvSpPr>
          <p:nvPr/>
        </p:nvSpPr>
        <p:spPr bwMode="auto">
          <a:xfrm>
            <a:off x="4595813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/>
          <p:cNvSpPr>
            <a:spLocks/>
          </p:cNvSpPr>
          <p:nvPr/>
        </p:nvSpPr>
        <p:spPr bwMode="auto">
          <a:xfrm>
            <a:off x="4810125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/>
          <p:cNvSpPr>
            <a:spLocks/>
          </p:cNvSpPr>
          <p:nvPr/>
        </p:nvSpPr>
        <p:spPr bwMode="auto">
          <a:xfrm>
            <a:off x="5018088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/>
          <p:cNvSpPr>
            <a:spLocks/>
          </p:cNvSpPr>
          <p:nvPr/>
        </p:nvSpPr>
        <p:spPr bwMode="auto">
          <a:xfrm>
            <a:off x="293528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/>
          <p:cNvSpPr>
            <a:spLocks/>
          </p:cNvSpPr>
          <p:nvPr/>
        </p:nvSpPr>
        <p:spPr bwMode="auto">
          <a:xfrm>
            <a:off x="27289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/>
          <p:cNvSpPr>
            <a:spLocks/>
          </p:cNvSpPr>
          <p:nvPr/>
        </p:nvSpPr>
        <p:spPr bwMode="auto">
          <a:xfrm>
            <a:off x="3144838" y="0"/>
            <a:ext cx="149225" cy="55563"/>
          </a:xfrm>
          <a:custGeom>
            <a:avLst/>
            <a:gdLst>
              <a:gd name="T0" fmla="*/ 0 w 94"/>
              <a:gd name="T1" fmla="*/ 2147483646 h 35"/>
              <a:gd name="T2" fmla="*/ 2147483646 w 94"/>
              <a:gd name="T3" fmla="*/ 0 h 35"/>
              <a:gd name="T4" fmla="*/ 2147483646 w 94"/>
              <a:gd name="T5" fmla="*/ 2147483646 h 35"/>
              <a:gd name="T6" fmla="*/ 0 w 9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4"/>
              <a:gd name="T13" fmla="*/ 0 h 35"/>
              <a:gd name="T14" fmla="*/ 94 w 94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4" h="35">
                <a:moveTo>
                  <a:pt x="0" y="35"/>
                </a:moveTo>
                <a:lnTo>
                  <a:pt x="47" y="0"/>
                </a:lnTo>
                <a:lnTo>
                  <a:pt x="94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/>
          <p:cNvSpPr>
            <a:spLocks/>
          </p:cNvSpPr>
          <p:nvPr/>
        </p:nvSpPr>
        <p:spPr bwMode="auto">
          <a:xfrm>
            <a:off x="3351213" y="0"/>
            <a:ext cx="147637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7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/>
          <p:cNvSpPr>
            <a:spLocks/>
          </p:cNvSpPr>
          <p:nvPr/>
        </p:nvSpPr>
        <p:spPr bwMode="auto">
          <a:xfrm>
            <a:off x="3565525" y="0"/>
            <a:ext cx="147638" cy="55563"/>
          </a:xfrm>
          <a:custGeom>
            <a:avLst/>
            <a:gdLst>
              <a:gd name="T0" fmla="*/ 0 w 93"/>
              <a:gd name="T1" fmla="*/ 2147483646 h 35"/>
              <a:gd name="T2" fmla="*/ 2147483646 w 93"/>
              <a:gd name="T3" fmla="*/ 0 h 35"/>
              <a:gd name="T4" fmla="*/ 2147483646 w 93"/>
              <a:gd name="T5" fmla="*/ 2147483646 h 35"/>
              <a:gd name="T6" fmla="*/ 0 w 93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  <a:gd name="T12" fmla="*/ 0 w 93"/>
              <a:gd name="T13" fmla="*/ 0 h 35"/>
              <a:gd name="T14" fmla="*/ 93 w 93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" h="35">
                <a:moveTo>
                  <a:pt x="0" y="35"/>
                </a:moveTo>
                <a:lnTo>
                  <a:pt x="46" y="0"/>
                </a:lnTo>
                <a:lnTo>
                  <a:pt x="93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FF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1" name="Picture 41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96075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743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 descr="BD1474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44"/>
          <p:cNvSpPr>
            <a:spLocks noGrp="1" noChangeArrowheads="1"/>
          </p:cNvSpPr>
          <p:nvPr>
            <p:ph type="title"/>
          </p:nvPr>
        </p:nvSpPr>
        <p:spPr>
          <a:xfrm>
            <a:off x="104775" y="47325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Health &amp; Safety</a:t>
            </a:r>
          </a:p>
        </p:txBody>
      </p:sp>
      <p:sp>
        <p:nvSpPr>
          <p:cNvPr id="5165" name="Text Box 46"/>
          <p:cNvSpPr txBox="1">
            <a:spLocks noChangeArrowheads="1"/>
          </p:cNvSpPr>
          <p:nvPr/>
        </p:nvSpPr>
        <p:spPr bwMode="auto">
          <a:xfrm>
            <a:off x="8534400" y="6400800"/>
            <a:ext cx="381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44596D3E-80A4-47CF-9F5E-1C8DE1FDA01E}" type="slidenum">
              <a:rPr lang="en-US" altLang="en-US" sz="1000"/>
              <a:pPr eaLnBrk="1" hangingPunct="1">
                <a:spcBef>
                  <a:spcPct val="50000"/>
                </a:spcBef>
                <a:buFontTx/>
                <a:buNone/>
              </a:pPr>
              <a:t>9</a:t>
            </a:fld>
            <a:endParaRPr lang="en-US" altLang="en-US" sz="100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5063899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408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 Point Template - Cover and Page">
  <a:themeElements>
    <a:clrScheme name="Power Point Template - Cover and Pa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ower Point Template - Cover and Pa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 Point Template - Cover and P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 Point Template - Cover and P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 Point Template - Cover and P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 Point Template - Cover and Page</Template>
  <TotalTime>7958</TotalTime>
  <Words>701</Words>
  <Application>Microsoft Office PowerPoint</Application>
  <PresentationFormat>On-screen Show (4:3)</PresentationFormat>
  <Paragraphs>253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Power Point Template - Cover and Page</vt:lpstr>
      <vt:lpstr> </vt:lpstr>
      <vt:lpstr>Session Outline</vt:lpstr>
      <vt:lpstr>APPRISE</vt:lpstr>
      <vt:lpstr>   Why Energy Efficiency?  </vt:lpstr>
      <vt:lpstr>Energy Efficiency “The Invisible Fuel”</vt:lpstr>
      <vt:lpstr>Energy Efficiency “The Invisible Fuel”</vt:lpstr>
      <vt:lpstr>Energy Efficiency “The Invisible Fuel”</vt:lpstr>
      <vt:lpstr>Home Comfort</vt:lpstr>
      <vt:lpstr>Health &amp; Safety</vt:lpstr>
      <vt:lpstr>   How is Energy Used in the Home?  </vt:lpstr>
      <vt:lpstr>Major Energy Users</vt:lpstr>
      <vt:lpstr>Your Home</vt:lpstr>
      <vt:lpstr>   How to Do It?  </vt:lpstr>
      <vt:lpstr>Behavior Change</vt:lpstr>
      <vt:lpstr>Low-Cost Measures</vt:lpstr>
      <vt:lpstr>Home Performance</vt:lpstr>
      <vt:lpstr>Home Performance</vt:lpstr>
      <vt:lpstr>New Jersey  Clean Energy Program</vt:lpstr>
      <vt:lpstr>Comfort Partners Program</vt:lpstr>
      <vt:lpstr>Home Performance with Energy Star</vt:lpstr>
      <vt:lpstr>Residential Equipment  Rebates</vt:lpstr>
      <vt:lpstr>Commercial &amp; Industrial Programs</vt:lpstr>
      <vt:lpstr>summary</vt:lpstr>
      <vt:lpstr>Summary</vt:lpstr>
      <vt:lpstr>Contact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Grace Rehaut</cp:lastModifiedBy>
  <cp:revision>720</cp:revision>
  <dcterms:created xsi:type="dcterms:W3CDTF">2010-06-07T17:24:45Z</dcterms:created>
  <dcterms:modified xsi:type="dcterms:W3CDTF">2018-10-26T15:03:51Z</dcterms:modified>
</cp:coreProperties>
</file>