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9" r:id="rId3"/>
    <p:sldId id="257" r:id="rId4"/>
    <p:sldId id="285" r:id="rId5"/>
    <p:sldId id="258" r:id="rId6"/>
    <p:sldId id="269" r:id="rId7"/>
    <p:sldId id="284" r:id="rId8"/>
    <p:sldId id="260" r:id="rId9"/>
    <p:sldId id="286" r:id="rId10"/>
    <p:sldId id="263" r:id="rId11"/>
    <p:sldId id="287" r:id="rId12"/>
    <p:sldId id="264" r:id="rId13"/>
    <p:sldId id="265" r:id="rId14"/>
    <p:sldId id="271" r:id="rId15"/>
    <p:sldId id="272" r:id="rId16"/>
    <p:sldId id="273" r:id="rId17"/>
    <p:sldId id="274" r:id="rId18"/>
    <p:sldId id="289" r:id="rId19"/>
    <p:sldId id="270" r:id="rId20"/>
    <p:sldId id="288" r:id="rId21"/>
    <p:sldId id="266" r:id="rId22"/>
    <p:sldId id="276" r:id="rId23"/>
    <p:sldId id="290" r:id="rId24"/>
    <p:sldId id="267" r:id="rId25"/>
    <p:sldId id="277" r:id="rId26"/>
    <p:sldId id="279" r:id="rId27"/>
    <p:sldId id="291" r:id="rId28"/>
    <p:sldId id="268" r:id="rId29"/>
    <p:sldId id="280" r:id="rId30"/>
    <p:sldId id="281" r:id="rId31"/>
    <p:sldId id="282" r:id="rId32"/>
    <p:sldId id="283" r:id="rId33"/>
    <p:sldId id="292" r:id="rId34"/>
  </p:sldIdLst>
  <p:sldSz cx="9144000" cy="6858000" type="screen4x3"/>
  <p:notesSz cx="6858000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0929"/>
  </p:normalViewPr>
  <p:slideViewPr>
    <p:cSldViewPr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BE3137-E282-4627-8074-CDCE60C40566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AD56A0-52B1-4395-8837-42B25B3F65A3}">
      <dgm:prSet/>
      <dgm:spPr/>
      <dgm:t>
        <a:bodyPr/>
        <a:lstStyle/>
        <a:p>
          <a:pPr rtl="0"/>
          <a:r>
            <a:rPr lang="en-US" dirty="0" smtClean="0"/>
            <a:t>Nonprofit Research Institute</a:t>
          </a:r>
          <a:endParaRPr lang="en-US" dirty="0"/>
        </a:p>
      </dgm:t>
    </dgm:pt>
    <dgm:pt modelId="{ABDA258C-5DF4-41A0-BF67-AAC762766B6B}" type="parTrans" cxnId="{701DF129-250B-46D0-B0E8-43180B69019B}">
      <dgm:prSet/>
      <dgm:spPr/>
      <dgm:t>
        <a:bodyPr/>
        <a:lstStyle/>
        <a:p>
          <a:endParaRPr lang="en-US"/>
        </a:p>
      </dgm:t>
    </dgm:pt>
    <dgm:pt modelId="{CC4DA66D-9EDA-4553-8814-32BF69CB22F1}" type="sibTrans" cxnId="{701DF129-250B-46D0-B0E8-43180B69019B}">
      <dgm:prSet/>
      <dgm:spPr/>
      <dgm:t>
        <a:bodyPr/>
        <a:lstStyle/>
        <a:p>
          <a:endParaRPr lang="en-US"/>
        </a:p>
      </dgm:t>
    </dgm:pt>
    <dgm:pt modelId="{9283A251-6A59-4F5B-BA5C-F6FCBCAFE92A}">
      <dgm:prSet/>
      <dgm:spPr/>
      <dgm:t>
        <a:bodyPr/>
        <a:lstStyle/>
        <a:p>
          <a:pPr rtl="0"/>
          <a:r>
            <a:rPr lang="en-US" dirty="0" smtClean="0"/>
            <a:t>Mission</a:t>
          </a:r>
          <a:endParaRPr lang="en-US" dirty="0"/>
        </a:p>
      </dgm:t>
    </dgm:pt>
    <dgm:pt modelId="{8059A8E5-68FD-4722-B289-65EC61582BF5}" type="parTrans" cxnId="{96568EF1-ABBF-4435-9EDC-643B0132CE26}">
      <dgm:prSet/>
      <dgm:spPr/>
      <dgm:t>
        <a:bodyPr/>
        <a:lstStyle/>
        <a:p>
          <a:endParaRPr lang="en-US"/>
        </a:p>
      </dgm:t>
    </dgm:pt>
    <dgm:pt modelId="{BEA77C71-9B14-4E91-911E-FC0F489CE462}" type="sibTrans" cxnId="{96568EF1-ABBF-4435-9EDC-643B0132CE26}">
      <dgm:prSet/>
      <dgm:spPr/>
      <dgm:t>
        <a:bodyPr/>
        <a:lstStyle/>
        <a:p>
          <a:endParaRPr lang="en-US"/>
        </a:p>
      </dgm:t>
    </dgm:pt>
    <dgm:pt modelId="{F0700222-7E6A-4C12-AF9D-A43D32FBE23E}">
      <dgm:prSet/>
      <dgm:spPr/>
      <dgm:t>
        <a:bodyPr/>
        <a:lstStyle/>
        <a:p>
          <a:pPr rtl="0"/>
          <a:r>
            <a:rPr lang="en-US" dirty="0" smtClean="0"/>
            <a:t>Research Areas</a:t>
          </a:r>
          <a:endParaRPr lang="en-US" dirty="0"/>
        </a:p>
      </dgm:t>
    </dgm:pt>
    <dgm:pt modelId="{9737057F-4475-4352-A767-CF3E6E15A0D8}" type="parTrans" cxnId="{DFF15134-6126-493F-919D-AE4A127EEBEE}">
      <dgm:prSet/>
      <dgm:spPr/>
      <dgm:t>
        <a:bodyPr/>
        <a:lstStyle/>
        <a:p>
          <a:endParaRPr lang="en-US"/>
        </a:p>
      </dgm:t>
    </dgm:pt>
    <dgm:pt modelId="{B1F47B05-D101-422F-A304-46A8550B70F1}" type="sibTrans" cxnId="{DFF15134-6126-493F-919D-AE4A127EEBEE}">
      <dgm:prSet/>
      <dgm:spPr/>
      <dgm:t>
        <a:bodyPr/>
        <a:lstStyle/>
        <a:p>
          <a:endParaRPr lang="en-US"/>
        </a:p>
      </dgm:t>
    </dgm:pt>
    <dgm:pt modelId="{25F68536-4570-48C6-BB17-0B300EB435D5}">
      <dgm:prSet/>
      <dgm:spPr/>
      <dgm:t>
        <a:bodyPr/>
        <a:lstStyle/>
        <a:p>
          <a:pPr rtl="0"/>
          <a:r>
            <a:rPr lang="en-US" smtClean="0"/>
            <a:t>Clients</a:t>
          </a:r>
          <a:endParaRPr lang="en-US"/>
        </a:p>
      </dgm:t>
    </dgm:pt>
    <dgm:pt modelId="{49C70B88-74DB-4B75-914F-1B8230ED78E3}" type="parTrans" cxnId="{952AB7B5-5A1E-430A-932C-9F9C86861648}">
      <dgm:prSet/>
      <dgm:spPr/>
      <dgm:t>
        <a:bodyPr/>
        <a:lstStyle/>
        <a:p>
          <a:endParaRPr lang="en-US"/>
        </a:p>
      </dgm:t>
    </dgm:pt>
    <dgm:pt modelId="{491556FA-0453-4158-A9CB-2676B37E1097}" type="sibTrans" cxnId="{952AB7B5-5A1E-430A-932C-9F9C86861648}">
      <dgm:prSet/>
      <dgm:spPr/>
      <dgm:t>
        <a:bodyPr/>
        <a:lstStyle/>
        <a:p>
          <a:endParaRPr lang="en-US"/>
        </a:p>
      </dgm:t>
    </dgm:pt>
    <dgm:pt modelId="{EE5E6B1A-1C4B-4627-988B-6804424271E0}">
      <dgm:prSet custT="1"/>
      <dgm:spPr/>
      <dgm:t>
        <a:bodyPr/>
        <a:lstStyle/>
        <a:p>
          <a:pPr rtl="0"/>
          <a:r>
            <a:rPr lang="en-US" sz="1600" dirty="0" smtClean="0"/>
            <a:t>Federal Government (DOE, HHS)</a:t>
          </a:r>
          <a:endParaRPr lang="en-US" sz="1600" dirty="0"/>
        </a:p>
      </dgm:t>
    </dgm:pt>
    <dgm:pt modelId="{F774A64C-3641-48D4-97CA-A207A3897391}" type="parTrans" cxnId="{89589847-29D4-46F6-9000-2CC6032C779D}">
      <dgm:prSet/>
      <dgm:spPr/>
      <dgm:t>
        <a:bodyPr/>
        <a:lstStyle/>
        <a:p>
          <a:endParaRPr lang="en-US"/>
        </a:p>
      </dgm:t>
    </dgm:pt>
    <dgm:pt modelId="{4DEE5312-EF89-48F0-9DB4-FC8DE6B32223}" type="sibTrans" cxnId="{89589847-29D4-46F6-9000-2CC6032C779D}">
      <dgm:prSet/>
      <dgm:spPr/>
      <dgm:t>
        <a:bodyPr/>
        <a:lstStyle/>
        <a:p>
          <a:endParaRPr lang="en-US"/>
        </a:p>
      </dgm:t>
    </dgm:pt>
    <dgm:pt modelId="{FFD4A39F-6E63-4CDF-AEAE-01CEB116896E}">
      <dgm:prSet/>
      <dgm:spPr/>
      <dgm:t>
        <a:bodyPr/>
        <a:lstStyle/>
        <a:p>
          <a:pPr rtl="0"/>
          <a:r>
            <a:rPr lang="en-US" dirty="0" smtClean="0"/>
            <a:t>State Governments</a:t>
          </a:r>
          <a:endParaRPr lang="en-US" dirty="0"/>
        </a:p>
      </dgm:t>
    </dgm:pt>
    <dgm:pt modelId="{4D7CD676-56E8-4722-950C-9723922FD276}" type="parTrans" cxnId="{DACA7E7B-28B0-4287-BF04-DE651A3AC393}">
      <dgm:prSet/>
      <dgm:spPr/>
      <dgm:t>
        <a:bodyPr/>
        <a:lstStyle/>
        <a:p>
          <a:endParaRPr lang="en-US"/>
        </a:p>
      </dgm:t>
    </dgm:pt>
    <dgm:pt modelId="{2F566AB0-D3C1-4141-9E5C-F0E1BA2B2F76}" type="sibTrans" cxnId="{DACA7E7B-28B0-4287-BF04-DE651A3AC393}">
      <dgm:prSet/>
      <dgm:spPr/>
      <dgm:t>
        <a:bodyPr/>
        <a:lstStyle/>
        <a:p>
          <a:endParaRPr lang="en-US"/>
        </a:p>
      </dgm:t>
    </dgm:pt>
    <dgm:pt modelId="{F65AFEF5-4308-433A-968C-18978029C63E}">
      <dgm:prSet/>
      <dgm:spPr/>
      <dgm:t>
        <a:bodyPr/>
        <a:lstStyle/>
        <a:p>
          <a:pPr rtl="0"/>
          <a:r>
            <a:rPr lang="en-US" dirty="0" smtClean="0"/>
            <a:t>Utility Companies</a:t>
          </a:r>
          <a:endParaRPr lang="en-US" dirty="0"/>
        </a:p>
      </dgm:t>
    </dgm:pt>
    <dgm:pt modelId="{6D36EB11-AF23-4562-9B4F-160F3B1F0DF0}" type="parTrans" cxnId="{87EFDE76-929E-4B22-ACE8-8D38841ADFE7}">
      <dgm:prSet/>
      <dgm:spPr/>
      <dgm:t>
        <a:bodyPr/>
        <a:lstStyle/>
        <a:p>
          <a:endParaRPr lang="en-US"/>
        </a:p>
      </dgm:t>
    </dgm:pt>
    <dgm:pt modelId="{B48D67EF-A4A7-4955-996B-96A196EAB971}" type="sibTrans" cxnId="{87EFDE76-929E-4B22-ACE8-8D38841ADFE7}">
      <dgm:prSet/>
      <dgm:spPr/>
      <dgm:t>
        <a:bodyPr/>
        <a:lstStyle/>
        <a:p>
          <a:endParaRPr lang="en-US"/>
        </a:p>
      </dgm:t>
    </dgm:pt>
    <dgm:pt modelId="{EBEC3990-861D-4759-8176-C8AD54F091C0}">
      <dgm:prSet/>
      <dgm:spPr/>
      <dgm:t>
        <a:bodyPr/>
        <a:lstStyle/>
        <a:p>
          <a:pPr rtl="0"/>
          <a:r>
            <a:rPr lang="en-US" dirty="0" smtClean="0"/>
            <a:t>Nonprofits</a:t>
          </a:r>
          <a:endParaRPr lang="en-US" dirty="0"/>
        </a:p>
      </dgm:t>
    </dgm:pt>
    <dgm:pt modelId="{4DA84659-7FF2-42AD-805A-AD7FF3DEC696}" type="parTrans" cxnId="{FEC7619E-2D0F-45A0-A526-CCFE7B95AAF5}">
      <dgm:prSet/>
      <dgm:spPr/>
      <dgm:t>
        <a:bodyPr/>
        <a:lstStyle/>
        <a:p>
          <a:endParaRPr lang="en-US"/>
        </a:p>
      </dgm:t>
    </dgm:pt>
    <dgm:pt modelId="{20AFBF63-DF3B-4973-84C8-8A6E80ED48D2}" type="sibTrans" cxnId="{FEC7619E-2D0F-45A0-A526-CCFE7B95AAF5}">
      <dgm:prSet/>
      <dgm:spPr/>
      <dgm:t>
        <a:bodyPr/>
        <a:lstStyle/>
        <a:p>
          <a:endParaRPr lang="en-US"/>
        </a:p>
      </dgm:t>
    </dgm:pt>
    <dgm:pt modelId="{134A6F47-C996-42E7-A8D5-2DF87C1D79F1}">
      <dgm:prSet custT="1"/>
      <dgm:spPr/>
      <dgm:t>
        <a:bodyPr/>
        <a:lstStyle/>
        <a:p>
          <a:pPr rtl="0"/>
          <a:r>
            <a:rPr lang="en-US" sz="1800" dirty="0" smtClean="0"/>
            <a:t>Energy Efficiency</a:t>
          </a:r>
          <a:endParaRPr lang="en-US" sz="1800" dirty="0"/>
        </a:p>
      </dgm:t>
    </dgm:pt>
    <dgm:pt modelId="{E844236C-BD12-4DF9-85CF-A30C12890601}" type="parTrans" cxnId="{25A5CCA3-72A4-45FA-B852-A11A3C7FAAAD}">
      <dgm:prSet/>
      <dgm:spPr/>
      <dgm:t>
        <a:bodyPr/>
        <a:lstStyle/>
        <a:p>
          <a:endParaRPr lang="en-US"/>
        </a:p>
      </dgm:t>
    </dgm:pt>
    <dgm:pt modelId="{7EFB7D16-47A3-48DB-8350-365CC8E532BD}" type="sibTrans" cxnId="{25A5CCA3-72A4-45FA-B852-A11A3C7FAAAD}">
      <dgm:prSet/>
      <dgm:spPr/>
      <dgm:t>
        <a:bodyPr/>
        <a:lstStyle/>
        <a:p>
          <a:endParaRPr lang="en-US"/>
        </a:p>
      </dgm:t>
    </dgm:pt>
    <dgm:pt modelId="{16BDA32F-895C-4B0F-BBCA-C279AF5D30F9}">
      <dgm:prSet custT="1"/>
      <dgm:spPr/>
      <dgm:t>
        <a:bodyPr/>
        <a:lstStyle/>
        <a:p>
          <a:pPr rtl="0"/>
          <a:r>
            <a:rPr lang="en-US" sz="1800" dirty="0" smtClean="0"/>
            <a:t>Energy Affordability</a:t>
          </a:r>
          <a:endParaRPr lang="en-US" sz="1800" dirty="0"/>
        </a:p>
      </dgm:t>
    </dgm:pt>
    <dgm:pt modelId="{7F0A7302-51F2-4E7B-BA88-084CC372B811}" type="parTrans" cxnId="{10F861CF-CD2D-43D2-A2C6-E0EB8E96C094}">
      <dgm:prSet/>
      <dgm:spPr/>
      <dgm:t>
        <a:bodyPr/>
        <a:lstStyle/>
        <a:p>
          <a:endParaRPr lang="en-US"/>
        </a:p>
      </dgm:t>
    </dgm:pt>
    <dgm:pt modelId="{DB63B29E-CF1D-419E-9C64-440DD32AEAEF}" type="sibTrans" cxnId="{10F861CF-CD2D-43D2-A2C6-E0EB8E96C094}">
      <dgm:prSet/>
      <dgm:spPr/>
      <dgm:t>
        <a:bodyPr/>
        <a:lstStyle/>
        <a:p>
          <a:endParaRPr lang="en-US"/>
        </a:p>
      </dgm:t>
    </dgm:pt>
    <dgm:pt modelId="{93234F9D-32E3-4B67-901B-D29016C026D4}">
      <dgm:prSet custT="1"/>
      <dgm:spPr/>
      <dgm:t>
        <a:bodyPr/>
        <a:lstStyle/>
        <a:p>
          <a:r>
            <a:rPr lang="en-US" sz="1800" dirty="0" smtClean="0"/>
            <a:t>Princeton, NJ</a:t>
          </a:r>
          <a:endParaRPr lang="en-US" sz="1800" dirty="0"/>
        </a:p>
      </dgm:t>
    </dgm:pt>
    <dgm:pt modelId="{F6DCF1BB-213A-4761-BFFB-B5D15A2D77C7}" type="parTrans" cxnId="{1CCDF135-6B77-4B2F-A3EB-9E97A9691630}">
      <dgm:prSet/>
      <dgm:spPr/>
      <dgm:t>
        <a:bodyPr/>
        <a:lstStyle/>
        <a:p>
          <a:endParaRPr lang="en-US"/>
        </a:p>
      </dgm:t>
    </dgm:pt>
    <dgm:pt modelId="{91A39747-F13E-4C8C-8421-6ADADE91FCE0}" type="sibTrans" cxnId="{1CCDF135-6B77-4B2F-A3EB-9E97A9691630}">
      <dgm:prSet/>
      <dgm:spPr/>
      <dgm:t>
        <a:bodyPr/>
        <a:lstStyle/>
        <a:p>
          <a:endParaRPr lang="en-US"/>
        </a:p>
      </dgm:t>
    </dgm:pt>
    <dgm:pt modelId="{A44B838D-91F9-489A-B05B-5D2EB49EE7A4}">
      <dgm:prSet custT="1"/>
      <dgm:spPr/>
      <dgm:t>
        <a:bodyPr/>
        <a:lstStyle/>
        <a:p>
          <a:r>
            <a:rPr lang="en-US" sz="1800" dirty="0" smtClean="0"/>
            <a:t>Established in 2002</a:t>
          </a:r>
          <a:endParaRPr lang="en-US" sz="1800" dirty="0"/>
        </a:p>
      </dgm:t>
    </dgm:pt>
    <dgm:pt modelId="{44A46321-0514-496E-B1F7-8FBA4B06BCD1}" type="parTrans" cxnId="{F652A490-E3A6-4F9E-BF46-CC12C0485C4B}">
      <dgm:prSet/>
      <dgm:spPr/>
      <dgm:t>
        <a:bodyPr/>
        <a:lstStyle/>
        <a:p>
          <a:endParaRPr lang="en-US"/>
        </a:p>
      </dgm:t>
    </dgm:pt>
    <dgm:pt modelId="{6CC7D530-C16F-4D58-8B05-F332A57219B0}" type="sibTrans" cxnId="{F652A490-E3A6-4F9E-BF46-CC12C0485C4B}">
      <dgm:prSet/>
      <dgm:spPr/>
      <dgm:t>
        <a:bodyPr/>
        <a:lstStyle/>
        <a:p>
          <a:endParaRPr lang="en-US"/>
        </a:p>
      </dgm:t>
    </dgm:pt>
    <dgm:pt modelId="{1A1C2D85-8633-411D-8C79-C5A8ECEA3895}">
      <dgm:prSet custT="1"/>
      <dgm:spPr/>
      <dgm:t>
        <a:bodyPr/>
        <a:lstStyle/>
        <a:p>
          <a:pPr rtl="0"/>
          <a:r>
            <a:rPr lang="en-US" sz="1800" dirty="0" smtClean="0"/>
            <a:t>Analyze data and information to assess and improve public programs</a:t>
          </a:r>
          <a:endParaRPr lang="en-US" sz="1800" dirty="0"/>
        </a:p>
      </dgm:t>
    </dgm:pt>
    <dgm:pt modelId="{FEC2A3AA-4F4D-40DC-94E8-176B4BEA5112}" type="parTrans" cxnId="{00B9CBED-DF98-4DAD-B166-3020E18FC672}">
      <dgm:prSet/>
      <dgm:spPr/>
      <dgm:t>
        <a:bodyPr/>
        <a:lstStyle/>
        <a:p>
          <a:endParaRPr lang="en-US"/>
        </a:p>
      </dgm:t>
    </dgm:pt>
    <dgm:pt modelId="{F48F3AD6-22E1-4F9F-AC3A-914C644AE61C}" type="sibTrans" cxnId="{00B9CBED-DF98-4DAD-B166-3020E18FC672}">
      <dgm:prSet/>
      <dgm:spPr/>
      <dgm:t>
        <a:bodyPr/>
        <a:lstStyle/>
        <a:p>
          <a:endParaRPr lang="en-US"/>
        </a:p>
      </dgm:t>
    </dgm:pt>
    <dgm:pt modelId="{E77486D3-F917-4D0E-867F-AB2DE76F4903}" type="pres">
      <dgm:prSet presAssocID="{FABE3137-E282-4627-8074-CDCE60C4056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1039A5-BB1B-4DF0-A6DE-9A766C97DF15}" type="pres">
      <dgm:prSet presAssocID="{40AD56A0-52B1-4395-8837-42B25B3F65A3}" presName="compNode" presStyleCnt="0"/>
      <dgm:spPr/>
    </dgm:pt>
    <dgm:pt modelId="{5EFF94A2-6886-4963-8636-9F929D3545F2}" type="pres">
      <dgm:prSet presAssocID="{40AD56A0-52B1-4395-8837-42B25B3F65A3}" presName="aNode" presStyleLbl="bgShp" presStyleIdx="0" presStyleCnt="4"/>
      <dgm:spPr/>
      <dgm:t>
        <a:bodyPr/>
        <a:lstStyle/>
        <a:p>
          <a:endParaRPr lang="en-US"/>
        </a:p>
      </dgm:t>
    </dgm:pt>
    <dgm:pt modelId="{15BDE3DE-9C70-494E-AE14-3E9172FB077D}" type="pres">
      <dgm:prSet presAssocID="{40AD56A0-52B1-4395-8837-42B25B3F65A3}" presName="textNode" presStyleLbl="bgShp" presStyleIdx="0" presStyleCnt="4"/>
      <dgm:spPr/>
      <dgm:t>
        <a:bodyPr/>
        <a:lstStyle/>
        <a:p>
          <a:endParaRPr lang="en-US"/>
        </a:p>
      </dgm:t>
    </dgm:pt>
    <dgm:pt modelId="{31781000-BEB3-4F87-844A-1A117CF2B03F}" type="pres">
      <dgm:prSet presAssocID="{40AD56A0-52B1-4395-8837-42B25B3F65A3}" presName="compChildNode" presStyleCnt="0"/>
      <dgm:spPr/>
    </dgm:pt>
    <dgm:pt modelId="{568A2932-7B76-44D5-98E3-343A5631774C}" type="pres">
      <dgm:prSet presAssocID="{40AD56A0-52B1-4395-8837-42B25B3F65A3}" presName="theInnerList" presStyleCnt="0"/>
      <dgm:spPr/>
    </dgm:pt>
    <dgm:pt modelId="{F90B2262-775A-46D8-A251-085A8DAACCED}" type="pres">
      <dgm:prSet presAssocID="{A44B838D-91F9-489A-B05B-5D2EB49EE7A4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CCE90F-CF43-4398-9D91-133C779E8BC0}" type="pres">
      <dgm:prSet presAssocID="{A44B838D-91F9-489A-B05B-5D2EB49EE7A4}" presName="aSpace2" presStyleCnt="0"/>
      <dgm:spPr/>
    </dgm:pt>
    <dgm:pt modelId="{58E60506-250B-443E-B5B4-2B26C2B64354}" type="pres">
      <dgm:prSet presAssocID="{93234F9D-32E3-4B67-901B-D29016C026D4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6BBACD-0112-4B4A-941E-D53982351AD4}" type="pres">
      <dgm:prSet presAssocID="{40AD56A0-52B1-4395-8837-42B25B3F65A3}" presName="aSpace" presStyleCnt="0"/>
      <dgm:spPr/>
    </dgm:pt>
    <dgm:pt modelId="{029D8ED2-31E0-436E-BCB4-76C5BBFB3E14}" type="pres">
      <dgm:prSet presAssocID="{9283A251-6A59-4F5B-BA5C-F6FCBCAFE92A}" presName="compNode" presStyleCnt="0"/>
      <dgm:spPr/>
    </dgm:pt>
    <dgm:pt modelId="{3CCB18A8-A9B5-425A-A2CA-53E65F665369}" type="pres">
      <dgm:prSet presAssocID="{9283A251-6A59-4F5B-BA5C-F6FCBCAFE92A}" presName="aNode" presStyleLbl="bgShp" presStyleIdx="1" presStyleCnt="4"/>
      <dgm:spPr/>
      <dgm:t>
        <a:bodyPr/>
        <a:lstStyle/>
        <a:p>
          <a:endParaRPr lang="en-US"/>
        </a:p>
      </dgm:t>
    </dgm:pt>
    <dgm:pt modelId="{4D9160A9-F897-40D5-BE93-E6C34BBFAF88}" type="pres">
      <dgm:prSet presAssocID="{9283A251-6A59-4F5B-BA5C-F6FCBCAFE92A}" presName="textNode" presStyleLbl="bgShp" presStyleIdx="1" presStyleCnt="4"/>
      <dgm:spPr/>
      <dgm:t>
        <a:bodyPr/>
        <a:lstStyle/>
        <a:p>
          <a:endParaRPr lang="en-US"/>
        </a:p>
      </dgm:t>
    </dgm:pt>
    <dgm:pt modelId="{7C67D9A4-6262-4CE1-9B5B-5E79949CCEB0}" type="pres">
      <dgm:prSet presAssocID="{9283A251-6A59-4F5B-BA5C-F6FCBCAFE92A}" presName="compChildNode" presStyleCnt="0"/>
      <dgm:spPr/>
    </dgm:pt>
    <dgm:pt modelId="{72BE4AEE-E1D6-4196-8671-B425841241EC}" type="pres">
      <dgm:prSet presAssocID="{9283A251-6A59-4F5B-BA5C-F6FCBCAFE92A}" presName="theInnerList" presStyleCnt="0"/>
      <dgm:spPr/>
    </dgm:pt>
    <dgm:pt modelId="{389239D3-DC3C-4780-B7E8-9F98F95EA4F1}" type="pres">
      <dgm:prSet presAssocID="{1A1C2D85-8633-411D-8C79-C5A8ECEA3895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15DC91-410B-4794-A5C2-79A7F802EFED}" type="pres">
      <dgm:prSet presAssocID="{9283A251-6A59-4F5B-BA5C-F6FCBCAFE92A}" presName="aSpace" presStyleCnt="0"/>
      <dgm:spPr/>
    </dgm:pt>
    <dgm:pt modelId="{F8B79BAD-3985-478F-8AB7-63DD47D92288}" type="pres">
      <dgm:prSet presAssocID="{F0700222-7E6A-4C12-AF9D-A43D32FBE23E}" presName="compNode" presStyleCnt="0"/>
      <dgm:spPr/>
    </dgm:pt>
    <dgm:pt modelId="{00C91692-C218-4234-B276-CFEAAAC71CDF}" type="pres">
      <dgm:prSet presAssocID="{F0700222-7E6A-4C12-AF9D-A43D32FBE23E}" presName="aNode" presStyleLbl="bgShp" presStyleIdx="2" presStyleCnt="4"/>
      <dgm:spPr/>
      <dgm:t>
        <a:bodyPr/>
        <a:lstStyle/>
        <a:p>
          <a:endParaRPr lang="en-US"/>
        </a:p>
      </dgm:t>
    </dgm:pt>
    <dgm:pt modelId="{113FDE73-E6AE-4F02-AE1E-120971ABE46E}" type="pres">
      <dgm:prSet presAssocID="{F0700222-7E6A-4C12-AF9D-A43D32FBE23E}" presName="textNode" presStyleLbl="bgShp" presStyleIdx="2" presStyleCnt="4"/>
      <dgm:spPr/>
      <dgm:t>
        <a:bodyPr/>
        <a:lstStyle/>
        <a:p>
          <a:endParaRPr lang="en-US"/>
        </a:p>
      </dgm:t>
    </dgm:pt>
    <dgm:pt modelId="{67A3246A-FEF5-4D41-B3E0-7D5B59BE7DDD}" type="pres">
      <dgm:prSet presAssocID="{F0700222-7E6A-4C12-AF9D-A43D32FBE23E}" presName="compChildNode" presStyleCnt="0"/>
      <dgm:spPr/>
    </dgm:pt>
    <dgm:pt modelId="{88D76355-C153-418E-913F-F9F35A9C8979}" type="pres">
      <dgm:prSet presAssocID="{F0700222-7E6A-4C12-AF9D-A43D32FBE23E}" presName="theInnerList" presStyleCnt="0"/>
      <dgm:spPr/>
    </dgm:pt>
    <dgm:pt modelId="{1E7CB04E-DF15-4549-BBB2-8D78B858DC90}" type="pres">
      <dgm:prSet presAssocID="{134A6F47-C996-42E7-A8D5-2DF87C1D79F1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DBF859-2324-445D-BD68-45721237440A}" type="pres">
      <dgm:prSet presAssocID="{134A6F47-C996-42E7-A8D5-2DF87C1D79F1}" presName="aSpace2" presStyleCnt="0"/>
      <dgm:spPr/>
    </dgm:pt>
    <dgm:pt modelId="{54D2B289-37D8-4189-97B4-2849C99E9C29}" type="pres">
      <dgm:prSet presAssocID="{16BDA32F-895C-4B0F-BBCA-C279AF5D30F9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E458D6-5C77-46E6-A903-8FFDF526608A}" type="pres">
      <dgm:prSet presAssocID="{F0700222-7E6A-4C12-AF9D-A43D32FBE23E}" presName="aSpace" presStyleCnt="0"/>
      <dgm:spPr/>
    </dgm:pt>
    <dgm:pt modelId="{EF30BF09-4E18-4189-B31F-DE03995713B1}" type="pres">
      <dgm:prSet presAssocID="{25F68536-4570-48C6-BB17-0B300EB435D5}" presName="compNode" presStyleCnt="0"/>
      <dgm:spPr/>
    </dgm:pt>
    <dgm:pt modelId="{959CE366-F0CB-4E59-8354-6D5C16C6FF85}" type="pres">
      <dgm:prSet presAssocID="{25F68536-4570-48C6-BB17-0B300EB435D5}" presName="aNode" presStyleLbl="bgShp" presStyleIdx="3" presStyleCnt="4"/>
      <dgm:spPr/>
      <dgm:t>
        <a:bodyPr/>
        <a:lstStyle/>
        <a:p>
          <a:endParaRPr lang="en-US"/>
        </a:p>
      </dgm:t>
    </dgm:pt>
    <dgm:pt modelId="{83FFBE3E-0FB9-4FB5-82D8-C041AA4E9DA2}" type="pres">
      <dgm:prSet presAssocID="{25F68536-4570-48C6-BB17-0B300EB435D5}" presName="textNode" presStyleLbl="bgShp" presStyleIdx="3" presStyleCnt="4"/>
      <dgm:spPr/>
      <dgm:t>
        <a:bodyPr/>
        <a:lstStyle/>
        <a:p>
          <a:endParaRPr lang="en-US"/>
        </a:p>
      </dgm:t>
    </dgm:pt>
    <dgm:pt modelId="{9EDEE449-F236-4BD1-9F00-11636CBC5DD1}" type="pres">
      <dgm:prSet presAssocID="{25F68536-4570-48C6-BB17-0B300EB435D5}" presName="compChildNode" presStyleCnt="0"/>
      <dgm:spPr/>
    </dgm:pt>
    <dgm:pt modelId="{100E1746-60F2-438A-974F-EE14FD01B1F0}" type="pres">
      <dgm:prSet presAssocID="{25F68536-4570-48C6-BB17-0B300EB435D5}" presName="theInnerList" presStyleCnt="0"/>
      <dgm:spPr/>
    </dgm:pt>
    <dgm:pt modelId="{D6A204B6-EE08-4E69-9669-B684B6CB21E7}" type="pres">
      <dgm:prSet presAssocID="{EE5E6B1A-1C4B-4627-988B-6804424271E0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220DFF-09B3-4EAA-8F6B-7F68EC408517}" type="pres">
      <dgm:prSet presAssocID="{EE5E6B1A-1C4B-4627-988B-6804424271E0}" presName="aSpace2" presStyleCnt="0"/>
      <dgm:spPr/>
    </dgm:pt>
    <dgm:pt modelId="{E34AA1BF-4C5B-4721-9D7C-DF50F872DE30}" type="pres">
      <dgm:prSet presAssocID="{FFD4A39F-6E63-4CDF-AEAE-01CEB116896E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E57266-2E4A-4555-B3F5-CF603DF8643B}" type="pres">
      <dgm:prSet presAssocID="{FFD4A39F-6E63-4CDF-AEAE-01CEB116896E}" presName="aSpace2" presStyleCnt="0"/>
      <dgm:spPr/>
    </dgm:pt>
    <dgm:pt modelId="{941B98A4-A6F0-4586-92D1-7D4B643F3244}" type="pres">
      <dgm:prSet presAssocID="{F65AFEF5-4308-433A-968C-18978029C63E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2EA636-3CA2-4714-A1C8-C557235CC190}" type="pres">
      <dgm:prSet presAssocID="{F65AFEF5-4308-433A-968C-18978029C63E}" presName="aSpace2" presStyleCnt="0"/>
      <dgm:spPr/>
    </dgm:pt>
    <dgm:pt modelId="{A672801B-24AB-47DE-8F6C-0F3B0EDD2943}" type="pres">
      <dgm:prSet presAssocID="{EBEC3990-861D-4759-8176-C8AD54F091C0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5A5CCA3-72A4-45FA-B852-A11A3C7FAAAD}" srcId="{F0700222-7E6A-4C12-AF9D-A43D32FBE23E}" destId="{134A6F47-C996-42E7-A8D5-2DF87C1D79F1}" srcOrd="0" destOrd="0" parTransId="{E844236C-BD12-4DF9-85CF-A30C12890601}" sibTransId="{7EFB7D16-47A3-48DB-8350-365CC8E532BD}"/>
    <dgm:cxn modelId="{C1858195-E705-42E5-9AA3-014A2C6C78D3}" type="presOf" srcId="{9283A251-6A59-4F5B-BA5C-F6FCBCAFE92A}" destId="{3CCB18A8-A9B5-425A-A2CA-53E65F665369}" srcOrd="0" destOrd="0" presId="urn:microsoft.com/office/officeart/2005/8/layout/lProcess2"/>
    <dgm:cxn modelId="{50FFBAF0-FC69-49FC-841A-67194E9CF6E0}" type="presOf" srcId="{F65AFEF5-4308-433A-968C-18978029C63E}" destId="{941B98A4-A6F0-4586-92D1-7D4B643F3244}" srcOrd="0" destOrd="0" presId="urn:microsoft.com/office/officeart/2005/8/layout/lProcess2"/>
    <dgm:cxn modelId="{7C151B8B-1579-455C-8EF7-CE8205177B50}" type="presOf" srcId="{93234F9D-32E3-4B67-901B-D29016C026D4}" destId="{58E60506-250B-443E-B5B4-2B26C2B64354}" srcOrd="0" destOrd="0" presId="urn:microsoft.com/office/officeart/2005/8/layout/lProcess2"/>
    <dgm:cxn modelId="{DFF15134-6126-493F-919D-AE4A127EEBEE}" srcId="{FABE3137-E282-4627-8074-CDCE60C40566}" destId="{F0700222-7E6A-4C12-AF9D-A43D32FBE23E}" srcOrd="2" destOrd="0" parTransId="{9737057F-4475-4352-A767-CF3E6E15A0D8}" sibTransId="{B1F47B05-D101-422F-A304-46A8550B70F1}"/>
    <dgm:cxn modelId="{10F861CF-CD2D-43D2-A2C6-E0EB8E96C094}" srcId="{F0700222-7E6A-4C12-AF9D-A43D32FBE23E}" destId="{16BDA32F-895C-4B0F-BBCA-C279AF5D30F9}" srcOrd="1" destOrd="0" parTransId="{7F0A7302-51F2-4E7B-BA88-084CC372B811}" sibTransId="{DB63B29E-CF1D-419E-9C64-440DD32AEAEF}"/>
    <dgm:cxn modelId="{701DF129-250B-46D0-B0E8-43180B69019B}" srcId="{FABE3137-E282-4627-8074-CDCE60C40566}" destId="{40AD56A0-52B1-4395-8837-42B25B3F65A3}" srcOrd="0" destOrd="0" parTransId="{ABDA258C-5DF4-41A0-BF67-AAC762766B6B}" sibTransId="{CC4DA66D-9EDA-4553-8814-32BF69CB22F1}"/>
    <dgm:cxn modelId="{E3E172B6-5E5C-4DE5-A220-21C9FF0175CE}" type="presOf" srcId="{A44B838D-91F9-489A-B05B-5D2EB49EE7A4}" destId="{F90B2262-775A-46D8-A251-085A8DAACCED}" srcOrd="0" destOrd="0" presId="urn:microsoft.com/office/officeart/2005/8/layout/lProcess2"/>
    <dgm:cxn modelId="{741179B6-E11D-4422-B920-CDAC26098897}" type="presOf" srcId="{9283A251-6A59-4F5B-BA5C-F6FCBCAFE92A}" destId="{4D9160A9-F897-40D5-BE93-E6C34BBFAF88}" srcOrd="1" destOrd="0" presId="urn:microsoft.com/office/officeart/2005/8/layout/lProcess2"/>
    <dgm:cxn modelId="{E5FB77F9-1174-4838-AD24-71D120565B13}" type="presOf" srcId="{134A6F47-C996-42E7-A8D5-2DF87C1D79F1}" destId="{1E7CB04E-DF15-4549-BBB2-8D78B858DC90}" srcOrd="0" destOrd="0" presId="urn:microsoft.com/office/officeart/2005/8/layout/lProcess2"/>
    <dgm:cxn modelId="{0235AE22-0ED8-4FC9-A06D-E8C32702A48F}" type="presOf" srcId="{25F68536-4570-48C6-BB17-0B300EB435D5}" destId="{83FFBE3E-0FB9-4FB5-82D8-C041AA4E9DA2}" srcOrd="1" destOrd="0" presId="urn:microsoft.com/office/officeart/2005/8/layout/lProcess2"/>
    <dgm:cxn modelId="{952AB7B5-5A1E-430A-932C-9F9C86861648}" srcId="{FABE3137-E282-4627-8074-CDCE60C40566}" destId="{25F68536-4570-48C6-BB17-0B300EB435D5}" srcOrd="3" destOrd="0" parTransId="{49C70B88-74DB-4B75-914F-1B8230ED78E3}" sibTransId="{491556FA-0453-4158-A9CB-2676B37E1097}"/>
    <dgm:cxn modelId="{1CCDF135-6B77-4B2F-A3EB-9E97A9691630}" srcId="{40AD56A0-52B1-4395-8837-42B25B3F65A3}" destId="{93234F9D-32E3-4B67-901B-D29016C026D4}" srcOrd="1" destOrd="0" parTransId="{F6DCF1BB-213A-4761-BFFB-B5D15A2D77C7}" sibTransId="{91A39747-F13E-4C8C-8421-6ADADE91FCE0}"/>
    <dgm:cxn modelId="{129357FA-1717-4CBF-A878-164FB3369D81}" type="presOf" srcId="{F0700222-7E6A-4C12-AF9D-A43D32FBE23E}" destId="{00C91692-C218-4234-B276-CFEAAAC71CDF}" srcOrd="0" destOrd="0" presId="urn:microsoft.com/office/officeart/2005/8/layout/lProcess2"/>
    <dgm:cxn modelId="{DACA7E7B-28B0-4287-BF04-DE651A3AC393}" srcId="{25F68536-4570-48C6-BB17-0B300EB435D5}" destId="{FFD4A39F-6E63-4CDF-AEAE-01CEB116896E}" srcOrd="1" destOrd="0" parTransId="{4D7CD676-56E8-4722-950C-9723922FD276}" sibTransId="{2F566AB0-D3C1-4141-9E5C-F0E1BA2B2F76}"/>
    <dgm:cxn modelId="{89589847-29D4-46F6-9000-2CC6032C779D}" srcId="{25F68536-4570-48C6-BB17-0B300EB435D5}" destId="{EE5E6B1A-1C4B-4627-988B-6804424271E0}" srcOrd="0" destOrd="0" parTransId="{F774A64C-3641-48D4-97CA-A207A3897391}" sibTransId="{4DEE5312-EF89-48F0-9DB4-FC8DE6B32223}"/>
    <dgm:cxn modelId="{9517C333-9261-4C57-B3A2-E32B924FBB0A}" type="presOf" srcId="{1A1C2D85-8633-411D-8C79-C5A8ECEA3895}" destId="{389239D3-DC3C-4780-B7E8-9F98F95EA4F1}" srcOrd="0" destOrd="0" presId="urn:microsoft.com/office/officeart/2005/8/layout/lProcess2"/>
    <dgm:cxn modelId="{96568EF1-ABBF-4435-9EDC-643B0132CE26}" srcId="{FABE3137-E282-4627-8074-CDCE60C40566}" destId="{9283A251-6A59-4F5B-BA5C-F6FCBCAFE92A}" srcOrd="1" destOrd="0" parTransId="{8059A8E5-68FD-4722-B289-65EC61582BF5}" sibTransId="{BEA77C71-9B14-4E91-911E-FC0F489CE462}"/>
    <dgm:cxn modelId="{EF1B4C24-69F0-4EB9-AE82-65CFCFDA26B9}" type="presOf" srcId="{16BDA32F-895C-4B0F-BBCA-C279AF5D30F9}" destId="{54D2B289-37D8-4189-97B4-2849C99E9C29}" srcOrd="0" destOrd="0" presId="urn:microsoft.com/office/officeart/2005/8/layout/lProcess2"/>
    <dgm:cxn modelId="{7E0781BD-4B29-4393-8D0C-64E4BA3487A5}" type="presOf" srcId="{40AD56A0-52B1-4395-8837-42B25B3F65A3}" destId="{15BDE3DE-9C70-494E-AE14-3E9172FB077D}" srcOrd="1" destOrd="0" presId="urn:microsoft.com/office/officeart/2005/8/layout/lProcess2"/>
    <dgm:cxn modelId="{F3581D3C-A5CC-4FCE-86D1-DA85BED165D3}" type="presOf" srcId="{FFD4A39F-6E63-4CDF-AEAE-01CEB116896E}" destId="{E34AA1BF-4C5B-4721-9D7C-DF50F872DE30}" srcOrd="0" destOrd="0" presId="urn:microsoft.com/office/officeart/2005/8/layout/lProcess2"/>
    <dgm:cxn modelId="{E40B4FA3-7B99-4F5A-8A48-F581D19F06C7}" type="presOf" srcId="{EBEC3990-861D-4759-8176-C8AD54F091C0}" destId="{A672801B-24AB-47DE-8F6C-0F3B0EDD2943}" srcOrd="0" destOrd="0" presId="urn:microsoft.com/office/officeart/2005/8/layout/lProcess2"/>
    <dgm:cxn modelId="{48D8210F-7133-4AE2-9EC4-0982F1A41C9C}" type="presOf" srcId="{EE5E6B1A-1C4B-4627-988B-6804424271E0}" destId="{D6A204B6-EE08-4E69-9669-B684B6CB21E7}" srcOrd="0" destOrd="0" presId="urn:microsoft.com/office/officeart/2005/8/layout/lProcess2"/>
    <dgm:cxn modelId="{B1E4FDC0-4FC3-40F9-96CF-FD4CE150D94E}" type="presOf" srcId="{FABE3137-E282-4627-8074-CDCE60C40566}" destId="{E77486D3-F917-4D0E-867F-AB2DE76F4903}" srcOrd="0" destOrd="0" presId="urn:microsoft.com/office/officeart/2005/8/layout/lProcess2"/>
    <dgm:cxn modelId="{FEC7619E-2D0F-45A0-A526-CCFE7B95AAF5}" srcId="{25F68536-4570-48C6-BB17-0B300EB435D5}" destId="{EBEC3990-861D-4759-8176-C8AD54F091C0}" srcOrd="3" destOrd="0" parTransId="{4DA84659-7FF2-42AD-805A-AD7FF3DEC696}" sibTransId="{20AFBF63-DF3B-4973-84C8-8A6E80ED48D2}"/>
    <dgm:cxn modelId="{F652A490-E3A6-4F9E-BF46-CC12C0485C4B}" srcId="{40AD56A0-52B1-4395-8837-42B25B3F65A3}" destId="{A44B838D-91F9-489A-B05B-5D2EB49EE7A4}" srcOrd="0" destOrd="0" parTransId="{44A46321-0514-496E-B1F7-8FBA4B06BCD1}" sibTransId="{6CC7D530-C16F-4D58-8B05-F332A57219B0}"/>
    <dgm:cxn modelId="{00B9CBED-DF98-4DAD-B166-3020E18FC672}" srcId="{9283A251-6A59-4F5B-BA5C-F6FCBCAFE92A}" destId="{1A1C2D85-8633-411D-8C79-C5A8ECEA3895}" srcOrd="0" destOrd="0" parTransId="{FEC2A3AA-4F4D-40DC-94E8-176B4BEA5112}" sibTransId="{F48F3AD6-22E1-4F9F-AC3A-914C644AE61C}"/>
    <dgm:cxn modelId="{52864563-F4E9-4146-8460-557C12F15EA8}" type="presOf" srcId="{25F68536-4570-48C6-BB17-0B300EB435D5}" destId="{959CE366-F0CB-4E59-8354-6D5C16C6FF85}" srcOrd="0" destOrd="0" presId="urn:microsoft.com/office/officeart/2005/8/layout/lProcess2"/>
    <dgm:cxn modelId="{7C91A832-597D-446F-A48B-83F8D0D764F3}" type="presOf" srcId="{F0700222-7E6A-4C12-AF9D-A43D32FBE23E}" destId="{113FDE73-E6AE-4F02-AE1E-120971ABE46E}" srcOrd="1" destOrd="0" presId="urn:microsoft.com/office/officeart/2005/8/layout/lProcess2"/>
    <dgm:cxn modelId="{87EFDE76-929E-4B22-ACE8-8D38841ADFE7}" srcId="{25F68536-4570-48C6-BB17-0B300EB435D5}" destId="{F65AFEF5-4308-433A-968C-18978029C63E}" srcOrd="2" destOrd="0" parTransId="{6D36EB11-AF23-4562-9B4F-160F3B1F0DF0}" sibTransId="{B48D67EF-A4A7-4955-996B-96A196EAB971}"/>
    <dgm:cxn modelId="{21775943-9CD5-4222-A934-D433C53EC02F}" type="presOf" srcId="{40AD56A0-52B1-4395-8837-42B25B3F65A3}" destId="{5EFF94A2-6886-4963-8636-9F929D3545F2}" srcOrd="0" destOrd="0" presId="urn:microsoft.com/office/officeart/2005/8/layout/lProcess2"/>
    <dgm:cxn modelId="{E88A1398-6684-4703-AAF4-4A9BBD9F7B83}" type="presParOf" srcId="{E77486D3-F917-4D0E-867F-AB2DE76F4903}" destId="{191039A5-BB1B-4DF0-A6DE-9A766C97DF15}" srcOrd="0" destOrd="0" presId="urn:microsoft.com/office/officeart/2005/8/layout/lProcess2"/>
    <dgm:cxn modelId="{A6541F80-DAC5-4582-B28E-47311305D249}" type="presParOf" srcId="{191039A5-BB1B-4DF0-A6DE-9A766C97DF15}" destId="{5EFF94A2-6886-4963-8636-9F929D3545F2}" srcOrd="0" destOrd="0" presId="urn:microsoft.com/office/officeart/2005/8/layout/lProcess2"/>
    <dgm:cxn modelId="{05630586-590E-4938-8BB9-4C23B81AE1A1}" type="presParOf" srcId="{191039A5-BB1B-4DF0-A6DE-9A766C97DF15}" destId="{15BDE3DE-9C70-494E-AE14-3E9172FB077D}" srcOrd="1" destOrd="0" presId="urn:microsoft.com/office/officeart/2005/8/layout/lProcess2"/>
    <dgm:cxn modelId="{107D1375-0D9F-4E8F-B45A-30BE6ED3FA8B}" type="presParOf" srcId="{191039A5-BB1B-4DF0-A6DE-9A766C97DF15}" destId="{31781000-BEB3-4F87-844A-1A117CF2B03F}" srcOrd="2" destOrd="0" presId="urn:microsoft.com/office/officeart/2005/8/layout/lProcess2"/>
    <dgm:cxn modelId="{044B72B0-DB3D-4A68-A24E-0E4881E7552E}" type="presParOf" srcId="{31781000-BEB3-4F87-844A-1A117CF2B03F}" destId="{568A2932-7B76-44D5-98E3-343A5631774C}" srcOrd="0" destOrd="0" presId="urn:microsoft.com/office/officeart/2005/8/layout/lProcess2"/>
    <dgm:cxn modelId="{28C84DED-6423-4C82-B075-C1FF43FAD718}" type="presParOf" srcId="{568A2932-7B76-44D5-98E3-343A5631774C}" destId="{F90B2262-775A-46D8-A251-085A8DAACCED}" srcOrd="0" destOrd="0" presId="urn:microsoft.com/office/officeart/2005/8/layout/lProcess2"/>
    <dgm:cxn modelId="{B9A0303C-0587-44D7-ADA2-18F0B356F987}" type="presParOf" srcId="{568A2932-7B76-44D5-98E3-343A5631774C}" destId="{51CCE90F-CF43-4398-9D91-133C779E8BC0}" srcOrd="1" destOrd="0" presId="urn:microsoft.com/office/officeart/2005/8/layout/lProcess2"/>
    <dgm:cxn modelId="{A216EC0E-9FD9-4799-A8BB-43F26BB4D9D7}" type="presParOf" srcId="{568A2932-7B76-44D5-98E3-343A5631774C}" destId="{58E60506-250B-443E-B5B4-2B26C2B64354}" srcOrd="2" destOrd="0" presId="urn:microsoft.com/office/officeart/2005/8/layout/lProcess2"/>
    <dgm:cxn modelId="{8AE5287A-A482-4E83-930F-8F62545D81AC}" type="presParOf" srcId="{E77486D3-F917-4D0E-867F-AB2DE76F4903}" destId="{FF6BBACD-0112-4B4A-941E-D53982351AD4}" srcOrd="1" destOrd="0" presId="urn:microsoft.com/office/officeart/2005/8/layout/lProcess2"/>
    <dgm:cxn modelId="{6B8E094B-EB3F-40A0-B478-B261CFE8CCBC}" type="presParOf" srcId="{E77486D3-F917-4D0E-867F-AB2DE76F4903}" destId="{029D8ED2-31E0-436E-BCB4-76C5BBFB3E14}" srcOrd="2" destOrd="0" presId="urn:microsoft.com/office/officeart/2005/8/layout/lProcess2"/>
    <dgm:cxn modelId="{1E2FAF9B-04A5-43B0-9245-EF77172AC01F}" type="presParOf" srcId="{029D8ED2-31E0-436E-BCB4-76C5BBFB3E14}" destId="{3CCB18A8-A9B5-425A-A2CA-53E65F665369}" srcOrd="0" destOrd="0" presId="urn:microsoft.com/office/officeart/2005/8/layout/lProcess2"/>
    <dgm:cxn modelId="{18C90794-C62A-4D8A-B210-3337E4D8E1F0}" type="presParOf" srcId="{029D8ED2-31E0-436E-BCB4-76C5BBFB3E14}" destId="{4D9160A9-F897-40D5-BE93-E6C34BBFAF88}" srcOrd="1" destOrd="0" presId="urn:microsoft.com/office/officeart/2005/8/layout/lProcess2"/>
    <dgm:cxn modelId="{6E23990C-207B-4FC9-AB14-CC72AE89BA95}" type="presParOf" srcId="{029D8ED2-31E0-436E-BCB4-76C5BBFB3E14}" destId="{7C67D9A4-6262-4CE1-9B5B-5E79949CCEB0}" srcOrd="2" destOrd="0" presId="urn:microsoft.com/office/officeart/2005/8/layout/lProcess2"/>
    <dgm:cxn modelId="{CBD80003-9E6A-461E-A91A-24ED2269080D}" type="presParOf" srcId="{7C67D9A4-6262-4CE1-9B5B-5E79949CCEB0}" destId="{72BE4AEE-E1D6-4196-8671-B425841241EC}" srcOrd="0" destOrd="0" presId="urn:microsoft.com/office/officeart/2005/8/layout/lProcess2"/>
    <dgm:cxn modelId="{C3011C16-10E9-46CB-82E0-8711AAB1ADD4}" type="presParOf" srcId="{72BE4AEE-E1D6-4196-8671-B425841241EC}" destId="{389239D3-DC3C-4780-B7E8-9F98F95EA4F1}" srcOrd="0" destOrd="0" presId="urn:microsoft.com/office/officeart/2005/8/layout/lProcess2"/>
    <dgm:cxn modelId="{D27C2DB4-E34D-4D7E-A415-C587D9697354}" type="presParOf" srcId="{E77486D3-F917-4D0E-867F-AB2DE76F4903}" destId="{8D15DC91-410B-4794-A5C2-79A7F802EFED}" srcOrd="3" destOrd="0" presId="urn:microsoft.com/office/officeart/2005/8/layout/lProcess2"/>
    <dgm:cxn modelId="{4CCF06AD-B675-4D18-8E43-4805E718E467}" type="presParOf" srcId="{E77486D3-F917-4D0E-867F-AB2DE76F4903}" destId="{F8B79BAD-3985-478F-8AB7-63DD47D92288}" srcOrd="4" destOrd="0" presId="urn:microsoft.com/office/officeart/2005/8/layout/lProcess2"/>
    <dgm:cxn modelId="{12FA2346-BB27-4A33-8E9B-C8429DC9ACB3}" type="presParOf" srcId="{F8B79BAD-3985-478F-8AB7-63DD47D92288}" destId="{00C91692-C218-4234-B276-CFEAAAC71CDF}" srcOrd="0" destOrd="0" presId="urn:microsoft.com/office/officeart/2005/8/layout/lProcess2"/>
    <dgm:cxn modelId="{00FC9675-1219-4923-B022-53476123E0B1}" type="presParOf" srcId="{F8B79BAD-3985-478F-8AB7-63DD47D92288}" destId="{113FDE73-E6AE-4F02-AE1E-120971ABE46E}" srcOrd="1" destOrd="0" presId="urn:microsoft.com/office/officeart/2005/8/layout/lProcess2"/>
    <dgm:cxn modelId="{0D81B684-EFEA-48B3-B9F2-6B48F028D8DE}" type="presParOf" srcId="{F8B79BAD-3985-478F-8AB7-63DD47D92288}" destId="{67A3246A-FEF5-4D41-B3E0-7D5B59BE7DDD}" srcOrd="2" destOrd="0" presId="urn:microsoft.com/office/officeart/2005/8/layout/lProcess2"/>
    <dgm:cxn modelId="{FB40C311-A1EF-44CF-AC77-14EA2CC6E782}" type="presParOf" srcId="{67A3246A-FEF5-4D41-B3E0-7D5B59BE7DDD}" destId="{88D76355-C153-418E-913F-F9F35A9C8979}" srcOrd="0" destOrd="0" presId="urn:microsoft.com/office/officeart/2005/8/layout/lProcess2"/>
    <dgm:cxn modelId="{234A779E-3156-4B48-B943-AD9A3C60661E}" type="presParOf" srcId="{88D76355-C153-418E-913F-F9F35A9C8979}" destId="{1E7CB04E-DF15-4549-BBB2-8D78B858DC90}" srcOrd="0" destOrd="0" presId="urn:microsoft.com/office/officeart/2005/8/layout/lProcess2"/>
    <dgm:cxn modelId="{3C0265E0-0079-46EF-9123-8BBDF15612E3}" type="presParOf" srcId="{88D76355-C153-418E-913F-F9F35A9C8979}" destId="{62DBF859-2324-445D-BD68-45721237440A}" srcOrd="1" destOrd="0" presId="urn:microsoft.com/office/officeart/2005/8/layout/lProcess2"/>
    <dgm:cxn modelId="{0EAD103E-2181-4834-A46F-8C7B3CD9CCDD}" type="presParOf" srcId="{88D76355-C153-418E-913F-F9F35A9C8979}" destId="{54D2B289-37D8-4189-97B4-2849C99E9C29}" srcOrd="2" destOrd="0" presId="urn:microsoft.com/office/officeart/2005/8/layout/lProcess2"/>
    <dgm:cxn modelId="{15ECE62C-B5D5-4FB1-9BD2-B18034919AF9}" type="presParOf" srcId="{E77486D3-F917-4D0E-867F-AB2DE76F4903}" destId="{31E458D6-5C77-46E6-A903-8FFDF526608A}" srcOrd="5" destOrd="0" presId="urn:microsoft.com/office/officeart/2005/8/layout/lProcess2"/>
    <dgm:cxn modelId="{4D3063C4-23D8-4B88-BF07-46D026414203}" type="presParOf" srcId="{E77486D3-F917-4D0E-867F-AB2DE76F4903}" destId="{EF30BF09-4E18-4189-B31F-DE03995713B1}" srcOrd="6" destOrd="0" presId="urn:microsoft.com/office/officeart/2005/8/layout/lProcess2"/>
    <dgm:cxn modelId="{2F5DBB86-8F41-4992-BC8E-B8929C11C81C}" type="presParOf" srcId="{EF30BF09-4E18-4189-B31F-DE03995713B1}" destId="{959CE366-F0CB-4E59-8354-6D5C16C6FF85}" srcOrd="0" destOrd="0" presId="urn:microsoft.com/office/officeart/2005/8/layout/lProcess2"/>
    <dgm:cxn modelId="{DC2D55FA-6E9E-41CC-B17D-A5FF3A29D295}" type="presParOf" srcId="{EF30BF09-4E18-4189-B31F-DE03995713B1}" destId="{83FFBE3E-0FB9-4FB5-82D8-C041AA4E9DA2}" srcOrd="1" destOrd="0" presId="urn:microsoft.com/office/officeart/2005/8/layout/lProcess2"/>
    <dgm:cxn modelId="{174CD852-C010-4C22-B236-1CBCA5D1A19E}" type="presParOf" srcId="{EF30BF09-4E18-4189-B31F-DE03995713B1}" destId="{9EDEE449-F236-4BD1-9F00-11636CBC5DD1}" srcOrd="2" destOrd="0" presId="urn:microsoft.com/office/officeart/2005/8/layout/lProcess2"/>
    <dgm:cxn modelId="{FC3C1311-7C83-42EA-87FC-E24D5D492259}" type="presParOf" srcId="{9EDEE449-F236-4BD1-9F00-11636CBC5DD1}" destId="{100E1746-60F2-438A-974F-EE14FD01B1F0}" srcOrd="0" destOrd="0" presId="urn:microsoft.com/office/officeart/2005/8/layout/lProcess2"/>
    <dgm:cxn modelId="{5096C1DF-CF6E-4328-855C-D89F0F30DF4F}" type="presParOf" srcId="{100E1746-60F2-438A-974F-EE14FD01B1F0}" destId="{D6A204B6-EE08-4E69-9669-B684B6CB21E7}" srcOrd="0" destOrd="0" presId="urn:microsoft.com/office/officeart/2005/8/layout/lProcess2"/>
    <dgm:cxn modelId="{BA039BD2-052B-4A07-A9FF-217E9028F9D9}" type="presParOf" srcId="{100E1746-60F2-438A-974F-EE14FD01B1F0}" destId="{99220DFF-09B3-4EAA-8F6B-7F68EC408517}" srcOrd="1" destOrd="0" presId="urn:microsoft.com/office/officeart/2005/8/layout/lProcess2"/>
    <dgm:cxn modelId="{52A1EF63-5F9E-4AAA-A1D1-2CBF6D88ABA1}" type="presParOf" srcId="{100E1746-60F2-438A-974F-EE14FD01B1F0}" destId="{E34AA1BF-4C5B-4721-9D7C-DF50F872DE30}" srcOrd="2" destOrd="0" presId="urn:microsoft.com/office/officeart/2005/8/layout/lProcess2"/>
    <dgm:cxn modelId="{612BB8A3-5754-4F63-83BB-D510D72BD585}" type="presParOf" srcId="{100E1746-60F2-438A-974F-EE14FD01B1F0}" destId="{5CE57266-2E4A-4555-B3F5-CF603DF8643B}" srcOrd="3" destOrd="0" presId="urn:microsoft.com/office/officeart/2005/8/layout/lProcess2"/>
    <dgm:cxn modelId="{C11F7B6A-3AEF-42B9-A0FF-37620F26E82F}" type="presParOf" srcId="{100E1746-60F2-438A-974F-EE14FD01B1F0}" destId="{941B98A4-A6F0-4586-92D1-7D4B643F3244}" srcOrd="4" destOrd="0" presId="urn:microsoft.com/office/officeart/2005/8/layout/lProcess2"/>
    <dgm:cxn modelId="{23249D91-4430-4385-AC91-5970B8500990}" type="presParOf" srcId="{100E1746-60F2-438A-974F-EE14FD01B1F0}" destId="{8D2EA636-3CA2-4714-A1C8-C557235CC190}" srcOrd="5" destOrd="0" presId="urn:microsoft.com/office/officeart/2005/8/layout/lProcess2"/>
    <dgm:cxn modelId="{1F84D92F-6AAA-407F-8F42-0A2557418473}" type="presParOf" srcId="{100E1746-60F2-438A-974F-EE14FD01B1F0}" destId="{A672801B-24AB-47DE-8F6C-0F3B0EDD2943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78D8068-24AD-40D0-9E13-3D9F5F78167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A2CFF2-7962-4F44-8ADC-E38BEC4F0EF9}">
      <dgm:prSet phldrT="[Text]" custT="1"/>
      <dgm:spPr/>
      <dgm:t>
        <a:bodyPr/>
        <a:lstStyle/>
        <a:p>
          <a:r>
            <a:rPr lang="en-US" sz="2000" dirty="0" smtClean="0"/>
            <a:t>Measure Program Impacts</a:t>
          </a:r>
          <a:endParaRPr lang="en-US" sz="2000" dirty="0"/>
        </a:p>
      </dgm:t>
    </dgm:pt>
    <dgm:pt modelId="{D0144FBF-9884-4A3F-A036-4C6116EFC58A}" type="parTrans" cxnId="{943EEDBF-8595-419D-87E9-BAF9EED236A6}">
      <dgm:prSet/>
      <dgm:spPr/>
      <dgm:t>
        <a:bodyPr/>
        <a:lstStyle/>
        <a:p>
          <a:endParaRPr lang="en-US"/>
        </a:p>
      </dgm:t>
    </dgm:pt>
    <dgm:pt modelId="{6BDCC1B9-733A-4FB2-A5AB-194DFA2ED744}" type="sibTrans" cxnId="{943EEDBF-8595-419D-87E9-BAF9EED236A6}">
      <dgm:prSet/>
      <dgm:spPr/>
      <dgm:t>
        <a:bodyPr/>
        <a:lstStyle/>
        <a:p>
          <a:endParaRPr lang="en-US"/>
        </a:p>
      </dgm:t>
    </dgm:pt>
    <dgm:pt modelId="{8CD506E0-6B7B-4D1F-B22B-45A99DD6C47D}">
      <dgm:prSet phldrT="[Text]" custT="1"/>
      <dgm:spPr/>
      <dgm:t>
        <a:bodyPr/>
        <a:lstStyle/>
        <a:p>
          <a:r>
            <a:rPr lang="en-US" sz="1800" dirty="0" smtClean="0"/>
            <a:t>Energy usage</a:t>
          </a:r>
          <a:endParaRPr lang="en-US" sz="1800" dirty="0"/>
        </a:p>
      </dgm:t>
    </dgm:pt>
    <dgm:pt modelId="{775027F7-D403-479F-8A11-57D7D5D99290}" type="parTrans" cxnId="{3915CDFC-DD3D-485C-A0EA-D87B9FD7CD15}">
      <dgm:prSet/>
      <dgm:spPr/>
      <dgm:t>
        <a:bodyPr/>
        <a:lstStyle/>
        <a:p>
          <a:endParaRPr lang="en-US"/>
        </a:p>
      </dgm:t>
    </dgm:pt>
    <dgm:pt modelId="{3F2BBE79-13C9-47D3-A2D0-6401BC54DF95}" type="sibTrans" cxnId="{3915CDFC-DD3D-485C-A0EA-D87B9FD7CD15}">
      <dgm:prSet/>
      <dgm:spPr/>
      <dgm:t>
        <a:bodyPr/>
        <a:lstStyle/>
        <a:p>
          <a:endParaRPr lang="en-US"/>
        </a:p>
      </dgm:t>
    </dgm:pt>
    <dgm:pt modelId="{D6086052-4C3C-4FC9-B5A9-E1FC1B6B76BF}">
      <dgm:prSet phldrT="[Text]" custT="1"/>
      <dgm:spPr/>
      <dgm:t>
        <a:bodyPr/>
        <a:lstStyle/>
        <a:p>
          <a:r>
            <a:rPr lang="en-US" sz="1800" dirty="0" smtClean="0"/>
            <a:t>Cost-benefit analysis</a:t>
          </a:r>
          <a:endParaRPr lang="en-US" sz="1800" dirty="0"/>
        </a:p>
      </dgm:t>
    </dgm:pt>
    <dgm:pt modelId="{74EE7A80-9CBB-4034-8FA6-1E7C6A4981E4}" type="parTrans" cxnId="{33700BC0-9547-4D47-8BF1-E9CC62A7FAB7}">
      <dgm:prSet/>
      <dgm:spPr/>
      <dgm:t>
        <a:bodyPr/>
        <a:lstStyle/>
        <a:p>
          <a:endParaRPr lang="en-US"/>
        </a:p>
      </dgm:t>
    </dgm:pt>
    <dgm:pt modelId="{163F67B4-FC3F-4084-A7E3-3507F15124D8}" type="sibTrans" cxnId="{33700BC0-9547-4D47-8BF1-E9CC62A7FAB7}">
      <dgm:prSet/>
      <dgm:spPr/>
      <dgm:t>
        <a:bodyPr/>
        <a:lstStyle/>
        <a:p>
          <a:endParaRPr lang="en-US"/>
        </a:p>
      </dgm:t>
    </dgm:pt>
    <dgm:pt modelId="{ADEDB3BF-B394-49FF-BE07-53447A2E586D}">
      <dgm:prSet phldrT="[Text]" custT="1"/>
      <dgm:spPr/>
      <dgm:t>
        <a:bodyPr/>
        <a:lstStyle/>
        <a:p>
          <a:r>
            <a:rPr lang="en-US" sz="2000" dirty="0" smtClean="0"/>
            <a:t>Assess Potential Improvements</a:t>
          </a:r>
          <a:endParaRPr lang="en-US" sz="2000" dirty="0"/>
        </a:p>
      </dgm:t>
    </dgm:pt>
    <dgm:pt modelId="{1F895053-F010-41A0-8436-4F759D388C9D}" type="parTrans" cxnId="{2B68A339-2077-42E6-B99B-FA906C1E0ECB}">
      <dgm:prSet/>
      <dgm:spPr/>
      <dgm:t>
        <a:bodyPr/>
        <a:lstStyle/>
        <a:p>
          <a:endParaRPr lang="en-US"/>
        </a:p>
      </dgm:t>
    </dgm:pt>
    <dgm:pt modelId="{3445F53C-BDCF-4900-B451-3B19EC719748}" type="sibTrans" cxnId="{2B68A339-2077-42E6-B99B-FA906C1E0ECB}">
      <dgm:prSet/>
      <dgm:spPr/>
      <dgm:t>
        <a:bodyPr/>
        <a:lstStyle/>
        <a:p>
          <a:endParaRPr lang="en-US"/>
        </a:p>
      </dgm:t>
    </dgm:pt>
    <dgm:pt modelId="{75D1029F-EA56-4CA2-8813-2F1CA2C6B13A}">
      <dgm:prSet phldrT="[Text]" custT="1"/>
      <dgm:spPr/>
      <dgm:t>
        <a:bodyPr/>
        <a:lstStyle/>
        <a:p>
          <a:r>
            <a:rPr lang="en-US" sz="1800" dirty="0" smtClean="0"/>
            <a:t>Goal achievement</a:t>
          </a:r>
          <a:endParaRPr lang="en-US" sz="1800" dirty="0"/>
        </a:p>
      </dgm:t>
    </dgm:pt>
    <dgm:pt modelId="{67972F79-36E2-4CBC-9A3B-B6484ADA4348}" type="parTrans" cxnId="{EB974155-85E6-4157-9A31-0F797A1DBA37}">
      <dgm:prSet/>
      <dgm:spPr/>
      <dgm:t>
        <a:bodyPr/>
        <a:lstStyle/>
        <a:p>
          <a:endParaRPr lang="en-US"/>
        </a:p>
      </dgm:t>
    </dgm:pt>
    <dgm:pt modelId="{3EF585C1-354E-4F24-BE88-A5C225C17FD8}" type="sibTrans" cxnId="{EB974155-85E6-4157-9A31-0F797A1DBA37}">
      <dgm:prSet/>
      <dgm:spPr/>
      <dgm:t>
        <a:bodyPr/>
        <a:lstStyle/>
        <a:p>
          <a:endParaRPr lang="en-US"/>
        </a:p>
      </dgm:t>
    </dgm:pt>
    <dgm:pt modelId="{10328ED2-D9AD-4CF6-A50B-FA7347A74B88}">
      <dgm:prSet phldrT="[Text]" custT="1"/>
      <dgm:spPr/>
      <dgm:t>
        <a:bodyPr/>
        <a:lstStyle/>
        <a:p>
          <a:r>
            <a:rPr lang="en-US" sz="1800" dirty="0" smtClean="0"/>
            <a:t>Effectiveness</a:t>
          </a:r>
          <a:endParaRPr lang="en-US" sz="1800" dirty="0"/>
        </a:p>
      </dgm:t>
    </dgm:pt>
    <dgm:pt modelId="{47A7AC66-C4A3-4ADF-96E9-3A59A55CA2AA}" type="parTrans" cxnId="{C4BC7313-07AC-45ED-B53B-5E90AAF5B9E1}">
      <dgm:prSet/>
      <dgm:spPr/>
      <dgm:t>
        <a:bodyPr/>
        <a:lstStyle/>
        <a:p>
          <a:endParaRPr lang="en-US"/>
        </a:p>
      </dgm:t>
    </dgm:pt>
    <dgm:pt modelId="{3991E633-40AC-4E97-9966-DC16B42548BF}" type="sibTrans" cxnId="{C4BC7313-07AC-45ED-B53B-5E90AAF5B9E1}">
      <dgm:prSet/>
      <dgm:spPr/>
      <dgm:t>
        <a:bodyPr/>
        <a:lstStyle/>
        <a:p>
          <a:endParaRPr lang="en-US"/>
        </a:p>
      </dgm:t>
    </dgm:pt>
    <dgm:pt modelId="{487EC5EA-4743-411A-9742-D1A3DBDD1E37}">
      <dgm:prSet phldrT="[Text]" custT="1"/>
      <dgm:spPr/>
      <dgm:t>
        <a:bodyPr/>
        <a:lstStyle/>
        <a:p>
          <a:r>
            <a:rPr lang="en-US" sz="2000" dirty="0" smtClean="0"/>
            <a:t>Meet Regulatory Requirements</a:t>
          </a:r>
          <a:endParaRPr lang="en-US" sz="2000" dirty="0"/>
        </a:p>
      </dgm:t>
    </dgm:pt>
    <dgm:pt modelId="{4773C8B9-65FB-4AAB-B9A2-8D9D494DBF49}" type="parTrans" cxnId="{A4262007-BCDE-4404-8FB9-CEFF1B855847}">
      <dgm:prSet/>
      <dgm:spPr/>
      <dgm:t>
        <a:bodyPr/>
        <a:lstStyle/>
        <a:p>
          <a:endParaRPr lang="en-US"/>
        </a:p>
      </dgm:t>
    </dgm:pt>
    <dgm:pt modelId="{FBB1798B-4705-4048-875C-B44108E7D4A4}" type="sibTrans" cxnId="{A4262007-BCDE-4404-8FB9-CEFF1B855847}">
      <dgm:prSet/>
      <dgm:spPr/>
      <dgm:t>
        <a:bodyPr/>
        <a:lstStyle/>
        <a:p>
          <a:endParaRPr lang="en-US"/>
        </a:p>
      </dgm:t>
    </dgm:pt>
    <dgm:pt modelId="{B6188262-25B3-489A-9BF3-C2F61D2E74A7}">
      <dgm:prSet phldrT="[Text]" custT="1"/>
      <dgm:spPr/>
      <dgm:t>
        <a:bodyPr/>
        <a:lstStyle/>
        <a:p>
          <a:r>
            <a:rPr lang="en-US" sz="1800" dirty="0" smtClean="0"/>
            <a:t>Energy bill affordability</a:t>
          </a:r>
          <a:endParaRPr lang="en-US" sz="1800" dirty="0"/>
        </a:p>
      </dgm:t>
    </dgm:pt>
    <dgm:pt modelId="{AC262783-9106-4818-909F-3A22777D2045}" type="parTrans" cxnId="{63715948-6AEE-49BB-89E8-9094857B72F7}">
      <dgm:prSet/>
      <dgm:spPr/>
      <dgm:t>
        <a:bodyPr/>
        <a:lstStyle/>
        <a:p>
          <a:endParaRPr lang="en-US"/>
        </a:p>
      </dgm:t>
    </dgm:pt>
    <dgm:pt modelId="{AAFE74E9-554F-4D92-9407-10D0E8164AE5}" type="sibTrans" cxnId="{63715948-6AEE-49BB-89E8-9094857B72F7}">
      <dgm:prSet/>
      <dgm:spPr/>
      <dgm:t>
        <a:bodyPr/>
        <a:lstStyle/>
        <a:p>
          <a:endParaRPr lang="en-US"/>
        </a:p>
      </dgm:t>
    </dgm:pt>
    <dgm:pt modelId="{0C91E82C-8D96-4E99-887E-905773D370EC}">
      <dgm:prSet phldrT="[Text]" custT="1"/>
      <dgm:spPr/>
      <dgm:t>
        <a:bodyPr/>
        <a:lstStyle/>
        <a:p>
          <a:r>
            <a:rPr lang="en-US" sz="1800" dirty="0" smtClean="0"/>
            <a:t>Economic impacts</a:t>
          </a:r>
          <a:endParaRPr lang="en-US" sz="1800" dirty="0"/>
        </a:p>
      </dgm:t>
    </dgm:pt>
    <dgm:pt modelId="{8AC5D186-9897-4867-B5CC-119CB4832FCD}" type="parTrans" cxnId="{5B456660-357A-4951-A26D-4A201C1A65C6}">
      <dgm:prSet/>
      <dgm:spPr/>
      <dgm:t>
        <a:bodyPr/>
        <a:lstStyle/>
        <a:p>
          <a:endParaRPr lang="en-US"/>
        </a:p>
      </dgm:t>
    </dgm:pt>
    <dgm:pt modelId="{3700E4BC-CD05-4442-BB47-C0FFC5CD4CB7}" type="sibTrans" cxnId="{5B456660-357A-4951-A26D-4A201C1A65C6}">
      <dgm:prSet/>
      <dgm:spPr/>
      <dgm:t>
        <a:bodyPr/>
        <a:lstStyle/>
        <a:p>
          <a:endParaRPr lang="en-US"/>
        </a:p>
      </dgm:t>
    </dgm:pt>
    <dgm:pt modelId="{2F3B6ACD-FB26-4FA7-A833-3D6DF29ED5C4}">
      <dgm:prSet phldrT="[Text]" custT="1"/>
      <dgm:spPr/>
      <dgm:t>
        <a:bodyPr/>
        <a:lstStyle/>
        <a:p>
          <a:r>
            <a:rPr lang="en-US" sz="1800" dirty="0" smtClean="0"/>
            <a:t>Environmental impacts</a:t>
          </a:r>
          <a:endParaRPr lang="en-US" sz="1800" dirty="0"/>
        </a:p>
      </dgm:t>
    </dgm:pt>
    <dgm:pt modelId="{1DC36C9B-BEF5-450B-A41A-1747EE5A4B87}" type="parTrans" cxnId="{B30F059E-C825-4D9D-A2A3-8C21DA928BAF}">
      <dgm:prSet/>
      <dgm:spPr/>
      <dgm:t>
        <a:bodyPr/>
        <a:lstStyle/>
        <a:p>
          <a:endParaRPr lang="en-US"/>
        </a:p>
      </dgm:t>
    </dgm:pt>
    <dgm:pt modelId="{5DE2A428-FE51-4549-A044-5165BF854AEB}" type="sibTrans" cxnId="{B30F059E-C825-4D9D-A2A3-8C21DA928BAF}">
      <dgm:prSet/>
      <dgm:spPr/>
      <dgm:t>
        <a:bodyPr/>
        <a:lstStyle/>
        <a:p>
          <a:endParaRPr lang="en-US"/>
        </a:p>
      </dgm:t>
    </dgm:pt>
    <dgm:pt modelId="{7082AD4B-CA09-4B2A-AA36-7E980718A501}">
      <dgm:prSet phldrT="[Text]" custT="1"/>
      <dgm:spPr/>
      <dgm:t>
        <a:bodyPr/>
        <a:lstStyle/>
        <a:p>
          <a:r>
            <a:rPr lang="en-US" sz="1800" dirty="0" smtClean="0"/>
            <a:t>Health, safety, &amp; comfort</a:t>
          </a:r>
          <a:endParaRPr lang="en-US" sz="1800" dirty="0"/>
        </a:p>
      </dgm:t>
    </dgm:pt>
    <dgm:pt modelId="{DC76E548-1112-4F26-8C60-DD55D137EEBB}" type="parTrans" cxnId="{2D2A387A-119E-4CB6-A8FA-1E265F427C64}">
      <dgm:prSet/>
      <dgm:spPr/>
      <dgm:t>
        <a:bodyPr/>
        <a:lstStyle/>
        <a:p>
          <a:endParaRPr lang="en-US"/>
        </a:p>
      </dgm:t>
    </dgm:pt>
    <dgm:pt modelId="{A5458A3E-70D2-4B82-A1B6-24A7F0CFC5D1}" type="sibTrans" cxnId="{2D2A387A-119E-4CB6-A8FA-1E265F427C64}">
      <dgm:prSet/>
      <dgm:spPr/>
      <dgm:t>
        <a:bodyPr/>
        <a:lstStyle/>
        <a:p>
          <a:endParaRPr lang="en-US"/>
        </a:p>
      </dgm:t>
    </dgm:pt>
    <dgm:pt modelId="{5F9D9C0D-3521-45FF-ADD3-0C6EF06965FF}">
      <dgm:prSet phldrT="[Text]" custT="1"/>
      <dgm:spPr/>
      <dgm:t>
        <a:bodyPr/>
        <a:lstStyle/>
        <a:p>
          <a:r>
            <a:rPr lang="en-US" sz="1800" dirty="0" smtClean="0"/>
            <a:t>Efficiency</a:t>
          </a:r>
          <a:endParaRPr lang="en-US" sz="1800" dirty="0"/>
        </a:p>
      </dgm:t>
    </dgm:pt>
    <dgm:pt modelId="{662B1B09-9074-4723-A4ED-3E7442702314}" type="parTrans" cxnId="{F7B84B9F-B105-4B54-A7E5-C4A16D9A19BB}">
      <dgm:prSet/>
      <dgm:spPr/>
      <dgm:t>
        <a:bodyPr/>
        <a:lstStyle/>
        <a:p>
          <a:endParaRPr lang="en-US"/>
        </a:p>
      </dgm:t>
    </dgm:pt>
    <dgm:pt modelId="{AC366726-A6F7-4696-A3D7-D8DF89A755BD}" type="sibTrans" cxnId="{F7B84B9F-B105-4B54-A7E5-C4A16D9A19BB}">
      <dgm:prSet/>
      <dgm:spPr/>
      <dgm:t>
        <a:bodyPr/>
        <a:lstStyle/>
        <a:p>
          <a:endParaRPr lang="en-US"/>
        </a:p>
      </dgm:t>
    </dgm:pt>
    <dgm:pt modelId="{C7D03B17-B29C-486C-BCED-9067B88B952F}">
      <dgm:prSet phldrT="[Text]" custT="1"/>
      <dgm:spPr/>
      <dgm:t>
        <a:bodyPr/>
        <a:lstStyle/>
        <a:p>
          <a:r>
            <a:rPr lang="en-US" sz="1800" dirty="0" smtClean="0"/>
            <a:t>Equity</a:t>
          </a:r>
          <a:endParaRPr lang="en-US" sz="1800" dirty="0"/>
        </a:p>
      </dgm:t>
    </dgm:pt>
    <dgm:pt modelId="{823D5AC2-3DDC-4271-A997-CC3C714D324C}" type="parTrans" cxnId="{7D25F79A-D49D-4828-9A9F-1573A677FAEA}">
      <dgm:prSet/>
      <dgm:spPr/>
      <dgm:t>
        <a:bodyPr/>
        <a:lstStyle/>
        <a:p>
          <a:endParaRPr lang="en-US"/>
        </a:p>
      </dgm:t>
    </dgm:pt>
    <dgm:pt modelId="{7B1CF6EE-61C4-442E-926E-2E6C99A1E361}" type="sibTrans" cxnId="{7D25F79A-D49D-4828-9A9F-1573A677FAEA}">
      <dgm:prSet/>
      <dgm:spPr/>
      <dgm:t>
        <a:bodyPr/>
        <a:lstStyle/>
        <a:p>
          <a:endParaRPr lang="en-US"/>
        </a:p>
      </dgm:t>
    </dgm:pt>
    <dgm:pt modelId="{A9DC56EE-656C-4E20-AEAD-9D83209DB95F}">
      <dgm:prSet phldrT="[Text]" custT="1"/>
      <dgm:spPr/>
      <dgm:t>
        <a:bodyPr/>
        <a:lstStyle/>
        <a:p>
          <a:r>
            <a:rPr lang="en-US" sz="1800" dirty="0" smtClean="0"/>
            <a:t>Targeting</a:t>
          </a:r>
          <a:endParaRPr lang="en-US" sz="1800" dirty="0"/>
        </a:p>
      </dgm:t>
    </dgm:pt>
    <dgm:pt modelId="{C153A493-F52C-4C0F-AF3A-A1D5D947495E}" type="parTrans" cxnId="{B87BAAC1-8A0F-4E94-86EE-860DD959857F}">
      <dgm:prSet/>
      <dgm:spPr/>
      <dgm:t>
        <a:bodyPr/>
        <a:lstStyle/>
        <a:p>
          <a:endParaRPr lang="en-US"/>
        </a:p>
      </dgm:t>
    </dgm:pt>
    <dgm:pt modelId="{2DC24662-6BB1-47C2-98BC-EA28D33F5945}" type="sibTrans" cxnId="{B87BAAC1-8A0F-4E94-86EE-860DD959857F}">
      <dgm:prSet/>
      <dgm:spPr/>
      <dgm:t>
        <a:bodyPr/>
        <a:lstStyle/>
        <a:p>
          <a:endParaRPr lang="en-US"/>
        </a:p>
      </dgm:t>
    </dgm:pt>
    <dgm:pt modelId="{AE53AAB9-47CE-4473-9361-2A505605075A}">
      <dgm:prSet phldrT="[Text]" custT="1"/>
      <dgm:spPr/>
      <dgm:t>
        <a:bodyPr/>
        <a:lstStyle/>
        <a:p>
          <a:r>
            <a:rPr lang="en-US" sz="1800" dirty="0" smtClean="0"/>
            <a:t>Participant Satisfaction</a:t>
          </a:r>
          <a:endParaRPr lang="en-US" sz="1800" dirty="0"/>
        </a:p>
      </dgm:t>
    </dgm:pt>
    <dgm:pt modelId="{000268BD-C38D-4D0F-9C23-D349F4B4617C}" type="parTrans" cxnId="{66EEA115-5618-4C35-98E9-982C50AD5EC6}">
      <dgm:prSet/>
      <dgm:spPr/>
      <dgm:t>
        <a:bodyPr/>
        <a:lstStyle/>
        <a:p>
          <a:endParaRPr lang="en-US"/>
        </a:p>
      </dgm:t>
    </dgm:pt>
    <dgm:pt modelId="{05255D95-63DC-45B3-A942-1BCC3D587C2B}" type="sibTrans" cxnId="{66EEA115-5618-4C35-98E9-982C50AD5EC6}">
      <dgm:prSet/>
      <dgm:spPr/>
      <dgm:t>
        <a:bodyPr/>
        <a:lstStyle/>
        <a:p>
          <a:endParaRPr lang="en-US"/>
        </a:p>
      </dgm:t>
    </dgm:pt>
    <dgm:pt modelId="{C11DD6E1-8AF4-426E-92C1-B460745FB63F}" type="pres">
      <dgm:prSet presAssocID="{278D8068-24AD-40D0-9E13-3D9F5F78167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CD56F9-B6E1-4690-91FE-B4F27B4086F3}" type="pres">
      <dgm:prSet presAssocID="{49A2CFF2-7962-4F44-8ADC-E38BEC4F0EF9}" presName="parentLin" presStyleCnt="0"/>
      <dgm:spPr/>
    </dgm:pt>
    <dgm:pt modelId="{4A45FA5A-EF33-48F6-8894-F069E80E9CC5}" type="pres">
      <dgm:prSet presAssocID="{49A2CFF2-7962-4F44-8ADC-E38BEC4F0EF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1D6E9B3-9658-496D-81ED-95054C613414}" type="pres">
      <dgm:prSet presAssocID="{49A2CFF2-7962-4F44-8ADC-E38BEC4F0EF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887042-3270-4543-A258-49B489BD9103}" type="pres">
      <dgm:prSet presAssocID="{49A2CFF2-7962-4F44-8ADC-E38BEC4F0EF9}" presName="negativeSpace" presStyleCnt="0"/>
      <dgm:spPr/>
    </dgm:pt>
    <dgm:pt modelId="{17FA7945-91C2-40D4-B58B-73F144B35261}" type="pres">
      <dgm:prSet presAssocID="{49A2CFF2-7962-4F44-8ADC-E38BEC4F0EF9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ED3D9F-0C24-4234-BB28-7A36AB8B0324}" type="pres">
      <dgm:prSet presAssocID="{6BDCC1B9-733A-4FB2-A5AB-194DFA2ED744}" presName="spaceBetweenRectangles" presStyleCnt="0"/>
      <dgm:spPr/>
    </dgm:pt>
    <dgm:pt modelId="{F475A1C2-8949-4990-9508-787904D371A4}" type="pres">
      <dgm:prSet presAssocID="{ADEDB3BF-B394-49FF-BE07-53447A2E586D}" presName="parentLin" presStyleCnt="0"/>
      <dgm:spPr/>
    </dgm:pt>
    <dgm:pt modelId="{E2E1DC53-C350-442E-8AC3-015C91D14A60}" type="pres">
      <dgm:prSet presAssocID="{ADEDB3BF-B394-49FF-BE07-53447A2E586D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1FE865DB-325D-47F6-821A-1FC57AD33361}" type="pres">
      <dgm:prSet presAssocID="{ADEDB3BF-B394-49FF-BE07-53447A2E586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EF383F-7087-4089-8CA2-F728B58D0D48}" type="pres">
      <dgm:prSet presAssocID="{ADEDB3BF-B394-49FF-BE07-53447A2E586D}" presName="negativeSpace" presStyleCnt="0"/>
      <dgm:spPr/>
    </dgm:pt>
    <dgm:pt modelId="{81244023-DB8E-410F-B8C6-7BF643C7E70C}" type="pres">
      <dgm:prSet presAssocID="{ADEDB3BF-B394-49FF-BE07-53447A2E586D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9EF0A2-23A0-48C9-BBE9-5F21626CC861}" type="pres">
      <dgm:prSet presAssocID="{3445F53C-BDCF-4900-B451-3B19EC719748}" presName="spaceBetweenRectangles" presStyleCnt="0"/>
      <dgm:spPr/>
    </dgm:pt>
    <dgm:pt modelId="{39744159-2670-4C56-B377-1CC343851136}" type="pres">
      <dgm:prSet presAssocID="{487EC5EA-4743-411A-9742-D1A3DBDD1E37}" presName="parentLin" presStyleCnt="0"/>
      <dgm:spPr/>
    </dgm:pt>
    <dgm:pt modelId="{EF0EF866-DB5A-4E54-8CCC-09BAD9D4E5B3}" type="pres">
      <dgm:prSet presAssocID="{487EC5EA-4743-411A-9742-D1A3DBDD1E37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F3ED4F40-DB4B-4A8A-892F-5A87FCCC2A9C}" type="pres">
      <dgm:prSet presAssocID="{487EC5EA-4743-411A-9742-D1A3DBDD1E3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4CB682-4645-486A-96F2-B87BFE9C5AC1}" type="pres">
      <dgm:prSet presAssocID="{487EC5EA-4743-411A-9742-D1A3DBDD1E37}" presName="negativeSpace" presStyleCnt="0"/>
      <dgm:spPr/>
    </dgm:pt>
    <dgm:pt modelId="{30BB0E1F-95AA-4937-A235-D2EAEFC2A790}" type="pres">
      <dgm:prSet presAssocID="{487EC5EA-4743-411A-9742-D1A3DBDD1E3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B68A339-2077-42E6-B99B-FA906C1E0ECB}" srcId="{278D8068-24AD-40D0-9E13-3D9F5F781677}" destId="{ADEDB3BF-B394-49FF-BE07-53447A2E586D}" srcOrd="1" destOrd="0" parTransId="{1F895053-F010-41A0-8436-4F759D388C9D}" sibTransId="{3445F53C-BDCF-4900-B451-3B19EC719748}"/>
    <dgm:cxn modelId="{A4262007-BCDE-4404-8FB9-CEFF1B855847}" srcId="{278D8068-24AD-40D0-9E13-3D9F5F781677}" destId="{487EC5EA-4743-411A-9742-D1A3DBDD1E37}" srcOrd="2" destOrd="0" parTransId="{4773C8B9-65FB-4AAB-B9A2-8D9D494DBF49}" sibTransId="{FBB1798B-4705-4048-875C-B44108E7D4A4}"/>
    <dgm:cxn modelId="{8B55C64A-2325-48FB-853D-83E2E5ADC506}" type="presOf" srcId="{AE53AAB9-47CE-4473-9361-2A505605075A}" destId="{81244023-DB8E-410F-B8C6-7BF643C7E70C}" srcOrd="0" destOrd="5" presId="urn:microsoft.com/office/officeart/2005/8/layout/list1"/>
    <dgm:cxn modelId="{B30F059E-C825-4D9D-A2A3-8C21DA928BAF}" srcId="{49A2CFF2-7962-4F44-8ADC-E38BEC4F0EF9}" destId="{2F3B6ACD-FB26-4FA7-A833-3D6DF29ED5C4}" srcOrd="3" destOrd="0" parTransId="{1DC36C9B-BEF5-450B-A41A-1747EE5A4B87}" sibTransId="{5DE2A428-FE51-4549-A044-5165BF854AEB}"/>
    <dgm:cxn modelId="{61832C32-FC65-4832-B86B-FABB388E5E41}" type="presOf" srcId="{A9DC56EE-656C-4E20-AEAD-9D83209DB95F}" destId="{81244023-DB8E-410F-B8C6-7BF643C7E70C}" srcOrd="0" destOrd="4" presId="urn:microsoft.com/office/officeart/2005/8/layout/list1"/>
    <dgm:cxn modelId="{3915CDFC-DD3D-485C-A0EA-D87B9FD7CD15}" srcId="{49A2CFF2-7962-4F44-8ADC-E38BEC4F0EF9}" destId="{8CD506E0-6B7B-4D1F-B22B-45A99DD6C47D}" srcOrd="0" destOrd="0" parTransId="{775027F7-D403-479F-8A11-57D7D5D99290}" sibTransId="{3F2BBE79-13C9-47D3-A2D0-6401BC54DF95}"/>
    <dgm:cxn modelId="{A4506EE3-09FD-42AA-B679-0CE5C2807E94}" type="presOf" srcId="{278D8068-24AD-40D0-9E13-3D9F5F781677}" destId="{C11DD6E1-8AF4-426E-92C1-B460745FB63F}" srcOrd="0" destOrd="0" presId="urn:microsoft.com/office/officeart/2005/8/layout/list1"/>
    <dgm:cxn modelId="{2D2A387A-119E-4CB6-A8FA-1E265F427C64}" srcId="{49A2CFF2-7962-4F44-8ADC-E38BEC4F0EF9}" destId="{7082AD4B-CA09-4B2A-AA36-7E980718A501}" srcOrd="4" destOrd="0" parTransId="{DC76E548-1112-4F26-8C60-DD55D137EEBB}" sibTransId="{A5458A3E-70D2-4B82-A1B6-24A7F0CFC5D1}"/>
    <dgm:cxn modelId="{A33B94CE-EB5A-4165-911D-0615B6A789FB}" type="presOf" srcId="{2F3B6ACD-FB26-4FA7-A833-3D6DF29ED5C4}" destId="{17FA7945-91C2-40D4-B58B-73F144B35261}" srcOrd="0" destOrd="3" presId="urn:microsoft.com/office/officeart/2005/8/layout/list1"/>
    <dgm:cxn modelId="{B87BAAC1-8A0F-4E94-86EE-860DD959857F}" srcId="{ADEDB3BF-B394-49FF-BE07-53447A2E586D}" destId="{A9DC56EE-656C-4E20-AEAD-9D83209DB95F}" srcOrd="4" destOrd="0" parTransId="{C153A493-F52C-4C0F-AF3A-A1D5D947495E}" sibTransId="{2DC24662-6BB1-47C2-98BC-EA28D33F5945}"/>
    <dgm:cxn modelId="{66EEA115-5618-4C35-98E9-982C50AD5EC6}" srcId="{ADEDB3BF-B394-49FF-BE07-53447A2E586D}" destId="{AE53AAB9-47CE-4473-9361-2A505605075A}" srcOrd="5" destOrd="0" parTransId="{000268BD-C38D-4D0F-9C23-D349F4B4617C}" sibTransId="{05255D95-63DC-45B3-A942-1BCC3D587C2B}"/>
    <dgm:cxn modelId="{F7B84B9F-B105-4B54-A7E5-C4A16D9A19BB}" srcId="{ADEDB3BF-B394-49FF-BE07-53447A2E586D}" destId="{5F9D9C0D-3521-45FF-ADD3-0C6EF06965FF}" srcOrd="1" destOrd="0" parTransId="{662B1B09-9074-4723-A4ED-3E7442702314}" sibTransId="{AC366726-A6F7-4696-A3D7-D8DF89A755BD}"/>
    <dgm:cxn modelId="{F4ACD764-6009-4A1D-A5AE-9D4EC0146F8D}" type="presOf" srcId="{49A2CFF2-7962-4F44-8ADC-E38BEC4F0EF9}" destId="{4A45FA5A-EF33-48F6-8894-F069E80E9CC5}" srcOrd="0" destOrd="0" presId="urn:microsoft.com/office/officeart/2005/8/layout/list1"/>
    <dgm:cxn modelId="{1F2C0004-2CE7-4F8B-915B-82F0613D79EE}" type="presOf" srcId="{10328ED2-D9AD-4CF6-A50B-FA7347A74B88}" destId="{81244023-DB8E-410F-B8C6-7BF643C7E70C}" srcOrd="0" destOrd="2" presId="urn:microsoft.com/office/officeart/2005/8/layout/list1"/>
    <dgm:cxn modelId="{245D30CA-715A-49B5-A2E7-9B7AF5435944}" type="presOf" srcId="{C7D03B17-B29C-486C-BCED-9067B88B952F}" destId="{81244023-DB8E-410F-B8C6-7BF643C7E70C}" srcOrd="0" destOrd="3" presId="urn:microsoft.com/office/officeart/2005/8/layout/list1"/>
    <dgm:cxn modelId="{898DE153-39F1-432F-A5D0-D7A3B8E7881B}" type="presOf" srcId="{B6188262-25B3-489A-9BF3-C2F61D2E74A7}" destId="{17FA7945-91C2-40D4-B58B-73F144B35261}" srcOrd="0" destOrd="1" presId="urn:microsoft.com/office/officeart/2005/8/layout/list1"/>
    <dgm:cxn modelId="{52D6406C-4EB6-471F-A39C-02524A45F457}" type="presOf" srcId="{49A2CFF2-7962-4F44-8ADC-E38BEC4F0EF9}" destId="{71D6E9B3-9658-496D-81ED-95054C613414}" srcOrd="1" destOrd="0" presId="urn:microsoft.com/office/officeart/2005/8/layout/list1"/>
    <dgm:cxn modelId="{C825EC69-541B-4A33-AAA4-80345223018E}" type="presOf" srcId="{7082AD4B-CA09-4B2A-AA36-7E980718A501}" destId="{17FA7945-91C2-40D4-B58B-73F144B35261}" srcOrd="0" destOrd="4" presId="urn:microsoft.com/office/officeart/2005/8/layout/list1"/>
    <dgm:cxn modelId="{5B456660-357A-4951-A26D-4A201C1A65C6}" srcId="{49A2CFF2-7962-4F44-8ADC-E38BEC4F0EF9}" destId="{0C91E82C-8D96-4E99-887E-905773D370EC}" srcOrd="2" destOrd="0" parTransId="{8AC5D186-9897-4867-B5CC-119CB4832FCD}" sibTransId="{3700E4BC-CD05-4442-BB47-C0FFC5CD4CB7}"/>
    <dgm:cxn modelId="{7D25F79A-D49D-4828-9A9F-1573A677FAEA}" srcId="{ADEDB3BF-B394-49FF-BE07-53447A2E586D}" destId="{C7D03B17-B29C-486C-BCED-9067B88B952F}" srcOrd="3" destOrd="0" parTransId="{823D5AC2-3DDC-4271-A997-CC3C714D324C}" sibTransId="{7B1CF6EE-61C4-442E-926E-2E6C99A1E361}"/>
    <dgm:cxn modelId="{8AFEA051-75D7-4144-8139-10264CE9D834}" type="presOf" srcId="{487EC5EA-4743-411A-9742-D1A3DBDD1E37}" destId="{EF0EF866-DB5A-4E54-8CCC-09BAD9D4E5B3}" srcOrd="0" destOrd="0" presId="urn:microsoft.com/office/officeart/2005/8/layout/list1"/>
    <dgm:cxn modelId="{63715948-6AEE-49BB-89E8-9094857B72F7}" srcId="{49A2CFF2-7962-4F44-8ADC-E38BEC4F0EF9}" destId="{B6188262-25B3-489A-9BF3-C2F61D2E74A7}" srcOrd="1" destOrd="0" parTransId="{AC262783-9106-4818-909F-3A22777D2045}" sibTransId="{AAFE74E9-554F-4D92-9407-10D0E8164AE5}"/>
    <dgm:cxn modelId="{D76A8618-E5D0-4067-8E6B-F776C95A125F}" type="presOf" srcId="{ADEDB3BF-B394-49FF-BE07-53447A2E586D}" destId="{E2E1DC53-C350-442E-8AC3-015C91D14A60}" srcOrd="0" destOrd="0" presId="urn:microsoft.com/office/officeart/2005/8/layout/list1"/>
    <dgm:cxn modelId="{E79E4CE6-F0F6-4520-990E-4C0CD47CAFB5}" type="presOf" srcId="{487EC5EA-4743-411A-9742-D1A3DBDD1E37}" destId="{F3ED4F40-DB4B-4A8A-892F-5A87FCCC2A9C}" srcOrd="1" destOrd="0" presId="urn:microsoft.com/office/officeart/2005/8/layout/list1"/>
    <dgm:cxn modelId="{D6D9E42D-0DFC-4C18-828E-55903A3E62BA}" type="presOf" srcId="{8CD506E0-6B7B-4D1F-B22B-45A99DD6C47D}" destId="{17FA7945-91C2-40D4-B58B-73F144B35261}" srcOrd="0" destOrd="0" presId="urn:microsoft.com/office/officeart/2005/8/layout/list1"/>
    <dgm:cxn modelId="{107A0B3D-A918-4E8F-9012-68F3514B2B78}" type="presOf" srcId="{0C91E82C-8D96-4E99-887E-905773D370EC}" destId="{17FA7945-91C2-40D4-B58B-73F144B35261}" srcOrd="0" destOrd="2" presId="urn:microsoft.com/office/officeart/2005/8/layout/list1"/>
    <dgm:cxn modelId="{943EEDBF-8595-419D-87E9-BAF9EED236A6}" srcId="{278D8068-24AD-40D0-9E13-3D9F5F781677}" destId="{49A2CFF2-7962-4F44-8ADC-E38BEC4F0EF9}" srcOrd="0" destOrd="0" parTransId="{D0144FBF-9884-4A3F-A036-4C6116EFC58A}" sibTransId="{6BDCC1B9-733A-4FB2-A5AB-194DFA2ED744}"/>
    <dgm:cxn modelId="{33700BC0-9547-4D47-8BF1-E9CC62A7FAB7}" srcId="{49A2CFF2-7962-4F44-8ADC-E38BEC4F0EF9}" destId="{D6086052-4C3C-4FC9-B5A9-E1FC1B6B76BF}" srcOrd="5" destOrd="0" parTransId="{74EE7A80-9CBB-4034-8FA6-1E7C6A4981E4}" sibTransId="{163F67B4-FC3F-4084-A7E3-3507F15124D8}"/>
    <dgm:cxn modelId="{C8E6274C-286D-4CFE-98CB-2447D29AD857}" type="presOf" srcId="{5F9D9C0D-3521-45FF-ADD3-0C6EF06965FF}" destId="{81244023-DB8E-410F-B8C6-7BF643C7E70C}" srcOrd="0" destOrd="1" presId="urn:microsoft.com/office/officeart/2005/8/layout/list1"/>
    <dgm:cxn modelId="{EB974155-85E6-4157-9A31-0F797A1DBA37}" srcId="{ADEDB3BF-B394-49FF-BE07-53447A2E586D}" destId="{75D1029F-EA56-4CA2-8813-2F1CA2C6B13A}" srcOrd="0" destOrd="0" parTransId="{67972F79-36E2-4CBC-9A3B-B6484ADA4348}" sibTransId="{3EF585C1-354E-4F24-BE88-A5C225C17FD8}"/>
    <dgm:cxn modelId="{BEA9A765-2C48-4579-9B40-651C9E3E3C2B}" type="presOf" srcId="{75D1029F-EA56-4CA2-8813-2F1CA2C6B13A}" destId="{81244023-DB8E-410F-B8C6-7BF643C7E70C}" srcOrd="0" destOrd="0" presId="urn:microsoft.com/office/officeart/2005/8/layout/list1"/>
    <dgm:cxn modelId="{AAB1C86A-5B7B-4133-882E-5FB5FC6B209C}" type="presOf" srcId="{D6086052-4C3C-4FC9-B5A9-E1FC1B6B76BF}" destId="{17FA7945-91C2-40D4-B58B-73F144B35261}" srcOrd="0" destOrd="5" presId="urn:microsoft.com/office/officeart/2005/8/layout/list1"/>
    <dgm:cxn modelId="{A4846C48-6A0A-4496-AAFB-03DDEA53D0A9}" type="presOf" srcId="{ADEDB3BF-B394-49FF-BE07-53447A2E586D}" destId="{1FE865DB-325D-47F6-821A-1FC57AD33361}" srcOrd="1" destOrd="0" presId="urn:microsoft.com/office/officeart/2005/8/layout/list1"/>
    <dgm:cxn modelId="{C4BC7313-07AC-45ED-B53B-5E90AAF5B9E1}" srcId="{ADEDB3BF-B394-49FF-BE07-53447A2E586D}" destId="{10328ED2-D9AD-4CF6-A50B-FA7347A74B88}" srcOrd="2" destOrd="0" parTransId="{47A7AC66-C4A3-4ADF-96E9-3A59A55CA2AA}" sibTransId="{3991E633-40AC-4E97-9966-DC16B42548BF}"/>
    <dgm:cxn modelId="{B47D7378-2686-4E19-8CC2-A547B26E0A09}" type="presParOf" srcId="{C11DD6E1-8AF4-426E-92C1-B460745FB63F}" destId="{77CD56F9-B6E1-4690-91FE-B4F27B4086F3}" srcOrd="0" destOrd="0" presId="urn:microsoft.com/office/officeart/2005/8/layout/list1"/>
    <dgm:cxn modelId="{74E64E91-ACE4-4D05-AE16-CE02CF4F79D4}" type="presParOf" srcId="{77CD56F9-B6E1-4690-91FE-B4F27B4086F3}" destId="{4A45FA5A-EF33-48F6-8894-F069E80E9CC5}" srcOrd="0" destOrd="0" presId="urn:microsoft.com/office/officeart/2005/8/layout/list1"/>
    <dgm:cxn modelId="{4447C499-B387-4FBF-82D8-BB828926A28A}" type="presParOf" srcId="{77CD56F9-B6E1-4690-91FE-B4F27B4086F3}" destId="{71D6E9B3-9658-496D-81ED-95054C613414}" srcOrd="1" destOrd="0" presId="urn:microsoft.com/office/officeart/2005/8/layout/list1"/>
    <dgm:cxn modelId="{0EFE375B-6500-4FCE-B98A-8521650B80D8}" type="presParOf" srcId="{C11DD6E1-8AF4-426E-92C1-B460745FB63F}" destId="{3D887042-3270-4543-A258-49B489BD9103}" srcOrd="1" destOrd="0" presId="urn:microsoft.com/office/officeart/2005/8/layout/list1"/>
    <dgm:cxn modelId="{E262E340-3E20-49AD-AFDA-D3EDE188B802}" type="presParOf" srcId="{C11DD6E1-8AF4-426E-92C1-B460745FB63F}" destId="{17FA7945-91C2-40D4-B58B-73F144B35261}" srcOrd="2" destOrd="0" presId="urn:microsoft.com/office/officeart/2005/8/layout/list1"/>
    <dgm:cxn modelId="{1BCA863C-D878-4AD9-9F03-5E4465FD7869}" type="presParOf" srcId="{C11DD6E1-8AF4-426E-92C1-B460745FB63F}" destId="{A5ED3D9F-0C24-4234-BB28-7A36AB8B0324}" srcOrd="3" destOrd="0" presId="urn:microsoft.com/office/officeart/2005/8/layout/list1"/>
    <dgm:cxn modelId="{104519E6-1664-4F58-B1D5-0227D95734AB}" type="presParOf" srcId="{C11DD6E1-8AF4-426E-92C1-B460745FB63F}" destId="{F475A1C2-8949-4990-9508-787904D371A4}" srcOrd="4" destOrd="0" presId="urn:microsoft.com/office/officeart/2005/8/layout/list1"/>
    <dgm:cxn modelId="{639CE9F2-8D7D-448E-B54F-B232A9539433}" type="presParOf" srcId="{F475A1C2-8949-4990-9508-787904D371A4}" destId="{E2E1DC53-C350-442E-8AC3-015C91D14A60}" srcOrd="0" destOrd="0" presId="urn:microsoft.com/office/officeart/2005/8/layout/list1"/>
    <dgm:cxn modelId="{93E003BA-F448-495B-A4F2-C5E41000252A}" type="presParOf" srcId="{F475A1C2-8949-4990-9508-787904D371A4}" destId="{1FE865DB-325D-47F6-821A-1FC57AD33361}" srcOrd="1" destOrd="0" presId="urn:microsoft.com/office/officeart/2005/8/layout/list1"/>
    <dgm:cxn modelId="{29A01C63-D138-458C-85C2-D1A4C45ACF49}" type="presParOf" srcId="{C11DD6E1-8AF4-426E-92C1-B460745FB63F}" destId="{94EF383F-7087-4089-8CA2-F728B58D0D48}" srcOrd="5" destOrd="0" presId="urn:microsoft.com/office/officeart/2005/8/layout/list1"/>
    <dgm:cxn modelId="{3976B495-3C04-4F9F-BBEA-0C9A7716F439}" type="presParOf" srcId="{C11DD6E1-8AF4-426E-92C1-B460745FB63F}" destId="{81244023-DB8E-410F-B8C6-7BF643C7E70C}" srcOrd="6" destOrd="0" presId="urn:microsoft.com/office/officeart/2005/8/layout/list1"/>
    <dgm:cxn modelId="{34A8A94F-A0D9-4B52-BEA3-8F3D5080785C}" type="presParOf" srcId="{C11DD6E1-8AF4-426E-92C1-B460745FB63F}" destId="{C29EF0A2-23A0-48C9-BBE9-5F21626CC861}" srcOrd="7" destOrd="0" presId="urn:microsoft.com/office/officeart/2005/8/layout/list1"/>
    <dgm:cxn modelId="{4129F642-F631-46B6-9723-13316131ACAA}" type="presParOf" srcId="{C11DD6E1-8AF4-426E-92C1-B460745FB63F}" destId="{39744159-2670-4C56-B377-1CC343851136}" srcOrd="8" destOrd="0" presId="urn:microsoft.com/office/officeart/2005/8/layout/list1"/>
    <dgm:cxn modelId="{00605B32-B028-4812-A47D-6B338025EB90}" type="presParOf" srcId="{39744159-2670-4C56-B377-1CC343851136}" destId="{EF0EF866-DB5A-4E54-8CCC-09BAD9D4E5B3}" srcOrd="0" destOrd="0" presId="urn:microsoft.com/office/officeart/2005/8/layout/list1"/>
    <dgm:cxn modelId="{8CEEE4D9-4C51-458D-85EC-36001972FE17}" type="presParOf" srcId="{39744159-2670-4C56-B377-1CC343851136}" destId="{F3ED4F40-DB4B-4A8A-892F-5A87FCCC2A9C}" srcOrd="1" destOrd="0" presId="urn:microsoft.com/office/officeart/2005/8/layout/list1"/>
    <dgm:cxn modelId="{83C91DA1-FD4B-47D1-AB9F-AE29A75C36AA}" type="presParOf" srcId="{C11DD6E1-8AF4-426E-92C1-B460745FB63F}" destId="{174CB682-4645-486A-96F2-B87BFE9C5AC1}" srcOrd="9" destOrd="0" presId="urn:microsoft.com/office/officeart/2005/8/layout/list1"/>
    <dgm:cxn modelId="{1FA15C03-35E8-48CB-9072-AA915BAE2122}" type="presParOf" srcId="{C11DD6E1-8AF4-426E-92C1-B460745FB63F}" destId="{30BB0E1F-95AA-4937-A235-D2EAEFC2A79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AD185C0-AD8D-44FF-8A90-4AE7B524508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B9DB84-9F8B-4182-98F5-3B9BF0849423}">
      <dgm:prSet phldrT="[Text]"/>
      <dgm:spPr/>
      <dgm:t>
        <a:bodyPr/>
        <a:lstStyle/>
        <a:p>
          <a:r>
            <a:rPr lang="en-US" dirty="0" smtClean="0"/>
            <a:t>Evaluation Questions</a:t>
          </a:r>
          <a:endParaRPr lang="en-US" dirty="0"/>
        </a:p>
      </dgm:t>
    </dgm:pt>
    <dgm:pt modelId="{62DC0DAF-2554-47AA-B94D-4E5C712D1BCD}" type="parTrans" cxnId="{03081FE4-E34C-4C87-AF36-38AF9AB7EF47}">
      <dgm:prSet/>
      <dgm:spPr/>
      <dgm:t>
        <a:bodyPr/>
        <a:lstStyle/>
        <a:p>
          <a:endParaRPr lang="en-US"/>
        </a:p>
      </dgm:t>
    </dgm:pt>
    <dgm:pt modelId="{FDB65123-0934-49A8-9350-E5726D20B690}" type="sibTrans" cxnId="{03081FE4-E34C-4C87-AF36-38AF9AB7EF47}">
      <dgm:prSet/>
      <dgm:spPr/>
      <dgm:t>
        <a:bodyPr/>
        <a:lstStyle/>
        <a:p>
          <a:endParaRPr lang="en-US"/>
        </a:p>
      </dgm:t>
    </dgm:pt>
    <dgm:pt modelId="{26CD5BE4-63A4-4A03-AEAB-C09FFBBACF46}">
      <dgm:prSet phldrT="[Text]"/>
      <dgm:spPr/>
      <dgm:t>
        <a:bodyPr/>
        <a:lstStyle/>
        <a:p>
          <a:r>
            <a:rPr lang="en-US" dirty="0" smtClean="0"/>
            <a:t>Evaluation Activities</a:t>
          </a:r>
        </a:p>
      </dgm:t>
    </dgm:pt>
    <dgm:pt modelId="{ECB11E7B-7252-4307-A896-B1A12E1B17A9}" type="parTrans" cxnId="{0711E614-87EE-4C93-BED7-FD1165191AF5}">
      <dgm:prSet/>
      <dgm:spPr/>
      <dgm:t>
        <a:bodyPr/>
        <a:lstStyle/>
        <a:p>
          <a:endParaRPr lang="en-US"/>
        </a:p>
      </dgm:t>
    </dgm:pt>
    <dgm:pt modelId="{C2DAEAAA-FD86-4288-9869-8260A786673E}" type="sibTrans" cxnId="{0711E614-87EE-4C93-BED7-FD1165191AF5}">
      <dgm:prSet/>
      <dgm:spPr/>
      <dgm:t>
        <a:bodyPr/>
        <a:lstStyle/>
        <a:p>
          <a:endParaRPr lang="en-US"/>
        </a:p>
      </dgm:t>
    </dgm:pt>
    <dgm:pt modelId="{237754F9-C45B-4544-8D02-5092730AC837}">
      <dgm:prSet phldrT="[Text]"/>
      <dgm:spPr/>
      <dgm:t>
        <a:bodyPr/>
        <a:lstStyle/>
        <a:p>
          <a:r>
            <a:rPr lang="en-US" dirty="0" smtClean="0"/>
            <a:t>Background research: Document review &amp; interviews</a:t>
          </a:r>
          <a:endParaRPr lang="en-US" dirty="0"/>
        </a:p>
      </dgm:t>
    </dgm:pt>
    <dgm:pt modelId="{86E0855E-1F95-4B59-AB5E-8789B4806521}" type="parTrans" cxnId="{92AED72A-A7BF-4653-86A3-C7DB785FB3CB}">
      <dgm:prSet/>
      <dgm:spPr/>
      <dgm:t>
        <a:bodyPr/>
        <a:lstStyle/>
        <a:p>
          <a:endParaRPr lang="en-US"/>
        </a:p>
      </dgm:t>
    </dgm:pt>
    <dgm:pt modelId="{B39164EC-B3B6-469C-9F91-DE13257E2992}" type="sibTrans" cxnId="{92AED72A-A7BF-4653-86A3-C7DB785FB3CB}">
      <dgm:prSet/>
      <dgm:spPr/>
      <dgm:t>
        <a:bodyPr/>
        <a:lstStyle/>
        <a:p>
          <a:endParaRPr lang="en-US"/>
        </a:p>
      </dgm:t>
    </dgm:pt>
    <dgm:pt modelId="{AB428378-DA15-4FEC-92E2-1651A7D1C866}">
      <dgm:prSet phldrT="[Text]"/>
      <dgm:spPr/>
      <dgm:t>
        <a:bodyPr/>
        <a:lstStyle/>
        <a:p>
          <a:r>
            <a:rPr lang="en-US" dirty="0" smtClean="0"/>
            <a:t>How is the program designed?</a:t>
          </a:r>
          <a:endParaRPr lang="en-US" dirty="0"/>
        </a:p>
      </dgm:t>
    </dgm:pt>
    <dgm:pt modelId="{98868AB2-BC1F-40CF-8272-D8DB388FBDD2}" type="parTrans" cxnId="{97F1D31B-9F26-42E1-AC08-72E870733DDA}">
      <dgm:prSet/>
      <dgm:spPr/>
      <dgm:t>
        <a:bodyPr/>
        <a:lstStyle/>
        <a:p>
          <a:endParaRPr lang="en-US"/>
        </a:p>
      </dgm:t>
    </dgm:pt>
    <dgm:pt modelId="{405F7A13-1AF5-4DAE-8360-14749E308358}" type="sibTrans" cxnId="{97F1D31B-9F26-42E1-AC08-72E870733DDA}">
      <dgm:prSet/>
      <dgm:spPr/>
      <dgm:t>
        <a:bodyPr/>
        <a:lstStyle/>
        <a:p>
          <a:endParaRPr lang="en-US"/>
        </a:p>
      </dgm:t>
    </dgm:pt>
    <dgm:pt modelId="{3FCDDFF5-F39E-403B-8C2A-E3EF30E042DB}">
      <dgm:prSet phldrT="[Text]"/>
      <dgm:spPr/>
      <dgm:t>
        <a:bodyPr/>
        <a:lstStyle/>
        <a:p>
          <a:r>
            <a:rPr lang="en-US" dirty="0" smtClean="0"/>
            <a:t>How is the program implemented?</a:t>
          </a:r>
          <a:endParaRPr lang="en-US" dirty="0"/>
        </a:p>
      </dgm:t>
    </dgm:pt>
    <dgm:pt modelId="{71993ECE-75B3-4C2D-AA4F-C222EE47F0AC}" type="parTrans" cxnId="{0F6E6A18-67AE-43C9-9274-98B27F27DDEA}">
      <dgm:prSet/>
      <dgm:spPr/>
      <dgm:t>
        <a:bodyPr/>
        <a:lstStyle/>
        <a:p>
          <a:endParaRPr lang="en-US"/>
        </a:p>
      </dgm:t>
    </dgm:pt>
    <dgm:pt modelId="{07D422A7-4811-4ACB-AAE9-B1A805D8DF60}" type="sibTrans" cxnId="{0F6E6A18-67AE-43C9-9274-98B27F27DDEA}">
      <dgm:prSet/>
      <dgm:spPr/>
      <dgm:t>
        <a:bodyPr/>
        <a:lstStyle/>
        <a:p>
          <a:endParaRPr lang="en-US"/>
        </a:p>
      </dgm:t>
    </dgm:pt>
    <dgm:pt modelId="{9814F178-C822-4E0A-9715-209BC92B470C}">
      <dgm:prSet phldrT="[Text]"/>
      <dgm:spPr/>
      <dgm:t>
        <a:bodyPr/>
        <a:lstStyle/>
        <a:p>
          <a:r>
            <a:rPr lang="en-US" dirty="0" smtClean="0"/>
            <a:t>Why is the program achieving or not achieving its goals?</a:t>
          </a:r>
          <a:endParaRPr lang="en-US" dirty="0"/>
        </a:p>
      </dgm:t>
    </dgm:pt>
    <dgm:pt modelId="{F7BF5D68-88B8-4471-AD25-11E66660EFAB}" type="parTrans" cxnId="{FF99F02D-9783-4143-B474-AB8E35A0733B}">
      <dgm:prSet/>
      <dgm:spPr/>
      <dgm:t>
        <a:bodyPr/>
        <a:lstStyle/>
        <a:p>
          <a:endParaRPr lang="en-US"/>
        </a:p>
      </dgm:t>
    </dgm:pt>
    <dgm:pt modelId="{D545DB47-3352-4089-B723-95C59DA56130}" type="sibTrans" cxnId="{FF99F02D-9783-4143-B474-AB8E35A0733B}">
      <dgm:prSet/>
      <dgm:spPr/>
      <dgm:t>
        <a:bodyPr/>
        <a:lstStyle/>
        <a:p>
          <a:endParaRPr lang="en-US"/>
        </a:p>
      </dgm:t>
    </dgm:pt>
    <dgm:pt modelId="{E5057FDF-230C-4DE5-9428-415A9618482A}">
      <dgm:prSet phldrT="[Text]"/>
      <dgm:spPr/>
      <dgm:t>
        <a:bodyPr/>
        <a:lstStyle/>
        <a:p>
          <a:r>
            <a:rPr lang="en-US" dirty="0" smtClean="0"/>
            <a:t>How can the program be </a:t>
          </a:r>
          <a:r>
            <a:rPr lang="en-US" dirty="0" smtClean="0"/>
            <a:t>improved?</a:t>
          </a:r>
          <a:endParaRPr lang="en-US" dirty="0"/>
        </a:p>
      </dgm:t>
    </dgm:pt>
    <dgm:pt modelId="{B1021931-423C-451A-9F73-14BAA8FED32F}" type="parTrans" cxnId="{8DBCE6FC-A7E1-4C89-B519-4EA99D2BFB07}">
      <dgm:prSet/>
      <dgm:spPr/>
      <dgm:t>
        <a:bodyPr/>
        <a:lstStyle/>
        <a:p>
          <a:endParaRPr lang="en-US"/>
        </a:p>
      </dgm:t>
    </dgm:pt>
    <dgm:pt modelId="{DFA3D132-2471-40F5-B0A7-F76872A70BF4}" type="sibTrans" cxnId="{8DBCE6FC-A7E1-4C89-B519-4EA99D2BFB07}">
      <dgm:prSet/>
      <dgm:spPr/>
      <dgm:t>
        <a:bodyPr/>
        <a:lstStyle/>
        <a:p>
          <a:endParaRPr lang="en-US"/>
        </a:p>
      </dgm:t>
    </dgm:pt>
    <dgm:pt modelId="{ED146D79-A1E1-4DCB-9330-F829C5331F4C}">
      <dgm:prSet phldrT="[Text]"/>
      <dgm:spPr/>
      <dgm:t>
        <a:bodyPr/>
        <a:lstStyle/>
        <a:p>
          <a:r>
            <a:rPr lang="en-US" dirty="0" smtClean="0"/>
            <a:t>Participant and nonparticipant surveys</a:t>
          </a:r>
          <a:endParaRPr lang="en-US" dirty="0"/>
        </a:p>
      </dgm:t>
    </dgm:pt>
    <dgm:pt modelId="{A1D3227C-3CDE-491B-801A-39BC306E58C2}" type="parTrans" cxnId="{DBF95EE6-F70B-4F18-B9C8-EB624EDD03F8}">
      <dgm:prSet/>
      <dgm:spPr/>
      <dgm:t>
        <a:bodyPr/>
        <a:lstStyle/>
        <a:p>
          <a:endParaRPr lang="en-US"/>
        </a:p>
      </dgm:t>
    </dgm:pt>
    <dgm:pt modelId="{A910ABCF-466D-4CE5-A84C-97AB7E7C0F71}" type="sibTrans" cxnId="{DBF95EE6-F70B-4F18-B9C8-EB624EDD03F8}">
      <dgm:prSet/>
      <dgm:spPr/>
      <dgm:t>
        <a:bodyPr/>
        <a:lstStyle/>
        <a:p>
          <a:endParaRPr lang="en-US"/>
        </a:p>
      </dgm:t>
    </dgm:pt>
    <dgm:pt modelId="{540F4A7E-A477-409C-8E54-C88C81F4E887}">
      <dgm:prSet phldrT="[Text]"/>
      <dgm:spPr/>
      <dgm:t>
        <a:bodyPr/>
        <a:lstStyle/>
        <a:p>
          <a:r>
            <a:rPr lang="en-US" dirty="0" smtClean="0"/>
            <a:t>On-site research: observations and inspections</a:t>
          </a:r>
          <a:endParaRPr lang="en-US" dirty="0"/>
        </a:p>
      </dgm:t>
    </dgm:pt>
    <dgm:pt modelId="{4610D345-E1EE-4046-AB8B-147250DB5D09}" type="parTrans" cxnId="{41AF4F1D-DC36-4141-8B31-60B28B357527}">
      <dgm:prSet/>
      <dgm:spPr/>
      <dgm:t>
        <a:bodyPr/>
        <a:lstStyle/>
        <a:p>
          <a:endParaRPr lang="en-US"/>
        </a:p>
      </dgm:t>
    </dgm:pt>
    <dgm:pt modelId="{E8E55049-A77C-4C7D-844A-AD96E6376B3B}" type="sibTrans" cxnId="{41AF4F1D-DC36-4141-8B31-60B28B357527}">
      <dgm:prSet/>
      <dgm:spPr/>
      <dgm:t>
        <a:bodyPr/>
        <a:lstStyle/>
        <a:p>
          <a:endParaRPr lang="en-US"/>
        </a:p>
      </dgm:t>
    </dgm:pt>
    <dgm:pt modelId="{6FDE6A38-7A70-4D46-BB56-7E3BE2CBCAD4}">
      <dgm:prSet phldrT="[Text]"/>
      <dgm:spPr/>
      <dgm:t>
        <a:bodyPr/>
        <a:lstStyle/>
        <a:p>
          <a:endParaRPr lang="en-US" dirty="0"/>
        </a:p>
      </dgm:t>
    </dgm:pt>
    <dgm:pt modelId="{92E45A9F-3C85-4154-9B62-B6109338D154}" type="parTrans" cxnId="{0D2DF309-921C-44F5-B22A-63EEF5AA5708}">
      <dgm:prSet/>
      <dgm:spPr/>
      <dgm:t>
        <a:bodyPr/>
        <a:lstStyle/>
        <a:p>
          <a:endParaRPr lang="en-US"/>
        </a:p>
      </dgm:t>
    </dgm:pt>
    <dgm:pt modelId="{CBDD85FF-2491-455C-8A2D-A69082F740A6}" type="sibTrans" cxnId="{0D2DF309-921C-44F5-B22A-63EEF5AA5708}">
      <dgm:prSet/>
      <dgm:spPr/>
      <dgm:t>
        <a:bodyPr/>
        <a:lstStyle/>
        <a:p>
          <a:endParaRPr lang="en-US"/>
        </a:p>
      </dgm:t>
    </dgm:pt>
    <dgm:pt modelId="{13F109ED-AF2C-449F-9679-50FE29F62933}" type="pres">
      <dgm:prSet presAssocID="{1AD185C0-AD8D-44FF-8A90-4AE7B524508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E41386-2567-4823-931E-ED6FC6F08111}" type="pres">
      <dgm:prSet presAssocID="{FAB9DB84-9F8B-4182-98F5-3B9BF0849423}" presName="parentLin" presStyleCnt="0"/>
      <dgm:spPr/>
    </dgm:pt>
    <dgm:pt modelId="{EF0110C1-85BB-4B45-8756-6A9C6C4CA2B3}" type="pres">
      <dgm:prSet presAssocID="{FAB9DB84-9F8B-4182-98F5-3B9BF0849423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48F5EBC7-213A-4C0C-BA8C-A4D03F083E53}" type="pres">
      <dgm:prSet presAssocID="{FAB9DB84-9F8B-4182-98F5-3B9BF084942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F29A9C-AA76-4E98-AE9C-17AFDFC69D6F}" type="pres">
      <dgm:prSet presAssocID="{FAB9DB84-9F8B-4182-98F5-3B9BF0849423}" presName="negativeSpace" presStyleCnt="0"/>
      <dgm:spPr/>
    </dgm:pt>
    <dgm:pt modelId="{CC35FA56-12B7-4B32-A58E-7E323398332A}" type="pres">
      <dgm:prSet presAssocID="{FAB9DB84-9F8B-4182-98F5-3B9BF0849423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421A09-40FB-4C3A-BBDF-455B4E05DAFC}" type="pres">
      <dgm:prSet presAssocID="{FDB65123-0934-49A8-9350-E5726D20B690}" presName="spaceBetweenRectangles" presStyleCnt="0"/>
      <dgm:spPr/>
    </dgm:pt>
    <dgm:pt modelId="{9D793895-2977-4931-9A4C-397A6A0F40B0}" type="pres">
      <dgm:prSet presAssocID="{26CD5BE4-63A4-4A03-AEAB-C09FFBBACF46}" presName="parentLin" presStyleCnt="0"/>
      <dgm:spPr/>
    </dgm:pt>
    <dgm:pt modelId="{CD14A76C-649C-4A90-A15E-842B78F4B191}" type="pres">
      <dgm:prSet presAssocID="{26CD5BE4-63A4-4A03-AEAB-C09FFBBACF46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C8E74920-8403-4707-9221-6BFACD1D0C40}" type="pres">
      <dgm:prSet presAssocID="{26CD5BE4-63A4-4A03-AEAB-C09FFBBACF4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19002B-CE8E-4644-AF49-3991CFC06023}" type="pres">
      <dgm:prSet presAssocID="{26CD5BE4-63A4-4A03-AEAB-C09FFBBACF46}" presName="negativeSpace" presStyleCnt="0"/>
      <dgm:spPr/>
    </dgm:pt>
    <dgm:pt modelId="{71D9F647-1F28-4722-9234-172B033DC92A}" type="pres">
      <dgm:prSet presAssocID="{26CD5BE4-63A4-4A03-AEAB-C09FFBBACF46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AED72A-A7BF-4653-86A3-C7DB785FB3CB}" srcId="{26CD5BE4-63A4-4A03-AEAB-C09FFBBACF46}" destId="{237754F9-C45B-4544-8D02-5092730AC837}" srcOrd="0" destOrd="0" parTransId="{86E0855E-1F95-4B59-AB5E-8789B4806521}" sibTransId="{B39164EC-B3B6-469C-9F91-DE13257E2992}"/>
    <dgm:cxn modelId="{DF67D479-B162-4186-BD5F-207960C73B45}" type="presOf" srcId="{FAB9DB84-9F8B-4182-98F5-3B9BF0849423}" destId="{EF0110C1-85BB-4B45-8756-6A9C6C4CA2B3}" srcOrd="0" destOrd="0" presId="urn:microsoft.com/office/officeart/2005/8/layout/list1"/>
    <dgm:cxn modelId="{0711E614-87EE-4C93-BED7-FD1165191AF5}" srcId="{1AD185C0-AD8D-44FF-8A90-4AE7B5245087}" destId="{26CD5BE4-63A4-4A03-AEAB-C09FFBBACF46}" srcOrd="1" destOrd="0" parTransId="{ECB11E7B-7252-4307-A896-B1A12E1B17A9}" sibTransId="{C2DAEAAA-FD86-4288-9869-8260A786673E}"/>
    <dgm:cxn modelId="{03081FE4-E34C-4C87-AF36-38AF9AB7EF47}" srcId="{1AD185C0-AD8D-44FF-8A90-4AE7B5245087}" destId="{FAB9DB84-9F8B-4182-98F5-3B9BF0849423}" srcOrd="0" destOrd="0" parTransId="{62DC0DAF-2554-47AA-B94D-4E5C712D1BCD}" sibTransId="{FDB65123-0934-49A8-9350-E5726D20B690}"/>
    <dgm:cxn modelId="{1C419BEA-B353-48FE-A36F-DEF745D2763A}" type="presOf" srcId="{26CD5BE4-63A4-4A03-AEAB-C09FFBBACF46}" destId="{CD14A76C-649C-4A90-A15E-842B78F4B191}" srcOrd="0" destOrd="0" presId="urn:microsoft.com/office/officeart/2005/8/layout/list1"/>
    <dgm:cxn modelId="{0F6E6A18-67AE-43C9-9274-98B27F27DDEA}" srcId="{FAB9DB84-9F8B-4182-98F5-3B9BF0849423}" destId="{3FCDDFF5-F39E-403B-8C2A-E3EF30E042DB}" srcOrd="1" destOrd="0" parTransId="{71993ECE-75B3-4C2D-AA4F-C222EE47F0AC}" sibTransId="{07D422A7-4811-4ACB-AAE9-B1A805D8DF60}"/>
    <dgm:cxn modelId="{4153DEA3-E5C7-4594-91DE-9EEAFBCC793D}" type="presOf" srcId="{1AD185C0-AD8D-44FF-8A90-4AE7B5245087}" destId="{13F109ED-AF2C-449F-9679-50FE29F62933}" srcOrd="0" destOrd="0" presId="urn:microsoft.com/office/officeart/2005/8/layout/list1"/>
    <dgm:cxn modelId="{97F1D31B-9F26-42E1-AC08-72E870733DDA}" srcId="{FAB9DB84-9F8B-4182-98F5-3B9BF0849423}" destId="{AB428378-DA15-4FEC-92E2-1651A7D1C866}" srcOrd="0" destOrd="0" parTransId="{98868AB2-BC1F-40CF-8272-D8DB388FBDD2}" sibTransId="{405F7A13-1AF5-4DAE-8360-14749E308358}"/>
    <dgm:cxn modelId="{30BA36E5-CA2E-4547-A269-C88E67956951}" type="presOf" srcId="{9814F178-C822-4E0A-9715-209BC92B470C}" destId="{CC35FA56-12B7-4B32-A58E-7E323398332A}" srcOrd="0" destOrd="2" presId="urn:microsoft.com/office/officeart/2005/8/layout/list1"/>
    <dgm:cxn modelId="{41AF4F1D-DC36-4141-8B31-60B28B357527}" srcId="{26CD5BE4-63A4-4A03-AEAB-C09FFBBACF46}" destId="{540F4A7E-A477-409C-8E54-C88C81F4E887}" srcOrd="2" destOrd="0" parTransId="{4610D345-E1EE-4046-AB8B-147250DB5D09}" sibTransId="{E8E55049-A77C-4C7D-844A-AD96E6376B3B}"/>
    <dgm:cxn modelId="{6DE39363-A93D-4406-A195-0AC6EB6E1356}" type="presOf" srcId="{FAB9DB84-9F8B-4182-98F5-3B9BF0849423}" destId="{48F5EBC7-213A-4C0C-BA8C-A4D03F083E53}" srcOrd="1" destOrd="0" presId="urn:microsoft.com/office/officeart/2005/8/layout/list1"/>
    <dgm:cxn modelId="{F9252BB5-5E04-4679-A67E-45D98CD73670}" type="presOf" srcId="{E5057FDF-230C-4DE5-9428-415A9618482A}" destId="{CC35FA56-12B7-4B32-A58E-7E323398332A}" srcOrd="0" destOrd="3" presId="urn:microsoft.com/office/officeart/2005/8/layout/list1"/>
    <dgm:cxn modelId="{7DF52BFC-EAA3-4D23-BFFE-17B2B92875E6}" type="presOf" srcId="{26CD5BE4-63A4-4A03-AEAB-C09FFBBACF46}" destId="{C8E74920-8403-4707-9221-6BFACD1D0C40}" srcOrd="1" destOrd="0" presId="urn:microsoft.com/office/officeart/2005/8/layout/list1"/>
    <dgm:cxn modelId="{DBF95EE6-F70B-4F18-B9C8-EB624EDD03F8}" srcId="{26CD5BE4-63A4-4A03-AEAB-C09FFBBACF46}" destId="{ED146D79-A1E1-4DCB-9330-F829C5331F4C}" srcOrd="1" destOrd="0" parTransId="{A1D3227C-3CDE-491B-801A-39BC306E58C2}" sibTransId="{A910ABCF-466D-4CE5-A84C-97AB7E7C0F71}"/>
    <dgm:cxn modelId="{8DBCE6FC-A7E1-4C89-B519-4EA99D2BFB07}" srcId="{FAB9DB84-9F8B-4182-98F5-3B9BF0849423}" destId="{E5057FDF-230C-4DE5-9428-415A9618482A}" srcOrd="3" destOrd="0" parTransId="{B1021931-423C-451A-9F73-14BAA8FED32F}" sibTransId="{DFA3D132-2471-40F5-B0A7-F76872A70BF4}"/>
    <dgm:cxn modelId="{3AE85748-3105-4395-8F3B-055FCE35EAB3}" type="presOf" srcId="{6FDE6A38-7A70-4D46-BB56-7E3BE2CBCAD4}" destId="{71D9F647-1F28-4722-9234-172B033DC92A}" srcOrd="0" destOrd="3" presId="urn:microsoft.com/office/officeart/2005/8/layout/list1"/>
    <dgm:cxn modelId="{3E10A863-3778-4702-856B-83DDE167CAB3}" type="presOf" srcId="{540F4A7E-A477-409C-8E54-C88C81F4E887}" destId="{71D9F647-1F28-4722-9234-172B033DC92A}" srcOrd="0" destOrd="2" presId="urn:microsoft.com/office/officeart/2005/8/layout/list1"/>
    <dgm:cxn modelId="{EB6DC336-1813-4C36-B056-4D3B7EFE3142}" type="presOf" srcId="{AB428378-DA15-4FEC-92E2-1651A7D1C866}" destId="{CC35FA56-12B7-4B32-A58E-7E323398332A}" srcOrd="0" destOrd="0" presId="urn:microsoft.com/office/officeart/2005/8/layout/list1"/>
    <dgm:cxn modelId="{0D2DF309-921C-44F5-B22A-63EEF5AA5708}" srcId="{26CD5BE4-63A4-4A03-AEAB-C09FFBBACF46}" destId="{6FDE6A38-7A70-4D46-BB56-7E3BE2CBCAD4}" srcOrd="3" destOrd="0" parTransId="{92E45A9F-3C85-4154-9B62-B6109338D154}" sibTransId="{CBDD85FF-2491-455C-8A2D-A69082F740A6}"/>
    <dgm:cxn modelId="{FF99F02D-9783-4143-B474-AB8E35A0733B}" srcId="{FAB9DB84-9F8B-4182-98F5-3B9BF0849423}" destId="{9814F178-C822-4E0A-9715-209BC92B470C}" srcOrd="2" destOrd="0" parTransId="{F7BF5D68-88B8-4471-AD25-11E66660EFAB}" sibTransId="{D545DB47-3352-4089-B723-95C59DA56130}"/>
    <dgm:cxn modelId="{49EDEDB8-213C-423F-9FE2-98C3CCBECDFE}" type="presOf" srcId="{237754F9-C45B-4544-8D02-5092730AC837}" destId="{71D9F647-1F28-4722-9234-172B033DC92A}" srcOrd="0" destOrd="0" presId="urn:microsoft.com/office/officeart/2005/8/layout/list1"/>
    <dgm:cxn modelId="{E6C6E64F-FBAB-424E-A150-C3E852C87F66}" type="presOf" srcId="{ED146D79-A1E1-4DCB-9330-F829C5331F4C}" destId="{71D9F647-1F28-4722-9234-172B033DC92A}" srcOrd="0" destOrd="1" presId="urn:microsoft.com/office/officeart/2005/8/layout/list1"/>
    <dgm:cxn modelId="{76288B17-BD06-4026-B232-4906EEF2D723}" type="presOf" srcId="{3FCDDFF5-F39E-403B-8C2A-E3EF30E042DB}" destId="{CC35FA56-12B7-4B32-A58E-7E323398332A}" srcOrd="0" destOrd="1" presId="urn:microsoft.com/office/officeart/2005/8/layout/list1"/>
    <dgm:cxn modelId="{365B0717-6B34-49E7-A2DE-ACABB4A52D30}" type="presParOf" srcId="{13F109ED-AF2C-449F-9679-50FE29F62933}" destId="{A9E41386-2567-4823-931E-ED6FC6F08111}" srcOrd="0" destOrd="0" presId="urn:microsoft.com/office/officeart/2005/8/layout/list1"/>
    <dgm:cxn modelId="{E0E142AB-31B1-4A45-9B58-14D11788CD65}" type="presParOf" srcId="{A9E41386-2567-4823-931E-ED6FC6F08111}" destId="{EF0110C1-85BB-4B45-8756-6A9C6C4CA2B3}" srcOrd="0" destOrd="0" presId="urn:microsoft.com/office/officeart/2005/8/layout/list1"/>
    <dgm:cxn modelId="{0365D2B2-EFCE-4815-BC11-B53040914598}" type="presParOf" srcId="{A9E41386-2567-4823-931E-ED6FC6F08111}" destId="{48F5EBC7-213A-4C0C-BA8C-A4D03F083E53}" srcOrd="1" destOrd="0" presId="urn:microsoft.com/office/officeart/2005/8/layout/list1"/>
    <dgm:cxn modelId="{9C1F7D16-041B-499C-ACF8-9CA77AEE4055}" type="presParOf" srcId="{13F109ED-AF2C-449F-9679-50FE29F62933}" destId="{10F29A9C-AA76-4E98-AE9C-17AFDFC69D6F}" srcOrd="1" destOrd="0" presId="urn:microsoft.com/office/officeart/2005/8/layout/list1"/>
    <dgm:cxn modelId="{D7393E74-D65B-418E-8AA6-E1B795D34B31}" type="presParOf" srcId="{13F109ED-AF2C-449F-9679-50FE29F62933}" destId="{CC35FA56-12B7-4B32-A58E-7E323398332A}" srcOrd="2" destOrd="0" presId="urn:microsoft.com/office/officeart/2005/8/layout/list1"/>
    <dgm:cxn modelId="{5CFFA815-C061-4936-9EF0-BFFBEE4DD2F5}" type="presParOf" srcId="{13F109ED-AF2C-449F-9679-50FE29F62933}" destId="{37421A09-40FB-4C3A-BBDF-455B4E05DAFC}" srcOrd="3" destOrd="0" presId="urn:microsoft.com/office/officeart/2005/8/layout/list1"/>
    <dgm:cxn modelId="{53DA757E-7991-46F7-9F8C-327B7C7C851F}" type="presParOf" srcId="{13F109ED-AF2C-449F-9679-50FE29F62933}" destId="{9D793895-2977-4931-9A4C-397A6A0F40B0}" srcOrd="4" destOrd="0" presId="urn:microsoft.com/office/officeart/2005/8/layout/list1"/>
    <dgm:cxn modelId="{F09813AF-428E-4CF7-8284-E18FC5E79E8D}" type="presParOf" srcId="{9D793895-2977-4931-9A4C-397A6A0F40B0}" destId="{CD14A76C-649C-4A90-A15E-842B78F4B191}" srcOrd="0" destOrd="0" presId="urn:microsoft.com/office/officeart/2005/8/layout/list1"/>
    <dgm:cxn modelId="{83455601-1816-4EED-8378-5568CF3803DA}" type="presParOf" srcId="{9D793895-2977-4931-9A4C-397A6A0F40B0}" destId="{C8E74920-8403-4707-9221-6BFACD1D0C40}" srcOrd="1" destOrd="0" presId="urn:microsoft.com/office/officeart/2005/8/layout/list1"/>
    <dgm:cxn modelId="{A6C1B6CB-9CBD-4792-A34A-6AA047BFE9AA}" type="presParOf" srcId="{13F109ED-AF2C-449F-9679-50FE29F62933}" destId="{3319002B-CE8E-4644-AF49-3991CFC06023}" srcOrd="5" destOrd="0" presId="urn:microsoft.com/office/officeart/2005/8/layout/list1"/>
    <dgm:cxn modelId="{5F98BB01-0016-46E2-B0F4-AD13BC26AFAC}" type="presParOf" srcId="{13F109ED-AF2C-449F-9679-50FE29F62933}" destId="{71D9F647-1F28-4722-9234-172B033DC92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AD185C0-AD8D-44FF-8A90-4AE7B524508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B9DB84-9F8B-4182-98F5-3B9BF0849423}">
      <dgm:prSet phldrT="[Text]"/>
      <dgm:spPr/>
      <dgm:t>
        <a:bodyPr/>
        <a:lstStyle/>
        <a:p>
          <a:r>
            <a:rPr lang="en-US" dirty="0" smtClean="0"/>
            <a:t>Evaluation Questions</a:t>
          </a:r>
          <a:endParaRPr lang="en-US" dirty="0"/>
        </a:p>
      </dgm:t>
    </dgm:pt>
    <dgm:pt modelId="{62DC0DAF-2554-47AA-B94D-4E5C712D1BCD}" type="parTrans" cxnId="{03081FE4-E34C-4C87-AF36-38AF9AB7EF47}">
      <dgm:prSet/>
      <dgm:spPr/>
      <dgm:t>
        <a:bodyPr/>
        <a:lstStyle/>
        <a:p>
          <a:endParaRPr lang="en-US"/>
        </a:p>
      </dgm:t>
    </dgm:pt>
    <dgm:pt modelId="{FDB65123-0934-49A8-9350-E5726D20B690}" type="sibTrans" cxnId="{03081FE4-E34C-4C87-AF36-38AF9AB7EF47}">
      <dgm:prSet/>
      <dgm:spPr/>
      <dgm:t>
        <a:bodyPr/>
        <a:lstStyle/>
        <a:p>
          <a:endParaRPr lang="en-US"/>
        </a:p>
      </dgm:t>
    </dgm:pt>
    <dgm:pt modelId="{26CD5BE4-63A4-4A03-AEAB-C09FFBBACF46}">
      <dgm:prSet phldrT="[Text]"/>
      <dgm:spPr/>
      <dgm:t>
        <a:bodyPr/>
        <a:lstStyle/>
        <a:p>
          <a:r>
            <a:rPr lang="en-US" dirty="0" smtClean="0"/>
            <a:t>Evaluation Activities</a:t>
          </a:r>
        </a:p>
      </dgm:t>
    </dgm:pt>
    <dgm:pt modelId="{ECB11E7B-7252-4307-A896-B1A12E1B17A9}" type="parTrans" cxnId="{0711E614-87EE-4C93-BED7-FD1165191AF5}">
      <dgm:prSet/>
      <dgm:spPr/>
      <dgm:t>
        <a:bodyPr/>
        <a:lstStyle/>
        <a:p>
          <a:endParaRPr lang="en-US"/>
        </a:p>
      </dgm:t>
    </dgm:pt>
    <dgm:pt modelId="{C2DAEAAA-FD86-4288-9869-8260A786673E}" type="sibTrans" cxnId="{0711E614-87EE-4C93-BED7-FD1165191AF5}">
      <dgm:prSet/>
      <dgm:spPr/>
      <dgm:t>
        <a:bodyPr/>
        <a:lstStyle/>
        <a:p>
          <a:endParaRPr lang="en-US"/>
        </a:p>
      </dgm:t>
    </dgm:pt>
    <dgm:pt modelId="{237754F9-C45B-4544-8D02-5092730AC837}">
      <dgm:prSet phldrT="[Text]"/>
      <dgm:spPr/>
      <dgm:t>
        <a:bodyPr/>
        <a:lstStyle/>
        <a:p>
          <a:r>
            <a:rPr lang="en-US" dirty="0" smtClean="0"/>
            <a:t>Program data analysis: Characterize participants, homes, services</a:t>
          </a:r>
          <a:endParaRPr lang="en-US" dirty="0"/>
        </a:p>
      </dgm:t>
    </dgm:pt>
    <dgm:pt modelId="{86E0855E-1F95-4B59-AB5E-8789B4806521}" type="parTrans" cxnId="{92AED72A-A7BF-4653-86A3-C7DB785FB3CB}">
      <dgm:prSet/>
      <dgm:spPr/>
      <dgm:t>
        <a:bodyPr/>
        <a:lstStyle/>
        <a:p>
          <a:endParaRPr lang="en-US"/>
        </a:p>
      </dgm:t>
    </dgm:pt>
    <dgm:pt modelId="{B39164EC-B3B6-469C-9F91-DE13257E2992}" type="sibTrans" cxnId="{92AED72A-A7BF-4653-86A3-C7DB785FB3CB}">
      <dgm:prSet/>
      <dgm:spPr/>
      <dgm:t>
        <a:bodyPr/>
        <a:lstStyle/>
        <a:p>
          <a:endParaRPr lang="en-US"/>
        </a:p>
      </dgm:t>
    </dgm:pt>
    <dgm:pt modelId="{AB428378-DA15-4FEC-92E2-1651A7D1C866}">
      <dgm:prSet phldrT="[Text]"/>
      <dgm:spPr/>
      <dgm:t>
        <a:bodyPr/>
        <a:lstStyle/>
        <a:p>
          <a:r>
            <a:rPr lang="en-US" dirty="0" smtClean="0"/>
            <a:t>How much energy was saved?</a:t>
          </a:r>
          <a:endParaRPr lang="en-US" dirty="0"/>
        </a:p>
      </dgm:t>
    </dgm:pt>
    <dgm:pt modelId="{98868AB2-BC1F-40CF-8272-D8DB388FBDD2}" type="parTrans" cxnId="{97F1D31B-9F26-42E1-AC08-72E870733DDA}">
      <dgm:prSet/>
      <dgm:spPr/>
      <dgm:t>
        <a:bodyPr/>
        <a:lstStyle/>
        <a:p>
          <a:endParaRPr lang="en-US"/>
        </a:p>
      </dgm:t>
    </dgm:pt>
    <dgm:pt modelId="{405F7A13-1AF5-4DAE-8360-14749E308358}" type="sibTrans" cxnId="{97F1D31B-9F26-42E1-AC08-72E870733DDA}">
      <dgm:prSet/>
      <dgm:spPr/>
      <dgm:t>
        <a:bodyPr/>
        <a:lstStyle/>
        <a:p>
          <a:endParaRPr lang="en-US"/>
        </a:p>
      </dgm:t>
    </dgm:pt>
    <dgm:pt modelId="{3FCDDFF5-F39E-403B-8C2A-E3EF30E042DB}">
      <dgm:prSet phldrT="[Text]"/>
      <dgm:spPr/>
      <dgm:t>
        <a:bodyPr/>
        <a:lstStyle/>
        <a:p>
          <a:r>
            <a:rPr lang="en-US" dirty="0" smtClean="0"/>
            <a:t>How much energy did individual measures save?</a:t>
          </a:r>
          <a:endParaRPr lang="en-US" dirty="0"/>
        </a:p>
      </dgm:t>
    </dgm:pt>
    <dgm:pt modelId="{71993ECE-75B3-4C2D-AA4F-C222EE47F0AC}" type="parTrans" cxnId="{0F6E6A18-67AE-43C9-9274-98B27F27DDEA}">
      <dgm:prSet/>
      <dgm:spPr/>
      <dgm:t>
        <a:bodyPr/>
        <a:lstStyle/>
        <a:p>
          <a:endParaRPr lang="en-US"/>
        </a:p>
      </dgm:t>
    </dgm:pt>
    <dgm:pt modelId="{07D422A7-4811-4ACB-AAE9-B1A805D8DF60}" type="sibTrans" cxnId="{0F6E6A18-67AE-43C9-9274-98B27F27DDEA}">
      <dgm:prSet/>
      <dgm:spPr/>
      <dgm:t>
        <a:bodyPr/>
        <a:lstStyle/>
        <a:p>
          <a:endParaRPr lang="en-US"/>
        </a:p>
      </dgm:t>
    </dgm:pt>
    <dgm:pt modelId="{9814F178-C822-4E0A-9715-209BC92B470C}">
      <dgm:prSet phldrT="[Text]"/>
      <dgm:spPr/>
      <dgm:t>
        <a:bodyPr/>
        <a:lstStyle/>
        <a:p>
          <a:r>
            <a:rPr lang="en-US" dirty="0" smtClean="0"/>
            <a:t>How do savings vary by pre-treatment usage, housing type, measure package, contractor, home characteristics?</a:t>
          </a:r>
          <a:endParaRPr lang="en-US" dirty="0"/>
        </a:p>
      </dgm:t>
    </dgm:pt>
    <dgm:pt modelId="{F7BF5D68-88B8-4471-AD25-11E66660EFAB}" type="parTrans" cxnId="{FF99F02D-9783-4143-B474-AB8E35A0733B}">
      <dgm:prSet/>
      <dgm:spPr/>
      <dgm:t>
        <a:bodyPr/>
        <a:lstStyle/>
        <a:p>
          <a:endParaRPr lang="en-US"/>
        </a:p>
      </dgm:t>
    </dgm:pt>
    <dgm:pt modelId="{D545DB47-3352-4089-B723-95C59DA56130}" type="sibTrans" cxnId="{FF99F02D-9783-4143-B474-AB8E35A0733B}">
      <dgm:prSet/>
      <dgm:spPr/>
      <dgm:t>
        <a:bodyPr/>
        <a:lstStyle/>
        <a:p>
          <a:endParaRPr lang="en-US"/>
        </a:p>
      </dgm:t>
    </dgm:pt>
    <dgm:pt modelId="{ED146D79-A1E1-4DCB-9330-F829C5331F4C}">
      <dgm:prSet phldrT="[Text]"/>
      <dgm:spPr/>
      <dgm:t>
        <a:bodyPr/>
        <a:lstStyle/>
        <a:p>
          <a:r>
            <a:rPr lang="en-US" dirty="0" smtClean="0"/>
            <a:t>Usage impact analysis: Energy usage billing data</a:t>
          </a:r>
          <a:endParaRPr lang="en-US" dirty="0"/>
        </a:p>
      </dgm:t>
    </dgm:pt>
    <dgm:pt modelId="{A1D3227C-3CDE-491B-801A-39BC306E58C2}" type="parTrans" cxnId="{DBF95EE6-F70B-4F18-B9C8-EB624EDD03F8}">
      <dgm:prSet/>
      <dgm:spPr/>
      <dgm:t>
        <a:bodyPr/>
        <a:lstStyle/>
        <a:p>
          <a:endParaRPr lang="en-US"/>
        </a:p>
      </dgm:t>
    </dgm:pt>
    <dgm:pt modelId="{A910ABCF-466D-4CE5-A84C-97AB7E7C0F71}" type="sibTrans" cxnId="{DBF95EE6-F70B-4F18-B9C8-EB624EDD03F8}">
      <dgm:prSet/>
      <dgm:spPr/>
      <dgm:t>
        <a:bodyPr/>
        <a:lstStyle/>
        <a:p>
          <a:endParaRPr lang="en-US"/>
        </a:p>
      </dgm:t>
    </dgm:pt>
    <dgm:pt modelId="{540F4A7E-A477-409C-8E54-C88C81F4E887}">
      <dgm:prSet phldrT="[Text]"/>
      <dgm:spPr/>
      <dgm:t>
        <a:bodyPr/>
        <a:lstStyle/>
        <a:p>
          <a:r>
            <a:rPr lang="en-US" dirty="0" smtClean="0"/>
            <a:t>Payment impact analysis: bills, subsidy, affordability, payment</a:t>
          </a:r>
          <a:endParaRPr lang="en-US" dirty="0"/>
        </a:p>
      </dgm:t>
    </dgm:pt>
    <dgm:pt modelId="{4610D345-E1EE-4046-AB8B-147250DB5D09}" type="parTrans" cxnId="{41AF4F1D-DC36-4141-8B31-60B28B357527}">
      <dgm:prSet/>
      <dgm:spPr/>
      <dgm:t>
        <a:bodyPr/>
        <a:lstStyle/>
        <a:p>
          <a:endParaRPr lang="en-US"/>
        </a:p>
      </dgm:t>
    </dgm:pt>
    <dgm:pt modelId="{E8E55049-A77C-4C7D-844A-AD96E6376B3B}" type="sibTrans" cxnId="{41AF4F1D-DC36-4141-8B31-60B28B357527}">
      <dgm:prSet/>
      <dgm:spPr/>
      <dgm:t>
        <a:bodyPr/>
        <a:lstStyle/>
        <a:p>
          <a:endParaRPr lang="en-US"/>
        </a:p>
      </dgm:t>
    </dgm:pt>
    <dgm:pt modelId="{6FDE6A38-7A70-4D46-BB56-7E3BE2CBCAD4}">
      <dgm:prSet phldrT="[Text]"/>
      <dgm:spPr/>
      <dgm:t>
        <a:bodyPr/>
        <a:lstStyle/>
        <a:p>
          <a:endParaRPr lang="en-US" dirty="0"/>
        </a:p>
      </dgm:t>
    </dgm:pt>
    <dgm:pt modelId="{92E45A9F-3C85-4154-9B62-B6109338D154}" type="parTrans" cxnId="{0D2DF309-921C-44F5-B22A-63EEF5AA5708}">
      <dgm:prSet/>
      <dgm:spPr/>
      <dgm:t>
        <a:bodyPr/>
        <a:lstStyle/>
        <a:p>
          <a:endParaRPr lang="en-US"/>
        </a:p>
      </dgm:t>
    </dgm:pt>
    <dgm:pt modelId="{CBDD85FF-2491-455C-8A2D-A69082F740A6}" type="sibTrans" cxnId="{0D2DF309-921C-44F5-B22A-63EEF5AA5708}">
      <dgm:prSet/>
      <dgm:spPr/>
      <dgm:t>
        <a:bodyPr/>
        <a:lstStyle/>
        <a:p>
          <a:endParaRPr lang="en-US"/>
        </a:p>
      </dgm:t>
    </dgm:pt>
    <dgm:pt modelId="{078E7391-D4C5-4AAE-B897-1229F9BE56F4}">
      <dgm:prSet phldrT="[Text]"/>
      <dgm:spPr/>
      <dgm:t>
        <a:bodyPr/>
        <a:lstStyle/>
        <a:p>
          <a:r>
            <a:rPr lang="en-US" dirty="0" smtClean="0"/>
            <a:t>Performance measurement</a:t>
          </a:r>
          <a:endParaRPr lang="en-US" dirty="0"/>
        </a:p>
      </dgm:t>
    </dgm:pt>
    <dgm:pt modelId="{545ACB02-D3B4-4038-B34C-D70F0C4F2A13}" type="parTrans" cxnId="{5E180140-5401-45F2-8E2D-C7E24609610F}">
      <dgm:prSet/>
      <dgm:spPr/>
      <dgm:t>
        <a:bodyPr/>
        <a:lstStyle/>
        <a:p>
          <a:endParaRPr lang="en-US"/>
        </a:p>
      </dgm:t>
    </dgm:pt>
    <dgm:pt modelId="{7FD45BDC-54CD-41BF-9DC3-B1DD18C3EE61}" type="sibTrans" cxnId="{5E180140-5401-45F2-8E2D-C7E24609610F}">
      <dgm:prSet/>
      <dgm:spPr/>
      <dgm:t>
        <a:bodyPr/>
        <a:lstStyle/>
        <a:p>
          <a:endParaRPr lang="en-US"/>
        </a:p>
      </dgm:t>
    </dgm:pt>
    <dgm:pt modelId="{E17F92EB-900E-4160-8576-ABAD34BA0AC6}">
      <dgm:prSet phldrT="[Text]"/>
      <dgm:spPr/>
      <dgm:t>
        <a:bodyPr/>
        <a:lstStyle/>
        <a:p>
          <a:r>
            <a:rPr lang="en-US" dirty="0" smtClean="0"/>
            <a:t>Realization rate analysis: comparison of usage estimates to projections</a:t>
          </a:r>
          <a:endParaRPr lang="en-US" dirty="0"/>
        </a:p>
      </dgm:t>
    </dgm:pt>
    <dgm:pt modelId="{758AE501-2799-49BF-B4A3-27E9B5BF93D7}" type="parTrans" cxnId="{2883BA46-2E15-456B-8AAA-1A5475F89C7B}">
      <dgm:prSet/>
      <dgm:spPr/>
      <dgm:t>
        <a:bodyPr/>
        <a:lstStyle/>
        <a:p>
          <a:endParaRPr lang="en-US"/>
        </a:p>
      </dgm:t>
    </dgm:pt>
    <dgm:pt modelId="{390CBD22-20C5-4B5B-88E4-BD267F8FCEF1}" type="sibTrans" cxnId="{2883BA46-2E15-456B-8AAA-1A5475F89C7B}">
      <dgm:prSet/>
      <dgm:spPr/>
      <dgm:t>
        <a:bodyPr/>
        <a:lstStyle/>
        <a:p>
          <a:endParaRPr lang="en-US"/>
        </a:p>
      </dgm:t>
    </dgm:pt>
    <dgm:pt modelId="{7902F238-EF41-48A6-8D5F-DD0D0F757437}">
      <dgm:prSet phldrT="[Text]"/>
      <dgm:spPr/>
      <dgm:t>
        <a:bodyPr/>
        <a:lstStyle/>
        <a:p>
          <a:r>
            <a:rPr lang="en-US" dirty="0" smtClean="0"/>
            <a:t>Cost-effectiveness testing</a:t>
          </a:r>
          <a:endParaRPr lang="en-US" dirty="0"/>
        </a:p>
      </dgm:t>
    </dgm:pt>
    <dgm:pt modelId="{7DBC078F-F7DA-46D8-99CD-19C3A419CC8B}" type="parTrans" cxnId="{C742D0DA-F477-4DC4-96FE-33470444E5C9}">
      <dgm:prSet/>
      <dgm:spPr/>
    </dgm:pt>
    <dgm:pt modelId="{63EF2EDD-647C-4C8D-99BA-F7200111CCFE}" type="sibTrans" cxnId="{C742D0DA-F477-4DC4-96FE-33470444E5C9}">
      <dgm:prSet/>
      <dgm:spPr/>
    </dgm:pt>
    <dgm:pt modelId="{13F109ED-AF2C-449F-9679-50FE29F62933}" type="pres">
      <dgm:prSet presAssocID="{1AD185C0-AD8D-44FF-8A90-4AE7B524508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E41386-2567-4823-931E-ED6FC6F08111}" type="pres">
      <dgm:prSet presAssocID="{FAB9DB84-9F8B-4182-98F5-3B9BF0849423}" presName="parentLin" presStyleCnt="0"/>
      <dgm:spPr/>
    </dgm:pt>
    <dgm:pt modelId="{EF0110C1-85BB-4B45-8756-6A9C6C4CA2B3}" type="pres">
      <dgm:prSet presAssocID="{FAB9DB84-9F8B-4182-98F5-3B9BF0849423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48F5EBC7-213A-4C0C-BA8C-A4D03F083E53}" type="pres">
      <dgm:prSet presAssocID="{FAB9DB84-9F8B-4182-98F5-3B9BF084942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F29A9C-AA76-4E98-AE9C-17AFDFC69D6F}" type="pres">
      <dgm:prSet presAssocID="{FAB9DB84-9F8B-4182-98F5-3B9BF0849423}" presName="negativeSpace" presStyleCnt="0"/>
      <dgm:spPr/>
    </dgm:pt>
    <dgm:pt modelId="{CC35FA56-12B7-4B32-A58E-7E323398332A}" type="pres">
      <dgm:prSet presAssocID="{FAB9DB84-9F8B-4182-98F5-3B9BF0849423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421A09-40FB-4C3A-BBDF-455B4E05DAFC}" type="pres">
      <dgm:prSet presAssocID="{FDB65123-0934-49A8-9350-E5726D20B690}" presName="spaceBetweenRectangles" presStyleCnt="0"/>
      <dgm:spPr/>
    </dgm:pt>
    <dgm:pt modelId="{9D793895-2977-4931-9A4C-397A6A0F40B0}" type="pres">
      <dgm:prSet presAssocID="{26CD5BE4-63A4-4A03-AEAB-C09FFBBACF46}" presName="parentLin" presStyleCnt="0"/>
      <dgm:spPr/>
    </dgm:pt>
    <dgm:pt modelId="{CD14A76C-649C-4A90-A15E-842B78F4B191}" type="pres">
      <dgm:prSet presAssocID="{26CD5BE4-63A4-4A03-AEAB-C09FFBBACF46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C8E74920-8403-4707-9221-6BFACD1D0C40}" type="pres">
      <dgm:prSet presAssocID="{26CD5BE4-63A4-4A03-AEAB-C09FFBBACF4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19002B-CE8E-4644-AF49-3991CFC06023}" type="pres">
      <dgm:prSet presAssocID="{26CD5BE4-63A4-4A03-AEAB-C09FFBBACF46}" presName="negativeSpace" presStyleCnt="0"/>
      <dgm:spPr/>
    </dgm:pt>
    <dgm:pt modelId="{71D9F647-1F28-4722-9234-172B033DC92A}" type="pres">
      <dgm:prSet presAssocID="{26CD5BE4-63A4-4A03-AEAB-C09FFBBACF46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AED72A-A7BF-4653-86A3-C7DB785FB3CB}" srcId="{26CD5BE4-63A4-4A03-AEAB-C09FFBBACF46}" destId="{237754F9-C45B-4544-8D02-5092730AC837}" srcOrd="0" destOrd="0" parTransId="{86E0855E-1F95-4B59-AB5E-8789B4806521}" sibTransId="{B39164EC-B3B6-469C-9F91-DE13257E2992}"/>
    <dgm:cxn modelId="{9640D44E-2160-4177-B90E-D6785F9DC6B3}" type="presOf" srcId="{1AD185C0-AD8D-44FF-8A90-4AE7B5245087}" destId="{13F109ED-AF2C-449F-9679-50FE29F62933}" srcOrd="0" destOrd="0" presId="urn:microsoft.com/office/officeart/2005/8/layout/list1"/>
    <dgm:cxn modelId="{03081FE4-E34C-4C87-AF36-38AF9AB7EF47}" srcId="{1AD185C0-AD8D-44FF-8A90-4AE7B5245087}" destId="{FAB9DB84-9F8B-4182-98F5-3B9BF0849423}" srcOrd="0" destOrd="0" parTransId="{62DC0DAF-2554-47AA-B94D-4E5C712D1BCD}" sibTransId="{FDB65123-0934-49A8-9350-E5726D20B690}"/>
    <dgm:cxn modelId="{63890681-3000-4DC6-9E6B-57FD8D422551}" type="presOf" srcId="{6FDE6A38-7A70-4D46-BB56-7E3BE2CBCAD4}" destId="{71D9F647-1F28-4722-9234-172B033DC92A}" srcOrd="0" destOrd="6" presId="urn:microsoft.com/office/officeart/2005/8/layout/list1"/>
    <dgm:cxn modelId="{53355EFF-1493-4021-B12F-566460AB2897}" type="presOf" srcId="{237754F9-C45B-4544-8D02-5092730AC837}" destId="{71D9F647-1F28-4722-9234-172B033DC92A}" srcOrd="0" destOrd="0" presId="urn:microsoft.com/office/officeart/2005/8/layout/list1"/>
    <dgm:cxn modelId="{0711E614-87EE-4C93-BED7-FD1165191AF5}" srcId="{1AD185C0-AD8D-44FF-8A90-4AE7B5245087}" destId="{26CD5BE4-63A4-4A03-AEAB-C09FFBBACF46}" srcOrd="1" destOrd="0" parTransId="{ECB11E7B-7252-4307-A896-B1A12E1B17A9}" sibTransId="{C2DAEAAA-FD86-4288-9869-8260A786673E}"/>
    <dgm:cxn modelId="{0F6E6A18-67AE-43C9-9274-98B27F27DDEA}" srcId="{FAB9DB84-9F8B-4182-98F5-3B9BF0849423}" destId="{3FCDDFF5-F39E-403B-8C2A-E3EF30E042DB}" srcOrd="1" destOrd="0" parTransId="{71993ECE-75B3-4C2D-AA4F-C222EE47F0AC}" sibTransId="{07D422A7-4811-4ACB-AAE9-B1A805D8DF60}"/>
    <dgm:cxn modelId="{0A3EDEC2-19A7-4AE0-9AC5-F92275FF6287}" type="presOf" srcId="{ED146D79-A1E1-4DCB-9330-F829C5331F4C}" destId="{71D9F647-1F28-4722-9234-172B033DC92A}" srcOrd="0" destOrd="1" presId="urn:microsoft.com/office/officeart/2005/8/layout/list1"/>
    <dgm:cxn modelId="{97F1D31B-9F26-42E1-AC08-72E870733DDA}" srcId="{FAB9DB84-9F8B-4182-98F5-3B9BF0849423}" destId="{AB428378-DA15-4FEC-92E2-1651A7D1C866}" srcOrd="0" destOrd="0" parTransId="{98868AB2-BC1F-40CF-8272-D8DB388FBDD2}" sibTransId="{405F7A13-1AF5-4DAE-8360-14749E308358}"/>
    <dgm:cxn modelId="{5E180140-5401-45F2-8E2D-C7E24609610F}" srcId="{26CD5BE4-63A4-4A03-AEAB-C09FFBBACF46}" destId="{078E7391-D4C5-4AAE-B897-1229F9BE56F4}" srcOrd="5" destOrd="0" parTransId="{545ACB02-D3B4-4038-B34C-D70F0C4F2A13}" sibTransId="{7FD45BDC-54CD-41BF-9DC3-B1DD18C3EE61}"/>
    <dgm:cxn modelId="{41AF4F1D-DC36-4141-8B31-60B28B357527}" srcId="{26CD5BE4-63A4-4A03-AEAB-C09FFBBACF46}" destId="{540F4A7E-A477-409C-8E54-C88C81F4E887}" srcOrd="2" destOrd="0" parTransId="{4610D345-E1EE-4046-AB8B-147250DB5D09}" sibTransId="{E8E55049-A77C-4C7D-844A-AD96E6376B3B}"/>
    <dgm:cxn modelId="{DB4CC1FC-8232-4DDB-8776-2F2CC7CCAE08}" type="presOf" srcId="{7902F238-EF41-48A6-8D5F-DD0D0F757437}" destId="{71D9F647-1F28-4722-9234-172B033DC92A}" srcOrd="0" destOrd="4" presId="urn:microsoft.com/office/officeart/2005/8/layout/list1"/>
    <dgm:cxn modelId="{433FB998-4993-4AFB-B62B-557CE16CB168}" type="presOf" srcId="{AB428378-DA15-4FEC-92E2-1651A7D1C866}" destId="{CC35FA56-12B7-4B32-A58E-7E323398332A}" srcOrd="0" destOrd="0" presId="urn:microsoft.com/office/officeart/2005/8/layout/list1"/>
    <dgm:cxn modelId="{89FB85F4-96B2-414B-AD44-B5C70E4EBA76}" type="presOf" srcId="{E17F92EB-900E-4160-8576-ABAD34BA0AC6}" destId="{71D9F647-1F28-4722-9234-172B033DC92A}" srcOrd="0" destOrd="3" presId="urn:microsoft.com/office/officeart/2005/8/layout/list1"/>
    <dgm:cxn modelId="{4621B097-D9C9-46A6-90D8-F6B2014418F9}" type="presOf" srcId="{3FCDDFF5-F39E-403B-8C2A-E3EF30E042DB}" destId="{CC35FA56-12B7-4B32-A58E-7E323398332A}" srcOrd="0" destOrd="1" presId="urn:microsoft.com/office/officeart/2005/8/layout/list1"/>
    <dgm:cxn modelId="{DBF95EE6-F70B-4F18-B9C8-EB624EDD03F8}" srcId="{26CD5BE4-63A4-4A03-AEAB-C09FFBBACF46}" destId="{ED146D79-A1E1-4DCB-9330-F829C5331F4C}" srcOrd="1" destOrd="0" parTransId="{A1D3227C-3CDE-491B-801A-39BC306E58C2}" sibTransId="{A910ABCF-466D-4CE5-A84C-97AB7E7C0F71}"/>
    <dgm:cxn modelId="{C742D0DA-F477-4DC4-96FE-33470444E5C9}" srcId="{26CD5BE4-63A4-4A03-AEAB-C09FFBBACF46}" destId="{7902F238-EF41-48A6-8D5F-DD0D0F757437}" srcOrd="4" destOrd="0" parTransId="{7DBC078F-F7DA-46D8-99CD-19C3A419CC8B}" sibTransId="{63EF2EDD-647C-4C8D-99BA-F7200111CCFE}"/>
    <dgm:cxn modelId="{8C9FDDD9-40D9-4DE4-A37D-5E1083CFB5C2}" type="presOf" srcId="{26CD5BE4-63A4-4A03-AEAB-C09FFBBACF46}" destId="{CD14A76C-649C-4A90-A15E-842B78F4B191}" srcOrd="0" destOrd="0" presId="urn:microsoft.com/office/officeart/2005/8/layout/list1"/>
    <dgm:cxn modelId="{E3107E8B-B331-489B-AE77-18DBE5E964F5}" type="presOf" srcId="{26CD5BE4-63A4-4A03-AEAB-C09FFBBACF46}" destId="{C8E74920-8403-4707-9221-6BFACD1D0C40}" srcOrd="1" destOrd="0" presId="urn:microsoft.com/office/officeart/2005/8/layout/list1"/>
    <dgm:cxn modelId="{FF99F02D-9783-4143-B474-AB8E35A0733B}" srcId="{FAB9DB84-9F8B-4182-98F5-3B9BF0849423}" destId="{9814F178-C822-4E0A-9715-209BC92B470C}" srcOrd="2" destOrd="0" parTransId="{F7BF5D68-88B8-4471-AD25-11E66660EFAB}" sibTransId="{D545DB47-3352-4089-B723-95C59DA56130}"/>
    <dgm:cxn modelId="{0D2DF309-921C-44F5-B22A-63EEF5AA5708}" srcId="{26CD5BE4-63A4-4A03-AEAB-C09FFBBACF46}" destId="{6FDE6A38-7A70-4D46-BB56-7E3BE2CBCAD4}" srcOrd="6" destOrd="0" parTransId="{92E45A9F-3C85-4154-9B62-B6109338D154}" sibTransId="{CBDD85FF-2491-455C-8A2D-A69082F740A6}"/>
    <dgm:cxn modelId="{2883BA46-2E15-456B-8AAA-1A5475F89C7B}" srcId="{26CD5BE4-63A4-4A03-AEAB-C09FFBBACF46}" destId="{E17F92EB-900E-4160-8576-ABAD34BA0AC6}" srcOrd="3" destOrd="0" parTransId="{758AE501-2799-49BF-B4A3-27E9B5BF93D7}" sibTransId="{390CBD22-20C5-4B5B-88E4-BD267F8FCEF1}"/>
    <dgm:cxn modelId="{4B2ECE00-96FE-4EC9-8EB2-0014A0E8DB32}" type="presOf" srcId="{9814F178-C822-4E0A-9715-209BC92B470C}" destId="{CC35FA56-12B7-4B32-A58E-7E323398332A}" srcOrd="0" destOrd="2" presId="urn:microsoft.com/office/officeart/2005/8/layout/list1"/>
    <dgm:cxn modelId="{DF19E923-22A0-44BA-948F-4E32160AE48E}" type="presOf" srcId="{FAB9DB84-9F8B-4182-98F5-3B9BF0849423}" destId="{EF0110C1-85BB-4B45-8756-6A9C6C4CA2B3}" srcOrd="0" destOrd="0" presId="urn:microsoft.com/office/officeart/2005/8/layout/list1"/>
    <dgm:cxn modelId="{D33E00E9-B89A-437A-9075-66E10975C384}" type="presOf" srcId="{FAB9DB84-9F8B-4182-98F5-3B9BF0849423}" destId="{48F5EBC7-213A-4C0C-BA8C-A4D03F083E53}" srcOrd="1" destOrd="0" presId="urn:microsoft.com/office/officeart/2005/8/layout/list1"/>
    <dgm:cxn modelId="{98295943-9886-4945-A1BF-8D15A1CD4ADC}" type="presOf" srcId="{078E7391-D4C5-4AAE-B897-1229F9BE56F4}" destId="{71D9F647-1F28-4722-9234-172B033DC92A}" srcOrd="0" destOrd="5" presId="urn:microsoft.com/office/officeart/2005/8/layout/list1"/>
    <dgm:cxn modelId="{9759BB6B-3E9C-4838-954A-BAC441DAAEC3}" type="presOf" srcId="{540F4A7E-A477-409C-8E54-C88C81F4E887}" destId="{71D9F647-1F28-4722-9234-172B033DC92A}" srcOrd="0" destOrd="2" presId="urn:microsoft.com/office/officeart/2005/8/layout/list1"/>
    <dgm:cxn modelId="{2D6CF3BE-EB25-43DB-A8DD-F9EA7F715971}" type="presParOf" srcId="{13F109ED-AF2C-449F-9679-50FE29F62933}" destId="{A9E41386-2567-4823-931E-ED6FC6F08111}" srcOrd="0" destOrd="0" presId="urn:microsoft.com/office/officeart/2005/8/layout/list1"/>
    <dgm:cxn modelId="{C96FB16B-B557-49CC-B9F4-4EB1600B55FE}" type="presParOf" srcId="{A9E41386-2567-4823-931E-ED6FC6F08111}" destId="{EF0110C1-85BB-4B45-8756-6A9C6C4CA2B3}" srcOrd="0" destOrd="0" presId="urn:microsoft.com/office/officeart/2005/8/layout/list1"/>
    <dgm:cxn modelId="{8A7E31BE-8E1E-4D20-A0B3-368ABE2CC76F}" type="presParOf" srcId="{A9E41386-2567-4823-931E-ED6FC6F08111}" destId="{48F5EBC7-213A-4C0C-BA8C-A4D03F083E53}" srcOrd="1" destOrd="0" presId="urn:microsoft.com/office/officeart/2005/8/layout/list1"/>
    <dgm:cxn modelId="{082765B2-7CAC-4A27-82B3-BF49D7C38E1C}" type="presParOf" srcId="{13F109ED-AF2C-449F-9679-50FE29F62933}" destId="{10F29A9C-AA76-4E98-AE9C-17AFDFC69D6F}" srcOrd="1" destOrd="0" presId="urn:microsoft.com/office/officeart/2005/8/layout/list1"/>
    <dgm:cxn modelId="{ADAF651E-3758-48EF-A567-615C76389A62}" type="presParOf" srcId="{13F109ED-AF2C-449F-9679-50FE29F62933}" destId="{CC35FA56-12B7-4B32-A58E-7E323398332A}" srcOrd="2" destOrd="0" presId="urn:microsoft.com/office/officeart/2005/8/layout/list1"/>
    <dgm:cxn modelId="{44ADB521-3C9F-40E1-9D63-A6AD36C79F39}" type="presParOf" srcId="{13F109ED-AF2C-449F-9679-50FE29F62933}" destId="{37421A09-40FB-4C3A-BBDF-455B4E05DAFC}" srcOrd="3" destOrd="0" presId="urn:microsoft.com/office/officeart/2005/8/layout/list1"/>
    <dgm:cxn modelId="{9ED27A0B-467E-4BA5-B1FB-8606B262C93C}" type="presParOf" srcId="{13F109ED-AF2C-449F-9679-50FE29F62933}" destId="{9D793895-2977-4931-9A4C-397A6A0F40B0}" srcOrd="4" destOrd="0" presId="urn:microsoft.com/office/officeart/2005/8/layout/list1"/>
    <dgm:cxn modelId="{11D4A575-A4DD-4AF5-BE40-71AD75C59088}" type="presParOf" srcId="{9D793895-2977-4931-9A4C-397A6A0F40B0}" destId="{CD14A76C-649C-4A90-A15E-842B78F4B191}" srcOrd="0" destOrd="0" presId="urn:microsoft.com/office/officeart/2005/8/layout/list1"/>
    <dgm:cxn modelId="{CAF0D784-EFBE-40D4-91D7-E846D6B8550B}" type="presParOf" srcId="{9D793895-2977-4931-9A4C-397A6A0F40B0}" destId="{C8E74920-8403-4707-9221-6BFACD1D0C40}" srcOrd="1" destOrd="0" presId="urn:microsoft.com/office/officeart/2005/8/layout/list1"/>
    <dgm:cxn modelId="{D07F12C4-DB79-40DF-A308-D4BDB2C6ADD7}" type="presParOf" srcId="{13F109ED-AF2C-449F-9679-50FE29F62933}" destId="{3319002B-CE8E-4644-AF49-3991CFC06023}" srcOrd="5" destOrd="0" presId="urn:microsoft.com/office/officeart/2005/8/layout/list1"/>
    <dgm:cxn modelId="{B883FCFD-87B0-4750-B66F-CB03E9A59DC7}" type="presParOf" srcId="{13F109ED-AF2C-449F-9679-50FE29F62933}" destId="{71D9F647-1F28-4722-9234-172B033DC92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A110301-11FD-4E97-B696-02B796486D6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197C59-0BF0-45FD-882D-04BCF94CD42D}">
      <dgm:prSet phldrT="[Text]"/>
      <dgm:spPr/>
      <dgm:t>
        <a:bodyPr/>
        <a:lstStyle/>
        <a:p>
          <a:r>
            <a:rPr lang="en-US" dirty="0" smtClean="0"/>
            <a:t>Goals</a:t>
          </a:r>
          <a:endParaRPr lang="en-US" dirty="0"/>
        </a:p>
      </dgm:t>
    </dgm:pt>
    <dgm:pt modelId="{8F26F4D4-B62A-4527-B15A-8CE382A204DF}" type="parTrans" cxnId="{9401955B-2F8A-4E7D-A40C-68B9E70D7121}">
      <dgm:prSet/>
      <dgm:spPr/>
      <dgm:t>
        <a:bodyPr/>
        <a:lstStyle/>
        <a:p>
          <a:endParaRPr lang="en-US"/>
        </a:p>
      </dgm:t>
    </dgm:pt>
    <dgm:pt modelId="{AEA53F40-1492-45D0-8DC2-E4E1D1368599}" type="sibTrans" cxnId="{9401955B-2F8A-4E7D-A40C-68B9E70D7121}">
      <dgm:prSet/>
      <dgm:spPr/>
      <dgm:t>
        <a:bodyPr/>
        <a:lstStyle/>
        <a:p>
          <a:endParaRPr lang="en-US"/>
        </a:p>
      </dgm:t>
    </dgm:pt>
    <dgm:pt modelId="{D79A3433-D6C0-447C-A7A9-F4D322F6A017}">
      <dgm:prSet phldrT="[Text]"/>
      <dgm:spPr/>
      <dgm:t>
        <a:bodyPr/>
        <a:lstStyle/>
        <a:p>
          <a:r>
            <a:rPr lang="en-US" dirty="0" smtClean="0"/>
            <a:t>Relate to mission</a:t>
          </a:r>
          <a:endParaRPr lang="en-US" dirty="0"/>
        </a:p>
      </dgm:t>
    </dgm:pt>
    <dgm:pt modelId="{0326AB7B-E24E-48EE-9173-C3805D02AA4A}" type="parTrans" cxnId="{70E804F4-9A72-4C8E-87D8-5F682531212D}">
      <dgm:prSet/>
      <dgm:spPr/>
      <dgm:t>
        <a:bodyPr/>
        <a:lstStyle/>
        <a:p>
          <a:endParaRPr lang="en-US"/>
        </a:p>
      </dgm:t>
    </dgm:pt>
    <dgm:pt modelId="{B61B950A-0C17-458C-A236-1022E347198A}" type="sibTrans" cxnId="{70E804F4-9A72-4C8E-87D8-5F682531212D}">
      <dgm:prSet/>
      <dgm:spPr/>
      <dgm:t>
        <a:bodyPr/>
        <a:lstStyle/>
        <a:p>
          <a:endParaRPr lang="en-US"/>
        </a:p>
      </dgm:t>
    </dgm:pt>
    <dgm:pt modelId="{E649FB00-DA68-4EA6-9A63-286AE6C49890}">
      <dgm:prSet phldrT="[Text]"/>
      <dgm:spPr/>
      <dgm:t>
        <a:bodyPr/>
        <a:lstStyle/>
        <a:p>
          <a:r>
            <a:rPr lang="en-US" dirty="0" smtClean="0"/>
            <a:t>Concrete &amp; specific</a:t>
          </a:r>
          <a:endParaRPr lang="en-US" dirty="0"/>
        </a:p>
      </dgm:t>
    </dgm:pt>
    <dgm:pt modelId="{D93A768F-2296-454C-BC84-2C27C46EE95F}" type="parTrans" cxnId="{62373F65-C490-4711-A779-3854974C1A11}">
      <dgm:prSet/>
      <dgm:spPr/>
      <dgm:t>
        <a:bodyPr/>
        <a:lstStyle/>
        <a:p>
          <a:endParaRPr lang="en-US"/>
        </a:p>
      </dgm:t>
    </dgm:pt>
    <dgm:pt modelId="{6FC203AE-0F89-4B90-9655-96723FFB5391}" type="sibTrans" cxnId="{62373F65-C490-4711-A779-3854974C1A11}">
      <dgm:prSet/>
      <dgm:spPr/>
      <dgm:t>
        <a:bodyPr/>
        <a:lstStyle/>
        <a:p>
          <a:endParaRPr lang="en-US"/>
        </a:p>
      </dgm:t>
    </dgm:pt>
    <dgm:pt modelId="{6FAA1704-1A14-4D0F-B805-B8E756A1B9B6}">
      <dgm:prSet phldrT="[Text]"/>
      <dgm:spPr/>
      <dgm:t>
        <a:bodyPr/>
        <a:lstStyle/>
        <a:p>
          <a:r>
            <a:rPr lang="en-US" dirty="0" smtClean="0"/>
            <a:t>Management</a:t>
          </a:r>
          <a:endParaRPr lang="en-US" dirty="0"/>
        </a:p>
      </dgm:t>
    </dgm:pt>
    <dgm:pt modelId="{AAC4D99C-A44F-48C2-94A4-36C567EA401A}" type="parTrans" cxnId="{EBAEEB1E-97F7-446C-9A98-FA8AC24F151C}">
      <dgm:prSet/>
      <dgm:spPr/>
      <dgm:t>
        <a:bodyPr/>
        <a:lstStyle/>
        <a:p>
          <a:endParaRPr lang="en-US"/>
        </a:p>
      </dgm:t>
    </dgm:pt>
    <dgm:pt modelId="{E770F760-DCDF-429E-8EF3-E4093D431874}" type="sibTrans" cxnId="{EBAEEB1E-97F7-446C-9A98-FA8AC24F151C}">
      <dgm:prSet/>
      <dgm:spPr/>
      <dgm:t>
        <a:bodyPr/>
        <a:lstStyle/>
        <a:p>
          <a:endParaRPr lang="en-US"/>
        </a:p>
      </dgm:t>
    </dgm:pt>
    <dgm:pt modelId="{362F259F-62AC-42CC-BC0A-21DA00C8EC26}">
      <dgm:prSet phldrT="[Text]"/>
      <dgm:spPr/>
      <dgm:t>
        <a:bodyPr/>
        <a:lstStyle/>
        <a:p>
          <a:r>
            <a:rPr lang="en-US" dirty="0" smtClean="0"/>
            <a:t>Provide consistent policy</a:t>
          </a:r>
          <a:endParaRPr lang="en-US" dirty="0"/>
        </a:p>
      </dgm:t>
    </dgm:pt>
    <dgm:pt modelId="{7BE6E256-B73B-430D-837C-A2EFF273B915}" type="parTrans" cxnId="{13BA561C-B2EF-4F1A-BA45-2DC3CE7F1F72}">
      <dgm:prSet/>
      <dgm:spPr/>
      <dgm:t>
        <a:bodyPr/>
        <a:lstStyle/>
        <a:p>
          <a:endParaRPr lang="en-US"/>
        </a:p>
      </dgm:t>
    </dgm:pt>
    <dgm:pt modelId="{A86D1983-683C-4512-85D8-F3D0381A59DD}" type="sibTrans" cxnId="{13BA561C-B2EF-4F1A-BA45-2DC3CE7F1F72}">
      <dgm:prSet/>
      <dgm:spPr/>
      <dgm:t>
        <a:bodyPr/>
        <a:lstStyle/>
        <a:p>
          <a:endParaRPr lang="en-US"/>
        </a:p>
      </dgm:t>
    </dgm:pt>
    <dgm:pt modelId="{D8542A03-FACC-4333-9754-3761D415B1E6}">
      <dgm:prSet phldrT="[Text]"/>
      <dgm:spPr/>
      <dgm:t>
        <a:bodyPr/>
        <a:lstStyle/>
        <a:p>
          <a:r>
            <a:rPr lang="en-US" dirty="0" smtClean="0"/>
            <a:t>Coordination: WAP management, electric &amp; gas coordination</a:t>
          </a:r>
          <a:endParaRPr lang="en-US" dirty="0"/>
        </a:p>
      </dgm:t>
    </dgm:pt>
    <dgm:pt modelId="{55A11731-84DD-43ED-B1AA-EB419912F100}" type="parTrans" cxnId="{0C32FAC4-B356-4EB9-99CD-11084F634991}">
      <dgm:prSet/>
      <dgm:spPr/>
      <dgm:t>
        <a:bodyPr/>
        <a:lstStyle/>
        <a:p>
          <a:endParaRPr lang="en-US"/>
        </a:p>
      </dgm:t>
    </dgm:pt>
    <dgm:pt modelId="{E1E28D4B-3D3A-4F54-A670-9E9E5F35C2AD}" type="sibTrans" cxnId="{0C32FAC4-B356-4EB9-99CD-11084F634991}">
      <dgm:prSet/>
      <dgm:spPr/>
      <dgm:t>
        <a:bodyPr/>
        <a:lstStyle/>
        <a:p>
          <a:endParaRPr lang="en-US"/>
        </a:p>
      </dgm:t>
    </dgm:pt>
    <dgm:pt modelId="{2BDED7CE-507E-4F2A-A379-0E86A8BE29F4}">
      <dgm:prSet phldrT="[Text]"/>
      <dgm:spPr/>
      <dgm:t>
        <a:bodyPr/>
        <a:lstStyle/>
        <a:p>
          <a:r>
            <a:rPr lang="en-US" dirty="0" smtClean="0"/>
            <a:t>Measures</a:t>
          </a:r>
          <a:endParaRPr lang="en-US" dirty="0"/>
        </a:p>
      </dgm:t>
    </dgm:pt>
    <dgm:pt modelId="{D11E7432-7E3D-40A5-BDE1-39AFF1318E5D}" type="parTrans" cxnId="{F6E88F3F-181D-4031-A782-9D4BFCFCD72F}">
      <dgm:prSet/>
      <dgm:spPr/>
      <dgm:t>
        <a:bodyPr/>
        <a:lstStyle/>
        <a:p>
          <a:endParaRPr lang="en-US"/>
        </a:p>
      </dgm:t>
    </dgm:pt>
    <dgm:pt modelId="{3DBE0B10-F7A4-49A0-9AB3-06C61784B88C}" type="sibTrans" cxnId="{F6E88F3F-181D-4031-A782-9D4BFCFCD72F}">
      <dgm:prSet/>
      <dgm:spPr/>
      <dgm:t>
        <a:bodyPr/>
        <a:lstStyle/>
        <a:p>
          <a:endParaRPr lang="en-US"/>
        </a:p>
      </dgm:t>
    </dgm:pt>
    <dgm:pt modelId="{47AE8D54-AC03-4E6E-9B74-493AA9510EEC}">
      <dgm:prSet phldrT="[Text]"/>
      <dgm:spPr/>
      <dgm:t>
        <a:bodyPr/>
        <a:lstStyle/>
        <a:p>
          <a:r>
            <a:rPr lang="en-US" dirty="0" smtClean="0"/>
            <a:t>Comprehensiveness</a:t>
          </a:r>
          <a:endParaRPr lang="en-US" dirty="0"/>
        </a:p>
      </dgm:t>
    </dgm:pt>
    <dgm:pt modelId="{B657EE07-A3DA-4344-9937-DCE90992DBB2}" type="parTrans" cxnId="{4578380D-F26A-452E-B212-89CA655223F7}">
      <dgm:prSet/>
      <dgm:spPr/>
      <dgm:t>
        <a:bodyPr/>
        <a:lstStyle/>
        <a:p>
          <a:endParaRPr lang="en-US"/>
        </a:p>
      </dgm:t>
    </dgm:pt>
    <dgm:pt modelId="{2F493533-B3F8-42EC-962E-2586D36534A8}" type="sibTrans" cxnId="{4578380D-F26A-452E-B212-89CA655223F7}">
      <dgm:prSet/>
      <dgm:spPr/>
      <dgm:t>
        <a:bodyPr/>
        <a:lstStyle/>
        <a:p>
          <a:endParaRPr lang="en-US"/>
        </a:p>
      </dgm:t>
    </dgm:pt>
    <dgm:pt modelId="{763CB3E9-D29B-4020-ABB5-631C394025AE}">
      <dgm:prSet phldrT="[Text]"/>
      <dgm:spPr/>
      <dgm:t>
        <a:bodyPr/>
        <a:lstStyle/>
        <a:p>
          <a:r>
            <a:rPr lang="en-US" dirty="0" smtClean="0"/>
            <a:t>Health and safety</a:t>
          </a:r>
          <a:endParaRPr lang="en-US" dirty="0"/>
        </a:p>
      </dgm:t>
    </dgm:pt>
    <dgm:pt modelId="{45AF644F-0401-4775-ACB7-AE8DB17A747B}" type="parTrans" cxnId="{3F71C348-2F95-4606-9270-D8ECF8EBF608}">
      <dgm:prSet/>
      <dgm:spPr/>
      <dgm:t>
        <a:bodyPr/>
        <a:lstStyle/>
        <a:p>
          <a:endParaRPr lang="en-US"/>
        </a:p>
      </dgm:t>
    </dgm:pt>
    <dgm:pt modelId="{7DF7AF3D-5F13-43CE-97FF-0E1C606849D7}" type="sibTrans" cxnId="{3F71C348-2F95-4606-9270-D8ECF8EBF608}">
      <dgm:prSet/>
      <dgm:spPr/>
      <dgm:t>
        <a:bodyPr/>
        <a:lstStyle/>
        <a:p>
          <a:endParaRPr lang="en-US"/>
        </a:p>
      </dgm:t>
    </dgm:pt>
    <dgm:pt modelId="{9B933B79-6B6D-47D9-8ACD-AAEE6E6310A8}">
      <dgm:prSet phldrT="[Text]"/>
      <dgm:spPr/>
      <dgm:t>
        <a:bodyPr/>
        <a:lstStyle/>
        <a:p>
          <a:r>
            <a:rPr lang="en-US" dirty="0" smtClean="0"/>
            <a:t>Outcomes</a:t>
          </a:r>
          <a:endParaRPr lang="en-US" dirty="0"/>
        </a:p>
      </dgm:t>
    </dgm:pt>
    <dgm:pt modelId="{12EFBC9C-09F9-4107-A3B0-095F8A3D8C4E}" type="parTrans" cxnId="{14CCBA18-2884-4496-B3F2-182536810CC2}">
      <dgm:prSet/>
      <dgm:spPr/>
      <dgm:t>
        <a:bodyPr/>
        <a:lstStyle/>
        <a:p>
          <a:endParaRPr lang="en-US"/>
        </a:p>
      </dgm:t>
    </dgm:pt>
    <dgm:pt modelId="{B9BEDB31-26DA-4E0A-95D6-2C26C0C1BEA7}" type="sibTrans" cxnId="{14CCBA18-2884-4496-B3F2-182536810CC2}">
      <dgm:prSet/>
      <dgm:spPr/>
      <dgm:t>
        <a:bodyPr/>
        <a:lstStyle/>
        <a:p>
          <a:endParaRPr lang="en-US"/>
        </a:p>
      </dgm:t>
    </dgm:pt>
    <dgm:pt modelId="{36C141BC-467C-433D-97EC-963B101AD401}">
      <dgm:prSet phldrT="[Text]"/>
      <dgm:spPr/>
      <dgm:t>
        <a:bodyPr/>
        <a:lstStyle/>
        <a:p>
          <a:r>
            <a:rPr lang="en-US" dirty="0" smtClean="0"/>
            <a:t>Measurement</a:t>
          </a:r>
          <a:endParaRPr lang="en-US" dirty="0"/>
        </a:p>
      </dgm:t>
    </dgm:pt>
    <dgm:pt modelId="{315BBF89-5E33-4B1A-8C00-974D3E22413F}" type="parTrans" cxnId="{8BCFD327-D0DD-44AA-BC17-69D1C4ED0BFE}">
      <dgm:prSet/>
      <dgm:spPr/>
      <dgm:t>
        <a:bodyPr/>
        <a:lstStyle/>
        <a:p>
          <a:endParaRPr lang="en-US"/>
        </a:p>
      </dgm:t>
    </dgm:pt>
    <dgm:pt modelId="{DBEBF9F6-6914-4451-A13C-5F82DE828C45}" type="sibTrans" cxnId="{8BCFD327-D0DD-44AA-BC17-69D1C4ED0BFE}">
      <dgm:prSet/>
      <dgm:spPr/>
      <dgm:t>
        <a:bodyPr/>
        <a:lstStyle/>
        <a:p>
          <a:endParaRPr lang="en-US"/>
        </a:p>
      </dgm:t>
    </dgm:pt>
    <dgm:pt modelId="{1AB1F184-B549-4BEE-B28C-5F44D6AD69E1}">
      <dgm:prSet phldrT="[Text]"/>
      <dgm:spPr/>
      <dgm:t>
        <a:bodyPr/>
        <a:lstStyle/>
        <a:p>
          <a:r>
            <a:rPr lang="en-US" dirty="0" smtClean="0"/>
            <a:t>Challenging, achievable</a:t>
          </a:r>
          <a:endParaRPr lang="en-US" dirty="0"/>
        </a:p>
      </dgm:t>
    </dgm:pt>
    <dgm:pt modelId="{7D608753-F88C-4434-AFFF-E7F59D05D67C}" type="parTrans" cxnId="{F74EB128-A818-4A47-AE57-8731A95E4B69}">
      <dgm:prSet/>
      <dgm:spPr/>
      <dgm:t>
        <a:bodyPr/>
        <a:lstStyle/>
        <a:p>
          <a:endParaRPr lang="en-US"/>
        </a:p>
      </dgm:t>
    </dgm:pt>
    <dgm:pt modelId="{587B05B5-05B5-409F-A28B-ED9B0DC8895A}" type="sibTrans" cxnId="{F74EB128-A818-4A47-AE57-8731A95E4B69}">
      <dgm:prSet/>
      <dgm:spPr/>
      <dgm:t>
        <a:bodyPr/>
        <a:lstStyle/>
        <a:p>
          <a:endParaRPr lang="en-US"/>
        </a:p>
      </dgm:t>
    </dgm:pt>
    <dgm:pt modelId="{17E6F9AE-CE2F-426D-B099-61761B2995AD}">
      <dgm:prSet phldrT="[Text]"/>
      <dgm:spPr/>
      <dgm:t>
        <a:bodyPr/>
        <a:lstStyle/>
        <a:p>
          <a:r>
            <a:rPr lang="en-US" dirty="0" smtClean="0"/>
            <a:t>Utility management: customer data</a:t>
          </a:r>
          <a:endParaRPr lang="en-US" dirty="0"/>
        </a:p>
      </dgm:t>
    </dgm:pt>
    <dgm:pt modelId="{DF1539E5-53B3-4DD5-B0C0-0E2067F4A54B}" type="parTrans" cxnId="{2EA2D9F7-BBBF-4C65-B107-D5AEDE23B91C}">
      <dgm:prSet/>
      <dgm:spPr/>
      <dgm:t>
        <a:bodyPr/>
        <a:lstStyle/>
        <a:p>
          <a:endParaRPr lang="en-US"/>
        </a:p>
      </dgm:t>
    </dgm:pt>
    <dgm:pt modelId="{AA7B5753-8868-4CDA-8629-6ADCECDAB105}" type="sibTrans" cxnId="{2EA2D9F7-BBBF-4C65-B107-D5AEDE23B91C}">
      <dgm:prSet/>
      <dgm:spPr/>
      <dgm:t>
        <a:bodyPr/>
        <a:lstStyle/>
        <a:p>
          <a:endParaRPr lang="en-US"/>
        </a:p>
      </dgm:t>
    </dgm:pt>
    <dgm:pt modelId="{2951EFBA-A327-45F8-8676-4D48B198FB96}">
      <dgm:prSet phldrT="[Text]"/>
      <dgm:spPr/>
      <dgm:t>
        <a:bodyPr/>
        <a:lstStyle/>
        <a:p>
          <a:r>
            <a:rPr lang="en-US" dirty="0" smtClean="0"/>
            <a:t>Agency management: customer acceptance</a:t>
          </a:r>
          <a:endParaRPr lang="en-US" dirty="0"/>
        </a:p>
      </dgm:t>
    </dgm:pt>
    <dgm:pt modelId="{1B6AF309-8721-424E-BECF-33F1556CD83F}" type="parTrans" cxnId="{1587F786-0BA9-46E7-8783-3489EB201D8C}">
      <dgm:prSet/>
      <dgm:spPr/>
      <dgm:t>
        <a:bodyPr/>
        <a:lstStyle/>
        <a:p>
          <a:endParaRPr lang="en-US"/>
        </a:p>
      </dgm:t>
    </dgm:pt>
    <dgm:pt modelId="{CA43B214-F084-4E11-9CE8-443EC282405D}" type="sibTrans" cxnId="{1587F786-0BA9-46E7-8783-3489EB201D8C}">
      <dgm:prSet/>
      <dgm:spPr/>
      <dgm:t>
        <a:bodyPr/>
        <a:lstStyle/>
        <a:p>
          <a:endParaRPr lang="en-US"/>
        </a:p>
      </dgm:t>
    </dgm:pt>
    <dgm:pt modelId="{97E627DA-2A66-4012-B42E-E4FD173E0F06}">
      <dgm:prSet phldrT="[Text]"/>
      <dgm:spPr/>
      <dgm:t>
        <a:bodyPr/>
        <a:lstStyle/>
        <a:p>
          <a:r>
            <a:rPr lang="en-US" dirty="0" smtClean="0"/>
            <a:t>Based on usage</a:t>
          </a:r>
          <a:endParaRPr lang="en-US" dirty="0"/>
        </a:p>
      </dgm:t>
    </dgm:pt>
    <dgm:pt modelId="{7FADEA76-07C8-4E8B-A058-680D6ADC4A84}" type="parTrans" cxnId="{38426692-071B-4A3F-A8A0-B26A168859C1}">
      <dgm:prSet/>
      <dgm:spPr/>
      <dgm:t>
        <a:bodyPr/>
        <a:lstStyle/>
        <a:p>
          <a:endParaRPr lang="en-US"/>
        </a:p>
      </dgm:t>
    </dgm:pt>
    <dgm:pt modelId="{48822C96-5BAE-4A9D-9DE5-C70463923FC2}" type="sibTrans" cxnId="{38426692-071B-4A3F-A8A0-B26A168859C1}">
      <dgm:prSet/>
      <dgm:spPr/>
      <dgm:t>
        <a:bodyPr/>
        <a:lstStyle/>
        <a:p>
          <a:endParaRPr lang="en-US"/>
        </a:p>
      </dgm:t>
    </dgm:pt>
    <dgm:pt modelId="{DB945441-48C3-4364-8ED2-EB65B80268B7}" type="pres">
      <dgm:prSet presAssocID="{8A110301-11FD-4E97-B696-02B796486D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A0BA1B-F7D5-4B0A-B6AD-E03E462998BD}" type="pres">
      <dgm:prSet presAssocID="{8F197C59-0BF0-45FD-882D-04BCF94CD42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96D8FB-423E-4A59-BD3F-9B3179703CF2}" type="pres">
      <dgm:prSet presAssocID="{8F197C59-0BF0-45FD-882D-04BCF94CD42D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036062-1DF4-44AE-8DCF-4EC4B4CA0531}" type="pres">
      <dgm:prSet presAssocID="{6FAA1704-1A14-4D0F-B805-B8E756A1B9B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7652C5-1384-4982-8335-D009421D7CAE}" type="pres">
      <dgm:prSet presAssocID="{6FAA1704-1A14-4D0F-B805-B8E756A1B9B6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B7EF84-ED54-4971-9E69-0980E4D7ECA6}" type="pres">
      <dgm:prSet presAssocID="{2BDED7CE-507E-4F2A-A379-0E86A8BE29F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D1A9DF-F6AB-4971-9093-88A9CD5956F3}" type="pres">
      <dgm:prSet presAssocID="{2BDED7CE-507E-4F2A-A379-0E86A8BE29F4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4EB128-A818-4A47-AE57-8731A95E4B69}" srcId="{8F197C59-0BF0-45FD-882D-04BCF94CD42D}" destId="{1AB1F184-B549-4BEE-B28C-5F44D6AD69E1}" srcOrd="4" destOrd="0" parTransId="{7D608753-F88C-4434-AFFF-E7F59D05D67C}" sibTransId="{587B05B5-05B5-409F-A28B-ED9B0DC8895A}"/>
    <dgm:cxn modelId="{6D410595-8DDB-400D-8A22-9B91FA2F478F}" type="presOf" srcId="{97E627DA-2A66-4012-B42E-E4FD173E0F06}" destId="{58D1A9DF-F6AB-4971-9093-88A9CD5956F3}" srcOrd="0" destOrd="1" presId="urn:microsoft.com/office/officeart/2005/8/layout/vList2"/>
    <dgm:cxn modelId="{5DB14D69-ECE8-47EE-887F-174C2213E7D3}" type="presOf" srcId="{17E6F9AE-CE2F-426D-B099-61761B2995AD}" destId="{D97652C5-1384-4982-8335-D009421D7CAE}" srcOrd="0" destOrd="2" presId="urn:microsoft.com/office/officeart/2005/8/layout/vList2"/>
    <dgm:cxn modelId="{4578380D-F26A-452E-B212-89CA655223F7}" srcId="{2BDED7CE-507E-4F2A-A379-0E86A8BE29F4}" destId="{47AE8D54-AC03-4E6E-9B74-493AA9510EEC}" srcOrd="0" destOrd="0" parTransId="{B657EE07-A3DA-4344-9937-DCE90992DBB2}" sibTransId="{2F493533-B3F8-42EC-962E-2586D36534A8}"/>
    <dgm:cxn modelId="{81F2F09E-0C12-4C8D-A8A4-9CE5C739E6DB}" type="presOf" srcId="{2951EFBA-A327-45F8-8676-4D48B198FB96}" destId="{D97652C5-1384-4982-8335-D009421D7CAE}" srcOrd="0" destOrd="3" presId="urn:microsoft.com/office/officeart/2005/8/layout/vList2"/>
    <dgm:cxn modelId="{0A1D5258-8C20-4B83-8C55-99D9A8ECC7EC}" type="presOf" srcId="{362F259F-62AC-42CC-BC0A-21DA00C8EC26}" destId="{D97652C5-1384-4982-8335-D009421D7CAE}" srcOrd="0" destOrd="0" presId="urn:microsoft.com/office/officeart/2005/8/layout/vList2"/>
    <dgm:cxn modelId="{81108171-2EBE-43CE-9D65-60D4D812600C}" type="presOf" srcId="{47AE8D54-AC03-4E6E-9B74-493AA9510EEC}" destId="{58D1A9DF-F6AB-4971-9093-88A9CD5956F3}" srcOrd="0" destOrd="0" presId="urn:microsoft.com/office/officeart/2005/8/layout/vList2"/>
    <dgm:cxn modelId="{14CCBA18-2884-4496-B3F2-182536810CC2}" srcId="{8F197C59-0BF0-45FD-882D-04BCF94CD42D}" destId="{9B933B79-6B6D-47D9-8ACD-AAEE6E6310A8}" srcOrd="2" destOrd="0" parTransId="{12EFBC9C-09F9-4107-A3B0-095F8A3D8C4E}" sibTransId="{B9BEDB31-26DA-4E0A-95D6-2C26C0C1BEA7}"/>
    <dgm:cxn modelId="{2EA2D9F7-BBBF-4C65-B107-D5AEDE23B91C}" srcId="{6FAA1704-1A14-4D0F-B805-B8E756A1B9B6}" destId="{17E6F9AE-CE2F-426D-B099-61761B2995AD}" srcOrd="2" destOrd="0" parTransId="{DF1539E5-53B3-4DD5-B0C0-0E2067F4A54B}" sibTransId="{AA7B5753-8868-4CDA-8629-6ADCECDAB105}"/>
    <dgm:cxn modelId="{EBAEEB1E-97F7-446C-9A98-FA8AC24F151C}" srcId="{8A110301-11FD-4E97-B696-02B796486D61}" destId="{6FAA1704-1A14-4D0F-B805-B8E756A1B9B6}" srcOrd="1" destOrd="0" parTransId="{AAC4D99C-A44F-48C2-94A4-36C567EA401A}" sibTransId="{E770F760-DCDF-429E-8EF3-E4093D431874}"/>
    <dgm:cxn modelId="{70E804F4-9A72-4C8E-87D8-5F682531212D}" srcId="{8F197C59-0BF0-45FD-882D-04BCF94CD42D}" destId="{D79A3433-D6C0-447C-A7A9-F4D322F6A017}" srcOrd="0" destOrd="0" parTransId="{0326AB7B-E24E-48EE-9173-C3805D02AA4A}" sibTransId="{B61B950A-0C17-458C-A236-1022E347198A}"/>
    <dgm:cxn modelId="{96FE3888-C4CF-4C99-A0EC-855C1B2FA89E}" type="presOf" srcId="{8A110301-11FD-4E97-B696-02B796486D61}" destId="{DB945441-48C3-4364-8ED2-EB65B80268B7}" srcOrd="0" destOrd="0" presId="urn:microsoft.com/office/officeart/2005/8/layout/vList2"/>
    <dgm:cxn modelId="{1587F786-0BA9-46E7-8783-3489EB201D8C}" srcId="{6FAA1704-1A14-4D0F-B805-B8E756A1B9B6}" destId="{2951EFBA-A327-45F8-8676-4D48B198FB96}" srcOrd="3" destOrd="0" parTransId="{1B6AF309-8721-424E-BECF-33F1556CD83F}" sibTransId="{CA43B214-F084-4E11-9CE8-443EC282405D}"/>
    <dgm:cxn modelId="{62373F65-C490-4711-A779-3854974C1A11}" srcId="{8F197C59-0BF0-45FD-882D-04BCF94CD42D}" destId="{E649FB00-DA68-4EA6-9A63-286AE6C49890}" srcOrd="1" destOrd="0" parTransId="{D93A768F-2296-454C-BC84-2C27C46EE95F}" sibTransId="{6FC203AE-0F89-4B90-9655-96723FFB5391}"/>
    <dgm:cxn modelId="{0C32FAC4-B356-4EB9-99CD-11084F634991}" srcId="{6FAA1704-1A14-4D0F-B805-B8E756A1B9B6}" destId="{D8542A03-FACC-4333-9754-3761D415B1E6}" srcOrd="1" destOrd="0" parTransId="{55A11731-84DD-43ED-B1AA-EB419912F100}" sibTransId="{E1E28D4B-3D3A-4F54-A670-9E9E5F35C2AD}"/>
    <dgm:cxn modelId="{38426692-071B-4A3F-A8A0-B26A168859C1}" srcId="{2BDED7CE-507E-4F2A-A379-0E86A8BE29F4}" destId="{97E627DA-2A66-4012-B42E-E4FD173E0F06}" srcOrd="1" destOrd="0" parTransId="{7FADEA76-07C8-4E8B-A058-680D6ADC4A84}" sibTransId="{48822C96-5BAE-4A9D-9DE5-C70463923FC2}"/>
    <dgm:cxn modelId="{4F247DEF-9029-40D7-B790-E22E682CA652}" type="presOf" srcId="{9B933B79-6B6D-47D9-8ACD-AAEE6E6310A8}" destId="{AE96D8FB-423E-4A59-BD3F-9B3179703CF2}" srcOrd="0" destOrd="2" presId="urn:microsoft.com/office/officeart/2005/8/layout/vList2"/>
    <dgm:cxn modelId="{3F71C348-2F95-4606-9270-D8ECF8EBF608}" srcId="{2BDED7CE-507E-4F2A-A379-0E86A8BE29F4}" destId="{763CB3E9-D29B-4020-ABB5-631C394025AE}" srcOrd="2" destOrd="0" parTransId="{45AF644F-0401-4775-ACB7-AE8DB17A747B}" sibTransId="{7DF7AF3D-5F13-43CE-97FF-0E1C606849D7}"/>
    <dgm:cxn modelId="{1509859D-098F-45CA-B2E2-0155402618B3}" type="presOf" srcId="{1AB1F184-B549-4BEE-B28C-5F44D6AD69E1}" destId="{AE96D8FB-423E-4A59-BD3F-9B3179703CF2}" srcOrd="0" destOrd="4" presId="urn:microsoft.com/office/officeart/2005/8/layout/vList2"/>
    <dgm:cxn modelId="{13BA561C-B2EF-4F1A-BA45-2DC3CE7F1F72}" srcId="{6FAA1704-1A14-4D0F-B805-B8E756A1B9B6}" destId="{362F259F-62AC-42CC-BC0A-21DA00C8EC26}" srcOrd="0" destOrd="0" parTransId="{7BE6E256-B73B-430D-837C-A2EFF273B915}" sibTransId="{A86D1983-683C-4512-85D8-F3D0381A59DD}"/>
    <dgm:cxn modelId="{16689828-8A31-4317-B13B-56D1E44A1900}" type="presOf" srcId="{2BDED7CE-507E-4F2A-A379-0E86A8BE29F4}" destId="{9AB7EF84-ED54-4971-9E69-0980E4D7ECA6}" srcOrd="0" destOrd="0" presId="urn:microsoft.com/office/officeart/2005/8/layout/vList2"/>
    <dgm:cxn modelId="{BAE450F0-FEA4-44C1-8CDD-C0005B747F05}" type="presOf" srcId="{8F197C59-0BF0-45FD-882D-04BCF94CD42D}" destId="{CDA0BA1B-F7D5-4B0A-B6AD-E03E462998BD}" srcOrd="0" destOrd="0" presId="urn:microsoft.com/office/officeart/2005/8/layout/vList2"/>
    <dgm:cxn modelId="{233A6639-59EE-4F50-B319-795BFAC83435}" type="presOf" srcId="{36C141BC-467C-433D-97EC-963B101AD401}" destId="{AE96D8FB-423E-4A59-BD3F-9B3179703CF2}" srcOrd="0" destOrd="3" presId="urn:microsoft.com/office/officeart/2005/8/layout/vList2"/>
    <dgm:cxn modelId="{9E3AB526-5CBA-404F-BFA7-AEE0DAAAE016}" type="presOf" srcId="{763CB3E9-D29B-4020-ABB5-631C394025AE}" destId="{58D1A9DF-F6AB-4971-9093-88A9CD5956F3}" srcOrd="0" destOrd="2" presId="urn:microsoft.com/office/officeart/2005/8/layout/vList2"/>
    <dgm:cxn modelId="{8BCFD327-D0DD-44AA-BC17-69D1C4ED0BFE}" srcId="{8F197C59-0BF0-45FD-882D-04BCF94CD42D}" destId="{36C141BC-467C-433D-97EC-963B101AD401}" srcOrd="3" destOrd="0" parTransId="{315BBF89-5E33-4B1A-8C00-974D3E22413F}" sibTransId="{DBEBF9F6-6914-4451-A13C-5F82DE828C45}"/>
    <dgm:cxn modelId="{2389F9D3-6576-4D57-83D5-BB1713F9162A}" type="presOf" srcId="{D79A3433-D6C0-447C-A7A9-F4D322F6A017}" destId="{AE96D8FB-423E-4A59-BD3F-9B3179703CF2}" srcOrd="0" destOrd="0" presId="urn:microsoft.com/office/officeart/2005/8/layout/vList2"/>
    <dgm:cxn modelId="{A3BC5FFA-6BFA-4489-BEFE-30FB3D110D49}" type="presOf" srcId="{D8542A03-FACC-4333-9754-3761D415B1E6}" destId="{D97652C5-1384-4982-8335-D009421D7CAE}" srcOrd="0" destOrd="1" presId="urn:microsoft.com/office/officeart/2005/8/layout/vList2"/>
    <dgm:cxn modelId="{F6E88F3F-181D-4031-A782-9D4BFCFCD72F}" srcId="{8A110301-11FD-4E97-B696-02B796486D61}" destId="{2BDED7CE-507E-4F2A-A379-0E86A8BE29F4}" srcOrd="2" destOrd="0" parTransId="{D11E7432-7E3D-40A5-BDE1-39AFF1318E5D}" sibTransId="{3DBE0B10-F7A4-49A0-9AB3-06C61784B88C}"/>
    <dgm:cxn modelId="{9401955B-2F8A-4E7D-A40C-68B9E70D7121}" srcId="{8A110301-11FD-4E97-B696-02B796486D61}" destId="{8F197C59-0BF0-45FD-882D-04BCF94CD42D}" srcOrd="0" destOrd="0" parTransId="{8F26F4D4-B62A-4527-B15A-8CE382A204DF}" sibTransId="{AEA53F40-1492-45D0-8DC2-E4E1D1368599}"/>
    <dgm:cxn modelId="{22946F42-4971-4604-B7D5-28BBA7AF38C8}" type="presOf" srcId="{E649FB00-DA68-4EA6-9A63-286AE6C49890}" destId="{AE96D8FB-423E-4A59-BD3F-9B3179703CF2}" srcOrd="0" destOrd="1" presId="urn:microsoft.com/office/officeart/2005/8/layout/vList2"/>
    <dgm:cxn modelId="{AB80C8B2-7390-4B99-A17D-C1C9372FD07D}" type="presOf" srcId="{6FAA1704-1A14-4D0F-B805-B8E756A1B9B6}" destId="{0E036062-1DF4-44AE-8DCF-4EC4B4CA0531}" srcOrd="0" destOrd="0" presId="urn:microsoft.com/office/officeart/2005/8/layout/vList2"/>
    <dgm:cxn modelId="{06F637D3-50FB-45E4-A1E7-ABF50465CEAE}" type="presParOf" srcId="{DB945441-48C3-4364-8ED2-EB65B80268B7}" destId="{CDA0BA1B-F7D5-4B0A-B6AD-E03E462998BD}" srcOrd="0" destOrd="0" presId="urn:microsoft.com/office/officeart/2005/8/layout/vList2"/>
    <dgm:cxn modelId="{E13550F7-EBFE-4895-8977-FF961A9FCCB5}" type="presParOf" srcId="{DB945441-48C3-4364-8ED2-EB65B80268B7}" destId="{AE96D8FB-423E-4A59-BD3F-9B3179703CF2}" srcOrd="1" destOrd="0" presId="urn:microsoft.com/office/officeart/2005/8/layout/vList2"/>
    <dgm:cxn modelId="{E344382B-87CD-4EF9-8D92-A8BFC95C86EA}" type="presParOf" srcId="{DB945441-48C3-4364-8ED2-EB65B80268B7}" destId="{0E036062-1DF4-44AE-8DCF-4EC4B4CA0531}" srcOrd="2" destOrd="0" presId="urn:microsoft.com/office/officeart/2005/8/layout/vList2"/>
    <dgm:cxn modelId="{73F8A15D-7A5F-4B56-BE34-BBE0EB2DAB12}" type="presParOf" srcId="{DB945441-48C3-4364-8ED2-EB65B80268B7}" destId="{D97652C5-1384-4982-8335-D009421D7CAE}" srcOrd="3" destOrd="0" presId="urn:microsoft.com/office/officeart/2005/8/layout/vList2"/>
    <dgm:cxn modelId="{FEE96941-DB74-4120-A848-4BA6FE4C06E5}" type="presParOf" srcId="{DB945441-48C3-4364-8ED2-EB65B80268B7}" destId="{9AB7EF84-ED54-4971-9E69-0980E4D7ECA6}" srcOrd="4" destOrd="0" presId="urn:microsoft.com/office/officeart/2005/8/layout/vList2"/>
    <dgm:cxn modelId="{698DF490-6984-4296-AC9E-707631047D00}" type="presParOf" srcId="{DB945441-48C3-4364-8ED2-EB65B80268B7}" destId="{58D1A9DF-F6AB-4971-9093-88A9CD5956F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A110301-11FD-4E97-B696-02B796486D6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197C59-0BF0-45FD-882D-04BCF94CD42D}">
      <dgm:prSet phldrT="[Text]"/>
      <dgm:spPr/>
      <dgm:t>
        <a:bodyPr/>
        <a:lstStyle/>
        <a:p>
          <a:r>
            <a:rPr lang="en-US" dirty="0" smtClean="0"/>
            <a:t>Energy Education</a:t>
          </a:r>
          <a:endParaRPr lang="en-US" dirty="0"/>
        </a:p>
      </dgm:t>
    </dgm:pt>
    <dgm:pt modelId="{8F26F4D4-B62A-4527-B15A-8CE382A204DF}" type="parTrans" cxnId="{9401955B-2F8A-4E7D-A40C-68B9E70D7121}">
      <dgm:prSet/>
      <dgm:spPr/>
      <dgm:t>
        <a:bodyPr/>
        <a:lstStyle/>
        <a:p>
          <a:endParaRPr lang="en-US"/>
        </a:p>
      </dgm:t>
    </dgm:pt>
    <dgm:pt modelId="{AEA53F40-1492-45D0-8DC2-E4E1D1368599}" type="sibTrans" cxnId="{9401955B-2F8A-4E7D-A40C-68B9E70D7121}">
      <dgm:prSet/>
      <dgm:spPr/>
      <dgm:t>
        <a:bodyPr/>
        <a:lstStyle/>
        <a:p>
          <a:endParaRPr lang="en-US"/>
        </a:p>
      </dgm:t>
    </dgm:pt>
    <dgm:pt modelId="{D79A3433-D6C0-447C-A7A9-F4D322F6A017}">
      <dgm:prSet phldrT="[Text]"/>
      <dgm:spPr/>
      <dgm:t>
        <a:bodyPr/>
        <a:lstStyle/>
        <a:p>
          <a:r>
            <a:rPr lang="en-US" dirty="0" smtClean="0"/>
            <a:t>Partnership model</a:t>
          </a:r>
          <a:endParaRPr lang="en-US" dirty="0"/>
        </a:p>
      </dgm:t>
    </dgm:pt>
    <dgm:pt modelId="{0326AB7B-E24E-48EE-9173-C3805D02AA4A}" type="parTrans" cxnId="{70E804F4-9A72-4C8E-87D8-5F682531212D}">
      <dgm:prSet/>
      <dgm:spPr/>
      <dgm:t>
        <a:bodyPr/>
        <a:lstStyle/>
        <a:p>
          <a:endParaRPr lang="en-US"/>
        </a:p>
      </dgm:t>
    </dgm:pt>
    <dgm:pt modelId="{B61B950A-0C17-458C-A236-1022E347198A}" type="sibTrans" cxnId="{70E804F4-9A72-4C8E-87D8-5F682531212D}">
      <dgm:prSet/>
      <dgm:spPr/>
      <dgm:t>
        <a:bodyPr/>
        <a:lstStyle/>
        <a:p>
          <a:endParaRPr lang="en-US"/>
        </a:p>
      </dgm:t>
    </dgm:pt>
    <dgm:pt modelId="{E649FB00-DA68-4EA6-9A63-286AE6C49890}">
      <dgm:prSet phldrT="[Text]"/>
      <dgm:spPr/>
      <dgm:t>
        <a:bodyPr/>
        <a:lstStyle/>
        <a:p>
          <a:r>
            <a:rPr lang="en-US" dirty="0" smtClean="0"/>
            <a:t>Identify opportunities</a:t>
          </a:r>
          <a:endParaRPr lang="en-US" dirty="0"/>
        </a:p>
      </dgm:t>
    </dgm:pt>
    <dgm:pt modelId="{D93A768F-2296-454C-BC84-2C27C46EE95F}" type="parTrans" cxnId="{62373F65-C490-4711-A779-3854974C1A11}">
      <dgm:prSet/>
      <dgm:spPr/>
      <dgm:t>
        <a:bodyPr/>
        <a:lstStyle/>
        <a:p>
          <a:endParaRPr lang="en-US"/>
        </a:p>
      </dgm:t>
    </dgm:pt>
    <dgm:pt modelId="{6FC203AE-0F89-4B90-9655-96723FFB5391}" type="sibTrans" cxnId="{62373F65-C490-4711-A779-3854974C1A11}">
      <dgm:prSet/>
      <dgm:spPr/>
      <dgm:t>
        <a:bodyPr/>
        <a:lstStyle/>
        <a:p>
          <a:endParaRPr lang="en-US"/>
        </a:p>
      </dgm:t>
    </dgm:pt>
    <dgm:pt modelId="{6FAA1704-1A14-4D0F-B805-B8E756A1B9B6}">
      <dgm:prSet phldrT="[Text]"/>
      <dgm:spPr/>
      <dgm:t>
        <a:bodyPr/>
        <a:lstStyle/>
        <a:p>
          <a:r>
            <a:rPr lang="en-US" dirty="0" smtClean="0"/>
            <a:t>Quality Control</a:t>
          </a:r>
          <a:endParaRPr lang="en-US" dirty="0"/>
        </a:p>
      </dgm:t>
    </dgm:pt>
    <dgm:pt modelId="{AAC4D99C-A44F-48C2-94A4-36C567EA401A}" type="parTrans" cxnId="{EBAEEB1E-97F7-446C-9A98-FA8AC24F151C}">
      <dgm:prSet/>
      <dgm:spPr/>
      <dgm:t>
        <a:bodyPr/>
        <a:lstStyle/>
        <a:p>
          <a:endParaRPr lang="en-US"/>
        </a:p>
      </dgm:t>
    </dgm:pt>
    <dgm:pt modelId="{E770F760-DCDF-429E-8EF3-E4093D431874}" type="sibTrans" cxnId="{EBAEEB1E-97F7-446C-9A98-FA8AC24F151C}">
      <dgm:prSet/>
      <dgm:spPr/>
      <dgm:t>
        <a:bodyPr/>
        <a:lstStyle/>
        <a:p>
          <a:endParaRPr lang="en-US"/>
        </a:p>
      </dgm:t>
    </dgm:pt>
    <dgm:pt modelId="{362F259F-62AC-42CC-BC0A-21DA00C8EC26}">
      <dgm:prSet phldrT="[Text]"/>
      <dgm:spPr/>
      <dgm:t>
        <a:bodyPr/>
        <a:lstStyle/>
        <a:p>
          <a:r>
            <a:rPr lang="en-US" dirty="0" smtClean="0"/>
            <a:t>Third-party inspector</a:t>
          </a:r>
          <a:endParaRPr lang="en-US" dirty="0"/>
        </a:p>
      </dgm:t>
    </dgm:pt>
    <dgm:pt modelId="{7BE6E256-B73B-430D-837C-A2EFF273B915}" type="parTrans" cxnId="{13BA561C-B2EF-4F1A-BA45-2DC3CE7F1F72}">
      <dgm:prSet/>
      <dgm:spPr/>
      <dgm:t>
        <a:bodyPr/>
        <a:lstStyle/>
        <a:p>
          <a:endParaRPr lang="en-US"/>
        </a:p>
      </dgm:t>
    </dgm:pt>
    <dgm:pt modelId="{A86D1983-683C-4512-85D8-F3D0381A59DD}" type="sibTrans" cxnId="{13BA561C-B2EF-4F1A-BA45-2DC3CE7F1F72}">
      <dgm:prSet/>
      <dgm:spPr/>
      <dgm:t>
        <a:bodyPr/>
        <a:lstStyle/>
        <a:p>
          <a:endParaRPr lang="en-US"/>
        </a:p>
      </dgm:t>
    </dgm:pt>
    <dgm:pt modelId="{D8542A03-FACC-4333-9754-3761D415B1E6}">
      <dgm:prSet phldrT="[Text]"/>
      <dgm:spPr/>
      <dgm:t>
        <a:bodyPr/>
        <a:lstStyle/>
        <a:p>
          <a:r>
            <a:rPr lang="en-US" dirty="0" smtClean="0"/>
            <a:t>Assess missed opportunities and work quality</a:t>
          </a:r>
          <a:endParaRPr lang="en-US" dirty="0"/>
        </a:p>
      </dgm:t>
    </dgm:pt>
    <dgm:pt modelId="{55A11731-84DD-43ED-B1AA-EB419912F100}" type="parTrans" cxnId="{0C32FAC4-B356-4EB9-99CD-11084F634991}">
      <dgm:prSet/>
      <dgm:spPr/>
      <dgm:t>
        <a:bodyPr/>
        <a:lstStyle/>
        <a:p>
          <a:endParaRPr lang="en-US"/>
        </a:p>
      </dgm:t>
    </dgm:pt>
    <dgm:pt modelId="{E1E28D4B-3D3A-4F54-A670-9E9E5F35C2AD}" type="sibTrans" cxnId="{0C32FAC4-B356-4EB9-99CD-11084F634991}">
      <dgm:prSet/>
      <dgm:spPr/>
      <dgm:t>
        <a:bodyPr/>
        <a:lstStyle/>
        <a:p>
          <a:endParaRPr lang="en-US"/>
        </a:p>
      </dgm:t>
    </dgm:pt>
    <dgm:pt modelId="{9B933B79-6B6D-47D9-8ACD-AAEE6E6310A8}">
      <dgm:prSet phldrT="[Text]"/>
      <dgm:spPr/>
      <dgm:t>
        <a:bodyPr/>
        <a:lstStyle/>
        <a:p>
          <a:r>
            <a:rPr lang="en-US" dirty="0" smtClean="0"/>
            <a:t>Customer follow-up</a:t>
          </a:r>
          <a:endParaRPr lang="en-US" dirty="0"/>
        </a:p>
      </dgm:t>
    </dgm:pt>
    <dgm:pt modelId="{12EFBC9C-09F9-4107-A3B0-095F8A3D8C4E}" type="parTrans" cxnId="{14CCBA18-2884-4496-B3F2-182536810CC2}">
      <dgm:prSet/>
      <dgm:spPr/>
      <dgm:t>
        <a:bodyPr/>
        <a:lstStyle/>
        <a:p>
          <a:endParaRPr lang="en-US"/>
        </a:p>
      </dgm:t>
    </dgm:pt>
    <dgm:pt modelId="{B9BEDB31-26DA-4E0A-95D6-2C26C0C1BEA7}" type="sibTrans" cxnId="{14CCBA18-2884-4496-B3F2-182536810CC2}">
      <dgm:prSet/>
      <dgm:spPr/>
      <dgm:t>
        <a:bodyPr/>
        <a:lstStyle/>
        <a:p>
          <a:endParaRPr lang="en-US"/>
        </a:p>
      </dgm:t>
    </dgm:pt>
    <dgm:pt modelId="{17E6F9AE-CE2F-426D-B099-61761B2995AD}">
      <dgm:prSet phldrT="[Text]"/>
      <dgm:spPr/>
      <dgm:t>
        <a:bodyPr/>
        <a:lstStyle/>
        <a:p>
          <a:r>
            <a:rPr lang="en-US" dirty="0" smtClean="0"/>
            <a:t>Provide additional education</a:t>
          </a:r>
          <a:endParaRPr lang="en-US" dirty="0"/>
        </a:p>
      </dgm:t>
    </dgm:pt>
    <dgm:pt modelId="{DF1539E5-53B3-4DD5-B0C0-0E2067F4A54B}" type="parTrans" cxnId="{2EA2D9F7-BBBF-4C65-B107-D5AEDE23B91C}">
      <dgm:prSet/>
      <dgm:spPr/>
      <dgm:t>
        <a:bodyPr/>
        <a:lstStyle/>
        <a:p>
          <a:endParaRPr lang="en-US"/>
        </a:p>
      </dgm:t>
    </dgm:pt>
    <dgm:pt modelId="{AA7B5753-8868-4CDA-8629-6ADCECDAB105}" type="sibTrans" cxnId="{2EA2D9F7-BBBF-4C65-B107-D5AEDE23B91C}">
      <dgm:prSet/>
      <dgm:spPr/>
      <dgm:t>
        <a:bodyPr/>
        <a:lstStyle/>
        <a:p>
          <a:endParaRPr lang="en-US"/>
        </a:p>
      </dgm:t>
    </dgm:pt>
    <dgm:pt modelId="{DFC3B19F-2A64-49BA-AF2E-B62095BB88E7}">
      <dgm:prSet phldrT="[Text]"/>
      <dgm:spPr/>
      <dgm:t>
        <a:bodyPr/>
        <a:lstStyle/>
        <a:p>
          <a:r>
            <a:rPr lang="en-US" dirty="0" smtClean="0"/>
            <a:t>Data</a:t>
          </a:r>
          <a:endParaRPr lang="en-US" dirty="0"/>
        </a:p>
      </dgm:t>
    </dgm:pt>
    <dgm:pt modelId="{4F0A9187-46D5-402E-9F29-4FD2354D270C}" type="parTrans" cxnId="{350F8DE4-31AF-449A-B3DF-1D30A59FDD12}">
      <dgm:prSet/>
      <dgm:spPr/>
      <dgm:t>
        <a:bodyPr/>
        <a:lstStyle/>
        <a:p>
          <a:endParaRPr lang="en-US"/>
        </a:p>
      </dgm:t>
    </dgm:pt>
    <dgm:pt modelId="{684CA763-C23D-4C1E-8FE1-6D10C4FAA561}" type="sibTrans" cxnId="{350F8DE4-31AF-449A-B3DF-1D30A59FDD12}">
      <dgm:prSet/>
      <dgm:spPr/>
      <dgm:t>
        <a:bodyPr/>
        <a:lstStyle/>
        <a:p>
          <a:endParaRPr lang="en-US"/>
        </a:p>
      </dgm:t>
    </dgm:pt>
    <dgm:pt modelId="{2E66725E-BA65-4E72-A5B1-68A649A22EAE}">
      <dgm:prSet phldrT="[Text]"/>
      <dgm:spPr/>
      <dgm:t>
        <a:bodyPr/>
        <a:lstStyle/>
        <a:p>
          <a:r>
            <a:rPr lang="en-US" dirty="0" smtClean="0"/>
            <a:t>One database for the program</a:t>
          </a:r>
          <a:endParaRPr lang="en-US" dirty="0"/>
        </a:p>
      </dgm:t>
    </dgm:pt>
    <dgm:pt modelId="{5511FA96-FC25-42AE-92EC-4903D6F5937D}" type="parTrans" cxnId="{983C8AD9-7E6A-4B44-AE02-E27E7B1A0633}">
      <dgm:prSet/>
      <dgm:spPr/>
      <dgm:t>
        <a:bodyPr/>
        <a:lstStyle/>
        <a:p>
          <a:endParaRPr lang="en-US"/>
        </a:p>
      </dgm:t>
    </dgm:pt>
    <dgm:pt modelId="{6FF86FB3-DBBC-4339-9921-761262DC6312}" type="sibTrans" cxnId="{983C8AD9-7E6A-4B44-AE02-E27E7B1A0633}">
      <dgm:prSet/>
      <dgm:spPr/>
      <dgm:t>
        <a:bodyPr/>
        <a:lstStyle/>
        <a:p>
          <a:endParaRPr lang="en-US"/>
        </a:p>
      </dgm:t>
    </dgm:pt>
    <dgm:pt modelId="{FE03F686-CA4C-4983-9C05-3B26E580F3EE}">
      <dgm:prSet/>
      <dgm:spPr/>
      <dgm:t>
        <a:bodyPr/>
        <a:lstStyle/>
        <a:p>
          <a:r>
            <a:rPr lang="en-US" smtClean="0"/>
            <a:t>Computerized data collection</a:t>
          </a:r>
          <a:endParaRPr lang="en-US" dirty="0"/>
        </a:p>
      </dgm:t>
    </dgm:pt>
    <dgm:pt modelId="{1E623284-A64B-4E7C-B742-4763BC093B38}" type="parTrans" cxnId="{0BA010F6-599E-44A2-9DE1-85296271E603}">
      <dgm:prSet/>
      <dgm:spPr/>
      <dgm:t>
        <a:bodyPr/>
        <a:lstStyle/>
        <a:p>
          <a:endParaRPr lang="en-US"/>
        </a:p>
      </dgm:t>
    </dgm:pt>
    <dgm:pt modelId="{99762403-3397-41E7-8C10-08C5CBE5FE3D}" type="sibTrans" cxnId="{0BA010F6-599E-44A2-9DE1-85296271E603}">
      <dgm:prSet/>
      <dgm:spPr/>
      <dgm:t>
        <a:bodyPr/>
        <a:lstStyle/>
        <a:p>
          <a:endParaRPr lang="en-US"/>
        </a:p>
      </dgm:t>
    </dgm:pt>
    <dgm:pt modelId="{61ACEFD2-A58F-4090-A59B-C1D9B75BD8AD}">
      <dgm:prSet/>
      <dgm:spPr/>
      <dgm:t>
        <a:bodyPr/>
        <a:lstStyle/>
        <a:p>
          <a:r>
            <a:rPr lang="en-US" smtClean="0"/>
            <a:t>Only include fields with an identified purpose</a:t>
          </a:r>
          <a:endParaRPr lang="en-US" dirty="0"/>
        </a:p>
      </dgm:t>
    </dgm:pt>
    <dgm:pt modelId="{FE7C5723-2784-47DC-91FB-1DF9DD0E6D37}" type="parTrans" cxnId="{596C4CD2-9C8C-41C9-B908-E18E9DC89B52}">
      <dgm:prSet/>
      <dgm:spPr/>
      <dgm:t>
        <a:bodyPr/>
        <a:lstStyle/>
        <a:p>
          <a:endParaRPr lang="en-US"/>
        </a:p>
      </dgm:t>
    </dgm:pt>
    <dgm:pt modelId="{F7A6A2C5-8D28-4774-860F-E7FCC9D320FC}" type="sibTrans" cxnId="{596C4CD2-9C8C-41C9-B908-E18E9DC89B52}">
      <dgm:prSet/>
      <dgm:spPr/>
      <dgm:t>
        <a:bodyPr/>
        <a:lstStyle/>
        <a:p>
          <a:endParaRPr lang="en-US"/>
        </a:p>
      </dgm:t>
    </dgm:pt>
    <dgm:pt modelId="{DB945441-48C3-4364-8ED2-EB65B80268B7}" type="pres">
      <dgm:prSet presAssocID="{8A110301-11FD-4E97-B696-02B796486D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A9EF18-6FD6-47E5-ACE3-E5B8DC385F28}" type="pres">
      <dgm:prSet presAssocID="{DFC3B19F-2A64-49BA-AF2E-B62095BB88E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1E924D-86B2-4967-853E-D1BDBD75194D}" type="pres">
      <dgm:prSet presAssocID="{DFC3B19F-2A64-49BA-AF2E-B62095BB88E7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A0BA1B-F7D5-4B0A-B6AD-E03E462998BD}" type="pres">
      <dgm:prSet presAssocID="{8F197C59-0BF0-45FD-882D-04BCF94CD42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96D8FB-423E-4A59-BD3F-9B3179703CF2}" type="pres">
      <dgm:prSet presAssocID="{8F197C59-0BF0-45FD-882D-04BCF94CD42D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036062-1DF4-44AE-8DCF-4EC4B4CA0531}" type="pres">
      <dgm:prSet presAssocID="{6FAA1704-1A14-4D0F-B805-B8E756A1B9B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7652C5-1384-4982-8335-D009421D7CAE}" type="pres">
      <dgm:prSet presAssocID="{6FAA1704-1A14-4D0F-B805-B8E756A1B9B6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D24495-2DDD-4243-A6DB-984F065240F8}" type="presOf" srcId="{E649FB00-DA68-4EA6-9A63-286AE6C49890}" destId="{AE96D8FB-423E-4A59-BD3F-9B3179703CF2}" srcOrd="0" destOrd="1" presId="urn:microsoft.com/office/officeart/2005/8/layout/vList2"/>
    <dgm:cxn modelId="{25A23133-AD6C-46B8-8AAF-26103A3C6342}" type="presOf" srcId="{FE03F686-CA4C-4983-9C05-3B26E580F3EE}" destId="{DB1E924D-86B2-4967-853E-D1BDBD75194D}" srcOrd="0" destOrd="1" presId="urn:microsoft.com/office/officeart/2005/8/layout/vList2"/>
    <dgm:cxn modelId="{FB4BC886-AC46-451E-BDA5-EF3CD2881EE7}" type="presOf" srcId="{D79A3433-D6C0-447C-A7A9-F4D322F6A017}" destId="{AE96D8FB-423E-4A59-BD3F-9B3179703CF2}" srcOrd="0" destOrd="0" presId="urn:microsoft.com/office/officeart/2005/8/layout/vList2"/>
    <dgm:cxn modelId="{8013D483-CF76-4D2C-8F2B-1C55688E0FF2}" type="presOf" srcId="{6FAA1704-1A14-4D0F-B805-B8E756A1B9B6}" destId="{0E036062-1DF4-44AE-8DCF-4EC4B4CA0531}" srcOrd="0" destOrd="0" presId="urn:microsoft.com/office/officeart/2005/8/layout/vList2"/>
    <dgm:cxn modelId="{14CCBA18-2884-4496-B3F2-182536810CC2}" srcId="{8F197C59-0BF0-45FD-882D-04BCF94CD42D}" destId="{9B933B79-6B6D-47D9-8ACD-AAEE6E6310A8}" srcOrd="2" destOrd="0" parTransId="{12EFBC9C-09F9-4107-A3B0-095F8A3D8C4E}" sibTransId="{B9BEDB31-26DA-4E0A-95D6-2C26C0C1BEA7}"/>
    <dgm:cxn modelId="{2EA2D9F7-BBBF-4C65-B107-D5AEDE23B91C}" srcId="{6FAA1704-1A14-4D0F-B805-B8E756A1B9B6}" destId="{17E6F9AE-CE2F-426D-B099-61761B2995AD}" srcOrd="2" destOrd="0" parTransId="{DF1539E5-53B3-4DD5-B0C0-0E2067F4A54B}" sibTransId="{AA7B5753-8868-4CDA-8629-6ADCECDAB105}"/>
    <dgm:cxn modelId="{EBAEEB1E-97F7-446C-9A98-FA8AC24F151C}" srcId="{8A110301-11FD-4E97-B696-02B796486D61}" destId="{6FAA1704-1A14-4D0F-B805-B8E756A1B9B6}" srcOrd="2" destOrd="0" parTransId="{AAC4D99C-A44F-48C2-94A4-36C567EA401A}" sibTransId="{E770F760-DCDF-429E-8EF3-E4093D431874}"/>
    <dgm:cxn modelId="{70E804F4-9A72-4C8E-87D8-5F682531212D}" srcId="{8F197C59-0BF0-45FD-882D-04BCF94CD42D}" destId="{D79A3433-D6C0-447C-A7A9-F4D322F6A017}" srcOrd="0" destOrd="0" parTransId="{0326AB7B-E24E-48EE-9173-C3805D02AA4A}" sibTransId="{B61B950A-0C17-458C-A236-1022E347198A}"/>
    <dgm:cxn modelId="{C37F3533-133A-4841-A1DE-24FDCDF9064C}" type="presOf" srcId="{9B933B79-6B6D-47D9-8ACD-AAEE6E6310A8}" destId="{AE96D8FB-423E-4A59-BD3F-9B3179703CF2}" srcOrd="0" destOrd="2" presId="urn:microsoft.com/office/officeart/2005/8/layout/vList2"/>
    <dgm:cxn modelId="{350F8DE4-31AF-449A-B3DF-1D30A59FDD12}" srcId="{8A110301-11FD-4E97-B696-02B796486D61}" destId="{DFC3B19F-2A64-49BA-AF2E-B62095BB88E7}" srcOrd="0" destOrd="0" parTransId="{4F0A9187-46D5-402E-9F29-4FD2354D270C}" sibTransId="{684CA763-C23D-4C1E-8FE1-6D10C4FAA561}"/>
    <dgm:cxn modelId="{62373F65-C490-4711-A779-3854974C1A11}" srcId="{8F197C59-0BF0-45FD-882D-04BCF94CD42D}" destId="{E649FB00-DA68-4EA6-9A63-286AE6C49890}" srcOrd="1" destOrd="0" parTransId="{D93A768F-2296-454C-BC84-2C27C46EE95F}" sibTransId="{6FC203AE-0F89-4B90-9655-96723FFB5391}"/>
    <dgm:cxn modelId="{70A88199-3C46-444B-853D-492BF6895DB8}" type="presOf" srcId="{8A110301-11FD-4E97-B696-02B796486D61}" destId="{DB945441-48C3-4364-8ED2-EB65B80268B7}" srcOrd="0" destOrd="0" presId="urn:microsoft.com/office/officeart/2005/8/layout/vList2"/>
    <dgm:cxn modelId="{0C32FAC4-B356-4EB9-99CD-11084F634991}" srcId="{6FAA1704-1A14-4D0F-B805-B8E756A1B9B6}" destId="{D8542A03-FACC-4333-9754-3761D415B1E6}" srcOrd="1" destOrd="0" parTransId="{55A11731-84DD-43ED-B1AA-EB419912F100}" sibTransId="{E1E28D4B-3D3A-4F54-A670-9E9E5F35C2AD}"/>
    <dgm:cxn modelId="{FB494BA1-1824-4B26-AF44-C186430A96A4}" type="presOf" srcId="{61ACEFD2-A58F-4090-A59B-C1D9B75BD8AD}" destId="{DB1E924D-86B2-4967-853E-D1BDBD75194D}" srcOrd="0" destOrd="2" presId="urn:microsoft.com/office/officeart/2005/8/layout/vList2"/>
    <dgm:cxn modelId="{5A941815-4437-49D8-8B0F-94D17DBACA57}" type="presOf" srcId="{D8542A03-FACC-4333-9754-3761D415B1E6}" destId="{D97652C5-1384-4982-8335-D009421D7CAE}" srcOrd="0" destOrd="1" presId="urn:microsoft.com/office/officeart/2005/8/layout/vList2"/>
    <dgm:cxn modelId="{28AE7EEE-4DF2-4557-9F98-F9CD4E1552AC}" type="presOf" srcId="{362F259F-62AC-42CC-BC0A-21DA00C8EC26}" destId="{D97652C5-1384-4982-8335-D009421D7CAE}" srcOrd="0" destOrd="0" presId="urn:microsoft.com/office/officeart/2005/8/layout/vList2"/>
    <dgm:cxn modelId="{13BA561C-B2EF-4F1A-BA45-2DC3CE7F1F72}" srcId="{6FAA1704-1A14-4D0F-B805-B8E756A1B9B6}" destId="{362F259F-62AC-42CC-BC0A-21DA00C8EC26}" srcOrd="0" destOrd="0" parTransId="{7BE6E256-B73B-430D-837C-A2EFF273B915}" sibTransId="{A86D1983-683C-4512-85D8-F3D0381A59DD}"/>
    <dgm:cxn modelId="{45A16503-0348-42C0-A5DC-B8556E7B8BAE}" type="presOf" srcId="{17E6F9AE-CE2F-426D-B099-61761B2995AD}" destId="{D97652C5-1384-4982-8335-D009421D7CAE}" srcOrd="0" destOrd="2" presId="urn:microsoft.com/office/officeart/2005/8/layout/vList2"/>
    <dgm:cxn modelId="{D0624311-B1F8-4EC8-846D-05A5D98E97E8}" type="presOf" srcId="{DFC3B19F-2A64-49BA-AF2E-B62095BB88E7}" destId="{CAA9EF18-6FD6-47E5-ACE3-E5B8DC385F28}" srcOrd="0" destOrd="0" presId="urn:microsoft.com/office/officeart/2005/8/layout/vList2"/>
    <dgm:cxn modelId="{9401955B-2F8A-4E7D-A40C-68B9E70D7121}" srcId="{8A110301-11FD-4E97-B696-02B796486D61}" destId="{8F197C59-0BF0-45FD-882D-04BCF94CD42D}" srcOrd="1" destOrd="0" parTransId="{8F26F4D4-B62A-4527-B15A-8CE382A204DF}" sibTransId="{AEA53F40-1492-45D0-8DC2-E4E1D1368599}"/>
    <dgm:cxn modelId="{0BA010F6-599E-44A2-9DE1-85296271E603}" srcId="{DFC3B19F-2A64-49BA-AF2E-B62095BB88E7}" destId="{FE03F686-CA4C-4983-9C05-3B26E580F3EE}" srcOrd="1" destOrd="0" parTransId="{1E623284-A64B-4E7C-B742-4763BC093B38}" sibTransId="{99762403-3397-41E7-8C10-08C5CBE5FE3D}"/>
    <dgm:cxn modelId="{596C4CD2-9C8C-41C9-B908-E18E9DC89B52}" srcId="{DFC3B19F-2A64-49BA-AF2E-B62095BB88E7}" destId="{61ACEFD2-A58F-4090-A59B-C1D9B75BD8AD}" srcOrd="2" destOrd="0" parTransId="{FE7C5723-2784-47DC-91FB-1DF9DD0E6D37}" sibTransId="{F7A6A2C5-8D28-4774-860F-E7FCC9D320FC}"/>
    <dgm:cxn modelId="{75719D12-96D8-452A-AA8A-785F571D799E}" type="presOf" srcId="{8F197C59-0BF0-45FD-882D-04BCF94CD42D}" destId="{CDA0BA1B-F7D5-4B0A-B6AD-E03E462998BD}" srcOrd="0" destOrd="0" presId="urn:microsoft.com/office/officeart/2005/8/layout/vList2"/>
    <dgm:cxn modelId="{983C8AD9-7E6A-4B44-AE02-E27E7B1A0633}" srcId="{DFC3B19F-2A64-49BA-AF2E-B62095BB88E7}" destId="{2E66725E-BA65-4E72-A5B1-68A649A22EAE}" srcOrd="0" destOrd="0" parTransId="{5511FA96-FC25-42AE-92EC-4903D6F5937D}" sibTransId="{6FF86FB3-DBBC-4339-9921-761262DC6312}"/>
    <dgm:cxn modelId="{94172E41-88B5-498B-BE31-C2ECCF4E24C4}" type="presOf" srcId="{2E66725E-BA65-4E72-A5B1-68A649A22EAE}" destId="{DB1E924D-86B2-4967-853E-D1BDBD75194D}" srcOrd="0" destOrd="0" presId="urn:microsoft.com/office/officeart/2005/8/layout/vList2"/>
    <dgm:cxn modelId="{A573AE6B-1611-440F-BFDD-499DF8AC1FAF}" type="presParOf" srcId="{DB945441-48C3-4364-8ED2-EB65B80268B7}" destId="{CAA9EF18-6FD6-47E5-ACE3-E5B8DC385F28}" srcOrd="0" destOrd="0" presId="urn:microsoft.com/office/officeart/2005/8/layout/vList2"/>
    <dgm:cxn modelId="{2CCA3EA1-9789-4C08-BB61-BE539A628C42}" type="presParOf" srcId="{DB945441-48C3-4364-8ED2-EB65B80268B7}" destId="{DB1E924D-86B2-4967-853E-D1BDBD75194D}" srcOrd="1" destOrd="0" presId="urn:microsoft.com/office/officeart/2005/8/layout/vList2"/>
    <dgm:cxn modelId="{65CB2C9B-0941-42B6-A7A5-67D4FBCAF6DE}" type="presParOf" srcId="{DB945441-48C3-4364-8ED2-EB65B80268B7}" destId="{CDA0BA1B-F7D5-4B0A-B6AD-E03E462998BD}" srcOrd="2" destOrd="0" presId="urn:microsoft.com/office/officeart/2005/8/layout/vList2"/>
    <dgm:cxn modelId="{E722DE82-89D0-432F-9C45-D2C27F498914}" type="presParOf" srcId="{DB945441-48C3-4364-8ED2-EB65B80268B7}" destId="{AE96D8FB-423E-4A59-BD3F-9B3179703CF2}" srcOrd="3" destOrd="0" presId="urn:microsoft.com/office/officeart/2005/8/layout/vList2"/>
    <dgm:cxn modelId="{BFA2D823-75E7-42E7-A06E-E852C15FF01D}" type="presParOf" srcId="{DB945441-48C3-4364-8ED2-EB65B80268B7}" destId="{0E036062-1DF4-44AE-8DCF-4EC4B4CA0531}" srcOrd="4" destOrd="0" presId="urn:microsoft.com/office/officeart/2005/8/layout/vList2"/>
    <dgm:cxn modelId="{791F0A70-ED20-471D-8DDC-8040217CF5EE}" type="presParOf" srcId="{DB945441-48C3-4364-8ED2-EB65B80268B7}" destId="{D97652C5-1384-4982-8335-D009421D7CA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A110301-11FD-4E97-B696-02B796486D6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197C59-0BF0-45FD-882D-04BCF94CD42D}">
      <dgm:prSet phldrT="[Text]"/>
      <dgm:spPr/>
      <dgm:t>
        <a:bodyPr/>
        <a:lstStyle/>
        <a:p>
          <a:r>
            <a:rPr lang="en-US" dirty="0" smtClean="0"/>
            <a:t>Funding &amp; Costs</a:t>
          </a:r>
          <a:endParaRPr lang="en-US" dirty="0"/>
        </a:p>
      </dgm:t>
    </dgm:pt>
    <dgm:pt modelId="{8F26F4D4-B62A-4527-B15A-8CE382A204DF}" type="parTrans" cxnId="{9401955B-2F8A-4E7D-A40C-68B9E70D7121}">
      <dgm:prSet/>
      <dgm:spPr/>
      <dgm:t>
        <a:bodyPr/>
        <a:lstStyle/>
        <a:p>
          <a:endParaRPr lang="en-US"/>
        </a:p>
      </dgm:t>
    </dgm:pt>
    <dgm:pt modelId="{AEA53F40-1492-45D0-8DC2-E4E1D1368599}" type="sibTrans" cxnId="{9401955B-2F8A-4E7D-A40C-68B9E70D7121}">
      <dgm:prSet/>
      <dgm:spPr/>
      <dgm:t>
        <a:bodyPr/>
        <a:lstStyle/>
        <a:p>
          <a:endParaRPr lang="en-US"/>
        </a:p>
      </dgm:t>
    </dgm:pt>
    <dgm:pt modelId="{D79A3433-D6C0-447C-A7A9-F4D322F6A017}">
      <dgm:prSet phldrT="[Text]"/>
      <dgm:spPr/>
      <dgm:t>
        <a:bodyPr/>
        <a:lstStyle/>
        <a:p>
          <a:r>
            <a:rPr lang="en-US" dirty="0" smtClean="0"/>
            <a:t>LIEE funds may be less likely to be raided if they are not in a separate fund</a:t>
          </a:r>
          <a:endParaRPr lang="en-US" dirty="0"/>
        </a:p>
      </dgm:t>
    </dgm:pt>
    <dgm:pt modelId="{0326AB7B-E24E-48EE-9173-C3805D02AA4A}" type="parTrans" cxnId="{70E804F4-9A72-4C8E-87D8-5F682531212D}">
      <dgm:prSet/>
      <dgm:spPr/>
      <dgm:t>
        <a:bodyPr/>
        <a:lstStyle/>
        <a:p>
          <a:endParaRPr lang="en-US"/>
        </a:p>
      </dgm:t>
    </dgm:pt>
    <dgm:pt modelId="{B61B950A-0C17-458C-A236-1022E347198A}" type="sibTrans" cxnId="{70E804F4-9A72-4C8E-87D8-5F682531212D}">
      <dgm:prSet/>
      <dgm:spPr/>
      <dgm:t>
        <a:bodyPr/>
        <a:lstStyle/>
        <a:p>
          <a:endParaRPr lang="en-US"/>
        </a:p>
      </dgm:t>
    </dgm:pt>
    <dgm:pt modelId="{E649FB00-DA68-4EA6-9A63-286AE6C49890}">
      <dgm:prSet phldrT="[Text]"/>
      <dgm:spPr/>
      <dgm:t>
        <a:bodyPr/>
        <a:lstStyle/>
        <a:p>
          <a:r>
            <a:rPr lang="en-US" dirty="0" smtClean="0"/>
            <a:t>Low-income unlikely to participate in cost-sharing</a:t>
          </a:r>
          <a:endParaRPr lang="en-US" dirty="0"/>
        </a:p>
      </dgm:t>
    </dgm:pt>
    <dgm:pt modelId="{D93A768F-2296-454C-BC84-2C27C46EE95F}" type="parTrans" cxnId="{62373F65-C490-4711-A779-3854974C1A11}">
      <dgm:prSet/>
      <dgm:spPr/>
      <dgm:t>
        <a:bodyPr/>
        <a:lstStyle/>
        <a:p>
          <a:endParaRPr lang="en-US"/>
        </a:p>
      </dgm:t>
    </dgm:pt>
    <dgm:pt modelId="{6FC203AE-0F89-4B90-9655-96723FFB5391}" type="sibTrans" cxnId="{62373F65-C490-4711-A779-3854974C1A11}">
      <dgm:prSet/>
      <dgm:spPr/>
      <dgm:t>
        <a:bodyPr/>
        <a:lstStyle/>
        <a:p>
          <a:endParaRPr lang="en-US"/>
        </a:p>
      </dgm:t>
    </dgm:pt>
    <dgm:pt modelId="{6FAA1704-1A14-4D0F-B805-B8E756A1B9B6}">
      <dgm:prSet phldrT="[Text]"/>
      <dgm:spPr/>
      <dgm:t>
        <a:bodyPr/>
        <a:lstStyle/>
        <a:p>
          <a:r>
            <a:rPr lang="en-US" dirty="0" smtClean="0"/>
            <a:t>Evaluation</a:t>
          </a:r>
          <a:endParaRPr lang="en-US" dirty="0"/>
        </a:p>
      </dgm:t>
    </dgm:pt>
    <dgm:pt modelId="{AAC4D99C-A44F-48C2-94A4-36C567EA401A}" type="parTrans" cxnId="{EBAEEB1E-97F7-446C-9A98-FA8AC24F151C}">
      <dgm:prSet/>
      <dgm:spPr/>
      <dgm:t>
        <a:bodyPr/>
        <a:lstStyle/>
        <a:p>
          <a:endParaRPr lang="en-US"/>
        </a:p>
      </dgm:t>
    </dgm:pt>
    <dgm:pt modelId="{E770F760-DCDF-429E-8EF3-E4093D431874}" type="sibTrans" cxnId="{EBAEEB1E-97F7-446C-9A98-FA8AC24F151C}">
      <dgm:prSet/>
      <dgm:spPr/>
      <dgm:t>
        <a:bodyPr/>
        <a:lstStyle/>
        <a:p>
          <a:endParaRPr lang="en-US"/>
        </a:p>
      </dgm:t>
    </dgm:pt>
    <dgm:pt modelId="{362F259F-62AC-42CC-BC0A-21DA00C8EC26}">
      <dgm:prSet phldrT="[Text]"/>
      <dgm:spPr/>
      <dgm:t>
        <a:bodyPr/>
        <a:lstStyle/>
        <a:p>
          <a:r>
            <a:rPr lang="en-US" dirty="0" smtClean="0"/>
            <a:t>Third-party evaluator</a:t>
          </a:r>
          <a:endParaRPr lang="en-US" dirty="0"/>
        </a:p>
      </dgm:t>
    </dgm:pt>
    <dgm:pt modelId="{7BE6E256-B73B-430D-837C-A2EFF273B915}" type="parTrans" cxnId="{13BA561C-B2EF-4F1A-BA45-2DC3CE7F1F72}">
      <dgm:prSet/>
      <dgm:spPr/>
      <dgm:t>
        <a:bodyPr/>
        <a:lstStyle/>
        <a:p>
          <a:endParaRPr lang="en-US"/>
        </a:p>
      </dgm:t>
    </dgm:pt>
    <dgm:pt modelId="{A86D1983-683C-4512-85D8-F3D0381A59DD}" type="sibTrans" cxnId="{13BA561C-B2EF-4F1A-BA45-2DC3CE7F1F72}">
      <dgm:prSet/>
      <dgm:spPr/>
      <dgm:t>
        <a:bodyPr/>
        <a:lstStyle/>
        <a:p>
          <a:endParaRPr lang="en-US"/>
        </a:p>
      </dgm:t>
    </dgm:pt>
    <dgm:pt modelId="{D8542A03-FACC-4333-9754-3761D415B1E6}">
      <dgm:prSet phldrT="[Text]"/>
      <dgm:spPr/>
      <dgm:t>
        <a:bodyPr/>
        <a:lstStyle/>
        <a:p>
          <a:r>
            <a:rPr lang="en-US" dirty="0" smtClean="0"/>
            <a:t>Conducted on regular bases</a:t>
          </a:r>
          <a:endParaRPr lang="en-US" dirty="0"/>
        </a:p>
      </dgm:t>
    </dgm:pt>
    <dgm:pt modelId="{55A11731-84DD-43ED-B1AA-EB419912F100}" type="parTrans" cxnId="{0C32FAC4-B356-4EB9-99CD-11084F634991}">
      <dgm:prSet/>
      <dgm:spPr/>
      <dgm:t>
        <a:bodyPr/>
        <a:lstStyle/>
        <a:p>
          <a:endParaRPr lang="en-US"/>
        </a:p>
      </dgm:t>
    </dgm:pt>
    <dgm:pt modelId="{E1E28D4B-3D3A-4F54-A670-9E9E5F35C2AD}" type="sibTrans" cxnId="{0C32FAC4-B356-4EB9-99CD-11084F634991}">
      <dgm:prSet/>
      <dgm:spPr/>
      <dgm:t>
        <a:bodyPr/>
        <a:lstStyle/>
        <a:p>
          <a:endParaRPr lang="en-US"/>
        </a:p>
      </dgm:t>
    </dgm:pt>
    <dgm:pt modelId="{9B933B79-6B6D-47D9-8ACD-AAEE6E6310A8}">
      <dgm:prSet phldrT="[Text]"/>
      <dgm:spPr/>
      <dgm:t>
        <a:bodyPr/>
        <a:lstStyle/>
        <a:p>
          <a:r>
            <a:rPr lang="en-US" dirty="0" smtClean="0"/>
            <a:t>On-bill repayment may generate participation for moderate-income</a:t>
          </a:r>
          <a:endParaRPr lang="en-US" dirty="0"/>
        </a:p>
      </dgm:t>
    </dgm:pt>
    <dgm:pt modelId="{12EFBC9C-09F9-4107-A3B0-095F8A3D8C4E}" type="parTrans" cxnId="{14CCBA18-2884-4496-B3F2-182536810CC2}">
      <dgm:prSet/>
      <dgm:spPr/>
      <dgm:t>
        <a:bodyPr/>
        <a:lstStyle/>
        <a:p>
          <a:endParaRPr lang="en-US"/>
        </a:p>
      </dgm:t>
    </dgm:pt>
    <dgm:pt modelId="{B9BEDB31-26DA-4E0A-95D6-2C26C0C1BEA7}" type="sibTrans" cxnId="{14CCBA18-2884-4496-B3F2-182536810CC2}">
      <dgm:prSet/>
      <dgm:spPr/>
      <dgm:t>
        <a:bodyPr/>
        <a:lstStyle/>
        <a:p>
          <a:endParaRPr lang="en-US"/>
        </a:p>
      </dgm:t>
    </dgm:pt>
    <dgm:pt modelId="{17E6F9AE-CE2F-426D-B099-61761B2995AD}">
      <dgm:prSet phldrT="[Text]"/>
      <dgm:spPr/>
      <dgm:t>
        <a:bodyPr/>
        <a:lstStyle/>
        <a:p>
          <a:r>
            <a:rPr lang="en-US" dirty="0" smtClean="0"/>
            <a:t>Billing analysis and process evaluation</a:t>
          </a:r>
          <a:endParaRPr lang="en-US" dirty="0"/>
        </a:p>
      </dgm:t>
    </dgm:pt>
    <dgm:pt modelId="{DF1539E5-53B3-4DD5-B0C0-0E2067F4A54B}" type="parTrans" cxnId="{2EA2D9F7-BBBF-4C65-B107-D5AEDE23B91C}">
      <dgm:prSet/>
      <dgm:spPr/>
      <dgm:t>
        <a:bodyPr/>
        <a:lstStyle/>
        <a:p>
          <a:endParaRPr lang="en-US"/>
        </a:p>
      </dgm:t>
    </dgm:pt>
    <dgm:pt modelId="{AA7B5753-8868-4CDA-8629-6ADCECDAB105}" type="sibTrans" cxnId="{2EA2D9F7-BBBF-4C65-B107-D5AEDE23B91C}">
      <dgm:prSet/>
      <dgm:spPr/>
      <dgm:t>
        <a:bodyPr/>
        <a:lstStyle/>
        <a:p>
          <a:endParaRPr lang="en-US"/>
        </a:p>
      </dgm:t>
    </dgm:pt>
    <dgm:pt modelId="{DFC3B19F-2A64-49BA-AF2E-B62095BB88E7}">
      <dgm:prSet phldrT="[Text]"/>
      <dgm:spPr/>
      <dgm:t>
        <a:bodyPr/>
        <a:lstStyle/>
        <a:p>
          <a:r>
            <a:rPr lang="en-US" dirty="0" smtClean="0"/>
            <a:t>Rate Design, Cost Recovery, &amp; Utility Incentives</a:t>
          </a:r>
          <a:endParaRPr lang="en-US" dirty="0"/>
        </a:p>
      </dgm:t>
    </dgm:pt>
    <dgm:pt modelId="{4F0A9187-46D5-402E-9F29-4FD2354D270C}" type="parTrans" cxnId="{350F8DE4-31AF-449A-B3DF-1D30A59FDD12}">
      <dgm:prSet/>
      <dgm:spPr/>
      <dgm:t>
        <a:bodyPr/>
        <a:lstStyle/>
        <a:p>
          <a:endParaRPr lang="en-US"/>
        </a:p>
      </dgm:t>
    </dgm:pt>
    <dgm:pt modelId="{684CA763-C23D-4C1E-8FE1-6D10C4FAA561}" type="sibTrans" cxnId="{350F8DE4-31AF-449A-B3DF-1D30A59FDD12}">
      <dgm:prSet/>
      <dgm:spPr/>
      <dgm:t>
        <a:bodyPr/>
        <a:lstStyle/>
        <a:p>
          <a:endParaRPr lang="en-US"/>
        </a:p>
      </dgm:t>
    </dgm:pt>
    <dgm:pt modelId="{2E66725E-BA65-4E72-A5B1-68A649A22EAE}">
      <dgm:prSet phldrT="[Text]"/>
      <dgm:spPr/>
      <dgm:t>
        <a:bodyPr/>
        <a:lstStyle/>
        <a:p>
          <a:r>
            <a:rPr lang="en-US" dirty="0" smtClean="0"/>
            <a:t>Minimize percent of bill that is fixed</a:t>
          </a:r>
          <a:endParaRPr lang="en-US" dirty="0"/>
        </a:p>
      </dgm:t>
    </dgm:pt>
    <dgm:pt modelId="{5511FA96-FC25-42AE-92EC-4903D6F5937D}" type="parTrans" cxnId="{983C8AD9-7E6A-4B44-AE02-E27E7B1A0633}">
      <dgm:prSet/>
      <dgm:spPr/>
      <dgm:t>
        <a:bodyPr/>
        <a:lstStyle/>
        <a:p>
          <a:endParaRPr lang="en-US"/>
        </a:p>
      </dgm:t>
    </dgm:pt>
    <dgm:pt modelId="{6FF86FB3-DBBC-4339-9921-761262DC6312}" type="sibTrans" cxnId="{983C8AD9-7E6A-4B44-AE02-E27E7B1A0633}">
      <dgm:prSet/>
      <dgm:spPr/>
      <dgm:t>
        <a:bodyPr/>
        <a:lstStyle/>
        <a:p>
          <a:endParaRPr lang="en-US"/>
        </a:p>
      </dgm:t>
    </dgm:pt>
    <dgm:pt modelId="{9B4CB73F-954B-4310-B3D3-6C89203BEF08}">
      <dgm:prSet phldrT="[Text]"/>
      <dgm:spPr/>
      <dgm:t>
        <a:bodyPr/>
        <a:lstStyle/>
        <a:p>
          <a:r>
            <a:rPr lang="en-US" dirty="0" smtClean="0"/>
            <a:t>Cost recovery equivalent to supply side</a:t>
          </a:r>
          <a:endParaRPr lang="en-US" dirty="0"/>
        </a:p>
      </dgm:t>
    </dgm:pt>
    <dgm:pt modelId="{0E3D150A-4956-4638-BC2E-20CB62C4F313}" type="parTrans" cxnId="{213C99F1-6E11-442D-84EA-647144F0B4D6}">
      <dgm:prSet/>
      <dgm:spPr/>
      <dgm:t>
        <a:bodyPr/>
        <a:lstStyle/>
        <a:p>
          <a:endParaRPr lang="en-US"/>
        </a:p>
      </dgm:t>
    </dgm:pt>
    <dgm:pt modelId="{C2DDC97E-DC88-45A0-BBE7-E1E43F61DD0B}" type="sibTrans" cxnId="{213C99F1-6E11-442D-84EA-647144F0B4D6}">
      <dgm:prSet/>
      <dgm:spPr/>
      <dgm:t>
        <a:bodyPr/>
        <a:lstStyle/>
        <a:p>
          <a:endParaRPr lang="en-US"/>
        </a:p>
      </dgm:t>
    </dgm:pt>
    <dgm:pt modelId="{5A4542CB-B41A-4DC0-9D67-1B6243365788}">
      <dgm:prSet phldrT="[Text]"/>
      <dgm:spPr/>
      <dgm:t>
        <a:bodyPr/>
        <a:lstStyle/>
        <a:p>
          <a:r>
            <a:rPr lang="en-US" dirty="0" smtClean="0"/>
            <a:t>Decoupling and performance incentives</a:t>
          </a:r>
          <a:endParaRPr lang="en-US" dirty="0"/>
        </a:p>
      </dgm:t>
    </dgm:pt>
    <dgm:pt modelId="{D7BE8FF8-69EA-44A3-B2E5-CC2C06CF9A15}" type="parTrans" cxnId="{A7D2D836-C0A1-4036-B494-6B3C769E8AEA}">
      <dgm:prSet/>
      <dgm:spPr/>
      <dgm:t>
        <a:bodyPr/>
        <a:lstStyle/>
        <a:p>
          <a:endParaRPr lang="en-US"/>
        </a:p>
      </dgm:t>
    </dgm:pt>
    <dgm:pt modelId="{EB1A2AA9-2595-4FF2-AA27-A25E2470B0B9}" type="sibTrans" cxnId="{A7D2D836-C0A1-4036-B494-6B3C769E8AEA}">
      <dgm:prSet/>
      <dgm:spPr/>
      <dgm:t>
        <a:bodyPr/>
        <a:lstStyle/>
        <a:p>
          <a:endParaRPr lang="en-US"/>
        </a:p>
      </dgm:t>
    </dgm:pt>
    <dgm:pt modelId="{CC25ECD2-E4EE-41CE-9671-E188D541632B}">
      <dgm:prSet phldrT="[Text]"/>
      <dgm:spPr/>
      <dgm:t>
        <a:bodyPr/>
        <a:lstStyle/>
        <a:p>
          <a:r>
            <a:rPr lang="en-US" dirty="0" smtClean="0"/>
            <a:t>Specific LIEE targets and use utility billing analysis to measure savings</a:t>
          </a:r>
          <a:endParaRPr lang="en-US" dirty="0"/>
        </a:p>
      </dgm:t>
    </dgm:pt>
    <dgm:pt modelId="{6E79DAE6-AA26-4891-966D-B3DE01470448}" type="parTrans" cxnId="{262075F8-4261-47D9-B4B9-9916CC7D0966}">
      <dgm:prSet/>
      <dgm:spPr/>
      <dgm:t>
        <a:bodyPr/>
        <a:lstStyle/>
        <a:p>
          <a:endParaRPr lang="en-US"/>
        </a:p>
      </dgm:t>
    </dgm:pt>
    <dgm:pt modelId="{2F3F0A9B-3C1E-4E5B-8DD7-855E1D2B8ED3}" type="sibTrans" cxnId="{262075F8-4261-47D9-B4B9-9916CC7D0966}">
      <dgm:prSet/>
      <dgm:spPr/>
      <dgm:t>
        <a:bodyPr/>
        <a:lstStyle/>
        <a:p>
          <a:endParaRPr lang="en-US"/>
        </a:p>
      </dgm:t>
    </dgm:pt>
    <dgm:pt modelId="{CBB76502-AD3D-42C5-995C-33638891BDFE}">
      <dgm:prSet phldrT="[Text]"/>
      <dgm:spPr/>
      <dgm:t>
        <a:bodyPr/>
        <a:lstStyle/>
        <a:p>
          <a:r>
            <a:rPr lang="en-US" dirty="0" smtClean="0"/>
            <a:t>Provide credit enhancements, terms as long as payback, increased incentives, shared risk for energy savings</a:t>
          </a:r>
          <a:endParaRPr lang="en-US" dirty="0"/>
        </a:p>
      </dgm:t>
    </dgm:pt>
    <dgm:pt modelId="{B798A5AC-3C00-4B1C-AA6C-668CF42A9162}" type="parTrans" cxnId="{B019B1BF-A6DC-470D-A65D-DB71327D72EA}">
      <dgm:prSet/>
      <dgm:spPr/>
      <dgm:t>
        <a:bodyPr/>
        <a:lstStyle/>
        <a:p>
          <a:endParaRPr lang="en-US"/>
        </a:p>
      </dgm:t>
    </dgm:pt>
    <dgm:pt modelId="{B7030C48-B36F-460F-B27C-6D3EE695B39D}" type="sibTrans" cxnId="{B019B1BF-A6DC-470D-A65D-DB71327D72EA}">
      <dgm:prSet/>
      <dgm:spPr/>
      <dgm:t>
        <a:bodyPr/>
        <a:lstStyle/>
        <a:p>
          <a:endParaRPr lang="en-US"/>
        </a:p>
      </dgm:t>
    </dgm:pt>
    <dgm:pt modelId="{6721F6B8-E022-4EE4-8FF3-0EA8DD5607D9}">
      <dgm:prSet phldrT="[Text]"/>
      <dgm:spPr/>
      <dgm:t>
        <a:bodyPr/>
        <a:lstStyle/>
        <a:p>
          <a:r>
            <a:rPr lang="en-US" dirty="0" smtClean="0"/>
            <a:t>Performance measurement</a:t>
          </a:r>
          <a:endParaRPr lang="en-US" dirty="0"/>
        </a:p>
      </dgm:t>
    </dgm:pt>
    <dgm:pt modelId="{ACB25A1A-B81C-494C-970E-62A76D0B397E}" type="parTrans" cxnId="{12579AE0-3B42-459B-AF49-CD3ADD9A02D9}">
      <dgm:prSet/>
      <dgm:spPr/>
      <dgm:t>
        <a:bodyPr/>
        <a:lstStyle/>
        <a:p>
          <a:endParaRPr lang="en-US"/>
        </a:p>
      </dgm:t>
    </dgm:pt>
    <dgm:pt modelId="{4CFFBC41-B8F8-40A6-B8ED-261402335259}" type="sibTrans" cxnId="{12579AE0-3B42-459B-AF49-CD3ADD9A02D9}">
      <dgm:prSet/>
      <dgm:spPr/>
      <dgm:t>
        <a:bodyPr/>
        <a:lstStyle/>
        <a:p>
          <a:endParaRPr lang="en-US"/>
        </a:p>
      </dgm:t>
    </dgm:pt>
    <dgm:pt modelId="{A9D98031-3474-4754-812E-1918679B4C1B}">
      <dgm:prSet phldrT="[Text]"/>
      <dgm:spPr/>
      <dgm:t>
        <a:bodyPr/>
        <a:lstStyle/>
        <a:p>
          <a:r>
            <a:rPr lang="en-US" dirty="0" smtClean="0"/>
            <a:t>Cost-Effectiveness Testing</a:t>
          </a:r>
          <a:endParaRPr lang="en-US" dirty="0"/>
        </a:p>
      </dgm:t>
    </dgm:pt>
    <dgm:pt modelId="{F1506363-D058-4C36-824B-2F05C89951CC}" type="parTrans" cxnId="{F5DD3894-D3F8-4D58-9C59-060F1A20E257}">
      <dgm:prSet/>
      <dgm:spPr/>
      <dgm:t>
        <a:bodyPr/>
        <a:lstStyle/>
        <a:p>
          <a:endParaRPr lang="en-US"/>
        </a:p>
      </dgm:t>
    </dgm:pt>
    <dgm:pt modelId="{145921C5-01D3-4DD6-A501-F3484708BABC}" type="sibTrans" cxnId="{F5DD3894-D3F8-4D58-9C59-060F1A20E257}">
      <dgm:prSet/>
      <dgm:spPr/>
      <dgm:t>
        <a:bodyPr/>
        <a:lstStyle/>
        <a:p>
          <a:endParaRPr lang="en-US"/>
        </a:p>
      </dgm:t>
    </dgm:pt>
    <dgm:pt modelId="{1E479B53-990F-46C1-985E-81DA6773DFCC}">
      <dgm:prSet phldrT="[Text]"/>
      <dgm:spPr/>
      <dgm:t>
        <a:bodyPr/>
        <a:lstStyle/>
        <a:p>
          <a:r>
            <a:rPr lang="en-US" dirty="0" smtClean="0"/>
            <a:t>Balanced</a:t>
          </a:r>
          <a:endParaRPr lang="en-US" dirty="0"/>
        </a:p>
      </dgm:t>
    </dgm:pt>
    <dgm:pt modelId="{E12EDB1E-29E9-41CE-A89F-A9751F78B132}" type="parTrans" cxnId="{0065AD34-35DC-410F-9D55-E5B274D3FC6C}">
      <dgm:prSet/>
      <dgm:spPr/>
      <dgm:t>
        <a:bodyPr/>
        <a:lstStyle/>
        <a:p>
          <a:endParaRPr lang="en-US"/>
        </a:p>
      </dgm:t>
    </dgm:pt>
    <dgm:pt modelId="{8ACD79AA-0322-45E7-8820-3B8BD2F6B88A}" type="sibTrans" cxnId="{0065AD34-35DC-410F-9D55-E5B274D3FC6C}">
      <dgm:prSet/>
      <dgm:spPr/>
      <dgm:t>
        <a:bodyPr/>
        <a:lstStyle/>
        <a:p>
          <a:endParaRPr lang="en-US"/>
        </a:p>
      </dgm:t>
    </dgm:pt>
    <dgm:pt modelId="{565B447E-548D-4054-AF62-D7766C55C448}">
      <dgm:prSet phldrT="[Text]"/>
      <dgm:spPr/>
      <dgm:t>
        <a:bodyPr/>
        <a:lstStyle/>
        <a:p>
          <a:r>
            <a:rPr lang="en-US" dirty="0" smtClean="0"/>
            <a:t>Low-income baseline</a:t>
          </a:r>
          <a:endParaRPr lang="en-US" dirty="0"/>
        </a:p>
      </dgm:t>
    </dgm:pt>
    <dgm:pt modelId="{E73E3512-FB8B-4255-A103-8091544E3F0C}" type="parTrans" cxnId="{66E111E1-7DB9-4A11-9530-32B75ABBFC49}">
      <dgm:prSet/>
      <dgm:spPr/>
      <dgm:t>
        <a:bodyPr/>
        <a:lstStyle/>
        <a:p>
          <a:endParaRPr lang="en-US"/>
        </a:p>
      </dgm:t>
    </dgm:pt>
    <dgm:pt modelId="{E3648CDC-76BE-4CC0-96DC-068356D00F15}" type="sibTrans" cxnId="{66E111E1-7DB9-4A11-9530-32B75ABBFC49}">
      <dgm:prSet/>
      <dgm:spPr/>
      <dgm:t>
        <a:bodyPr/>
        <a:lstStyle/>
        <a:p>
          <a:endParaRPr lang="en-US"/>
        </a:p>
      </dgm:t>
    </dgm:pt>
    <dgm:pt modelId="{7D643D89-0D06-418A-A7D8-24FE666CD5F8}">
      <dgm:prSet phldrT="[Text]"/>
      <dgm:spPr/>
      <dgm:t>
        <a:bodyPr/>
        <a:lstStyle/>
        <a:p>
          <a:r>
            <a:rPr lang="en-US" dirty="0" smtClean="0"/>
            <a:t>Measure prioritization</a:t>
          </a:r>
          <a:endParaRPr lang="en-US" dirty="0"/>
        </a:p>
      </dgm:t>
    </dgm:pt>
    <dgm:pt modelId="{54747759-5E17-4366-9C0C-989F2FCF3D40}" type="parTrans" cxnId="{86EC479B-60A9-4BC4-B191-670EDBF8F66E}">
      <dgm:prSet/>
      <dgm:spPr/>
      <dgm:t>
        <a:bodyPr/>
        <a:lstStyle/>
        <a:p>
          <a:endParaRPr lang="en-US"/>
        </a:p>
      </dgm:t>
    </dgm:pt>
    <dgm:pt modelId="{25B3E08E-31F3-4CB4-B331-6381A9E61760}" type="sibTrans" cxnId="{86EC479B-60A9-4BC4-B191-670EDBF8F66E}">
      <dgm:prSet/>
      <dgm:spPr/>
      <dgm:t>
        <a:bodyPr/>
        <a:lstStyle/>
        <a:p>
          <a:endParaRPr lang="en-US"/>
        </a:p>
      </dgm:t>
    </dgm:pt>
    <dgm:pt modelId="{DB945441-48C3-4364-8ED2-EB65B80268B7}" type="pres">
      <dgm:prSet presAssocID="{8A110301-11FD-4E97-B696-02B796486D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A9EF18-6FD6-47E5-ACE3-E5B8DC385F28}" type="pres">
      <dgm:prSet presAssocID="{DFC3B19F-2A64-49BA-AF2E-B62095BB88E7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1E924D-86B2-4967-853E-D1BDBD75194D}" type="pres">
      <dgm:prSet presAssocID="{DFC3B19F-2A64-49BA-AF2E-B62095BB88E7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A0BA1B-F7D5-4B0A-B6AD-E03E462998BD}" type="pres">
      <dgm:prSet presAssocID="{8F197C59-0BF0-45FD-882D-04BCF94CD42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96D8FB-423E-4A59-BD3F-9B3179703CF2}" type="pres">
      <dgm:prSet presAssocID="{8F197C59-0BF0-45FD-882D-04BCF94CD42D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036062-1DF4-44AE-8DCF-4EC4B4CA0531}" type="pres">
      <dgm:prSet presAssocID="{6FAA1704-1A14-4D0F-B805-B8E756A1B9B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7652C5-1384-4982-8335-D009421D7CAE}" type="pres">
      <dgm:prSet presAssocID="{6FAA1704-1A14-4D0F-B805-B8E756A1B9B6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6FF819-B68B-4D38-B2CD-A07F16DD9C70}" type="pres">
      <dgm:prSet presAssocID="{A9D98031-3474-4754-812E-1918679B4C1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8A6040-6B33-4B1F-B963-FD51DA79477D}" type="pres">
      <dgm:prSet presAssocID="{A9D98031-3474-4754-812E-1918679B4C1B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E111E1-7DB9-4A11-9530-32B75ABBFC49}" srcId="{A9D98031-3474-4754-812E-1918679B4C1B}" destId="{565B447E-548D-4054-AF62-D7766C55C448}" srcOrd="1" destOrd="0" parTransId="{E73E3512-FB8B-4255-A103-8091544E3F0C}" sibTransId="{E3648CDC-76BE-4CC0-96DC-068356D00F15}"/>
    <dgm:cxn modelId="{B019B1BF-A6DC-470D-A65D-DB71327D72EA}" srcId="{8F197C59-0BF0-45FD-882D-04BCF94CD42D}" destId="{CBB76502-AD3D-42C5-995C-33638891BDFE}" srcOrd="3" destOrd="0" parTransId="{B798A5AC-3C00-4B1C-AA6C-668CF42A9162}" sibTransId="{B7030C48-B36F-460F-B27C-6D3EE695B39D}"/>
    <dgm:cxn modelId="{EF3B5168-74E9-48EB-BC63-9FF5A75953D5}" type="presOf" srcId="{CC25ECD2-E4EE-41CE-9671-E188D541632B}" destId="{DB1E924D-86B2-4967-853E-D1BDBD75194D}" srcOrd="0" destOrd="3" presId="urn:microsoft.com/office/officeart/2005/8/layout/vList2"/>
    <dgm:cxn modelId="{8E73F7B6-E8A6-4C24-9869-2584D9CF3A6E}" type="presOf" srcId="{8F197C59-0BF0-45FD-882D-04BCF94CD42D}" destId="{CDA0BA1B-F7D5-4B0A-B6AD-E03E462998BD}" srcOrd="0" destOrd="0" presId="urn:microsoft.com/office/officeart/2005/8/layout/vList2"/>
    <dgm:cxn modelId="{65CA3A9B-7FB2-47EA-9869-7054165FBE21}" type="presOf" srcId="{D8542A03-FACC-4333-9754-3761D415B1E6}" destId="{D97652C5-1384-4982-8335-D009421D7CAE}" srcOrd="0" destOrd="1" presId="urn:microsoft.com/office/officeart/2005/8/layout/vList2"/>
    <dgm:cxn modelId="{8147B900-2186-49EC-9AAB-E83522D6DB8B}" type="presOf" srcId="{8A110301-11FD-4E97-B696-02B796486D61}" destId="{DB945441-48C3-4364-8ED2-EB65B80268B7}" srcOrd="0" destOrd="0" presId="urn:microsoft.com/office/officeart/2005/8/layout/vList2"/>
    <dgm:cxn modelId="{87BD82F5-6CAD-4209-A5C6-F9AE78A8D4DA}" type="presOf" srcId="{17E6F9AE-CE2F-426D-B099-61761B2995AD}" destId="{D97652C5-1384-4982-8335-D009421D7CAE}" srcOrd="0" destOrd="2" presId="urn:microsoft.com/office/officeart/2005/8/layout/vList2"/>
    <dgm:cxn modelId="{442AD061-165A-4C4C-AECB-A7BCF56488EF}" type="presOf" srcId="{E649FB00-DA68-4EA6-9A63-286AE6C49890}" destId="{AE96D8FB-423E-4A59-BD3F-9B3179703CF2}" srcOrd="0" destOrd="1" presId="urn:microsoft.com/office/officeart/2005/8/layout/vList2"/>
    <dgm:cxn modelId="{DF5DF629-6FCC-402F-AB54-5230B01DDA7D}" type="presOf" srcId="{D79A3433-D6C0-447C-A7A9-F4D322F6A017}" destId="{AE96D8FB-423E-4A59-BD3F-9B3179703CF2}" srcOrd="0" destOrd="0" presId="urn:microsoft.com/office/officeart/2005/8/layout/vList2"/>
    <dgm:cxn modelId="{0811621A-286B-4AD2-A8F5-F5A73094ED9F}" type="presOf" srcId="{2E66725E-BA65-4E72-A5B1-68A649A22EAE}" destId="{DB1E924D-86B2-4967-853E-D1BDBD75194D}" srcOrd="0" destOrd="0" presId="urn:microsoft.com/office/officeart/2005/8/layout/vList2"/>
    <dgm:cxn modelId="{E35C37DB-836B-4192-8F7D-38BB66319E8E}" type="presOf" srcId="{5A4542CB-B41A-4DC0-9D67-1B6243365788}" destId="{DB1E924D-86B2-4967-853E-D1BDBD75194D}" srcOrd="0" destOrd="2" presId="urn:microsoft.com/office/officeart/2005/8/layout/vList2"/>
    <dgm:cxn modelId="{983C8AD9-7E6A-4B44-AE02-E27E7B1A0633}" srcId="{DFC3B19F-2A64-49BA-AF2E-B62095BB88E7}" destId="{2E66725E-BA65-4E72-A5B1-68A649A22EAE}" srcOrd="0" destOrd="0" parTransId="{5511FA96-FC25-42AE-92EC-4903D6F5937D}" sibTransId="{6FF86FB3-DBBC-4339-9921-761262DC6312}"/>
    <dgm:cxn modelId="{213C99F1-6E11-442D-84EA-647144F0B4D6}" srcId="{DFC3B19F-2A64-49BA-AF2E-B62095BB88E7}" destId="{9B4CB73F-954B-4310-B3D3-6C89203BEF08}" srcOrd="1" destOrd="0" parTransId="{0E3D150A-4956-4638-BC2E-20CB62C4F313}" sibTransId="{C2DDC97E-DC88-45A0-BBE7-E1E43F61DD0B}"/>
    <dgm:cxn modelId="{D1259D6F-7B3A-4A87-94D9-28DE4EF9B6FC}" type="presOf" srcId="{7D643D89-0D06-418A-A7D8-24FE666CD5F8}" destId="{D08A6040-6B33-4B1F-B963-FD51DA79477D}" srcOrd="0" destOrd="2" presId="urn:microsoft.com/office/officeart/2005/8/layout/vList2"/>
    <dgm:cxn modelId="{12579AE0-3B42-459B-AF49-CD3ADD9A02D9}" srcId="{6FAA1704-1A14-4D0F-B805-B8E756A1B9B6}" destId="{6721F6B8-E022-4EE4-8FF3-0EA8DD5607D9}" srcOrd="3" destOrd="0" parTransId="{ACB25A1A-B81C-494C-970E-62A76D0B397E}" sibTransId="{4CFFBC41-B8F8-40A6-B8ED-261402335259}"/>
    <dgm:cxn modelId="{EBA2D080-0A6C-45C7-9F73-2720847F8F4F}" type="presOf" srcId="{A9D98031-3474-4754-812E-1918679B4C1B}" destId="{616FF819-B68B-4D38-B2CD-A07F16DD9C70}" srcOrd="0" destOrd="0" presId="urn:microsoft.com/office/officeart/2005/8/layout/vList2"/>
    <dgm:cxn modelId="{9401955B-2F8A-4E7D-A40C-68B9E70D7121}" srcId="{8A110301-11FD-4E97-B696-02B796486D61}" destId="{8F197C59-0BF0-45FD-882D-04BCF94CD42D}" srcOrd="1" destOrd="0" parTransId="{8F26F4D4-B62A-4527-B15A-8CE382A204DF}" sibTransId="{AEA53F40-1492-45D0-8DC2-E4E1D1368599}"/>
    <dgm:cxn modelId="{70E804F4-9A72-4C8E-87D8-5F682531212D}" srcId="{8F197C59-0BF0-45FD-882D-04BCF94CD42D}" destId="{D79A3433-D6C0-447C-A7A9-F4D322F6A017}" srcOrd="0" destOrd="0" parTransId="{0326AB7B-E24E-48EE-9173-C3805D02AA4A}" sibTransId="{B61B950A-0C17-458C-A236-1022E347198A}"/>
    <dgm:cxn modelId="{EBAEEB1E-97F7-446C-9A98-FA8AC24F151C}" srcId="{8A110301-11FD-4E97-B696-02B796486D61}" destId="{6FAA1704-1A14-4D0F-B805-B8E756A1B9B6}" srcOrd="2" destOrd="0" parTransId="{AAC4D99C-A44F-48C2-94A4-36C567EA401A}" sibTransId="{E770F760-DCDF-429E-8EF3-E4093D431874}"/>
    <dgm:cxn modelId="{62373F65-C490-4711-A779-3854974C1A11}" srcId="{8F197C59-0BF0-45FD-882D-04BCF94CD42D}" destId="{E649FB00-DA68-4EA6-9A63-286AE6C49890}" srcOrd="1" destOrd="0" parTransId="{D93A768F-2296-454C-BC84-2C27C46EE95F}" sibTransId="{6FC203AE-0F89-4B90-9655-96723FFB5391}"/>
    <dgm:cxn modelId="{D04BB28B-83FC-4B00-83EE-04F74F90E001}" type="presOf" srcId="{DFC3B19F-2A64-49BA-AF2E-B62095BB88E7}" destId="{CAA9EF18-6FD6-47E5-ACE3-E5B8DC385F28}" srcOrd="0" destOrd="0" presId="urn:microsoft.com/office/officeart/2005/8/layout/vList2"/>
    <dgm:cxn modelId="{2EA2D9F7-BBBF-4C65-B107-D5AEDE23B91C}" srcId="{6FAA1704-1A14-4D0F-B805-B8E756A1B9B6}" destId="{17E6F9AE-CE2F-426D-B099-61761B2995AD}" srcOrd="2" destOrd="0" parTransId="{DF1539E5-53B3-4DD5-B0C0-0E2067F4A54B}" sibTransId="{AA7B5753-8868-4CDA-8629-6ADCECDAB105}"/>
    <dgm:cxn modelId="{D2752698-95F2-4294-8952-2EDF27EA0477}" type="presOf" srcId="{362F259F-62AC-42CC-BC0A-21DA00C8EC26}" destId="{D97652C5-1384-4982-8335-D009421D7CAE}" srcOrd="0" destOrd="0" presId="urn:microsoft.com/office/officeart/2005/8/layout/vList2"/>
    <dgm:cxn modelId="{18B499C7-8C74-4ACA-AAC3-661578E81304}" type="presOf" srcId="{9B933B79-6B6D-47D9-8ACD-AAEE6E6310A8}" destId="{AE96D8FB-423E-4A59-BD3F-9B3179703CF2}" srcOrd="0" destOrd="2" presId="urn:microsoft.com/office/officeart/2005/8/layout/vList2"/>
    <dgm:cxn modelId="{13BA561C-B2EF-4F1A-BA45-2DC3CE7F1F72}" srcId="{6FAA1704-1A14-4D0F-B805-B8E756A1B9B6}" destId="{362F259F-62AC-42CC-BC0A-21DA00C8EC26}" srcOrd="0" destOrd="0" parTransId="{7BE6E256-B73B-430D-837C-A2EFF273B915}" sibTransId="{A86D1983-683C-4512-85D8-F3D0381A59DD}"/>
    <dgm:cxn modelId="{A7D2D836-C0A1-4036-B494-6B3C769E8AEA}" srcId="{DFC3B19F-2A64-49BA-AF2E-B62095BB88E7}" destId="{5A4542CB-B41A-4DC0-9D67-1B6243365788}" srcOrd="2" destOrd="0" parTransId="{D7BE8FF8-69EA-44A3-B2E5-CC2C06CF9A15}" sibTransId="{EB1A2AA9-2595-4FF2-AA27-A25E2470B0B9}"/>
    <dgm:cxn modelId="{9252612A-FD77-4B5E-A2D6-0BF580F4CDBE}" type="presOf" srcId="{9B4CB73F-954B-4310-B3D3-6C89203BEF08}" destId="{DB1E924D-86B2-4967-853E-D1BDBD75194D}" srcOrd="0" destOrd="1" presId="urn:microsoft.com/office/officeart/2005/8/layout/vList2"/>
    <dgm:cxn modelId="{14CCBA18-2884-4496-B3F2-182536810CC2}" srcId="{8F197C59-0BF0-45FD-882D-04BCF94CD42D}" destId="{9B933B79-6B6D-47D9-8ACD-AAEE6E6310A8}" srcOrd="2" destOrd="0" parTransId="{12EFBC9C-09F9-4107-A3B0-095F8A3D8C4E}" sibTransId="{B9BEDB31-26DA-4E0A-95D6-2C26C0C1BEA7}"/>
    <dgm:cxn modelId="{86EC479B-60A9-4BC4-B191-670EDBF8F66E}" srcId="{A9D98031-3474-4754-812E-1918679B4C1B}" destId="{7D643D89-0D06-418A-A7D8-24FE666CD5F8}" srcOrd="2" destOrd="0" parTransId="{54747759-5E17-4366-9C0C-989F2FCF3D40}" sibTransId="{25B3E08E-31F3-4CB4-B331-6381A9E61760}"/>
    <dgm:cxn modelId="{40D1290E-7AFE-4715-AA3D-D1C33A8566A0}" type="presOf" srcId="{1E479B53-990F-46C1-985E-81DA6773DFCC}" destId="{D08A6040-6B33-4B1F-B963-FD51DA79477D}" srcOrd="0" destOrd="0" presId="urn:microsoft.com/office/officeart/2005/8/layout/vList2"/>
    <dgm:cxn modelId="{E55CEF24-9685-44E0-AC8F-51B33CC39286}" type="presOf" srcId="{6721F6B8-E022-4EE4-8FF3-0EA8DD5607D9}" destId="{D97652C5-1384-4982-8335-D009421D7CAE}" srcOrd="0" destOrd="3" presId="urn:microsoft.com/office/officeart/2005/8/layout/vList2"/>
    <dgm:cxn modelId="{262075F8-4261-47D9-B4B9-9916CC7D0966}" srcId="{DFC3B19F-2A64-49BA-AF2E-B62095BB88E7}" destId="{CC25ECD2-E4EE-41CE-9671-E188D541632B}" srcOrd="3" destOrd="0" parTransId="{6E79DAE6-AA26-4891-966D-B3DE01470448}" sibTransId="{2F3F0A9B-3C1E-4E5B-8DD7-855E1D2B8ED3}"/>
    <dgm:cxn modelId="{0065AD34-35DC-410F-9D55-E5B274D3FC6C}" srcId="{A9D98031-3474-4754-812E-1918679B4C1B}" destId="{1E479B53-990F-46C1-985E-81DA6773DFCC}" srcOrd="0" destOrd="0" parTransId="{E12EDB1E-29E9-41CE-A89F-A9751F78B132}" sibTransId="{8ACD79AA-0322-45E7-8820-3B8BD2F6B88A}"/>
    <dgm:cxn modelId="{F5DD3894-D3F8-4D58-9C59-060F1A20E257}" srcId="{8A110301-11FD-4E97-B696-02B796486D61}" destId="{A9D98031-3474-4754-812E-1918679B4C1B}" srcOrd="3" destOrd="0" parTransId="{F1506363-D058-4C36-824B-2F05C89951CC}" sibTransId="{145921C5-01D3-4DD6-A501-F3484708BABC}"/>
    <dgm:cxn modelId="{DB9AA3D9-9602-415C-8518-6C5A9487E2D6}" type="presOf" srcId="{565B447E-548D-4054-AF62-D7766C55C448}" destId="{D08A6040-6B33-4B1F-B963-FD51DA79477D}" srcOrd="0" destOrd="1" presId="urn:microsoft.com/office/officeart/2005/8/layout/vList2"/>
    <dgm:cxn modelId="{E8EE2F0A-71F7-483A-83A4-7896DFAACB99}" type="presOf" srcId="{CBB76502-AD3D-42C5-995C-33638891BDFE}" destId="{AE96D8FB-423E-4A59-BD3F-9B3179703CF2}" srcOrd="0" destOrd="3" presId="urn:microsoft.com/office/officeart/2005/8/layout/vList2"/>
    <dgm:cxn modelId="{350F8DE4-31AF-449A-B3DF-1D30A59FDD12}" srcId="{8A110301-11FD-4E97-B696-02B796486D61}" destId="{DFC3B19F-2A64-49BA-AF2E-B62095BB88E7}" srcOrd="0" destOrd="0" parTransId="{4F0A9187-46D5-402E-9F29-4FD2354D270C}" sibTransId="{684CA763-C23D-4C1E-8FE1-6D10C4FAA561}"/>
    <dgm:cxn modelId="{0C32FAC4-B356-4EB9-99CD-11084F634991}" srcId="{6FAA1704-1A14-4D0F-B805-B8E756A1B9B6}" destId="{D8542A03-FACC-4333-9754-3761D415B1E6}" srcOrd="1" destOrd="0" parTransId="{55A11731-84DD-43ED-B1AA-EB419912F100}" sibTransId="{E1E28D4B-3D3A-4F54-A670-9E9E5F35C2AD}"/>
    <dgm:cxn modelId="{4D2FA420-6C58-4DD3-9BB8-7C22BD702D7E}" type="presOf" srcId="{6FAA1704-1A14-4D0F-B805-B8E756A1B9B6}" destId="{0E036062-1DF4-44AE-8DCF-4EC4B4CA0531}" srcOrd="0" destOrd="0" presId="urn:microsoft.com/office/officeart/2005/8/layout/vList2"/>
    <dgm:cxn modelId="{622B53A5-0B20-4005-B639-26AF0B28A26A}" type="presParOf" srcId="{DB945441-48C3-4364-8ED2-EB65B80268B7}" destId="{CAA9EF18-6FD6-47E5-ACE3-E5B8DC385F28}" srcOrd="0" destOrd="0" presId="urn:microsoft.com/office/officeart/2005/8/layout/vList2"/>
    <dgm:cxn modelId="{EA7E1C91-736E-45A1-AD7A-61E3AC71E7FD}" type="presParOf" srcId="{DB945441-48C3-4364-8ED2-EB65B80268B7}" destId="{DB1E924D-86B2-4967-853E-D1BDBD75194D}" srcOrd="1" destOrd="0" presId="urn:microsoft.com/office/officeart/2005/8/layout/vList2"/>
    <dgm:cxn modelId="{7F3304CA-032B-4271-80DB-093425A3FFCD}" type="presParOf" srcId="{DB945441-48C3-4364-8ED2-EB65B80268B7}" destId="{CDA0BA1B-F7D5-4B0A-B6AD-E03E462998BD}" srcOrd="2" destOrd="0" presId="urn:microsoft.com/office/officeart/2005/8/layout/vList2"/>
    <dgm:cxn modelId="{45137182-75F4-48E8-AF6B-4A7EDD2BFECF}" type="presParOf" srcId="{DB945441-48C3-4364-8ED2-EB65B80268B7}" destId="{AE96D8FB-423E-4A59-BD3F-9B3179703CF2}" srcOrd="3" destOrd="0" presId="urn:microsoft.com/office/officeart/2005/8/layout/vList2"/>
    <dgm:cxn modelId="{3C6CF35C-083E-4607-AC98-EC5530132C17}" type="presParOf" srcId="{DB945441-48C3-4364-8ED2-EB65B80268B7}" destId="{0E036062-1DF4-44AE-8DCF-4EC4B4CA0531}" srcOrd="4" destOrd="0" presId="urn:microsoft.com/office/officeart/2005/8/layout/vList2"/>
    <dgm:cxn modelId="{93E0A97B-FBFE-4A5A-A379-D8327BDFE79A}" type="presParOf" srcId="{DB945441-48C3-4364-8ED2-EB65B80268B7}" destId="{D97652C5-1384-4982-8335-D009421D7CAE}" srcOrd="5" destOrd="0" presId="urn:microsoft.com/office/officeart/2005/8/layout/vList2"/>
    <dgm:cxn modelId="{823E4F7B-BAA3-4A53-801C-BDD8FF94CA5C}" type="presParOf" srcId="{DB945441-48C3-4364-8ED2-EB65B80268B7}" destId="{616FF819-B68B-4D38-B2CD-A07F16DD9C70}" srcOrd="6" destOrd="0" presId="urn:microsoft.com/office/officeart/2005/8/layout/vList2"/>
    <dgm:cxn modelId="{C7FCEE01-43BE-4646-BD89-0A12150C16E1}" type="presParOf" srcId="{DB945441-48C3-4364-8ED2-EB65B80268B7}" destId="{D08A6040-6B33-4B1F-B963-FD51DA79477D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A110301-11FD-4E97-B696-02B796486D6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C3B19F-2A64-49BA-AF2E-B62095BB88E7}">
      <dgm:prSet phldrT="[Text]"/>
      <dgm:spPr/>
      <dgm:t>
        <a:bodyPr/>
        <a:lstStyle/>
        <a:p>
          <a:r>
            <a:rPr lang="en-US" dirty="0" smtClean="0"/>
            <a:t>Utility Incentives</a:t>
          </a:r>
          <a:endParaRPr lang="en-US" dirty="0"/>
        </a:p>
      </dgm:t>
    </dgm:pt>
    <dgm:pt modelId="{4F0A9187-46D5-402E-9F29-4FD2354D270C}" type="parTrans" cxnId="{350F8DE4-31AF-449A-B3DF-1D30A59FDD12}">
      <dgm:prSet/>
      <dgm:spPr/>
      <dgm:t>
        <a:bodyPr/>
        <a:lstStyle/>
        <a:p>
          <a:endParaRPr lang="en-US"/>
        </a:p>
      </dgm:t>
    </dgm:pt>
    <dgm:pt modelId="{684CA763-C23D-4C1E-8FE1-6D10C4FAA561}" type="sibTrans" cxnId="{350F8DE4-31AF-449A-B3DF-1D30A59FDD12}">
      <dgm:prSet/>
      <dgm:spPr/>
      <dgm:t>
        <a:bodyPr/>
        <a:lstStyle/>
        <a:p>
          <a:endParaRPr lang="en-US"/>
        </a:p>
      </dgm:t>
    </dgm:pt>
    <dgm:pt modelId="{51BF25F7-8029-4BE7-A75C-3F99887422D0}">
      <dgm:prSet phldrT="[Text]"/>
      <dgm:spPr/>
      <dgm:t>
        <a:bodyPr/>
        <a:lstStyle/>
        <a:p>
          <a:r>
            <a:rPr lang="en-US" dirty="0" smtClean="0"/>
            <a:t>Financing</a:t>
          </a:r>
          <a:endParaRPr lang="en-US" dirty="0"/>
        </a:p>
      </dgm:t>
    </dgm:pt>
    <dgm:pt modelId="{7A1E811C-378E-41D2-9221-7358F15385C0}" type="parTrans" cxnId="{0B3B0C35-713A-4000-ADEC-225F5DBF8E29}">
      <dgm:prSet/>
      <dgm:spPr/>
      <dgm:t>
        <a:bodyPr/>
        <a:lstStyle/>
        <a:p>
          <a:endParaRPr lang="en-US"/>
        </a:p>
      </dgm:t>
    </dgm:pt>
    <dgm:pt modelId="{F7F295AA-2467-46B5-8CC4-73BD8A93DC89}" type="sibTrans" cxnId="{0B3B0C35-713A-4000-ADEC-225F5DBF8E29}">
      <dgm:prSet/>
      <dgm:spPr/>
      <dgm:t>
        <a:bodyPr/>
        <a:lstStyle/>
        <a:p>
          <a:endParaRPr lang="en-US"/>
        </a:p>
      </dgm:t>
    </dgm:pt>
    <dgm:pt modelId="{0E3418F3-64E2-49CC-A94F-E827224F7242}">
      <dgm:prSet phldrT="[Text]"/>
      <dgm:spPr/>
      <dgm:t>
        <a:bodyPr/>
        <a:lstStyle/>
        <a:p>
          <a:r>
            <a:rPr lang="en-US" dirty="0" smtClean="0"/>
            <a:t>Raided Funds</a:t>
          </a:r>
          <a:endParaRPr lang="en-US" dirty="0"/>
        </a:p>
      </dgm:t>
    </dgm:pt>
    <dgm:pt modelId="{779E0B6A-E8E5-4CD5-A6C7-15E84E962CD5}" type="parTrans" cxnId="{0F518E75-522C-4DEF-8E6E-C533FC493384}">
      <dgm:prSet/>
      <dgm:spPr/>
      <dgm:t>
        <a:bodyPr/>
        <a:lstStyle/>
        <a:p>
          <a:endParaRPr lang="en-US"/>
        </a:p>
      </dgm:t>
    </dgm:pt>
    <dgm:pt modelId="{DC34A2E7-74D7-4C0C-BA8A-F4BD5D9DC9C3}" type="sibTrans" cxnId="{0F518E75-522C-4DEF-8E6E-C533FC493384}">
      <dgm:prSet/>
      <dgm:spPr/>
      <dgm:t>
        <a:bodyPr/>
        <a:lstStyle/>
        <a:p>
          <a:endParaRPr lang="en-US"/>
        </a:p>
      </dgm:t>
    </dgm:pt>
    <dgm:pt modelId="{C596B676-89C2-49AE-B5FC-68B4FF3A05B5}">
      <dgm:prSet phldrT="[Text]"/>
      <dgm:spPr/>
      <dgm:t>
        <a:bodyPr/>
        <a:lstStyle/>
        <a:p>
          <a:r>
            <a:rPr lang="en-US" dirty="0" smtClean="0"/>
            <a:t>Coordination</a:t>
          </a:r>
          <a:endParaRPr lang="en-US" dirty="0"/>
        </a:p>
      </dgm:t>
    </dgm:pt>
    <dgm:pt modelId="{97924194-1A8D-47D0-9EAE-10732E11F257}" type="parTrans" cxnId="{60896A34-AFAF-4009-8309-A376C818946B}">
      <dgm:prSet/>
      <dgm:spPr/>
      <dgm:t>
        <a:bodyPr/>
        <a:lstStyle/>
        <a:p>
          <a:endParaRPr lang="en-US"/>
        </a:p>
      </dgm:t>
    </dgm:pt>
    <dgm:pt modelId="{50746B9F-C882-4BD1-95C0-3FEB31B7ABBF}" type="sibTrans" cxnId="{60896A34-AFAF-4009-8309-A376C818946B}">
      <dgm:prSet/>
      <dgm:spPr/>
      <dgm:t>
        <a:bodyPr/>
        <a:lstStyle/>
        <a:p>
          <a:endParaRPr lang="en-US"/>
        </a:p>
      </dgm:t>
    </dgm:pt>
    <dgm:pt modelId="{CB07AE39-A461-4DFA-9A91-B6976AC06092}">
      <dgm:prSet phldrT="[Text]"/>
      <dgm:spPr/>
      <dgm:t>
        <a:bodyPr/>
        <a:lstStyle/>
        <a:p>
          <a:r>
            <a:rPr lang="en-US" dirty="0" smtClean="0"/>
            <a:t>Health &amp; Safety Investments</a:t>
          </a:r>
          <a:endParaRPr lang="en-US" dirty="0"/>
        </a:p>
      </dgm:t>
    </dgm:pt>
    <dgm:pt modelId="{419BDDC4-B405-48B1-846A-649357640DEC}" type="parTrans" cxnId="{01EF96B9-A9CE-4C06-A4C7-D739B1114424}">
      <dgm:prSet/>
      <dgm:spPr/>
      <dgm:t>
        <a:bodyPr/>
        <a:lstStyle/>
        <a:p>
          <a:endParaRPr lang="en-US"/>
        </a:p>
      </dgm:t>
    </dgm:pt>
    <dgm:pt modelId="{3F848C7B-C340-445D-B299-4444C6446476}" type="sibTrans" cxnId="{01EF96B9-A9CE-4C06-A4C7-D739B1114424}">
      <dgm:prSet/>
      <dgm:spPr/>
      <dgm:t>
        <a:bodyPr/>
        <a:lstStyle/>
        <a:p>
          <a:endParaRPr lang="en-US"/>
        </a:p>
      </dgm:t>
    </dgm:pt>
    <dgm:pt modelId="{CB3D339A-861F-4C36-8ACF-6A1F37CA2512}">
      <dgm:prSet phldrT="[Text]"/>
      <dgm:spPr/>
      <dgm:t>
        <a:bodyPr/>
        <a:lstStyle/>
        <a:p>
          <a:r>
            <a:rPr lang="en-US" dirty="0" smtClean="0"/>
            <a:t>Best strategies</a:t>
          </a:r>
          <a:endParaRPr lang="en-US" dirty="0"/>
        </a:p>
      </dgm:t>
    </dgm:pt>
    <dgm:pt modelId="{9B8A76C7-AEB2-4E76-B346-95F21D571DAE}" type="parTrans" cxnId="{19A35ECE-14DC-4DFD-8F60-CCEDD6E8C9F1}">
      <dgm:prSet/>
      <dgm:spPr/>
      <dgm:t>
        <a:bodyPr/>
        <a:lstStyle/>
        <a:p>
          <a:endParaRPr lang="en-US"/>
        </a:p>
      </dgm:t>
    </dgm:pt>
    <dgm:pt modelId="{FCE870D0-9CA5-4C2D-AAA5-6C9B05E4400A}" type="sibTrans" cxnId="{19A35ECE-14DC-4DFD-8F60-CCEDD6E8C9F1}">
      <dgm:prSet/>
      <dgm:spPr/>
      <dgm:t>
        <a:bodyPr/>
        <a:lstStyle/>
        <a:p>
          <a:endParaRPr lang="en-US"/>
        </a:p>
      </dgm:t>
    </dgm:pt>
    <dgm:pt modelId="{DCB862E1-7B6A-4426-AF38-2D2045022745}">
      <dgm:prSet phldrT="[Text]"/>
      <dgm:spPr/>
      <dgm:t>
        <a:bodyPr/>
        <a:lstStyle/>
        <a:p>
          <a:r>
            <a:rPr lang="en-US" dirty="0" smtClean="0"/>
            <a:t>Will low-to-moderate income take advantage of financing?</a:t>
          </a:r>
          <a:endParaRPr lang="en-US" dirty="0"/>
        </a:p>
      </dgm:t>
    </dgm:pt>
    <dgm:pt modelId="{43E34923-955E-4277-8DF0-CCE779E5989A}" type="parTrans" cxnId="{ED238486-26AA-4E49-B191-7E064BB06D95}">
      <dgm:prSet/>
      <dgm:spPr/>
      <dgm:t>
        <a:bodyPr/>
        <a:lstStyle/>
        <a:p>
          <a:endParaRPr lang="en-US"/>
        </a:p>
      </dgm:t>
    </dgm:pt>
    <dgm:pt modelId="{44179514-DBAC-4989-B7CA-818B2D4ECC7A}" type="sibTrans" cxnId="{ED238486-26AA-4E49-B191-7E064BB06D95}">
      <dgm:prSet/>
      <dgm:spPr/>
      <dgm:t>
        <a:bodyPr/>
        <a:lstStyle/>
        <a:p>
          <a:endParaRPr lang="en-US"/>
        </a:p>
      </dgm:t>
    </dgm:pt>
    <dgm:pt modelId="{E09BDF9E-DA6A-4C2D-9BA0-DE812C614293}">
      <dgm:prSet phldrT="[Text]"/>
      <dgm:spPr/>
      <dgm:t>
        <a:bodyPr/>
        <a:lstStyle/>
        <a:p>
          <a:r>
            <a:rPr lang="en-US" dirty="0" smtClean="0"/>
            <a:t>Which methods have greatest potential for low-income?</a:t>
          </a:r>
          <a:endParaRPr lang="en-US" dirty="0"/>
        </a:p>
      </dgm:t>
    </dgm:pt>
    <dgm:pt modelId="{7B8D047A-5E9E-4ED4-A053-12E1950CE4FE}" type="parTrans" cxnId="{D88E09BE-FD49-46DB-84BF-7D9F09024720}">
      <dgm:prSet/>
      <dgm:spPr/>
      <dgm:t>
        <a:bodyPr/>
        <a:lstStyle/>
        <a:p>
          <a:endParaRPr lang="en-US"/>
        </a:p>
      </dgm:t>
    </dgm:pt>
    <dgm:pt modelId="{F883F9EE-DB4A-4547-90EF-891CFCC32D1B}" type="sibTrans" cxnId="{D88E09BE-FD49-46DB-84BF-7D9F09024720}">
      <dgm:prSet/>
      <dgm:spPr/>
      <dgm:t>
        <a:bodyPr/>
        <a:lstStyle/>
        <a:p>
          <a:endParaRPr lang="en-US"/>
        </a:p>
      </dgm:t>
    </dgm:pt>
    <dgm:pt modelId="{AA83FE79-E9CF-41E0-B216-510BA4FD93DB}">
      <dgm:prSet phldrT="[Text]"/>
      <dgm:spPr/>
      <dgm:t>
        <a:bodyPr/>
        <a:lstStyle/>
        <a:p>
          <a:r>
            <a:rPr lang="en-US" dirty="0" smtClean="0"/>
            <a:t>How do decoupling, EERS, and performance incentives best work together?</a:t>
          </a:r>
          <a:endParaRPr lang="en-US" dirty="0"/>
        </a:p>
      </dgm:t>
    </dgm:pt>
    <dgm:pt modelId="{A566CCC5-D041-4C20-9F0A-BF2BCD518914}" type="parTrans" cxnId="{4A56C38C-BD1A-423C-A45A-2AAB3F97FF5B}">
      <dgm:prSet/>
      <dgm:spPr/>
      <dgm:t>
        <a:bodyPr/>
        <a:lstStyle/>
        <a:p>
          <a:endParaRPr lang="en-US"/>
        </a:p>
      </dgm:t>
    </dgm:pt>
    <dgm:pt modelId="{0CFA4796-6BFC-487E-B3D6-D835BABE147C}" type="sibTrans" cxnId="{4A56C38C-BD1A-423C-A45A-2AAB3F97FF5B}">
      <dgm:prSet/>
      <dgm:spPr/>
      <dgm:t>
        <a:bodyPr/>
        <a:lstStyle/>
        <a:p>
          <a:endParaRPr lang="en-US"/>
        </a:p>
      </dgm:t>
    </dgm:pt>
    <dgm:pt modelId="{6E75E1F9-0E40-4A43-B6E5-0F6C4C325530}">
      <dgm:prSet phldrT="[Text]"/>
      <dgm:spPr/>
      <dgm:t>
        <a:bodyPr/>
        <a:lstStyle/>
        <a:p>
          <a:r>
            <a:rPr lang="en-US" dirty="0" smtClean="0"/>
            <a:t>How to provide greatest assurance of continued access to dedicated LIEE funding?</a:t>
          </a:r>
          <a:endParaRPr lang="en-US" dirty="0"/>
        </a:p>
      </dgm:t>
    </dgm:pt>
    <dgm:pt modelId="{954AC29F-7B5E-4BDB-869E-75CA7B1F3330}" type="parTrans" cxnId="{112C26B6-0A43-4971-B883-F608111F8883}">
      <dgm:prSet/>
      <dgm:spPr/>
      <dgm:t>
        <a:bodyPr/>
        <a:lstStyle/>
        <a:p>
          <a:endParaRPr lang="en-US"/>
        </a:p>
      </dgm:t>
    </dgm:pt>
    <dgm:pt modelId="{074D2D31-EDDF-48CA-8758-51CB93EDAE31}" type="sibTrans" cxnId="{112C26B6-0A43-4971-B883-F608111F8883}">
      <dgm:prSet/>
      <dgm:spPr/>
      <dgm:t>
        <a:bodyPr/>
        <a:lstStyle/>
        <a:p>
          <a:endParaRPr lang="en-US"/>
        </a:p>
      </dgm:t>
    </dgm:pt>
    <dgm:pt modelId="{4125ACC8-741E-4F4F-A1B2-964E771AC93B}">
      <dgm:prSet phldrT="[Text]"/>
      <dgm:spPr/>
      <dgm:t>
        <a:bodyPr/>
        <a:lstStyle/>
        <a:p>
          <a:r>
            <a:rPr lang="en-US" dirty="0" smtClean="0"/>
            <a:t>Most successful models for funding coordination?</a:t>
          </a:r>
          <a:endParaRPr lang="en-US" dirty="0"/>
        </a:p>
      </dgm:t>
    </dgm:pt>
    <dgm:pt modelId="{20E94C1E-FAB3-4DE9-8800-20334370D45D}" type="parTrans" cxnId="{9AD2966F-9AF9-4090-9CA0-81FD0669B34F}">
      <dgm:prSet/>
      <dgm:spPr/>
      <dgm:t>
        <a:bodyPr/>
        <a:lstStyle/>
        <a:p>
          <a:endParaRPr lang="en-US"/>
        </a:p>
      </dgm:t>
    </dgm:pt>
    <dgm:pt modelId="{49AAD660-B57E-47DF-BB11-FFCC26A26227}" type="sibTrans" cxnId="{9AD2966F-9AF9-4090-9CA0-81FD0669B34F}">
      <dgm:prSet/>
      <dgm:spPr/>
      <dgm:t>
        <a:bodyPr/>
        <a:lstStyle/>
        <a:p>
          <a:endParaRPr lang="en-US"/>
        </a:p>
      </dgm:t>
    </dgm:pt>
    <dgm:pt modelId="{2D260F2A-E009-4EDD-B30D-905ED8690823}">
      <dgm:prSet phldrT="[Text]"/>
      <dgm:spPr/>
      <dgm:t>
        <a:bodyPr/>
        <a:lstStyle/>
        <a:p>
          <a:r>
            <a:rPr lang="en-US" dirty="0" smtClean="0"/>
            <a:t>What is the right level of investment?</a:t>
          </a:r>
          <a:endParaRPr lang="en-US" dirty="0"/>
        </a:p>
      </dgm:t>
    </dgm:pt>
    <dgm:pt modelId="{8D379F0A-F3FC-4CF1-8A5B-C1C4FE48EE6B}" type="parTrans" cxnId="{7AAC0D8D-230F-4BDF-885D-6B844854EF6B}">
      <dgm:prSet/>
      <dgm:spPr/>
      <dgm:t>
        <a:bodyPr/>
        <a:lstStyle/>
        <a:p>
          <a:endParaRPr lang="en-US"/>
        </a:p>
      </dgm:t>
    </dgm:pt>
    <dgm:pt modelId="{7FBE3222-93ED-4100-94FE-3492FBF07F71}" type="sibTrans" cxnId="{7AAC0D8D-230F-4BDF-885D-6B844854EF6B}">
      <dgm:prSet/>
      <dgm:spPr/>
      <dgm:t>
        <a:bodyPr/>
        <a:lstStyle/>
        <a:p>
          <a:endParaRPr lang="en-US"/>
        </a:p>
      </dgm:t>
    </dgm:pt>
    <dgm:pt modelId="{A0F27066-ACFB-4604-9B6A-8061C38C22AE}">
      <dgm:prSet phldrT="[Text]"/>
      <dgm:spPr/>
      <dgm:t>
        <a:bodyPr/>
        <a:lstStyle/>
        <a:p>
          <a:r>
            <a:rPr lang="en-US" dirty="0" smtClean="0"/>
            <a:t>How can necessary funding be made available?</a:t>
          </a:r>
          <a:endParaRPr lang="en-US" dirty="0"/>
        </a:p>
      </dgm:t>
    </dgm:pt>
    <dgm:pt modelId="{9F8BCAA6-2ADC-40B6-968C-60DC84143156}" type="parTrans" cxnId="{C04F2B90-8FFB-4118-A691-6B4BB71405F3}">
      <dgm:prSet/>
      <dgm:spPr/>
      <dgm:t>
        <a:bodyPr/>
        <a:lstStyle/>
        <a:p>
          <a:endParaRPr lang="en-US"/>
        </a:p>
      </dgm:t>
    </dgm:pt>
    <dgm:pt modelId="{D0AA4337-217B-4F50-876E-3AE3F3B9A81C}" type="sibTrans" cxnId="{C04F2B90-8FFB-4118-A691-6B4BB71405F3}">
      <dgm:prSet/>
      <dgm:spPr/>
      <dgm:t>
        <a:bodyPr/>
        <a:lstStyle/>
        <a:p>
          <a:endParaRPr lang="en-US"/>
        </a:p>
      </dgm:t>
    </dgm:pt>
    <dgm:pt modelId="{DB945441-48C3-4364-8ED2-EB65B80268B7}" type="pres">
      <dgm:prSet presAssocID="{8A110301-11FD-4E97-B696-02B796486D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A9EF18-6FD6-47E5-ACE3-E5B8DC385F28}" type="pres">
      <dgm:prSet presAssocID="{DFC3B19F-2A64-49BA-AF2E-B62095BB88E7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1E924D-86B2-4967-853E-D1BDBD75194D}" type="pres">
      <dgm:prSet presAssocID="{DFC3B19F-2A64-49BA-AF2E-B62095BB88E7}" presName="childText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BB78BC-BCBF-4766-8FCE-49CC413907CB}" type="pres">
      <dgm:prSet presAssocID="{51BF25F7-8029-4BE7-A75C-3F99887422D0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051F7D-8768-4090-9E06-B05D60654A81}" type="pres">
      <dgm:prSet presAssocID="{51BF25F7-8029-4BE7-A75C-3F99887422D0}" presName="childText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AF07DF-23A9-4459-9A60-5C1F899AAADA}" type="pres">
      <dgm:prSet presAssocID="{0E3418F3-64E2-49CC-A94F-E827224F7242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4E0798-5E88-46C6-B6C0-1DA4AF0C04EB}" type="pres">
      <dgm:prSet presAssocID="{0E3418F3-64E2-49CC-A94F-E827224F7242}" presName="childText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55DC82-A11C-451C-A73F-573D3B4AA551}" type="pres">
      <dgm:prSet presAssocID="{C596B676-89C2-49AE-B5FC-68B4FF3A05B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7E7443-6021-4F46-B246-EAE8E00D474B}" type="pres">
      <dgm:prSet presAssocID="{C596B676-89C2-49AE-B5FC-68B4FF3A05B5}" presName="childText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DDE675-C45C-42C3-8A0B-9C0171AFEB1E}" type="pres">
      <dgm:prSet presAssocID="{CB07AE39-A461-4DFA-9A91-B6976AC06092}" presName="parentText" presStyleLbl="node1" presStyleIdx="4" presStyleCnt="5" custLinFactNeighborX="267" custLinFactNeighborY="1135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4EAFB9-46E4-4854-AD21-57710EF6E82D}" type="pres">
      <dgm:prSet presAssocID="{CB07AE39-A461-4DFA-9A91-B6976AC06092}" presName="childText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8E09BE-FD49-46DB-84BF-7D9F09024720}" srcId="{51BF25F7-8029-4BE7-A75C-3F99887422D0}" destId="{E09BDF9E-DA6A-4C2D-9BA0-DE812C614293}" srcOrd="1" destOrd="0" parTransId="{7B8D047A-5E9E-4ED4-A053-12E1950CE4FE}" sibTransId="{F883F9EE-DB4A-4547-90EF-891CFCC32D1B}"/>
    <dgm:cxn modelId="{58172C64-C8DB-40D1-8820-C2E4DE2A38C2}" type="presOf" srcId="{DCB862E1-7B6A-4426-AF38-2D2045022745}" destId="{79051F7D-8768-4090-9E06-B05D60654A81}" srcOrd="0" destOrd="0" presId="urn:microsoft.com/office/officeart/2005/8/layout/vList2"/>
    <dgm:cxn modelId="{0B3B0C35-713A-4000-ADEC-225F5DBF8E29}" srcId="{8A110301-11FD-4E97-B696-02B796486D61}" destId="{51BF25F7-8029-4BE7-A75C-3F99887422D0}" srcOrd="1" destOrd="0" parTransId="{7A1E811C-378E-41D2-9221-7358F15385C0}" sibTransId="{F7F295AA-2467-46B5-8CC4-73BD8A93DC89}"/>
    <dgm:cxn modelId="{ED238486-26AA-4E49-B191-7E064BB06D95}" srcId="{51BF25F7-8029-4BE7-A75C-3F99887422D0}" destId="{DCB862E1-7B6A-4426-AF38-2D2045022745}" srcOrd="0" destOrd="0" parTransId="{43E34923-955E-4277-8DF0-CCE779E5989A}" sibTransId="{44179514-DBAC-4989-B7CA-818B2D4ECC7A}"/>
    <dgm:cxn modelId="{A8FD8A0D-8D0F-4277-BD1C-6209161AB447}" type="presOf" srcId="{6E75E1F9-0E40-4A43-B6E5-0F6C4C325530}" destId="{254E0798-5E88-46C6-B6C0-1DA4AF0C04EB}" srcOrd="0" destOrd="0" presId="urn:microsoft.com/office/officeart/2005/8/layout/vList2"/>
    <dgm:cxn modelId="{DDBD220C-724C-4EE7-81C4-5D96518519A9}" type="presOf" srcId="{2D260F2A-E009-4EDD-B30D-905ED8690823}" destId="{9E4EAFB9-46E4-4854-AD21-57710EF6E82D}" srcOrd="0" destOrd="0" presId="urn:microsoft.com/office/officeart/2005/8/layout/vList2"/>
    <dgm:cxn modelId="{60896A34-AFAF-4009-8309-A376C818946B}" srcId="{8A110301-11FD-4E97-B696-02B796486D61}" destId="{C596B676-89C2-49AE-B5FC-68B4FF3A05B5}" srcOrd="3" destOrd="0" parTransId="{97924194-1A8D-47D0-9EAE-10732E11F257}" sibTransId="{50746B9F-C882-4BD1-95C0-3FEB31B7ABBF}"/>
    <dgm:cxn modelId="{C37023F5-5D5F-455D-BC8B-6F122720D939}" type="presOf" srcId="{CB07AE39-A461-4DFA-9A91-B6976AC06092}" destId="{55DDE675-C45C-42C3-8A0B-9C0171AFEB1E}" srcOrd="0" destOrd="0" presId="urn:microsoft.com/office/officeart/2005/8/layout/vList2"/>
    <dgm:cxn modelId="{A4F22BE1-8F8E-40FE-90DB-50745C23F18F}" type="presOf" srcId="{51BF25F7-8029-4BE7-A75C-3F99887422D0}" destId="{AFBB78BC-BCBF-4766-8FCE-49CC413907CB}" srcOrd="0" destOrd="0" presId="urn:microsoft.com/office/officeart/2005/8/layout/vList2"/>
    <dgm:cxn modelId="{C6136A60-C2D1-4DAF-BEC6-0C1D032A49FD}" type="presOf" srcId="{AA83FE79-E9CF-41E0-B216-510BA4FD93DB}" destId="{DB1E924D-86B2-4967-853E-D1BDBD75194D}" srcOrd="0" destOrd="1" presId="urn:microsoft.com/office/officeart/2005/8/layout/vList2"/>
    <dgm:cxn modelId="{350F8DE4-31AF-449A-B3DF-1D30A59FDD12}" srcId="{8A110301-11FD-4E97-B696-02B796486D61}" destId="{DFC3B19F-2A64-49BA-AF2E-B62095BB88E7}" srcOrd="0" destOrd="0" parTransId="{4F0A9187-46D5-402E-9F29-4FD2354D270C}" sibTransId="{684CA763-C23D-4C1E-8FE1-6D10C4FAA561}"/>
    <dgm:cxn modelId="{415D004A-73C5-4F70-BF19-C5D5501D6AED}" type="presOf" srcId="{C596B676-89C2-49AE-B5FC-68B4FF3A05B5}" destId="{0F55DC82-A11C-451C-A73F-573D3B4AA551}" srcOrd="0" destOrd="0" presId="urn:microsoft.com/office/officeart/2005/8/layout/vList2"/>
    <dgm:cxn modelId="{F69B6A19-78B8-4EF9-AD42-5D3A4515740F}" type="presOf" srcId="{4125ACC8-741E-4F4F-A1B2-964E771AC93B}" destId="{FF7E7443-6021-4F46-B246-EAE8E00D474B}" srcOrd="0" destOrd="0" presId="urn:microsoft.com/office/officeart/2005/8/layout/vList2"/>
    <dgm:cxn modelId="{01EF96B9-A9CE-4C06-A4C7-D739B1114424}" srcId="{8A110301-11FD-4E97-B696-02B796486D61}" destId="{CB07AE39-A461-4DFA-9A91-B6976AC06092}" srcOrd="4" destOrd="0" parTransId="{419BDDC4-B405-48B1-846A-649357640DEC}" sibTransId="{3F848C7B-C340-445D-B299-4444C6446476}"/>
    <dgm:cxn modelId="{0CBE57D6-1FA5-4889-A760-9907F8677E5F}" type="presOf" srcId="{E09BDF9E-DA6A-4C2D-9BA0-DE812C614293}" destId="{79051F7D-8768-4090-9E06-B05D60654A81}" srcOrd="0" destOrd="1" presId="urn:microsoft.com/office/officeart/2005/8/layout/vList2"/>
    <dgm:cxn modelId="{112C26B6-0A43-4971-B883-F608111F8883}" srcId="{0E3418F3-64E2-49CC-A94F-E827224F7242}" destId="{6E75E1F9-0E40-4A43-B6E5-0F6C4C325530}" srcOrd="0" destOrd="0" parTransId="{954AC29F-7B5E-4BDB-869E-75CA7B1F3330}" sibTransId="{074D2D31-EDDF-48CA-8758-51CB93EDAE31}"/>
    <dgm:cxn modelId="{4A56C38C-BD1A-423C-A45A-2AAB3F97FF5B}" srcId="{DFC3B19F-2A64-49BA-AF2E-B62095BB88E7}" destId="{AA83FE79-E9CF-41E0-B216-510BA4FD93DB}" srcOrd="1" destOrd="0" parTransId="{A566CCC5-D041-4C20-9F0A-BF2BCD518914}" sibTransId="{0CFA4796-6BFC-487E-B3D6-D835BABE147C}"/>
    <dgm:cxn modelId="{39F8391A-375B-47DB-B98A-B2D1826E3A1A}" type="presOf" srcId="{A0F27066-ACFB-4604-9B6A-8061C38C22AE}" destId="{9E4EAFB9-46E4-4854-AD21-57710EF6E82D}" srcOrd="0" destOrd="1" presId="urn:microsoft.com/office/officeart/2005/8/layout/vList2"/>
    <dgm:cxn modelId="{9AD2966F-9AF9-4090-9CA0-81FD0669B34F}" srcId="{C596B676-89C2-49AE-B5FC-68B4FF3A05B5}" destId="{4125ACC8-741E-4F4F-A1B2-964E771AC93B}" srcOrd="0" destOrd="0" parTransId="{20E94C1E-FAB3-4DE9-8800-20334370D45D}" sibTransId="{49AAD660-B57E-47DF-BB11-FFCC26A26227}"/>
    <dgm:cxn modelId="{366AC3D0-94BD-4962-9BF5-7E3E93EBD9EE}" type="presOf" srcId="{DFC3B19F-2A64-49BA-AF2E-B62095BB88E7}" destId="{CAA9EF18-6FD6-47E5-ACE3-E5B8DC385F28}" srcOrd="0" destOrd="0" presId="urn:microsoft.com/office/officeart/2005/8/layout/vList2"/>
    <dgm:cxn modelId="{429BBE17-D205-4FE4-B5FA-E7ACF5E2DF0D}" type="presOf" srcId="{0E3418F3-64E2-49CC-A94F-E827224F7242}" destId="{81AF07DF-23A9-4459-9A60-5C1F899AAADA}" srcOrd="0" destOrd="0" presId="urn:microsoft.com/office/officeart/2005/8/layout/vList2"/>
    <dgm:cxn modelId="{0F518E75-522C-4DEF-8E6E-C533FC493384}" srcId="{8A110301-11FD-4E97-B696-02B796486D61}" destId="{0E3418F3-64E2-49CC-A94F-E827224F7242}" srcOrd="2" destOrd="0" parTransId="{779E0B6A-E8E5-4CD5-A6C7-15E84E962CD5}" sibTransId="{DC34A2E7-74D7-4C0C-BA8A-F4BD5D9DC9C3}"/>
    <dgm:cxn modelId="{19A35ECE-14DC-4DFD-8F60-CCEDD6E8C9F1}" srcId="{DFC3B19F-2A64-49BA-AF2E-B62095BB88E7}" destId="{CB3D339A-861F-4C36-8ACF-6A1F37CA2512}" srcOrd="0" destOrd="0" parTransId="{9B8A76C7-AEB2-4E76-B346-95F21D571DAE}" sibTransId="{FCE870D0-9CA5-4C2D-AAA5-6C9B05E4400A}"/>
    <dgm:cxn modelId="{C04F2B90-8FFB-4118-A691-6B4BB71405F3}" srcId="{CB07AE39-A461-4DFA-9A91-B6976AC06092}" destId="{A0F27066-ACFB-4604-9B6A-8061C38C22AE}" srcOrd="1" destOrd="0" parTransId="{9F8BCAA6-2ADC-40B6-968C-60DC84143156}" sibTransId="{D0AA4337-217B-4F50-876E-3AE3F3B9A81C}"/>
    <dgm:cxn modelId="{7C90D33F-C538-4909-8A71-911872E60B2B}" type="presOf" srcId="{CB3D339A-861F-4C36-8ACF-6A1F37CA2512}" destId="{DB1E924D-86B2-4967-853E-D1BDBD75194D}" srcOrd="0" destOrd="0" presId="urn:microsoft.com/office/officeart/2005/8/layout/vList2"/>
    <dgm:cxn modelId="{C27A7430-C345-40DE-A345-DE742CE2B6F9}" type="presOf" srcId="{8A110301-11FD-4E97-B696-02B796486D61}" destId="{DB945441-48C3-4364-8ED2-EB65B80268B7}" srcOrd="0" destOrd="0" presId="urn:microsoft.com/office/officeart/2005/8/layout/vList2"/>
    <dgm:cxn modelId="{7AAC0D8D-230F-4BDF-885D-6B844854EF6B}" srcId="{CB07AE39-A461-4DFA-9A91-B6976AC06092}" destId="{2D260F2A-E009-4EDD-B30D-905ED8690823}" srcOrd="0" destOrd="0" parTransId="{8D379F0A-F3FC-4CF1-8A5B-C1C4FE48EE6B}" sibTransId="{7FBE3222-93ED-4100-94FE-3492FBF07F71}"/>
    <dgm:cxn modelId="{9DDF0B4E-EF50-4E00-BBC9-87FAFC889A45}" type="presParOf" srcId="{DB945441-48C3-4364-8ED2-EB65B80268B7}" destId="{CAA9EF18-6FD6-47E5-ACE3-E5B8DC385F28}" srcOrd="0" destOrd="0" presId="urn:microsoft.com/office/officeart/2005/8/layout/vList2"/>
    <dgm:cxn modelId="{25D06D76-CF96-440B-B66F-0116496CFED9}" type="presParOf" srcId="{DB945441-48C3-4364-8ED2-EB65B80268B7}" destId="{DB1E924D-86B2-4967-853E-D1BDBD75194D}" srcOrd="1" destOrd="0" presId="urn:microsoft.com/office/officeart/2005/8/layout/vList2"/>
    <dgm:cxn modelId="{1CAF7DB5-C4C0-4AEF-9746-CC46AD19FD1C}" type="presParOf" srcId="{DB945441-48C3-4364-8ED2-EB65B80268B7}" destId="{AFBB78BC-BCBF-4766-8FCE-49CC413907CB}" srcOrd="2" destOrd="0" presId="urn:microsoft.com/office/officeart/2005/8/layout/vList2"/>
    <dgm:cxn modelId="{D26BAD28-5D82-43E9-B39B-C33214643791}" type="presParOf" srcId="{DB945441-48C3-4364-8ED2-EB65B80268B7}" destId="{79051F7D-8768-4090-9E06-B05D60654A81}" srcOrd="3" destOrd="0" presId="urn:microsoft.com/office/officeart/2005/8/layout/vList2"/>
    <dgm:cxn modelId="{7BD65BB1-9A4C-4D40-B25F-EF8578940DBD}" type="presParOf" srcId="{DB945441-48C3-4364-8ED2-EB65B80268B7}" destId="{81AF07DF-23A9-4459-9A60-5C1F899AAADA}" srcOrd="4" destOrd="0" presId="urn:microsoft.com/office/officeart/2005/8/layout/vList2"/>
    <dgm:cxn modelId="{C6CD1271-395E-421B-92AD-4A00B181B907}" type="presParOf" srcId="{DB945441-48C3-4364-8ED2-EB65B80268B7}" destId="{254E0798-5E88-46C6-B6C0-1DA4AF0C04EB}" srcOrd="5" destOrd="0" presId="urn:microsoft.com/office/officeart/2005/8/layout/vList2"/>
    <dgm:cxn modelId="{35D3F5EB-AF88-42B9-921B-98925E2473AB}" type="presParOf" srcId="{DB945441-48C3-4364-8ED2-EB65B80268B7}" destId="{0F55DC82-A11C-451C-A73F-573D3B4AA551}" srcOrd="6" destOrd="0" presId="urn:microsoft.com/office/officeart/2005/8/layout/vList2"/>
    <dgm:cxn modelId="{C39A890F-B07A-4E99-97B5-BF02BC4A12E8}" type="presParOf" srcId="{DB945441-48C3-4364-8ED2-EB65B80268B7}" destId="{FF7E7443-6021-4F46-B246-EAE8E00D474B}" srcOrd="7" destOrd="0" presId="urn:microsoft.com/office/officeart/2005/8/layout/vList2"/>
    <dgm:cxn modelId="{F078AB78-62F7-4138-8F16-36420EBF672E}" type="presParOf" srcId="{DB945441-48C3-4364-8ED2-EB65B80268B7}" destId="{55DDE675-C45C-42C3-8A0B-9C0171AFEB1E}" srcOrd="8" destOrd="0" presId="urn:microsoft.com/office/officeart/2005/8/layout/vList2"/>
    <dgm:cxn modelId="{511A9461-30C9-47E3-8CD9-B08BF1C7BC42}" type="presParOf" srcId="{DB945441-48C3-4364-8ED2-EB65B80268B7}" destId="{9E4EAFB9-46E4-4854-AD21-57710EF6E82D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A110301-11FD-4E97-B696-02B796486D6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1812A2-B3BA-4F0E-BACE-3A8660964A79}">
      <dgm:prSet phldrT="[Text]"/>
      <dgm:spPr/>
      <dgm:t>
        <a:bodyPr/>
        <a:lstStyle/>
        <a:p>
          <a:r>
            <a:rPr lang="en-US" dirty="0" smtClean="0"/>
            <a:t>Non-Energy Impacts</a:t>
          </a:r>
          <a:endParaRPr lang="en-US" dirty="0"/>
        </a:p>
      </dgm:t>
    </dgm:pt>
    <dgm:pt modelId="{DB00C1BD-F723-4B93-A3A7-A46D1B6B9B4F}" type="parTrans" cxnId="{6DE9F04F-5496-48F5-9F73-BD936153D0B4}">
      <dgm:prSet/>
      <dgm:spPr/>
      <dgm:t>
        <a:bodyPr/>
        <a:lstStyle/>
        <a:p>
          <a:endParaRPr lang="en-US"/>
        </a:p>
      </dgm:t>
    </dgm:pt>
    <dgm:pt modelId="{C692522C-3511-4B07-BFC3-50DCF569BA7E}" type="sibTrans" cxnId="{6DE9F04F-5496-48F5-9F73-BD936153D0B4}">
      <dgm:prSet/>
      <dgm:spPr/>
      <dgm:t>
        <a:bodyPr/>
        <a:lstStyle/>
        <a:p>
          <a:endParaRPr lang="en-US"/>
        </a:p>
      </dgm:t>
    </dgm:pt>
    <dgm:pt modelId="{20AE7B8F-6BE8-4067-A2C2-C91BC7F19042}">
      <dgm:prSet phldrT="[Text]"/>
      <dgm:spPr/>
      <dgm:t>
        <a:bodyPr/>
        <a:lstStyle/>
        <a:p>
          <a:r>
            <a:rPr lang="en-US" dirty="0" smtClean="0"/>
            <a:t>Innovative Methods</a:t>
          </a:r>
          <a:endParaRPr lang="en-US" dirty="0"/>
        </a:p>
      </dgm:t>
    </dgm:pt>
    <dgm:pt modelId="{23E81944-3C1D-4E0F-810C-4E91AE763F6D}" type="parTrans" cxnId="{88062B99-FC28-4831-BB8D-0D40D1B5E5EF}">
      <dgm:prSet/>
      <dgm:spPr/>
      <dgm:t>
        <a:bodyPr/>
        <a:lstStyle/>
        <a:p>
          <a:endParaRPr lang="en-US"/>
        </a:p>
      </dgm:t>
    </dgm:pt>
    <dgm:pt modelId="{6875FE1D-28FA-4040-BFE7-29D9487E0DCF}" type="sibTrans" cxnId="{88062B99-FC28-4831-BB8D-0D40D1B5E5EF}">
      <dgm:prSet/>
      <dgm:spPr/>
      <dgm:t>
        <a:bodyPr/>
        <a:lstStyle/>
        <a:p>
          <a:endParaRPr lang="en-US"/>
        </a:p>
      </dgm:t>
    </dgm:pt>
    <dgm:pt modelId="{C79A1EFD-527D-4806-9A05-545B8014590F}">
      <dgm:prSet phldrT="[Text]"/>
      <dgm:spPr/>
      <dgm:t>
        <a:bodyPr/>
        <a:lstStyle/>
        <a:p>
          <a:r>
            <a:rPr lang="en-US" dirty="0" smtClean="0"/>
            <a:t>Environmental Justice</a:t>
          </a:r>
          <a:endParaRPr lang="en-US" dirty="0"/>
        </a:p>
      </dgm:t>
    </dgm:pt>
    <dgm:pt modelId="{AD8CB55C-9361-440C-8477-DD43DEF90FAF}" type="parTrans" cxnId="{D8163F77-9CD0-4981-8028-8B18036B6CC7}">
      <dgm:prSet/>
      <dgm:spPr/>
      <dgm:t>
        <a:bodyPr/>
        <a:lstStyle/>
        <a:p>
          <a:endParaRPr lang="en-US"/>
        </a:p>
      </dgm:t>
    </dgm:pt>
    <dgm:pt modelId="{F794A2D3-E2B1-4A2D-BD81-B9923E5712DA}" type="sibTrans" cxnId="{D8163F77-9CD0-4981-8028-8B18036B6CC7}">
      <dgm:prSet/>
      <dgm:spPr/>
      <dgm:t>
        <a:bodyPr/>
        <a:lstStyle/>
        <a:p>
          <a:endParaRPr lang="en-US"/>
        </a:p>
      </dgm:t>
    </dgm:pt>
    <dgm:pt modelId="{70E335FB-4B13-4A4A-B022-811F50E4CAC4}">
      <dgm:prSet phldrT="[Text]"/>
      <dgm:spPr/>
      <dgm:t>
        <a:bodyPr/>
        <a:lstStyle/>
        <a:p>
          <a:r>
            <a:rPr lang="en-US" dirty="0" smtClean="0"/>
            <a:t>LIEE Savings</a:t>
          </a:r>
          <a:endParaRPr lang="en-US" dirty="0"/>
        </a:p>
      </dgm:t>
    </dgm:pt>
    <dgm:pt modelId="{946F74D2-E5D0-4674-93E0-D53ACED72ACB}" type="parTrans" cxnId="{CA087DBD-A038-462E-8FF4-3A9B074311A6}">
      <dgm:prSet/>
      <dgm:spPr/>
      <dgm:t>
        <a:bodyPr/>
        <a:lstStyle/>
        <a:p>
          <a:endParaRPr lang="en-US"/>
        </a:p>
      </dgm:t>
    </dgm:pt>
    <dgm:pt modelId="{956F79DB-4347-4523-BCF1-CE688BE606B3}" type="sibTrans" cxnId="{CA087DBD-A038-462E-8FF4-3A9B074311A6}">
      <dgm:prSet/>
      <dgm:spPr/>
      <dgm:t>
        <a:bodyPr/>
        <a:lstStyle/>
        <a:p>
          <a:endParaRPr lang="en-US"/>
        </a:p>
      </dgm:t>
    </dgm:pt>
    <dgm:pt modelId="{D835CAC1-456F-4C90-8F74-F608A26555F8}">
      <dgm:prSet phldrT="[Text]"/>
      <dgm:spPr/>
      <dgm:t>
        <a:bodyPr/>
        <a:lstStyle/>
        <a:p>
          <a:r>
            <a:rPr lang="en-US" dirty="0" smtClean="0"/>
            <a:t>Relative LIEE Savings &amp; Cost-Effectiveness</a:t>
          </a:r>
          <a:endParaRPr lang="en-US" dirty="0"/>
        </a:p>
      </dgm:t>
    </dgm:pt>
    <dgm:pt modelId="{2EBC8D6D-B9D5-4D5A-8C08-105336CB22F6}" type="parTrans" cxnId="{799EA540-7506-48C6-9D40-8612605E75C9}">
      <dgm:prSet/>
      <dgm:spPr/>
      <dgm:t>
        <a:bodyPr/>
        <a:lstStyle/>
        <a:p>
          <a:endParaRPr lang="en-US"/>
        </a:p>
      </dgm:t>
    </dgm:pt>
    <dgm:pt modelId="{8EFBF5C6-CB37-4BDE-83E4-0947EACC2ED5}" type="sibTrans" cxnId="{799EA540-7506-48C6-9D40-8612605E75C9}">
      <dgm:prSet/>
      <dgm:spPr/>
      <dgm:t>
        <a:bodyPr/>
        <a:lstStyle/>
        <a:p>
          <a:endParaRPr lang="en-US"/>
        </a:p>
      </dgm:t>
    </dgm:pt>
    <dgm:pt modelId="{BF4B3594-FB5E-49D8-B96D-B7D8F0C21155}">
      <dgm:prSet phldrT="[Text]"/>
      <dgm:spPr/>
      <dgm:t>
        <a:bodyPr/>
        <a:lstStyle/>
        <a:p>
          <a:r>
            <a:rPr lang="en-US" dirty="0" smtClean="0"/>
            <a:t>What level can be expected?  What NEB adder is most appropriate?</a:t>
          </a:r>
          <a:endParaRPr lang="en-US" dirty="0"/>
        </a:p>
      </dgm:t>
    </dgm:pt>
    <dgm:pt modelId="{02C40171-6CA9-4065-84D4-06F75D1A7B5B}" type="parTrans" cxnId="{6FECBA92-90F9-4FF3-AD9D-85777D48BE79}">
      <dgm:prSet/>
      <dgm:spPr/>
      <dgm:t>
        <a:bodyPr/>
        <a:lstStyle/>
        <a:p>
          <a:endParaRPr lang="en-US"/>
        </a:p>
      </dgm:t>
    </dgm:pt>
    <dgm:pt modelId="{258C1989-AF16-4F8D-8F07-2EFAB3E6F40D}" type="sibTrans" cxnId="{6FECBA92-90F9-4FF3-AD9D-85777D48BE79}">
      <dgm:prSet/>
      <dgm:spPr/>
      <dgm:t>
        <a:bodyPr/>
        <a:lstStyle/>
        <a:p>
          <a:endParaRPr lang="en-US"/>
        </a:p>
      </dgm:t>
    </dgm:pt>
    <dgm:pt modelId="{465D4308-4B5A-45DE-A917-066AE9682613}">
      <dgm:prSet phldrT="[Text]"/>
      <dgm:spPr/>
      <dgm:t>
        <a:bodyPr/>
        <a:lstStyle/>
        <a:p>
          <a:r>
            <a:rPr lang="en-US" dirty="0" smtClean="0"/>
            <a:t>Which new approaches achieved significant savings and should be replicated?</a:t>
          </a:r>
          <a:endParaRPr lang="en-US" dirty="0"/>
        </a:p>
      </dgm:t>
    </dgm:pt>
    <dgm:pt modelId="{3EAE27C3-4034-48FA-B5B4-63421763ACFA}" type="parTrans" cxnId="{1C8AFB2B-EEEC-438E-909A-9612D8BD8FF7}">
      <dgm:prSet/>
      <dgm:spPr/>
      <dgm:t>
        <a:bodyPr/>
        <a:lstStyle/>
        <a:p>
          <a:endParaRPr lang="en-US"/>
        </a:p>
      </dgm:t>
    </dgm:pt>
    <dgm:pt modelId="{A70347B5-3373-4543-9348-A41997265BA1}" type="sibTrans" cxnId="{1C8AFB2B-EEEC-438E-909A-9612D8BD8FF7}">
      <dgm:prSet/>
      <dgm:spPr/>
      <dgm:t>
        <a:bodyPr/>
        <a:lstStyle/>
        <a:p>
          <a:endParaRPr lang="en-US"/>
        </a:p>
      </dgm:t>
    </dgm:pt>
    <dgm:pt modelId="{A21A2B25-AFE4-4D41-8BC4-9A2AC4A74D50}">
      <dgm:prSet phldrT="[Text]"/>
      <dgm:spPr/>
      <dgm:t>
        <a:bodyPr/>
        <a:lstStyle/>
        <a:p>
          <a:r>
            <a:rPr lang="en-US" dirty="0" smtClean="0"/>
            <a:t>Are LIEE programs reaching this population?</a:t>
          </a:r>
          <a:endParaRPr lang="en-US" dirty="0"/>
        </a:p>
      </dgm:t>
    </dgm:pt>
    <dgm:pt modelId="{17C8D2E0-C6C3-4C59-BA9B-2801F553172E}" type="parTrans" cxnId="{8C8D3ECA-7B35-49C9-8CCD-EE5BC3BE3F86}">
      <dgm:prSet/>
      <dgm:spPr/>
      <dgm:t>
        <a:bodyPr/>
        <a:lstStyle/>
        <a:p>
          <a:endParaRPr lang="en-US"/>
        </a:p>
      </dgm:t>
    </dgm:pt>
    <dgm:pt modelId="{EB8E6AD9-7D84-49E9-8A71-BA5533A2E163}" type="sibTrans" cxnId="{8C8D3ECA-7B35-49C9-8CCD-EE5BC3BE3F86}">
      <dgm:prSet/>
      <dgm:spPr/>
      <dgm:t>
        <a:bodyPr/>
        <a:lstStyle/>
        <a:p>
          <a:endParaRPr lang="en-US"/>
        </a:p>
      </dgm:t>
    </dgm:pt>
    <dgm:pt modelId="{C9557791-C073-4692-B2AE-879358AD6A7C}">
      <dgm:prSet phldrT="[Text]"/>
      <dgm:spPr/>
      <dgm:t>
        <a:bodyPr/>
        <a:lstStyle/>
        <a:p>
          <a:r>
            <a:rPr lang="en-US" dirty="0" smtClean="0"/>
            <a:t>If not, how can this be improved?</a:t>
          </a:r>
          <a:endParaRPr lang="en-US" dirty="0"/>
        </a:p>
      </dgm:t>
    </dgm:pt>
    <dgm:pt modelId="{81C63880-83EC-4FCC-93E5-16D3116DF2F5}" type="parTrans" cxnId="{6EEB623E-0642-429E-AD1A-DF86B301CBE2}">
      <dgm:prSet/>
      <dgm:spPr/>
      <dgm:t>
        <a:bodyPr/>
        <a:lstStyle/>
        <a:p>
          <a:endParaRPr lang="en-US"/>
        </a:p>
      </dgm:t>
    </dgm:pt>
    <dgm:pt modelId="{11B032B0-8319-4A56-B2E2-00D5CBDBD76C}" type="sibTrans" cxnId="{6EEB623E-0642-429E-AD1A-DF86B301CBE2}">
      <dgm:prSet/>
      <dgm:spPr/>
      <dgm:t>
        <a:bodyPr/>
        <a:lstStyle/>
        <a:p>
          <a:endParaRPr lang="en-US"/>
        </a:p>
      </dgm:t>
    </dgm:pt>
    <dgm:pt modelId="{B1666583-97F1-48E8-B2E6-A629B173C2A4}">
      <dgm:prSet phldrT="[Text]"/>
      <dgm:spPr/>
      <dgm:t>
        <a:bodyPr/>
        <a:lstStyle/>
        <a:p>
          <a:r>
            <a:rPr lang="en-US" dirty="0" smtClean="0"/>
            <a:t>What level of savings can be achieved through various models?</a:t>
          </a:r>
          <a:endParaRPr lang="en-US" dirty="0"/>
        </a:p>
      </dgm:t>
    </dgm:pt>
    <dgm:pt modelId="{0867CEDC-4B2A-4F0C-B56B-B83B87709147}" type="parTrans" cxnId="{73F6A40A-11CE-4F75-906B-47E96FB63454}">
      <dgm:prSet/>
      <dgm:spPr/>
      <dgm:t>
        <a:bodyPr/>
        <a:lstStyle/>
        <a:p>
          <a:endParaRPr lang="en-US"/>
        </a:p>
      </dgm:t>
    </dgm:pt>
    <dgm:pt modelId="{E964EE9A-B95F-4F08-90E4-F07B89D09FD4}" type="sibTrans" cxnId="{73F6A40A-11CE-4F75-906B-47E96FB63454}">
      <dgm:prSet/>
      <dgm:spPr/>
      <dgm:t>
        <a:bodyPr/>
        <a:lstStyle/>
        <a:p>
          <a:endParaRPr lang="en-US"/>
        </a:p>
      </dgm:t>
    </dgm:pt>
    <dgm:pt modelId="{1E53926D-C480-4808-BD2E-9790EDCEB270}">
      <dgm:prSet phldrT="[Text]"/>
      <dgm:spPr/>
      <dgm:t>
        <a:bodyPr/>
        <a:lstStyle/>
        <a:p>
          <a:r>
            <a:rPr lang="en-US" dirty="0" smtClean="0"/>
            <a:t>More studies comparing billing analysis to random control trials and TRM are needed.</a:t>
          </a:r>
          <a:endParaRPr lang="en-US" dirty="0"/>
        </a:p>
      </dgm:t>
    </dgm:pt>
    <dgm:pt modelId="{C48D523E-CE6E-4627-9015-653CF20DF133}" type="parTrans" cxnId="{17C6723E-8BA5-476E-89F6-AADD9B4C9F60}">
      <dgm:prSet/>
      <dgm:spPr/>
      <dgm:t>
        <a:bodyPr/>
        <a:lstStyle/>
        <a:p>
          <a:endParaRPr lang="en-US"/>
        </a:p>
      </dgm:t>
    </dgm:pt>
    <dgm:pt modelId="{CF819BB8-5529-4E7C-98F6-CBC8E74A9281}" type="sibTrans" cxnId="{17C6723E-8BA5-476E-89F6-AADD9B4C9F60}">
      <dgm:prSet/>
      <dgm:spPr/>
      <dgm:t>
        <a:bodyPr/>
        <a:lstStyle/>
        <a:p>
          <a:endParaRPr lang="en-US"/>
        </a:p>
      </dgm:t>
    </dgm:pt>
    <dgm:pt modelId="{67E37C30-3F9E-4B7E-8336-1D3043BEC5B1}">
      <dgm:prSet phldrT="[Text]"/>
      <dgm:spPr/>
      <dgm:t>
        <a:bodyPr/>
        <a:lstStyle/>
        <a:p>
          <a:r>
            <a:rPr lang="en-US" dirty="0" smtClean="0"/>
            <a:t>Compare LIEE and market-rate energy savings and cost-effectiveness</a:t>
          </a:r>
          <a:endParaRPr lang="en-US" dirty="0"/>
        </a:p>
      </dgm:t>
    </dgm:pt>
    <dgm:pt modelId="{B33C8890-25C7-4AE6-BFAD-BBFC01D09C1F}" type="parTrans" cxnId="{8569867F-AA01-4810-92A9-C2A2387EA5B6}">
      <dgm:prSet/>
      <dgm:spPr/>
      <dgm:t>
        <a:bodyPr/>
        <a:lstStyle/>
        <a:p>
          <a:endParaRPr lang="en-US"/>
        </a:p>
      </dgm:t>
    </dgm:pt>
    <dgm:pt modelId="{625709A2-8824-4A5E-AA9D-F8327D89B467}" type="sibTrans" cxnId="{8569867F-AA01-4810-92A9-C2A2387EA5B6}">
      <dgm:prSet/>
      <dgm:spPr/>
      <dgm:t>
        <a:bodyPr/>
        <a:lstStyle/>
        <a:p>
          <a:endParaRPr lang="en-US"/>
        </a:p>
      </dgm:t>
    </dgm:pt>
    <dgm:pt modelId="{DB945441-48C3-4364-8ED2-EB65B80268B7}" type="pres">
      <dgm:prSet presAssocID="{8A110301-11FD-4E97-B696-02B796486D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6B5A91-E772-430C-9D7D-D4522D6DE40A}" type="pres">
      <dgm:prSet presAssocID="{9F1812A2-B3BA-4F0E-BACE-3A8660964A7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FA70E3-2AD9-43E8-8801-1191303F7299}" type="pres">
      <dgm:prSet presAssocID="{9F1812A2-B3BA-4F0E-BACE-3A8660964A79}" presName="childText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72A3C9-7373-449B-AFA5-6D0F810DA56E}" type="pres">
      <dgm:prSet presAssocID="{20AE7B8F-6BE8-4067-A2C2-C91BC7F19042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3E3E21-23A7-426D-B742-34EA18602917}" type="pres">
      <dgm:prSet presAssocID="{20AE7B8F-6BE8-4067-A2C2-C91BC7F19042}" presName="childText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38FC6B-34CF-4518-90C1-CCCC5E194108}" type="pres">
      <dgm:prSet presAssocID="{C79A1EFD-527D-4806-9A05-545B8014590F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77E98E-C731-4528-8ED1-EC8775EADB61}" type="pres">
      <dgm:prSet presAssocID="{C79A1EFD-527D-4806-9A05-545B8014590F}" presName="childText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9E3E19-6609-45A7-B037-CF69FFDC2C31}" type="pres">
      <dgm:prSet presAssocID="{70E335FB-4B13-4A4A-B022-811F50E4CAC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37CFFF-872D-4FFD-AA15-5CD4CC81346F}" type="pres">
      <dgm:prSet presAssocID="{70E335FB-4B13-4A4A-B022-811F50E4CAC4}" presName="childText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3009A8-D22F-4507-A92A-0F9BDE66195B}" type="pres">
      <dgm:prSet presAssocID="{D835CAC1-456F-4C90-8F74-F608A26555F8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9F68A1-B38A-4715-9E81-98E4D3758BF0}" type="pres">
      <dgm:prSet presAssocID="{D835CAC1-456F-4C90-8F74-F608A26555F8}" presName="childText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9EA540-7506-48C6-9D40-8612605E75C9}" srcId="{8A110301-11FD-4E97-B696-02B796486D61}" destId="{D835CAC1-456F-4C90-8F74-F608A26555F8}" srcOrd="4" destOrd="0" parTransId="{2EBC8D6D-B9D5-4D5A-8C08-105336CB22F6}" sibTransId="{8EFBF5C6-CB37-4BDE-83E4-0947EACC2ED5}"/>
    <dgm:cxn modelId="{6FECBA92-90F9-4FF3-AD9D-85777D48BE79}" srcId="{9F1812A2-B3BA-4F0E-BACE-3A8660964A79}" destId="{BF4B3594-FB5E-49D8-B96D-B7D8F0C21155}" srcOrd="0" destOrd="0" parTransId="{02C40171-6CA9-4065-84D4-06F75D1A7B5B}" sibTransId="{258C1989-AF16-4F8D-8F07-2EFAB3E6F40D}"/>
    <dgm:cxn modelId="{6DE9F04F-5496-48F5-9F73-BD936153D0B4}" srcId="{8A110301-11FD-4E97-B696-02B796486D61}" destId="{9F1812A2-B3BA-4F0E-BACE-3A8660964A79}" srcOrd="0" destOrd="0" parTransId="{DB00C1BD-F723-4B93-A3A7-A46D1B6B9B4F}" sibTransId="{C692522C-3511-4B07-BFC3-50DCF569BA7E}"/>
    <dgm:cxn modelId="{73F6A40A-11CE-4F75-906B-47E96FB63454}" srcId="{70E335FB-4B13-4A4A-B022-811F50E4CAC4}" destId="{B1666583-97F1-48E8-B2E6-A629B173C2A4}" srcOrd="0" destOrd="0" parTransId="{0867CEDC-4B2A-4F0C-B56B-B83B87709147}" sibTransId="{E964EE9A-B95F-4F08-90E4-F07B89D09FD4}"/>
    <dgm:cxn modelId="{69BCB1BE-CE49-4E20-8111-6DFA5F60111A}" type="presOf" srcId="{BF4B3594-FB5E-49D8-B96D-B7D8F0C21155}" destId="{7EFA70E3-2AD9-43E8-8801-1191303F7299}" srcOrd="0" destOrd="0" presId="urn:microsoft.com/office/officeart/2005/8/layout/vList2"/>
    <dgm:cxn modelId="{02009038-42F7-4D0F-8D5A-5EA693CC8C85}" type="presOf" srcId="{8A110301-11FD-4E97-B696-02B796486D61}" destId="{DB945441-48C3-4364-8ED2-EB65B80268B7}" srcOrd="0" destOrd="0" presId="urn:microsoft.com/office/officeart/2005/8/layout/vList2"/>
    <dgm:cxn modelId="{CA2A96D2-A121-4291-8707-3D7431101FC5}" type="presOf" srcId="{C79A1EFD-527D-4806-9A05-545B8014590F}" destId="{7D38FC6B-34CF-4518-90C1-CCCC5E194108}" srcOrd="0" destOrd="0" presId="urn:microsoft.com/office/officeart/2005/8/layout/vList2"/>
    <dgm:cxn modelId="{17C6723E-8BA5-476E-89F6-AADD9B4C9F60}" srcId="{70E335FB-4B13-4A4A-B022-811F50E4CAC4}" destId="{1E53926D-C480-4808-BD2E-9790EDCEB270}" srcOrd="1" destOrd="0" parTransId="{C48D523E-CE6E-4627-9015-653CF20DF133}" sibTransId="{CF819BB8-5529-4E7C-98F6-CBC8E74A9281}"/>
    <dgm:cxn modelId="{6EEB623E-0642-429E-AD1A-DF86B301CBE2}" srcId="{C79A1EFD-527D-4806-9A05-545B8014590F}" destId="{C9557791-C073-4692-B2AE-879358AD6A7C}" srcOrd="1" destOrd="0" parTransId="{81C63880-83EC-4FCC-93E5-16D3116DF2F5}" sibTransId="{11B032B0-8319-4A56-B2E2-00D5CBDBD76C}"/>
    <dgm:cxn modelId="{D7E322CE-176C-40AF-9CBD-6C41489D9220}" type="presOf" srcId="{9F1812A2-B3BA-4F0E-BACE-3A8660964A79}" destId="{9A6B5A91-E772-430C-9D7D-D4522D6DE40A}" srcOrd="0" destOrd="0" presId="urn:microsoft.com/office/officeart/2005/8/layout/vList2"/>
    <dgm:cxn modelId="{CE1C83B2-44A6-4C26-8F7E-5A0703E3AB8F}" type="presOf" srcId="{A21A2B25-AFE4-4D41-8BC4-9A2AC4A74D50}" destId="{DE77E98E-C731-4528-8ED1-EC8775EADB61}" srcOrd="0" destOrd="0" presId="urn:microsoft.com/office/officeart/2005/8/layout/vList2"/>
    <dgm:cxn modelId="{FDEF0C4D-E291-40F7-B3BC-94B0ED7C7DD1}" type="presOf" srcId="{70E335FB-4B13-4A4A-B022-811F50E4CAC4}" destId="{149E3E19-6609-45A7-B037-CF69FFDC2C31}" srcOrd="0" destOrd="0" presId="urn:microsoft.com/office/officeart/2005/8/layout/vList2"/>
    <dgm:cxn modelId="{3D9F3035-1B77-44E1-A255-8C7126CF8768}" type="presOf" srcId="{67E37C30-3F9E-4B7E-8336-1D3043BEC5B1}" destId="{499F68A1-B38A-4715-9E81-98E4D3758BF0}" srcOrd="0" destOrd="0" presId="urn:microsoft.com/office/officeart/2005/8/layout/vList2"/>
    <dgm:cxn modelId="{1CAC3FC7-2BD1-46E5-A032-4E53854F70DF}" type="presOf" srcId="{465D4308-4B5A-45DE-A917-066AE9682613}" destId="{B03E3E21-23A7-426D-B742-34EA18602917}" srcOrd="0" destOrd="0" presId="urn:microsoft.com/office/officeart/2005/8/layout/vList2"/>
    <dgm:cxn modelId="{36EC250F-2E4C-4D59-912F-BAD74C6DE882}" type="presOf" srcId="{20AE7B8F-6BE8-4067-A2C2-C91BC7F19042}" destId="{E772A3C9-7373-449B-AFA5-6D0F810DA56E}" srcOrd="0" destOrd="0" presId="urn:microsoft.com/office/officeart/2005/8/layout/vList2"/>
    <dgm:cxn modelId="{C0B8AE0F-721A-4FE0-8BA0-F0E970B8774E}" type="presOf" srcId="{B1666583-97F1-48E8-B2E6-A629B173C2A4}" destId="{A537CFFF-872D-4FFD-AA15-5CD4CC81346F}" srcOrd="0" destOrd="0" presId="urn:microsoft.com/office/officeart/2005/8/layout/vList2"/>
    <dgm:cxn modelId="{AFCD3AA7-BF7E-4DD9-8092-70EB2DF51696}" type="presOf" srcId="{D835CAC1-456F-4C90-8F74-F608A26555F8}" destId="{EA3009A8-D22F-4507-A92A-0F9BDE66195B}" srcOrd="0" destOrd="0" presId="urn:microsoft.com/office/officeart/2005/8/layout/vList2"/>
    <dgm:cxn modelId="{D8163F77-9CD0-4981-8028-8B18036B6CC7}" srcId="{8A110301-11FD-4E97-B696-02B796486D61}" destId="{C79A1EFD-527D-4806-9A05-545B8014590F}" srcOrd="2" destOrd="0" parTransId="{AD8CB55C-9361-440C-8477-DD43DEF90FAF}" sibTransId="{F794A2D3-E2B1-4A2D-BD81-B9923E5712DA}"/>
    <dgm:cxn modelId="{638F3D9E-2498-45E0-806B-659F61D479A5}" type="presOf" srcId="{C9557791-C073-4692-B2AE-879358AD6A7C}" destId="{DE77E98E-C731-4528-8ED1-EC8775EADB61}" srcOrd="0" destOrd="1" presId="urn:microsoft.com/office/officeart/2005/8/layout/vList2"/>
    <dgm:cxn modelId="{8569867F-AA01-4810-92A9-C2A2387EA5B6}" srcId="{D835CAC1-456F-4C90-8F74-F608A26555F8}" destId="{67E37C30-3F9E-4B7E-8336-1D3043BEC5B1}" srcOrd="0" destOrd="0" parTransId="{B33C8890-25C7-4AE6-BFAD-BBFC01D09C1F}" sibTransId="{625709A2-8824-4A5E-AA9D-F8327D89B467}"/>
    <dgm:cxn modelId="{CA087DBD-A038-462E-8FF4-3A9B074311A6}" srcId="{8A110301-11FD-4E97-B696-02B796486D61}" destId="{70E335FB-4B13-4A4A-B022-811F50E4CAC4}" srcOrd="3" destOrd="0" parTransId="{946F74D2-E5D0-4674-93E0-D53ACED72ACB}" sibTransId="{956F79DB-4347-4523-BCF1-CE688BE606B3}"/>
    <dgm:cxn modelId="{88062B99-FC28-4831-BB8D-0D40D1B5E5EF}" srcId="{8A110301-11FD-4E97-B696-02B796486D61}" destId="{20AE7B8F-6BE8-4067-A2C2-C91BC7F19042}" srcOrd="1" destOrd="0" parTransId="{23E81944-3C1D-4E0F-810C-4E91AE763F6D}" sibTransId="{6875FE1D-28FA-4040-BFE7-29D9487E0DCF}"/>
    <dgm:cxn modelId="{8C8D3ECA-7B35-49C9-8CCD-EE5BC3BE3F86}" srcId="{C79A1EFD-527D-4806-9A05-545B8014590F}" destId="{A21A2B25-AFE4-4D41-8BC4-9A2AC4A74D50}" srcOrd="0" destOrd="0" parTransId="{17C8D2E0-C6C3-4C59-BA9B-2801F553172E}" sibTransId="{EB8E6AD9-7D84-49E9-8A71-BA5533A2E163}"/>
    <dgm:cxn modelId="{903D4B17-8775-4ECE-A3B0-3B6D9201BBF0}" type="presOf" srcId="{1E53926D-C480-4808-BD2E-9790EDCEB270}" destId="{A537CFFF-872D-4FFD-AA15-5CD4CC81346F}" srcOrd="0" destOrd="1" presId="urn:microsoft.com/office/officeart/2005/8/layout/vList2"/>
    <dgm:cxn modelId="{1C8AFB2B-EEEC-438E-909A-9612D8BD8FF7}" srcId="{20AE7B8F-6BE8-4067-A2C2-C91BC7F19042}" destId="{465D4308-4B5A-45DE-A917-066AE9682613}" srcOrd="0" destOrd="0" parTransId="{3EAE27C3-4034-48FA-B5B4-63421763ACFA}" sibTransId="{A70347B5-3373-4543-9348-A41997265BA1}"/>
    <dgm:cxn modelId="{7AA57C0D-6218-40D5-8F39-1526CE1EA97F}" type="presParOf" srcId="{DB945441-48C3-4364-8ED2-EB65B80268B7}" destId="{9A6B5A91-E772-430C-9D7D-D4522D6DE40A}" srcOrd="0" destOrd="0" presId="urn:microsoft.com/office/officeart/2005/8/layout/vList2"/>
    <dgm:cxn modelId="{767D2CB3-6D46-4F2C-9548-1E61CC798B7A}" type="presParOf" srcId="{DB945441-48C3-4364-8ED2-EB65B80268B7}" destId="{7EFA70E3-2AD9-43E8-8801-1191303F7299}" srcOrd="1" destOrd="0" presId="urn:microsoft.com/office/officeart/2005/8/layout/vList2"/>
    <dgm:cxn modelId="{38962696-0C57-4611-8CD9-00138251B070}" type="presParOf" srcId="{DB945441-48C3-4364-8ED2-EB65B80268B7}" destId="{E772A3C9-7373-449B-AFA5-6D0F810DA56E}" srcOrd="2" destOrd="0" presId="urn:microsoft.com/office/officeart/2005/8/layout/vList2"/>
    <dgm:cxn modelId="{7AB39734-44AD-4E3E-8475-A1CE88567C83}" type="presParOf" srcId="{DB945441-48C3-4364-8ED2-EB65B80268B7}" destId="{B03E3E21-23A7-426D-B742-34EA18602917}" srcOrd="3" destOrd="0" presId="urn:microsoft.com/office/officeart/2005/8/layout/vList2"/>
    <dgm:cxn modelId="{689B54B5-347C-41DD-B998-E73211C579C2}" type="presParOf" srcId="{DB945441-48C3-4364-8ED2-EB65B80268B7}" destId="{7D38FC6B-34CF-4518-90C1-CCCC5E194108}" srcOrd="4" destOrd="0" presId="urn:microsoft.com/office/officeart/2005/8/layout/vList2"/>
    <dgm:cxn modelId="{4E094BD4-4572-41AD-BD2A-8A427A2C9E26}" type="presParOf" srcId="{DB945441-48C3-4364-8ED2-EB65B80268B7}" destId="{DE77E98E-C731-4528-8ED1-EC8775EADB61}" srcOrd="5" destOrd="0" presId="urn:microsoft.com/office/officeart/2005/8/layout/vList2"/>
    <dgm:cxn modelId="{1DC70EC8-BA62-47D0-91D8-0D7869641126}" type="presParOf" srcId="{DB945441-48C3-4364-8ED2-EB65B80268B7}" destId="{149E3E19-6609-45A7-B037-CF69FFDC2C31}" srcOrd="6" destOrd="0" presId="urn:microsoft.com/office/officeart/2005/8/layout/vList2"/>
    <dgm:cxn modelId="{CCA62ED9-1294-4CF1-B14E-78EB62ED6DAD}" type="presParOf" srcId="{DB945441-48C3-4364-8ED2-EB65B80268B7}" destId="{A537CFFF-872D-4FFD-AA15-5CD4CC81346F}" srcOrd="7" destOrd="0" presId="urn:microsoft.com/office/officeart/2005/8/layout/vList2"/>
    <dgm:cxn modelId="{CB0086C3-EF87-4E69-ADC8-BC7569B492A2}" type="presParOf" srcId="{DB945441-48C3-4364-8ED2-EB65B80268B7}" destId="{EA3009A8-D22F-4507-A92A-0F9BDE66195B}" srcOrd="8" destOrd="0" presId="urn:microsoft.com/office/officeart/2005/8/layout/vList2"/>
    <dgm:cxn modelId="{D116A5B2-3DD6-4A27-B197-94ED17409008}" type="presParOf" srcId="{DB945441-48C3-4364-8ED2-EB65B80268B7}" destId="{499F68A1-B38A-4715-9E81-98E4D3758BF0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DDBD7F93-7618-4C5D-B5C1-B07892DE0E6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E7831C8-8639-4020-B2F1-B9FF44A32D99}">
      <dgm:prSet/>
      <dgm:spPr/>
      <dgm:t>
        <a:bodyPr/>
        <a:lstStyle/>
        <a:p>
          <a:pPr algn="ctr" rtl="0"/>
          <a:r>
            <a:rPr lang="en-US"/>
            <a:t>Jackie Berger</a:t>
          </a:r>
        </a:p>
      </dgm:t>
    </dgm:pt>
    <dgm:pt modelId="{24272EF9-FA47-46FC-9159-20C566A87CAF}" type="parTrans" cxnId="{85039D70-D9C4-4046-AD9E-C578431581EC}">
      <dgm:prSet/>
      <dgm:spPr/>
      <dgm:t>
        <a:bodyPr/>
        <a:lstStyle/>
        <a:p>
          <a:pPr algn="ctr"/>
          <a:endParaRPr lang="en-US"/>
        </a:p>
      </dgm:t>
    </dgm:pt>
    <dgm:pt modelId="{F86A4A7F-829B-43AA-A505-F07E9695FDA3}" type="sibTrans" cxnId="{85039D70-D9C4-4046-AD9E-C578431581EC}">
      <dgm:prSet/>
      <dgm:spPr/>
      <dgm:t>
        <a:bodyPr/>
        <a:lstStyle/>
        <a:p>
          <a:pPr algn="ctr"/>
          <a:endParaRPr lang="en-US"/>
        </a:p>
      </dgm:t>
    </dgm:pt>
    <dgm:pt modelId="{6FE14B53-D57F-4F63-9EB3-8FA3C6A5B11C}">
      <dgm:prSet/>
      <dgm:spPr/>
      <dgm:t>
        <a:bodyPr/>
        <a:lstStyle/>
        <a:p>
          <a:pPr algn="ctr" rtl="0"/>
          <a:r>
            <a:rPr lang="en-US"/>
            <a:t>APPRISE </a:t>
          </a:r>
        </a:p>
      </dgm:t>
    </dgm:pt>
    <dgm:pt modelId="{A822DD31-3073-49A1-87E9-ABE31955B839}" type="parTrans" cxnId="{55F5F552-A5BF-4D59-B15D-C2B1FE23A324}">
      <dgm:prSet/>
      <dgm:spPr/>
      <dgm:t>
        <a:bodyPr/>
        <a:lstStyle/>
        <a:p>
          <a:pPr algn="ctr"/>
          <a:endParaRPr lang="en-US"/>
        </a:p>
      </dgm:t>
    </dgm:pt>
    <dgm:pt modelId="{84BE034B-8740-444C-A85E-05D8D7D441B7}" type="sibTrans" cxnId="{55F5F552-A5BF-4D59-B15D-C2B1FE23A324}">
      <dgm:prSet/>
      <dgm:spPr/>
      <dgm:t>
        <a:bodyPr/>
        <a:lstStyle/>
        <a:p>
          <a:pPr algn="ctr"/>
          <a:endParaRPr lang="en-US"/>
        </a:p>
      </dgm:t>
    </dgm:pt>
    <dgm:pt modelId="{49A24244-DE9E-4F41-827F-7A8845FC3411}">
      <dgm:prSet/>
      <dgm:spPr/>
      <dgm:t>
        <a:bodyPr/>
        <a:lstStyle/>
        <a:p>
          <a:pPr algn="ctr" rtl="0"/>
          <a:r>
            <a:rPr lang="en-US"/>
            <a:t>32 Nassau Street, Suite 200</a:t>
          </a:r>
        </a:p>
      </dgm:t>
    </dgm:pt>
    <dgm:pt modelId="{6AD268F1-AF6F-4E15-B1A0-9E2A761F70CF}" type="parTrans" cxnId="{BE0F2297-D946-44F9-9156-620D715889C3}">
      <dgm:prSet/>
      <dgm:spPr/>
      <dgm:t>
        <a:bodyPr/>
        <a:lstStyle/>
        <a:p>
          <a:pPr algn="ctr"/>
          <a:endParaRPr lang="en-US"/>
        </a:p>
      </dgm:t>
    </dgm:pt>
    <dgm:pt modelId="{69D2767F-60CB-4778-BCB7-AD69EBE0E60E}" type="sibTrans" cxnId="{BE0F2297-D946-44F9-9156-620D715889C3}">
      <dgm:prSet/>
      <dgm:spPr/>
      <dgm:t>
        <a:bodyPr/>
        <a:lstStyle/>
        <a:p>
          <a:pPr algn="ctr"/>
          <a:endParaRPr lang="en-US"/>
        </a:p>
      </dgm:t>
    </dgm:pt>
    <dgm:pt modelId="{1D8FF74C-AB0E-461A-99AC-D5853964FC66}">
      <dgm:prSet/>
      <dgm:spPr/>
      <dgm:t>
        <a:bodyPr/>
        <a:lstStyle/>
        <a:p>
          <a:pPr algn="ctr" rtl="0"/>
          <a:r>
            <a:rPr lang="en-US" dirty="0"/>
            <a:t>Princeton, NJ 08540</a:t>
          </a:r>
        </a:p>
      </dgm:t>
    </dgm:pt>
    <dgm:pt modelId="{7D6F48F4-2EB7-4641-85E5-B142A108ADBA}" type="parTrans" cxnId="{0508EA14-F976-477D-A4C7-60016EB58B83}">
      <dgm:prSet/>
      <dgm:spPr/>
      <dgm:t>
        <a:bodyPr/>
        <a:lstStyle/>
        <a:p>
          <a:pPr algn="ctr"/>
          <a:endParaRPr lang="en-US"/>
        </a:p>
      </dgm:t>
    </dgm:pt>
    <dgm:pt modelId="{DB8FF28F-AD50-44B0-A893-65671CE3B38E}" type="sibTrans" cxnId="{0508EA14-F976-477D-A4C7-60016EB58B83}">
      <dgm:prSet/>
      <dgm:spPr/>
      <dgm:t>
        <a:bodyPr/>
        <a:lstStyle/>
        <a:p>
          <a:pPr algn="ctr"/>
          <a:endParaRPr lang="en-US"/>
        </a:p>
      </dgm:t>
    </dgm:pt>
    <dgm:pt modelId="{D8B4E436-DF48-4E40-B373-4E3EDD2A22A7}">
      <dgm:prSet/>
      <dgm:spPr/>
      <dgm:t>
        <a:bodyPr/>
        <a:lstStyle/>
        <a:p>
          <a:pPr algn="ctr" rtl="0"/>
          <a:r>
            <a:rPr lang="en-US"/>
            <a:t>609-252-8009</a:t>
          </a:r>
        </a:p>
      </dgm:t>
    </dgm:pt>
    <dgm:pt modelId="{38D7B00F-27F2-4117-8A30-9E5A0DD0ECBA}" type="parTrans" cxnId="{0AEC4BCD-52C2-440D-B079-70D5F8E2830B}">
      <dgm:prSet/>
      <dgm:spPr/>
      <dgm:t>
        <a:bodyPr/>
        <a:lstStyle/>
        <a:p>
          <a:pPr algn="ctr"/>
          <a:endParaRPr lang="en-US"/>
        </a:p>
      </dgm:t>
    </dgm:pt>
    <dgm:pt modelId="{EC37FE76-7283-40C6-9150-07D44953A47E}" type="sibTrans" cxnId="{0AEC4BCD-52C2-440D-B079-70D5F8E2830B}">
      <dgm:prSet/>
      <dgm:spPr/>
      <dgm:t>
        <a:bodyPr/>
        <a:lstStyle/>
        <a:p>
          <a:pPr algn="ctr"/>
          <a:endParaRPr lang="en-US"/>
        </a:p>
      </dgm:t>
    </dgm:pt>
    <dgm:pt modelId="{0328F69F-223B-418C-AA1C-1F073F0643A5}">
      <dgm:prSet/>
      <dgm:spPr/>
      <dgm:t>
        <a:bodyPr/>
        <a:lstStyle/>
        <a:p>
          <a:pPr algn="ctr" rtl="0"/>
          <a:r>
            <a:rPr lang="en-US"/>
            <a:t>jackie-berger@appriseinc.org</a:t>
          </a:r>
        </a:p>
      </dgm:t>
    </dgm:pt>
    <dgm:pt modelId="{768A33C7-9221-4528-8F42-864D9212CE5D}" type="parTrans" cxnId="{128B6D96-EC0E-4131-9460-4E9BFDA1CC97}">
      <dgm:prSet/>
      <dgm:spPr/>
      <dgm:t>
        <a:bodyPr/>
        <a:lstStyle/>
        <a:p>
          <a:pPr algn="ctr"/>
          <a:endParaRPr lang="en-US"/>
        </a:p>
      </dgm:t>
    </dgm:pt>
    <dgm:pt modelId="{AD6EA37B-D689-4584-9475-130E780D6B2D}" type="sibTrans" cxnId="{128B6D96-EC0E-4131-9460-4E9BFDA1CC97}">
      <dgm:prSet/>
      <dgm:spPr/>
      <dgm:t>
        <a:bodyPr/>
        <a:lstStyle/>
        <a:p>
          <a:pPr algn="ctr"/>
          <a:endParaRPr lang="en-US"/>
        </a:p>
      </dgm:t>
    </dgm:pt>
    <dgm:pt modelId="{FDF5531F-AA35-4EEA-A5DD-50E83248325F}">
      <dgm:prSet/>
      <dgm:spPr/>
      <dgm:t>
        <a:bodyPr/>
        <a:lstStyle/>
        <a:p>
          <a:pPr algn="ctr" rtl="0"/>
          <a:r>
            <a:rPr lang="en-US"/>
            <a:t>www.appriseinc.org</a:t>
          </a:r>
        </a:p>
      </dgm:t>
    </dgm:pt>
    <dgm:pt modelId="{87DF464D-082F-4610-B53D-337DAD667A58}" type="parTrans" cxnId="{E32B2804-B0C8-4955-8132-09755D6CB52B}">
      <dgm:prSet/>
      <dgm:spPr/>
      <dgm:t>
        <a:bodyPr/>
        <a:lstStyle/>
        <a:p>
          <a:pPr algn="ctr"/>
          <a:endParaRPr lang="en-US"/>
        </a:p>
      </dgm:t>
    </dgm:pt>
    <dgm:pt modelId="{1DA015BA-35B4-406A-BA6A-69687EBB3DC2}" type="sibTrans" cxnId="{E32B2804-B0C8-4955-8132-09755D6CB52B}">
      <dgm:prSet/>
      <dgm:spPr/>
      <dgm:t>
        <a:bodyPr/>
        <a:lstStyle/>
        <a:p>
          <a:pPr algn="ctr"/>
          <a:endParaRPr lang="en-US"/>
        </a:p>
      </dgm:t>
    </dgm:pt>
    <dgm:pt modelId="{85CE544F-E10B-4EAB-9FA5-1162B174CF4F}" type="pres">
      <dgm:prSet presAssocID="{DDBD7F93-7618-4C5D-B5C1-B07892DE0E6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E3DB30A-1AFC-4580-9957-720A7D067704}" type="pres">
      <dgm:prSet presAssocID="{9E7831C8-8639-4020-B2F1-B9FF44A32D99}" presName="thickLine" presStyleLbl="alignNode1" presStyleIdx="0" presStyleCnt="7"/>
      <dgm:spPr/>
    </dgm:pt>
    <dgm:pt modelId="{D8E50501-8C13-4DE6-9D1C-D2C8516E5827}" type="pres">
      <dgm:prSet presAssocID="{9E7831C8-8639-4020-B2F1-B9FF44A32D99}" presName="horz1" presStyleCnt="0"/>
      <dgm:spPr/>
    </dgm:pt>
    <dgm:pt modelId="{8E33AC33-4149-46C0-9B73-BC8E0BBD2541}" type="pres">
      <dgm:prSet presAssocID="{9E7831C8-8639-4020-B2F1-B9FF44A32D99}" presName="tx1" presStyleLbl="revTx" presStyleIdx="0" presStyleCnt="7"/>
      <dgm:spPr/>
      <dgm:t>
        <a:bodyPr/>
        <a:lstStyle/>
        <a:p>
          <a:endParaRPr lang="en-US"/>
        </a:p>
      </dgm:t>
    </dgm:pt>
    <dgm:pt modelId="{346D6028-B02C-4617-BF1C-C5EE3060095D}" type="pres">
      <dgm:prSet presAssocID="{9E7831C8-8639-4020-B2F1-B9FF44A32D99}" presName="vert1" presStyleCnt="0"/>
      <dgm:spPr/>
    </dgm:pt>
    <dgm:pt modelId="{5149C1B1-4759-4446-927D-06080FE5604A}" type="pres">
      <dgm:prSet presAssocID="{6FE14B53-D57F-4F63-9EB3-8FA3C6A5B11C}" presName="thickLine" presStyleLbl="alignNode1" presStyleIdx="1" presStyleCnt="7"/>
      <dgm:spPr/>
    </dgm:pt>
    <dgm:pt modelId="{7F235F55-0B19-4E5A-B8D0-41BDF3DDD858}" type="pres">
      <dgm:prSet presAssocID="{6FE14B53-D57F-4F63-9EB3-8FA3C6A5B11C}" presName="horz1" presStyleCnt="0"/>
      <dgm:spPr/>
    </dgm:pt>
    <dgm:pt modelId="{CCF008D6-1FFB-4FF7-B1B8-FA69CFCC3821}" type="pres">
      <dgm:prSet presAssocID="{6FE14B53-D57F-4F63-9EB3-8FA3C6A5B11C}" presName="tx1" presStyleLbl="revTx" presStyleIdx="1" presStyleCnt="7"/>
      <dgm:spPr/>
      <dgm:t>
        <a:bodyPr/>
        <a:lstStyle/>
        <a:p>
          <a:endParaRPr lang="en-US"/>
        </a:p>
      </dgm:t>
    </dgm:pt>
    <dgm:pt modelId="{F51C9ADE-383C-4C9D-A45E-105FB914D8DC}" type="pres">
      <dgm:prSet presAssocID="{6FE14B53-D57F-4F63-9EB3-8FA3C6A5B11C}" presName="vert1" presStyleCnt="0"/>
      <dgm:spPr/>
    </dgm:pt>
    <dgm:pt modelId="{CDF11568-1DBF-4AAB-92FC-9B6E584C6C86}" type="pres">
      <dgm:prSet presAssocID="{49A24244-DE9E-4F41-827F-7A8845FC3411}" presName="thickLine" presStyleLbl="alignNode1" presStyleIdx="2" presStyleCnt="7"/>
      <dgm:spPr/>
    </dgm:pt>
    <dgm:pt modelId="{5C10B51C-EDFF-403E-A1BE-5C603710A928}" type="pres">
      <dgm:prSet presAssocID="{49A24244-DE9E-4F41-827F-7A8845FC3411}" presName="horz1" presStyleCnt="0"/>
      <dgm:spPr/>
    </dgm:pt>
    <dgm:pt modelId="{9F268455-5486-48F8-A4A2-78E757ADD216}" type="pres">
      <dgm:prSet presAssocID="{49A24244-DE9E-4F41-827F-7A8845FC3411}" presName="tx1" presStyleLbl="revTx" presStyleIdx="2" presStyleCnt="7"/>
      <dgm:spPr/>
      <dgm:t>
        <a:bodyPr/>
        <a:lstStyle/>
        <a:p>
          <a:endParaRPr lang="en-US"/>
        </a:p>
      </dgm:t>
    </dgm:pt>
    <dgm:pt modelId="{84E02697-42EC-4CA2-80D2-8969CB927661}" type="pres">
      <dgm:prSet presAssocID="{49A24244-DE9E-4F41-827F-7A8845FC3411}" presName="vert1" presStyleCnt="0"/>
      <dgm:spPr/>
    </dgm:pt>
    <dgm:pt modelId="{2F5B27A4-E9AE-47BB-B4DD-82D424FF883A}" type="pres">
      <dgm:prSet presAssocID="{1D8FF74C-AB0E-461A-99AC-D5853964FC66}" presName="thickLine" presStyleLbl="alignNode1" presStyleIdx="3" presStyleCnt="7"/>
      <dgm:spPr/>
    </dgm:pt>
    <dgm:pt modelId="{358ACBF8-AEF4-47BF-A140-CC019E5B8D19}" type="pres">
      <dgm:prSet presAssocID="{1D8FF74C-AB0E-461A-99AC-D5853964FC66}" presName="horz1" presStyleCnt="0"/>
      <dgm:spPr/>
    </dgm:pt>
    <dgm:pt modelId="{EAEC9570-A1EB-4819-BDCB-56D5ACDFFEE6}" type="pres">
      <dgm:prSet presAssocID="{1D8FF74C-AB0E-461A-99AC-D5853964FC66}" presName="tx1" presStyleLbl="revTx" presStyleIdx="3" presStyleCnt="7"/>
      <dgm:spPr/>
      <dgm:t>
        <a:bodyPr/>
        <a:lstStyle/>
        <a:p>
          <a:endParaRPr lang="en-US"/>
        </a:p>
      </dgm:t>
    </dgm:pt>
    <dgm:pt modelId="{8FCF18D9-38B0-4780-9C7A-FC57B59DB852}" type="pres">
      <dgm:prSet presAssocID="{1D8FF74C-AB0E-461A-99AC-D5853964FC66}" presName="vert1" presStyleCnt="0"/>
      <dgm:spPr/>
    </dgm:pt>
    <dgm:pt modelId="{8756023F-CF3C-4779-AE4B-1ADBD0AF594F}" type="pres">
      <dgm:prSet presAssocID="{D8B4E436-DF48-4E40-B373-4E3EDD2A22A7}" presName="thickLine" presStyleLbl="alignNode1" presStyleIdx="4" presStyleCnt="7"/>
      <dgm:spPr/>
    </dgm:pt>
    <dgm:pt modelId="{08A57D2C-2EE0-416C-B751-EF3A38E28962}" type="pres">
      <dgm:prSet presAssocID="{D8B4E436-DF48-4E40-B373-4E3EDD2A22A7}" presName="horz1" presStyleCnt="0"/>
      <dgm:spPr/>
    </dgm:pt>
    <dgm:pt modelId="{8536EAD3-7126-4353-A448-80B473C03E41}" type="pres">
      <dgm:prSet presAssocID="{D8B4E436-DF48-4E40-B373-4E3EDD2A22A7}" presName="tx1" presStyleLbl="revTx" presStyleIdx="4" presStyleCnt="7"/>
      <dgm:spPr/>
      <dgm:t>
        <a:bodyPr/>
        <a:lstStyle/>
        <a:p>
          <a:endParaRPr lang="en-US"/>
        </a:p>
      </dgm:t>
    </dgm:pt>
    <dgm:pt modelId="{90AE9D3E-CC01-419C-872F-D8D77B7C82C3}" type="pres">
      <dgm:prSet presAssocID="{D8B4E436-DF48-4E40-B373-4E3EDD2A22A7}" presName="vert1" presStyleCnt="0"/>
      <dgm:spPr/>
    </dgm:pt>
    <dgm:pt modelId="{F2C50E6D-1C2F-4FEC-BE1C-E500D15B403A}" type="pres">
      <dgm:prSet presAssocID="{0328F69F-223B-418C-AA1C-1F073F0643A5}" presName="thickLine" presStyleLbl="alignNode1" presStyleIdx="5" presStyleCnt="7"/>
      <dgm:spPr/>
    </dgm:pt>
    <dgm:pt modelId="{59ADB77B-D9E2-46F8-9564-606BF91B33EE}" type="pres">
      <dgm:prSet presAssocID="{0328F69F-223B-418C-AA1C-1F073F0643A5}" presName="horz1" presStyleCnt="0"/>
      <dgm:spPr/>
    </dgm:pt>
    <dgm:pt modelId="{814FF6A7-0D37-449C-898C-18CCB6F85707}" type="pres">
      <dgm:prSet presAssocID="{0328F69F-223B-418C-AA1C-1F073F0643A5}" presName="tx1" presStyleLbl="revTx" presStyleIdx="5" presStyleCnt="7"/>
      <dgm:spPr/>
      <dgm:t>
        <a:bodyPr/>
        <a:lstStyle/>
        <a:p>
          <a:endParaRPr lang="en-US"/>
        </a:p>
      </dgm:t>
    </dgm:pt>
    <dgm:pt modelId="{190BCE60-E184-4921-89F6-412A252222DF}" type="pres">
      <dgm:prSet presAssocID="{0328F69F-223B-418C-AA1C-1F073F0643A5}" presName="vert1" presStyleCnt="0"/>
      <dgm:spPr/>
    </dgm:pt>
    <dgm:pt modelId="{19C2E2B3-6354-49AE-A8DB-5DF00815A597}" type="pres">
      <dgm:prSet presAssocID="{FDF5531F-AA35-4EEA-A5DD-50E83248325F}" presName="thickLine" presStyleLbl="alignNode1" presStyleIdx="6" presStyleCnt="7"/>
      <dgm:spPr/>
    </dgm:pt>
    <dgm:pt modelId="{46B4D2AB-7A3C-4294-814A-D6EE2923FA52}" type="pres">
      <dgm:prSet presAssocID="{FDF5531F-AA35-4EEA-A5DD-50E83248325F}" presName="horz1" presStyleCnt="0"/>
      <dgm:spPr/>
    </dgm:pt>
    <dgm:pt modelId="{F697450A-0C97-4AC4-8B06-C25435D43642}" type="pres">
      <dgm:prSet presAssocID="{FDF5531F-AA35-4EEA-A5DD-50E83248325F}" presName="tx1" presStyleLbl="revTx" presStyleIdx="6" presStyleCnt="7"/>
      <dgm:spPr/>
      <dgm:t>
        <a:bodyPr/>
        <a:lstStyle/>
        <a:p>
          <a:endParaRPr lang="en-US"/>
        </a:p>
      </dgm:t>
    </dgm:pt>
    <dgm:pt modelId="{53EAECB2-4700-415B-A6A2-0AC2DE9E5873}" type="pres">
      <dgm:prSet presAssocID="{FDF5531F-AA35-4EEA-A5DD-50E83248325F}" presName="vert1" presStyleCnt="0"/>
      <dgm:spPr/>
    </dgm:pt>
  </dgm:ptLst>
  <dgm:cxnLst>
    <dgm:cxn modelId="{6599A860-D8BC-4B83-8ACC-19DA453DB51B}" type="presOf" srcId="{9E7831C8-8639-4020-B2F1-B9FF44A32D99}" destId="{8E33AC33-4149-46C0-9B73-BC8E0BBD2541}" srcOrd="0" destOrd="0" presId="urn:microsoft.com/office/officeart/2008/layout/LinedList"/>
    <dgm:cxn modelId="{06DC48EC-60E7-4780-AF01-19136464CDE8}" type="presOf" srcId="{DDBD7F93-7618-4C5D-B5C1-B07892DE0E64}" destId="{85CE544F-E10B-4EAB-9FA5-1162B174CF4F}" srcOrd="0" destOrd="0" presId="urn:microsoft.com/office/officeart/2008/layout/LinedList"/>
    <dgm:cxn modelId="{DBF3B989-D6EA-424A-B42E-2A00988E3896}" type="presOf" srcId="{0328F69F-223B-418C-AA1C-1F073F0643A5}" destId="{814FF6A7-0D37-449C-898C-18CCB6F85707}" srcOrd="0" destOrd="0" presId="urn:microsoft.com/office/officeart/2008/layout/LinedList"/>
    <dgm:cxn modelId="{2718650A-4E60-4F49-94A5-972CF4BB59A5}" type="presOf" srcId="{6FE14B53-D57F-4F63-9EB3-8FA3C6A5B11C}" destId="{CCF008D6-1FFB-4FF7-B1B8-FA69CFCC3821}" srcOrd="0" destOrd="0" presId="urn:microsoft.com/office/officeart/2008/layout/LinedList"/>
    <dgm:cxn modelId="{BB796983-631C-4373-AF4D-F072BE369FFA}" type="presOf" srcId="{49A24244-DE9E-4F41-827F-7A8845FC3411}" destId="{9F268455-5486-48F8-A4A2-78E757ADD216}" srcOrd="0" destOrd="0" presId="urn:microsoft.com/office/officeart/2008/layout/LinedList"/>
    <dgm:cxn modelId="{55F5F552-A5BF-4D59-B15D-C2B1FE23A324}" srcId="{DDBD7F93-7618-4C5D-B5C1-B07892DE0E64}" destId="{6FE14B53-D57F-4F63-9EB3-8FA3C6A5B11C}" srcOrd="1" destOrd="0" parTransId="{A822DD31-3073-49A1-87E9-ABE31955B839}" sibTransId="{84BE034B-8740-444C-A85E-05D8D7D441B7}"/>
    <dgm:cxn modelId="{0508EA14-F976-477D-A4C7-60016EB58B83}" srcId="{DDBD7F93-7618-4C5D-B5C1-B07892DE0E64}" destId="{1D8FF74C-AB0E-461A-99AC-D5853964FC66}" srcOrd="3" destOrd="0" parTransId="{7D6F48F4-2EB7-4641-85E5-B142A108ADBA}" sibTransId="{DB8FF28F-AD50-44B0-A893-65671CE3B38E}"/>
    <dgm:cxn modelId="{85039D70-D9C4-4046-AD9E-C578431581EC}" srcId="{DDBD7F93-7618-4C5D-B5C1-B07892DE0E64}" destId="{9E7831C8-8639-4020-B2F1-B9FF44A32D99}" srcOrd="0" destOrd="0" parTransId="{24272EF9-FA47-46FC-9159-20C566A87CAF}" sibTransId="{F86A4A7F-829B-43AA-A505-F07E9695FDA3}"/>
    <dgm:cxn modelId="{B1539508-F381-496B-9949-13153A3A6530}" type="presOf" srcId="{1D8FF74C-AB0E-461A-99AC-D5853964FC66}" destId="{EAEC9570-A1EB-4819-BDCB-56D5ACDFFEE6}" srcOrd="0" destOrd="0" presId="urn:microsoft.com/office/officeart/2008/layout/LinedList"/>
    <dgm:cxn modelId="{0AEC4BCD-52C2-440D-B079-70D5F8E2830B}" srcId="{DDBD7F93-7618-4C5D-B5C1-B07892DE0E64}" destId="{D8B4E436-DF48-4E40-B373-4E3EDD2A22A7}" srcOrd="4" destOrd="0" parTransId="{38D7B00F-27F2-4117-8A30-9E5A0DD0ECBA}" sibTransId="{EC37FE76-7283-40C6-9150-07D44953A47E}"/>
    <dgm:cxn modelId="{E32B2804-B0C8-4955-8132-09755D6CB52B}" srcId="{DDBD7F93-7618-4C5D-B5C1-B07892DE0E64}" destId="{FDF5531F-AA35-4EEA-A5DD-50E83248325F}" srcOrd="6" destOrd="0" parTransId="{87DF464D-082F-4610-B53D-337DAD667A58}" sibTransId="{1DA015BA-35B4-406A-BA6A-69687EBB3DC2}"/>
    <dgm:cxn modelId="{809AA527-69B4-462C-8289-9EC3CA634A9C}" type="presOf" srcId="{FDF5531F-AA35-4EEA-A5DD-50E83248325F}" destId="{F697450A-0C97-4AC4-8B06-C25435D43642}" srcOrd="0" destOrd="0" presId="urn:microsoft.com/office/officeart/2008/layout/LinedList"/>
    <dgm:cxn modelId="{BE0F2297-D946-44F9-9156-620D715889C3}" srcId="{DDBD7F93-7618-4C5D-B5C1-B07892DE0E64}" destId="{49A24244-DE9E-4F41-827F-7A8845FC3411}" srcOrd="2" destOrd="0" parTransId="{6AD268F1-AF6F-4E15-B1A0-9E2A761F70CF}" sibTransId="{69D2767F-60CB-4778-BCB7-AD69EBE0E60E}"/>
    <dgm:cxn modelId="{128B6D96-EC0E-4131-9460-4E9BFDA1CC97}" srcId="{DDBD7F93-7618-4C5D-B5C1-B07892DE0E64}" destId="{0328F69F-223B-418C-AA1C-1F073F0643A5}" srcOrd="5" destOrd="0" parTransId="{768A33C7-9221-4528-8F42-864D9212CE5D}" sibTransId="{AD6EA37B-D689-4584-9475-130E780D6B2D}"/>
    <dgm:cxn modelId="{AF24CAD5-3623-409A-B922-540E2F3F7769}" type="presOf" srcId="{D8B4E436-DF48-4E40-B373-4E3EDD2A22A7}" destId="{8536EAD3-7126-4353-A448-80B473C03E41}" srcOrd="0" destOrd="0" presId="urn:microsoft.com/office/officeart/2008/layout/LinedList"/>
    <dgm:cxn modelId="{8BED828D-3441-457D-81CA-7595DE40D621}" type="presParOf" srcId="{85CE544F-E10B-4EAB-9FA5-1162B174CF4F}" destId="{FE3DB30A-1AFC-4580-9957-720A7D067704}" srcOrd="0" destOrd="0" presId="urn:microsoft.com/office/officeart/2008/layout/LinedList"/>
    <dgm:cxn modelId="{BB7D83BE-2614-4E47-B9CB-217630891552}" type="presParOf" srcId="{85CE544F-E10B-4EAB-9FA5-1162B174CF4F}" destId="{D8E50501-8C13-4DE6-9D1C-D2C8516E5827}" srcOrd="1" destOrd="0" presId="urn:microsoft.com/office/officeart/2008/layout/LinedList"/>
    <dgm:cxn modelId="{2C430C89-8274-46DB-824F-64A71B10A72D}" type="presParOf" srcId="{D8E50501-8C13-4DE6-9D1C-D2C8516E5827}" destId="{8E33AC33-4149-46C0-9B73-BC8E0BBD2541}" srcOrd="0" destOrd="0" presId="urn:microsoft.com/office/officeart/2008/layout/LinedList"/>
    <dgm:cxn modelId="{3E46C813-5C11-4FE8-9EEE-595403897198}" type="presParOf" srcId="{D8E50501-8C13-4DE6-9D1C-D2C8516E5827}" destId="{346D6028-B02C-4617-BF1C-C5EE3060095D}" srcOrd="1" destOrd="0" presId="urn:microsoft.com/office/officeart/2008/layout/LinedList"/>
    <dgm:cxn modelId="{DC7CFFBA-25CA-4A73-81E3-94E067095EF6}" type="presParOf" srcId="{85CE544F-E10B-4EAB-9FA5-1162B174CF4F}" destId="{5149C1B1-4759-4446-927D-06080FE5604A}" srcOrd="2" destOrd="0" presId="urn:microsoft.com/office/officeart/2008/layout/LinedList"/>
    <dgm:cxn modelId="{0E658161-96D8-432B-B7C8-F9BB215F3FDB}" type="presParOf" srcId="{85CE544F-E10B-4EAB-9FA5-1162B174CF4F}" destId="{7F235F55-0B19-4E5A-B8D0-41BDF3DDD858}" srcOrd="3" destOrd="0" presId="urn:microsoft.com/office/officeart/2008/layout/LinedList"/>
    <dgm:cxn modelId="{9BEF50E4-7797-47E3-A8CA-670F1A8CA9E3}" type="presParOf" srcId="{7F235F55-0B19-4E5A-B8D0-41BDF3DDD858}" destId="{CCF008D6-1FFB-4FF7-B1B8-FA69CFCC3821}" srcOrd="0" destOrd="0" presId="urn:microsoft.com/office/officeart/2008/layout/LinedList"/>
    <dgm:cxn modelId="{EDF88E96-0D64-4597-ABE7-03BB8525FB10}" type="presParOf" srcId="{7F235F55-0B19-4E5A-B8D0-41BDF3DDD858}" destId="{F51C9ADE-383C-4C9D-A45E-105FB914D8DC}" srcOrd="1" destOrd="0" presId="urn:microsoft.com/office/officeart/2008/layout/LinedList"/>
    <dgm:cxn modelId="{5CB64D0C-E7B3-484F-96AB-C10D50D6F7FD}" type="presParOf" srcId="{85CE544F-E10B-4EAB-9FA5-1162B174CF4F}" destId="{CDF11568-1DBF-4AAB-92FC-9B6E584C6C86}" srcOrd="4" destOrd="0" presId="urn:microsoft.com/office/officeart/2008/layout/LinedList"/>
    <dgm:cxn modelId="{BFF50B1C-2C1E-4A6A-AB09-BE1307C781A8}" type="presParOf" srcId="{85CE544F-E10B-4EAB-9FA5-1162B174CF4F}" destId="{5C10B51C-EDFF-403E-A1BE-5C603710A928}" srcOrd="5" destOrd="0" presId="urn:microsoft.com/office/officeart/2008/layout/LinedList"/>
    <dgm:cxn modelId="{66E84D93-18B6-419E-BD08-9FE638E211F7}" type="presParOf" srcId="{5C10B51C-EDFF-403E-A1BE-5C603710A928}" destId="{9F268455-5486-48F8-A4A2-78E757ADD216}" srcOrd="0" destOrd="0" presId="urn:microsoft.com/office/officeart/2008/layout/LinedList"/>
    <dgm:cxn modelId="{459B4B3C-CD9C-4D0F-82C2-92B3B6877F61}" type="presParOf" srcId="{5C10B51C-EDFF-403E-A1BE-5C603710A928}" destId="{84E02697-42EC-4CA2-80D2-8969CB927661}" srcOrd="1" destOrd="0" presId="urn:microsoft.com/office/officeart/2008/layout/LinedList"/>
    <dgm:cxn modelId="{09E3B1E8-1EA9-4467-9021-0A5D27065BFC}" type="presParOf" srcId="{85CE544F-E10B-4EAB-9FA5-1162B174CF4F}" destId="{2F5B27A4-E9AE-47BB-B4DD-82D424FF883A}" srcOrd="6" destOrd="0" presId="urn:microsoft.com/office/officeart/2008/layout/LinedList"/>
    <dgm:cxn modelId="{07C7048E-28E3-4C08-93E7-C39872A858FE}" type="presParOf" srcId="{85CE544F-E10B-4EAB-9FA5-1162B174CF4F}" destId="{358ACBF8-AEF4-47BF-A140-CC019E5B8D19}" srcOrd="7" destOrd="0" presId="urn:microsoft.com/office/officeart/2008/layout/LinedList"/>
    <dgm:cxn modelId="{770AC1A6-7BA5-4435-A404-3F587EF6DCB8}" type="presParOf" srcId="{358ACBF8-AEF4-47BF-A140-CC019E5B8D19}" destId="{EAEC9570-A1EB-4819-BDCB-56D5ACDFFEE6}" srcOrd="0" destOrd="0" presId="urn:microsoft.com/office/officeart/2008/layout/LinedList"/>
    <dgm:cxn modelId="{2A129294-8639-47DD-85C7-56768C23FBB7}" type="presParOf" srcId="{358ACBF8-AEF4-47BF-A140-CC019E5B8D19}" destId="{8FCF18D9-38B0-4780-9C7A-FC57B59DB852}" srcOrd="1" destOrd="0" presId="urn:microsoft.com/office/officeart/2008/layout/LinedList"/>
    <dgm:cxn modelId="{38E0134F-02F8-4E8D-A0D1-A411E77C6711}" type="presParOf" srcId="{85CE544F-E10B-4EAB-9FA5-1162B174CF4F}" destId="{8756023F-CF3C-4779-AE4B-1ADBD0AF594F}" srcOrd="8" destOrd="0" presId="urn:microsoft.com/office/officeart/2008/layout/LinedList"/>
    <dgm:cxn modelId="{7597CBFE-B0F3-4F56-AFA2-53816911D6E6}" type="presParOf" srcId="{85CE544F-E10B-4EAB-9FA5-1162B174CF4F}" destId="{08A57D2C-2EE0-416C-B751-EF3A38E28962}" srcOrd="9" destOrd="0" presId="urn:microsoft.com/office/officeart/2008/layout/LinedList"/>
    <dgm:cxn modelId="{99B54D24-3C67-492F-98AC-3C5A6DFE7CC5}" type="presParOf" srcId="{08A57D2C-2EE0-416C-B751-EF3A38E28962}" destId="{8536EAD3-7126-4353-A448-80B473C03E41}" srcOrd="0" destOrd="0" presId="urn:microsoft.com/office/officeart/2008/layout/LinedList"/>
    <dgm:cxn modelId="{4AB1CC73-DB28-4056-AE42-04B1C240A956}" type="presParOf" srcId="{08A57D2C-2EE0-416C-B751-EF3A38E28962}" destId="{90AE9D3E-CC01-419C-872F-D8D77B7C82C3}" srcOrd="1" destOrd="0" presId="urn:microsoft.com/office/officeart/2008/layout/LinedList"/>
    <dgm:cxn modelId="{58E22DA9-C898-4639-BFDC-6EBB1B71AE64}" type="presParOf" srcId="{85CE544F-E10B-4EAB-9FA5-1162B174CF4F}" destId="{F2C50E6D-1C2F-4FEC-BE1C-E500D15B403A}" srcOrd="10" destOrd="0" presId="urn:microsoft.com/office/officeart/2008/layout/LinedList"/>
    <dgm:cxn modelId="{A812D927-FAFA-4605-8C0D-C120B8C0D8A8}" type="presParOf" srcId="{85CE544F-E10B-4EAB-9FA5-1162B174CF4F}" destId="{59ADB77B-D9E2-46F8-9564-606BF91B33EE}" srcOrd="11" destOrd="0" presId="urn:microsoft.com/office/officeart/2008/layout/LinedList"/>
    <dgm:cxn modelId="{3ACA876B-E1A2-41AE-AF7D-BE7C6445BC4B}" type="presParOf" srcId="{59ADB77B-D9E2-46F8-9564-606BF91B33EE}" destId="{814FF6A7-0D37-449C-898C-18CCB6F85707}" srcOrd="0" destOrd="0" presId="urn:microsoft.com/office/officeart/2008/layout/LinedList"/>
    <dgm:cxn modelId="{4F7D0D22-39BB-453C-8A28-014BAE76EC8C}" type="presParOf" srcId="{59ADB77B-D9E2-46F8-9564-606BF91B33EE}" destId="{190BCE60-E184-4921-89F6-412A252222DF}" srcOrd="1" destOrd="0" presId="urn:microsoft.com/office/officeart/2008/layout/LinedList"/>
    <dgm:cxn modelId="{3F38A78A-DE8D-4CEF-8AFD-AE3DFF1C9247}" type="presParOf" srcId="{85CE544F-E10B-4EAB-9FA5-1162B174CF4F}" destId="{19C2E2B3-6354-49AE-A8DB-5DF00815A597}" srcOrd="12" destOrd="0" presId="urn:microsoft.com/office/officeart/2008/layout/LinedList"/>
    <dgm:cxn modelId="{E7B9B9CE-3F01-471B-B348-3E4C66CAF2EB}" type="presParOf" srcId="{85CE544F-E10B-4EAB-9FA5-1162B174CF4F}" destId="{46B4D2AB-7A3C-4294-814A-D6EE2923FA52}" srcOrd="13" destOrd="0" presId="urn:microsoft.com/office/officeart/2008/layout/LinedList"/>
    <dgm:cxn modelId="{3CA0FD46-B6E1-4813-86B8-C7A4EDEBEAD6}" type="presParOf" srcId="{46B4D2AB-7A3C-4294-814A-D6EE2923FA52}" destId="{F697450A-0C97-4AC4-8B06-C25435D43642}" srcOrd="0" destOrd="0" presId="urn:microsoft.com/office/officeart/2008/layout/LinedList"/>
    <dgm:cxn modelId="{ABE486E4-355E-42C8-9DE6-EDD15FFC6B93}" type="presParOf" srcId="{46B4D2AB-7A3C-4294-814A-D6EE2923FA52}" destId="{53EAECB2-4700-415B-A6A2-0AC2DE9E587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65986A-988A-457B-B52E-4319BF63059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06A58C-8931-4E23-B8C2-B90A18CF3754}">
      <dgm:prSet phldrT="[Text]" custT="1"/>
      <dgm:spPr/>
      <dgm:t>
        <a:bodyPr/>
        <a:lstStyle/>
        <a:p>
          <a:r>
            <a:rPr lang="en-US" sz="2000" dirty="0" smtClean="0"/>
            <a:t>LIEE Program Objectives</a:t>
          </a:r>
          <a:endParaRPr lang="en-US" sz="2000" dirty="0"/>
        </a:p>
      </dgm:t>
    </dgm:pt>
    <dgm:pt modelId="{2B132A15-A468-44DA-A414-4761EA74579F}" type="parTrans" cxnId="{904C50ED-94F1-4F6E-A412-03ECB8A648D0}">
      <dgm:prSet/>
      <dgm:spPr/>
      <dgm:t>
        <a:bodyPr/>
        <a:lstStyle/>
        <a:p>
          <a:endParaRPr lang="en-US"/>
        </a:p>
      </dgm:t>
    </dgm:pt>
    <dgm:pt modelId="{48C40588-F80C-4624-B651-138F95E1B1DB}" type="sibTrans" cxnId="{904C50ED-94F1-4F6E-A412-03ECB8A648D0}">
      <dgm:prSet/>
      <dgm:spPr/>
      <dgm:t>
        <a:bodyPr/>
        <a:lstStyle/>
        <a:p>
          <a:endParaRPr lang="en-US"/>
        </a:p>
      </dgm:t>
    </dgm:pt>
    <dgm:pt modelId="{61CA4D63-97AC-44CE-A7A7-768B72A2722A}">
      <dgm:prSet phldrT="[Text]" custT="1"/>
      <dgm:spPr/>
      <dgm:t>
        <a:bodyPr/>
        <a:lstStyle/>
        <a:p>
          <a:r>
            <a:rPr lang="en-US" sz="2000" dirty="0" smtClean="0"/>
            <a:t>Low-Income Energy Burden</a:t>
          </a:r>
          <a:endParaRPr lang="en-US" sz="2000" dirty="0"/>
        </a:p>
      </dgm:t>
    </dgm:pt>
    <dgm:pt modelId="{A61113F0-52F6-4055-A7B6-C997D289973B}" type="parTrans" cxnId="{FFB94913-8ACD-46B1-9AF5-E6455FA4D82A}">
      <dgm:prSet/>
      <dgm:spPr/>
      <dgm:t>
        <a:bodyPr/>
        <a:lstStyle/>
        <a:p>
          <a:endParaRPr lang="en-US"/>
        </a:p>
      </dgm:t>
    </dgm:pt>
    <dgm:pt modelId="{40C61856-008E-4811-8842-F804043FE91B}" type="sibTrans" cxnId="{FFB94913-8ACD-46B1-9AF5-E6455FA4D82A}">
      <dgm:prSet/>
      <dgm:spPr/>
      <dgm:t>
        <a:bodyPr/>
        <a:lstStyle/>
        <a:p>
          <a:endParaRPr lang="en-US"/>
        </a:p>
      </dgm:t>
    </dgm:pt>
    <dgm:pt modelId="{025BC030-F4DE-4D6A-AFFD-A477E0F62DB4}">
      <dgm:prSet phldrT="[Text]" custT="1"/>
      <dgm:spPr/>
      <dgm:t>
        <a:bodyPr/>
        <a:lstStyle/>
        <a:p>
          <a:r>
            <a:rPr lang="en-US" sz="2000" dirty="0" smtClean="0"/>
            <a:t>LIEE Funding &amp; Opportunities</a:t>
          </a:r>
          <a:endParaRPr lang="en-US" sz="2000" dirty="0"/>
        </a:p>
      </dgm:t>
    </dgm:pt>
    <dgm:pt modelId="{C0336A2B-A6D4-4794-A6D2-D3327604C5F5}" type="parTrans" cxnId="{1983D5F0-AED6-4123-9D11-7119A277BC89}">
      <dgm:prSet/>
      <dgm:spPr/>
      <dgm:t>
        <a:bodyPr/>
        <a:lstStyle/>
        <a:p>
          <a:endParaRPr lang="en-US"/>
        </a:p>
      </dgm:t>
    </dgm:pt>
    <dgm:pt modelId="{9EC662B1-9E57-4A69-8B1F-0D1E54646D3C}" type="sibTrans" cxnId="{1983D5F0-AED6-4123-9D11-7119A277BC89}">
      <dgm:prSet/>
      <dgm:spPr/>
      <dgm:t>
        <a:bodyPr/>
        <a:lstStyle/>
        <a:p>
          <a:endParaRPr lang="en-US"/>
        </a:p>
      </dgm:t>
    </dgm:pt>
    <dgm:pt modelId="{190637C4-104B-45E8-B32B-CDDDEB5813C1}">
      <dgm:prSet phldrT="[Text]" custT="1"/>
      <dgm:spPr/>
      <dgm:t>
        <a:bodyPr/>
        <a:lstStyle/>
        <a:p>
          <a:r>
            <a:rPr lang="en-US" sz="2000" dirty="0" smtClean="0"/>
            <a:t>LIEE Barriers</a:t>
          </a:r>
          <a:endParaRPr lang="en-US" sz="2000" dirty="0"/>
        </a:p>
      </dgm:t>
    </dgm:pt>
    <dgm:pt modelId="{EA0CCB88-54E6-4654-9E84-34359329C74E}" type="parTrans" cxnId="{80D88BE8-8228-4C1F-9B6D-1A70A0D808C3}">
      <dgm:prSet/>
      <dgm:spPr/>
      <dgm:t>
        <a:bodyPr/>
        <a:lstStyle/>
        <a:p>
          <a:endParaRPr lang="en-US"/>
        </a:p>
      </dgm:t>
    </dgm:pt>
    <dgm:pt modelId="{6A6A0E2E-0299-4960-B80F-3F18AB074619}" type="sibTrans" cxnId="{80D88BE8-8228-4C1F-9B6D-1A70A0D808C3}">
      <dgm:prSet/>
      <dgm:spPr/>
      <dgm:t>
        <a:bodyPr/>
        <a:lstStyle/>
        <a:p>
          <a:endParaRPr lang="en-US"/>
        </a:p>
      </dgm:t>
    </dgm:pt>
    <dgm:pt modelId="{0D373DFD-C18B-449C-A249-ABFE70488D9D}">
      <dgm:prSet phldrT="[Text]" custT="1"/>
      <dgm:spPr/>
      <dgm:t>
        <a:bodyPr/>
        <a:lstStyle/>
        <a:p>
          <a:r>
            <a:rPr lang="en-US" sz="2000" dirty="0" smtClean="0"/>
            <a:t>Policies &amp; Financing Mechanisms</a:t>
          </a:r>
          <a:endParaRPr lang="en-US" sz="2000" dirty="0"/>
        </a:p>
      </dgm:t>
    </dgm:pt>
    <dgm:pt modelId="{EBBBB9AE-84EE-48E0-99E9-85C8610D963D}" type="parTrans" cxnId="{79EE4BF1-C7DB-4BD9-8484-FF082B617BBE}">
      <dgm:prSet/>
      <dgm:spPr/>
      <dgm:t>
        <a:bodyPr/>
        <a:lstStyle/>
        <a:p>
          <a:endParaRPr lang="en-US"/>
        </a:p>
      </dgm:t>
    </dgm:pt>
    <dgm:pt modelId="{566F9060-0EEE-49DE-86CE-ABAC6260D79F}" type="sibTrans" cxnId="{79EE4BF1-C7DB-4BD9-8484-FF082B617BBE}">
      <dgm:prSet/>
      <dgm:spPr/>
      <dgm:t>
        <a:bodyPr/>
        <a:lstStyle/>
        <a:p>
          <a:endParaRPr lang="en-US"/>
        </a:p>
      </dgm:t>
    </dgm:pt>
    <dgm:pt modelId="{1710FA83-F03C-422E-94FB-59DEA6C9E2E6}">
      <dgm:prSet phldrT="[Text]" custT="1"/>
      <dgm:spPr/>
      <dgm:t>
        <a:bodyPr/>
        <a:lstStyle/>
        <a:p>
          <a:r>
            <a:rPr lang="en-US" sz="2000" dirty="0" smtClean="0"/>
            <a:t>LIEE Program Evaluation</a:t>
          </a:r>
        </a:p>
      </dgm:t>
    </dgm:pt>
    <dgm:pt modelId="{FE1E7579-79DD-4405-9B56-DCFD0AAC9EC2}" type="parTrans" cxnId="{8E244649-39BB-4921-BA5C-061450877388}">
      <dgm:prSet/>
      <dgm:spPr/>
      <dgm:t>
        <a:bodyPr/>
        <a:lstStyle/>
        <a:p>
          <a:endParaRPr lang="en-US"/>
        </a:p>
      </dgm:t>
    </dgm:pt>
    <dgm:pt modelId="{6CC99333-C34B-40F1-9088-D28911D7303F}" type="sibTrans" cxnId="{8E244649-39BB-4921-BA5C-061450877388}">
      <dgm:prSet/>
      <dgm:spPr/>
      <dgm:t>
        <a:bodyPr/>
        <a:lstStyle/>
        <a:p>
          <a:endParaRPr lang="en-US"/>
        </a:p>
      </dgm:t>
    </dgm:pt>
    <dgm:pt modelId="{F0A0CAD3-051F-4193-98A3-BAB00BA3FAFD}">
      <dgm:prSet phldrT="[Text]" custT="1"/>
      <dgm:spPr/>
      <dgm:t>
        <a:bodyPr/>
        <a:lstStyle/>
        <a:p>
          <a:r>
            <a:rPr lang="en-US" sz="2000" dirty="0" smtClean="0"/>
            <a:t>Findings &amp; Recommendations</a:t>
          </a:r>
        </a:p>
      </dgm:t>
    </dgm:pt>
    <dgm:pt modelId="{3688D1D0-269E-49F3-B368-338504730C1B}" type="parTrans" cxnId="{1BE6C9FE-2660-42E2-991F-2B80F837BF74}">
      <dgm:prSet/>
      <dgm:spPr/>
      <dgm:t>
        <a:bodyPr/>
        <a:lstStyle/>
        <a:p>
          <a:endParaRPr lang="en-US"/>
        </a:p>
      </dgm:t>
    </dgm:pt>
    <dgm:pt modelId="{5483C993-3CD3-45CF-8177-2E8A6F5AD4BD}" type="sibTrans" cxnId="{1BE6C9FE-2660-42E2-991F-2B80F837BF74}">
      <dgm:prSet/>
      <dgm:spPr/>
      <dgm:t>
        <a:bodyPr/>
        <a:lstStyle/>
        <a:p>
          <a:endParaRPr lang="en-US"/>
        </a:p>
      </dgm:t>
    </dgm:pt>
    <dgm:pt modelId="{B14E9BA6-324B-4FCE-988D-2B92B6CB68C4}">
      <dgm:prSet phldrT="[Text]" custT="1"/>
      <dgm:spPr/>
      <dgm:t>
        <a:bodyPr/>
        <a:lstStyle/>
        <a:p>
          <a:r>
            <a:rPr lang="en-US" sz="2000" dirty="0" smtClean="0"/>
            <a:t>Regulatory Background &amp; Program Structure</a:t>
          </a:r>
          <a:endParaRPr lang="en-US" sz="2000" dirty="0"/>
        </a:p>
      </dgm:t>
    </dgm:pt>
    <dgm:pt modelId="{358B17E4-1E2C-4272-AB5F-83A4D0D474FE}" type="parTrans" cxnId="{535B3636-90E5-4DF2-8599-81EF0C527A99}">
      <dgm:prSet/>
      <dgm:spPr/>
      <dgm:t>
        <a:bodyPr/>
        <a:lstStyle/>
        <a:p>
          <a:endParaRPr lang="en-US"/>
        </a:p>
      </dgm:t>
    </dgm:pt>
    <dgm:pt modelId="{DF2DB19A-45BC-4AFD-886E-9F74215A84A5}" type="sibTrans" cxnId="{535B3636-90E5-4DF2-8599-81EF0C527A99}">
      <dgm:prSet/>
      <dgm:spPr/>
      <dgm:t>
        <a:bodyPr/>
        <a:lstStyle/>
        <a:p>
          <a:endParaRPr lang="en-US"/>
        </a:p>
      </dgm:t>
    </dgm:pt>
    <dgm:pt modelId="{D6135759-6D69-48DC-B8CB-D3CD9D246DFB}" type="pres">
      <dgm:prSet presAssocID="{0765986A-988A-457B-B52E-4319BF63059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43C01A3-7ADE-477F-ADF8-85584F781F45}" type="pres">
      <dgm:prSet presAssocID="{EE06A58C-8931-4E23-B8C2-B90A18CF3754}" presName="parentLin" presStyleCnt="0"/>
      <dgm:spPr/>
    </dgm:pt>
    <dgm:pt modelId="{6E3772CA-0CFA-4960-B287-302AED5DEA88}" type="pres">
      <dgm:prSet presAssocID="{EE06A58C-8931-4E23-B8C2-B90A18CF3754}" presName="parentLeftMargin" presStyleLbl="node1" presStyleIdx="0" presStyleCnt="8"/>
      <dgm:spPr/>
      <dgm:t>
        <a:bodyPr/>
        <a:lstStyle/>
        <a:p>
          <a:endParaRPr lang="en-US"/>
        </a:p>
      </dgm:t>
    </dgm:pt>
    <dgm:pt modelId="{D465C125-37FC-40D1-AD60-4EFAE49B88DF}" type="pres">
      <dgm:prSet presAssocID="{EE06A58C-8931-4E23-B8C2-B90A18CF3754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FAFE40-8E0D-43F3-A6F0-37926D449F95}" type="pres">
      <dgm:prSet presAssocID="{EE06A58C-8931-4E23-B8C2-B90A18CF3754}" presName="negativeSpace" presStyleCnt="0"/>
      <dgm:spPr/>
    </dgm:pt>
    <dgm:pt modelId="{4C101A8B-05CC-4287-A542-95B5D05B48B4}" type="pres">
      <dgm:prSet presAssocID="{EE06A58C-8931-4E23-B8C2-B90A18CF3754}" presName="childText" presStyleLbl="conFgAcc1" presStyleIdx="0" presStyleCnt="8">
        <dgm:presLayoutVars>
          <dgm:bulletEnabled val="1"/>
        </dgm:presLayoutVars>
      </dgm:prSet>
      <dgm:spPr/>
    </dgm:pt>
    <dgm:pt modelId="{6DB31C31-02A9-4679-AC07-8D6CB0B4DEC3}" type="pres">
      <dgm:prSet presAssocID="{48C40588-F80C-4624-B651-138F95E1B1DB}" presName="spaceBetweenRectangles" presStyleCnt="0"/>
      <dgm:spPr/>
    </dgm:pt>
    <dgm:pt modelId="{541F6A61-DE90-41B5-A8DE-1FA78891210D}" type="pres">
      <dgm:prSet presAssocID="{B14E9BA6-324B-4FCE-988D-2B92B6CB68C4}" presName="parentLin" presStyleCnt="0"/>
      <dgm:spPr/>
    </dgm:pt>
    <dgm:pt modelId="{E430D663-651D-465D-ADAE-84DE7B63FF3A}" type="pres">
      <dgm:prSet presAssocID="{B14E9BA6-324B-4FCE-988D-2B92B6CB68C4}" presName="parentLeftMargin" presStyleLbl="node1" presStyleIdx="0" presStyleCnt="8"/>
      <dgm:spPr/>
      <dgm:t>
        <a:bodyPr/>
        <a:lstStyle/>
        <a:p>
          <a:endParaRPr lang="en-US"/>
        </a:p>
      </dgm:t>
    </dgm:pt>
    <dgm:pt modelId="{36C9C907-85D9-4306-8485-6CB443BF7DA1}" type="pres">
      <dgm:prSet presAssocID="{B14E9BA6-324B-4FCE-988D-2B92B6CB68C4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7157C0-D2ED-439A-A799-1024E0BC08EB}" type="pres">
      <dgm:prSet presAssocID="{B14E9BA6-324B-4FCE-988D-2B92B6CB68C4}" presName="negativeSpace" presStyleCnt="0"/>
      <dgm:spPr/>
    </dgm:pt>
    <dgm:pt modelId="{72DB7631-3C5E-4D7A-9FE3-CBA9D50AA779}" type="pres">
      <dgm:prSet presAssocID="{B14E9BA6-324B-4FCE-988D-2B92B6CB68C4}" presName="childText" presStyleLbl="conFgAcc1" presStyleIdx="1" presStyleCnt="8">
        <dgm:presLayoutVars>
          <dgm:bulletEnabled val="1"/>
        </dgm:presLayoutVars>
      </dgm:prSet>
      <dgm:spPr/>
    </dgm:pt>
    <dgm:pt modelId="{BFB555FD-A989-4AF5-9EDE-C18D1D282B0A}" type="pres">
      <dgm:prSet presAssocID="{DF2DB19A-45BC-4AFD-886E-9F74215A84A5}" presName="spaceBetweenRectangles" presStyleCnt="0"/>
      <dgm:spPr/>
    </dgm:pt>
    <dgm:pt modelId="{2CD2ACAC-DEBC-42F7-A381-BBD2612B1129}" type="pres">
      <dgm:prSet presAssocID="{61CA4D63-97AC-44CE-A7A7-768B72A2722A}" presName="parentLin" presStyleCnt="0"/>
      <dgm:spPr/>
    </dgm:pt>
    <dgm:pt modelId="{3863F9E6-2CBD-4DAE-883E-AA02AEF078F5}" type="pres">
      <dgm:prSet presAssocID="{61CA4D63-97AC-44CE-A7A7-768B72A2722A}" presName="parentLeftMargin" presStyleLbl="node1" presStyleIdx="1" presStyleCnt="8"/>
      <dgm:spPr/>
      <dgm:t>
        <a:bodyPr/>
        <a:lstStyle/>
        <a:p>
          <a:endParaRPr lang="en-US"/>
        </a:p>
      </dgm:t>
    </dgm:pt>
    <dgm:pt modelId="{1645A516-0DD7-4FE5-BE0B-A548FEEB596D}" type="pres">
      <dgm:prSet presAssocID="{61CA4D63-97AC-44CE-A7A7-768B72A2722A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919750-AEBC-4449-AE5F-031C8BB6480D}" type="pres">
      <dgm:prSet presAssocID="{61CA4D63-97AC-44CE-A7A7-768B72A2722A}" presName="negativeSpace" presStyleCnt="0"/>
      <dgm:spPr/>
    </dgm:pt>
    <dgm:pt modelId="{0AC3A797-D663-446B-954E-191FA9444E33}" type="pres">
      <dgm:prSet presAssocID="{61CA4D63-97AC-44CE-A7A7-768B72A2722A}" presName="childText" presStyleLbl="conFgAcc1" presStyleIdx="2" presStyleCnt="8">
        <dgm:presLayoutVars>
          <dgm:bulletEnabled val="1"/>
        </dgm:presLayoutVars>
      </dgm:prSet>
      <dgm:spPr/>
    </dgm:pt>
    <dgm:pt modelId="{3E0439AD-45D3-4BD0-BF50-8FE50A3B46F2}" type="pres">
      <dgm:prSet presAssocID="{40C61856-008E-4811-8842-F804043FE91B}" presName="spaceBetweenRectangles" presStyleCnt="0"/>
      <dgm:spPr/>
    </dgm:pt>
    <dgm:pt modelId="{DF1A5E71-C900-4F48-AD82-FF0F414D9486}" type="pres">
      <dgm:prSet presAssocID="{025BC030-F4DE-4D6A-AFFD-A477E0F62DB4}" presName="parentLin" presStyleCnt="0"/>
      <dgm:spPr/>
    </dgm:pt>
    <dgm:pt modelId="{0FFC4C8B-38EF-4A3F-BE60-B6A5F5217A76}" type="pres">
      <dgm:prSet presAssocID="{025BC030-F4DE-4D6A-AFFD-A477E0F62DB4}" presName="parentLeftMargin" presStyleLbl="node1" presStyleIdx="2" presStyleCnt="8"/>
      <dgm:spPr/>
      <dgm:t>
        <a:bodyPr/>
        <a:lstStyle/>
        <a:p>
          <a:endParaRPr lang="en-US"/>
        </a:p>
      </dgm:t>
    </dgm:pt>
    <dgm:pt modelId="{04174FD3-C757-408E-85B7-E3E74C98A548}" type="pres">
      <dgm:prSet presAssocID="{025BC030-F4DE-4D6A-AFFD-A477E0F62DB4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DABF94-FA8B-4A75-AAC5-1EFAEA954901}" type="pres">
      <dgm:prSet presAssocID="{025BC030-F4DE-4D6A-AFFD-A477E0F62DB4}" presName="negativeSpace" presStyleCnt="0"/>
      <dgm:spPr/>
    </dgm:pt>
    <dgm:pt modelId="{059FFC17-DA64-4FB5-9EDE-38CE3A5BB4C9}" type="pres">
      <dgm:prSet presAssocID="{025BC030-F4DE-4D6A-AFFD-A477E0F62DB4}" presName="childText" presStyleLbl="conFgAcc1" presStyleIdx="3" presStyleCnt="8">
        <dgm:presLayoutVars>
          <dgm:bulletEnabled val="1"/>
        </dgm:presLayoutVars>
      </dgm:prSet>
      <dgm:spPr/>
    </dgm:pt>
    <dgm:pt modelId="{54714CD5-3EAD-4CA8-9969-733C862A5A9D}" type="pres">
      <dgm:prSet presAssocID="{9EC662B1-9E57-4A69-8B1F-0D1E54646D3C}" presName="spaceBetweenRectangles" presStyleCnt="0"/>
      <dgm:spPr/>
    </dgm:pt>
    <dgm:pt modelId="{B15D42AD-9A87-4990-A893-FA2FFBC63C51}" type="pres">
      <dgm:prSet presAssocID="{190637C4-104B-45E8-B32B-CDDDEB5813C1}" presName="parentLin" presStyleCnt="0"/>
      <dgm:spPr/>
    </dgm:pt>
    <dgm:pt modelId="{A2E047FD-BB17-4CE7-80B4-FBFC7C67ADAF}" type="pres">
      <dgm:prSet presAssocID="{190637C4-104B-45E8-B32B-CDDDEB5813C1}" presName="parentLeftMargin" presStyleLbl="node1" presStyleIdx="3" presStyleCnt="8"/>
      <dgm:spPr/>
      <dgm:t>
        <a:bodyPr/>
        <a:lstStyle/>
        <a:p>
          <a:endParaRPr lang="en-US"/>
        </a:p>
      </dgm:t>
    </dgm:pt>
    <dgm:pt modelId="{BF53E468-A440-4F07-9741-F1C1099DC607}" type="pres">
      <dgm:prSet presAssocID="{190637C4-104B-45E8-B32B-CDDDEB5813C1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B0987B-BA81-4EFE-9A5D-5BE5200D7571}" type="pres">
      <dgm:prSet presAssocID="{190637C4-104B-45E8-B32B-CDDDEB5813C1}" presName="negativeSpace" presStyleCnt="0"/>
      <dgm:spPr/>
    </dgm:pt>
    <dgm:pt modelId="{1AD442E9-3D8B-4DBD-B7C6-9917D81C0837}" type="pres">
      <dgm:prSet presAssocID="{190637C4-104B-45E8-B32B-CDDDEB5813C1}" presName="childText" presStyleLbl="conFgAcc1" presStyleIdx="4" presStyleCnt="8">
        <dgm:presLayoutVars>
          <dgm:bulletEnabled val="1"/>
        </dgm:presLayoutVars>
      </dgm:prSet>
      <dgm:spPr/>
    </dgm:pt>
    <dgm:pt modelId="{EE637281-A4F6-4622-ABDE-7BE529DCF3C5}" type="pres">
      <dgm:prSet presAssocID="{6A6A0E2E-0299-4960-B80F-3F18AB074619}" presName="spaceBetweenRectangles" presStyleCnt="0"/>
      <dgm:spPr/>
    </dgm:pt>
    <dgm:pt modelId="{80E5D5ED-B238-4777-8DA1-1A750B86AB1F}" type="pres">
      <dgm:prSet presAssocID="{0D373DFD-C18B-449C-A249-ABFE70488D9D}" presName="parentLin" presStyleCnt="0"/>
      <dgm:spPr/>
    </dgm:pt>
    <dgm:pt modelId="{C7B727EF-FFA1-4527-8C1E-084ACBECB132}" type="pres">
      <dgm:prSet presAssocID="{0D373DFD-C18B-449C-A249-ABFE70488D9D}" presName="parentLeftMargin" presStyleLbl="node1" presStyleIdx="4" presStyleCnt="8"/>
      <dgm:spPr/>
      <dgm:t>
        <a:bodyPr/>
        <a:lstStyle/>
        <a:p>
          <a:endParaRPr lang="en-US"/>
        </a:p>
      </dgm:t>
    </dgm:pt>
    <dgm:pt modelId="{23BACDDF-CC02-479B-BEA3-B99B0AF002A9}" type="pres">
      <dgm:prSet presAssocID="{0D373DFD-C18B-449C-A249-ABFE70488D9D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463E1E-E604-43FC-9200-9AF17E61146C}" type="pres">
      <dgm:prSet presAssocID="{0D373DFD-C18B-449C-A249-ABFE70488D9D}" presName="negativeSpace" presStyleCnt="0"/>
      <dgm:spPr/>
    </dgm:pt>
    <dgm:pt modelId="{3A60BE0A-697F-4206-BA4B-2ABB5133EE47}" type="pres">
      <dgm:prSet presAssocID="{0D373DFD-C18B-449C-A249-ABFE70488D9D}" presName="childText" presStyleLbl="conFgAcc1" presStyleIdx="5" presStyleCnt="8">
        <dgm:presLayoutVars>
          <dgm:bulletEnabled val="1"/>
        </dgm:presLayoutVars>
      </dgm:prSet>
      <dgm:spPr/>
    </dgm:pt>
    <dgm:pt modelId="{F7E3CDF9-03C6-4195-94EB-6C53B5CF7D60}" type="pres">
      <dgm:prSet presAssocID="{566F9060-0EEE-49DE-86CE-ABAC6260D79F}" presName="spaceBetweenRectangles" presStyleCnt="0"/>
      <dgm:spPr/>
    </dgm:pt>
    <dgm:pt modelId="{ADF73383-AABF-4C3B-A0A5-D678CA19E875}" type="pres">
      <dgm:prSet presAssocID="{1710FA83-F03C-422E-94FB-59DEA6C9E2E6}" presName="parentLin" presStyleCnt="0"/>
      <dgm:spPr/>
    </dgm:pt>
    <dgm:pt modelId="{757423FB-90A1-46B5-9A02-EE6385C3AAAA}" type="pres">
      <dgm:prSet presAssocID="{1710FA83-F03C-422E-94FB-59DEA6C9E2E6}" presName="parentLeftMargin" presStyleLbl="node1" presStyleIdx="5" presStyleCnt="8"/>
      <dgm:spPr/>
      <dgm:t>
        <a:bodyPr/>
        <a:lstStyle/>
        <a:p>
          <a:endParaRPr lang="en-US"/>
        </a:p>
      </dgm:t>
    </dgm:pt>
    <dgm:pt modelId="{0B18D77D-CDE8-47D6-AB80-F2090C541504}" type="pres">
      <dgm:prSet presAssocID="{1710FA83-F03C-422E-94FB-59DEA6C9E2E6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128678-817A-4391-A5C6-35E3F2A78443}" type="pres">
      <dgm:prSet presAssocID="{1710FA83-F03C-422E-94FB-59DEA6C9E2E6}" presName="negativeSpace" presStyleCnt="0"/>
      <dgm:spPr/>
    </dgm:pt>
    <dgm:pt modelId="{E8AEE32E-E5D5-467A-9D35-6CC2FEB5EA29}" type="pres">
      <dgm:prSet presAssocID="{1710FA83-F03C-422E-94FB-59DEA6C9E2E6}" presName="childText" presStyleLbl="conFgAcc1" presStyleIdx="6" presStyleCnt="8">
        <dgm:presLayoutVars>
          <dgm:bulletEnabled val="1"/>
        </dgm:presLayoutVars>
      </dgm:prSet>
      <dgm:spPr/>
    </dgm:pt>
    <dgm:pt modelId="{71E1960C-A6DF-4A2E-A546-4F8D0D145348}" type="pres">
      <dgm:prSet presAssocID="{6CC99333-C34B-40F1-9088-D28911D7303F}" presName="spaceBetweenRectangles" presStyleCnt="0"/>
      <dgm:spPr/>
    </dgm:pt>
    <dgm:pt modelId="{BD009C1B-104D-4755-A8B2-DD3C87B64A5A}" type="pres">
      <dgm:prSet presAssocID="{F0A0CAD3-051F-4193-98A3-BAB00BA3FAFD}" presName="parentLin" presStyleCnt="0"/>
      <dgm:spPr/>
    </dgm:pt>
    <dgm:pt modelId="{C362B02F-E448-4796-B3C9-1D8E90F1024A}" type="pres">
      <dgm:prSet presAssocID="{F0A0CAD3-051F-4193-98A3-BAB00BA3FAFD}" presName="parentLeftMargin" presStyleLbl="node1" presStyleIdx="6" presStyleCnt="8"/>
      <dgm:spPr/>
      <dgm:t>
        <a:bodyPr/>
        <a:lstStyle/>
        <a:p>
          <a:endParaRPr lang="en-US"/>
        </a:p>
      </dgm:t>
    </dgm:pt>
    <dgm:pt modelId="{414569A1-78B4-4DDD-A61E-5EED47C81D1F}" type="pres">
      <dgm:prSet presAssocID="{F0A0CAD3-051F-4193-98A3-BAB00BA3FAFD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0E0C26-4352-4A67-A531-734D2005FB51}" type="pres">
      <dgm:prSet presAssocID="{F0A0CAD3-051F-4193-98A3-BAB00BA3FAFD}" presName="negativeSpace" presStyleCnt="0"/>
      <dgm:spPr/>
    </dgm:pt>
    <dgm:pt modelId="{4C29FC86-1BAA-46FD-864C-49CF00AFC3D6}" type="pres">
      <dgm:prSet presAssocID="{F0A0CAD3-051F-4193-98A3-BAB00BA3FAFD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B911F25C-02D3-4F74-87CF-0840A40CE699}" type="presOf" srcId="{025BC030-F4DE-4D6A-AFFD-A477E0F62DB4}" destId="{0FFC4C8B-38EF-4A3F-BE60-B6A5F5217A76}" srcOrd="0" destOrd="0" presId="urn:microsoft.com/office/officeart/2005/8/layout/list1"/>
    <dgm:cxn modelId="{12E4BC20-13C8-463C-82E0-29F71AACFD0D}" type="presOf" srcId="{025BC030-F4DE-4D6A-AFFD-A477E0F62DB4}" destId="{04174FD3-C757-408E-85B7-E3E74C98A548}" srcOrd="1" destOrd="0" presId="urn:microsoft.com/office/officeart/2005/8/layout/list1"/>
    <dgm:cxn modelId="{6F0A938D-85D2-40A2-91C6-2A05EEDA426A}" type="presOf" srcId="{190637C4-104B-45E8-B32B-CDDDEB5813C1}" destId="{BF53E468-A440-4F07-9741-F1C1099DC607}" srcOrd="1" destOrd="0" presId="urn:microsoft.com/office/officeart/2005/8/layout/list1"/>
    <dgm:cxn modelId="{79EE4BF1-C7DB-4BD9-8484-FF082B617BBE}" srcId="{0765986A-988A-457B-B52E-4319BF630595}" destId="{0D373DFD-C18B-449C-A249-ABFE70488D9D}" srcOrd="5" destOrd="0" parTransId="{EBBBB9AE-84EE-48E0-99E9-85C8610D963D}" sibTransId="{566F9060-0EEE-49DE-86CE-ABAC6260D79F}"/>
    <dgm:cxn modelId="{D1C6D37B-0BBC-4835-A273-70C2DBB9DCDF}" type="presOf" srcId="{1710FA83-F03C-422E-94FB-59DEA6C9E2E6}" destId="{757423FB-90A1-46B5-9A02-EE6385C3AAAA}" srcOrd="0" destOrd="0" presId="urn:microsoft.com/office/officeart/2005/8/layout/list1"/>
    <dgm:cxn modelId="{8E244649-39BB-4921-BA5C-061450877388}" srcId="{0765986A-988A-457B-B52E-4319BF630595}" destId="{1710FA83-F03C-422E-94FB-59DEA6C9E2E6}" srcOrd="6" destOrd="0" parTransId="{FE1E7579-79DD-4405-9B56-DCFD0AAC9EC2}" sibTransId="{6CC99333-C34B-40F1-9088-D28911D7303F}"/>
    <dgm:cxn modelId="{C0886EC0-F0B0-4B25-8B14-892B37B7CB7B}" type="presOf" srcId="{0765986A-988A-457B-B52E-4319BF630595}" destId="{D6135759-6D69-48DC-B8CB-D3CD9D246DFB}" srcOrd="0" destOrd="0" presId="urn:microsoft.com/office/officeart/2005/8/layout/list1"/>
    <dgm:cxn modelId="{FFB94913-8ACD-46B1-9AF5-E6455FA4D82A}" srcId="{0765986A-988A-457B-B52E-4319BF630595}" destId="{61CA4D63-97AC-44CE-A7A7-768B72A2722A}" srcOrd="2" destOrd="0" parTransId="{A61113F0-52F6-4055-A7B6-C997D289973B}" sibTransId="{40C61856-008E-4811-8842-F804043FE91B}"/>
    <dgm:cxn modelId="{97AB3A91-E125-488A-ACA2-FF95E2695B83}" type="presOf" srcId="{F0A0CAD3-051F-4193-98A3-BAB00BA3FAFD}" destId="{C362B02F-E448-4796-B3C9-1D8E90F1024A}" srcOrd="0" destOrd="0" presId="urn:microsoft.com/office/officeart/2005/8/layout/list1"/>
    <dgm:cxn modelId="{431FFB70-939B-4C9F-9617-F5CBE9A16837}" type="presOf" srcId="{EE06A58C-8931-4E23-B8C2-B90A18CF3754}" destId="{D465C125-37FC-40D1-AD60-4EFAE49B88DF}" srcOrd="1" destOrd="0" presId="urn:microsoft.com/office/officeart/2005/8/layout/list1"/>
    <dgm:cxn modelId="{80D88BE8-8228-4C1F-9B6D-1A70A0D808C3}" srcId="{0765986A-988A-457B-B52E-4319BF630595}" destId="{190637C4-104B-45E8-B32B-CDDDEB5813C1}" srcOrd="4" destOrd="0" parTransId="{EA0CCB88-54E6-4654-9E84-34359329C74E}" sibTransId="{6A6A0E2E-0299-4960-B80F-3F18AB074619}"/>
    <dgm:cxn modelId="{8D6234CA-B677-422B-822B-E95213379211}" type="presOf" srcId="{F0A0CAD3-051F-4193-98A3-BAB00BA3FAFD}" destId="{414569A1-78B4-4DDD-A61E-5EED47C81D1F}" srcOrd="1" destOrd="0" presId="urn:microsoft.com/office/officeart/2005/8/layout/list1"/>
    <dgm:cxn modelId="{F41A344B-F084-45C0-BEA2-74A4D55EBD5B}" type="presOf" srcId="{61CA4D63-97AC-44CE-A7A7-768B72A2722A}" destId="{3863F9E6-2CBD-4DAE-883E-AA02AEF078F5}" srcOrd="0" destOrd="0" presId="urn:microsoft.com/office/officeart/2005/8/layout/list1"/>
    <dgm:cxn modelId="{33661549-CA6D-4FC9-BF57-B07E8C013523}" type="presOf" srcId="{61CA4D63-97AC-44CE-A7A7-768B72A2722A}" destId="{1645A516-0DD7-4FE5-BE0B-A548FEEB596D}" srcOrd="1" destOrd="0" presId="urn:microsoft.com/office/officeart/2005/8/layout/list1"/>
    <dgm:cxn modelId="{535B3636-90E5-4DF2-8599-81EF0C527A99}" srcId="{0765986A-988A-457B-B52E-4319BF630595}" destId="{B14E9BA6-324B-4FCE-988D-2B92B6CB68C4}" srcOrd="1" destOrd="0" parTransId="{358B17E4-1E2C-4272-AB5F-83A4D0D474FE}" sibTransId="{DF2DB19A-45BC-4AFD-886E-9F74215A84A5}"/>
    <dgm:cxn modelId="{1983D5F0-AED6-4123-9D11-7119A277BC89}" srcId="{0765986A-988A-457B-B52E-4319BF630595}" destId="{025BC030-F4DE-4D6A-AFFD-A477E0F62DB4}" srcOrd="3" destOrd="0" parTransId="{C0336A2B-A6D4-4794-A6D2-D3327604C5F5}" sibTransId="{9EC662B1-9E57-4A69-8B1F-0D1E54646D3C}"/>
    <dgm:cxn modelId="{5473AC0E-659B-46E2-BA7C-0CEEBFB85075}" type="presOf" srcId="{B14E9BA6-324B-4FCE-988D-2B92B6CB68C4}" destId="{E430D663-651D-465D-ADAE-84DE7B63FF3A}" srcOrd="0" destOrd="0" presId="urn:microsoft.com/office/officeart/2005/8/layout/list1"/>
    <dgm:cxn modelId="{602140C3-E617-4FF7-98BD-AC7CAF799292}" type="presOf" srcId="{B14E9BA6-324B-4FCE-988D-2B92B6CB68C4}" destId="{36C9C907-85D9-4306-8485-6CB443BF7DA1}" srcOrd="1" destOrd="0" presId="urn:microsoft.com/office/officeart/2005/8/layout/list1"/>
    <dgm:cxn modelId="{970C9C6F-9FBB-4C40-B463-81C644A01601}" type="presOf" srcId="{1710FA83-F03C-422E-94FB-59DEA6C9E2E6}" destId="{0B18D77D-CDE8-47D6-AB80-F2090C541504}" srcOrd="1" destOrd="0" presId="urn:microsoft.com/office/officeart/2005/8/layout/list1"/>
    <dgm:cxn modelId="{60541C7D-5FC8-4F0A-923A-1ECA3784547E}" type="presOf" srcId="{0D373DFD-C18B-449C-A249-ABFE70488D9D}" destId="{23BACDDF-CC02-479B-BEA3-B99B0AF002A9}" srcOrd="1" destOrd="0" presId="urn:microsoft.com/office/officeart/2005/8/layout/list1"/>
    <dgm:cxn modelId="{38FA73A1-B52E-45C6-81D6-35798B5CE17B}" type="presOf" srcId="{190637C4-104B-45E8-B32B-CDDDEB5813C1}" destId="{A2E047FD-BB17-4CE7-80B4-FBFC7C67ADAF}" srcOrd="0" destOrd="0" presId="urn:microsoft.com/office/officeart/2005/8/layout/list1"/>
    <dgm:cxn modelId="{904C50ED-94F1-4F6E-A412-03ECB8A648D0}" srcId="{0765986A-988A-457B-B52E-4319BF630595}" destId="{EE06A58C-8931-4E23-B8C2-B90A18CF3754}" srcOrd="0" destOrd="0" parTransId="{2B132A15-A468-44DA-A414-4761EA74579F}" sibTransId="{48C40588-F80C-4624-B651-138F95E1B1DB}"/>
    <dgm:cxn modelId="{8DD4701E-BE74-459E-9B75-5628E7CD9472}" type="presOf" srcId="{EE06A58C-8931-4E23-B8C2-B90A18CF3754}" destId="{6E3772CA-0CFA-4960-B287-302AED5DEA88}" srcOrd="0" destOrd="0" presId="urn:microsoft.com/office/officeart/2005/8/layout/list1"/>
    <dgm:cxn modelId="{1BE6C9FE-2660-42E2-991F-2B80F837BF74}" srcId="{0765986A-988A-457B-B52E-4319BF630595}" destId="{F0A0CAD3-051F-4193-98A3-BAB00BA3FAFD}" srcOrd="7" destOrd="0" parTransId="{3688D1D0-269E-49F3-B368-338504730C1B}" sibTransId="{5483C993-3CD3-45CF-8177-2E8A6F5AD4BD}"/>
    <dgm:cxn modelId="{2F85125D-7FA0-4BC2-88D0-64A36B13F11A}" type="presOf" srcId="{0D373DFD-C18B-449C-A249-ABFE70488D9D}" destId="{C7B727EF-FFA1-4527-8C1E-084ACBECB132}" srcOrd="0" destOrd="0" presId="urn:microsoft.com/office/officeart/2005/8/layout/list1"/>
    <dgm:cxn modelId="{60AC18AB-7D90-456D-A1E4-8AFB813D5A3F}" type="presParOf" srcId="{D6135759-6D69-48DC-B8CB-D3CD9D246DFB}" destId="{743C01A3-7ADE-477F-ADF8-85584F781F45}" srcOrd="0" destOrd="0" presId="urn:microsoft.com/office/officeart/2005/8/layout/list1"/>
    <dgm:cxn modelId="{E208AC82-1E2E-4BB9-B442-B36F383BAC85}" type="presParOf" srcId="{743C01A3-7ADE-477F-ADF8-85584F781F45}" destId="{6E3772CA-0CFA-4960-B287-302AED5DEA88}" srcOrd="0" destOrd="0" presId="urn:microsoft.com/office/officeart/2005/8/layout/list1"/>
    <dgm:cxn modelId="{3A970120-1055-46AE-845A-3AA8B8DD0B95}" type="presParOf" srcId="{743C01A3-7ADE-477F-ADF8-85584F781F45}" destId="{D465C125-37FC-40D1-AD60-4EFAE49B88DF}" srcOrd="1" destOrd="0" presId="urn:microsoft.com/office/officeart/2005/8/layout/list1"/>
    <dgm:cxn modelId="{6CF2A940-68F6-4B77-97F9-379B43AF959C}" type="presParOf" srcId="{D6135759-6D69-48DC-B8CB-D3CD9D246DFB}" destId="{28FAFE40-8E0D-43F3-A6F0-37926D449F95}" srcOrd="1" destOrd="0" presId="urn:microsoft.com/office/officeart/2005/8/layout/list1"/>
    <dgm:cxn modelId="{A86EDA83-BBFB-4220-B7C4-78775F879783}" type="presParOf" srcId="{D6135759-6D69-48DC-B8CB-D3CD9D246DFB}" destId="{4C101A8B-05CC-4287-A542-95B5D05B48B4}" srcOrd="2" destOrd="0" presId="urn:microsoft.com/office/officeart/2005/8/layout/list1"/>
    <dgm:cxn modelId="{263B3554-D482-4576-A583-63221B4FCEBC}" type="presParOf" srcId="{D6135759-6D69-48DC-B8CB-D3CD9D246DFB}" destId="{6DB31C31-02A9-4679-AC07-8D6CB0B4DEC3}" srcOrd="3" destOrd="0" presId="urn:microsoft.com/office/officeart/2005/8/layout/list1"/>
    <dgm:cxn modelId="{D5207994-4266-4EFB-854A-A0EE3FF0F7E2}" type="presParOf" srcId="{D6135759-6D69-48DC-B8CB-D3CD9D246DFB}" destId="{541F6A61-DE90-41B5-A8DE-1FA78891210D}" srcOrd="4" destOrd="0" presId="urn:microsoft.com/office/officeart/2005/8/layout/list1"/>
    <dgm:cxn modelId="{49F99EC0-2A1D-423D-AF5C-F71860E873C3}" type="presParOf" srcId="{541F6A61-DE90-41B5-A8DE-1FA78891210D}" destId="{E430D663-651D-465D-ADAE-84DE7B63FF3A}" srcOrd="0" destOrd="0" presId="urn:microsoft.com/office/officeart/2005/8/layout/list1"/>
    <dgm:cxn modelId="{96B17A66-A8AA-443B-BBA8-17869F981915}" type="presParOf" srcId="{541F6A61-DE90-41B5-A8DE-1FA78891210D}" destId="{36C9C907-85D9-4306-8485-6CB443BF7DA1}" srcOrd="1" destOrd="0" presId="urn:microsoft.com/office/officeart/2005/8/layout/list1"/>
    <dgm:cxn modelId="{D435B320-866D-47D1-AD18-B77FFB7833E8}" type="presParOf" srcId="{D6135759-6D69-48DC-B8CB-D3CD9D246DFB}" destId="{F67157C0-D2ED-439A-A799-1024E0BC08EB}" srcOrd="5" destOrd="0" presId="urn:microsoft.com/office/officeart/2005/8/layout/list1"/>
    <dgm:cxn modelId="{5C48D667-C173-49E7-9EF2-12AF51A1C425}" type="presParOf" srcId="{D6135759-6D69-48DC-B8CB-D3CD9D246DFB}" destId="{72DB7631-3C5E-4D7A-9FE3-CBA9D50AA779}" srcOrd="6" destOrd="0" presId="urn:microsoft.com/office/officeart/2005/8/layout/list1"/>
    <dgm:cxn modelId="{9206BF2B-23C9-4D75-AB4D-E50BF48C3B63}" type="presParOf" srcId="{D6135759-6D69-48DC-B8CB-D3CD9D246DFB}" destId="{BFB555FD-A989-4AF5-9EDE-C18D1D282B0A}" srcOrd="7" destOrd="0" presId="urn:microsoft.com/office/officeart/2005/8/layout/list1"/>
    <dgm:cxn modelId="{52FC0A5C-CA81-45A8-BD5E-6058086ED3DB}" type="presParOf" srcId="{D6135759-6D69-48DC-B8CB-D3CD9D246DFB}" destId="{2CD2ACAC-DEBC-42F7-A381-BBD2612B1129}" srcOrd="8" destOrd="0" presId="urn:microsoft.com/office/officeart/2005/8/layout/list1"/>
    <dgm:cxn modelId="{30BADF85-658D-4563-B9E3-9EDBC823B4C8}" type="presParOf" srcId="{2CD2ACAC-DEBC-42F7-A381-BBD2612B1129}" destId="{3863F9E6-2CBD-4DAE-883E-AA02AEF078F5}" srcOrd="0" destOrd="0" presId="urn:microsoft.com/office/officeart/2005/8/layout/list1"/>
    <dgm:cxn modelId="{FCEA113A-8EDF-4536-810A-F92E5389F0A7}" type="presParOf" srcId="{2CD2ACAC-DEBC-42F7-A381-BBD2612B1129}" destId="{1645A516-0DD7-4FE5-BE0B-A548FEEB596D}" srcOrd="1" destOrd="0" presId="urn:microsoft.com/office/officeart/2005/8/layout/list1"/>
    <dgm:cxn modelId="{F69D76CA-6125-4549-A3EC-268DAC7428E2}" type="presParOf" srcId="{D6135759-6D69-48DC-B8CB-D3CD9D246DFB}" destId="{70919750-AEBC-4449-AE5F-031C8BB6480D}" srcOrd="9" destOrd="0" presId="urn:microsoft.com/office/officeart/2005/8/layout/list1"/>
    <dgm:cxn modelId="{CFD392A2-70DC-4EA4-9388-984C38BA1A5C}" type="presParOf" srcId="{D6135759-6D69-48DC-B8CB-D3CD9D246DFB}" destId="{0AC3A797-D663-446B-954E-191FA9444E33}" srcOrd="10" destOrd="0" presId="urn:microsoft.com/office/officeart/2005/8/layout/list1"/>
    <dgm:cxn modelId="{A9A5EF7B-BF1B-4EE4-9825-A86F4447FF01}" type="presParOf" srcId="{D6135759-6D69-48DC-B8CB-D3CD9D246DFB}" destId="{3E0439AD-45D3-4BD0-BF50-8FE50A3B46F2}" srcOrd="11" destOrd="0" presId="urn:microsoft.com/office/officeart/2005/8/layout/list1"/>
    <dgm:cxn modelId="{3401E3AD-2DA7-47E9-8D8D-4E9464C89954}" type="presParOf" srcId="{D6135759-6D69-48DC-B8CB-D3CD9D246DFB}" destId="{DF1A5E71-C900-4F48-AD82-FF0F414D9486}" srcOrd="12" destOrd="0" presId="urn:microsoft.com/office/officeart/2005/8/layout/list1"/>
    <dgm:cxn modelId="{42C4C205-59C3-498C-8447-D301360C2534}" type="presParOf" srcId="{DF1A5E71-C900-4F48-AD82-FF0F414D9486}" destId="{0FFC4C8B-38EF-4A3F-BE60-B6A5F5217A76}" srcOrd="0" destOrd="0" presId="urn:microsoft.com/office/officeart/2005/8/layout/list1"/>
    <dgm:cxn modelId="{85943563-72D7-4B40-AC1E-30A0ED2A55D0}" type="presParOf" srcId="{DF1A5E71-C900-4F48-AD82-FF0F414D9486}" destId="{04174FD3-C757-408E-85B7-E3E74C98A548}" srcOrd="1" destOrd="0" presId="urn:microsoft.com/office/officeart/2005/8/layout/list1"/>
    <dgm:cxn modelId="{EC039980-6EC1-4D75-90FF-7E3B42986036}" type="presParOf" srcId="{D6135759-6D69-48DC-B8CB-D3CD9D246DFB}" destId="{36DABF94-FA8B-4A75-AAC5-1EFAEA954901}" srcOrd="13" destOrd="0" presId="urn:microsoft.com/office/officeart/2005/8/layout/list1"/>
    <dgm:cxn modelId="{16CB78BC-4BBB-451D-A396-A3806784CD04}" type="presParOf" srcId="{D6135759-6D69-48DC-B8CB-D3CD9D246DFB}" destId="{059FFC17-DA64-4FB5-9EDE-38CE3A5BB4C9}" srcOrd="14" destOrd="0" presId="urn:microsoft.com/office/officeart/2005/8/layout/list1"/>
    <dgm:cxn modelId="{664E8889-3A48-4B7C-B54D-B155AA769E60}" type="presParOf" srcId="{D6135759-6D69-48DC-B8CB-D3CD9D246DFB}" destId="{54714CD5-3EAD-4CA8-9969-733C862A5A9D}" srcOrd="15" destOrd="0" presId="urn:microsoft.com/office/officeart/2005/8/layout/list1"/>
    <dgm:cxn modelId="{967904E5-2BEA-44EE-8E35-2BD63535132E}" type="presParOf" srcId="{D6135759-6D69-48DC-B8CB-D3CD9D246DFB}" destId="{B15D42AD-9A87-4990-A893-FA2FFBC63C51}" srcOrd="16" destOrd="0" presId="urn:microsoft.com/office/officeart/2005/8/layout/list1"/>
    <dgm:cxn modelId="{895DEF13-3F56-4BB0-A8ED-97EA77429D29}" type="presParOf" srcId="{B15D42AD-9A87-4990-A893-FA2FFBC63C51}" destId="{A2E047FD-BB17-4CE7-80B4-FBFC7C67ADAF}" srcOrd="0" destOrd="0" presId="urn:microsoft.com/office/officeart/2005/8/layout/list1"/>
    <dgm:cxn modelId="{5B43F919-CAC0-4BEE-83FE-65C04B30EF3F}" type="presParOf" srcId="{B15D42AD-9A87-4990-A893-FA2FFBC63C51}" destId="{BF53E468-A440-4F07-9741-F1C1099DC607}" srcOrd="1" destOrd="0" presId="urn:microsoft.com/office/officeart/2005/8/layout/list1"/>
    <dgm:cxn modelId="{0EEE7EF1-9469-4085-8634-233184967654}" type="presParOf" srcId="{D6135759-6D69-48DC-B8CB-D3CD9D246DFB}" destId="{FCB0987B-BA81-4EFE-9A5D-5BE5200D7571}" srcOrd="17" destOrd="0" presId="urn:microsoft.com/office/officeart/2005/8/layout/list1"/>
    <dgm:cxn modelId="{0105184C-6117-4E3F-8A1F-91FAA7F5C6B9}" type="presParOf" srcId="{D6135759-6D69-48DC-B8CB-D3CD9D246DFB}" destId="{1AD442E9-3D8B-4DBD-B7C6-9917D81C0837}" srcOrd="18" destOrd="0" presId="urn:microsoft.com/office/officeart/2005/8/layout/list1"/>
    <dgm:cxn modelId="{B5BF5473-F489-48A8-934F-4AA09FED6071}" type="presParOf" srcId="{D6135759-6D69-48DC-B8CB-D3CD9D246DFB}" destId="{EE637281-A4F6-4622-ABDE-7BE529DCF3C5}" srcOrd="19" destOrd="0" presId="urn:microsoft.com/office/officeart/2005/8/layout/list1"/>
    <dgm:cxn modelId="{BC1D9263-D185-4D14-B95B-7835FACC1E97}" type="presParOf" srcId="{D6135759-6D69-48DC-B8CB-D3CD9D246DFB}" destId="{80E5D5ED-B238-4777-8DA1-1A750B86AB1F}" srcOrd="20" destOrd="0" presId="urn:microsoft.com/office/officeart/2005/8/layout/list1"/>
    <dgm:cxn modelId="{4D2DB534-C826-45C6-BB88-9D602CCD6AD5}" type="presParOf" srcId="{80E5D5ED-B238-4777-8DA1-1A750B86AB1F}" destId="{C7B727EF-FFA1-4527-8C1E-084ACBECB132}" srcOrd="0" destOrd="0" presId="urn:microsoft.com/office/officeart/2005/8/layout/list1"/>
    <dgm:cxn modelId="{B6DFC708-955F-476C-9F35-F78FB05F0684}" type="presParOf" srcId="{80E5D5ED-B238-4777-8DA1-1A750B86AB1F}" destId="{23BACDDF-CC02-479B-BEA3-B99B0AF002A9}" srcOrd="1" destOrd="0" presId="urn:microsoft.com/office/officeart/2005/8/layout/list1"/>
    <dgm:cxn modelId="{55D28533-E766-4160-AB56-5040D59807AC}" type="presParOf" srcId="{D6135759-6D69-48DC-B8CB-D3CD9D246DFB}" destId="{2A463E1E-E604-43FC-9200-9AF17E61146C}" srcOrd="21" destOrd="0" presId="urn:microsoft.com/office/officeart/2005/8/layout/list1"/>
    <dgm:cxn modelId="{F9F05786-D187-4755-B1A3-7F3EB670B59B}" type="presParOf" srcId="{D6135759-6D69-48DC-B8CB-D3CD9D246DFB}" destId="{3A60BE0A-697F-4206-BA4B-2ABB5133EE47}" srcOrd="22" destOrd="0" presId="urn:microsoft.com/office/officeart/2005/8/layout/list1"/>
    <dgm:cxn modelId="{F0A2034A-05CA-493C-92C8-9D72646DCAA2}" type="presParOf" srcId="{D6135759-6D69-48DC-B8CB-D3CD9D246DFB}" destId="{F7E3CDF9-03C6-4195-94EB-6C53B5CF7D60}" srcOrd="23" destOrd="0" presId="urn:microsoft.com/office/officeart/2005/8/layout/list1"/>
    <dgm:cxn modelId="{EE840094-9465-43D4-BEE8-F33A59431905}" type="presParOf" srcId="{D6135759-6D69-48DC-B8CB-D3CD9D246DFB}" destId="{ADF73383-AABF-4C3B-A0A5-D678CA19E875}" srcOrd="24" destOrd="0" presId="urn:microsoft.com/office/officeart/2005/8/layout/list1"/>
    <dgm:cxn modelId="{0713C1FD-2366-425F-BE20-7D995B145162}" type="presParOf" srcId="{ADF73383-AABF-4C3B-A0A5-D678CA19E875}" destId="{757423FB-90A1-46B5-9A02-EE6385C3AAAA}" srcOrd="0" destOrd="0" presId="urn:microsoft.com/office/officeart/2005/8/layout/list1"/>
    <dgm:cxn modelId="{DF030B84-2974-433F-A13E-BE8F5BA41B27}" type="presParOf" srcId="{ADF73383-AABF-4C3B-A0A5-D678CA19E875}" destId="{0B18D77D-CDE8-47D6-AB80-F2090C541504}" srcOrd="1" destOrd="0" presId="urn:microsoft.com/office/officeart/2005/8/layout/list1"/>
    <dgm:cxn modelId="{B6DE8203-537E-48EE-8B96-C790911E514E}" type="presParOf" srcId="{D6135759-6D69-48DC-B8CB-D3CD9D246DFB}" destId="{40128678-817A-4391-A5C6-35E3F2A78443}" srcOrd="25" destOrd="0" presId="urn:microsoft.com/office/officeart/2005/8/layout/list1"/>
    <dgm:cxn modelId="{8D7072B2-DDEF-488A-BA6A-19D642183759}" type="presParOf" srcId="{D6135759-6D69-48DC-B8CB-D3CD9D246DFB}" destId="{E8AEE32E-E5D5-467A-9D35-6CC2FEB5EA29}" srcOrd="26" destOrd="0" presId="urn:microsoft.com/office/officeart/2005/8/layout/list1"/>
    <dgm:cxn modelId="{3576FDA1-B04B-4410-B017-3B8D2F101140}" type="presParOf" srcId="{D6135759-6D69-48DC-B8CB-D3CD9D246DFB}" destId="{71E1960C-A6DF-4A2E-A546-4F8D0D145348}" srcOrd="27" destOrd="0" presId="urn:microsoft.com/office/officeart/2005/8/layout/list1"/>
    <dgm:cxn modelId="{A45CCF15-071A-45DC-815D-55E3A4D147F4}" type="presParOf" srcId="{D6135759-6D69-48DC-B8CB-D3CD9D246DFB}" destId="{BD009C1B-104D-4755-A8B2-DD3C87B64A5A}" srcOrd="28" destOrd="0" presId="urn:microsoft.com/office/officeart/2005/8/layout/list1"/>
    <dgm:cxn modelId="{A6BFF789-0C8F-4D2C-BF3D-1E510907787C}" type="presParOf" srcId="{BD009C1B-104D-4755-A8B2-DD3C87B64A5A}" destId="{C362B02F-E448-4796-B3C9-1D8E90F1024A}" srcOrd="0" destOrd="0" presId="urn:microsoft.com/office/officeart/2005/8/layout/list1"/>
    <dgm:cxn modelId="{8EDE54CA-7F29-4555-BA8B-F185DF293068}" type="presParOf" srcId="{BD009C1B-104D-4755-A8B2-DD3C87B64A5A}" destId="{414569A1-78B4-4DDD-A61E-5EED47C81D1F}" srcOrd="1" destOrd="0" presId="urn:microsoft.com/office/officeart/2005/8/layout/list1"/>
    <dgm:cxn modelId="{F23862CB-6015-42C6-B3F5-60C75DB260C0}" type="presParOf" srcId="{D6135759-6D69-48DC-B8CB-D3CD9D246DFB}" destId="{1C0E0C26-4352-4A67-A531-734D2005FB51}" srcOrd="29" destOrd="0" presId="urn:microsoft.com/office/officeart/2005/8/layout/list1"/>
    <dgm:cxn modelId="{C5E884E4-24DE-483D-B660-105169C04F41}" type="presParOf" srcId="{D6135759-6D69-48DC-B8CB-D3CD9D246DFB}" destId="{4C29FC86-1BAA-46FD-864C-49CF00AFC3D6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FD7B3E-7301-4FF0-8210-42F546741790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7AD649-DE29-42D3-9D79-D13F989EF2F5}">
      <dgm:prSet phldrT="[Text]"/>
      <dgm:spPr/>
      <dgm:t>
        <a:bodyPr/>
        <a:lstStyle/>
        <a:p>
          <a:r>
            <a:rPr lang="en-US" dirty="0" smtClean="0"/>
            <a:t>Energy Savings</a:t>
          </a:r>
          <a:endParaRPr lang="en-US" dirty="0"/>
        </a:p>
      </dgm:t>
    </dgm:pt>
    <dgm:pt modelId="{07431DE6-EBAF-4245-8B62-3AB06D85725B}" type="parTrans" cxnId="{F2EFCAB1-76DD-4A1C-9716-1A6ED438892A}">
      <dgm:prSet/>
      <dgm:spPr/>
      <dgm:t>
        <a:bodyPr/>
        <a:lstStyle/>
        <a:p>
          <a:endParaRPr lang="en-US"/>
        </a:p>
      </dgm:t>
    </dgm:pt>
    <dgm:pt modelId="{141A733B-8399-42F4-9CE8-5D1148526868}" type="sibTrans" cxnId="{F2EFCAB1-76DD-4A1C-9716-1A6ED438892A}">
      <dgm:prSet/>
      <dgm:spPr/>
      <dgm:t>
        <a:bodyPr/>
        <a:lstStyle/>
        <a:p>
          <a:endParaRPr lang="en-US"/>
        </a:p>
      </dgm:t>
    </dgm:pt>
    <dgm:pt modelId="{3E387A3C-5B29-4DAC-B884-CAC887196B55}">
      <dgm:prSet phldrT="[Text]"/>
      <dgm:spPr/>
      <dgm:t>
        <a:bodyPr/>
        <a:lstStyle/>
        <a:p>
          <a:r>
            <a:rPr lang="en-US" dirty="0" smtClean="0"/>
            <a:t>Treat high users</a:t>
          </a:r>
          <a:endParaRPr lang="en-US" dirty="0"/>
        </a:p>
      </dgm:t>
    </dgm:pt>
    <dgm:pt modelId="{CCA93B80-2D28-4F81-8D84-37A230273CF4}" type="parTrans" cxnId="{2618406B-C975-49B2-BFAD-5A975A1126DD}">
      <dgm:prSet/>
      <dgm:spPr/>
      <dgm:t>
        <a:bodyPr/>
        <a:lstStyle/>
        <a:p>
          <a:endParaRPr lang="en-US"/>
        </a:p>
      </dgm:t>
    </dgm:pt>
    <dgm:pt modelId="{23D935EB-5CBD-4DDE-AED9-7098DEF72842}" type="sibTrans" cxnId="{2618406B-C975-49B2-BFAD-5A975A1126DD}">
      <dgm:prSet/>
      <dgm:spPr/>
      <dgm:t>
        <a:bodyPr/>
        <a:lstStyle/>
        <a:p>
          <a:endParaRPr lang="en-US"/>
        </a:p>
      </dgm:t>
    </dgm:pt>
    <dgm:pt modelId="{93700122-40C0-4975-8F12-F8ED5B4C2551}">
      <dgm:prSet phldrT="[Text]"/>
      <dgm:spPr/>
      <dgm:t>
        <a:bodyPr/>
        <a:lstStyle/>
        <a:p>
          <a:r>
            <a:rPr lang="en-US" dirty="0" smtClean="0"/>
            <a:t>Install cost-effective major measures</a:t>
          </a:r>
          <a:endParaRPr lang="en-US" dirty="0"/>
        </a:p>
      </dgm:t>
    </dgm:pt>
    <dgm:pt modelId="{D6F70591-94EF-4143-903E-58BC6F36A62C}" type="parTrans" cxnId="{1FFC1436-0750-4627-ABE6-B4A8660E0B6A}">
      <dgm:prSet/>
      <dgm:spPr/>
      <dgm:t>
        <a:bodyPr/>
        <a:lstStyle/>
        <a:p>
          <a:endParaRPr lang="en-US"/>
        </a:p>
      </dgm:t>
    </dgm:pt>
    <dgm:pt modelId="{60854AFE-3871-4B0C-983A-C19D90A716A6}" type="sibTrans" cxnId="{1FFC1436-0750-4627-ABE6-B4A8660E0B6A}">
      <dgm:prSet/>
      <dgm:spPr/>
      <dgm:t>
        <a:bodyPr/>
        <a:lstStyle/>
        <a:p>
          <a:endParaRPr lang="en-US"/>
        </a:p>
      </dgm:t>
    </dgm:pt>
    <dgm:pt modelId="{84A66323-F67F-4107-989E-2786C90677F8}">
      <dgm:prSet phldrT="[Text]"/>
      <dgm:spPr/>
      <dgm:t>
        <a:bodyPr/>
        <a:lstStyle/>
        <a:p>
          <a:r>
            <a:rPr lang="en-US" dirty="0" smtClean="0"/>
            <a:t>Peak Demand</a:t>
          </a:r>
          <a:endParaRPr lang="en-US" dirty="0"/>
        </a:p>
      </dgm:t>
    </dgm:pt>
    <dgm:pt modelId="{382A3D41-5860-4F68-A6E2-180B0D041D3B}" type="parTrans" cxnId="{263C77A9-68DD-4F12-AC2C-3C339901B473}">
      <dgm:prSet/>
      <dgm:spPr/>
      <dgm:t>
        <a:bodyPr/>
        <a:lstStyle/>
        <a:p>
          <a:endParaRPr lang="en-US"/>
        </a:p>
      </dgm:t>
    </dgm:pt>
    <dgm:pt modelId="{26E1EADF-D39A-4672-AD9F-8ABF286D928B}" type="sibTrans" cxnId="{263C77A9-68DD-4F12-AC2C-3C339901B473}">
      <dgm:prSet/>
      <dgm:spPr/>
      <dgm:t>
        <a:bodyPr/>
        <a:lstStyle/>
        <a:p>
          <a:endParaRPr lang="en-US"/>
        </a:p>
      </dgm:t>
    </dgm:pt>
    <dgm:pt modelId="{8C301BFB-54A6-4077-B66F-9B777FAC2AD3}">
      <dgm:prSet phldrT="[Text]"/>
      <dgm:spPr/>
      <dgm:t>
        <a:bodyPr/>
        <a:lstStyle/>
        <a:p>
          <a:r>
            <a:rPr lang="en-US" dirty="0" smtClean="0"/>
            <a:t>Contribute to peak demand reduction goals</a:t>
          </a:r>
          <a:endParaRPr lang="en-US" dirty="0"/>
        </a:p>
      </dgm:t>
    </dgm:pt>
    <dgm:pt modelId="{F8D9DA5E-5E00-4C3A-84C2-BFF817E19814}" type="parTrans" cxnId="{0DA74748-DBBF-40F9-86F6-D8B011EEB7A2}">
      <dgm:prSet/>
      <dgm:spPr/>
      <dgm:t>
        <a:bodyPr/>
        <a:lstStyle/>
        <a:p>
          <a:endParaRPr lang="en-US"/>
        </a:p>
      </dgm:t>
    </dgm:pt>
    <dgm:pt modelId="{983D9055-34BB-4C7E-8A64-A440C48DD7D7}" type="sibTrans" cxnId="{0DA74748-DBBF-40F9-86F6-D8B011EEB7A2}">
      <dgm:prSet/>
      <dgm:spPr/>
      <dgm:t>
        <a:bodyPr/>
        <a:lstStyle/>
        <a:p>
          <a:endParaRPr lang="en-US"/>
        </a:p>
      </dgm:t>
    </dgm:pt>
    <dgm:pt modelId="{731E8718-92C6-4C6F-A138-E1E0A72A4B14}">
      <dgm:prSet phldrT="[Text]"/>
      <dgm:spPr/>
      <dgm:t>
        <a:bodyPr/>
        <a:lstStyle/>
        <a:p>
          <a:r>
            <a:rPr lang="en-US" dirty="0" smtClean="0"/>
            <a:t>Cost-Effective Delivery</a:t>
          </a:r>
          <a:endParaRPr lang="en-US" dirty="0"/>
        </a:p>
      </dgm:t>
    </dgm:pt>
    <dgm:pt modelId="{7BE07439-7AC3-4A1A-9582-F984F5D3A540}" type="parTrans" cxnId="{4CE4F169-C9F9-40D5-BE77-8E6AEE554E63}">
      <dgm:prSet/>
      <dgm:spPr/>
      <dgm:t>
        <a:bodyPr/>
        <a:lstStyle/>
        <a:p>
          <a:endParaRPr lang="en-US"/>
        </a:p>
      </dgm:t>
    </dgm:pt>
    <dgm:pt modelId="{551220F5-0D5F-423C-97C0-235DC3B09572}" type="sibTrans" cxnId="{4CE4F169-C9F9-40D5-BE77-8E6AEE554E63}">
      <dgm:prSet/>
      <dgm:spPr/>
      <dgm:t>
        <a:bodyPr/>
        <a:lstStyle/>
        <a:p>
          <a:endParaRPr lang="en-US"/>
        </a:p>
      </dgm:t>
    </dgm:pt>
    <dgm:pt modelId="{95706D40-C6D3-4C9D-B14E-F2041A246033}">
      <dgm:prSet phldrT="[Text]"/>
      <dgm:spPr/>
      <dgm:t>
        <a:bodyPr/>
        <a:lstStyle/>
        <a:p>
          <a:r>
            <a:rPr lang="en-US" dirty="0" smtClean="0"/>
            <a:t>Households Served</a:t>
          </a:r>
          <a:endParaRPr lang="en-US" dirty="0"/>
        </a:p>
      </dgm:t>
    </dgm:pt>
    <dgm:pt modelId="{E7D75489-49BB-4DDE-9569-329603BF28CA}" type="parTrans" cxnId="{CDA050F6-D00C-4526-8810-AAD7C46282BF}">
      <dgm:prSet/>
      <dgm:spPr/>
      <dgm:t>
        <a:bodyPr/>
        <a:lstStyle/>
        <a:p>
          <a:endParaRPr lang="en-US"/>
        </a:p>
      </dgm:t>
    </dgm:pt>
    <dgm:pt modelId="{21784064-E4FA-484F-8065-0F3D8F0A1C92}" type="sibTrans" cxnId="{CDA050F6-D00C-4526-8810-AAD7C46282BF}">
      <dgm:prSet/>
      <dgm:spPr/>
      <dgm:t>
        <a:bodyPr/>
        <a:lstStyle/>
        <a:p>
          <a:endParaRPr lang="en-US"/>
        </a:p>
      </dgm:t>
    </dgm:pt>
    <dgm:pt modelId="{C3A89518-459B-4425-8F47-6D300BBCFB80}">
      <dgm:prSet phldrT="[Text]"/>
      <dgm:spPr/>
      <dgm:t>
        <a:bodyPr/>
        <a:lstStyle/>
        <a:p>
          <a:r>
            <a:rPr lang="en-US" dirty="0" smtClean="0"/>
            <a:t>Portfolio, sector, program, or measure</a:t>
          </a:r>
          <a:endParaRPr lang="en-US" dirty="0"/>
        </a:p>
      </dgm:t>
    </dgm:pt>
    <dgm:pt modelId="{5A8A7314-F6C9-4239-A7CC-A11478F24D54}" type="parTrans" cxnId="{EAEB4064-DF06-409A-92D2-054DFEED8594}">
      <dgm:prSet/>
      <dgm:spPr/>
      <dgm:t>
        <a:bodyPr/>
        <a:lstStyle/>
        <a:p>
          <a:endParaRPr lang="en-US"/>
        </a:p>
      </dgm:t>
    </dgm:pt>
    <dgm:pt modelId="{324443A4-754A-440F-B481-DB9CADDC536B}" type="sibTrans" cxnId="{EAEB4064-DF06-409A-92D2-054DFEED8594}">
      <dgm:prSet/>
      <dgm:spPr/>
      <dgm:t>
        <a:bodyPr/>
        <a:lstStyle/>
        <a:p>
          <a:endParaRPr lang="en-US"/>
        </a:p>
      </dgm:t>
    </dgm:pt>
    <dgm:pt modelId="{DB916B11-2946-4376-80DF-AF2944B34C26}">
      <dgm:prSet phldrT="[Text]"/>
      <dgm:spPr/>
      <dgm:t>
        <a:bodyPr/>
        <a:lstStyle/>
        <a:p>
          <a:r>
            <a:rPr lang="en-US" dirty="0" smtClean="0"/>
            <a:t>Total number</a:t>
          </a:r>
          <a:endParaRPr lang="en-US" dirty="0"/>
        </a:p>
      </dgm:t>
    </dgm:pt>
    <dgm:pt modelId="{A76D11C6-0DCB-4869-B45C-295A4CCFE588}" type="parTrans" cxnId="{B1BB6A20-CBBD-4A62-ADD8-11F9F2A27C42}">
      <dgm:prSet/>
      <dgm:spPr/>
      <dgm:t>
        <a:bodyPr/>
        <a:lstStyle/>
        <a:p>
          <a:endParaRPr lang="en-US"/>
        </a:p>
      </dgm:t>
    </dgm:pt>
    <dgm:pt modelId="{ABA88896-C33A-4571-A124-FBD326BF4FC9}" type="sibTrans" cxnId="{B1BB6A20-CBBD-4A62-ADD8-11F9F2A27C42}">
      <dgm:prSet/>
      <dgm:spPr/>
      <dgm:t>
        <a:bodyPr/>
        <a:lstStyle/>
        <a:p>
          <a:endParaRPr lang="en-US"/>
        </a:p>
      </dgm:t>
    </dgm:pt>
    <dgm:pt modelId="{B476C808-7B9E-4E3E-B26E-FBA6701B2191}">
      <dgm:prSet phldrT="[Text]"/>
      <dgm:spPr/>
      <dgm:t>
        <a:bodyPr/>
        <a:lstStyle/>
        <a:p>
          <a:r>
            <a:rPr lang="en-US" dirty="0" smtClean="0"/>
            <a:t>Ensure high quality work is delivered</a:t>
          </a:r>
          <a:endParaRPr lang="en-US" dirty="0"/>
        </a:p>
      </dgm:t>
    </dgm:pt>
    <dgm:pt modelId="{D7A466DD-D16B-498A-BC02-06BCAA3F12F2}" type="parTrans" cxnId="{4EBD7D14-E85E-4B85-80C9-495DEA9295E5}">
      <dgm:prSet/>
      <dgm:spPr/>
      <dgm:t>
        <a:bodyPr/>
        <a:lstStyle/>
        <a:p>
          <a:endParaRPr lang="en-US"/>
        </a:p>
      </dgm:t>
    </dgm:pt>
    <dgm:pt modelId="{908369AF-050E-44E7-AE29-349092CFB661}" type="sibTrans" cxnId="{4EBD7D14-E85E-4B85-80C9-495DEA9295E5}">
      <dgm:prSet/>
      <dgm:spPr/>
      <dgm:t>
        <a:bodyPr/>
        <a:lstStyle/>
        <a:p>
          <a:endParaRPr lang="en-US"/>
        </a:p>
      </dgm:t>
    </dgm:pt>
    <dgm:pt modelId="{6433EAC8-91E3-4FFD-86B4-B8A3F2AD6437}">
      <dgm:prSet phldrT="[Text]"/>
      <dgm:spPr/>
      <dgm:t>
        <a:bodyPr/>
        <a:lstStyle/>
        <a:p>
          <a:r>
            <a:rPr lang="en-US" dirty="0" smtClean="0"/>
            <a:t>Defer new generation or transmission upgrades</a:t>
          </a:r>
          <a:endParaRPr lang="en-US" dirty="0"/>
        </a:p>
      </dgm:t>
    </dgm:pt>
    <dgm:pt modelId="{D4FF7280-451D-4AA3-8EFB-5798A3626D4C}" type="parTrans" cxnId="{340E3DD1-B6FB-4469-A753-0F9457A3884F}">
      <dgm:prSet/>
      <dgm:spPr/>
      <dgm:t>
        <a:bodyPr/>
        <a:lstStyle/>
        <a:p>
          <a:endParaRPr lang="en-US"/>
        </a:p>
      </dgm:t>
    </dgm:pt>
    <dgm:pt modelId="{9277BC89-7677-4BA5-830F-83E94E2A6868}" type="sibTrans" cxnId="{340E3DD1-B6FB-4469-A753-0F9457A3884F}">
      <dgm:prSet/>
      <dgm:spPr/>
      <dgm:t>
        <a:bodyPr/>
        <a:lstStyle/>
        <a:p>
          <a:endParaRPr lang="en-US"/>
        </a:p>
      </dgm:t>
    </dgm:pt>
    <dgm:pt modelId="{85B02E17-C3FC-4387-ADF6-AE41669D6D53}">
      <dgm:prSet phldrT="[Text]"/>
      <dgm:spPr/>
      <dgm:t>
        <a:bodyPr/>
        <a:lstStyle/>
        <a:p>
          <a:r>
            <a:rPr lang="en-US" dirty="0" smtClean="0"/>
            <a:t>Other programs may be more effective</a:t>
          </a:r>
          <a:endParaRPr lang="en-US" dirty="0"/>
        </a:p>
      </dgm:t>
    </dgm:pt>
    <dgm:pt modelId="{D26173CB-5BB7-4656-87F0-78012E439D05}" type="parTrans" cxnId="{21352855-0024-4568-9A6D-CB247F7DB7EC}">
      <dgm:prSet/>
      <dgm:spPr/>
      <dgm:t>
        <a:bodyPr/>
        <a:lstStyle/>
        <a:p>
          <a:endParaRPr lang="en-US"/>
        </a:p>
      </dgm:t>
    </dgm:pt>
    <dgm:pt modelId="{91AB24F6-272D-4FD9-8B92-FB74A39C1945}" type="sibTrans" cxnId="{21352855-0024-4568-9A6D-CB247F7DB7EC}">
      <dgm:prSet/>
      <dgm:spPr/>
      <dgm:t>
        <a:bodyPr/>
        <a:lstStyle/>
        <a:p>
          <a:endParaRPr lang="en-US"/>
        </a:p>
      </dgm:t>
    </dgm:pt>
    <dgm:pt modelId="{AF7E4881-4C72-4401-AFF7-0AC9BC0EE85A}">
      <dgm:prSet phldrT="[Text]"/>
      <dgm:spPr/>
      <dgm:t>
        <a:bodyPr/>
        <a:lstStyle/>
        <a:p>
          <a:r>
            <a:rPr lang="en-US" dirty="0" smtClean="0"/>
            <a:t>Which test: TRC, UCT, SCT, RIM, PCT</a:t>
          </a:r>
          <a:endParaRPr lang="en-US" dirty="0"/>
        </a:p>
      </dgm:t>
    </dgm:pt>
    <dgm:pt modelId="{4686F5C5-2517-414D-8BA7-421F15046EEE}" type="parTrans" cxnId="{414CD588-7D52-4BDD-85AA-2CE9FEE23C9A}">
      <dgm:prSet/>
      <dgm:spPr/>
      <dgm:t>
        <a:bodyPr/>
        <a:lstStyle/>
        <a:p>
          <a:endParaRPr lang="en-US"/>
        </a:p>
      </dgm:t>
    </dgm:pt>
    <dgm:pt modelId="{4D22F506-21E8-461F-9240-B39782B3430D}" type="sibTrans" cxnId="{414CD588-7D52-4BDD-85AA-2CE9FEE23C9A}">
      <dgm:prSet/>
      <dgm:spPr/>
      <dgm:t>
        <a:bodyPr/>
        <a:lstStyle/>
        <a:p>
          <a:endParaRPr lang="en-US"/>
        </a:p>
      </dgm:t>
    </dgm:pt>
    <dgm:pt modelId="{6C7970A5-D947-4789-A56A-71C573E4ACBC}">
      <dgm:prSet phldrT="[Text]"/>
      <dgm:spPr/>
      <dgm:t>
        <a:bodyPr/>
        <a:lstStyle/>
        <a:p>
          <a:r>
            <a:rPr lang="en-US" dirty="0" smtClean="0"/>
            <a:t>Discount, avoided costs, baseline, measure life</a:t>
          </a:r>
          <a:endParaRPr lang="en-US" dirty="0"/>
        </a:p>
      </dgm:t>
    </dgm:pt>
    <dgm:pt modelId="{B30B5441-D8F0-4C00-AA85-0D78E8D9D224}" type="parTrans" cxnId="{ADCDF48C-41BC-4CDB-9969-6603A6AB4100}">
      <dgm:prSet/>
      <dgm:spPr/>
      <dgm:t>
        <a:bodyPr/>
        <a:lstStyle/>
        <a:p>
          <a:endParaRPr lang="en-US"/>
        </a:p>
      </dgm:t>
    </dgm:pt>
    <dgm:pt modelId="{E986F0FC-BAC9-4EDB-A6E0-1E1823AF87B4}" type="sibTrans" cxnId="{ADCDF48C-41BC-4CDB-9969-6603A6AB4100}">
      <dgm:prSet/>
      <dgm:spPr/>
      <dgm:t>
        <a:bodyPr/>
        <a:lstStyle/>
        <a:p>
          <a:endParaRPr lang="en-US"/>
        </a:p>
      </dgm:t>
    </dgm:pt>
    <dgm:pt modelId="{4F292B54-806A-4598-8E64-3CA0F60E5C4F}">
      <dgm:prSet phldrT="[Text]"/>
      <dgm:spPr/>
      <dgm:t>
        <a:bodyPr/>
        <a:lstStyle/>
        <a:p>
          <a:r>
            <a:rPr lang="en-US" dirty="0" smtClean="0"/>
            <a:t>Vulnerable, rural</a:t>
          </a:r>
          <a:endParaRPr lang="en-US" dirty="0"/>
        </a:p>
      </dgm:t>
    </dgm:pt>
    <dgm:pt modelId="{6F6C3A53-C427-42B7-86E0-B4B615412D29}" type="parTrans" cxnId="{91E41A41-2CAA-4150-9A33-D256EBD7895D}">
      <dgm:prSet/>
      <dgm:spPr/>
      <dgm:t>
        <a:bodyPr/>
        <a:lstStyle/>
        <a:p>
          <a:endParaRPr lang="en-US"/>
        </a:p>
      </dgm:t>
    </dgm:pt>
    <dgm:pt modelId="{0F0DCC99-819C-4C10-B485-B5CBDB6DFE1B}" type="sibTrans" cxnId="{91E41A41-2CAA-4150-9A33-D256EBD7895D}">
      <dgm:prSet/>
      <dgm:spPr/>
      <dgm:t>
        <a:bodyPr/>
        <a:lstStyle/>
        <a:p>
          <a:endParaRPr lang="en-US"/>
        </a:p>
      </dgm:t>
    </dgm:pt>
    <dgm:pt modelId="{B62ABE81-A00D-43A1-98F8-AD5A6821F7FE}">
      <dgm:prSet phldrT="[Text]"/>
      <dgm:spPr/>
      <dgm:t>
        <a:bodyPr/>
        <a:lstStyle/>
        <a:p>
          <a:r>
            <a:rPr lang="en-US" dirty="0" smtClean="0"/>
            <a:t>Environmental justice, climate change vulnerable </a:t>
          </a:r>
          <a:endParaRPr lang="en-US" dirty="0"/>
        </a:p>
      </dgm:t>
    </dgm:pt>
    <dgm:pt modelId="{5D5957AC-C949-4ED0-B43B-43954D6B7A7B}" type="parTrans" cxnId="{31C36FBE-19BD-435F-808B-E99206069430}">
      <dgm:prSet/>
      <dgm:spPr/>
      <dgm:t>
        <a:bodyPr/>
        <a:lstStyle/>
        <a:p>
          <a:endParaRPr lang="en-US"/>
        </a:p>
      </dgm:t>
    </dgm:pt>
    <dgm:pt modelId="{F3F60592-9E90-4C36-AE75-84AD88D6911B}" type="sibTrans" cxnId="{31C36FBE-19BD-435F-808B-E99206069430}">
      <dgm:prSet/>
      <dgm:spPr/>
      <dgm:t>
        <a:bodyPr/>
        <a:lstStyle/>
        <a:p>
          <a:endParaRPr lang="en-US"/>
        </a:p>
      </dgm:t>
    </dgm:pt>
    <dgm:pt modelId="{3A9E4B78-3C22-4D73-A160-B3F0BE6BF3DE}" type="pres">
      <dgm:prSet presAssocID="{D7FD7B3E-7301-4FF0-8210-42F54674179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7AD979E-92DC-4712-80D2-61C182D4460B}" type="pres">
      <dgm:prSet presAssocID="{457AD649-DE29-42D3-9D79-D13F989EF2F5}" presName="linNode" presStyleCnt="0"/>
      <dgm:spPr/>
    </dgm:pt>
    <dgm:pt modelId="{88530A09-A5BE-4DF5-8AB4-0BFB927F2034}" type="pres">
      <dgm:prSet presAssocID="{457AD649-DE29-42D3-9D79-D13F989EF2F5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2358E6-0DC4-419A-99E9-358FEE96CD0C}" type="pres">
      <dgm:prSet presAssocID="{457AD649-DE29-42D3-9D79-D13F989EF2F5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FB2D9B-1685-4792-B90A-3A6BEBA6D5A5}" type="pres">
      <dgm:prSet presAssocID="{141A733B-8399-42F4-9CE8-5D1148526868}" presName="spacing" presStyleCnt="0"/>
      <dgm:spPr/>
    </dgm:pt>
    <dgm:pt modelId="{D973F755-2B46-434C-B027-951CFD2EF992}" type="pres">
      <dgm:prSet presAssocID="{84A66323-F67F-4107-989E-2786C90677F8}" presName="linNode" presStyleCnt="0"/>
      <dgm:spPr/>
    </dgm:pt>
    <dgm:pt modelId="{5C5EE7AF-0875-4ECB-B152-DEA823E6C9D4}" type="pres">
      <dgm:prSet presAssocID="{84A66323-F67F-4107-989E-2786C90677F8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1432D3-026F-4AAB-9C29-0FBF3D0D8F33}" type="pres">
      <dgm:prSet presAssocID="{84A66323-F67F-4107-989E-2786C90677F8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D06FF0-EDC4-47F5-B040-83A3E24D09F7}" type="pres">
      <dgm:prSet presAssocID="{26E1EADF-D39A-4672-AD9F-8ABF286D928B}" presName="spacing" presStyleCnt="0"/>
      <dgm:spPr/>
    </dgm:pt>
    <dgm:pt modelId="{2D13E320-3279-49C8-BDDA-D44B4DC43B57}" type="pres">
      <dgm:prSet presAssocID="{731E8718-92C6-4C6F-A138-E1E0A72A4B14}" presName="linNode" presStyleCnt="0"/>
      <dgm:spPr/>
    </dgm:pt>
    <dgm:pt modelId="{E0A084CC-24C4-476C-B55E-E83BCC6C96B7}" type="pres">
      <dgm:prSet presAssocID="{731E8718-92C6-4C6F-A138-E1E0A72A4B14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048CC3-61A0-4837-94B1-7642248106A4}" type="pres">
      <dgm:prSet presAssocID="{731E8718-92C6-4C6F-A138-E1E0A72A4B14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4F0D16-C160-4683-8206-17BD6FBA4B24}" type="pres">
      <dgm:prSet presAssocID="{551220F5-0D5F-423C-97C0-235DC3B09572}" presName="spacing" presStyleCnt="0"/>
      <dgm:spPr/>
    </dgm:pt>
    <dgm:pt modelId="{0CA61A62-F6D6-4C60-AA81-4265AD3DEFE7}" type="pres">
      <dgm:prSet presAssocID="{95706D40-C6D3-4C9D-B14E-F2041A246033}" presName="linNode" presStyleCnt="0"/>
      <dgm:spPr/>
    </dgm:pt>
    <dgm:pt modelId="{73777975-B64D-478F-9753-515569DFA8AC}" type="pres">
      <dgm:prSet presAssocID="{95706D40-C6D3-4C9D-B14E-F2041A246033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FED41A-9BEF-4D7C-89A0-DFB8E8A49DBF}" type="pres">
      <dgm:prSet presAssocID="{95706D40-C6D3-4C9D-B14E-F2041A246033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8ECFBA-4F03-431A-B815-8C27AA1AD56B}" type="presOf" srcId="{95706D40-C6D3-4C9D-B14E-F2041A246033}" destId="{73777975-B64D-478F-9753-515569DFA8AC}" srcOrd="0" destOrd="0" presId="urn:microsoft.com/office/officeart/2005/8/layout/vList6"/>
    <dgm:cxn modelId="{823D27BB-B465-4E5D-9D6E-5E94E05EE5CB}" type="presOf" srcId="{457AD649-DE29-42D3-9D79-D13F989EF2F5}" destId="{88530A09-A5BE-4DF5-8AB4-0BFB927F2034}" srcOrd="0" destOrd="0" presId="urn:microsoft.com/office/officeart/2005/8/layout/vList6"/>
    <dgm:cxn modelId="{263C77A9-68DD-4F12-AC2C-3C339901B473}" srcId="{D7FD7B3E-7301-4FF0-8210-42F546741790}" destId="{84A66323-F67F-4107-989E-2786C90677F8}" srcOrd="1" destOrd="0" parTransId="{382A3D41-5860-4F68-A6E2-180B0D041D3B}" sibTransId="{26E1EADF-D39A-4672-AD9F-8ABF286D928B}"/>
    <dgm:cxn modelId="{B1BB6A20-CBBD-4A62-ADD8-11F9F2A27C42}" srcId="{95706D40-C6D3-4C9D-B14E-F2041A246033}" destId="{DB916B11-2946-4376-80DF-AF2944B34C26}" srcOrd="0" destOrd="0" parTransId="{A76D11C6-0DCB-4869-B45C-295A4CCFE588}" sibTransId="{ABA88896-C33A-4571-A124-FBD326BF4FC9}"/>
    <dgm:cxn modelId="{8EE11EF6-CEE6-4029-B533-9BDA1D9DD838}" type="presOf" srcId="{AF7E4881-4C72-4401-AFF7-0AC9BC0EE85A}" destId="{F0048CC3-61A0-4837-94B1-7642248106A4}" srcOrd="0" destOrd="1" presId="urn:microsoft.com/office/officeart/2005/8/layout/vList6"/>
    <dgm:cxn modelId="{CDA050F6-D00C-4526-8810-AAD7C46282BF}" srcId="{D7FD7B3E-7301-4FF0-8210-42F546741790}" destId="{95706D40-C6D3-4C9D-B14E-F2041A246033}" srcOrd="3" destOrd="0" parTransId="{E7D75489-49BB-4DDE-9569-329603BF28CA}" sibTransId="{21784064-E4FA-484F-8065-0F3D8F0A1C92}"/>
    <dgm:cxn modelId="{4CE4F169-C9F9-40D5-BE77-8E6AEE554E63}" srcId="{D7FD7B3E-7301-4FF0-8210-42F546741790}" destId="{731E8718-92C6-4C6F-A138-E1E0A72A4B14}" srcOrd="2" destOrd="0" parTransId="{7BE07439-7AC3-4A1A-9582-F984F5D3A540}" sibTransId="{551220F5-0D5F-423C-97C0-235DC3B09572}"/>
    <dgm:cxn modelId="{31C36FBE-19BD-435F-808B-E99206069430}" srcId="{95706D40-C6D3-4C9D-B14E-F2041A246033}" destId="{B62ABE81-A00D-43A1-98F8-AD5A6821F7FE}" srcOrd="2" destOrd="0" parTransId="{5D5957AC-C949-4ED0-B43B-43954D6B7A7B}" sibTransId="{F3F60592-9E90-4C36-AE75-84AD88D6911B}"/>
    <dgm:cxn modelId="{DD59BF11-6483-4299-A017-9444707422D0}" type="presOf" srcId="{DB916B11-2946-4376-80DF-AF2944B34C26}" destId="{A2FED41A-9BEF-4D7C-89A0-DFB8E8A49DBF}" srcOrd="0" destOrd="0" presId="urn:microsoft.com/office/officeart/2005/8/layout/vList6"/>
    <dgm:cxn modelId="{414CD588-7D52-4BDD-85AA-2CE9FEE23C9A}" srcId="{731E8718-92C6-4C6F-A138-E1E0A72A4B14}" destId="{AF7E4881-4C72-4401-AFF7-0AC9BC0EE85A}" srcOrd="1" destOrd="0" parTransId="{4686F5C5-2517-414D-8BA7-421F15046EEE}" sibTransId="{4D22F506-21E8-461F-9240-B39782B3430D}"/>
    <dgm:cxn modelId="{EAEB4064-DF06-409A-92D2-054DFEED8594}" srcId="{731E8718-92C6-4C6F-A138-E1E0A72A4B14}" destId="{C3A89518-459B-4425-8F47-6D300BBCFB80}" srcOrd="0" destOrd="0" parTransId="{5A8A7314-F6C9-4239-A7CC-A11478F24D54}" sibTransId="{324443A4-754A-440F-B481-DB9CADDC536B}"/>
    <dgm:cxn modelId="{065069F4-D00D-49B3-8FDC-2F3B5BA0765C}" type="presOf" srcId="{4F292B54-806A-4598-8E64-3CA0F60E5C4F}" destId="{A2FED41A-9BEF-4D7C-89A0-DFB8E8A49DBF}" srcOrd="0" destOrd="1" presId="urn:microsoft.com/office/officeart/2005/8/layout/vList6"/>
    <dgm:cxn modelId="{2618406B-C975-49B2-BFAD-5A975A1126DD}" srcId="{457AD649-DE29-42D3-9D79-D13F989EF2F5}" destId="{3E387A3C-5B29-4DAC-B884-CAC887196B55}" srcOrd="0" destOrd="0" parTransId="{CCA93B80-2D28-4F81-8D84-37A230273CF4}" sibTransId="{23D935EB-5CBD-4DDE-AED9-7098DEF72842}"/>
    <dgm:cxn modelId="{D5C675DD-99B3-4687-A874-F6F0914466D8}" type="presOf" srcId="{C3A89518-459B-4425-8F47-6D300BBCFB80}" destId="{F0048CC3-61A0-4837-94B1-7642248106A4}" srcOrd="0" destOrd="0" presId="urn:microsoft.com/office/officeart/2005/8/layout/vList6"/>
    <dgm:cxn modelId="{F6B2EE36-5C94-4FE3-97C3-4623CC446DCF}" type="presOf" srcId="{6433EAC8-91E3-4FFD-86B4-B8A3F2AD6437}" destId="{581432D3-026F-4AAB-9C29-0FBF3D0D8F33}" srcOrd="0" destOrd="1" presId="urn:microsoft.com/office/officeart/2005/8/layout/vList6"/>
    <dgm:cxn modelId="{D8503C9E-9F48-484A-BB0E-21AA829AC42B}" type="presOf" srcId="{93700122-40C0-4975-8F12-F8ED5B4C2551}" destId="{FF2358E6-0DC4-419A-99E9-358FEE96CD0C}" srcOrd="0" destOrd="1" presId="urn:microsoft.com/office/officeart/2005/8/layout/vList6"/>
    <dgm:cxn modelId="{6A1A9187-D9D8-44CE-A91D-F88CB277B6DF}" type="presOf" srcId="{3E387A3C-5B29-4DAC-B884-CAC887196B55}" destId="{FF2358E6-0DC4-419A-99E9-358FEE96CD0C}" srcOrd="0" destOrd="0" presId="urn:microsoft.com/office/officeart/2005/8/layout/vList6"/>
    <dgm:cxn modelId="{F3895606-F96D-4B0A-B160-4F4C836DDFC7}" type="presOf" srcId="{731E8718-92C6-4C6F-A138-E1E0A72A4B14}" destId="{E0A084CC-24C4-476C-B55E-E83BCC6C96B7}" srcOrd="0" destOrd="0" presId="urn:microsoft.com/office/officeart/2005/8/layout/vList6"/>
    <dgm:cxn modelId="{22AD1BD9-55C6-42E6-93B6-EB3007AECCFD}" type="presOf" srcId="{85B02E17-C3FC-4387-ADF6-AE41669D6D53}" destId="{581432D3-026F-4AAB-9C29-0FBF3D0D8F33}" srcOrd="0" destOrd="2" presId="urn:microsoft.com/office/officeart/2005/8/layout/vList6"/>
    <dgm:cxn modelId="{874787B3-CDD2-43DE-BEE0-3148EC3AD87C}" type="presOf" srcId="{D7FD7B3E-7301-4FF0-8210-42F546741790}" destId="{3A9E4B78-3C22-4D73-A160-B3F0BE6BF3DE}" srcOrd="0" destOrd="0" presId="urn:microsoft.com/office/officeart/2005/8/layout/vList6"/>
    <dgm:cxn modelId="{21352855-0024-4568-9A6D-CB247F7DB7EC}" srcId="{84A66323-F67F-4107-989E-2786C90677F8}" destId="{85B02E17-C3FC-4387-ADF6-AE41669D6D53}" srcOrd="2" destOrd="0" parTransId="{D26173CB-5BB7-4656-87F0-78012E439D05}" sibTransId="{91AB24F6-272D-4FD9-8B92-FB74A39C1945}"/>
    <dgm:cxn modelId="{F2EFCAB1-76DD-4A1C-9716-1A6ED438892A}" srcId="{D7FD7B3E-7301-4FF0-8210-42F546741790}" destId="{457AD649-DE29-42D3-9D79-D13F989EF2F5}" srcOrd="0" destOrd="0" parTransId="{07431DE6-EBAF-4245-8B62-3AB06D85725B}" sibTransId="{141A733B-8399-42F4-9CE8-5D1148526868}"/>
    <dgm:cxn modelId="{65597906-4A57-4C9E-9FA5-7E266CA4424C}" type="presOf" srcId="{B476C808-7B9E-4E3E-B26E-FBA6701B2191}" destId="{FF2358E6-0DC4-419A-99E9-358FEE96CD0C}" srcOrd="0" destOrd="2" presId="urn:microsoft.com/office/officeart/2005/8/layout/vList6"/>
    <dgm:cxn modelId="{DDB035FE-49CF-4072-AE25-162E5584E023}" type="presOf" srcId="{84A66323-F67F-4107-989E-2786C90677F8}" destId="{5C5EE7AF-0875-4ECB-B152-DEA823E6C9D4}" srcOrd="0" destOrd="0" presId="urn:microsoft.com/office/officeart/2005/8/layout/vList6"/>
    <dgm:cxn modelId="{DFFEAAC7-CB5A-4F15-894D-298C478C9E3B}" type="presOf" srcId="{B62ABE81-A00D-43A1-98F8-AD5A6821F7FE}" destId="{A2FED41A-9BEF-4D7C-89A0-DFB8E8A49DBF}" srcOrd="0" destOrd="2" presId="urn:microsoft.com/office/officeart/2005/8/layout/vList6"/>
    <dgm:cxn modelId="{0DA74748-DBBF-40F9-86F6-D8B011EEB7A2}" srcId="{84A66323-F67F-4107-989E-2786C90677F8}" destId="{8C301BFB-54A6-4077-B66F-9B777FAC2AD3}" srcOrd="0" destOrd="0" parTransId="{F8D9DA5E-5E00-4C3A-84C2-BFF817E19814}" sibTransId="{983D9055-34BB-4C7E-8A64-A440C48DD7D7}"/>
    <dgm:cxn modelId="{4EBD7D14-E85E-4B85-80C9-495DEA9295E5}" srcId="{457AD649-DE29-42D3-9D79-D13F989EF2F5}" destId="{B476C808-7B9E-4E3E-B26E-FBA6701B2191}" srcOrd="2" destOrd="0" parTransId="{D7A466DD-D16B-498A-BC02-06BCAA3F12F2}" sibTransId="{908369AF-050E-44E7-AE29-349092CFB661}"/>
    <dgm:cxn modelId="{ADCDF48C-41BC-4CDB-9969-6603A6AB4100}" srcId="{731E8718-92C6-4C6F-A138-E1E0A72A4B14}" destId="{6C7970A5-D947-4789-A56A-71C573E4ACBC}" srcOrd="2" destOrd="0" parTransId="{B30B5441-D8F0-4C00-AA85-0D78E8D9D224}" sibTransId="{E986F0FC-BAC9-4EDB-A6E0-1E1823AF87B4}"/>
    <dgm:cxn modelId="{91E41A41-2CAA-4150-9A33-D256EBD7895D}" srcId="{95706D40-C6D3-4C9D-B14E-F2041A246033}" destId="{4F292B54-806A-4598-8E64-3CA0F60E5C4F}" srcOrd="1" destOrd="0" parTransId="{6F6C3A53-C427-42B7-86E0-B4B615412D29}" sibTransId="{0F0DCC99-819C-4C10-B485-B5CBDB6DFE1B}"/>
    <dgm:cxn modelId="{1FFC1436-0750-4627-ABE6-B4A8660E0B6A}" srcId="{457AD649-DE29-42D3-9D79-D13F989EF2F5}" destId="{93700122-40C0-4975-8F12-F8ED5B4C2551}" srcOrd="1" destOrd="0" parTransId="{D6F70591-94EF-4143-903E-58BC6F36A62C}" sibTransId="{60854AFE-3871-4B0C-983A-C19D90A716A6}"/>
    <dgm:cxn modelId="{FE2ABFD2-91DF-4367-9284-C5B60879C79E}" type="presOf" srcId="{8C301BFB-54A6-4077-B66F-9B777FAC2AD3}" destId="{581432D3-026F-4AAB-9C29-0FBF3D0D8F33}" srcOrd="0" destOrd="0" presId="urn:microsoft.com/office/officeart/2005/8/layout/vList6"/>
    <dgm:cxn modelId="{80421116-AA93-45CD-B149-79A37D30216D}" type="presOf" srcId="{6C7970A5-D947-4789-A56A-71C573E4ACBC}" destId="{F0048CC3-61A0-4837-94B1-7642248106A4}" srcOrd="0" destOrd="2" presId="urn:microsoft.com/office/officeart/2005/8/layout/vList6"/>
    <dgm:cxn modelId="{340E3DD1-B6FB-4469-A753-0F9457A3884F}" srcId="{84A66323-F67F-4107-989E-2786C90677F8}" destId="{6433EAC8-91E3-4FFD-86B4-B8A3F2AD6437}" srcOrd="1" destOrd="0" parTransId="{D4FF7280-451D-4AA3-8EFB-5798A3626D4C}" sibTransId="{9277BC89-7677-4BA5-830F-83E94E2A6868}"/>
    <dgm:cxn modelId="{B3D1E103-C055-4F04-9551-F4089FE80618}" type="presParOf" srcId="{3A9E4B78-3C22-4D73-A160-B3F0BE6BF3DE}" destId="{57AD979E-92DC-4712-80D2-61C182D4460B}" srcOrd="0" destOrd="0" presId="urn:microsoft.com/office/officeart/2005/8/layout/vList6"/>
    <dgm:cxn modelId="{068A4F6D-84AA-41BE-A758-5F0156EABFCC}" type="presParOf" srcId="{57AD979E-92DC-4712-80D2-61C182D4460B}" destId="{88530A09-A5BE-4DF5-8AB4-0BFB927F2034}" srcOrd="0" destOrd="0" presId="urn:microsoft.com/office/officeart/2005/8/layout/vList6"/>
    <dgm:cxn modelId="{A497CFE6-567B-4048-BAB6-BEACCF3E0721}" type="presParOf" srcId="{57AD979E-92DC-4712-80D2-61C182D4460B}" destId="{FF2358E6-0DC4-419A-99E9-358FEE96CD0C}" srcOrd="1" destOrd="0" presId="urn:microsoft.com/office/officeart/2005/8/layout/vList6"/>
    <dgm:cxn modelId="{5A826ACC-2127-4033-977B-DC502E3ECBA4}" type="presParOf" srcId="{3A9E4B78-3C22-4D73-A160-B3F0BE6BF3DE}" destId="{0CFB2D9B-1685-4792-B90A-3A6BEBA6D5A5}" srcOrd="1" destOrd="0" presId="urn:microsoft.com/office/officeart/2005/8/layout/vList6"/>
    <dgm:cxn modelId="{1FD78ED6-E173-4739-B9AD-129CB46776BD}" type="presParOf" srcId="{3A9E4B78-3C22-4D73-A160-B3F0BE6BF3DE}" destId="{D973F755-2B46-434C-B027-951CFD2EF992}" srcOrd="2" destOrd="0" presId="urn:microsoft.com/office/officeart/2005/8/layout/vList6"/>
    <dgm:cxn modelId="{4BDA78A4-41E0-4220-AD2D-037F0A686BE4}" type="presParOf" srcId="{D973F755-2B46-434C-B027-951CFD2EF992}" destId="{5C5EE7AF-0875-4ECB-B152-DEA823E6C9D4}" srcOrd="0" destOrd="0" presId="urn:microsoft.com/office/officeart/2005/8/layout/vList6"/>
    <dgm:cxn modelId="{D03F1286-80FB-4A0C-BF4C-5891A028B51B}" type="presParOf" srcId="{D973F755-2B46-434C-B027-951CFD2EF992}" destId="{581432D3-026F-4AAB-9C29-0FBF3D0D8F33}" srcOrd="1" destOrd="0" presId="urn:microsoft.com/office/officeart/2005/8/layout/vList6"/>
    <dgm:cxn modelId="{F353EFF0-D2A8-48D5-8605-480CAAE83B35}" type="presParOf" srcId="{3A9E4B78-3C22-4D73-A160-B3F0BE6BF3DE}" destId="{07D06FF0-EDC4-47F5-B040-83A3E24D09F7}" srcOrd="3" destOrd="0" presId="urn:microsoft.com/office/officeart/2005/8/layout/vList6"/>
    <dgm:cxn modelId="{83E478C9-B6BA-42E6-A86F-2A0E0A5D445C}" type="presParOf" srcId="{3A9E4B78-3C22-4D73-A160-B3F0BE6BF3DE}" destId="{2D13E320-3279-49C8-BDDA-D44B4DC43B57}" srcOrd="4" destOrd="0" presId="urn:microsoft.com/office/officeart/2005/8/layout/vList6"/>
    <dgm:cxn modelId="{F7B5F9B2-F6E2-4CA0-901E-F3553AE3BB5D}" type="presParOf" srcId="{2D13E320-3279-49C8-BDDA-D44B4DC43B57}" destId="{E0A084CC-24C4-476C-B55E-E83BCC6C96B7}" srcOrd="0" destOrd="0" presId="urn:microsoft.com/office/officeart/2005/8/layout/vList6"/>
    <dgm:cxn modelId="{5DC74D96-8BAF-4D0A-B3B5-EC050A909B60}" type="presParOf" srcId="{2D13E320-3279-49C8-BDDA-D44B4DC43B57}" destId="{F0048CC3-61A0-4837-94B1-7642248106A4}" srcOrd="1" destOrd="0" presId="urn:microsoft.com/office/officeart/2005/8/layout/vList6"/>
    <dgm:cxn modelId="{139158E3-D90F-4EC8-816C-0A7151992BEC}" type="presParOf" srcId="{3A9E4B78-3C22-4D73-A160-B3F0BE6BF3DE}" destId="{4E4F0D16-C160-4683-8206-17BD6FBA4B24}" srcOrd="5" destOrd="0" presId="urn:microsoft.com/office/officeart/2005/8/layout/vList6"/>
    <dgm:cxn modelId="{07B5FFA2-DA1A-48AA-8E20-D471D8FA16C3}" type="presParOf" srcId="{3A9E4B78-3C22-4D73-A160-B3F0BE6BF3DE}" destId="{0CA61A62-F6D6-4C60-AA81-4265AD3DEFE7}" srcOrd="6" destOrd="0" presId="urn:microsoft.com/office/officeart/2005/8/layout/vList6"/>
    <dgm:cxn modelId="{A8CAC14A-EC27-4B20-87CD-818DA207C2A5}" type="presParOf" srcId="{0CA61A62-F6D6-4C60-AA81-4265AD3DEFE7}" destId="{73777975-B64D-478F-9753-515569DFA8AC}" srcOrd="0" destOrd="0" presId="urn:microsoft.com/office/officeart/2005/8/layout/vList6"/>
    <dgm:cxn modelId="{46F71AF0-AD94-42BD-B4B5-5B481BD67D41}" type="presParOf" srcId="{0CA61A62-F6D6-4C60-AA81-4265AD3DEFE7}" destId="{A2FED41A-9BEF-4D7C-89A0-DFB8E8A49DB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FD7B3E-7301-4FF0-8210-42F546741790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7AD649-DE29-42D3-9D79-D13F989EF2F5}">
      <dgm:prSet phldrT="[Text]"/>
      <dgm:spPr/>
      <dgm:t>
        <a:bodyPr/>
        <a:lstStyle/>
        <a:p>
          <a:r>
            <a:rPr lang="en-US" dirty="0" smtClean="0"/>
            <a:t>Health &amp; Safety</a:t>
          </a:r>
          <a:endParaRPr lang="en-US" dirty="0"/>
        </a:p>
      </dgm:t>
    </dgm:pt>
    <dgm:pt modelId="{07431DE6-EBAF-4245-8B62-3AB06D85725B}" type="parTrans" cxnId="{F2EFCAB1-76DD-4A1C-9716-1A6ED438892A}">
      <dgm:prSet/>
      <dgm:spPr/>
      <dgm:t>
        <a:bodyPr/>
        <a:lstStyle/>
        <a:p>
          <a:endParaRPr lang="en-US"/>
        </a:p>
      </dgm:t>
    </dgm:pt>
    <dgm:pt modelId="{141A733B-8399-42F4-9CE8-5D1148526868}" type="sibTrans" cxnId="{F2EFCAB1-76DD-4A1C-9716-1A6ED438892A}">
      <dgm:prSet/>
      <dgm:spPr/>
      <dgm:t>
        <a:bodyPr/>
        <a:lstStyle/>
        <a:p>
          <a:endParaRPr lang="en-US"/>
        </a:p>
      </dgm:t>
    </dgm:pt>
    <dgm:pt modelId="{3E387A3C-5B29-4DAC-B884-CAC887196B55}">
      <dgm:prSet phldrT="[Text]"/>
      <dgm:spPr/>
      <dgm:t>
        <a:bodyPr/>
        <a:lstStyle/>
        <a:p>
          <a:r>
            <a:rPr lang="en-US" dirty="0" smtClean="0"/>
            <a:t>Direct: mold, venting, CO, gas leaks</a:t>
          </a:r>
          <a:endParaRPr lang="en-US" dirty="0"/>
        </a:p>
      </dgm:t>
    </dgm:pt>
    <dgm:pt modelId="{CCA93B80-2D28-4F81-8D84-37A230273CF4}" type="parTrans" cxnId="{2618406B-C975-49B2-BFAD-5A975A1126DD}">
      <dgm:prSet/>
      <dgm:spPr/>
      <dgm:t>
        <a:bodyPr/>
        <a:lstStyle/>
        <a:p>
          <a:endParaRPr lang="en-US"/>
        </a:p>
      </dgm:t>
    </dgm:pt>
    <dgm:pt modelId="{23D935EB-5CBD-4DDE-AED9-7098DEF72842}" type="sibTrans" cxnId="{2618406B-C975-49B2-BFAD-5A975A1126DD}">
      <dgm:prSet/>
      <dgm:spPr/>
      <dgm:t>
        <a:bodyPr/>
        <a:lstStyle/>
        <a:p>
          <a:endParaRPr lang="en-US"/>
        </a:p>
      </dgm:t>
    </dgm:pt>
    <dgm:pt modelId="{84A66323-F67F-4107-989E-2786C90677F8}">
      <dgm:prSet phldrT="[Text]"/>
      <dgm:spPr/>
      <dgm:t>
        <a:bodyPr/>
        <a:lstStyle/>
        <a:p>
          <a:r>
            <a:rPr lang="en-US" dirty="0" smtClean="0"/>
            <a:t>Energy Affordability</a:t>
          </a:r>
          <a:endParaRPr lang="en-US" dirty="0"/>
        </a:p>
      </dgm:t>
    </dgm:pt>
    <dgm:pt modelId="{382A3D41-5860-4F68-A6E2-180B0D041D3B}" type="parTrans" cxnId="{263C77A9-68DD-4F12-AC2C-3C339901B473}">
      <dgm:prSet/>
      <dgm:spPr/>
      <dgm:t>
        <a:bodyPr/>
        <a:lstStyle/>
        <a:p>
          <a:endParaRPr lang="en-US"/>
        </a:p>
      </dgm:t>
    </dgm:pt>
    <dgm:pt modelId="{26E1EADF-D39A-4672-AD9F-8ABF286D928B}" type="sibTrans" cxnId="{263C77A9-68DD-4F12-AC2C-3C339901B473}">
      <dgm:prSet/>
      <dgm:spPr/>
      <dgm:t>
        <a:bodyPr/>
        <a:lstStyle/>
        <a:p>
          <a:endParaRPr lang="en-US"/>
        </a:p>
      </dgm:t>
    </dgm:pt>
    <dgm:pt modelId="{8C301BFB-54A6-4077-B66F-9B777FAC2AD3}">
      <dgm:prSet phldrT="[Text]"/>
      <dgm:spPr/>
      <dgm:t>
        <a:bodyPr/>
        <a:lstStyle/>
        <a:p>
          <a:r>
            <a:rPr lang="en-US" dirty="0" smtClean="0"/>
            <a:t>Reduce energy bills for high usage</a:t>
          </a:r>
          <a:endParaRPr lang="en-US" dirty="0"/>
        </a:p>
      </dgm:t>
    </dgm:pt>
    <dgm:pt modelId="{F8D9DA5E-5E00-4C3A-84C2-BFF817E19814}" type="parTrans" cxnId="{0DA74748-DBBF-40F9-86F6-D8B011EEB7A2}">
      <dgm:prSet/>
      <dgm:spPr/>
      <dgm:t>
        <a:bodyPr/>
        <a:lstStyle/>
        <a:p>
          <a:endParaRPr lang="en-US"/>
        </a:p>
      </dgm:t>
    </dgm:pt>
    <dgm:pt modelId="{983D9055-34BB-4C7E-8A64-A440C48DD7D7}" type="sibTrans" cxnId="{0DA74748-DBBF-40F9-86F6-D8B011EEB7A2}">
      <dgm:prSet/>
      <dgm:spPr/>
      <dgm:t>
        <a:bodyPr/>
        <a:lstStyle/>
        <a:p>
          <a:endParaRPr lang="en-US"/>
        </a:p>
      </dgm:t>
    </dgm:pt>
    <dgm:pt modelId="{731E8718-92C6-4C6F-A138-E1E0A72A4B14}">
      <dgm:prSet phldrT="[Text]"/>
      <dgm:spPr/>
      <dgm:t>
        <a:bodyPr/>
        <a:lstStyle/>
        <a:p>
          <a:r>
            <a:rPr lang="en-US" dirty="0" smtClean="0"/>
            <a:t>Environmental Impact</a:t>
          </a:r>
          <a:endParaRPr lang="en-US" dirty="0"/>
        </a:p>
      </dgm:t>
    </dgm:pt>
    <dgm:pt modelId="{7BE07439-7AC3-4A1A-9582-F984F5D3A540}" type="parTrans" cxnId="{4CE4F169-C9F9-40D5-BE77-8E6AEE554E63}">
      <dgm:prSet/>
      <dgm:spPr/>
      <dgm:t>
        <a:bodyPr/>
        <a:lstStyle/>
        <a:p>
          <a:endParaRPr lang="en-US"/>
        </a:p>
      </dgm:t>
    </dgm:pt>
    <dgm:pt modelId="{551220F5-0D5F-423C-97C0-235DC3B09572}" type="sibTrans" cxnId="{4CE4F169-C9F9-40D5-BE77-8E6AEE554E63}">
      <dgm:prSet/>
      <dgm:spPr/>
      <dgm:t>
        <a:bodyPr/>
        <a:lstStyle/>
        <a:p>
          <a:endParaRPr lang="en-US"/>
        </a:p>
      </dgm:t>
    </dgm:pt>
    <dgm:pt modelId="{95706D40-C6D3-4C9D-B14E-F2041A246033}">
      <dgm:prSet phldrT="[Text]"/>
      <dgm:spPr/>
      <dgm:t>
        <a:bodyPr/>
        <a:lstStyle/>
        <a:p>
          <a:r>
            <a:rPr lang="en-US" dirty="0" smtClean="0"/>
            <a:t>Economic Development</a:t>
          </a:r>
          <a:endParaRPr lang="en-US" dirty="0"/>
        </a:p>
      </dgm:t>
    </dgm:pt>
    <dgm:pt modelId="{E7D75489-49BB-4DDE-9569-329603BF28CA}" type="parTrans" cxnId="{CDA050F6-D00C-4526-8810-AAD7C46282BF}">
      <dgm:prSet/>
      <dgm:spPr/>
      <dgm:t>
        <a:bodyPr/>
        <a:lstStyle/>
        <a:p>
          <a:endParaRPr lang="en-US"/>
        </a:p>
      </dgm:t>
    </dgm:pt>
    <dgm:pt modelId="{21784064-E4FA-484F-8065-0F3D8F0A1C92}" type="sibTrans" cxnId="{CDA050F6-D00C-4526-8810-AAD7C46282BF}">
      <dgm:prSet/>
      <dgm:spPr/>
      <dgm:t>
        <a:bodyPr/>
        <a:lstStyle/>
        <a:p>
          <a:endParaRPr lang="en-US"/>
        </a:p>
      </dgm:t>
    </dgm:pt>
    <dgm:pt modelId="{C3A89518-459B-4425-8F47-6D300BBCFB80}">
      <dgm:prSet phldrT="[Text]"/>
      <dgm:spPr/>
      <dgm:t>
        <a:bodyPr/>
        <a:lstStyle/>
        <a:p>
          <a:r>
            <a:rPr lang="en-US" dirty="0" smtClean="0"/>
            <a:t>Target dirty fuels, urban areas</a:t>
          </a:r>
          <a:endParaRPr lang="en-US" dirty="0"/>
        </a:p>
      </dgm:t>
    </dgm:pt>
    <dgm:pt modelId="{5A8A7314-F6C9-4239-A7CC-A11478F24D54}" type="parTrans" cxnId="{EAEB4064-DF06-409A-92D2-054DFEED8594}">
      <dgm:prSet/>
      <dgm:spPr/>
      <dgm:t>
        <a:bodyPr/>
        <a:lstStyle/>
        <a:p>
          <a:endParaRPr lang="en-US"/>
        </a:p>
      </dgm:t>
    </dgm:pt>
    <dgm:pt modelId="{324443A4-754A-440F-B481-DB9CADDC536B}" type="sibTrans" cxnId="{EAEB4064-DF06-409A-92D2-054DFEED8594}">
      <dgm:prSet/>
      <dgm:spPr/>
      <dgm:t>
        <a:bodyPr/>
        <a:lstStyle/>
        <a:p>
          <a:endParaRPr lang="en-US"/>
        </a:p>
      </dgm:t>
    </dgm:pt>
    <dgm:pt modelId="{DB916B11-2946-4376-80DF-AF2944B34C26}">
      <dgm:prSet phldrT="[Text]"/>
      <dgm:spPr/>
      <dgm:t>
        <a:bodyPr/>
        <a:lstStyle/>
        <a:p>
          <a:r>
            <a:rPr lang="en-US" dirty="0" smtClean="0"/>
            <a:t>Innovative Methods</a:t>
          </a:r>
          <a:endParaRPr lang="en-US" dirty="0"/>
        </a:p>
      </dgm:t>
    </dgm:pt>
    <dgm:pt modelId="{A76D11C6-0DCB-4869-B45C-295A4CCFE588}" type="parTrans" cxnId="{B1BB6A20-CBBD-4A62-ADD8-11F9F2A27C42}">
      <dgm:prSet/>
      <dgm:spPr/>
      <dgm:t>
        <a:bodyPr/>
        <a:lstStyle/>
        <a:p>
          <a:endParaRPr lang="en-US"/>
        </a:p>
      </dgm:t>
    </dgm:pt>
    <dgm:pt modelId="{ABA88896-C33A-4571-A124-FBD326BF4FC9}" type="sibTrans" cxnId="{B1BB6A20-CBBD-4A62-ADD8-11F9F2A27C42}">
      <dgm:prSet/>
      <dgm:spPr/>
      <dgm:t>
        <a:bodyPr/>
        <a:lstStyle/>
        <a:p>
          <a:endParaRPr lang="en-US"/>
        </a:p>
      </dgm:t>
    </dgm:pt>
    <dgm:pt modelId="{C42C39D1-82AB-4913-939F-A413958F0C38}">
      <dgm:prSet phldrT="[Text]"/>
      <dgm:spPr/>
      <dgm:t>
        <a:bodyPr/>
        <a:lstStyle/>
        <a:p>
          <a:r>
            <a:rPr lang="en-US" dirty="0" smtClean="0"/>
            <a:t>Create local jobs</a:t>
          </a:r>
          <a:endParaRPr lang="en-US" dirty="0"/>
        </a:p>
      </dgm:t>
    </dgm:pt>
    <dgm:pt modelId="{460E6C76-BA31-4CDB-AE42-309B50097BA7}" type="parTrans" cxnId="{1140854D-99FA-484C-921B-A7E6658CADC1}">
      <dgm:prSet/>
      <dgm:spPr/>
      <dgm:t>
        <a:bodyPr/>
        <a:lstStyle/>
        <a:p>
          <a:endParaRPr lang="en-US"/>
        </a:p>
      </dgm:t>
    </dgm:pt>
    <dgm:pt modelId="{A4870A91-D2A5-4B76-9AA2-EB332E022E44}" type="sibTrans" cxnId="{1140854D-99FA-484C-921B-A7E6658CADC1}">
      <dgm:prSet/>
      <dgm:spPr/>
      <dgm:t>
        <a:bodyPr/>
        <a:lstStyle/>
        <a:p>
          <a:endParaRPr lang="en-US"/>
        </a:p>
      </dgm:t>
    </dgm:pt>
    <dgm:pt modelId="{56464DE9-A23C-4FC4-A287-8A7D65F7EFEA}">
      <dgm:prSet phldrT="[Text]"/>
      <dgm:spPr/>
      <dgm:t>
        <a:bodyPr/>
        <a:lstStyle/>
        <a:p>
          <a:r>
            <a:rPr lang="en-US" dirty="0" smtClean="0"/>
            <a:t>Indirect: temperature, affordability</a:t>
          </a:r>
          <a:endParaRPr lang="en-US" dirty="0"/>
        </a:p>
      </dgm:t>
    </dgm:pt>
    <dgm:pt modelId="{7A801948-5D1D-4B1F-AFD4-1FD566105F5F}" type="parTrans" cxnId="{2C8562C0-6D30-4172-876E-F19CFFF35A23}">
      <dgm:prSet/>
      <dgm:spPr/>
      <dgm:t>
        <a:bodyPr/>
        <a:lstStyle/>
        <a:p>
          <a:endParaRPr lang="en-US"/>
        </a:p>
      </dgm:t>
    </dgm:pt>
    <dgm:pt modelId="{E949E923-3C7C-426F-9784-30BA805D3096}" type="sibTrans" cxnId="{2C8562C0-6D30-4172-876E-F19CFFF35A23}">
      <dgm:prSet/>
      <dgm:spPr/>
      <dgm:t>
        <a:bodyPr/>
        <a:lstStyle/>
        <a:p>
          <a:endParaRPr lang="en-US"/>
        </a:p>
      </dgm:t>
    </dgm:pt>
    <dgm:pt modelId="{3F8497BA-873D-4E5B-8642-7676FA2E01E3}">
      <dgm:prSet phldrT="[Text]"/>
      <dgm:spPr/>
      <dgm:t>
        <a:bodyPr/>
        <a:lstStyle/>
        <a:p>
          <a:r>
            <a:rPr lang="en-US" dirty="0" smtClean="0"/>
            <a:t>Energy burden statistics</a:t>
          </a:r>
          <a:endParaRPr lang="en-US" dirty="0"/>
        </a:p>
      </dgm:t>
    </dgm:pt>
    <dgm:pt modelId="{5ECB789A-BF90-4EAC-907A-70B28344F641}" type="parTrans" cxnId="{079F1F70-F344-446E-BB6D-C39E2C6A0282}">
      <dgm:prSet/>
      <dgm:spPr/>
      <dgm:t>
        <a:bodyPr/>
        <a:lstStyle/>
        <a:p>
          <a:endParaRPr lang="en-US"/>
        </a:p>
      </dgm:t>
    </dgm:pt>
    <dgm:pt modelId="{83F374AA-50FB-440F-A96E-97313B9592C2}" type="sibTrans" cxnId="{079F1F70-F344-446E-BB6D-C39E2C6A0282}">
      <dgm:prSet/>
      <dgm:spPr/>
      <dgm:t>
        <a:bodyPr/>
        <a:lstStyle/>
        <a:p>
          <a:endParaRPr lang="en-US"/>
        </a:p>
      </dgm:t>
    </dgm:pt>
    <dgm:pt modelId="{A317D7D1-CBF5-49C5-983D-58853550602C}">
      <dgm:prSet phldrT="[Text]"/>
      <dgm:spPr/>
      <dgm:t>
        <a:bodyPr/>
        <a:lstStyle/>
        <a:p>
          <a:r>
            <a:rPr lang="en-US" dirty="0" smtClean="0"/>
            <a:t>Electricity usage</a:t>
          </a:r>
          <a:endParaRPr lang="en-US" dirty="0"/>
        </a:p>
      </dgm:t>
    </dgm:pt>
    <dgm:pt modelId="{8BD7EEE0-3628-4E38-A698-F43F4FCE3E3E}" type="parTrans" cxnId="{06CF76E7-1F15-4C5B-9155-6D4D24A9ACC9}">
      <dgm:prSet/>
      <dgm:spPr/>
      <dgm:t>
        <a:bodyPr/>
        <a:lstStyle/>
        <a:p>
          <a:endParaRPr lang="en-US"/>
        </a:p>
      </dgm:t>
    </dgm:pt>
    <dgm:pt modelId="{1A91E1EF-C844-4DEE-80B9-34F2B0E3A3C0}" type="sibTrans" cxnId="{06CF76E7-1F15-4C5B-9155-6D4D24A9ACC9}">
      <dgm:prSet/>
      <dgm:spPr/>
      <dgm:t>
        <a:bodyPr/>
        <a:lstStyle/>
        <a:p>
          <a:endParaRPr lang="en-US"/>
        </a:p>
      </dgm:t>
    </dgm:pt>
    <dgm:pt modelId="{CBDD9970-F226-4D67-A44B-9A95122804E1}">
      <dgm:prSet phldrT="[Text]"/>
      <dgm:spPr/>
      <dgm:t>
        <a:bodyPr/>
        <a:lstStyle/>
        <a:p>
          <a:r>
            <a:rPr lang="en-US" dirty="0" smtClean="0"/>
            <a:t>Increase output</a:t>
          </a:r>
          <a:endParaRPr lang="en-US" dirty="0"/>
        </a:p>
      </dgm:t>
    </dgm:pt>
    <dgm:pt modelId="{C920B91F-B4CA-4500-854F-D1338B4EABA7}" type="parTrans" cxnId="{BA6447B7-6E27-42F5-A76A-840ABE315B39}">
      <dgm:prSet/>
      <dgm:spPr/>
      <dgm:t>
        <a:bodyPr/>
        <a:lstStyle/>
        <a:p>
          <a:endParaRPr lang="en-US"/>
        </a:p>
      </dgm:t>
    </dgm:pt>
    <dgm:pt modelId="{D796C3EC-183B-42C2-B1B1-65213BFE3868}" type="sibTrans" cxnId="{BA6447B7-6E27-42F5-A76A-840ABE315B39}">
      <dgm:prSet/>
      <dgm:spPr/>
      <dgm:t>
        <a:bodyPr/>
        <a:lstStyle/>
        <a:p>
          <a:endParaRPr lang="en-US"/>
        </a:p>
      </dgm:t>
    </dgm:pt>
    <dgm:pt modelId="{B5655903-1291-4484-9112-50945981D2AC}">
      <dgm:prSet phldrT="[Text]"/>
      <dgm:spPr/>
      <dgm:t>
        <a:bodyPr/>
        <a:lstStyle/>
        <a:p>
          <a:r>
            <a:rPr lang="en-US" dirty="0" smtClean="0"/>
            <a:t>Test new measures or systems</a:t>
          </a:r>
          <a:endParaRPr lang="en-US" dirty="0"/>
        </a:p>
      </dgm:t>
    </dgm:pt>
    <dgm:pt modelId="{CC0D3057-0E04-4462-94D7-FDEB8370A5B1}" type="parTrans" cxnId="{CD5FA628-66E0-440E-9C70-E15E471CDF4F}">
      <dgm:prSet/>
      <dgm:spPr/>
      <dgm:t>
        <a:bodyPr/>
        <a:lstStyle/>
        <a:p>
          <a:endParaRPr lang="en-US"/>
        </a:p>
      </dgm:t>
    </dgm:pt>
    <dgm:pt modelId="{49223D67-9895-479F-A688-343E934186E6}" type="sibTrans" cxnId="{CD5FA628-66E0-440E-9C70-E15E471CDF4F}">
      <dgm:prSet/>
      <dgm:spPr/>
      <dgm:t>
        <a:bodyPr/>
        <a:lstStyle/>
        <a:p>
          <a:endParaRPr lang="en-US"/>
        </a:p>
      </dgm:t>
    </dgm:pt>
    <dgm:pt modelId="{00AD0679-E427-4834-91E3-262F936D8955}">
      <dgm:prSet phldrT="[Text]"/>
      <dgm:spPr/>
      <dgm:t>
        <a:bodyPr/>
        <a:lstStyle/>
        <a:p>
          <a:r>
            <a:rPr lang="en-US" dirty="0" smtClean="0"/>
            <a:t>Pilot test, longer term improvements</a:t>
          </a:r>
          <a:endParaRPr lang="en-US" dirty="0"/>
        </a:p>
      </dgm:t>
    </dgm:pt>
    <dgm:pt modelId="{99ECFE30-DD4F-4BC0-BB25-9334D4325F26}" type="parTrans" cxnId="{472EB7B4-33C0-455E-9F77-687517078964}">
      <dgm:prSet/>
      <dgm:spPr/>
      <dgm:t>
        <a:bodyPr/>
        <a:lstStyle/>
        <a:p>
          <a:endParaRPr lang="en-US"/>
        </a:p>
      </dgm:t>
    </dgm:pt>
    <dgm:pt modelId="{12B31857-EF8B-4F73-8A58-522C3B052894}" type="sibTrans" cxnId="{472EB7B4-33C0-455E-9F77-687517078964}">
      <dgm:prSet/>
      <dgm:spPr/>
      <dgm:t>
        <a:bodyPr/>
        <a:lstStyle/>
        <a:p>
          <a:endParaRPr lang="en-US"/>
        </a:p>
      </dgm:t>
    </dgm:pt>
    <dgm:pt modelId="{3A9E4B78-3C22-4D73-A160-B3F0BE6BF3DE}" type="pres">
      <dgm:prSet presAssocID="{D7FD7B3E-7301-4FF0-8210-42F54674179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7AD979E-92DC-4712-80D2-61C182D4460B}" type="pres">
      <dgm:prSet presAssocID="{457AD649-DE29-42D3-9D79-D13F989EF2F5}" presName="linNode" presStyleCnt="0"/>
      <dgm:spPr/>
    </dgm:pt>
    <dgm:pt modelId="{88530A09-A5BE-4DF5-8AB4-0BFB927F2034}" type="pres">
      <dgm:prSet presAssocID="{457AD649-DE29-42D3-9D79-D13F989EF2F5}" presName="parent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2358E6-0DC4-419A-99E9-358FEE96CD0C}" type="pres">
      <dgm:prSet presAssocID="{457AD649-DE29-42D3-9D79-D13F989EF2F5}" presName="childShp" presStyleLbl="b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FB2D9B-1685-4792-B90A-3A6BEBA6D5A5}" type="pres">
      <dgm:prSet presAssocID="{141A733B-8399-42F4-9CE8-5D1148526868}" presName="spacing" presStyleCnt="0"/>
      <dgm:spPr/>
    </dgm:pt>
    <dgm:pt modelId="{D973F755-2B46-434C-B027-951CFD2EF992}" type="pres">
      <dgm:prSet presAssocID="{84A66323-F67F-4107-989E-2786C90677F8}" presName="linNode" presStyleCnt="0"/>
      <dgm:spPr/>
    </dgm:pt>
    <dgm:pt modelId="{5C5EE7AF-0875-4ECB-B152-DEA823E6C9D4}" type="pres">
      <dgm:prSet presAssocID="{84A66323-F67F-4107-989E-2786C90677F8}" presName="parent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1432D3-026F-4AAB-9C29-0FBF3D0D8F33}" type="pres">
      <dgm:prSet presAssocID="{84A66323-F67F-4107-989E-2786C90677F8}" presName="childShp" presStyleLbl="b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D06FF0-EDC4-47F5-B040-83A3E24D09F7}" type="pres">
      <dgm:prSet presAssocID="{26E1EADF-D39A-4672-AD9F-8ABF286D928B}" presName="spacing" presStyleCnt="0"/>
      <dgm:spPr/>
    </dgm:pt>
    <dgm:pt modelId="{2D13E320-3279-49C8-BDDA-D44B4DC43B57}" type="pres">
      <dgm:prSet presAssocID="{731E8718-92C6-4C6F-A138-E1E0A72A4B14}" presName="linNode" presStyleCnt="0"/>
      <dgm:spPr/>
    </dgm:pt>
    <dgm:pt modelId="{E0A084CC-24C4-476C-B55E-E83BCC6C96B7}" type="pres">
      <dgm:prSet presAssocID="{731E8718-92C6-4C6F-A138-E1E0A72A4B14}" presName="parent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048CC3-61A0-4837-94B1-7642248106A4}" type="pres">
      <dgm:prSet presAssocID="{731E8718-92C6-4C6F-A138-E1E0A72A4B14}" presName="childShp" presStyleLbl="b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4F0D16-C160-4683-8206-17BD6FBA4B24}" type="pres">
      <dgm:prSet presAssocID="{551220F5-0D5F-423C-97C0-235DC3B09572}" presName="spacing" presStyleCnt="0"/>
      <dgm:spPr/>
    </dgm:pt>
    <dgm:pt modelId="{0CA61A62-F6D6-4C60-AA81-4265AD3DEFE7}" type="pres">
      <dgm:prSet presAssocID="{95706D40-C6D3-4C9D-B14E-F2041A246033}" presName="linNode" presStyleCnt="0"/>
      <dgm:spPr/>
    </dgm:pt>
    <dgm:pt modelId="{73777975-B64D-478F-9753-515569DFA8AC}" type="pres">
      <dgm:prSet presAssocID="{95706D40-C6D3-4C9D-B14E-F2041A246033}" presName="parent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FED41A-9BEF-4D7C-89A0-DFB8E8A49DBF}" type="pres">
      <dgm:prSet presAssocID="{95706D40-C6D3-4C9D-B14E-F2041A246033}" presName="childShp" presStyleLbl="b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90ED19-B3D1-463B-88A1-E017F84084C1}" type="pres">
      <dgm:prSet presAssocID="{21784064-E4FA-484F-8065-0F3D8F0A1C92}" presName="spacing" presStyleCnt="0"/>
      <dgm:spPr/>
    </dgm:pt>
    <dgm:pt modelId="{B6B956E9-E0DE-471B-ADF7-4A300C774529}" type="pres">
      <dgm:prSet presAssocID="{DB916B11-2946-4376-80DF-AF2944B34C26}" presName="linNode" presStyleCnt="0"/>
      <dgm:spPr/>
    </dgm:pt>
    <dgm:pt modelId="{5CDE30A2-B4A7-4D98-AC2E-886CBF81FCB5}" type="pres">
      <dgm:prSet presAssocID="{DB916B11-2946-4376-80DF-AF2944B34C26}" presName="parent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CEBAAB-1F93-44B5-9EE4-07CE15256C92}" type="pres">
      <dgm:prSet presAssocID="{DB916B11-2946-4376-80DF-AF2944B34C26}" presName="childShp" presStyleLbl="b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3C77A9-68DD-4F12-AC2C-3C339901B473}" srcId="{D7FD7B3E-7301-4FF0-8210-42F546741790}" destId="{84A66323-F67F-4107-989E-2786C90677F8}" srcOrd="1" destOrd="0" parTransId="{382A3D41-5860-4F68-A6E2-180B0D041D3B}" sibTransId="{26E1EADF-D39A-4672-AD9F-8ABF286D928B}"/>
    <dgm:cxn modelId="{B1BB6A20-CBBD-4A62-ADD8-11F9F2A27C42}" srcId="{D7FD7B3E-7301-4FF0-8210-42F546741790}" destId="{DB916B11-2946-4376-80DF-AF2944B34C26}" srcOrd="4" destOrd="0" parTransId="{A76D11C6-0DCB-4869-B45C-295A4CCFE588}" sibTransId="{ABA88896-C33A-4571-A124-FBD326BF4FC9}"/>
    <dgm:cxn modelId="{CDA050F6-D00C-4526-8810-AAD7C46282BF}" srcId="{D7FD7B3E-7301-4FF0-8210-42F546741790}" destId="{95706D40-C6D3-4C9D-B14E-F2041A246033}" srcOrd="3" destOrd="0" parTransId="{E7D75489-49BB-4DDE-9569-329603BF28CA}" sibTransId="{21784064-E4FA-484F-8065-0F3D8F0A1C92}"/>
    <dgm:cxn modelId="{802E80DD-7E20-4658-9B40-696744BA67E4}" type="presOf" srcId="{A317D7D1-CBF5-49C5-983D-58853550602C}" destId="{F0048CC3-61A0-4837-94B1-7642248106A4}" srcOrd="0" destOrd="1" presId="urn:microsoft.com/office/officeart/2005/8/layout/vList6"/>
    <dgm:cxn modelId="{4CE4F169-C9F9-40D5-BE77-8E6AEE554E63}" srcId="{D7FD7B3E-7301-4FF0-8210-42F546741790}" destId="{731E8718-92C6-4C6F-A138-E1E0A72A4B14}" srcOrd="2" destOrd="0" parTransId="{7BE07439-7AC3-4A1A-9582-F984F5D3A540}" sibTransId="{551220F5-0D5F-423C-97C0-235DC3B09572}"/>
    <dgm:cxn modelId="{1140854D-99FA-484C-921B-A7E6658CADC1}" srcId="{95706D40-C6D3-4C9D-B14E-F2041A246033}" destId="{C42C39D1-82AB-4913-939F-A413958F0C38}" srcOrd="0" destOrd="0" parTransId="{460E6C76-BA31-4CDB-AE42-309B50097BA7}" sibTransId="{A4870A91-D2A5-4B76-9AA2-EB332E022E44}"/>
    <dgm:cxn modelId="{CD0D335F-3C45-4EB9-9AFA-9958FF35F003}" type="presOf" srcId="{8C301BFB-54A6-4077-B66F-9B777FAC2AD3}" destId="{581432D3-026F-4AAB-9C29-0FBF3D0D8F33}" srcOrd="0" destOrd="0" presId="urn:microsoft.com/office/officeart/2005/8/layout/vList6"/>
    <dgm:cxn modelId="{EAEB4064-DF06-409A-92D2-054DFEED8594}" srcId="{731E8718-92C6-4C6F-A138-E1E0A72A4B14}" destId="{C3A89518-459B-4425-8F47-6D300BBCFB80}" srcOrd="0" destOrd="0" parTransId="{5A8A7314-F6C9-4239-A7CC-A11478F24D54}" sibTransId="{324443A4-754A-440F-B481-DB9CADDC536B}"/>
    <dgm:cxn modelId="{A40F8596-25D2-411A-98E8-CBE309861B5C}" type="presOf" srcId="{731E8718-92C6-4C6F-A138-E1E0A72A4B14}" destId="{E0A084CC-24C4-476C-B55E-E83BCC6C96B7}" srcOrd="0" destOrd="0" presId="urn:microsoft.com/office/officeart/2005/8/layout/vList6"/>
    <dgm:cxn modelId="{A51BB1DF-6463-4714-BEAB-0544B4EE41CC}" type="presOf" srcId="{B5655903-1291-4484-9112-50945981D2AC}" destId="{E5CEBAAB-1F93-44B5-9EE4-07CE15256C92}" srcOrd="0" destOrd="0" presId="urn:microsoft.com/office/officeart/2005/8/layout/vList6"/>
    <dgm:cxn modelId="{3AED0B57-1B31-4ABE-A41D-D93B4F0DA3E0}" type="presOf" srcId="{00AD0679-E427-4834-91E3-262F936D8955}" destId="{E5CEBAAB-1F93-44B5-9EE4-07CE15256C92}" srcOrd="0" destOrd="1" presId="urn:microsoft.com/office/officeart/2005/8/layout/vList6"/>
    <dgm:cxn modelId="{472EB7B4-33C0-455E-9F77-687517078964}" srcId="{DB916B11-2946-4376-80DF-AF2944B34C26}" destId="{00AD0679-E427-4834-91E3-262F936D8955}" srcOrd="1" destOrd="0" parTransId="{99ECFE30-DD4F-4BC0-BB25-9334D4325F26}" sibTransId="{12B31857-EF8B-4F73-8A58-522C3B052894}"/>
    <dgm:cxn modelId="{2618406B-C975-49B2-BFAD-5A975A1126DD}" srcId="{457AD649-DE29-42D3-9D79-D13F989EF2F5}" destId="{3E387A3C-5B29-4DAC-B884-CAC887196B55}" srcOrd="0" destOrd="0" parTransId="{CCA93B80-2D28-4F81-8D84-37A230273CF4}" sibTransId="{23D935EB-5CBD-4DDE-AED9-7098DEF72842}"/>
    <dgm:cxn modelId="{6D8C5234-F3FF-4EB7-9CED-9FDFF6A9E929}" type="presOf" srcId="{56464DE9-A23C-4FC4-A287-8A7D65F7EFEA}" destId="{FF2358E6-0DC4-419A-99E9-358FEE96CD0C}" srcOrd="0" destOrd="1" presId="urn:microsoft.com/office/officeart/2005/8/layout/vList6"/>
    <dgm:cxn modelId="{06CF76E7-1F15-4C5B-9155-6D4D24A9ACC9}" srcId="{731E8718-92C6-4C6F-A138-E1E0A72A4B14}" destId="{A317D7D1-CBF5-49C5-983D-58853550602C}" srcOrd="1" destOrd="0" parTransId="{8BD7EEE0-3628-4E38-A698-F43F4FCE3E3E}" sibTransId="{1A91E1EF-C844-4DEE-80B9-34F2B0E3A3C0}"/>
    <dgm:cxn modelId="{AF070AE2-6A4B-4577-87D2-0B3B134D112A}" type="presOf" srcId="{CBDD9970-F226-4D67-A44B-9A95122804E1}" destId="{A2FED41A-9BEF-4D7C-89A0-DFB8E8A49DBF}" srcOrd="0" destOrd="1" presId="urn:microsoft.com/office/officeart/2005/8/layout/vList6"/>
    <dgm:cxn modelId="{66FAD384-BA79-43F9-ACA0-E5DF8E0E66BC}" type="presOf" srcId="{84A66323-F67F-4107-989E-2786C90677F8}" destId="{5C5EE7AF-0875-4ECB-B152-DEA823E6C9D4}" srcOrd="0" destOrd="0" presId="urn:microsoft.com/office/officeart/2005/8/layout/vList6"/>
    <dgm:cxn modelId="{CD5FA628-66E0-440E-9C70-E15E471CDF4F}" srcId="{DB916B11-2946-4376-80DF-AF2944B34C26}" destId="{B5655903-1291-4484-9112-50945981D2AC}" srcOrd="0" destOrd="0" parTransId="{CC0D3057-0E04-4462-94D7-FDEB8370A5B1}" sibTransId="{49223D67-9895-479F-A688-343E934186E6}"/>
    <dgm:cxn modelId="{88C99E16-8511-4AB5-B9FB-8653A5F27A6E}" type="presOf" srcId="{C3A89518-459B-4425-8F47-6D300BBCFB80}" destId="{F0048CC3-61A0-4837-94B1-7642248106A4}" srcOrd="0" destOrd="0" presId="urn:microsoft.com/office/officeart/2005/8/layout/vList6"/>
    <dgm:cxn modelId="{2C8562C0-6D30-4172-876E-F19CFFF35A23}" srcId="{457AD649-DE29-42D3-9D79-D13F989EF2F5}" destId="{56464DE9-A23C-4FC4-A287-8A7D65F7EFEA}" srcOrd="1" destOrd="0" parTransId="{7A801948-5D1D-4B1F-AFD4-1FD566105F5F}" sibTransId="{E949E923-3C7C-426F-9784-30BA805D3096}"/>
    <dgm:cxn modelId="{F2EFCAB1-76DD-4A1C-9716-1A6ED438892A}" srcId="{D7FD7B3E-7301-4FF0-8210-42F546741790}" destId="{457AD649-DE29-42D3-9D79-D13F989EF2F5}" srcOrd="0" destOrd="0" parTransId="{07431DE6-EBAF-4245-8B62-3AB06D85725B}" sibTransId="{141A733B-8399-42F4-9CE8-5D1148526868}"/>
    <dgm:cxn modelId="{54E4BE5F-17B0-48E0-B46E-9D472C2ECACB}" type="presOf" srcId="{95706D40-C6D3-4C9D-B14E-F2041A246033}" destId="{73777975-B64D-478F-9753-515569DFA8AC}" srcOrd="0" destOrd="0" presId="urn:microsoft.com/office/officeart/2005/8/layout/vList6"/>
    <dgm:cxn modelId="{0DA74748-DBBF-40F9-86F6-D8B011EEB7A2}" srcId="{84A66323-F67F-4107-989E-2786C90677F8}" destId="{8C301BFB-54A6-4077-B66F-9B777FAC2AD3}" srcOrd="0" destOrd="0" parTransId="{F8D9DA5E-5E00-4C3A-84C2-BFF817E19814}" sibTransId="{983D9055-34BB-4C7E-8A64-A440C48DD7D7}"/>
    <dgm:cxn modelId="{BA6447B7-6E27-42F5-A76A-840ABE315B39}" srcId="{95706D40-C6D3-4C9D-B14E-F2041A246033}" destId="{CBDD9970-F226-4D67-A44B-9A95122804E1}" srcOrd="1" destOrd="0" parTransId="{C920B91F-B4CA-4500-854F-D1338B4EABA7}" sibTransId="{D796C3EC-183B-42C2-B1B1-65213BFE3868}"/>
    <dgm:cxn modelId="{079F1F70-F344-446E-BB6D-C39E2C6A0282}" srcId="{84A66323-F67F-4107-989E-2786C90677F8}" destId="{3F8497BA-873D-4E5B-8642-7676FA2E01E3}" srcOrd="1" destOrd="0" parTransId="{5ECB789A-BF90-4EAC-907A-70B28344F641}" sibTransId="{83F374AA-50FB-440F-A96E-97313B9592C2}"/>
    <dgm:cxn modelId="{537857A0-38CF-4B65-BAC9-AB04B348C016}" type="presOf" srcId="{D7FD7B3E-7301-4FF0-8210-42F546741790}" destId="{3A9E4B78-3C22-4D73-A160-B3F0BE6BF3DE}" srcOrd="0" destOrd="0" presId="urn:microsoft.com/office/officeart/2005/8/layout/vList6"/>
    <dgm:cxn modelId="{0ED71FFC-F14E-401F-B046-D9349ADEC6CC}" type="presOf" srcId="{C42C39D1-82AB-4913-939F-A413958F0C38}" destId="{A2FED41A-9BEF-4D7C-89A0-DFB8E8A49DBF}" srcOrd="0" destOrd="0" presId="urn:microsoft.com/office/officeart/2005/8/layout/vList6"/>
    <dgm:cxn modelId="{937739E6-FB62-4CEB-AB2C-A8A425C505A1}" type="presOf" srcId="{3E387A3C-5B29-4DAC-B884-CAC887196B55}" destId="{FF2358E6-0DC4-419A-99E9-358FEE96CD0C}" srcOrd="0" destOrd="0" presId="urn:microsoft.com/office/officeart/2005/8/layout/vList6"/>
    <dgm:cxn modelId="{5E40ADB9-A920-4DAB-B2CE-1FF640A1D47A}" type="presOf" srcId="{3F8497BA-873D-4E5B-8642-7676FA2E01E3}" destId="{581432D3-026F-4AAB-9C29-0FBF3D0D8F33}" srcOrd="0" destOrd="1" presId="urn:microsoft.com/office/officeart/2005/8/layout/vList6"/>
    <dgm:cxn modelId="{3596DEC9-6DB2-419E-A8D4-CD910A019A28}" type="presOf" srcId="{DB916B11-2946-4376-80DF-AF2944B34C26}" destId="{5CDE30A2-B4A7-4D98-AC2E-886CBF81FCB5}" srcOrd="0" destOrd="0" presId="urn:microsoft.com/office/officeart/2005/8/layout/vList6"/>
    <dgm:cxn modelId="{B8099D56-9CCD-491A-9CF5-7C5D4FF1A053}" type="presOf" srcId="{457AD649-DE29-42D3-9D79-D13F989EF2F5}" destId="{88530A09-A5BE-4DF5-8AB4-0BFB927F2034}" srcOrd="0" destOrd="0" presId="urn:microsoft.com/office/officeart/2005/8/layout/vList6"/>
    <dgm:cxn modelId="{81197A9B-D38B-4DCA-AF61-8BD7C66E48DD}" type="presParOf" srcId="{3A9E4B78-3C22-4D73-A160-B3F0BE6BF3DE}" destId="{57AD979E-92DC-4712-80D2-61C182D4460B}" srcOrd="0" destOrd="0" presId="urn:microsoft.com/office/officeart/2005/8/layout/vList6"/>
    <dgm:cxn modelId="{27BD7EC6-DB8A-4FA3-9873-1812B65D1FAB}" type="presParOf" srcId="{57AD979E-92DC-4712-80D2-61C182D4460B}" destId="{88530A09-A5BE-4DF5-8AB4-0BFB927F2034}" srcOrd="0" destOrd="0" presId="urn:microsoft.com/office/officeart/2005/8/layout/vList6"/>
    <dgm:cxn modelId="{9915EB53-91D4-48DE-A655-967DBAF8A1C9}" type="presParOf" srcId="{57AD979E-92DC-4712-80D2-61C182D4460B}" destId="{FF2358E6-0DC4-419A-99E9-358FEE96CD0C}" srcOrd="1" destOrd="0" presId="urn:microsoft.com/office/officeart/2005/8/layout/vList6"/>
    <dgm:cxn modelId="{ECF87BB1-5316-4D79-9636-6C443231F0AD}" type="presParOf" srcId="{3A9E4B78-3C22-4D73-A160-B3F0BE6BF3DE}" destId="{0CFB2D9B-1685-4792-B90A-3A6BEBA6D5A5}" srcOrd="1" destOrd="0" presId="urn:microsoft.com/office/officeart/2005/8/layout/vList6"/>
    <dgm:cxn modelId="{A03FA60E-DBF3-4094-80D7-32098B8AEDD0}" type="presParOf" srcId="{3A9E4B78-3C22-4D73-A160-B3F0BE6BF3DE}" destId="{D973F755-2B46-434C-B027-951CFD2EF992}" srcOrd="2" destOrd="0" presId="urn:microsoft.com/office/officeart/2005/8/layout/vList6"/>
    <dgm:cxn modelId="{37A1BCB0-4FF2-4D7F-97DE-F8F52FCB6B97}" type="presParOf" srcId="{D973F755-2B46-434C-B027-951CFD2EF992}" destId="{5C5EE7AF-0875-4ECB-B152-DEA823E6C9D4}" srcOrd="0" destOrd="0" presId="urn:microsoft.com/office/officeart/2005/8/layout/vList6"/>
    <dgm:cxn modelId="{C81BEECC-AC0E-48F3-A1A7-B609A99C50A1}" type="presParOf" srcId="{D973F755-2B46-434C-B027-951CFD2EF992}" destId="{581432D3-026F-4AAB-9C29-0FBF3D0D8F33}" srcOrd="1" destOrd="0" presId="urn:microsoft.com/office/officeart/2005/8/layout/vList6"/>
    <dgm:cxn modelId="{41741883-DAA4-4BE4-BE7E-2C1F108AFB9A}" type="presParOf" srcId="{3A9E4B78-3C22-4D73-A160-B3F0BE6BF3DE}" destId="{07D06FF0-EDC4-47F5-B040-83A3E24D09F7}" srcOrd="3" destOrd="0" presId="urn:microsoft.com/office/officeart/2005/8/layout/vList6"/>
    <dgm:cxn modelId="{69D4C35E-B70B-4937-A1B9-29A3BFBF2465}" type="presParOf" srcId="{3A9E4B78-3C22-4D73-A160-B3F0BE6BF3DE}" destId="{2D13E320-3279-49C8-BDDA-D44B4DC43B57}" srcOrd="4" destOrd="0" presId="urn:microsoft.com/office/officeart/2005/8/layout/vList6"/>
    <dgm:cxn modelId="{641D1399-2531-4F54-AE70-4258908FBCF2}" type="presParOf" srcId="{2D13E320-3279-49C8-BDDA-D44B4DC43B57}" destId="{E0A084CC-24C4-476C-B55E-E83BCC6C96B7}" srcOrd="0" destOrd="0" presId="urn:microsoft.com/office/officeart/2005/8/layout/vList6"/>
    <dgm:cxn modelId="{21E5A8C9-8519-4B36-A5C6-9DD7AD6B4928}" type="presParOf" srcId="{2D13E320-3279-49C8-BDDA-D44B4DC43B57}" destId="{F0048CC3-61A0-4837-94B1-7642248106A4}" srcOrd="1" destOrd="0" presId="urn:microsoft.com/office/officeart/2005/8/layout/vList6"/>
    <dgm:cxn modelId="{0AB63730-CD03-4A40-A164-163A012C21BE}" type="presParOf" srcId="{3A9E4B78-3C22-4D73-A160-B3F0BE6BF3DE}" destId="{4E4F0D16-C160-4683-8206-17BD6FBA4B24}" srcOrd="5" destOrd="0" presId="urn:microsoft.com/office/officeart/2005/8/layout/vList6"/>
    <dgm:cxn modelId="{360C8272-ECB8-48BE-85B7-1D8BC9229CFE}" type="presParOf" srcId="{3A9E4B78-3C22-4D73-A160-B3F0BE6BF3DE}" destId="{0CA61A62-F6D6-4C60-AA81-4265AD3DEFE7}" srcOrd="6" destOrd="0" presId="urn:microsoft.com/office/officeart/2005/8/layout/vList6"/>
    <dgm:cxn modelId="{933B0928-1D56-4076-BED1-E2228A15EF8E}" type="presParOf" srcId="{0CA61A62-F6D6-4C60-AA81-4265AD3DEFE7}" destId="{73777975-B64D-478F-9753-515569DFA8AC}" srcOrd="0" destOrd="0" presId="urn:microsoft.com/office/officeart/2005/8/layout/vList6"/>
    <dgm:cxn modelId="{6782033A-9761-4263-A5D5-FEAC08A9DAB5}" type="presParOf" srcId="{0CA61A62-F6D6-4C60-AA81-4265AD3DEFE7}" destId="{A2FED41A-9BEF-4D7C-89A0-DFB8E8A49DBF}" srcOrd="1" destOrd="0" presId="urn:microsoft.com/office/officeart/2005/8/layout/vList6"/>
    <dgm:cxn modelId="{B3700F05-1EAF-4CA1-B368-575399805256}" type="presParOf" srcId="{3A9E4B78-3C22-4D73-A160-B3F0BE6BF3DE}" destId="{7C90ED19-B3D1-463B-88A1-E017F84084C1}" srcOrd="7" destOrd="0" presId="urn:microsoft.com/office/officeart/2005/8/layout/vList6"/>
    <dgm:cxn modelId="{32AFA484-AA5F-4E0A-8E8E-369F30556B7E}" type="presParOf" srcId="{3A9E4B78-3C22-4D73-A160-B3F0BE6BF3DE}" destId="{B6B956E9-E0DE-471B-ADF7-4A300C774529}" srcOrd="8" destOrd="0" presId="urn:microsoft.com/office/officeart/2005/8/layout/vList6"/>
    <dgm:cxn modelId="{E6301DA7-3549-454B-8BA9-448CCB08B563}" type="presParOf" srcId="{B6B956E9-E0DE-471B-ADF7-4A300C774529}" destId="{5CDE30A2-B4A7-4D98-AC2E-886CBF81FCB5}" srcOrd="0" destOrd="0" presId="urn:microsoft.com/office/officeart/2005/8/layout/vList6"/>
    <dgm:cxn modelId="{82FB63E8-6207-482A-AC66-E57BA200CC59}" type="presParOf" srcId="{B6B956E9-E0DE-471B-ADF7-4A300C774529}" destId="{E5CEBAAB-1F93-44B5-9EE4-07CE15256C9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A4DA44-50BB-43EA-A045-E3112736E4A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CAE722-38E6-46DA-8DBE-85B0C4F50232}">
      <dgm:prSet phldrT="[Text]"/>
      <dgm:spPr/>
      <dgm:t>
        <a:bodyPr/>
        <a:lstStyle/>
        <a:p>
          <a:r>
            <a:rPr lang="en-US" dirty="0" smtClean="0"/>
            <a:t>Colorado</a:t>
          </a:r>
          <a:endParaRPr lang="en-US" dirty="0"/>
        </a:p>
      </dgm:t>
    </dgm:pt>
    <dgm:pt modelId="{96E293FB-FCF3-4CB8-97B3-D3B418876B01}" type="parTrans" cxnId="{97AB4247-381F-4C33-B534-3F68EB40AA9D}">
      <dgm:prSet/>
      <dgm:spPr/>
      <dgm:t>
        <a:bodyPr/>
        <a:lstStyle/>
        <a:p>
          <a:endParaRPr lang="en-US"/>
        </a:p>
      </dgm:t>
    </dgm:pt>
    <dgm:pt modelId="{C208748C-4B85-422C-BE33-FA691C7D167C}" type="sibTrans" cxnId="{97AB4247-381F-4C33-B534-3F68EB40AA9D}">
      <dgm:prSet/>
      <dgm:spPr/>
      <dgm:t>
        <a:bodyPr/>
        <a:lstStyle/>
        <a:p>
          <a:endParaRPr lang="en-US"/>
        </a:p>
      </dgm:t>
    </dgm:pt>
    <dgm:pt modelId="{8AEECC2F-1D14-4609-B7F6-04066D9B2FAE}">
      <dgm:prSet phldrT="[Text]"/>
      <dgm:spPr/>
      <dgm:t>
        <a:bodyPr/>
        <a:lstStyle/>
        <a:p>
          <a:r>
            <a:rPr lang="en-US" dirty="0" smtClean="0"/>
            <a:t>LIEE required, EOC administration</a:t>
          </a:r>
          <a:endParaRPr lang="en-US" dirty="0"/>
        </a:p>
      </dgm:t>
    </dgm:pt>
    <dgm:pt modelId="{33B810E1-52E7-4C2E-861B-6BA05C99E52B}" type="parTrans" cxnId="{B3D80F4D-5940-4685-B855-82B0502450BB}">
      <dgm:prSet/>
      <dgm:spPr/>
      <dgm:t>
        <a:bodyPr/>
        <a:lstStyle/>
        <a:p>
          <a:endParaRPr lang="en-US"/>
        </a:p>
      </dgm:t>
    </dgm:pt>
    <dgm:pt modelId="{2424B4DF-F766-4D19-B945-CA961DEEDAF3}" type="sibTrans" cxnId="{B3D80F4D-5940-4685-B855-82B0502450BB}">
      <dgm:prSet/>
      <dgm:spPr/>
      <dgm:t>
        <a:bodyPr/>
        <a:lstStyle/>
        <a:p>
          <a:endParaRPr lang="en-US"/>
        </a:p>
      </dgm:t>
    </dgm:pt>
    <dgm:pt modelId="{2E8462C8-5DB0-4681-B7A5-458B379CA978}">
      <dgm:prSet phldrT="[Text]"/>
      <dgm:spPr/>
      <dgm:t>
        <a:bodyPr/>
        <a:lstStyle/>
        <a:p>
          <a:r>
            <a:rPr lang="en-US" dirty="0" smtClean="0"/>
            <a:t>Illinois</a:t>
          </a:r>
          <a:endParaRPr lang="en-US" dirty="0"/>
        </a:p>
      </dgm:t>
    </dgm:pt>
    <dgm:pt modelId="{0FF2273C-671E-42B0-8194-65604ED58C53}" type="parTrans" cxnId="{81272356-4702-4CC2-B64A-75CB9CDB4FCA}">
      <dgm:prSet/>
      <dgm:spPr/>
      <dgm:t>
        <a:bodyPr/>
        <a:lstStyle/>
        <a:p>
          <a:endParaRPr lang="en-US"/>
        </a:p>
      </dgm:t>
    </dgm:pt>
    <dgm:pt modelId="{A36E31D4-9481-4ECE-8202-144D9F052FE4}" type="sibTrans" cxnId="{81272356-4702-4CC2-B64A-75CB9CDB4FCA}">
      <dgm:prSet/>
      <dgm:spPr/>
      <dgm:t>
        <a:bodyPr/>
        <a:lstStyle/>
        <a:p>
          <a:endParaRPr lang="en-US"/>
        </a:p>
      </dgm:t>
    </dgm:pt>
    <dgm:pt modelId="{9C1B640F-4B88-4FF6-B6F0-9BC6861CFEA2}">
      <dgm:prSet phldrT="[Text]"/>
      <dgm:spPr/>
      <dgm:t>
        <a:bodyPr/>
        <a:lstStyle/>
        <a:p>
          <a:r>
            <a:rPr lang="en-US" dirty="0" smtClean="0"/>
            <a:t>1/2018: FEJA LIEE Funding utility admin</a:t>
          </a:r>
        </a:p>
      </dgm:t>
    </dgm:pt>
    <dgm:pt modelId="{5BDB2938-E1AC-48EE-A56F-0CB7EE4D250B}" type="parTrans" cxnId="{9686FE10-42BE-4A9E-BD8E-CC774ABACD2B}">
      <dgm:prSet/>
      <dgm:spPr/>
      <dgm:t>
        <a:bodyPr/>
        <a:lstStyle/>
        <a:p>
          <a:endParaRPr lang="en-US"/>
        </a:p>
      </dgm:t>
    </dgm:pt>
    <dgm:pt modelId="{53B087FF-B71B-4B5E-B51B-8429D457D031}" type="sibTrans" cxnId="{9686FE10-42BE-4A9E-BD8E-CC774ABACD2B}">
      <dgm:prSet/>
      <dgm:spPr/>
      <dgm:t>
        <a:bodyPr/>
        <a:lstStyle/>
        <a:p>
          <a:endParaRPr lang="en-US"/>
        </a:p>
      </dgm:t>
    </dgm:pt>
    <dgm:pt modelId="{3F12636C-EA67-42D7-903D-24AB95A0201F}">
      <dgm:prSet phldrT="[Text]"/>
      <dgm:spPr/>
      <dgm:t>
        <a:bodyPr/>
        <a:lstStyle/>
        <a:p>
          <a:r>
            <a:rPr lang="en-US" dirty="0" smtClean="0"/>
            <a:t>New Jersey</a:t>
          </a:r>
          <a:endParaRPr lang="en-US" dirty="0"/>
        </a:p>
      </dgm:t>
    </dgm:pt>
    <dgm:pt modelId="{3DFD3DAC-C73C-4DB5-BAEF-7A44F93DA9B6}" type="parTrans" cxnId="{A0E672A0-DC09-4FB4-9151-DCDAC93883B8}">
      <dgm:prSet/>
      <dgm:spPr/>
      <dgm:t>
        <a:bodyPr/>
        <a:lstStyle/>
        <a:p>
          <a:endParaRPr lang="en-US"/>
        </a:p>
      </dgm:t>
    </dgm:pt>
    <dgm:pt modelId="{03AD4A90-0871-4ECE-826E-4F422A8B3D53}" type="sibTrans" cxnId="{A0E672A0-DC09-4FB4-9151-DCDAC93883B8}">
      <dgm:prSet/>
      <dgm:spPr/>
      <dgm:t>
        <a:bodyPr/>
        <a:lstStyle/>
        <a:p>
          <a:endParaRPr lang="en-US"/>
        </a:p>
      </dgm:t>
    </dgm:pt>
    <dgm:pt modelId="{B8059A54-7513-4C19-8838-DF5A26FD633A}">
      <dgm:prSet phldrT="[Text]"/>
      <dgm:spPr/>
      <dgm:t>
        <a:bodyPr/>
        <a:lstStyle/>
        <a:p>
          <a:r>
            <a:rPr lang="en-US" dirty="0" smtClean="0"/>
            <a:t>Utility collaborative</a:t>
          </a:r>
          <a:endParaRPr lang="en-US" dirty="0"/>
        </a:p>
      </dgm:t>
    </dgm:pt>
    <dgm:pt modelId="{A2F23900-0753-4194-82BE-832F4986CBFE}" type="parTrans" cxnId="{95D83EA2-EB1E-4BDC-BCA9-D06D8EAC4BA9}">
      <dgm:prSet/>
      <dgm:spPr/>
      <dgm:t>
        <a:bodyPr/>
        <a:lstStyle/>
        <a:p>
          <a:endParaRPr lang="en-US"/>
        </a:p>
      </dgm:t>
    </dgm:pt>
    <dgm:pt modelId="{6ECC37EC-170B-4262-AFDE-2B4C3B636ED0}" type="sibTrans" cxnId="{95D83EA2-EB1E-4BDC-BCA9-D06D8EAC4BA9}">
      <dgm:prSet/>
      <dgm:spPr/>
      <dgm:t>
        <a:bodyPr/>
        <a:lstStyle/>
        <a:p>
          <a:endParaRPr lang="en-US"/>
        </a:p>
      </dgm:t>
    </dgm:pt>
    <dgm:pt modelId="{F8613FD5-EDD5-497D-896E-529925284ABD}">
      <dgm:prSet phldrT="[Text]"/>
      <dgm:spPr/>
      <dgm:t>
        <a:bodyPr/>
        <a:lstStyle/>
        <a:p>
          <a:r>
            <a:rPr lang="en-US" dirty="0" smtClean="0"/>
            <a:t>Eligibility: 225% FPL</a:t>
          </a:r>
          <a:endParaRPr lang="en-US" dirty="0"/>
        </a:p>
      </dgm:t>
    </dgm:pt>
    <dgm:pt modelId="{23B817A2-427B-4058-9AF8-0D71CB8AA0CE}" type="parTrans" cxnId="{9D9BB9D7-ACE0-47B6-98CC-3D3888DC608C}">
      <dgm:prSet/>
      <dgm:spPr/>
      <dgm:t>
        <a:bodyPr/>
        <a:lstStyle/>
        <a:p>
          <a:endParaRPr lang="en-US"/>
        </a:p>
      </dgm:t>
    </dgm:pt>
    <dgm:pt modelId="{920EF7C2-BA4F-4B35-BEE2-A5D9DC562A29}" type="sibTrans" cxnId="{9D9BB9D7-ACE0-47B6-98CC-3D3888DC608C}">
      <dgm:prSet/>
      <dgm:spPr/>
      <dgm:t>
        <a:bodyPr/>
        <a:lstStyle/>
        <a:p>
          <a:endParaRPr lang="en-US"/>
        </a:p>
      </dgm:t>
    </dgm:pt>
    <dgm:pt modelId="{0F8BB0A0-4018-4621-9E89-02A208964021}">
      <dgm:prSet phldrT="[Text]"/>
      <dgm:spPr/>
      <dgm:t>
        <a:bodyPr/>
        <a:lstStyle/>
        <a:p>
          <a:r>
            <a:rPr lang="en-US" dirty="0" smtClean="0"/>
            <a:t>Pennsylvania</a:t>
          </a:r>
          <a:endParaRPr lang="en-US" dirty="0"/>
        </a:p>
      </dgm:t>
    </dgm:pt>
    <dgm:pt modelId="{571FE3A7-EB20-4EAC-BEC6-914A80C56C46}" type="parTrans" cxnId="{0DE4051B-6C60-4228-8BE2-2E6FAD02E8E4}">
      <dgm:prSet/>
      <dgm:spPr/>
      <dgm:t>
        <a:bodyPr/>
        <a:lstStyle/>
        <a:p>
          <a:endParaRPr lang="en-US"/>
        </a:p>
      </dgm:t>
    </dgm:pt>
    <dgm:pt modelId="{27700A83-1D1E-4AF6-BD64-C03FE0446E73}" type="sibTrans" cxnId="{0DE4051B-6C60-4228-8BE2-2E6FAD02E8E4}">
      <dgm:prSet/>
      <dgm:spPr/>
      <dgm:t>
        <a:bodyPr/>
        <a:lstStyle/>
        <a:p>
          <a:endParaRPr lang="en-US"/>
        </a:p>
      </dgm:t>
    </dgm:pt>
    <dgm:pt modelId="{77679140-3005-49B4-B700-A90A01693051}">
      <dgm:prSet phldrT="[Text]"/>
      <dgm:spPr/>
      <dgm:t>
        <a:bodyPr/>
        <a:lstStyle/>
        <a:p>
          <a:r>
            <a:rPr lang="en-US" dirty="0" smtClean="0"/>
            <a:t>LIURP &amp; Act 129</a:t>
          </a:r>
          <a:endParaRPr lang="en-US" dirty="0"/>
        </a:p>
      </dgm:t>
    </dgm:pt>
    <dgm:pt modelId="{767017B3-B7B0-46ED-AF88-17D1557EE7EF}" type="parTrans" cxnId="{2BDF943D-101B-4A88-A8D5-F2F59F7B4E72}">
      <dgm:prSet/>
      <dgm:spPr/>
      <dgm:t>
        <a:bodyPr/>
        <a:lstStyle/>
        <a:p>
          <a:endParaRPr lang="en-US"/>
        </a:p>
      </dgm:t>
    </dgm:pt>
    <dgm:pt modelId="{024BCAFC-B440-418A-B2EA-E3AFFCDC43F5}" type="sibTrans" cxnId="{2BDF943D-101B-4A88-A8D5-F2F59F7B4E72}">
      <dgm:prSet/>
      <dgm:spPr/>
      <dgm:t>
        <a:bodyPr/>
        <a:lstStyle/>
        <a:p>
          <a:endParaRPr lang="en-US"/>
        </a:p>
      </dgm:t>
    </dgm:pt>
    <dgm:pt modelId="{FBE33002-07AE-48D2-81FF-AF0BBDE431C9}">
      <dgm:prSet phldrT="[Text]"/>
      <dgm:spPr/>
      <dgm:t>
        <a:bodyPr/>
        <a:lstStyle/>
        <a:p>
          <a:r>
            <a:rPr lang="en-US" dirty="0" smtClean="0"/>
            <a:t>Community Solar Gardens, 5% LI</a:t>
          </a:r>
          <a:endParaRPr lang="en-US" dirty="0"/>
        </a:p>
      </dgm:t>
    </dgm:pt>
    <dgm:pt modelId="{3B5B2867-0F04-472E-8322-5A6CF8B6AD06}" type="parTrans" cxnId="{6EF9EFA2-C611-4A55-9E96-C4BC0E69FB74}">
      <dgm:prSet/>
      <dgm:spPr/>
      <dgm:t>
        <a:bodyPr/>
        <a:lstStyle/>
        <a:p>
          <a:endParaRPr lang="en-US"/>
        </a:p>
      </dgm:t>
    </dgm:pt>
    <dgm:pt modelId="{936F2F39-57FE-414E-B1DF-D48EA6911D76}" type="sibTrans" cxnId="{6EF9EFA2-C611-4A55-9E96-C4BC0E69FB74}">
      <dgm:prSet/>
      <dgm:spPr/>
      <dgm:t>
        <a:bodyPr/>
        <a:lstStyle/>
        <a:p>
          <a:endParaRPr lang="en-US"/>
        </a:p>
      </dgm:t>
    </dgm:pt>
    <dgm:pt modelId="{14439679-915D-49F0-99F3-5FAC37F8616F}">
      <dgm:prSet phldrT="[Text]"/>
      <dgm:spPr/>
      <dgm:t>
        <a:bodyPr/>
        <a:lstStyle/>
        <a:p>
          <a:r>
            <a:rPr lang="en-US" dirty="0" smtClean="0"/>
            <a:t>Solar for All LI included, job training</a:t>
          </a:r>
          <a:endParaRPr lang="en-US" dirty="0"/>
        </a:p>
      </dgm:t>
    </dgm:pt>
    <dgm:pt modelId="{9273F485-A9D4-40BB-A515-B2F22466302B}" type="parTrans" cxnId="{C8F293A5-6351-43E1-BD6F-AF6C56DA7058}">
      <dgm:prSet/>
      <dgm:spPr/>
      <dgm:t>
        <a:bodyPr/>
        <a:lstStyle/>
        <a:p>
          <a:endParaRPr lang="en-US"/>
        </a:p>
      </dgm:t>
    </dgm:pt>
    <dgm:pt modelId="{0FA0F7D1-0379-4E06-A237-C47B556A4404}" type="sibTrans" cxnId="{C8F293A5-6351-43E1-BD6F-AF6C56DA7058}">
      <dgm:prSet/>
      <dgm:spPr/>
      <dgm:t>
        <a:bodyPr/>
        <a:lstStyle/>
        <a:p>
          <a:endParaRPr lang="en-US"/>
        </a:p>
      </dgm:t>
    </dgm:pt>
    <dgm:pt modelId="{AEA471AB-350C-4E6D-A9A2-6F8E9FC99923}">
      <dgm:prSet phldrT="[Text]"/>
      <dgm:spPr/>
      <dgm:t>
        <a:bodyPr/>
        <a:lstStyle/>
        <a:p>
          <a:r>
            <a:rPr lang="en-US" dirty="0" smtClean="0"/>
            <a:t>Eligibility: 80% AMI</a:t>
          </a:r>
          <a:endParaRPr lang="en-US" dirty="0"/>
        </a:p>
      </dgm:t>
    </dgm:pt>
    <dgm:pt modelId="{C3BF354E-91F0-4E0A-98A3-339173FB04DF}" type="parTrans" cxnId="{371204FA-2651-4317-998D-7B950F9DFE7B}">
      <dgm:prSet/>
      <dgm:spPr/>
      <dgm:t>
        <a:bodyPr/>
        <a:lstStyle/>
        <a:p>
          <a:endParaRPr lang="en-US"/>
        </a:p>
      </dgm:t>
    </dgm:pt>
    <dgm:pt modelId="{AB8CDCF9-3643-45AC-93BD-A77AB00AF652}" type="sibTrans" cxnId="{371204FA-2651-4317-998D-7B950F9DFE7B}">
      <dgm:prSet/>
      <dgm:spPr/>
      <dgm:t>
        <a:bodyPr/>
        <a:lstStyle/>
        <a:p>
          <a:endParaRPr lang="en-US"/>
        </a:p>
      </dgm:t>
    </dgm:pt>
    <dgm:pt modelId="{DDA697CB-4EF4-4E6A-9C99-6237A6155327}">
      <dgm:prSet phldrT="[Text]"/>
      <dgm:spPr/>
      <dgm:t>
        <a:bodyPr/>
        <a:lstStyle/>
        <a:p>
          <a:r>
            <a:rPr lang="en-US" dirty="0" smtClean="0"/>
            <a:t>Low-income requirements</a:t>
          </a:r>
          <a:endParaRPr lang="en-US" dirty="0"/>
        </a:p>
      </dgm:t>
    </dgm:pt>
    <dgm:pt modelId="{3E3297EC-C024-4C11-94C6-29B21A74A657}" type="parTrans" cxnId="{26346AEA-CD6F-40F6-91DD-49EA7E2A679F}">
      <dgm:prSet/>
      <dgm:spPr/>
      <dgm:t>
        <a:bodyPr/>
        <a:lstStyle/>
        <a:p>
          <a:endParaRPr lang="en-US"/>
        </a:p>
      </dgm:t>
    </dgm:pt>
    <dgm:pt modelId="{1481077E-9076-4A35-978E-B4F5357405D9}" type="sibTrans" cxnId="{26346AEA-CD6F-40F6-91DD-49EA7E2A679F}">
      <dgm:prSet/>
      <dgm:spPr/>
      <dgm:t>
        <a:bodyPr/>
        <a:lstStyle/>
        <a:p>
          <a:endParaRPr lang="en-US"/>
        </a:p>
      </dgm:t>
    </dgm:pt>
    <dgm:pt modelId="{619D350A-EC55-414C-9100-FC333EEA8EA6}">
      <dgm:prSet phldrT="[Text]"/>
      <dgm:spPr/>
      <dgm:t>
        <a:bodyPr/>
        <a:lstStyle/>
        <a:p>
          <a:r>
            <a:rPr lang="en-US" dirty="0" smtClean="0"/>
            <a:t>Eligibility: 80% AMI</a:t>
          </a:r>
          <a:endParaRPr lang="en-US" dirty="0"/>
        </a:p>
      </dgm:t>
    </dgm:pt>
    <dgm:pt modelId="{6CF7EB97-8572-4DC4-AC3B-2401F212DAC9}" type="parTrans" cxnId="{97CCB8F7-E41D-40B8-8A1E-B29AE99CFDD3}">
      <dgm:prSet/>
      <dgm:spPr/>
      <dgm:t>
        <a:bodyPr/>
        <a:lstStyle/>
        <a:p>
          <a:endParaRPr lang="en-US"/>
        </a:p>
      </dgm:t>
    </dgm:pt>
    <dgm:pt modelId="{24D45F75-CE94-4B0E-8D68-35D8EFBDDF5B}" type="sibTrans" cxnId="{97CCB8F7-E41D-40B8-8A1E-B29AE99CFDD3}">
      <dgm:prSet/>
      <dgm:spPr/>
      <dgm:t>
        <a:bodyPr/>
        <a:lstStyle/>
        <a:p>
          <a:endParaRPr lang="en-US"/>
        </a:p>
      </dgm:t>
    </dgm:pt>
    <dgm:pt modelId="{925D2C08-B322-4024-8250-216C4006DA27}">
      <dgm:prSet phldrT="[Text]"/>
      <dgm:spPr/>
      <dgm:t>
        <a:bodyPr/>
        <a:lstStyle/>
        <a:p>
          <a:r>
            <a:rPr lang="en-US" dirty="0" smtClean="0"/>
            <a:t>Eligibility: 150%/200% FPL</a:t>
          </a:r>
          <a:endParaRPr lang="en-US" dirty="0"/>
        </a:p>
      </dgm:t>
    </dgm:pt>
    <dgm:pt modelId="{8BA75E1E-3BE0-43FE-B666-449332B23673}" type="parTrans" cxnId="{DAEDF875-9B5D-48FF-B62A-230CBF2AB227}">
      <dgm:prSet/>
      <dgm:spPr/>
      <dgm:t>
        <a:bodyPr/>
        <a:lstStyle/>
        <a:p>
          <a:endParaRPr lang="en-US"/>
        </a:p>
      </dgm:t>
    </dgm:pt>
    <dgm:pt modelId="{C95F8CF5-23F8-435E-8716-C5F935E7DA56}" type="sibTrans" cxnId="{DAEDF875-9B5D-48FF-B62A-230CBF2AB227}">
      <dgm:prSet/>
      <dgm:spPr/>
      <dgm:t>
        <a:bodyPr/>
        <a:lstStyle/>
        <a:p>
          <a:endParaRPr lang="en-US"/>
        </a:p>
      </dgm:t>
    </dgm:pt>
    <dgm:pt modelId="{ECA6FC33-F72F-4EAD-9D5C-765481A45E71}">
      <dgm:prSet phldrT="[Text]"/>
      <dgm:spPr/>
      <dgm:t>
        <a:bodyPr/>
        <a:lstStyle/>
        <a:p>
          <a:r>
            <a:rPr lang="en-US" dirty="0" smtClean="0"/>
            <a:t>Projected savings</a:t>
          </a:r>
          <a:endParaRPr lang="en-US" dirty="0"/>
        </a:p>
      </dgm:t>
    </dgm:pt>
    <dgm:pt modelId="{7349E767-CC87-4DE8-BF8F-482D2C025763}" type="parTrans" cxnId="{DEF4289E-4942-43B9-A573-153331B33B24}">
      <dgm:prSet/>
      <dgm:spPr/>
      <dgm:t>
        <a:bodyPr/>
        <a:lstStyle/>
        <a:p>
          <a:endParaRPr lang="en-US"/>
        </a:p>
      </dgm:t>
    </dgm:pt>
    <dgm:pt modelId="{CA56DB25-C180-485D-B636-912F7D153DE6}" type="sibTrans" cxnId="{DEF4289E-4942-43B9-A573-153331B33B24}">
      <dgm:prSet/>
      <dgm:spPr/>
      <dgm:t>
        <a:bodyPr/>
        <a:lstStyle/>
        <a:p>
          <a:endParaRPr lang="en-US"/>
        </a:p>
      </dgm:t>
    </dgm:pt>
    <dgm:pt modelId="{FA735B61-F499-467F-BA5E-3D65BA1C305A}">
      <dgm:prSet phldrT="[Text]"/>
      <dgm:spPr/>
      <dgm:t>
        <a:bodyPr/>
        <a:lstStyle/>
        <a:p>
          <a:r>
            <a:rPr lang="en-US" dirty="0" smtClean="0"/>
            <a:t>Projected savings</a:t>
          </a:r>
          <a:endParaRPr lang="en-US" dirty="0"/>
        </a:p>
      </dgm:t>
    </dgm:pt>
    <dgm:pt modelId="{225790AB-85CB-40EA-8CF8-1912B85EB223}" type="parTrans" cxnId="{379A222C-E599-47CB-91A0-2476B281FCAD}">
      <dgm:prSet/>
      <dgm:spPr/>
      <dgm:t>
        <a:bodyPr/>
        <a:lstStyle/>
        <a:p>
          <a:endParaRPr lang="en-US"/>
        </a:p>
      </dgm:t>
    </dgm:pt>
    <dgm:pt modelId="{D60C3C72-4D49-4B95-A2E0-5824A3522A77}" type="sibTrans" cxnId="{379A222C-E599-47CB-91A0-2476B281FCAD}">
      <dgm:prSet/>
      <dgm:spPr/>
      <dgm:t>
        <a:bodyPr/>
        <a:lstStyle/>
        <a:p>
          <a:endParaRPr lang="en-US"/>
        </a:p>
      </dgm:t>
    </dgm:pt>
    <dgm:pt modelId="{26FEA727-FE3C-4470-A620-51125A147FEC}">
      <dgm:prSet phldrT="[Text]"/>
      <dgm:spPr/>
      <dgm:t>
        <a:bodyPr/>
        <a:lstStyle/>
        <a:p>
          <a:r>
            <a:rPr lang="en-US" dirty="0" smtClean="0"/>
            <a:t>Periodic billing analysis</a:t>
          </a:r>
          <a:endParaRPr lang="en-US" dirty="0"/>
        </a:p>
      </dgm:t>
    </dgm:pt>
    <dgm:pt modelId="{163F1BD2-AD96-4F4F-83FE-34C96DC4A855}" type="parTrans" cxnId="{E6A69C0F-3EE1-439E-80AA-B1E22F1DEAB6}">
      <dgm:prSet/>
      <dgm:spPr/>
      <dgm:t>
        <a:bodyPr/>
        <a:lstStyle/>
        <a:p>
          <a:endParaRPr lang="en-US"/>
        </a:p>
      </dgm:t>
    </dgm:pt>
    <dgm:pt modelId="{6713A2BD-A064-4511-9E89-EAA00D8D0F42}" type="sibTrans" cxnId="{E6A69C0F-3EE1-439E-80AA-B1E22F1DEAB6}">
      <dgm:prSet/>
      <dgm:spPr/>
      <dgm:t>
        <a:bodyPr/>
        <a:lstStyle/>
        <a:p>
          <a:endParaRPr lang="en-US"/>
        </a:p>
      </dgm:t>
    </dgm:pt>
    <dgm:pt modelId="{5D700533-5D59-4FF2-81FD-F676C26D1467}">
      <dgm:prSet phldrT="[Text]"/>
      <dgm:spPr/>
      <dgm:t>
        <a:bodyPr/>
        <a:lstStyle/>
        <a:p>
          <a:r>
            <a:rPr lang="en-US" dirty="0" smtClean="0"/>
            <a:t>LIURP: Annual billing analysis</a:t>
          </a:r>
          <a:endParaRPr lang="en-US" dirty="0"/>
        </a:p>
      </dgm:t>
    </dgm:pt>
    <dgm:pt modelId="{6A62E9BC-F57A-449C-A68F-C1737B4D20BD}" type="parTrans" cxnId="{7D89B355-B42C-4745-991B-412F8572CB3F}">
      <dgm:prSet/>
      <dgm:spPr/>
      <dgm:t>
        <a:bodyPr/>
        <a:lstStyle/>
        <a:p>
          <a:endParaRPr lang="en-US"/>
        </a:p>
      </dgm:t>
    </dgm:pt>
    <dgm:pt modelId="{AF373039-3F6B-46CE-B564-0AE0836433A0}" type="sibTrans" cxnId="{7D89B355-B42C-4745-991B-412F8572CB3F}">
      <dgm:prSet/>
      <dgm:spPr/>
      <dgm:t>
        <a:bodyPr/>
        <a:lstStyle/>
        <a:p>
          <a:endParaRPr lang="en-US"/>
        </a:p>
      </dgm:t>
    </dgm:pt>
    <dgm:pt modelId="{3557E068-ED24-4CB7-A996-4142EFA1D2C1}">
      <dgm:prSet phldrT="[Text]"/>
      <dgm:spPr/>
      <dgm:t>
        <a:bodyPr/>
        <a:lstStyle/>
        <a:p>
          <a:r>
            <a:rPr lang="en-US" dirty="0" smtClean="0"/>
            <a:t>Act 129: Projected savings</a:t>
          </a:r>
          <a:endParaRPr lang="en-US" dirty="0"/>
        </a:p>
      </dgm:t>
    </dgm:pt>
    <dgm:pt modelId="{596273CB-32EE-4C89-A944-A57F3E7B1A06}" type="parTrans" cxnId="{FD213BBB-6E6C-4725-8B6B-CF7E35597914}">
      <dgm:prSet/>
      <dgm:spPr/>
      <dgm:t>
        <a:bodyPr/>
        <a:lstStyle/>
        <a:p>
          <a:endParaRPr lang="en-US"/>
        </a:p>
      </dgm:t>
    </dgm:pt>
    <dgm:pt modelId="{C57D858F-F272-4221-A02A-DA56E197D1F6}" type="sibTrans" cxnId="{FD213BBB-6E6C-4725-8B6B-CF7E35597914}">
      <dgm:prSet/>
      <dgm:spPr/>
      <dgm:t>
        <a:bodyPr/>
        <a:lstStyle/>
        <a:p>
          <a:endParaRPr lang="en-US"/>
        </a:p>
      </dgm:t>
    </dgm:pt>
    <dgm:pt modelId="{4CBADF5E-698B-40D3-B64D-8190EEEADA1C}">
      <dgm:prSet phldrT="[Text]"/>
      <dgm:spPr/>
      <dgm:t>
        <a:bodyPr/>
        <a:lstStyle/>
        <a:p>
          <a:r>
            <a:rPr lang="en-US" dirty="0" smtClean="0"/>
            <a:t>TRC, 25% adder for NEBs</a:t>
          </a:r>
          <a:endParaRPr lang="en-US" dirty="0"/>
        </a:p>
      </dgm:t>
    </dgm:pt>
    <dgm:pt modelId="{9473B201-DF51-4365-A731-76802D88ADC0}" type="parTrans" cxnId="{3E4794DB-E8B2-4B9D-88C1-477F268BC8A6}">
      <dgm:prSet/>
      <dgm:spPr/>
      <dgm:t>
        <a:bodyPr/>
        <a:lstStyle/>
        <a:p>
          <a:endParaRPr lang="en-US"/>
        </a:p>
      </dgm:t>
    </dgm:pt>
    <dgm:pt modelId="{473A3A15-86BA-4AE8-B77F-EF3468E431AC}" type="sibTrans" cxnId="{3E4794DB-E8B2-4B9D-88C1-477F268BC8A6}">
      <dgm:prSet/>
      <dgm:spPr/>
      <dgm:t>
        <a:bodyPr/>
        <a:lstStyle/>
        <a:p>
          <a:endParaRPr lang="en-US"/>
        </a:p>
      </dgm:t>
    </dgm:pt>
    <dgm:pt modelId="{7F3AB153-36A6-4700-A6A3-5533BBF1F10E}">
      <dgm:prSet phldrT="[Text]"/>
      <dgm:spPr/>
      <dgm:t>
        <a:bodyPr/>
        <a:lstStyle/>
        <a:p>
          <a:r>
            <a:rPr lang="en-US" dirty="0" smtClean="0"/>
            <a:t>Cost-effectiveness not required for LIEE</a:t>
          </a:r>
          <a:endParaRPr lang="en-US" dirty="0"/>
        </a:p>
      </dgm:t>
    </dgm:pt>
    <dgm:pt modelId="{2E5BA7E5-46C8-445C-BDB4-412F143B0E8F}" type="parTrans" cxnId="{BA8E9A34-DDC6-4B50-86A2-024F58127DF5}">
      <dgm:prSet/>
      <dgm:spPr/>
      <dgm:t>
        <a:bodyPr/>
        <a:lstStyle/>
        <a:p>
          <a:endParaRPr lang="en-US"/>
        </a:p>
      </dgm:t>
    </dgm:pt>
    <dgm:pt modelId="{596927DB-3670-4C56-97B8-70214BC35D02}" type="sibTrans" cxnId="{BA8E9A34-DDC6-4B50-86A2-024F58127DF5}">
      <dgm:prSet/>
      <dgm:spPr/>
      <dgm:t>
        <a:bodyPr/>
        <a:lstStyle/>
        <a:p>
          <a:endParaRPr lang="en-US"/>
        </a:p>
      </dgm:t>
    </dgm:pt>
    <dgm:pt modelId="{88C2C6F3-D6F7-4049-8AD9-73E8AB1B3EB9}">
      <dgm:prSet phldrT="[Text]"/>
      <dgm:spPr/>
      <dgm:t>
        <a:bodyPr/>
        <a:lstStyle/>
        <a:p>
          <a:r>
            <a:rPr lang="en-US" dirty="0" smtClean="0"/>
            <a:t>Cost-effectiveness not required for LIEE</a:t>
          </a:r>
          <a:endParaRPr lang="en-US" dirty="0"/>
        </a:p>
      </dgm:t>
    </dgm:pt>
    <dgm:pt modelId="{AD499A79-BAA0-4263-9FC9-5F6A4303F88B}" type="parTrans" cxnId="{1183B216-7E9F-4BE4-AF34-C772644E54B8}">
      <dgm:prSet/>
      <dgm:spPr/>
      <dgm:t>
        <a:bodyPr/>
        <a:lstStyle/>
        <a:p>
          <a:endParaRPr lang="en-US"/>
        </a:p>
      </dgm:t>
    </dgm:pt>
    <dgm:pt modelId="{BEE23251-1F2A-4A8F-B0E9-EABB507130FA}" type="sibTrans" cxnId="{1183B216-7E9F-4BE4-AF34-C772644E54B8}">
      <dgm:prSet/>
      <dgm:spPr/>
      <dgm:t>
        <a:bodyPr/>
        <a:lstStyle/>
        <a:p>
          <a:endParaRPr lang="en-US"/>
        </a:p>
      </dgm:t>
    </dgm:pt>
    <dgm:pt modelId="{7CCBD17B-2FA1-449B-BB05-EE50352B374D}">
      <dgm:prSet phldrT="[Text]"/>
      <dgm:spPr/>
      <dgm:t>
        <a:bodyPr/>
        <a:lstStyle/>
        <a:p>
          <a:r>
            <a:rPr lang="en-US" dirty="0" smtClean="0"/>
            <a:t>Cost-effectiveness not required for LIEE</a:t>
          </a:r>
          <a:endParaRPr lang="en-US" dirty="0"/>
        </a:p>
      </dgm:t>
    </dgm:pt>
    <dgm:pt modelId="{14F4FF1D-977B-4215-AD83-238910D808CE}" type="parTrans" cxnId="{97F61393-870F-423E-B4BD-61C3880D39DE}">
      <dgm:prSet/>
      <dgm:spPr/>
      <dgm:t>
        <a:bodyPr/>
        <a:lstStyle/>
        <a:p>
          <a:endParaRPr lang="en-US"/>
        </a:p>
      </dgm:t>
    </dgm:pt>
    <dgm:pt modelId="{2BD3812F-84BF-4C71-8EAB-E8EA80292BC9}" type="sibTrans" cxnId="{97F61393-870F-423E-B4BD-61C3880D39DE}">
      <dgm:prSet/>
      <dgm:spPr/>
      <dgm:t>
        <a:bodyPr/>
        <a:lstStyle/>
        <a:p>
          <a:endParaRPr lang="en-US"/>
        </a:p>
      </dgm:t>
    </dgm:pt>
    <dgm:pt modelId="{849B315C-E0C9-45C2-A15A-FF058D62B79F}">
      <dgm:prSet phldrT="[Text]"/>
      <dgm:spPr/>
      <dgm:t>
        <a:bodyPr/>
        <a:lstStyle/>
        <a:p>
          <a:r>
            <a:rPr lang="en-US" dirty="0" smtClean="0"/>
            <a:t>Coordination between utility and WAP</a:t>
          </a:r>
          <a:endParaRPr lang="en-US" dirty="0"/>
        </a:p>
      </dgm:t>
    </dgm:pt>
    <dgm:pt modelId="{6058D1A9-7934-4960-8D39-73CC27EB9D31}" type="parTrans" cxnId="{EEC938F4-9FAC-4E8A-921E-9075679D2B1D}">
      <dgm:prSet/>
      <dgm:spPr/>
      <dgm:t>
        <a:bodyPr/>
        <a:lstStyle/>
        <a:p>
          <a:endParaRPr lang="en-US"/>
        </a:p>
      </dgm:t>
    </dgm:pt>
    <dgm:pt modelId="{C4E51D4B-A33F-411E-956F-3511380DE2EA}" type="sibTrans" cxnId="{EEC938F4-9FAC-4E8A-921E-9075679D2B1D}">
      <dgm:prSet/>
      <dgm:spPr/>
      <dgm:t>
        <a:bodyPr/>
        <a:lstStyle/>
        <a:p>
          <a:endParaRPr lang="en-US"/>
        </a:p>
      </dgm:t>
    </dgm:pt>
    <dgm:pt modelId="{9496D58D-D358-4F49-B212-B0A3C487E4B0}">
      <dgm:prSet phldrT="[Text]"/>
      <dgm:spPr/>
      <dgm:t>
        <a:bodyPr/>
        <a:lstStyle/>
        <a:p>
          <a:r>
            <a:rPr lang="en-US" dirty="0" smtClean="0"/>
            <a:t>Coordination between electric &amp; gas utilities, working to improve WAP coordination</a:t>
          </a:r>
          <a:endParaRPr lang="en-US" dirty="0"/>
        </a:p>
      </dgm:t>
    </dgm:pt>
    <dgm:pt modelId="{471F82B3-15CE-41CD-90E7-71943731794A}" type="parTrans" cxnId="{FCA25BC2-88B9-44B6-AB46-EC4619EB8125}">
      <dgm:prSet/>
      <dgm:spPr/>
      <dgm:t>
        <a:bodyPr/>
        <a:lstStyle/>
        <a:p>
          <a:endParaRPr lang="en-US"/>
        </a:p>
      </dgm:t>
    </dgm:pt>
    <dgm:pt modelId="{BB73C9C3-9455-4299-A966-14381066F266}" type="sibTrans" cxnId="{FCA25BC2-88B9-44B6-AB46-EC4619EB8125}">
      <dgm:prSet/>
      <dgm:spPr/>
      <dgm:t>
        <a:bodyPr/>
        <a:lstStyle/>
        <a:p>
          <a:endParaRPr lang="en-US"/>
        </a:p>
      </dgm:t>
    </dgm:pt>
    <dgm:pt modelId="{2A4FB15F-0E22-42A6-A8D8-9B7933A4025D}">
      <dgm:prSet phldrT="[Text]"/>
      <dgm:spPr/>
      <dgm:t>
        <a:bodyPr/>
        <a:lstStyle/>
        <a:p>
          <a:r>
            <a:rPr lang="en-US" dirty="0" smtClean="0"/>
            <a:t>Little coordination</a:t>
          </a:r>
          <a:endParaRPr lang="en-US" dirty="0"/>
        </a:p>
      </dgm:t>
    </dgm:pt>
    <dgm:pt modelId="{3332CF62-3B0F-474F-8CE7-E6D1B9A3BEE8}" type="parTrans" cxnId="{C9C80BEB-1372-44FF-B8B9-A0AA523132D1}">
      <dgm:prSet/>
      <dgm:spPr/>
      <dgm:t>
        <a:bodyPr/>
        <a:lstStyle/>
        <a:p>
          <a:endParaRPr lang="en-US"/>
        </a:p>
      </dgm:t>
    </dgm:pt>
    <dgm:pt modelId="{7E4CD5C5-62D8-4137-AECF-BE2138A3AC8A}" type="sibTrans" cxnId="{C9C80BEB-1372-44FF-B8B9-A0AA523132D1}">
      <dgm:prSet/>
      <dgm:spPr/>
      <dgm:t>
        <a:bodyPr/>
        <a:lstStyle/>
        <a:p>
          <a:endParaRPr lang="en-US"/>
        </a:p>
      </dgm:t>
    </dgm:pt>
    <dgm:pt modelId="{28715C1F-B4EC-4D5C-B596-3E51C2823EAF}">
      <dgm:prSet phldrT="[Text]"/>
      <dgm:spPr/>
      <dgm:t>
        <a:bodyPr/>
        <a:lstStyle/>
        <a:p>
          <a:r>
            <a:rPr lang="en-US" dirty="0" smtClean="0"/>
            <a:t>Coordination uncertain</a:t>
          </a:r>
          <a:endParaRPr lang="en-US" dirty="0"/>
        </a:p>
      </dgm:t>
    </dgm:pt>
    <dgm:pt modelId="{CB7DB397-653B-43C8-807B-E01200189AB1}" type="parTrans" cxnId="{8A852095-AA42-466B-B095-3D265E13EA6F}">
      <dgm:prSet/>
      <dgm:spPr/>
      <dgm:t>
        <a:bodyPr/>
        <a:lstStyle/>
        <a:p>
          <a:endParaRPr lang="en-US"/>
        </a:p>
      </dgm:t>
    </dgm:pt>
    <dgm:pt modelId="{E97CDAC3-C91E-45B4-BCBF-402CE45E1FEE}" type="sibTrans" cxnId="{8A852095-AA42-466B-B095-3D265E13EA6F}">
      <dgm:prSet/>
      <dgm:spPr/>
      <dgm:t>
        <a:bodyPr/>
        <a:lstStyle/>
        <a:p>
          <a:endParaRPr lang="en-US"/>
        </a:p>
      </dgm:t>
    </dgm:pt>
    <dgm:pt modelId="{97183CCC-21B7-48AA-AD07-8E33C8C852A0}" type="pres">
      <dgm:prSet presAssocID="{69A4DA44-50BB-43EA-A045-E3112736E4A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4FB58F-3161-4F44-B9D7-813B3A136F24}" type="pres">
      <dgm:prSet presAssocID="{49CAE722-38E6-46DA-8DBE-85B0C4F50232}" presName="composite" presStyleCnt="0"/>
      <dgm:spPr/>
    </dgm:pt>
    <dgm:pt modelId="{449129CA-CE9C-418D-B2B6-AC5D0A3F0CB8}" type="pres">
      <dgm:prSet presAssocID="{49CAE722-38E6-46DA-8DBE-85B0C4F50232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372581-CB75-4459-81C3-9B7F4905FD3A}" type="pres">
      <dgm:prSet presAssocID="{49CAE722-38E6-46DA-8DBE-85B0C4F50232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383CC9-DBD6-4996-B1AB-3A5FBA719754}" type="pres">
      <dgm:prSet presAssocID="{C208748C-4B85-422C-BE33-FA691C7D167C}" presName="space" presStyleCnt="0"/>
      <dgm:spPr/>
    </dgm:pt>
    <dgm:pt modelId="{90771114-9748-468D-ADDB-FC21C38F64F4}" type="pres">
      <dgm:prSet presAssocID="{2E8462C8-5DB0-4681-B7A5-458B379CA978}" presName="composite" presStyleCnt="0"/>
      <dgm:spPr/>
    </dgm:pt>
    <dgm:pt modelId="{A1CBC9B4-C1E4-49E0-82EF-FA44E804E151}" type="pres">
      <dgm:prSet presAssocID="{2E8462C8-5DB0-4681-B7A5-458B379CA978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A3318A-6A12-477B-9B0E-1F759A55359A}" type="pres">
      <dgm:prSet presAssocID="{2E8462C8-5DB0-4681-B7A5-458B379CA978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1AE31A-31D1-484D-9D78-B54F5036FC54}" type="pres">
      <dgm:prSet presAssocID="{A36E31D4-9481-4ECE-8202-144D9F052FE4}" presName="space" presStyleCnt="0"/>
      <dgm:spPr/>
    </dgm:pt>
    <dgm:pt modelId="{B98CA60B-9270-4E31-A5EC-6D71B5DA47A9}" type="pres">
      <dgm:prSet presAssocID="{3F12636C-EA67-42D7-903D-24AB95A0201F}" presName="composite" presStyleCnt="0"/>
      <dgm:spPr/>
    </dgm:pt>
    <dgm:pt modelId="{DBA9EE4A-B7CE-4B7D-8CE1-B0457EDBB649}" type="pres">
      <dgm:prSet presAssocID="{3F12636C-EA67-42D7-903D-24AB95A0201F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28C660-4EBF-4B41-97FA-568AA54F2419}" type="pres">
      <dgm:prSet presAssocID="{3F12636C-EA67-42D7-903D-24AB95A0201F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80EDB6-CEE0-4F21-AF38-357DFBFE9F3D}" type="pres">
      <dgm:prSet presAssocID="{03AD4A90-0871-4ECE-826E-4F422A8B3D53}" presName="space" presStyleCnt="0"/>
      <dgm:spPr/>
    </dgm:pt>
    <dgm:pt modelId="{6F842F75-F526-4E09-B749-B0AA3ACCA82D}" type="pres">
      <dgm:prSet presAssocID="{0F8BB0A0-4018-4621-9E89-02A208964021}" presName="composite" presStyleCnt="0"/>
      <dgm:spPr/>
    </dgm:pt>
    <dgm:pt modelId="{02962B04-DD39-4211-8177-05723666E5D8}" type="pres">
      <dgm:prSet presAssocID="{0F8BB0A0-4018-4621-9E89-02A208964021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EBC801-C277-4885-83EF-1B30C1352B18}" type="pres">
      <dgm:prSet presAssocID="{0F8BB0A0-4018-4621-9E89-02A208964021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89B355-B42C-4745-991B-412F8572CB3F}" srcId="{0F8BB0A0-4018-4621-9E89-02A208964021}" destId="{5D700533-5D59-4FF2-81FD-F676C26D1467}" srcOrd="3" destOrd="0" parTransId="{6A62E9BC-F57A-449C-A68F-C1737B4D20BD}" sibTransId="{AF373039-3F6B-46CE-B564-0AE0836433A0}"/>
    <dgm:cxn modelId="{DEF4289E-4942-43B9-A573-153331B33B24}" srcId="{49CAE722-38E6-46DA-8DBE-85B0C4F50232}" destId="{ECA6FC33-F72F-4EAD-9D5C-765481A45E71}" srcOrd="3" destOrd="0" parTransId="{7349E767-CC87-4DE8-BF8F-482D2C025763}" sibTransId="{CA56DB25-C180-485D-B636-912F7D153DE6}"/>
    <dgm:cxn modelId="{BCD0C020-2D09-4167-8F5A-FD0133F37435}" type="presOf" srcId="{619D350A-EC55-414C-9100-FC333EEA8EA6}" destId="{4C372581-CB75-4459-81C3-9B7F4905FD3A}" srcOrd="0" destOrd="2" presId="urn:microsoft.com/office/officeart/2005/8/layout/hList1"/>
    <dgm:cxn modelId="{95D83EA2-EB1E-4BDC-BCA9-D06D8EAC4BA9}" srcId="{3F12636C-EA67-42D7-903D-24AB95A0201F}" destId="{B8059A54-7513-4C19-8838-DF5A26FD633A}" srcOrd="0" destOrd="0" parTransId="{A2F23900-0753-4194-82BE-832F4986CBFE}" sibTransId="{6ECC37EC-170B-4262-AFDE-2B4C3B636ED0}"/>
    <dgm:cxn modelId="{C8F293A5-6351-43E1-BD6F-AF6C56DA7058}" srcId="{2E8462C8-5DB0-4681-B7A5-458B379CA978}" destId="{14439679-915D-49F0-99F3-5FAC37F8616F}" srcOrd="1" destOrd="0" parTransId="{9273F485-A9D4-40BB-A515-B2F22466302B}" sibTransId="{0FA0F7D1-0379-4E06-A237-C47B556A4404}"/>
    <dgm:cxn modelId="{EAAA6397-26A4-4247-8F0B-A9597E7B671E}" type="presOf" srcId="{DDA697CB-4EF4-4E6A-9C99-6237A6155327}" destId="{D8EBC801-C277-4885-83EF-1B30C1352B18}" srcOrd="0" destOrd="1" presId="urn:microsoft.com/office/officeart/2005/8/layout/hList1"/>
    <dgm:cxn modelId="{A238D90C-1F17-4D90-A1C9-B5F4F5B4A5BD}" type="presOf" srcId="{849B315C-E0C9-45C2-A15A-FF058D62B79F}" destId="{4C372581-CB75-4459-81C3-9B7F4905FD3A}" srcOrd="0" destOrd="5" presId="urn:microsoft.com/office/officeart/2005/8/layout/hList1"/>
    <dgm:cxn modelId="{F2EB23B3-26E0-4599-B072-C684D4AD2C35}" type="presOf" srcId="{4CBADF5E-698B-40D3-B64D-8190EEEADA1C}" destId="{4C372581-CB75-4459-81C3-9B7F4905FD3A}" srcOrd="0" destOrd="4" presId="urn:microsoft.com/office/officeart/2005/8/layout/hList1"/>
    <dgm:cxn modelId="{3E4794DB-E8B2-4B9D-88C1-477F268BC8A6}" srcId="{49CAE722-38E6-46DA-8DBE-85B0C4F50232}" destId="{4CBADF5E-698B-40D3-B64D-8190EEEADA1C}" srcOrd="4" destOrd="0" parTransId="{9473B201-DF51-4365-A731-76802D88ADC0}" sibTransId="{473A3A15-86BA-4AE8-B77F-EF3468E431AC}"/>
    <dgm:cxn modelId="{9F3C6B45-B813-4855-B4FC-02F17E72BF86}" type="presOf" srcId="{7F3AB153-36A6-4700-A6A3-5533BBF1F10E}" destId="{09A3318A-6A12-477B-9B0E-1F759A55359A}" srcOrd="0" destOrd="4" presId="urn:microsoft.com/office/officeart/2005/8/layout/hList1"/>
    <dgm:cxn modelId="{B3D80F4D-5940-4685-B855-82B0502450BB}" srcId="{49CAE722-38E6-46DA-8DBE-85B0C4F50232}" destId="{8AEECC2F-1D14-4609-B7F6-04066D9B2FAE}" srcOrd="0" destOrd="0" parTransId="{33B810E1-52E7-4C2E-861B-6BA05C99E52B}" sibTransId="{2424B4DF-F766-4D19-B945-CA961DEEDAF3}"/>
    <dgm:cxn modelId="{379A222C-E599-47CB-91A0-2476B281FCAD}" srcId="{2E8462C8-5DB0-4681-B7A5-458B379CA978}" destId="{FA735B61-F499-467F-BA5E-3D65BA1C305A}" srcOrd="3" destOrd="0" parTransId="{225790AB-85CB-40EA-8CF8-1912B85EB223}" sibTransId="{D60C3C72-4D49-4B95-A2E0-5824A3522A77}"/>
    <dgm:cxn modelId="{2082A64E-87AC-4DAB-A19E-2785A95D2923}" type="presOf" srcId="{9496D58D-D358-4F49-B212-B0A3C487E4B0}" destId="{9D28C660-4EBF-4B41-97FA-568AA54F2419}" srcOrd="0" destOrd="4" presId="urn:microsoft.com/office/officeart/2005/8/layout/hList1"/>
    <dgm:cxn modelId="{DAEDF875-9B5D-48FF-B62A-230CBF2AB227}" srcId="{0F8BB0A0-4018-4621-9E89-02A208964021}" destId="{925D2C08-B322-4024-8250-216C4006DA27}" srcOrd="2" destOrd="0" parTransId="{8BA75E1E-3BE0-43FE-B666-449332B23673}" sibTransId="{C95F8CF5-23F8-435E-8716-C5F935E7DA56}"/>
    <dgm:cxn modelId="{371204FA-2651-4317-998D-7B950F9DFE7B}" srcId="{2E8462C8-5DB0-4681-B7A5-458B379CA978}" destId="{AEA471AB-350C-4E6D-A9A2-6F8E9FC99923}" srcOrd="2" destOrd="0" parTransId="{C3BF354E-91F0-4E0A-98A3-339173FB04DF}" sibTransId="{AB8CDCF9-3643-45AC-93BD-A77AB00AF652}"/>
    <dgm:cxn modelId="{E41A0DBE-F48C-4C42-9B88-DC56BC51E8EC}" type="presOf" srcId="{925D2C08-B322-4024-8250-216C4006DA27}" destId="{D8EBC801-C277-4885-83EF-1B30C1352B18}" srcOrd="0" destOrd="2" presId="urn:microsoft.com/office/officeart/2005/8/layout/hList1"/>
    <dgm:cxn modelId="{109FE8FC-6328-4E02-9D03-C78938F17199}" type="presOf" srcId="{AEA471AB-350C-4E6D-A9A2-6F8E9FC99923}" destId="{09A3318A-6A12-477B-9B0E-1F759A55359A}" srcOrd="0" destOrd="2" presId="urn:microsoft.com/office/officeart/2005/8/layout/hList1"/>
    <dgm:cxn modelId="{AB2D7658-062F-433B-B9BA-71A22998A761}" type="presOf" srcId="{69A4DA44-50BB-43EA-A045-E3112736E4A1}" destId="{97183CCC-21B7-48AA-AD07-8E33C8C852A0}" srcOrd="0" destOrd="0" presId="urn:microsoft.com/office/officeart/2005/8/layout/hList1"/>
    <dgm:cxn modelId="{8A852095-AA42-466B-B095-3D265E13EA6F}" srcId="{2E8462C8-5DB0-4681-B7A5-458B379CA978}" destId="{28715C1F-B4EC-4D5C-B596-3E51C2823EAF}" srcOrd="5" destOrd="0" parTransId="{CB7DB397-653B-43C8-807B-E01200189AB1}" sibTransId="{E97CDAC3-C91E-45B4-BCBF-402CE45E1FEE}"/>
    <dgm:cxn modelId="{7FEBD6CD-B32F-41BF-A7CF-1A56D3ED743D}" type="presOf" srcId="{0F8BB0A0-4018-4621-9E89-02A208964021}" destId="{02962B04-DD39-4211-8177-05723666E5D8}" srcOrd="0" destOrd="0" presId="urn:microsoft.com/office/officeart/2005/8/layout/hList1"/>
    <dgm:cxn modelId="{C9C80BEB-1372-44FF-B8B9-A0AA523132D1}" srcId="{0F8BB0A0-4018-4621-9E89-02A208964021}" destId="{2A4FB15F-0E22-42A6-A8D8-9B7933A4025D}" srcOrd="6" destOrd="0" parTransId="{3332CF62-3B0F-474F-8CE7-E6D1B9A3BEE8}" sibTransId="{7E4CD5C5-62D8-4137-AECF-BE2138A3AC8A}"/>
    <dgm:cxn modelId="{3637059D-4F81-4BB9-B903-3085AA265250}" type="presOf" srcId="{B8059A54-7513-4C19-8838-DF5A26FD633A}" destId="{9D28C660-4EBF-4B41-97FA-568AA54F2419}" srcOrd="0" destOrd="0" presId="urn:microsoft.com/office/officeart/2005/8/layout/hList1"/>
    <dgm:cxn modelId="{0DE4051B-6C60-4228-8BE2-2E6FAD02E8E4}" srcId="{69A4DA44-50BB-43EA-A045-E3112736E4A1}" destId="{0F8BB0A0-4018-4621-9E89-02A208964021}" srcOrd="3" destOrd="0" parTransId="{571FE3A7-EB20-4EAC-BEC6-914A80C56C46}" sibTransId="{27700A83-1D1E-4AF6-BD64-C03FE0446E73}"/>
    <dgm:cxn modelId="{4DB2F9A1-CBB4-49EB-8D6D-55C298859923}" type="presOf" srcId="{49CAE722-38E6-46DA-8DBE-85B0C4F50232}" destId="{449129CA-CE9C-418D-B2B6-AC5D0A3F0CB8}" srcOrd="0" destOrd="0" presId="urn:microsoft.com/office/officeart/2005/8/layout/hList1"/>
    <dgm:cxn modelId="{FBA13223-FC07-4ABD-B8D4-980D59B9C774}" type="presOf" srcId="{88C2C6F3-D6F7-4049-8AD9-73E8AB1B3EB9}" destId="{9D28C660-4EBF-4B41-97FA-568AA54F2419}" srcOrd="0" destOrd="3" presId="urn:microsoft.com/office/officeart/2005/8/layout/hList1"/>
    <dgm:cxn modelId="{BA8E9A34-DDC6-4B50-86A2-024F58127DF5}" srcId="{2E8462C8-5DB0-4681-B7A5-458B379CA978}" destId="{7F3AB153-36A6-4700-A6A3-5533BBF1F10E}" srcOrd="4" destOrd="0" parTransId="{2E5BA7E5-46C8-445C-BDB4-412F143B0E8F}" sibTransId="{596927DB-3670-4C56-97B8-70214BC35D02}"/>
    <dgm:cxn modelId="{DE56C571-4036-4EAA-AC72-70BA0A26CAC4}" type="presOf" srcId="{2E8462C8-5DB0-4681-B7A5-458B379CA978}" destId="{A1CBC9B4-C1E4-49E0-82EF-FA44E804E151}" srcOrd="0" destOrd="0" presId="urn:microsoft.com/office/officeart/2005/8/layout/hList1"/>
    <dgm:cxn modelId="{97F61393-870F-423E-B4BD-61C3880D39DE}" srcId="{0F8BB0A0-4018-4621-9E89-02A208964021}" destId="{7CCBD17B-2FA1-449B-BB05-EE50352B374D}" srcOrd="5" destOrd="0" parTransId="{14F4FF1D-977B-4215-AD83-238910D808CE}" sibTransId="{2BD3812F-84BF-4C71-8EAB-E8EA80292BC9}"/>
    <dgm:cxn modelId="{9D9BB9D7-ACE0-47B6-98CC-3D3888DC608C}" srcId="{3F12636C-EA67-42D7-903D-24AB95A0201F}" destId="{F8613FD5-EDD5-497D-896E-529925284ABD}" srcOrd="1" destOrd="0" parTransId="{23B817A2-427B-4058-9AF8-0D71CB8AA0CE}" sibTransId="{920EF7C2-BA4F-4B35-BEE2-A5D9DC562A29}"/>
    <dgm:cxn modelId="{4F860139-4F77-4807-A9B2-25C27143C6E5}" type="presOf" srcId="{2A4FB15F-0E22-42A6-A8D8-9B7933A4025D}" destId="{D8EBC801-C277-4885-83EF-1B30C1352B18}" srcOrd="0" destOrd="6" presId="urn:microsoft.com/office/officeart/2005/8/layout/hList1"/>
    <dgm:cxn modelId="{81272356-4702-4CC2-B64A-75CB9CDB4FCA}" srcId="{69A4DA44-50BB-43EA-A045-E3112736E4A1}" destId="{2E8462C8-5DB0-4681-B7A5-458B379CA978}" srcOrd="1" destOrd="0" parTransId="{0FF2273C-671E-42B0-8194-65604ED58C53}" sibTransId="{A36E31D4-9481-4ECE-8202-144D9F052FE4}"/>
    <dgm:cxn modelId="{6EF9EFA2-C611-4A55-9E96-C4BC0E69FB74}" srcId="{49CAE722-38E6-46DA-8DBE-85B0C4F50232}" destId="{FBE33002-07AE-48D2-81FF-AF0BBDE431C9}" srcOrd="1" destOrd="0" parTransId="{3B5B2867-0F04-472E-8322-5A6CF8B6AD06}" sibTransId="{936F2F39-57FE-414E-B1DF-D48EA6911D76}"/>
    <dgm:cxn modelId="{524863D9-4793-41B0-BA1B-A50DAE185E59}" type="presOf" srcId="{3557E068-ED24-4CB7-A996-4142EFA1D2C1}" destId="{D8EBC801-C277-4885-83EF-1B30C1352B18}" srcOrd="0" destOrd="4" presId="urn:microsoft.com/office/officeart/2005/8/layout/hList1"/>
    <dgm:cxn modelId="{3F44B46B-B7B9-49A8-B091-5CCDA7BD72B7}" type="presOf" srcId="{F8613FD5-EDD5-497D-896E-529925284ABD}" destId="{9D28C660-4EBF-4B41-97FA-568AA54F2419}" srcOrd="0" destOrd="1" presId="urn:microsoft.com/office/officeart/2005/8/layout/hList1"/>
    <dgm:cxn modelId="{E6A69C0F-3EE1-439E-80AA-B1E22F1DEAB6}" srcId="{3F12636C-EA67-42D7-903D-24AB95A0201F}" destId="{26FEA727-FE3C-4470-A620-51125A147FEC}" srcOrd="2" destOrd="0" parTransId="{163F1BD2-AD96-4F4F-83FE-34C96DC4A855}" sibTransId="{6713A2BD-A064-4511-9E89-EAA00D8D0F42}"/>
    <dgm:cxn modelId="{9686FE10-42BE-4A9E-BD8E-CC774ABACD2B}" srcId="{2E8462C8-5DB0-4681-B7A5-458B379CA978}" destId="{9C1B640F-4B88-4FF6-B6F0-9BC6861CFEA2}" srcOrd="0" destOrd="0" parTransId="{5BDB2938-E1AC-48EE-A56F-0CB7EE4D250B}" sibTransId="{53B087FF-B71B-4B5E-B51B-8429D457D031}"/>
    <dgm:cxn modelId="{35AF3A73-2190-42A3-83CE-E808811642AE}" type="presOf" srcId="{FA735B61-F499-467F-BA5E-3D65BA1C305A}" destId="{09A3318A-6A12-477B-9B0E-1F759A55359A}" srcOrd="0" destOrd="3" presId="urn:microsoft.com/office/officeart/2005/8/layout/hList1"/>
    <dgm:cxn modelId="{56A8B1EB-F8DC-48AC-B87B-8A2A32707A14}" type="presOf" srcId="{ECA6FC33-F72F-4EAD-9D5C-765481A45E71}" destId="{4C372581-CB75-4459-81C3-9B7F4905FD3A}" srcOrd="0" destOrd="3" presId="urn:microsoft.com/office/officeart/2005/8/layout/hList1"/>
    <dgm:cxn modelId="{C9419B40-186B-44CE-979C-3D7766454B25}" type="presOf" srcId="{5D700533-5D59-4FF2-81FD-F676C26D1467}" destId="{D8EBC801-C277-4885-83EF-1B30C1352B18}" srcOrd="0" destOrd="3" presId="urn:microsoft.com/office/officeart/2005/8/layout/hList1"/>
    <dgm:cxn modelId="{72E629CF-328E-4A6E-927E-45428AD94DFF}" type="presOf" srcId="{7CCBD17B-2FA1-449B-BB05-EE50352B374D}" destId="{D8EBC801-C277-4885-83EF-1B30C1352B18}" srcOrd="0" destOrd="5" presId="urn:microsoft.com/office/officeart/2005/8/layout/hList1"/>
    <dgm:cxn modelId="{544FF5AA-602E-4D0E-A4A5-3D10808D2864}" type="presOf" srcId="{3F12636C-EA67-42D7-903D-24AB95A0201F}" destId="{DBA9EE4A-B7CE-4B7D-8CE1-B0457EDBB649}" srcOrd="0" destOrd="0" presId="urn:microsoft.com/office/officeart/2005/8/layout/hList1"/>
    <dgm:cxn modelId="{26346AEA-CD6F-40F6-91DD-49EA7E2A679F}" srcId="{0F8BB0A0-4018-4621-9E89-02A208964021}" destId="{DDA697CB-4EF4-4E6A-9C99-6237A6155327}" srcOrd="1" destOrd="0" parTransId="{3E3297EC-C024-4C11-94C6-29B21A74A657}" sibTransId="{1481077E-9076-4A35-978E-B4F5357405D9}"/>
    <dgm:cxn modelId="{2BDF943D-101B-4A88-A8D5-F2F59F7B4E72}" srcId="{0F8BB0A0-4018-4621-9E89-02A208964021}" destId="{77679140-3005-49B4-B700-A90A01693051}" srcOrd="0" destOrd="0" parTransId="{767017B3-B7B0-46ED-AF88-17D1557EE7EF}" sibTransId="{024BCAFC-B440-418A-B2EA-E3AFFCDC43F5}"/>
    <dgm:cxn modelId="{1183B216-7E9F-4BE4-AF34-C772644E54B8}" srcId="{3F12636C-EA67-42D7-903D-24AB95A0201F}" destId="{88C2C6F3-D6F7-4049-8AD9-73E8AB1B3EB9}" srcOrd="3" destOrd="0" parTransId="{AD499A79-BAA0-4263-9FC9-5F6A4303F88B}" sibTransId="{BEE23251-1F2A-4A8F-B0E9-EABB507130FA}"/>
    <dgm:cxn modelId="{039CC595-C709-4B97-A747-3599E1777FB0}" type="presOf" srcId="{FBE33002-07AE-48D2-81FF-AF0BBDE431C9}" destId="{4C372581-CB75-4459-81C3-9B7F4905FD3A}" srcOrd="0" destOrd="1" presId="urn:microsoft.com/office/officeart/2005/8/layout/hList1"/>
    <dgm:cxn modelId="{97CCB8F7-E41D-40B8-8A1E-B29AE99CFDD3}" srcId="{49CAE722-38E6-46DA-8DBE-85B0C4F50232}" destId="{619D350A-EC55-414C-9100-FC333EEA8EA6}" srcOrd="2" destOrd="0" parTransId="{6CF7EB97-8572-4DC4-AC3B-2401F212DAC9}" sibTransId="{24D45F75-CE94-4B0E-8D68-35D8EFBDDF5B}"/>
    <dgm:cxn modelId="{97AB4247-381F-4C33-B534-3F68EB40AA9D}" srcId="{69A4DA44-50BB-43EA-A045-E3112736E4A1}" destId="{49CAE722-38E6-46DA-8DBE-85B0C4F50232}" srcOrd="0" destOrd="0" parTransId="{96E293FB-FCF3-4CB8-97B3-D3B418876B01}" sibTransId="{C208748C-4B85-422C-BE33-FA691C7D167C}"/>
    <dgm:cxn modelId="{EEC938F4-9FAC-4E8A-921E-9075679D2B1D}" srcId="{49CAE722-38E6-46DA-8DBE-85B0C4F50232}" destId="{849B315C-E0C9-45C2-A15A-FF058D62B79F}" srcOrd="5" destOrd="0" parTransId="{6058D1A9-7934-4960-8D39-73CC27EB9D31}" sibTransId="{C4E51D4B-A33F-411E-956F-3511380DE2EA}"/>
    <dgm:cxn modelId="{A0E672A0-DC09-4FB4-9151-DCDAC93883B8}" srcId="{69A4DA44-50BB-43EA-A045-E3112736E4A1}" destId="{3F12636C-EA67-42D7-903D-24AB95A0201F}" srcOrd="2" destOrd="0" parTransId="{3DFD3DAC-C73C-4DB5-BAEF-7A44F93DA9B6}" sibTransId="{03AD4A90-0871-4ECE-826E-4F422A8B3D53}"/>
    <dgm:cxn modelId="{FB1EF98F-7AA9-4B6A-87FD-2BABC6295A77}" type="presOf" srcId="{14439679-915D-49F0-99F3-5FAC37F8616F}" destId="{09A3318A-6A12-477B-9B0E-1F759A55359A}" srcOrd="0" destOrd="1" presId="urn:microsoft.com/office/officeart/2005/8/layout/hList1"/>
    <dgm:cxn modelId="{7AF0FCE6-992A-4E8B-8079-AAF0B3088AF8}" type="presOf" srcId="{9C1B640F-4B88-4FF6-B6F0-9BC6861CFEA2}" destId="{09A3318A-6A12-477B-9B0E-1F759A55359A}" srcOrd="0" destOrd="0" presId="urn:microsoft.com/office/officeart/2005/8/layout/hList1"/>
    <dgm:cxn modelId="{FCA25BC2-88B9-44B6-AB46-EC4619EB8125}" srcId="{3F12636C-EA67-42D7-903D-24AB95A0201F}" destId="{9496D58D-D358-4F49-B212-B0A3C487E4B0}" srcOrd="4" destOrd="0" parTransId="{471F82B3-15CE-41CD-90E7-71943731794A}" sibTransId="{BB73C9C3-9455-4299-A966-14381066F266}"/>
    <dgm:cxn modelId="{FCEDAD15-F95E-43B2-80CB-1DE9BED97F5C}" type="presOf" srcId="{26FEA727-FE3C-4470-A620-51125A147FEC}" destId="{9D28C660-4EBF-4B41-97FA-568AA54F2419}" srcOrd="0" destOrd="2" presId="urn:microsoft.com/office/officeart/2005/8/layout/hList1"/>
    <dgm:cxn modelId="{BE9A7F0E-86B2-473E-89D9-E88FBA7F652B}" type="presOf" srcId="{77679140-3005-49B4-B700-A90A01693051}" destId="{D8EBC801-C277-4885-83EF-1B30C1352B18}" srcOrd="0" destOrd="0" presId="urn:microsoft.com/office/officeart/2005/8/layout/hList1"/>
    <dgm:cxn modelId="{FD213BBB-6E6C-4725-8B6B-CF7E35597914}" srcId="{0F8BB0A0-4018-4621-9E89-02A208964021}" destId="{3557E068-ED24-4CB7-A996-4142EFA1D2C1}" srcOrd="4" destOrd="0" parTransId="{596273CB-32EE-4C89-A944-A57F3E7B1A06}" sibTransId="{C57D858F-F272-4221-A02A-DA56E197D1F6}"/>
    <dgm:cxn modelId="{8F14CC95-AAC3-445B-928E-995CD34D433D}" type="presOf" srcId="{8AEECC2F-1D14-4609-B7F6-04066D9B2FAE}" destId="{4C372581-CB75-4459-81C3-9B7F4905FD3A}" srcOrd="0" destOrd="0" presId="urn:microsoft.com/office/officeart/2005/8/layout/hList1"/>
    <dgm:cxn modelId="{4795585A-1C9A-4DB7-8C7C-4E50E4B8E50A}" type="presOf" srcId="{28715C1F-B4EC-4D5C-B596-3E51C2823EAF}" destId="{09A3318A-6A12-477B-9B0E-1F759A55359A}" srcOrd="0" destOrd="5" presId="urn:microsoft.com/office/officeart/2005/8/layout/hList1"/>
    <dgm:cxn modelId="{101B65DB-9726-4056-88B7-600443357A5F}" type="presParOf" srcId="{97183CCC-21B7-48AA-AD07-8E33C8C852A0}" destId="{3C4FB58F-3161-4F44-B9D7-813B3A136F24}" srcOrd="0" destOrd="0" presId="urn:microsoft.com/office/officeart/2005/8/layout/hList1"/>
    <dgm:cxn modelId="{237CC7D2-C5D2-4A1C-943A-C201F8B7E8A3}" type="presParOf" srcId="{3C4FB58F-3161-4F44-B9D7-813B3A136F24}" destId="{449129CA-CE9C-418D-B2B6-AC5D0A3F0CB8}" srcOrd="0" destOrd="0" presId="urn:microsoft.com/office/officeart/2005/8/layout/hList1"/>
    <dgm:cxn modelId="{749EB89D-83C8-4C9B-A884-DD192948044F}" type="presParOf" srcId="{3C4FB58F-3161-4F44-B9D7-813B3A136F24}" destId="{4C372581-CB75-4459-81C3-9B7F4905FD3A}" srcOrd="1" destOrd="0" presId="urn:microsoft.com/office/officeart/2005/8/layout/hList1"/>
    <dgm:cxn modelId="{5028D0E5-86AB-446A-A509-E387AFC80F1F}" type="presParOf" srcId="{97183CCC-21B7-48AA-AD07-8E33C8C852A0}" destId="{50383CC9-DBD6-4996-B1AB-3A5FBA719754}" srcOrd="1" destOrd="0" presId="urn:microsoft.com/office/officeart/2005/8/layout/hList1"/>
    <dgm:cxn modelId="{C1432039-4F36-44A0-A1A6-02D5BA12BA7F}" type="presParOf" srcId="{97183CCC-21B7-48AA-AD07-8E33C8C852A0}" destId="{90771114-9748-468D-ADDB-FC21C38F64F4}" srcOrd="2" destOrd="0" presId="urn:microsoft.com/office/officeart/2005/8/layout/hList1"/>
    <dgm:cxn modelId="{1DD67096-4213-4B0E-96D4-8C3CB911731F}" type="presParOf" srcId="{90771114-9748-468D-ADDB-FC21C38F64F4}" destId="{A1CBC9B4-C1E4-49E0-82EF-FA44E804E151}" srcOrd="0" destOrd="0" presId="urn:microsoft.com/office/officeart/2005/8/layout/hList1"/>
    <dgm:cxn modelId="{578E3187-D3AD-49FC-A87F-21A8977486FD}" type="presParOf" srcId="{90771114-9748-468D-ADDB-FC21C38F64F4}" destId="{09A3318A-6A12-477B-9B0E-1F759A55359A}" srcOrd="1" destOrd="0" presId="urn:microsoft.com/office/officeart/2005/8/layout/hList1"/>
    <dgm:cxn modelId="{DD13699A-ACB1-4981-876D-B1A1F4648598}" type="presParOf" srcId="{97183CCC-21B7-48AA-AD07-8E33C8C852A0}" destId="{BC1AE31A-31D1-484D-9D78-B54F5036FC54}" srcOrd="3" destOrd="0" presId="urn:microsoft.com/office/officeart/2005/8/layout/hList1"/>
    <dgm:cxn modelId="{0A9096EB-A7D1-4484-86ED-49ECB1BC4E77}" type="presParOf" srcId="{97183CCC-21B7-48AA-AD07-8E33C8C852A0}" destId="{B98CA60B-9270-4E31-A5EC-6D71B5DA47A9}" srcOrd="4" destOrd="0" presId="urn:microsoft.com/office/officeart/2005/8/layout/hList1"/>
    <dgm:cxn modelId="{3453E357-7329-4119-8098-CBC18362E502}" type="presParOf" srcId="{B98CA60B-9270-4E31-A5EC-6D71B5DA47A9}" destId="{DBA9EE4A-B7CE-4B7D-8CE1-B0457EDBB649}" srcOrd="0" destOrd="0" presId="urn:microsoft.com/office/officeart/2005/8/layout/hList1"/>
    <dgm:cxn modelId="{9FD0CED0-9A27-4A82-82B2-FCB1C65A00E0}" type="presParOf" srcId="{B98CA60B-9270-4E31-A5EC-6D71B5DA47A9}" destId="{9D28C660-4EBF-4B41-97FA-568AA54F2419}" srcOrd="1" destOrd="0" presId="urn:microsoft.com/office/officeart/2005/8/layout/hList1"/>
    <dgm:cxn modelId="{81086ADF-C0F8-46D4-9D5F-B80024825AA6}" type="presParOf" srcId="{97183CCC-21B7-48AA-AD07-8E33C8C852A0}" destId="{2080EDB6-CEE0-4F21-AF38-357DFBFE9F3D}" srcOrd="5" destOrd="0" presId="urn:microsoft.com/office/officeart/2005/8/layout/hList1"/>
    <dgm:cxn modelId="{EA2DE596-CE4A-4884-ADE3-BE21C9D02973}" type="presParOf" srcId="{97183CCC-21B7-48AA-AD07-8E33C8C852A0}" destId="{6F842F75-F526-4E09-B749-B0AA3ACCA82D}" srcOrd="6" destOrd="0" presId="urn:microsoft.com/office/officeart/2005/8/layout/hList1"/>
    <dgm:cxn modelId="{A22315C8-56B6-45B8-A252-4F533163CB08}" type="presParOf" srcId="{6F842F75-F526-4E09-B749-B0AA3ACCA82D}" destId="{02962B04-DD39-4211-8177-05723666E5D8}" srcOrd="0" destOrd="0" presId="urn:microsoft.com/office/officeart/2005/8/layout/hList1"/>
    <dgm:cxn modelId="{C86FE213-48B0-4EF5-AC89-1D6FC0A03301}" type="presParOf" srcId="{6F842F75-F526-4E09-B749-B0AA3ACCA82D}" destId="{D8EBC801-C277-4885-83EF-1B30C1352B1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FAC26B6-A972-47C0-ABB3-0B3A174B97D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6F48FA-EA30-4538-86AC-D127E095F8E8}">
      <dgm:prSet phldrT="[Text]"/>
      <dgm:spPr/>
      <dgm:t>
        <a:bodyPr/>
        <a:lstStyle/>
        <a:p>
          <a:r>
            <a:rPr lang="en-US" dirty="0" smtClean="0"/>
            <a:t>Ratepayer Funding</a:t>
          </a:r>
          <a:endParaRPr lang="en-US" dirty="0"/>
        </a:p>
      </dgm:t>
    </dgm:pt>
    <dgm:pt modelId="{1E18D592-DFF7-4590-9FA2-37B96EDCFFE0}" type="parTrans" cxnId="{C2E1892D-A787-4FDF-AFCC-075292EADD14}">
      <dgm:prSet/>
      <dgm:spPr/>
      <dgm:t>
        <a:bodyPr/>
        <a:lstStyle/>
        <a:p>
          <a:endParaRPr lang="en-US"/>
        </a:p>
      </dgm:t>
    </dgm:pt>
    <dgm:pt modelId="{94040A61-6007-4B8C-9155-71DEAE587690}" type="sibTrans" cxnId="{C2E1892D-A787-4FDF-AFCC-075292EADD14}">
      <dgm:prSet/>
      <dgm:spPr/>
      <dgm:t>
        <a:bodyPr/>
        <a:lstStyle/>
        <a:p>
          <a:endParaRPr lang="en-US"/>
        </a:p>
      </dgm:t>
    </dgm:pt>
    <dgm:pt modelId="{48A69603-AD51-45DF-AED6-ECFEFC1037DA}">
      <dgm:prSet phldrT="[Text]"/>
      <dgm:spPr/>
      <dgm:t>
        <a:bodyPr/>
        <a:lstStyle/>
        <a:p>
          <a:r>
            <a:rPr lang="en-US" dirty="0" smtClean="0"/>
            <a:t>Department of Energy Weatherization Assistance Program</a:t>
          </a:r>
          <a:endParaRPr lang="en-US" dirty="0"/>
        </a:p>
      </dgm:t>
    </dgm:pt>
    <dgm:pt modelId="{A0B99E51-9337-403C-9481-E01AF981CCB3}" type="parTrans" cxnId="{F5E25802-87C7-41EF-B250-204A65475314}">
      <dgm:prSet/>
      <dgm:spPr/>
      <dgm:t>
        <a:bodyPr/>
        <a:lstStyle/>
        <a:p>
          <a:endParaRPr lang="en-US"/>
        </a:p>
      </dgm:t>
    </dgm:pt>
    <dgm:pt modelId="{5BEF846D-AD9A-4271-AD9C-752E982C3DF1}" type="sibTrans" cxnId="{F5E25802-87C7-41EF-B250-204A65475314}">
      <dgm:prSet/>
      <dgm:spPr/>
      <dgm:t>
        <a:bodyPr/>
        <a:lstStyle/>
        <a:p>
          <a:endParaRPr lang="en-US"/>
        </a:p>
      </dgm:t>
    </dgm:pt>
    <dgm:pt modelId="{A0F55FC9-4730-43CD-A925-BFEA2832223C}">
      <dgm:prSet phldrT="[Text]"/>
      <dgm:spPr/>
      <dgm:t>
        <a:bodyPr/>
        <a:lstStyle/>
        <a:p>
          <a:r>
            <a:rPr lang="en-US" dirty="0" smtClean="0"/>
            <a:t>LIHEAP</a:t>
          </a:r>
          <a:endParaRPr lang="en-US" dirty="0"/>
        </a:p>
      </dgm:t>
    </dgm:pt>
    <dgm:pt modelId="{D9D7F989-2603-4A9F-8B65-65AD17343058}" type="parTrans" cxnId="{46B134A2-5273-4C1C-8712-603BD2C13B4F}">
      <dgm:prSet/>
      <dgm:spPr/>
      <dgm:t>
        <a:bodyPr/>
        <a:lstStyle/>
        <a:p>
          <a:endParaRPr lang="en-US"/>
        </a:p>
      </dgm:t>
    </dgm:pt>
    <dgm:pt modelId="{F5C88BDA-573B-43F8-8E1F-17A768A4C4C8}" type="sibTrans" cxnId="{46B134A2-5273-4C1C-8712-603BD2C13B4F}">
      <dgm:prSet/>
      <dgm:spPr/>
      <dgm:t>
        <a:bodyPr/>
        <a:lstStyle/>
        <a:p>
          <a:endParaRPr lang="en-US"/>
        </a:p>
      </dgm:t>
    </dgm:pt>
    <dgm:pt modelId="{D95E24C8-0A9A-45D5-80D5-50442D3EEB22}">
      <dgm:prSet phldrT="[Text]"/>
      <dgm:spPr/>
      <dgm:t>
        <a:bodyPr/>
        <a:lstStyle/>
        <a:p>
          <a:r>
            <a:rPr lang="en-US" dirty="0" smtClean="0"/>
            <a:t>Annual appropriations provided by Congress</a:t>
          </a:r>
          <a:endParaRPr lang="en-US" dirty="0"/>
        </a:p>
      </dgm:t>
    </dgm:pt>
    <dgm:pt modelId="{E73BDF22-6D58-47CB-BE92-34CBDFEF76AD}" type="parTrans" cxnId="{FC9A8235-289D-4B59-9B8E-3A1EB27A991A}">
      <dgm:prSet/>
      <dgm:spPr/>
      <dgm:t>
        <a:bodyPr/>
        <a:lstStyle/>
        <a:p>
          <a:endParaRPr lang="en-US"/>
        </a:p>
      </dgm:t>
    </dgm:pt>
    <dgm:pt modelId="{E1F62902-BCA1-4F6B-8A9C-CC3CDF935BAE}" type="sibTrans" cxnId="{FC9A8235-289D-4B59-9B8E-3A1EB27A991A}">
      <dgm:prSet/>
      <dgm:spPr/>
      <dgm:t>
        <a:bodyPr/>
        <a:lstStyle/>
        <a:p>
          <a:endParaRPr lang="en-US"/>
        </a:p>
      </dgm:t>
    </dgm:pt>
    <dgm:pt modelId="{E0C98703-F991-4087-9245-9156FD6CE1B4}">
      <dgm:prSet phldrT="[Text]"/>
      <dgm:spPr/>
      <dgm:t>
        <a:bodyPr/>
        <a:lstStyle/>
        <a:p>
          <a:r>
            <a:rPr lang="en-US" dirty="0" smtClean="0"/>
            <a:t>Up to 15% of block grants can be used to fund WAP</a:t>
          </a:r>
          <a:endParaRPr lang="en-US" dirty="0"/>
        </a:p>
      </dgm:t>
    </dgm:pt>
    <dgm:pt modelId="{768B30DD-8EB1-480B-9F2E-110B8DB0D397}" type="parTrans" cxnId="{C15B87A8-3930-411E-A09B-5ECF0C3C3074}">
      <dgm:prSet/>
      <dgm:spPr/>
      <dgm:t>
        <a:bodyPr/>
        <a:lstStyle/>
        <a:p>
          <a:endParaRPr lang="en-US"/>
        </a:p>
      </dgm:t>
    </dgm:pt>
    <dgm:pt modelId="{7FD60124-1F99-4FFC-9512-4662259F45D2}" type="sibTrans" cxnId="{C15B87A8-3930-411E-A09B-5ECF0C3C3074}">
      <dgm:prSet/>
      <dgm:spPr/>
      <dgm:t>
        <a:bodyPr/>
        <a:lstStyle/>
        <a:p>
          <a:endParaRPr lang="en-US"/>
        </a:p>
      </dgm:t>
    </dgm:pt>
    <dgm:pt modelId="{EEBD1D32-D8AA-4A5F-A4F0-9FF01D37C65F}">
      <dgm:prSet phldrT="[Text]"/>
      <dgm:spPr/>
      <dgm:t>
        <a:bodyPr/>
        <a:lstStyle/>
        <a:p>
          <a:r>
            <a:rPr lang="en-US" dirty="0" smtClean="0"/>
            <a:t>Up to 25% can be used to fund WAP with a waiver</a:t>
          </a:r>
          <a:endParaRPr lang="en-US" dirty="0"/>
        </a:p>
      </dgm:t>
    </dgm:pt>
    <dgm:pt modelId="{CAE9863E-A337-400D-AFC5-08631BD86B92}" type="parTrans" cxnId="{9E80E1A4-86E7-4A43-ACE6-538E11754A1E}">
      <dgm:prSet/>
      <dgm:spPr/>
      <dgm:t>
        <a:bodyPr/>
        <a:lstStyle/>
        <a:p>
          <a:endParaRPr lang="en-US"/>
        </a:p>
      </dgm:t>
    </dgm:pt>
    <dgm:pt modelId="{27F89547-6274-4867-A6D9-1700F6AECF93}" type="sibTrans" cxnId="{9E80E1A4-86E7-4A43-ACE6-538E11754A1E}">
      <dgm:prSet/>
      <dgm:spPr/>
      <dgm:t>
        <a:bodyPr/>
        <a:lstStyle/>
        <a:p>
          <a:endParaRPr lang="en-US"/>
        </a:p>
      </dgm:t>
    </dgm:pt>
    <dgm:pt modelId="{9E9BFBCF-B20C-49B8-8B0F-8310793683AF}">
      <dgm:prSet phldrT="[Text]"/>
      <dgm:spPr/>
      <dgm:t>
        <a:bodyPr/>
        <a:lstStyle/>
        <a:p>
          <a:r>
            <a:rPr lang="en-US" dirty="0" smtClean="0"/>
            <a:t>48 states transferred funds to WAP in 2015</a:t>
          </a:r>
          <a:endParaRPr lang="en-US" dirty="0"/>
        </a:p>
      </dgm:t>
    </dgm:pt>
    <dgm:pt modelId="{313DEED9-A716-421B-8AFC-E16C565E4032}" type="parTrans" cxnId="{F7A4966C-E806-4717-BF6D-7BBC6BD03194}">
      <dgm:prSet/>
      <dgm:spPr/>
      <dgm:t>
        <a:bodyPr/>
        <a:lstStyle/>
        <a:p>
          <a:endParaRPr lang="en-US"/>
        </a:p>
      </dgm:t>
    </dgm:pt>
    <dgm:pt modelId="{80315C62-0688-4172-A536-C01A1F270C46}" type="sibTrans" cxnId="{F7A4966C-E806-4717-BF6D-7BBC6BD03194}">
      <dgm:prSet/>
      <dgm:spPr/>
      <dgm:t>
        <a:bodyPr/>
        <a:lstStyle/>
        <a:p>
          <a:endParaRPr lang="en-US"/>
        </a:p>
      </dgm:t>
    </dgm:pt>
    <dgm:pt modelId="{CCFE8F0F-F776-49E9-8E87-4C22F740E17C}" type="pres">
      <dgm:prSet presAssocID="{CFAC26B6-A972-47C0-ABB3-0B3A174B97D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8DEB45-CF10-4F0D-81E2-9FA082AC5BF9}" type="pres">
      <dgm:prSet presAssocID="{E96F48FA-EA30-4538-86AC-D127E095F8E8}" presName="parentLin" presStyleCnt="0"/>
      <dgm:spPr/>
    </dgm:pt>
    <dgm:pt modelId="{25BEC64E-8050-4BDD-809B-C2C422D33669}" type="pres">
      <dgm:prSet presAssocID="{E96F48FA-EA30-4538-86AC-D127E095F8E8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A460AC10-69A9-4F6F-B5B5-619F562FFD2F}" type="pres">
      <dgm:prSet presAssocID="{E96F48FA-EA30-4538-86AC-D127E095F8E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76C576-250F-417F-B4DB-016A130F7F21}" type="pres">
      <dgm:prSet presAssocID="{E96F48FA-EA30-4538-86AC-D127E095F8E8}" presName="negativeSpace" presStyleCnt="0"/>
      <dgm:spPr/>
    </dgm:pt>
    <dgm:pt modelId="{004418D2-27D2-4195-B9AE-A4C4FAF6D071}" type="pres">
      <dgm:prSet presAssocID="{E96F48FA-EA30-4538-86AC-D127E095F8E8}" presName="childText" presStyleLbl="conFgAcc1" presStyleIdx="0" presStyleCnt="3">
        <dgm:presLayoutVars>
          <dgm:bulletEnabled val="1"/>
        </dgm:presLayoutVars>
      </dgm:prSet>
      <dgm:spPr/>
    </dgm:pt>
    <dgm:pt modelId="{2BBFCF32-FAF6-4092-B1A9-D4A192F80E38}" type="pres">
      <dgm:prSet presAssocID="{94040A61-6007-4B8C-9155-71DEAE587690}" presName="spaceBetweenRectangles" presStyleCnt="0"/>
      <dgm:spPr/>
    </dgm:pt>
    <dgm:pt modelId="{3276FA10-F51B-4AD0-9EF1-30FA5A4A40C8}" type="pres">
      <dgm:prSet presAssocID="{48A69603-AD51-45DF-AED6-ECFEFC1037DA}" presName="parentLin" presStyleCnt="0"/>
      <dgm:spPr/>
    </dgm:pt>
    <dgm:pt modelId="{8EBBE946-4DE4-4935-A68B-CD9CCFF8C356}" type="pres">
      <dgm:prSet presAssocID="{48A69603-AD51-45DF-AED6-ECFEFC1037DA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4344FAA2-EDC7-4214-8FC5-0EE642C4EC64}" type="pres">
      <dgm:prSet presAssocID="{48A69603-AD51-45DF-AED6-ECFEFC1037D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DB2842-44B5-4228-8493-B5FF0B47C9FB}" type="pres">
      <dgm:prSet presAssocID="{48A69603-AD51-45DF-AED6-ECFEFC1037DA}" presName="negativeSpace" presStyleCnt="0"/>
      <dgm:spPr/>
    </dgm:pt>
    <dgm:pt modelId="{2AC9C430-1F7F-40ED-A4E6-6FD53F7E8BDE}" type="pres">
      <dgm:prSet presAssocID="{48A69603-AD51-45DF-AED6-ECFEFC1037DA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5F1FCF-ADB2-4612-9897-635AE13154C7}" type="pres">
      <dgm:prSet presAssocID="{5BEF846D-AD9A-4271-AD9C-752E982C3DF1}" presName="spaceBetweenRectangles" presStyleCnt="0"/>
      <dgm:spPr/>
    </dgm:pt>
    <dgm:pt modelId="{A4981642-6087-4423-BE79-14E098159859}" type="pres">
      <dgm:prSet presAssocID="{A0F55FC9-4730-43CD-A925-BFEA2832223C}" presName="parentLin" presStyleCnt="0"/>
      <dgm:spPr/>
    </dgm:pt>
    <dgm:pt modelId="{1A492638-2C60-4EC6-8DB2-C6B5BA0C71C4}" type="pres">
      <dgm:prSet presAssocID="{A0F55FC9-4730-43CD-A925-BFEA2832223C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D95A15BF-A0D2-4D41-8BBD-E48C5BE3FC17}" type="pres">
      <dgm:prSet presAssocID="{A0F55FC9-4730-43CD-A925-BFEA2832223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DC9320-F47E-464A-9DE5-E670B8014A42}" type="pres">
      <dgm:prSet presAssocID="{A0F55FC9-4730-43CD-A925-BFEA2832223C}" presName="negativeSpace" presStyleCnt="0"/>
      <dgm:spPr/>
    </dgm:pt>
    <dgm:pt modelId="{334A569E-F167-479C-96EC-A9126EEDBBDC}" type="pres">
      <dgm:prSet presAssocID="{A0F55FC9-4730-43CD-A925-BFEA2832223C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404558F-2654-4F04-A630-9B324A152B24}" type="presOf" srcId="{D95E24C8-0A9A-45D5-80D5-50442D3EEB22}" destId="{2AC9C430-1F7F-40ED-A4E6-6FD53F7E8BDE}" srcOrd="0" destOrd="0" presId="urn:microsoft.com/office/officeart/2005/8/layout/list1"/>
    <dgm:cxn modelId="{C15B87A8-3930-411E-A09B-5ECF0C3C3074}" srcId="{A0F55FC9-4730-43CD-A925-BFEA2832223C}" destId="{E0C98703-F991-4087-9245-9156FD6CE1B4}" srcOrd="0" destOrd="0" parTransId="{768B30DD-8EB1-480B-9F2E-110B8DB0D397}" sibTransId="{7FD60124-1F99-4FFC-9512-4662259F45D2}"/>
    <dgm:cxn modelId="{5DFD756B-3352-453A-88DA-CE441D659F10}" type="presOf" srcId="{48A69603-AD51-45DF-AED6-ECFEFC1037DA}" destId="{8EBBE946-4DE4-4935-A68B-CD9CCFF8C356}" srcOrd="0" destOrd="0" presId="urn:microsoft.com/office/officeart/2005/8/layout/list1"/>
    <dgm:cxn modelId="{05352A0C-D9FA-4355-8424-B286C24313EB}" type="presOf" srcId="{9E9BFBCF-B20C-49B8-8B0F-8310793683AF}" destId="{334A569E-F167-479C-96EC-A9126EEDBBDC}" srcOrd="0" destOrd="2" presId="urn:microsoft.com/office/officeart/2005/8/layout/list1"/>
    <dgm:cxn modelId="{3607E3E4-70B2-4291-81E3-33E601395FDB}" type="presOf" srcId="{EEBD1D32-D8AA-4A5F-A4F0-9FF01D37C65F}" destId="{334A569E-F167-479C-96EC-A9126EEDBBDC}" srcOrd="0" destOrd="1" presId="urn:microsoft.com/office/officeart/2005/8/layout/list1"/>
    <dgm:cxn modelId="{F43F0BBF-DEB7-45DB-973D-EEFE23662FF8}" type="presOf" srcId="{A0F55FC9-4730-43CD-A925-BFEA2832223C}" destId="{1A492638-2C60-4EC6-8DB2-C6B5BA0C71C4}" srcOrd="0" destOrd="0" presId="urn:microsoft.com/office/officeart/2005/8/layout/list1"/>
    <dgm:cxn modelId="{F5E25802-87C7-41EF-B250-204A65475314}" srcId="{CFAC26B6-A972-47C0-ABB3-0B3A174B97D7}" destId="{48A69603-AD51-45DF-AED6-ECFEFC1037DA}" srcOrd="1" destOrd="0" parTransId="{A0B99E51-9337-403C-9481-E01AF981CCB3}" sibTransId="{5BEF846D-AD9A-4271-AD9C-752E982C3DF1}"/>
    <dgm:cxn modelId="{8F38208E-AEEE-4411-8F7D-BE9FC123B400}" type="presOf" srcId="{48A69603-AD51-45DF-AED6-ECFEFC1037DA}" destId="{4344FAA2-EDC7-4214-8FC5-0EE642C4EC64}" srcOrd="1" destOrd="0" presId="urn:microsoft.com/office/officeart/2005/8/layout/list1"/>
    <dgm:cxn modelId="{C33FEEFF-08C4-4B85-8A01-8C297AA6F6BE}" type="presOf" srcId="{CFAC26B6-A972-47C0-ABB3-0B3A174B97D7}" destId="{CCFE8F0F-F776-49E9-8E87-4C22F740E17C}" srcOrd="0" destOrd="0" presId="urn:microsoft.com/office/officeart/2005/8/layout/list1"/>
    <dgm:cxn modelId="{84FF8770-563D-4011-858A-59D472506835}" type="presOf" srcId="{A0F55FC9-4730-43CD-A925-BFEA2832223C}" destId="{D95A15BF-A0D2-4D41-8BBD-E48C5BE3FC17}" srcOrd="1" destOrd="0" presId="urn:microsoft.com/office/officeart/2005/8/layout/list1"/>
    <dgm:cxn modelId="{C3741BE1-F487-4ECE-88C7-63C814E1271D}" type="presOf" srcId="{E96F48FA-EA30-4538-86AC-D127E095F8E8}" destId="{A460AC10-69A9-4F6F-B5B5-619F562FFD2F}" srcOrd="1" destOrd="0" presId="urn:microsoft.com/office/officeart/2005/8/layout/list1"/>
    <dgm:cxn modelId="{C2E1892D-A787-4FDF-AFCC-075292EADD14}" srcId="{CFAC26B6-A972-47C0-ABB3-0B3A174B97D7}" destId="{E96F48FA-EA30-4538-86AC-D127E095F8E8}" srcOrd="0" destOrd="0" parTransId="{1E18D592-DFF7-4590-9FA2-37B96EDCFFE0}" sibTransId="{94040A61-6007-4B8C-9155-71DEAE587690}"/>
    <dgm:cxn modelId="{953B0A8E-1824-498C-AA82-0C180AABBEB7}" type="presOf" srcId="{E96F48FA-EA30-4538-86AC-D127E095F8E8}" destId="{25BEC64E-8050-4BDD-809B-C2C422D33669}" srcOrd="0" destOrd="0" presId="urn:microsoft.com/office/officeart/2005/8/layout/list1"/>
    <dgm:cxn modelId="{FC9A8235-289D-4B59-9B8E-3A1EB27A991A}" srcId="{48A69603-AD51-45DF-AED6-ECFEFC1037DA}" destId="{D95E24C8-0A9A-45D5-80D5-50442D3EEB22}" srcOrd="0" destOrd="0" parTransId="{E73BDF22-6D58-47CB-BE92-34CBDFEF76AD}" sibTransId="{E1F62902-BCA1-4F6B-8A9C-CC3CDF935BAE}"/>
    <dgm:cxn modelId="{46B134A2-5273-4C1C-8712-603BD2C13B4F}" srcId="{CFAC26B6-A972-47C0-ABB3-0B3A174B97D7}" destId="{A0F55FC9-4730-43CD-A925-BFEA2832223C}" srcOrd="2" destOrd="0" parTransId="{D9D7F989-2603-4A9F-8B65-65AD17343058}" sibTransId="{F5C88BDA-573B-43F8-8E1F-17A768A4C4C8}"/>
    <dgm:cxn modelId="{F7A4966C-E806-4717-BF6D-7BBC6BD03194}" srcId="{A0F55FC9-4730-43CD-A925-BFEA2832223C}" destId="{9E9BFBCF-B20C-49B8-8B0F-8310793683AF}" srcOrd="2" destOrd="0" parTransId="{313DEED9-A716-421B-8AFC-E16C565E4032}" sibTransId="{80315C62-0688-4172-A536-C01A1F270C46}"/>
    <dgm:cxn modelId="{9E80E1A4-86E7-4A43-ACE6-538E11754A1E}" srcId="{A0F55FC9-4730-43CD-A925-BFEA2832223C}" destId="{EEBD1D32-D8AA-4A5F-A4F0-9FF01D37C65F}" srcOrd="1" destOrd="0" parTransId="{CAE9863E-A337-400D-AFC5-08631BD86B92}" sibTransId="{27F89547-6274-4867-A6D9-1700F6AECF93}"/>
    <dgm:cxn modelId="{68E790BF-D8D1-418A-81A0-333F717A93DA}" type="presOf" srcId="{E0C98703-F991-4087-9245-9156FD6CE1B4}" destId="{334A569E-F167-479C-96EC-A9126EEDBBDC}" srcOrd="0" destOrd="0" presId="urn:microsoft.com/office/officeart/2005/8/layout/list1"/>
    <dgm:cxn modelId="{8497C7DD-F6EB-4839-8805-F54C2B9B8B3A}" type="presParOf" srcId="{CCFE8F0F-F776-49E9-8E87-4C22F740E17C}" destId="{858DEB45-CF10-4F0D-81E2-9FA082AC5BF9}" srcOrd="0" destOrd="0" presId="urn:microsoft.com/office/officeart/2005/8/layout/list1"/>
    <dgm:cxn modelId="{3E001186-3701-4206-9AB8-E9012F32B64B}" type="presParOf" srcId="{858DEB45-CF10-4F0D-81E2-9FA082AC5BF9}" destId="{25BEC64E-8050-4BDD-809B-C2C422D33669}" srcOrd="0" destOrd="0" presId="urn:microsoft.com/office/officeart/2005/8/layout/list1"/>
    <dgm:cxn modelId="{7EFBE7B1-73E9-440D-81F5-D9388638FDA2}" type="presParOf" srcId="{858DEB45-CF10-4F0D-81E2-9FA082AC5BF9}" destId="{A460AC10-69A9-4F6F-B5B5-619F562FFD2F}" srcOrd="1" destOrd="0" presId="urn:microsoft.com/office/officeart/2005/8/layout/list1"/>
    <dgm:cxn modelId="{DBE70DBC-10EB-4FCF-AF8D-F7ED9D8A0B41}" type="presParOf" srcId="{CCFE8F0F-F776-49E9-8E87-4C22F740E17C}" destId="{D876C576-250F-417F-B4DB-016A130F7F21}" srcOrd="1" destOrd="0" presId="urn:microsoft.com/office/officeart/2005/8/layout/list1"/>
    <dgm:cxn modelId="{8819C455-C552-4D6A-B7A8-7A296D95ADAC}" type="presParOf" srcId="{CCFE8F0F-F776-49E9-8E87-4C22F740E17C}" destId="{004418D2-27D2-4195-B9AE-A4C4FAF6D071}" srcOrd="2" destOrd="0" presId="urn:microsoft.com/office/officeart/2005/8/layout/list1"/>
    <dgm:cxn modelId="{F2646767-7EAC-4BFC-9EDA-6AC8C05556B2}" type="presParOf" srcId="{CCFE8F0F-F776-49E9-8E87-4C22F740E17C}" destId="{2BBFCF32-FAF6-4092-B1A9-D4A192F80E38}" srcOrd="3" destOrd="0" presId="urn:microsoft.com/office/officeart/2005/8/layout/list1"/>
    <dgm:cxn modelId="{864A147B-1F6E-4EF6-98D0-32E8232D4793}" type="presParOf" srcId="{CCFE8F0F-F776-49E9-8E87-4C22F740E17C}" destId="{3276FA10-F51B-4AD0-9EF1-30FA5A4A40C8}" srcOrd="4" destOrd="0" presId="urn:microsoft.com/office/officeart/2005/8/layout/list1"/>
    <dgm:cxn modelId="{137471B2-093F-4B1E-B43E-BB807ECB82A6}" type="presParOf" srcId="{3276FA10-F51B-4AD0-9EF1-30FA5A4A40C8}" destId="{8EBBE946-4DE4-4935-A68B-CD9CCFF8C356}" srcOrd="0" destOrd="0" presId="urn:microsoft.com/office/officeart/2005/8/layout/list1"/>
    <dgm:cxn modelId="{2814D36C-4330-4E5F-8C64-AF10A91C9B94}" type="presParOf" srcId="{3276FA10-F51B-4AD0-9EF1-30FA5A4A40C8}" destId="{4344FAA2-EDC7-4214-8FC5-0EE642C4EC64}" srcOrd="1" destOrd="0" presId="urn:microsoft.com/office/officeart/2005/8/layout/list1"/>
    <dgm:cxn modelId="{9711339F-4617-4B33-BA27-D4B91E3FE9C1}" type="presParOf" srcId="{CCFE8F0F-F776-49E9-8E87-4C22F740E17C}" destId="{C7DB2842-44B5-4228-8493-B5FF0B47C9FB}" srcOrd="5" destOrd="0" presId="urn:microsoft.com/office/officeart/2005/8/layout/list1"/>
    <dgm:cxn modelId="{4EE083D7-6D8F-49D7-8227-E8835DEB90E4}" type="presParOf" srcId="{CCFE8F0F-F776-49E9-8E87-4C22F740E17C}" destId="{2AC9C430-1F7F-40ED-A4E6-6FD53F7E8BDE}" srcOrd="6" destOrd="0" presId="urn:microsoft.com/office/officeart/2005/8/layout/list1"/>
    <dgm:cxn modelId="{5D45BA53-8FE3-4186-86E1-0800A1C87BEA}" type="presParOf" srcId="{CCFE8F0F-F776-49E9-8E87-4C22F740E17C}" destId="{745F1FCF-ADB2-4612-9897-635AE13154C7}" srcOrd="7" destOrd="0" presId="urn:microsoft.com/office/officeart/2005/8/layout/list1"/>
    <dgm:cxn modelId="{717AE7E5-4A26-4C99-8A44-65116FCB7435}" type="presParOf" srcId="{CCFE8F0F-F776-49E9-8E87-4C22F740E17C}" destId="{A4981642-6087-4423-BE79-14E098159859}" srcOrd="8" destOrd="0" presId="urn:microsoft.com/office/officeart/2005/8/layout/list1"/>
    <dgm:cxn modelId="{CB2DA536-2975-4122-99C6-95E1670920BE}" type="presParOf" srcId="{A4981642-6087-4423-BE79-14E098159859}" destId="{1A492638-2C60-4EC6-8DB2-C6B5BA0C71C4}" srcOrd="0" destOrd="0" presId="urn:microsoft.com/office/officeart/2005/8/layout/list1"/>
    <dgm:cxn modelId="{662FE4CC-6570-4EF9-AE62-7DFD3420C90A}" type="presParOf" srcId="{A4981642-6087-4423-BE79-14E098159859}" destId="{D95A15BF-A0D2-4D41-8BBD-E48C5BE3FC17}" srcOrd="1" destOrd="0" presId="urn:microsoft.com/office/officeart/2005/8/layout/list1"/>
    <dgm:cxn modelId="{E8182330-DD8D-4723-B309-A38F28DBA6DB}" type="presParOf" srcId="{CCFE8F0F-F776-49E9-8E87-4C22F740E17C}" destId="{92DC9320-F47E-464A-9DE5-E670B8014A42}" srcOrd="9" destOrd="0" presId="urn:microsoft.com/office/officeart/2005/8/layout/list1"/>
    <dgm:cxn modelId="{DDF8A149-1B41-4F58-A67C-33B9778144AE}" type="presParOf" srcId="{CCFE8F0F-F776-49E9-8E87-4C22F740E17C}" destId="{334A569E-F167-479C-96EC-A9126EEDBBD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4EFDD8B-2578-4404-AA6B-3975F118BACA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4110A0-B202-4230-BF00-59973C714F64}">
      <dgm:prSet phldrT="[Text]"/>
      <dgm:spPr/>
      <dgm:t>
        <a:bodyPr/>
        <a:lstStyle/>
        <a:p>
          <a:r>
            <a:rPr lang="en-US" dirty="0" smtClean="0"/>
            <a:t>Economic</a:t>
          </a:r>
          <a:endParaRPr lang="en-US" dirty="0"/>
        </a:p>
      </dgm:t>
    </dgm:pt>
    <dgm:pt modelId="{127F498D-52EA-4B14-B8BC-0ED171E09BF5}" type="parTrans" cxnId="{82E8394F-2A57-4B09-BB66-17927EAB1182}">
      <dgm:prSet/>
      <dgm:spPr/>
      <dgm:t>
        <a:bodyPr/>
        <a:lstStyle/>
        <a:p>
          <a:endParaRPr lang="en-US"/>
        </a:p>
      </dgm:t>
    </dgm:pt>
    <dgm:pt modelId="{DC2FA967-63CA-4009-874E-7D9598CFBFD8}" type="sibTrans" cxnId="{82E8394F-2A57-4B09-BB66-17927EAB1182}">
      <dgm:prSet/>
      <dgm:spPr/>
      <dgm:t>
        <a:bodyPr/>
        <a:lstStyle/>
        <a:p>
          <a:endParaRPr lang="en-US"/>
        </a:p>
      </dgm:t>
    </dgm:pt>
    <dgm:pt modelId="{2095026E-CB15-4938-A377-B3213865170B}">
      <dgm:prSet phldrT="[Text]"/>
      <dgm:spPr/>
      <dgm:t>
        <a:bodyPr/>
        <a:lstStyle/>
        <a:p>
          <a:r>
            <a:rPr lang="en-US" dirty="0" smtClean="0"/>
            <a:t>Up-front investment</a:t>
          </a:r>
          <a:endParaRPr lang="en-US" dirty="0"/>
        </a:p>
      </dgm:t>
    </dgm:pt>
    <dgm:pt modelId="{535A6CFE-36C6-4FD6-A0E9-0C5DFDBA8947}" type="parTrans" cxnId="{AFE11631-7528-45B1-89E7-CD3C605C88A4}">
      <dgm:prSet/>
      <dgm:spPr/>
      <dgm:t>
        <a:bodyPr/>
        <a:lstStyle/>
        <a:p>
          <a:endParaRPr lang="en-US"/>
        </a:p>
      </dgm:t>
    </dgm:pt>
    <dgm:pt modelId="{D7D7F2E3-02D0-44FF-A590-948731BAE788}" type="sibTrans" cxnId="{AFE11631-7528-45B1-89E7-CD3C605C88A4}">
      <dgm:prSet/>
      <dgm:spPr/>
      <dgm:t>
        <a:bodyPr/>
        <a:lstStyle/>
        <a:p>
          <a:endParaRPr lang="en-US"/>
        </a:p>
      </dgm:t>
    </dgm:pt>
    <dgm:pt modelId="{D1D57993-20FB-4C28-950A-E5F290C254D7}">
      <dgm:prSet phldrT="[Text]"/>
      <dgm:spPr/>
      <dgm:t>
        <a:bodyPr/>
        <a:lstStyle/>
        <a:p>
          <a:r>
            <a:rPr lang="en-US" dirty="0" smtClean="0"/>
            <a:t>Landlord/ tenant split incentive</a:t>
          </a:r>
          <a:endParaRPr lang="en-US" dirty="0"/>
        </a:p>
      </dgm:t>
    </dgm:pt>
    <dgm:pt modelId="{820B1028-4ACD-404E-9DC3-B9FF137AB614}" type="parTrans" cxnId="{C7F2F15F-1581-489F-ADDA-7B6FB6881919}">
      <dgm:prSet/>
      <dgm:spPr/>
      <dgm:t>
        <a:bodyPr/>
        <a:lstStyle/>
        <a:p>
          <a:endParaRPr lang="en-US"/>
        </a:p>
      </dgm:t>
    </dgm:pt>
    <dgm:pt modelId="{DEDAD1C3-31F6-416F-8FBC-A1BE91C444BA}" type="sibTrans" cxnId="{C7F2F15F-1581-489F-ADDA-7B6FB6881919}">
      <dgm:prSet/>
      <dgm:spPr/>
      <dgm:t>
        <a:bodyPr/>
        <a:lstStyle/>
        <a:p>
          <a:endParaRPr lang="en-US"/>
        </a:p>
      </dgm:t>
    </dgm:pt>
    <dgm:pt modelId="{2C40C7CE-3438-4CD1-A6CD-152BAFA13F4F}">
      <dgm:prSet phldrT="[Text]"/>
      <dgm:spPr/>
      <dgm:t>
        <a:bodyPr/>
        <a:lstStyle/>
        <a:p>
          <a:r>
            <a:rPr lang="en-US" dirty="0" smtClean="0"/>
            <a:t>Transactions Costs</a:t>
          </a:r>
          <a:endParaRPr lang="en-US" dirty="0"/>
        </a:p>
      </dgm:t>
    </dgm:pt>
    <dgm:pt modelId="{22BAAE6B-D5A3-42E4-8BB1-F9C2A0BF1F3A}" type="parTrans" cxnId="{EACFE736-7308-4E26-8672-2D64625F4DAC}">
      <dgm:prSet/>
      <dgm:spPr/>
      <dgm:t>
        <a:bodyPr/>
        <a:lstStyle/>
        <a:p>
          <a:endParaRPr lang="en-US"/>
        </a:p>
      </dgm:t>
    </dgm:pt>
    <dgm:pt modelId="{2EC1848A-618B-4534-9DA2-ECECEB8F378F}" type="sibTrans" cxnId="{EACFE736-7308-4E26-8672-2D64625F4DAC}">
      <dgm:prSet/>
      <dgm:spPr/>
      <dgm:t>
        <a:bodyPr/>
        <a:lstStyle/>
        <a:p>
          <a:endParaRPr lang="en-US"/>
        </a:p>
      </dgm:t>
    </dgm:pt>
    <dgm:pt modelId="{AD5BC56D-25E7-4D19-8278-77F481B7E46E}">
      <dgm:prSet phldrT="[Text]"/>
      <dgm:spPr/>
      <dgm:t>
        <a:bodyPr/>
        <a:lstStyle/>
        <a:p>
          <a:pPr algn="ctr"/>
          <a:r>
            <a:rPr lang="en-US" dirty="0" smtClean="0"/>
            <a:t>Application</a:t>
          </a:r>
          <a:endParaRPr lang="en-US" dirty="0"/>
        </a:p>
      </dgm:t>
    </dgm:pt>
    <dgm:pt modelId="{80A25401-A711-4A15-A3FE-8B7F8AACB9E5}" type="parTrans" cxnId="{1212278D-1158-4584-A897-3E78E9C48566}">
      <dgm:prSet/>
      <dgm:spPr/>
      <dgm:t>
        <a:bodyPr/>
        <a:lstStyle/>
        <a:p>
          <a:endParaRPr lang="en-US"/>
        </a:p>
      </dgm:t>
    </dgm:pt>
    <dgm:pt modelId="{2422899E-2A1C-41C1-B9BA-D85311E9044B}" type="sibTrans" cxnId="{1212278D-1158-4584-A897-3E78E9C48566}">
      <dgm:prSet/>
      <dgm:spPr/>
      <dgm:t>
        <a:bodyPr/>
        <a:lstStyle/>
        <a:p>
          <a:endParaRPr lang="en-US"/>
        </a:p>
      </dgm:t>
    </dgm:pt>
    <dgm:pt modelId="{E6D3BC82-6B00-46BD-8929-A200641AFBBD}">
      <dgm:prSet phldrT="[Text]"/>
      <dgm:spPr/>
      <dgm:t>
        <a:bodyPr/>
        <a:lstStyle/>
        <a:p>
          <a:r>
            <a:rPr lang="en-US" dirty="0" smtClean="0"/>
            <a:t>Trust</a:t>
          </a:r>
          <a:endParaRPr lang="en-US" dirty="0"/>
        </a:p>
      </dgm:t>
    </dgm:pt>
    <dgm:pt modelId="{0E9A2FE9-6497-426A-BFDF-434ABDDD519F}" type="parTrans" cxnId="{76463B4F-EE45-4BB6-912A-0DEEB8B81FE6}">
      <dgm:prSet/>
      <dgm:spPr/>
      <dgm:t>
        <a:bodyPr/>
        <a:lstStyle/>
        <a:p>
          <a:endParaRPr lang="en-US"/>
        </a:p>
      </dgm:t>
    </dgm:pt>
    <dgm:pt modelId="{979A7372-76E8-4F19-BB0F-57033334CA5B}" type="sibTrans" cxnId="{76463B4F-EE45-4BB6-912A-0DEEB8B81FE6}">
      <dgm:prSet/>
      <dgm:spPr/>
      <dgm:t>
        <a:bodyPr/>
        <a:lstStyle/>
        <a:p>
          <a:endParaRPr lang="en-US"/>
        </a:p>
      </dgm:t>
    </dgm:pt>
    <dgm:pt modelId="{EF5C9567-7CA9-44E7-A93C-B97D6FF4BC06}">
      <dgm:prSet phldrT="[Text]"/>
      <dgm:spPr/>
      <dgm:t>
        <a:bodyPr/>
        <a:lstStyle/>
        <a:p>
          <a:r>
            <a:rPr lang="en-US" dirty="0" smtClean="0"/>
            <a:t>Health &amp; Safety</a:t>
          </a:r>
          <a:endParaRPr lang="en-US" dirty="0"/>
        </a:p>
      </dgm:t>
    </dgm:pt>
    <dgm:pt modelId="{F3739C6D-1189-4921-8E30-1F51F8CD11F4}" type="parTrans" cxnId="{4690C6C2-DEDC-4A1B-A03B-BCD803841B02}">
      <dgm:prSet/>
      <dgm:spPr/>
      <dgm:t>
        <a:bodyPr/>
        <a:lstStyle/>
        <a:p>
          <a:endParaRPr lang="en-US"/>
        </a:p>
      </dgm:t>
    </dgm:pt>
    <dgm:pt modelId="{427A1B6F-637E-4676-A42D-C1EC2BEA75E7}" type="sibTrans" cxnId="{4690C6C2-DEDC-4A1B-A03B-BCD803841B02}">
      <dgm:prSet/>
      <dgm:spPr/>
      <dgm:t>
        <a:bodyPr/>
        <a:lstStyle/>
        <a:p>
          <a:endParaRPr lang="en-US"/>
        </a:p>
      </dgm:t>
    </dgm:pt>
    <dgm:pt modelId="{7821BB3F-BBBD-4962-87CF-D485732EB7A2}">
      <dgm:prSet phldrT="[Text]"/>
      <dgm:spPr/>
      <dgm:t>
        <a:bodyPr/>
        <a:lstStyle/>
        <a:p>
          <a:r>
            <a:rPr lang="en-US" dirty="0" smtClean="0"/>
            <a:t>Mold &amp; moisture</a:t>
          </a:r>
          <a:endParaRPr lang="en-US" dirty="0"/>
        </a:p>
      </dgm:t>
    </dgm:pt>
    <dgm:pt modelId="{FB65BA65-53B2-440F-9C9F-E97F17C6BFED}" type="parTrans" cxnId="{B9D4B29C-EC2A-4A1D-9285-3695D5EBE4A9}">
      <dgm:prSet/>
      <dgm:spPr/>
      <dgm:t>
        <a:bodyPr/>
        <a:lstStyle/>
        <a:p>
          <a:endParaRPr lang="en-US"/>
        </a:p>
      </dgm:t>
    </dgm:pt>
    <dgm:pt modelId="{22DC53E0-9DA0-4F12-9B77-C65477006CEF}" type="sibTrans" cxnId="{B9D4B29C-EC2A-4A1D-9285-3695D5EBE4A9}">
      <dgm:prSet/>
      <dgm:spPr/>
      <dgm:t>
        <a:bodyPr/>
        <a:lstStyle/>
        <a:p>
          <a:endParaRPr lang="en-US"/>
        </a:p>
      </dgm:t>
    </dgm:pt>
    <dgm:pt modelId="{D32D4B71-4F53-4B0D-8DB3-56B870744F99}">
      <dgm:prSet phldrT="[Text]"/>
      <dgm:spPr/>
      <dgm:t>
        <a:bodyPr/>
        <a:lstStyle/>
        <a:p>
          <a:r>
            <a:rPr lang="en-US" dirty="0" smtClean="0"/>
            <a:t>Data &amp; Information</a:t>
          </a:r>
          <a:endParaRPr lang="en-US" dirty="0"/>
        </a:p>
      </dgm:t>
    </dgm:pt>
    <dgm:pt modelId="{C8E048C3-A491-4AE1-B92B-E45A81D0EB6C}" type="parTrans" cxnId="{9C9F0A58-B861-40C0-AE22-337FB9C07FE6}">
      <dgm:prSet/>
      <dgm:spPr/>
      <dgm:t>
        <a:bodyPr/>
        <a:lstStyle/>
        <a:p>
          <a:endParaRPr lang="en-US"/>
        </a:p>
      </dgm:t>
    </dgm:pt>
    <dgm:pt modelId="{310AD87F-1DAD-4FB5-BFA9-51C82A980F84}" type="sibTrans" cxnId="{9C9F0A58-B861-40C0-AE22-337FB9C07FE6}">
      <dgm:prSet/>
      <dgm:spPr/>
      <dgm:t>
        <a:bodyPr/>
        <a:lstStyle/>
        <a:p>
          <a:endParaRPr lang="en-US"/>
        </a:p>
      </dgm:t>
    </dgm:pt>
    <dgm:pt modelId="{BA59F30B-10D9-4662-B0FA-0BBD15791772}">
      <dgm:prSet phldrT="[Text]"/>
      <dgm:spPr/>
      <dgm:t>
        <a:bodyPr/>
        <a:lstStyle/>
        <a:p>
          <a:r>
            <a:rPr lang="en-US" dirty="0" smtClean="0"/>
            <a:t>Services provided</a:t>
          </a:r>
          <a:endParaRPr lang="en-US" dirty="0"/>
        </a:p>
      </dgm:t>
    </dgm:pt>
    <dgm:pt modelId="{CB25BE2B-5AB2-4A0E-BA67-AA34DCA09FF5}" type="parTrans" cxnId="{FAF412CF-9969-4A73-91C7-F208E7462705}">
      <dgm:prSet/>
      <dgm:spPr/>
      <dgm:t>
        <a:bodyPr/>
        <a:lstStyle/>
        <a:p>
          <a:endParaRPr lang="en-US"/>
        </a:p>
      </dgm:t>
    </dgm:pt>
    <dgm:pt modelId="{7C355946-8AAC-4138-8B07-AA480CD71527}" type="sibTrans" cxnId="{FAF412CF-9969-4A73-91C7-F208E7462705}">
      <dgm:prSet/>
      <dgm:spPr/>
      <dgm:t>
        <a:bodyPr/>
        <a:lstStyle/>
        <a:p>
          <a:endParaRPr lang="en-US"/>
        </a:p>
      </dgm:t>
    </dgm:pt>
    <dgm:pt modelId="{98F2D2B0-19AB-4E8A-B645-FC0C165EF530}">
      <dgm:prSet phldrT="[Text]"/>
      <dgm:spPr/>
      <dgm:t>
        <a:bodyPr/>
        <a:lstStyle/>
        <a:p>
          <a:r>
            <a:rPr lang="en-US" dirty="0" smtClean="0"/>
            <a:t>Who is served/ not served</a:t>
          </a:r>
          <a:endParaRPr lang="en-US" dirty="0"/>
        </a:p>
      </dgm:t>
    </dgm:pt>
    <dgm:pt modelId="{77FA10A7-FBCB-4850-92F0-504DAF26BEA5}" type="parTrans" cxnId="{558DD248-6DFB-4E3D-8C18-E684546C7E58}">
      <dgm:prSet/>
      <dgm:spPr/>
      <dgm:t>
        <a:bodyPr/>
        <a:lstStyle/>
        <a:p>
          <a:endParaRPr lang="en-US"/>
        </a:p>
      </dgm:t>
    </dgm:pt>
    <dgm:pt modelId="{591539D0-A326-48C9-8932-FF85093A96E9}" type="sibTrans" cxnId="{558DD248-6DFB-4E3D-8C18-E684546C7E58}">
      <dgm:prSet/>
      <dgm:spPr/>
      <dgm:t>
        <a:bodyPr/>
        <a:lstStyle/>
        <a:p>
          <a:endParaRPr lang="en-US"/>
        </a:p>
      </dgm:t>
    </dgm:pt>
    <dgm:pt modelId="{C548BD3C-10B9-4DDD-BB43-5CBA2409BC53}">
      <dgm:prSet phldrT="[Text]"/>
      <dgm:spPr/>
      <dgm:t>
        <a:bodyPr/>
        <a:lstStyle/>
        <a:p>
          <a:r>
            <a:rPr lang="en-US" dirty="0" smtClean="0"/>
            <a:t>Asymmetric cost-effectiveness testing</a:t>
          </a:r>
          <a:endParaRPr lang="en-US" dirty="0"/>
        </a:p>
      </dgm:t>
    </dgm:pt>
    <dgm:pt modelId="{42BF2F38-ECFF-476E-AF5B-43E0D8ADA8CD}" type="parTrans" cxnId="{3FC7EA03-F8E2-40DC-86BE-46A16D4819BA}">
      <dgm:prSet/>
      <dgm:spPr/>
      <dgm:t>
        <a:bodyPr/>
        <a:lstStyle/>
        <a:p>
          <a:endParaRPr lang="en-US"/>
        </a:p>
      </dgm:t>
    </dgm:pt>
    <dgm:pt modelId="{1C0D38AA-BA1C-4C39-A63F-2A9BA5BFFFED}" type="sibTrans" cxnId="{3FC7EA03-F8E2-40DC-86BE-46A16D4819BA}">
      <dgm:prSet/>
      <dgm:spPr/>
      <dgm:t>
        <a:bodyPr/>
        <a:lstStyle/>
        <a:p>
          <a:endParaRPr lang="en-US"/>
        </a:p>
      </dgm:t>
    </dgm:pt>
    <dgm:pt modelId="{B72FD645-A6C9-44F0-AFA5-69FB9B1D4012}">
      <dgm:prSet phldrT="[Text]"/>
      <dgm:spPr/>
      <dgm:t>
        <a:bodyPr/>
        <a:lstStyle/>
        <a:p>
          <a:r>
            <a:rPr lang="en-US" dirty="0" smtClean="0"/>
            <a:t>Utility disincentives</a:t>
          </a:r>
          <a:endParaRPr lang="en-US" dirty="0"/>
        </a:p>
      </dgm:t>
    </dgm:pt>
    <dgm:pt modelId="{E3F3DAF2-8534-4D5B-B64E-E1C1FEE4A407}" type="parTrans" cxnId="{9DFF08B1-2573-486F-8F56-93D2B13B7672}">
      <dgm:prSet/>
      <dgm:spPr/>
      <dgm:t>
        <a:bodyPr/>
        <a:lstStyle/>
        <a:p>
          <a:endParaRPr lang="en-US"/>
        </a:p>
      </dgm:t>
    </dgm:pt>
    <dgm:pt modelId="{3BDAD86C-C8B7-41BC-AE11-B2E05CC75CBE}" type="sibTrans" cxnId="{9DFF08B1-2573-486F-8F56-93D2B13B7672}">
      <dgm:prSet/>
      <dgm:spPr/>
      <dgm:t>
        <a:bodyPr/>
        <a:lstStyle/>
        <a:p>
          <a:endParaRPr lang="en-US"/>
        </a:p>
      </dgm:t>
    </dgm:pt>
    <dgm:pt modelId="{697050D6-3DE2-452A-A8E3-EEF068963E30}">
      <dgm:prSet phldrT="[Text]"/>
      <dgm:spPr/>
      <dgm:t>
        <a:bodyPr/>
        <a:lstStyle/>
        <a:p>
          <a:pPr algn="ctr"/>
          <a:r>
            <a:rPr lang="en-US" dirty="0" smtClean="0"/>
            <a:t>Landlord permission</a:t>
          </a:r>
          <a:endParaRPr lang="en-US" dirty="0"/>
        </a:p>
      </dgm:t>
    </dgm:pt>
    <dgm:pt modelId="{96A6879A-2630-4C97-A2EB-A0965BBECAB7}" type="parTrans" cxnId="{51D9BF2D-8B50-4A71-906B-5FC24A86F89B}">
      <dgm:prSet/>
      <dgm:spPr/>
      <dgm:t>
        <a:bodyPr/>
        <a:lstStyle/>
        <a:p>
          <a:endParaRPr lang="en-US"/>
        </a:p>
      </dgm:t>
    </dgm:pt>
    <dgm:pt modelId="{747671F6-18DE-4D9D-A4D6-574EEE7FBC6B}" type="sibTrans" cxnId="{51D9BF2D-8B50-4A71-906B-5FC24A86F89B}">
      <dgm:prSet/>
      <dgm:spPr/>
      <dgm:t>
        <a:bodyPr/>
        <a:lstStyle/>
        <a:p>
          <a:endParaRPr lang="en-US"/>
        </a:p>
      </dgm:t>
    </dgm:pt>
    <dgm:pt modelId="{86821DF5-646E-42CE-B9D3-ED53BB17076D}">
      <dgm:prSet phldrT="[Text]"/>
      <dgm:spPr/>
      <dgm:t>
        <a:bodyPr/>
        <a:lstStyle/>
        <a:p>
          <a:pPr algn="ctr"/>
          <a:r>
            <a:rPr lang="en-US" dirty="0" smtClean="0"/>
            <a:t>Readying the home</a:t>
          </a:r>
        </a:p>
      </dgm:t>
    </dgm:pt>
    <dgm:pt modelId="{CF8B8D18-8803-44C1-A0A1-8362D55F9D87}" type="parTrans" cxnId="{2A81F58F-DEFA-44E9-B41A-74766FDCA634}">
      <dgm:prSet/>
      <dgm:spPr/>
      <dgm:t>
        <a:bodyPr/>
        <a:lstStyle/>
        <a:p>
          <a:endParaRPr lang="en-US"/>
        </a:p>
      </dgm:t>
    </dgm:pt>
    <dgm:pt modelId="{04782C04-A1DB-41E0-A52C-ECAC8BC79323}" type="sibTrans" cxnId="{2A81F58F-DEFA-44E9-B41A-74766FDCA634}">
      <dgm:prSet/>
      <dgm:spPr/>
      <dgm:t>
        <a:bodyPr/>
        <a:lstStyle/>
        <a:p>
          <a:endParaRPr lang="en-US"/>
        </a:p>
      </dgm:t>
    </dgm:pt>
    <dgm:pt modelId="{0AE4AEEA-3736-4546-A140-71F9EFC84928}">
      <dgm:prSet phldrT="[Text]"/>
      <dgm:spPr/>
      <dgm:t>
        <a:bodyPr/>
        <a:lstStyle/>
        <a:p>
          <a:r>
            <a:rPr lang="en-US" dirty="0" smtClean="0"/>
            <a:t>Asbestos</a:t>
          </a:r>
          <a:endParaRPr lang="en-US" dirty="0"/>
        </a:p>
      </dgm:t>
    </dgm:pt>
    <dgm:pt modelId="{6B0760BC-4A70-48D8-BA8F-3947F25A4492}" type="parTrans" cxnId="{69B43D5C-5DA9-41AA-BB8D-9236715D2F50}">
      <dgm:prSet/>
      <dgm:spPr/>
      <dgm:t>
        <a:bodyPr/>
        <a:lstStyle/>
        <a:p>
          <a:endParaRPr lang="en-US"/>
        </a:p>
      </dgm:t>
    </dgm:pt>
    <dgm:pt modelId="{48BF1484-CEC6-40FF-A2FC-49CAC5D0FFA1}" type="sibTrans" cxnId="{69B43D5C-5DA9-41AA-BB8D-9236715D2F50}">
      <dgm:prSet/>
      <dgm:spPr/>
      <dgm:t>
        <a:bodyPr/>
        <a:lstStyle/>
        <a:p>
          <a:endParaRPr lang="en-US"/>
        </a:p>
      </dgm:t>
    </dgm:pt>
    <dgm:pt modelId="{F27B8292-E775-4060-A170-415DC7890C08}">
      <dgm:prSet phldrT="[Text]"/>
      <dgm:spPr/>
      <dgm:t>
        <a:bodyPr/>
        <a:lstStyle/>
        <a:p>
          <a:r>
            <a:rPr lang="en-US" dirty="0" smtClean="0"/>
            <a:t>Knob &amp; tube wiring</a:t>
          </a:r>
          <a:endParaRPr lang="en-US" dirty="0"/>
        </a:p>
      </dgm:t>
    </dgm:pt>
    <dgm:pt modelId="{7BC9280D-C037-4E1E-BA94-26CF1FA731D4}" type="parTrans" cxnId="{C2371B4E-8D60-4F25-9417-A92E416FBEA2}">
      <dgm:prSet/>
      <dgm:spPr/>
      <dgm:t>
        <a:bodyPr/>
        <a:lstStyle/>
        <a:p>
          <a:endParaRPr lang="en-US"/>
        </a:p>
      </dgm:t>
    </dgm:pt>
    <dgm:pt modelId="{B206EDF0-A4D6-4B43-8225-5C1F78BC3080}" type="sibTrans" cxnId="{C2371B4E-8D60-4F25-9417-A92E416FBEA2}">
      <dgm:prSet/>
      <dgm:spPr/>
      <dgm:t>
        <a:bodyPr/>
        <a:lstStyle/>
        <a:p>
          <a:endParaRPr lang="en-US"/>
        </a:p>
      </dgm:t>
    </dgm:pt>
    <dgm:pt modelId="{C6504A34-EBCB-4C8E-8404-ED330B17AD48}">
      <dgm:prSet phldrT="[Text]"/>
      <dgm:spPr/>
      <dgm:t>
        <a:bodyPr/>
        <a:lstStyle/>
        <a:p>
          <a:r>
            <a:rPr lang="en-US" dirty="0" smtClean="0"/>
            <a:t>Pests</a:t>
          </a:r>
          <a:endParaRPr lang="en-US" dirty="0"/>
        </a:p>
      </dgm:t>
    </dgm:pt>
    <dgm:pt modelId="{FF3CC516-7E8F-4E2B-ADE9-DC17B3FE0917}" type="parTrans" cxnId="{AB0DE0B3-0F42-428E-8D89-2ABEA9714085}">
      <dgm:prSet/>
      <dgm:spPr/>
      <dgm:t>
        <a:bodyPr/>
        <a:lstStyle/>
        <a:p>
          <a:endParaRPr lang="en-US"/>
        </a:p>
      </dgm:t>
    </dgm:pt>
    <dgm:pt modelId="{974AF468-A99D-416B-BDF6-A8F490E861F7}" type="sibTrans" cxnId="{AB0DE0B3-0F42-428E-8D89-2ABEA9714085}">
      <dgm:prSet/>
      <dgm:spPr/>
      <dgm:t>
        <a:bodyPr/>
        <a:lstStyle/>
        <a:p>
          <a:endParaRPr lang="en-US"/>
        </a:p>
      </dgm:t>
    </dgm:pt>
    <dgm:pt modelId="{A3B34FEA-6253-4C76-BF24-F471086ECF1C}">
      <dgm:prSet phldrT="[Text]"/>
      <dgm:spPr/>
      <dgm:t>
        <a:bodyPr/>
        <a:lstStyle/>
        <a:p>
          <a:r>
            <a:rPr lang="en-US" dirty="0" smtClean="0"/>
            <a:t>Clutter</a:t>
          </a:r>
          <a:endParaRPr lang="en-US" dirty="0"/>
        </a:p>
      </dgm:t>
    </dgm:pt>
    <dgm:pt modelId="{D20D3ACA-B36C-489F-9DFB-00048FDF7582}" type="parTrans" cxnId="{8B241E38-5854-48D6-B435-969FEF948538}">
      <dgm:prSet/>
      <dgm:spPr/>
      <dgm:t>
        <a:bodyPr/>
        <a:lstStyle/>
        <a:p>
          <a:endParaRPr lang="en-US"/>
        </a:p>
      </dgm:t>
    </dgm:pt>
    <dgm:pt modelId="{DE5C6D3E-0B13-41B9-89C6-5BA00D767C65}" type="sibTrans" cxnId="{8B241E38-5854-48D6-B435-969FEF948538}">
      <dgm:prSet/>
      <dgm:spPr/>
      <dgm:t>
        <a:bodyPr/>
        <a:lstStyle/>
        <a:p>
          <a:endParaRPr lang="en-US"/>
        </a:p>
      </dgm:t>
    </dgm:pt>
    <dgm:pt modelId="{E18E60D8-9B7C-4871-BE5D-3C131F2F6CC5}">
      <dgm:prSet phldrT="[Text]"/>
      <dgm:spPr/>
      <dgm:t>
        <a:bodyPr/>
        <a:lstStyle/>
        <a:p>
          <a:r>
            <a:rPr lang="en-US" dirty="0" smtClean="0"/>
            <a:t>Structural issues</a:t>
          </a:r>
          <a:endParaRPr lang="en-US" dirty="0"/>
        </a:p>
      </dgm:t>
    </dgm:pt>
    <dgm:pt modelId="{CDA94D14-FCBC-4397-B3BB-0F738E98200B}" type="parTrans" cxnId="{987F3008-C8D5-4741-99BE-EF9FB2A29B11}">
      <dgm:prSet/>
      <dgm:spPr/>
      <dgm:t>
        <a:bodyPr/>
        <a:lstStyle/>
        <a:p>
          <a:endParaRPr lang="en-US"/>
        </a:p>
      </dgm:t>
    </dgm:pt>
    <dgm:pt modelId="{24F39093-A088-4C17-B97A-D959E3DC9EBA}" type="sibTrans" cxnId="{987F3008-C8D5-4741-99BE-EF9FB2A29B11}">
      <dgm:prSet/>
      <dgm:spPr/>
      <dgm:t>
        <a:bodyPr/>
        <a:lstStyle/>
        <a:p>
          <a:endParaRPr lang="en-US"/>
        </a:p>
      </dgm:t>
    </dgm:pt>
    <dgm:pt modelId="{9664EB61-EE15-4252-BFF4-E9CD7C10F458}">
      <dgm:prSet phldrT="[Text]"/>
      <dgm:spPr/>
      <dgm:t>
        <a:bodyPr/>
        <a:lstStyle/>
        <a:p>
          <a:r>
            <a:rPr lang="en-US" dirty="0" smtClean="0"/>
            <a:t>Savings achieved</a:t>
          </a:r>
          <a:endParaRPr lang="en-US" dirty="0"/>
        </a:p>
      </dgm:t>
    </dgm:pt>
    <dgm:pt modelId="{0AB1A52C-D5DD-4E3D-9886-E365D735B57A}" type="parTrans" cxnId="{486AA620-C98F-4200-A66A-44AA0FAC2842}">
      <dgm:prSet/>
      <dgm:spPr/>
      <dgm:t>
        <a:bodyPr/>
        <a:lstStyle/>
        <a:p>
          <a:endParaRPr lang="en-US"/>
        </a:p>
      </dgm:t>
    </dgm:pt>
    <dgm:pt modelId="{FFBEE480-17A6-4317-B601-8888DD56457A}" type="sibTrans" cxnId="{486AA620-C98F-4200-A66A-44AA0FAC2842}">
      <dgm:prSet/>
      <dgm:spPr/>
      <dgm:t>
        <a:bodyPr/>
        <a:lstStyle/>
        <a:p>
          <a:endParaRPr lang="en-US"/>
        </a:p>
      </dgm:t>
    </dgm:pt>
    <dgm:pt modelId="{6B2A4B2E-55E9-4B17-BAA1-14204E2E3C0A}">
      <dgm:prSet phldrT="[Text]"/>
      <dgm:spPr/>
      <dgm:t>
        <a:bodyPr/>
        <a:lstStyle/>
        <a:p>
          <a:r>
            <a:rPr lang="en-US" dirty="0" smtClean="0"/>
            <a:t>Low-income  baseline </a:t>
          </a:r>
          <a:endParaRPr lang="en-US" dirty="0"/>
        </a:p>
      </dgm:t>
    </dgm:pt>
    <dgm:pt modelId="{798A51AC-3449-4B7B-8613-B6E27E6865A5}" type="parTrans" cxnId="{71E43F0A-68C3-4EAF-AAE0-DED33618348F}">
      <dgm:prSet/>
      <dgm:spPr/>
      <dgm:t>
        <a:bodyPr/>
        <a:lstStyle/>
        <a:p>
          <a:endParaRPr lang="en-US"/>
        </a:p>
      </dgm:t>
    </dgm:pt>
    <dgm:pt modelId="{49F380FD-AB5F-4903-91AD-F4587E1A3282}" type="sibTrans" cxnId="{71E43F0A-68C3-4EAF-AAE0-DED33618348F}">
      <dgm:prSet/>
      <dgm:spPr/>
      <dgm:t>
        <a:bodyPr/>
        <a:lstStyle/>
        <a:p>
          <a:endParaRPr lang="en-US"/>
        </a:p>
      </dgm:t>
    </dgm:pt>
    <dgm:pt modelId="{F4E7538F-2C87-42E7-9F8E-6A2219DAD4AE}">
      <dgm:prSet phldrT="[Text]"/>
      <dgm:spPr/>
      <dgm:t>
        <a:bodyPr/>
        <a:lstStyle/>
        <a:p>
          <a:r>
            <a:rPr lang="en-US" dirty="0" smtClean="0"/>
            <a:t>Raided funds</a:t>
          </a:r>
          <a:endParaRPr lang="en-US" dirty="0"/>
        </a:p>
      </dgm:t>
    </dgm:pt>
    <dgm:pt modelId="{3708C467-EA0A-49C8-AE7B-4B30B3BEDFD4}" type="parTrans" cxnId="{F140C81F-DA45-4370-92A4-9D47DF7064E3}">
      <dgm:prSet/>
      <dgm:spPr/>
      <dgm:t>
        <a:bodyPr/>
        <a:lstStyle/>
        <a:p>
          <a:endParaRPr lang="en-US"/>
        </a:p>
      </dgm:t>
    </dgm:pt>
    <dgm:pt modelId="{5F01140A-34F9-454E-84B0-BEEFEFD3C372}" type="sibTrans" cxnId="{F140C81F-DA45-4370-92A4-9D47DF7064E3}">
      <dgm:prSet/>
      <dgm:spPr/>
      <dgm:t>
        <a:bodyPr/>
        <a:lstStyle/>
        <a:p>
          <a:endParaRPr lang="en-US"/>
        </a:p>
      </dgm:t>
    </dgm:pt>
    <dgm:pt modelId="{955E5751-5BBF-46EF-B862-8EA0EF2AD673}">
      <dgm:prSet phldrT="[Text]"/>
      <dgm:spPr/>
      <dgm:t>
        <a:bodyPr/>
        <a:lstStyle/>
        <a:p>
          <a:r>
            <a:rPr lang="en-US" dirty="0" smtClean="0"/>
            <a:t>Social Costs</a:t>
          </a:r>
          <a:endParaRPr lang="en-US" dirty="0"/>
        </a:p>
      </dgm:t>
    </dgm:pt>
    <dgm:pt modelId="{CB7458D8-C8BF-4B84-BF81-4B64A8BC123A}" type="parTrans" cxnId="{A0F328A5-DC05-4859-9ED6-C1073BCD716C}">
      <dgm:prSet/>
      <dgm:spPr/>
      <dgm:t>
        <a:bodyPr/>
        <a:lstStyle/>
        <a:p>
          <a:endParaRPr lang="en-US"/>
        </a:p>
      </dgm:t>
    </dgm:pt>
    <dgm:pt modelId="{FB5352A7-E0DC-4D1A-92B8-48EF125471F3}" type="sibTrans" cxnId="{A0F328A5-DC05-4859-9ED6-C1073BCD716C}">
      <dgm:prSet/>
      <dgm:spPr/>
      <dgm:t>
        <a:bodyPr/>
        <a:lstStyle/>
        <a:p>
          <a:endParaRPr lang="en-US"/>
        </a:p>
      </dgm:t>
    </dgm:pt>
    <dgm:pt modelId="{700D6BF6-1AC6-467E-81F7-CA3BA701E452}">
      <dgm:prSet phldrT="[Text]"/>
      <dgm:spPr/>
      <dgm:t>
        <a:bodyPr/>
        <a:lstStyle/>
        <a:p>
          <a:r>
            <a:rPr lang="en-US" dirty="0" smtClean="0"/>
            <a:t>Language barriers</a:t>
          </a:r>
          <a:endParaRPr lang="en-US" dirty="0"/>
        </a:p>
      </dgm:t>
    </dgm:pt>
    <dgm:pt modelId="{92494FBD-D19A-4502-A85D-99A2F5AB5569}" type="parTrans" cxnId="{4E3F66DE-2D68-4570-AD1F-728302FE26A1}">
      <dgm:prSet/>
      <dgm:spPr/>
      <dgm:t>
        <a:bodyPr/>
        <a:lstStyle/>
        <a:p>
          <a:endParaRPr lang="en-US"/>
        </a:p>
      </dgm:t>
    </dgm:pt>
    <dgm:pt modelId="{09BE9189-565E-4D52-8321-273F9BD4041F}" type="sibTrans" cxnId="{4E3F66DE-2D68-4570-AD1F-728302FE26A1}">
      <dgm:prSet/>
      <dgm:spPr/>
      <dgm:t>
        <a:bodyPr/>
        <a:lstStyle/>
        <a:p>
          <a:endParaRPr lang="en-US"/>
        </a:p>
      </dgm:t>
    </dgm:pt>
    <dgm:pt modelId="{9E099640-B4A8-4288-B242-6D96899BA912}">
      <dgm:prSet phldrT="[Text]"/>
      <dgm:spPr/>
      <dgm:t>
        <a:bodyPr/>
        <a:lstStyle/>
        <a:p>
          <a:r>
            <a:rPr lang="en-US" dirty="0" smtClean="0"/>
            <a:t>Literacy</a:t>
          </a:r>
          <a:endParaRPr lang="en-US" dirty="0"/>
        </a:p>
      </dgm:t>
    </dgm:pt>
    <dgm:pt modelId="{B10003A9-482F-4F07-8D03-5B6BA1D98AAD}" type="parTrans" cxnId="{2D0F7D10-D848-4E5A-A52E-A3E48D832CF3}">
      <dgm:prSet/>
      <dgm:spPr/>
      <dgm:t>
        <a:bodyPr/>
        <a:lstStyle/>
        <a:p>
          <a:endParaRPr lang="en-US"/>
        </a:p>
      </dgm:t>
    </dgm:pt>
    <dgm:pt modelId="{E44B6F88-A827-488E-B960-34B4916550AD}" type="sibTrans" cxnId="{2D0F7D10-D848-4E5A-A52E-A3E48D832CF3}">
      <dgm:prSet/>
      <dgm:spPr/>
      <dgm:t>
        <a:bodyPr/>
        <a:lstStyle/>
        <a:p>
          <a:endParaRPr lang="en-US"/>
        </a:p>
      </dgm:t>
    </dgm:pt>
    <dgm:pt modelId="{7DF88988-6EB0-4929-854B-8E41F5B3C109}">
      <dgm:prSet phldrT="[Text]"/>
      <dgm:spPr/>
      <dgm:t>
        <a:bodyPr/>
        <a:lstStyle/>
        <a:p>
          <a:r>
            <a:rPr lang="en-US" dirty="0" smtClean="0"/>
            <a:t>Immigration status</a:t>
          </a:r>
          <a:endParaRPr lang="en-US" dirty="0"/>
        </a:p>
      </dgm:t>
    </dgm:pt>
    <dgm:pt modelId="{640825EC-800F-4386-B784-853E6E7EF9F1}" type="parTrans" cxnId="{6E22A6C7-7B59-4ABE-ABCD-555AF4EA9723}">
      <dgm:prSet/>
      <dgm:spPr/>
      <dgm:t>
        <a:bodyPr/>
        <a:lstStyle/>
        <a:p>
          <a:endParaRPr lang="en-US"/>
        </a:p>
      </dgm:t>
    </dgm:pt>
    <dgm:pt modelId="{7669ED23-241A-49B5-936D-4DC283081495}" type="sibTrans" cxnId="{6E22A6C7-7B59-4ABE-ABCD-555AF4EA9723}">
      <dgm:prSet/>
      <dgm:spPr/>
      <dgm:t>
        <a:bodyPr/>
        <a:lstStyle/>
        <a:p>
          <a:endParaRPr lang="en-US"/>
        </a:p>
      </dgm:t>
    </dgm:pt>
    <dgm:pt modelId="{6D08FD8F-2375-4148-9124-2A5C347B1927}">
      <dgm:prSet phldrT="[Text]"/>
      <dgm:spPr/>
      <dgm:t>
        <a:bodyPr/>
        <a:lstStyle/>
        <a:p>
          <a:r>
            <a:rPr lang="en-US" dirty="0" smtClean="0"/>
            <a:t>Home tenure</a:t>
          </a:r>
          <a:endParaRPr lang="en-US" dirty="0"/>
        </a:p>
      </dgm:t>
    </dgm:pt>
    <dgm:pt modelId="{6FD7DA45-4166-4ABC-B2C5-3A02F23D73BD}" type="parTrans" cxnId="{0D694AD2-B794-4F0B-A223-AF9EE1C385D7}">
      <dgm:prSet/>
      <dgm:spPr/>
      <dgm:t>
        <a:bodyPr/>
        <a:lstStyle/>
        <a:p>
          <a:endParaRPr lang="en-US"/>
        </a:p>
      </dgm:t>
    </dgm:pt>
    <dgm:pt modelId="{6A69793F-F2CB-4AD1-A171-1BAB5E98287B}" type="sibTrans" cxnId="{0D694AD2-B794-4F0B-A223-AF9EE1C385D7}">
      <dgm:prSet/>
      <dgm:spPr/>
      <dgm:t>
        <a:bodyPr/>
        <a:lstStyle/>
        <a:p>
          <a:endParaRPr lang="en-US"/>
        </a:p>
      </dgm:t>
    </dgm:pt>
    <dgm:pt modelId="{2A1989A6-3A85-4E9B-8AF3-D2878968A8C2}">
      <dgm:prSet phldrT="[Text]"/>
      <dgm:spPr/>
      <dgm:t>
        <a:bodyPr/>
        <a:lstStyle/>
        <a:p>
          <a:r>
            <a:rPr lang="en-US" dirty="0" smtClean="0"/>
            <a:t>Scheduling</a:t>
          </a:r>
          <a:endParaRPr lang="en-US" dirty="0"/>
        </a:p>
      </dgm:t>
    </dgm:pt>
    <dgm:pt modelId="{4C2E94B1-CDAE-4039-9E94-FDBD327D2AFA}" type="parTrans" cxnId="{49E6CBD8-A34F-4598-8CDD-E8E222CFE4F7}">
      <dgm:prSet/>
      <dgm:spPr/>
      <dgm:t>
        <a:bodyPr/>
        <a:lstStyle/>
        <a:p>
          <a:endParaRPr lang="en-US"/>
        </a:p>
      </dgm:t>
    </dgm:pt>
    <dgm:pt modelId="{DB4F59FB-7803-4A2E-A705-D2F7344BB868}" type="sibTrans" cxnId="{49E6CBD8-A34F-4598-8CDD-E8E222CFE4F7}">
      <dgm:prSet/>
      <dgm:spPr/>
      <dgm:t>
        <a:bodyPr/>
        <a:lstStyle/>
        <a:p>
          <a:endParaRPr lang="en-US"/>
        </a:p>
      </dgm:t>
    </dgm:pt>
    <dgm:pt modelId="{296CE2C7-4FB3-4CE3-9DE4-AD0352EC10F2}">
      <dgm:prSet phldrT="[Text]"/>
      <dgm:spPr/>
      <dgm:t>
        <a:bodyPr/>
        <a:lstStyle/>
        <a:p>
          <a:r>
            <a:rPr lang="en-US" smtClean="0"/>
            <a:t>Neighborhoods</a:t>
          </a:r>
          <a:endParaRPr lang="en-US" dirty="0"/>
        </a:p>
      </dgm:t>
    </dgm:pt>
    <dgm:pt modelId="{921AA263-8D12-434F-AB91-98CB307E4712}" type="parTrans" cxnId="{17C63EF5-50C6-48A5-A0C8-40BC9A2B906C}">
      <dgm:prSet/>
      <dgm:spPr/>
      <dgm:t>
        <a:bodyPr/>
        <a:lstStyle/>
        <a:p>
          <a:endParaRPr lang="en-US"/>
        </a:p>
      </dgm:t>
    </dgm:pt>
    <dgm:pt modelId="{151EF79C-7894-4A46-A9BE-DAC2D9FB111D}" type="sibTrans" cxnId="{17C63EF5-50C6-48A5-A0C8-40BC9A2B906C}">
      <dgm:prSet/>
      <dgm:spPr/>
      <dgm:t>
        <a:bodyPr/>
        <a:lstStyle/>
        <a:p>
          <a:endParaRPr lang="en-US"/>
        </a:p>
      </dgm:t>
    </dgm:pt>
    <dgm:pt modelId="{0380FF51-241E-4729-9650-64CD8D9870D7}">
      <dgm:prSet phldrT="[Text]"/>
      <dgm:spPr/>
      <dgm:t>
        <a:bodyPr/>
        <a:lstStyle/>
        <a:p>
          <a:r>
            <a:rPr lang="en-US" dirty="0" smtClean="0"/>
            <a:t>Recruiting/training employees</a:t>
          </a:r>
          <a:endParaRPr lang="en-US" dirty="0"/>
        </a:p>
      </dgm:t>
    </dgm:pt>
    <dgm:pt modelId="{6D73B5FA-9D04-4909-8AF6-069126AA95CF}" type="parTrans" cxnId="{C1A6DDDC-B9DF-4F52-ABAF-E6ADB03711F9}">
      <dgm:prSet/>
      <dgm:spPr/>
      <dgm:t>
        <a:bodyPr/>
        <a:lstStyle/>
        <a:p>
          <a:endParaRPr lang="en-US"/>
        </a:p>
      </dgm:t>
    </dgm:pt>
    <dgm:pt modelId="{94656447-D0E4-454D-A1A7-A5D86B3A9F37}" type="sibTrans" cxnId="{C1A6DDDC-B9DF-4F52-ABAF-E6ADB03711F9}">
      <dgm:prSet/>
      <dgm:spPr/>
      <dgm:t>
        <a:bodyPr/>
        <a:lstStyle/>
        <a:p>
          <a:endParaRPr lang="en-US"/>
        </a:p>
      </dgm:t>
    </dgm:pt>
    <dgm:pt modelId="{3900D52F-F435-4D5D-AEEA-23DA08C91DD9}">
      <dgm:prSet phldrT="[Text]"/>
      <dgm:spPr/>
      <dgm:t>
        <a:bodyPr/>
        <a:lstStyle/>
        <a:p>
          <a:r>
            <a:rPr lang="en-US" dirty="0" smtClean="0"/>
            <a:t>Data needed to determine best practices are not available</a:t>
          </a:r>
          <a:endParaRPr lang="en-US" dirty="0"/>
        </a:p>
      </dgm:t>
    </dgm:pt>
    <dgm:pt modelId="{A9889F46-472D-437E-9F6F-CA8710592B49}" type="parTrans" cxnId="{77E604D4-64D5-41A4-8A3A-184ECE06B47A}">
      <dgm:prSet/>
      <dgm:spPr/>
    </dgm:pt>
    <dgm:pt modelId="{92517EDB-CAC7-4B65-804A-9C3891256442}" type="sibTrans" cxnId="{77E604D4-64D5-41A4-8A3A-184ECE06B47A}">
      <dgm:prSet/>
      <dgm:spPr/>
    </dgm:pt>
    <dgm:pt modelId="{6922956F-8E85-4B7A-A1D0-DA3D3B14D7D7}" type="pres">
      <dgm:prSet presAssocID="{34EFDD8B-2578-4404-AA6B-3975F118BAC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D90526-907F-4E87-ACCA-189CC0D5150C}" type="pres">
      <dgm:prSet presAssocID="{E44110A0-B202-4230-BF00-59973C714F64}" presName="compNode" presStyleCnt="0"/>
      <dgm:spPr/>
    </dgm:pt>
    <dgm:pt modelId="{7648F900-24CB-4A67-8161-4FE4D0B9CE71}" type="pres">
      <dgm:prSet presAssocID="{E44110A0-B202-4230-BF00-59973C714F64}" presName="aNode" presStyleLbl="bgShp" presStyleIdx="0" presStyleCnt="5"/>
      <dgm:spPr/>
      <dgm:t>
        <a:bodyPr/>
        <a:lstStyle/>
        <a:p>
          <a:endParaRPr lang="en-US"/>
        </a:p>
      </dgm:t>
    </dgm:pt>
    <dgm:pt modelId="{F8AF5569-31DB-4862-9F0C-E46EB777DFE8}" type="pres">
      <dgm:prSet presAssocID="{E44110A0-B202-4230-BF00-59973C714F64}" presName="textNode" presStyleLbl="bgShp" presStyleIdx="0" presStyleCnt="5"/>
      <dgm:spPr/>
      <dgm:t>
        <a:bodyPr/>
        <a:lstStyle/>
        <a:p>
          <a:endParaRPr lang="en-US"/>
        </a:p>
      </dgm:t>
    </dgm:pt>
    <dgm:pt modelId="{2A08B935-B837-4EEA-9C7F-6B61BB474EBD}" type="pres">
      <dgm:prSet presAssocID="{E44110A0-B202-4230-BF00-59973C714F64}" presName="compChildNode" presStyleCnt="0"/>
      <dgm:spPr/>
    </dgm:pt>
    <dgm:pt modelId="{A284F6BA-D99B-4460-B151-218C28C5B4E8}" type="pres">
      <dgm:prSet presAssocID="{E44110A0-B202-4230-BF00-59973C714F64}" presName="theInnerList" presStyleCnt="0"/>
      <dgm:spPr/>
    </dgm:pt>
    <dgm:pt modelId="{FC7D8149-FFED-4C54-8DDA-25CF1937E9DA}" type="pres">
      <dgm:prSet presAssocID="{2095026E-CB15-4938-A377-B3213865170B}" presName="childNode" presStyleLbl="node1" presStyleIdx="0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E7DD87-4999-4F99-AA67-8DA56A331093}" type="pres">
      <dgm:prSet presAssocID="{2095026E-CB15-4938-A377-B3213865170B}" presName="aSpace2" presStyleCnt="0"/>
      <dgm:spPr/>
    </dgm:pt>
    <dgm:pt modelId="{01240475-BDA5-4A33-8648-83B213328AD5}" type="pres">
      <dgm:prSet presAssocID="{D1D57993-20FB-4C28-950A-E5F290C254D7}" presName="childNode" presStyleLbl="node1" presStyleIdx="1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59A1EE-ED02-40CE-8C29-B8D5C49129DF}" type="pres">
      <dgm:prSet presAssocID="{D1D57993-20FB-4C28-950A-E5F290C254D7}" presName="aSpace2" presStyleCnt="0"/>
      <dgm:spPr/>
    </dgm:pt>
    <dgm:pt modelId="{D6C3AF0F-76C2-4560-962F-8862B4E25F73}" type="pres">
      <dgm:prSet presAssocID="{C548BD3C-10B9-4DDD-BB43-5CBA2409BC53}" presName="childNode" presStyleLbl="node1" presStyleIdx="2" presStyleCnt="27" custLinFactNeighborX="1405" custLinFactNeighborY="-169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E5BA7E-9566-4F67-95FF-AECDF4C4BDC5}" type="pres">
      <dgm:prSet presAssocID="{C548BD3C-10B9-4DDD-BB43-5CBA2409BC53}" presName="aSpace2" presStyleCnt="0"/>
      <dgm:spPr/>
    </dgm:pt>
    <dgm:pt modelId="{8CC64141-FBA9-4701-8351-56A741CB7AC7}" type="pres">
      <dgm:prSet presAssocID="{6B2A4B2E-55E9-4B17-BAA1-14204E2E3C0A}" presName="childNode" presStyleLbl="node1" presStyleIdx="3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533F1F-2981-49B0-935D-61757DA34900}" type="pres">
      <dgm:prSet presAssocID="{6B2A4B2E-55E9-4B17-BAA1-14204E2E3C0A}" presName="aSpace2" presStyleCnt="0"/>
      <dgm:spPr/>
    </dgm:pt>
    <dgm:pt modelId="{EEB14816-72E0-4459-A8B8-C3DD405134E8}" type="pres">
      <dgm:prSet presAssocID="{B72FD645-A6C9-44F0-AFA5-69FB9B1D4012}" presName="childNode" presStyleLbl="node1" presStyleIdx="4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9ED8DC-5165-4C56-822F-FD3826A8D463}" type="pres">
      <dgm:prSet presAssocID="{B72FD645-A6C9-44F0-AFA5-69FB9B1D4012}" presName="aSpace2" presStyleCnt="0"/>
      <dgm:spPr/>
    </dgm:pt>
    <dgm:pt modelId="{C1E43816-1441-4027-961A-58417E4760D5}" type="pres">
      <dgm:prSet presAssocID="{F4E7538F-2C87-42E7-9F8E-6A2219DAD4AE}" presName="childNode" presStyleLbl="node1" presStyleIdx="5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C75B3D-819F-4F63-B17E-EFB4C95BECD0}" type="pres">
      <dgm:prSet presAssocID="{E44110A0-B202-4230-BF00-59973C714F64}" presName="aSpace" presStyleCnt="0"/>
      <dgm:spPr/>
    </dgm:pt>
    <dgm:pt modelId="{4F1DFB15-8368-41E1-985A-CAC303978F74}" type="pres">
      <dgm:prSet presAssocID="{2C40C7CE-3438-4CD1-A6CD-152BAFA13F4F}" presName="compNode" presStyleCnt="0"/>
      <dgm:spPr/>
    </dgm:pt>
    <dgm:pt modelId="{793544D2-04C4-4864-85AA-19F2A7FEFD47}" type="pres">
      <dgm:prSet presAssocID="{2C40C7CE-3438-4CD1-A6CD-152BAFA13F4F}" presName="aNode" presStyleLbl="bgShp" presStyleIdx="1" presStyleCnt="5"/>
      <dgm:spPr/>
      <dgm:t>
        <a:bodyPr/>
        <a:lstStyle/>
        <a:p>
          <a:endParaRPr lang="en-US"/>
        </a:p>
      </dgm:t>
    </dgm:pt>
    <dgm:pt modelId="{EC19537C-E015-46C4-ACF8-E381E465CAB2}" type="pres">
      <dgm:prSet presAssocID="{2C40C7CE-3438-4CD1-A6CD-152BAFA13F4F}" presName="textNode" presStyleLbl="bgShp" presStyleIdx="1" presStyleCnt="5"/>
      <dgm:spPr/>
      <dgm:t>
        <a:bodyPr/>
        <a:lstStyle/>
        <a:p>
          <a:endParaRPr lang="en-US"/>
        </a:p>
      </dgm:t>
    </dgm:pt>
    <dgm:pt modelId="{6D1BB5A4-82DB-4294-A5E5-C6E27B5D1852}" type="pres">
      <dgm:prSet presAssocID="{2C40C7CE-3438-4CD1-A6CD-152BAFA13F4F}" presName="compChildNode" presStyleCnt="0"/>
      <dgm:spPr/>
    </dgm:pt>
    <dgm:pt modelId="{5A6DA9F2-B34A-4974-9D4B-5140F083DED4}" type="pres">
      <dgm:prSet presAssocID="{2C40C7CE-3438-4CD1-A6CD-152BAFA13F4F}" presName="theInnerList" presStyleCnt="0"/>
      <dgm:spPr/>
    </dgm:pt>
    <dgm:pt modelId="{5519AA14-F7D5-465D-8C6C-6BCD5E59401A}" type="pres">
      <dgm:prSet presAssocID="{AD5BC56D-25E7-4D19-8278-77F481B7E46E}" presName="childNode" presStyleLbl="node1" presStyleIdx="6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D3FAA3-8261-4A17-90EA-BF0ECD88E9AA}" type="pres">
      <dgm:prSet presAssocID="{AD5BC56D-25E7-4D19-8278-77F481B7E46E}" presName="aSpace2" presStyleCnt="0"/>
      <dgm:spPr/>
    </dgm:pt>
    <dgm:pt modelId="{E92D328B-90FE-48D0-8395-86A8365B3544}" type="pres">
      <dgm:prSet presAssocID="{697050D6-3DE2-452A-A8E3-EEF068963E30}" presName="childNode" presStyleLbl="node1" presStyleIdx="7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971E83-02BC-429A-A61C-7990B7AD1C82}" type="pres">
      <dgm:prSet presAssocID="{697050D6-3DE2-452A-A8E3-EEF068963E30}" presName="aSpace2" presStyleCnt="0"/>
      <dgm:spPr/>
    </dgm:pt>
    <dgm:pt modelId="{2F46910A-B0D8-44AD-8CFB-7407CA3DF9F1}" type="pres">
      <dgm:prSet presAssocID="{86821DF5-646E-42CE-B9D3-ED53BB17076D}" presName="childNode" presStyleLbl="node1" presStyleIdx="8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1E2C4-40E3-4E4D-B2B2-163E20D29310}" type="pres">
      <dgm:prSet presAssocID="{2C40C7CE-3438-4CD1-A6CD-152BAFA13F4F}" presName="aSpace" presStyleCnt="0"/>
      <dgm:spPr/>
    </dgm:pt>
    <dgm:pt modelId="{4BFB0596-AE8C-4BC6-9060-23A012F7B3D4}" type="pres">
      <dgm:prSet presAssocID="{955E5751-5BBF-46EF-B862-8EA0EF2AD673}" presName="compNode" presStyleCnt="0"/>
      <dgm:spPr/>
    </dgm:pt>
    <dgm:pt modelId="{870F144C-3598-44A6-BE12-3489E8F8D9CD}" type="pres">
      <dgm:prSet presAssocID="{955E5751-5BBF-46EF-B862-8EA0EF2AD673}" presName="aNode" presStyleLbl="bgShp" presStyleIdx="2" presStyleCnt="5"/>
      <dgm:spPr/>
      <dgm:t>
        <a:bodyPr/>
        <a:lstStyle/>
        <a:p>
          <a:endParaRPr lang="en-US"/>
        </a:p>
      </dgm:t>
    </dgm:pt>
    <dgm:pt modelId="{2B2E83D4-07CB-4DBA-9B0B-6F07505C7487}" type="pres">
      <dgm:prSet presAssocID="{955E5751-5BBF-46EF-B862-8EA0EF2AD673}" presName="textNode" presStyleLbl="bgShp" presStyleIdx="2" presStyleCnt="5"/>
      <dgm:spPr/>
      <dgm:t>
        <a:bodyPr/>
        <a:lstStyle/>
        <a:p>
          <a:endParaRPr lang="en-US"/>
        </a:p>
      </dgm:t>
    </dgm:pt>
    <dgm:pt modelId="{3C03D10A-FB49-4C07-ADE9-5630745EDFC7}" type="pres">
      <dgm:prSet presAssocID="{955E5751-5BBF-46EF-B862-8EA0EF2AD673}" presName="compChildNode" presStyleCnt="0"/>
      <dgm:spPr/>
    </dgm:pt>
    <dgm:pt modelId="{E46EA37D-3317-4B6C-AB75-65874B5E6F6B}" type="pres">
      <dgm:prSet presAssocID="{955E5751-5BBF-46EF-B862-8EA0EF2AD673}" presName="theInnerList" presStyleCnt="0"/>
      <dgm:spPr/>
    </dgm:pt>
    <dgm:pt modelId="{DFA21F09-D3F5-4528-91C9-8E265B6387FA}" type="pres">
      <dgm:prSet presAssocID="{6D08FD8F-2375-4148-9124-2A5C347B1927}" presName="childNode" presStyleLbl="node1" presStyleIdx="9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863AEB-E1D7-4ECB-A57A-6F13D7849963}" type="pres">
      <dgm:prSet presAssocID="{6D08FD8F-2375-4148-9124-2A5C347B1927}" presName="aSpace2" presStyleCnt="0"/>
      <dgm:spPr/>
    </dgm:pt>
    <dgm:pt modelId="{130024FC-C6D9-4F7D-BA02-9FD09F86DE43}" type="pres">
      <dgm:prSet presAssocID="{E6D3BC82-6B00-46BD-8929-A200641AFBBD}" presName="childNode" presStyleLbl="node1" presStyleIdx="10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4717A2-BD12-4EC8-8FFB-F60623B68398}" type="pres">
      <dgm:prSet presAssocID="{E6D3BC82-6B00-46BD-8929-A200641AFBBD}" presName="aSpace2" presStyleCnt="0"/>
      <dgm:spPr/>
    </dgm:pt>
    <dgm:pt modelId="{1F3A42B2-276C-474A-908A-6A4509CF4F02}" type="pres">
      <dgm:prSet presAssocID="{2A1989A6-3A85-4E9B-8AF3-D2878968A8C2}" presName="childNode" presStyleLbl="node1" presStyleIdx="11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5ABF51-D917-4298-8981-0605B0FF820C}" type="pres">
      <dgm:prSet presAssocID="{2A1989A6-3A85-4E9B-8AF3-D2878968A8C2}" presName="aSpace2" presStyleCnt="0"/>
      <dgm:spPr/>
    </dgm:pt>
    <dgm:pt modelId="{FDA07C36-0582-4B6B-93C2-D436C6942A25}" type="pres">
      <dgm:prSet presAssocID="{700D6BF6-1AC6-467E-81F7-CA3BA701E452}" presName="childNode" presStyleLbl="node1" presStyleIdx="12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8057D6-133E-4E74-8F9A-BE87961DE0DD}" type="pres">
      <dgm:prSet presAssocID="{700D6BF6-1AC6-467E-81F7-CA3BA701E452}" presName="aSpace2" presStyleCnt="0"/>
      <dgm:spPr/>
    </dgm:pt>
    <dgm:pt modelId="{FF434D3B-A1BF-41E1-8CFF-461654A4520B}" type="pres">
      <dgm:prSet presAssocID="{9E099640-B4A8-4288-B242-6D96899BA912}" presName="childNode" presStyleLbl="node1" presStyleIdx="13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5EBDF6-662F-45D8-A2B8-97E5A39CE08F}" type="pres">
      <dgm:prSet presAssocID="{9E099640-B4A8-4288-B242-6D96899BA912}" presName="aSpace2" presStyleCnt="0"/>
      <dgm:spPr/>
    </dgm:pt>
    <dgm:pt modelId="{3568879C-2984-4013-9300-AF82ED5215DB}" type="pres">
      <dgm:prSet presAssocID="{7DF88988-6EB0-4929-854B-8E41F5B3C109}" presName="childNode" presStyleLbl="node1" presStyleIdx="14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E04B63-C8D6-4112-A976-2A4E9A1322C6}" type="pres">
      <dgm:prSet presAssocID="{7DF88988-6EB0-4929-854B-8E41F5B3C109}" presName="aSpace2" presStyleCnt="0"/>
      <dgm:spPr/>
    </dgm:pt>
    <dgm:pt modelId="{A491EC57-CF80-4ED5-B453-09D18C866BD0}" type="pres">
      <dgm:prSet presAssocID="{296CE2C7-4FB3-4CE3-9DE4-AD0352EC10F2}" presName="childNode" presStyleLbl="node1" presStyleIdx="15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596B3D-8837-48F5-A2F4-38CD9537CD83}" type="pres">
      <dgm:prSet presAssocID="{296CE2C7-4FB3-4CE3-9DE4-AD0352EC10F2}" presName="aSpace2" presStyleCnt="0"/>
      <dgm:spPr/>
    </dgm:pt>
    <dgm:pt modelId="{E1D7DBE2-9F10-4E61-8C11-D1A7595B5FC4}" type="pres">
      <dgm:prSet presAssocID="{0380FF51-241E-4729-9650-64CD8D9870D7}" presName="childNode" presStyleLbl="node1" presStyleIdx="16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6F77AE-F95F-4800-8A74-B9BE5DEBBF2A}" type="pres">
      <dgm:prSet presAssocID="{955E5751-5BBF-46EF-B862-8EA0EF2AD673}" presName="aSpace" presStyleCnt="0"/>
      <dgm:spPr/>
    </dgm:pt>
    <dgm:pt modelId="{DBA533DE-22E0-4F6E-A8C9-F67B6044F6F1}" type="pres">
      <dgm:prSet presAssocID="{EF5C9567-7CA9-44E7-A93C-B97D6FF4BC06}" presName="compNode" presStyleCnt="0"/>
      <dgm:spPr/>
    </dgm:pt>
    <dgm:pt modelId="{352626B3-FCBB-416F-9BD0-D861C2C5A9A5}" type="pres">
      <dgm:prSet presAssocID="{EF5C9567-7CA9-44E7-A93C-B97D6FF4BC06}" presName="aNode" presStyleLbl="bgShp" presStyleIdx="3" presStyleCnt="5"/>
      <dgm:spPr/>
      <dgm:t>
        <a:bodyPr/>
        <a:lstStyle/>
        <a:p>
          <a:endParaRPr lang="en-US"/>
        </a:p>
      </dgm:t>
    </dgm:pt>
    <dgm:pt modelId="{D725455C-5373-43C7-9160-DA9458FCC93B}" type="pres">
      <dgm:prSet presAssocID="{EF5C9567-7CA9-44E7-A93C-B97D6FF4BC06}" presName="textNode" presStyleLbl="bgShp" presStyleIdx="3" presStyleCnt="5"/>
      <dgm:spPr/>
      <dgm:t>
        <a:bodyPr/>
        <a:lstStyle/>
        <a:p>
          <a:endParaRPr lang="en-US"/>
        </a:p>
      </dgm:t>
    </dgm:pt>
    <dgm:pt modelId="{C7EF8E31-3C58-4E1B-A67C-C361D67E726A}" type="pres">
      <dgm:prSet presAssocID="{EF5C9567-7CA9-44E7-A93C-B97D6FF4BC06}" presName="compChildNode" presStyleCnt="0"/>
      <dgm:spPr/>
    </dgm:pt>
    <dgm:pt modelId="{7BB47A03-69D1-4ADF-B79D-B6FF9492C431}" type="pres">
      <dgm:prSet presAssocID="{EF5C9567-7CA9-44E7-A93C-B97D6FF4BC06}" presName="theInnerList" presStyleCnt="0"/>
      <dgm:spPr/>
    </dgm:pt>
    <dgm:pt modelId="{641D778D-CC20-427B-AC56-B2E1471FF683}" type="pres">
      <dgm:prSet presAssocID="{7821BB3F-BBBD-4962-87CF-D485732EB7A2}" presName="childNode" presStyleLbl="node1" presStyleIdx="17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02FDF6-4A54-4490-A81D-344924189469}" type="pres">
      <dgm:prSet presAssocID="{7821BB3F-BBBD-4962-87CF-D485732EB7A2}" presName="aSpace2" presStyleCnt="0"/>
      <dgm:spPr/>
    </dgm:pt>
    <dgm:pt modelId="{8460BDB2-F96C-43D9-B6A4-12DD6846B0DA}" type="pres">
      <dgm:prSet presAssocID="{0AE4AEEA-3736-4546-A140-71F9EFC84928}" presName="childNode" presStyleLbl="node1" presStyleIdx="18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23F68C-FE97-4553-9FC7-FDF0B47F1431}" type="pres">
      <dgm:prSet presAssocID="{0AE4AEEA-3736-4546-A140-71F9EFC84928}" presName="aSpace2" presStyleCnt="0"/>
      <dgm:spPr/>
    </dgm:pt>
    <dgm:pt modelId="{664D315A-4791-41D5-8483-CF75110EB818}" type="pres">
      <dgm:prSet presAssocID="{F27B8292-E775-4060-A170-415DC7890C08}" presName="childNode" presStyleLbl="node1" presStyleIdx="19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33F766-EBE4-405F-9CAB-45553CA2D0E6}" type="pres">
      <dgm:prSet presAssocID="{F27B8292-E775-4060-A170-415DC7890C08}" presName="aSpace2" presStyleCnt="0"/>
      <dgm:spPr/>
    </dgm:pt>
    <dgm:pt modelId="{DC5D9D93-BF48-4955-8BED-3F364C859941}" type="pres">
      <dgm:prSet presAssocID="{C6504A34-EBCB-4C8E-8404-ED330B17AD48}" presName="childNode" presStyleLbl="node1" presStyleIdx="20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6B2D82-75D4-4E07-8BD3-2B4CC7C3956C}" type="pres">
      <dgm:prSet presAssocID="{C6504A34-EBCB-4C8E-8404-ED330B17AD48}" presName="aSpace2" presStyleCnt="0"/>
      <dgm:spPr/>
    </dgm:pt>
    <dgm:pt modelId="{C3D0E71E-1188-423A-8AAF-DBF9731FF28D}" type="pres">
      <dgm:prSet presAssocID="{A3B34FEA-6253-4C76-BF24-F471086ECF1C}" presName="childNode" presStyleLbl="node1" presStyleIdx="21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F21819-B945-48AA-BC6D-1968768298A7}" type="pres">
      <dgm:prSet presAssocID="{A3B34FEA-6253-4C76-BF24-F471086ECF1C}" presName="aSpace2" presStyleCnt="0"/>
      <dgm:spPr/>
    </dgm:pt>
    <dgm:pt modelId="{EDB9DC6F-CFE7-429C-BBE8-D23A8378CE3A}" type="pres">
      <dgm:prSet presAssocID="{E18E60D8-9B7C-4871-BE5D-3C131F2F6CC5}" presName="childNode" presStyleLbl="node1" presStyleIdx="22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8C35F3-D712-47EE-8C84-B0DB9F49B1C0}" type="pres">
      <dgm:prSet presAssocID="{EF5C9567-7CA9-44E7-A93C-B97D6FF4BC06}" presName="aSpace" presStyleCnt="0"/>
      <dgm:spPr/>
    </dgm:pt>
    <dgm:pt modelId="{D0CBAAD9-5FD6-405E-A667-EBFECF2100A0}" type="pres">
      <dgm:prSet presAssocID="{D32D4B71-4F53-4B0D-8DB3-56B870744F99}" presName="compNode" presStyleCnt="0"/>
      <dgm:spPr/>
    </dgm:pt>
    <dgm:pt modelId="{75D2F027-9B2C-4E8C-A402-C5CF4C15B774}" type="pres">
      <dgm:prSet presAssocID="{D32D4B71-4F53-4B0D-8DB3-56B870744F99}" presName="aNode" presStyleLbl="bgShp" presStyleIdx="4" presStyleCnt="5"/>
      <dgm:spPr/>
      <dgm:t>
        <a:bodyPr/>
        <a:lstStyle/>
        <a:p>
          <a:endParaRPr lang="en-US"/>
        </a:p>
      </dgm:t>
    </dgm:pt>
    <dgm:pt modelId="{4640E4BF-9A67-4CB7-A287-D211FD95CD26}" type="pres">
      <dgm:prSet presAssocID="{D32D4B71-4F53-4B0D-8DB3-56B870744F99}" presName="textNode" presStyleLbl="bgShp" presStyleIdx="4" presStyleCnt="5"/>
      <dgm:spPr/>
      <dgm:t>
        <a:bodyPr/>
        <a:lstStyle/>
        <a:p>
          <a:endParaRPr lang="en-US"/>
        </a:p>
      </dgm:t>
    </dgm:pt>
    <dgm:pt modelId="{F54D03DC-37AE-4A4D-A872-35C29F280206}" type="pres">
      <dgm:prSet presAssocID="{D32D4B71-4F53-4B0D-8DB3-56B870744F99}" presName="compChildNode" presStyleCnt="0"/>
      <dgm:spPr/>
    </dgm:pt>
    <dgm:pt modelId="{D465CE98-EA0A-4D24-8307-FE6302DA7DBB}" type="pres">
      <dgm:prSet presAssocID="{D32D4B71-4F53-4B0D-8DB3-56B870744F99}" presName="theInnerList" presStyleCnt="0"/>
      <dgm:spPr/>
    </dgm:pt>
    <dgm:pt modelId="{D87A2382-6221-4367-868D-A22FC8FB1124}" type="pres">
      <dgm:prSet presAssocID="{3900D52F-F435-4D5D-AEEA-23DA08C91DD9}" presName="childNode" presStyleLbl="node1" presStyleIdx="23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AF209B-BCB8-4672-A3A4-2C49E1C1BB33}" type="pres">
      <dgm:prSet presAssocID="{3900D52F-F435-4D5D-AEEA-23DA08C91DD9}" presName="aSpace2" presStyleCnt="0"/>
      <dgm:spPr/>
    </dgm:pt>
    <dgm:pt modelId="{BE906462-A0F6-40ED-B6A9-AA51DE164CB9}" type="pres">
      <dgm:prSet presAssocID="{98F2D2B0-19AB-4E8A-B645-FC0C165EF530}" presName="childNode" presStyleLbl="node1" presStyleIdx="24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F24F20-78AC-492A-9A87-E1ABBA13CCE7}" type="pres">
      <dgm:prSet presAssocID="{98F2D2B0-19AB-4E8A-B645-FC0C165EF530}" presName="aSpace2" presStyleCnt="0"/>
      <dgm:spPr/>
    </dgm:pt>
    <dgm:pt modelId="{C10AAA0C-BA9C-4D8A-ADEB-EE4F6106D03F}" type="pres">
      <dgm:prSet presAssocID="{BA59F30B-10D9-4662-B0FA-0BBD15791772}" presName="childNode" presStyleLbl="node1" presStyleIdx="25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6FE9A4-02B3-4B6C-B83B-5AD518E9AADE}" type="pres">
      <dgm:prSet presAssocID="{BA59F30B-10D9-4662-B0FA-0BBD15791772}" presName="aSpace2" presStyleCnt="0"/>
      <dgm:spPr/>
    </dgm:pt>
    <dgm:pt modelId="{E7DF0ECF-CEA0-438C-9320-14751F984236}" type="pres">
      <dgm:prSet presAssocID="{9664EB61-EE15-4252-BFF4-E9CD7C10F458}" presName="childNode" presStyleLbl="node1" presStyleIdx="26" presStyleCnt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7169B7-0053-4BAB-A9EF-98AA6EABF7E9}" type="presOf" srcId="{98F2D2B0-19AB-4E8A-B645-FC0C165EF530}" destId="{BE906462-A0F6-40ED-B6A9-AA51DE164CB9}" srcOrd="0" destOrd="0" presId="urn:microsoft.com/office/officeart/2005/8/layout/lProcess2"/>
    <dgm:cxn modelId="{71E43F0A-68C3-4EAF-AAE0-DED33618348F}" srcId="{E44110A0-B202-4230-BF00-59973C714F64}" destId="{6B2A4B2E-55E9-4B17-BAA1-14204E2E3C0A}" srcOrd="3" destOrd="0" parTransId="{798A51AC-3449-4B7B-8613-B6E27E6865A5}" sibTransId="{49F380FD-AB5F-4903-91AD-F4587E1A3282}"/>
    <dgm:cxn modelId="{F140C81F-DA45-4370-92A4-9D47DF7064E3}" srcId="{E44110A0-B202-4230-BF00-59973C714F64}" destId="{F4E7538F-2C87-42E7-9F8E-6A2219DAD4AE}" srcOrd="5" destOrd="0" parTransId="{3708C467-EA0A-49C8-AE7B-4B30B3BEDFD4}" sibTransId="{5F01140A-34F9-454E-84B0-BEEFEFD3C372}"/>
    <dgm:cxn modelId="{3FC7EA03-F8E2-40DC-86BE-46A16D4819BA}" srcId="{E44110A0-B202-4230-BF00-59973C714F64}" destId="{C548BD3C-10B9-4DDD-BB43-5CBA2409BC53}" srcOrd="2" destOrd="0" parTransId="{42BF2F38-ECFF-476E-AF5B-43E0D8ADA8CD}" sibTransId="{1C0D38AA-BA1C-4C39-A63F-2A9BA5BFFFED}"/>
    <dgm:cxn modelId="{1212278D-1158-4584-A897-3E78E9C48566}" srcId="{2C40C7CE-3438-4CD1-A6CD-152BAFA13F4F}" destId="{AD5BC56D-25E7-4D19-8278-77F481B7E46E}" srcOrd="0" destOrd="0" parTransId="{80A25401-A711-4A15-A3FE-8B7F8AACB9E5}" sibTransId="{2422899E-2A1C-41C1-B9BA-D85311E9044B}"/>
    <dgm:cxn modelId="{4690C6C2-DEDC-4A1B-A03B-BCD803841B02}" srcId="{34EFDD8B-2578-4404-AA6B-3975F118BACA}" destId="{EF5C9567-7CA9-44E7-A93C-B97D6FF4BC06}" srcOrd="3" destOrd="0" parTransId="{F3739C6D-1189-4921-8E30-1F51F8CD11F4}" sibTransId="{427A1B6F-637E-4676-A42D-C1EC2BEA75E7}"/>
    <dgm:cxn modelId="{CEA2AC17-96FA-40D9-8B57-A15FD8BA9DB1}" type="presOf" srcId="{6B2A4B2E-55E9-4B17-BAA1-14204E2E3C0A}" destId="{8CC64141-FBA9-4701-8351-56A741CB7AC7}" srcOrd="0" destOrd="0" presId="urn:microsoft.com/office/officeart/2005/8/layout/lProcess2"/>
    <dgm:cxn modelId="{0B4634C9-E597-47FB-8BDC-FEE883971FAC}" type="presOf" srcId="{697050D6-3DE2-452A-A8E3-EEF068963E30}" destId="{E92D328B-90FE-48D0-8395-86A8365B3544}" srcOrd="0" destOrd="0" presId="urn:microsoft.com/office/officeart/2005/8/layout/lProcess2"/>
    <dgm:cxn modelId="{9C9F0A58-B861-40C0-AE22-337FB9C07FE6}" srcId="{34EFDD8B-2578-4404-AA6B-3975F118BACA}" destId="{D32D4B71-4F53-4B0D-8DB3-56B870744F99}" srcOrd="4" destOrd="0" parTransId="{C8E048C3-A491-4AE1-B92B-E45A81D0EB6C}" sibTransId="{310AD87F-1DAD-4FB5-BFA9-51C82A980F84}"/>
    <dgm:cxn modelId="{1549A507-7EBE-4349-9AC5-D0ED446969D9}" type="presOf" srcId="{C6504A34-EBCB-4C8E-8404-ED330B17AD48}" destId="{DC5D9D93-BF48-4955-8BED-3F364C859941}" srcOrd="0" destOrd="0" presId="urn:microsoft.com/office/officeart/2005/8/layout/lProcess2"/>
    <dgm:cxn modelId="{BEF5E69D-6B21-45A5-9733-AA9DBC2CCAAD}" type="presOf" srcId="{7DF88988-6EB0-4929-854B-8E41F5B3C109}" destId="{3568879C-2984-4013-9300-AF82ED5215DB}" srcOrd="0" destOrd="0" presId="urn:microsoft.com/office/officeart/2005/8/layout/lProcess2"/>
    <dgm:cxn modelId="{A67D5CB1-3FF6-4424-8BD0-206F3AF5BEA1}" type="presOf" srcId="{E44110A0-B202-4230-BF00-59973C714F64}" destId="{7648F900-24CB-4A67-8161-4FE4D0B9CE71}" srcOrd="0" destOrd="0" presId="urn:microsoft.com/office/officeart/2005/8/layout/lProcess2"/>
    <dgm:cxn modelId="{9DFF08B1-2573-486F-8F56-93D2B13B7672}" srcId="{E44110A0-B202-4230-BF00-59973C714F64}" destId="{B72FD645-A6C9-44F0-AFA5-69FB9B1D4012}" srcOrd="4" destOrd="0" parTransId="{E3F3DAF2-8534-4D5B-B64E-E1C1FEE4A407}" sibTransId="{3BDAD86C-C8B7-41BC-AE11-B2E05CC75CBE}"/>
    <dgm:cxn modelId="{C7F2F15F-1581-489F-ADDA-7B6FB6881919}" srcId="{E44110A0-B202-4230-BF00-59973C714F64}" destId="{D1D57993-20FB-4C28-950A-E5F290C254D7}" srcOrd="1" destOrd="0" parTransId="{820B1028-4ACD-404E-9DC3-B9FF137AB614}" sibTransId="{DEDAD1C3-31F6-416F-8FBC-A1BE91C444BA}"/>
    <dgm:cxn modelId="{7F742E80-2EEE-458F-9E3A-C2EE8C424066}" type="presOf" srcId="{7821BB3F-BBBD-4962-87CF-D485732EB7A2}" destId="{641D778D-CC20-427B-AC56-B2E1471FF683}" srcOrd="0" destOrd="0" presId="urn:microsoft.com/office/officeart/2005/8/layout/lProcess2"/>
    <dgm:cxn modelId="{169B6421-42F0-44A7-87C3-C11E3AA75F5D}" type="presOf" srcId="{EF5C9567-7CA9-44E7-A93C-B97D6FF4BC06}" destId="{D725455C-5373-43C7-9160-DA9458FCC93B}" srcOrd="1" destOrd="0" presId="urn:microsoft.com/office/officeart/2005/8/layout/lProcess2"/>
    <dgm:cxn modelId="{2C69702B-6013-4E2C-B4A0-55A0167AE299}" type="presOf" srcId="{2C40C7CE-3438-4CD1-A6CD-152BAFA13F4F}" destId="{EC19537C-E015-46C4-ACF8-E381E465CAB2}" srcOrd="1" destOrd="0" presId="urn:microsoft.com/office/officeart/2005/8/layout/lProcess2"/>
    <dgm:cxn modelId="{7F1DC51B-89E0-4B2A-A7F6-C4103584B23B}" type="presOf" srcId="{9E099640-B4A8-4288-B242-6D96899BA912}" destId="{FF434D3B-A1BF-41E1-8CFF-461654A4520B}" srcOrd="0" destOrd="0" presId="urn:microsoft.com/office/officeart/2005/8/layout/lProcess2"/>
    <dgm:cxn modelId="{2A81F58F-DEFA-44E9-B41A-74766FDCA634}" srcId="{2C40C7CE-3438-4CD1-A6CD-152BAFA13F4F}" destId="{86821DF5-646E-42CE-B9D3-ED53BB17076D}" srcOrd="2" destOrd="0" parTransId="{CF8B8D18-8803-44C1-A0A1-8362D55F9D87}" sibTransId="{04782C04-A1DB-41E0-A52C-ECAC8BC79323}"/>
    <dgm:cxn modelId="{FAF412CF-9969-4A73-91C7-F208E7462705}" srcId="{D32D4B71-4F53-4B0D-8DB3-56B870744F99}" destId="{BA59F30B-10D9-4662-B0FA-0BBD15791772}" srcOrd="2" destOrd="0" parTransId="{CB25BE2B-5AB2-4A0E-BA67-AA34DCA09FF5}" sibTransId="{7C355946-8AAC-4138-8B07-AA480CD71527}"/>
    <dgm:cxn modelId="{6E22A6C7-7B59-4ABE-ABCD-555AF4EA9723}" srcId="{955E5751-5BBF-46EF-B862-8EA0EF2AD673}" destId="{7DF88988-6EB0-4929-854B-8E41F5B3C109}" srcOrd="5" destOrd="0" parTransId="{640825EC-800F-4386-B784-853E6E7EF9F1}" sibTransId="{7669ED23-241A-49B5-936D-4DC283081495}"/>
    <dgm:cxn modelId="{139EB884-E2B0-46E4-B16E-A3B27052E13F}" type="presOf" srcId="{AD5BC56D-25E7-4D19-8278-77F481B7E46E}" destId="{5519AA14-F7D5-465D-8C6C-6BCD5E59401A}" srcOrd="0" destOrd="0" presId="urn:microsoft.com/office/officeart/2005/8/layout/lProcess2"/>
    <dgm:cxn modelId="{6C702481-2099-4BE5-951D-EE00D9F98C58}" type="presOf" srcId="{C548BD3C-10B9-4DDD-BB43-5CBA2409BC53}" destId="{D6C3AF0F-76C2-4560-962F-8862B4E25F73}" srcOrd="0" destOrd="0" presId="urn:microsoft.com/office/officeart/2005/8/layout/lProcess2"/>
    <dgm:cxn modelId="{13A4FED4-1336-47BB-B25C-9F41ECD39D0A}" type="presOf" srcId="{0380FF51-241E-4729-9650-64CD8D9870D7}" destId="{E1D7DBE2-9F10-4E61-8C11-D1A7595B5FC4}" srcOrd="0" destOrd="0" presId="urn:microsoft.com/office/officeart/2005/8/layout/lProcess2"/>
    <dgm:cxn modelId="{49E6CBD8-A34F-4598-8CDD-E8E222CFE4F7}" srcId="{955E5751-5BBF-46EF-B862-8EA0EF2AD673}" destId="{2A1989A6-3A85-4E9B-8AF3-D2878968A8C2}" srcOrd="2" destOrd="0" parTransId="{4C2E94B1-CDAE-4039-9E94-FDBD327D2AFA}" sibTransId="{DB4F59FB-7803-4A2E-A705-D2F7344BB868}"/>
    <dgm:cxn modelId="{486AA620-C98F-4200-A66A-44AA0FAC2842}" srcId="{D32D4B71-4F53-4B0D-8DB3-56B870744F99}" destId="{9664EB61-EE15-4252-BFF4-E9CD7C10F458}" srcOrd="3" destOrd="0" parTransId="{0AB1A52C-D5DD-4E3D-9886-E365D735B57A}" sibTransId="{FFBEE480-17A6-4317-B601-8888DD56457A}"/>
    <dgm:cxn modelId="{BC4FCBBA-C9B5-4843-80AA-0E6C99E99303}" type="presOf" srcId="{0AE4AEEA-3736-4546-A140-71F9EFC84928}" destId="{8460BDB2-F96C-43D9-B6A4-12DD6846B0DA}" srcOrd="0" destOrd="0" presId="urn:microsoft.com/office/officeart/2005/8/layout/lProcess2"/>
    <dgm:cxn modelId="{B1E74F85-5834-48F3-B0CF-3B76720CD3CD}" type="presOf" srcId="{BA59F30B-10D9-4662-B0FA-0BBD15791772}" destId="{C10AAA0C-BA9C-4D8A-ADEB-EE4F6106D03F}" srcOrd="0" destOrd="0" presId="urn:microsoft.com/office/officeart/2005/8/layout/lProcess2"/>
    <dgm:cxn modelId="{CF20B842-0971-498F-9382-0F40AC3A638D}" type="presOf" srcId="{2A1989A6-3A85-4E9B-8AF3-D2878968A8C2}" destId="{1F3A42B2-276C-474A-908A-6A4509CF4F02}" srcOrd="0" destOrd="0" presId="urn:microsoft.com/office/officeart/2005/8/layout/lProcess2"/>
    <dgm:cxn modelId="{DB85ADCA-9F5A-4BD1-AFE0-8DF03A922DAE}" type="presOf" srcId="{F27B8292-E775-4060-A170-415DC7890C08}" destId="{664D315A-4791-41D5-8483-CF75110EB818}" srcOrd="0" destOrd="0" presId="urn:microsoft.com/office/officeart/2005/8/layout/lProcess2"/>
    <dgm:cxn modelId="{BDF7A33D-BC45-41A5-9DC4-3C16B1847636}" type="presOf" srcId="{D32D4B71-4F53-4B0D-8DB3-56B870744F99}" destId="{4640E4BF-9A67-4CB7-A287-D211FD95CD26}" srcOrd="1" destOrd="0" presId="urn:microsoft.com/office/officeart/2005/8/layout/lProcess2"/>
    <dgm:cxn modelId="{5BABCD23-4DA8-494D-A459-A34BA69993B9}" type="presOf" srcId="{296CE2C7-4FB3-4CE3-9DE4-AD0352EC10F2}" destId="{A491EC57-CF80-4ED5-B453-09D18C866BD0}" srcOrd="0" destOrd="0" presId="urn:microsoft.com/office/officeart/2005/8/layout/lProcess2"/>
    <dgm:cxn modelId="{69B43D5C-5DA9-41AA-BB8D-9236715D2F50}" srcId="{EF5C9567-7CA9-44E7-A93C-B97D6FF4BC06}" destId="{0AE4AEEA-3736-4546-A140-71F9EFC84928}" srcOrd="1" destOrd="0" parTransId="{6B0760BC-4A70-48D8-BA8F-3947F25A4492}" sibTransId="{48BF1484-CEC6-40FF-A2FC-49CAC5D0FFA1}"/>
    <dgm:cxn modelId="{4B30B407-D85E-40CD-831C-C50F1A8AF7E6}" type="presOf" srcId="{D1D57993-20FB-4C28-950A-E5F290C254D7}" destId="{01240475-BDA5-4A33-8648-83B213328AD5}" srcOrd="0" destOrd="0" presId="urn:microsoft.com/office/officeart/2005/8/layout/lProcess2"/>
    <dgm:cxn modelId="{AB0DE0B3-0F42-428E-8D89-2ABEA9714085}" srcId="{EF5C9567-7CA9-44E7-A93C-B97D6FF4BC06}" destId="{C6504A34-EBCB-4C8E-8404-ED330B17AD48}" srcOrd="3" destOrd="0" parTransId="{FF3CC516-7E8F-4E2B-ADE9-DC17B3FE0917}" sibTransId="{974AF468-A99D-416B-BDF6-A8F490E861F7}"/>
    <dgm:cxn modelId="{987F3008-C8D5-4741-99BE-EF9FB2A29B11}" srcId="{EF5C9567-7CA9-44E7-A93C-B97D6FF4BC06}" destId="{E18E60D8-9B7C-4871-BE5D-3C131F2F6CC5}" srcOrd="5" destOrd="0" parTransId="{CDA94D14-FCBC-4397-B3BB-0F738E98200B}" sibTransId="{24F39093-A088-4C17-B97A-D959E3DC9EBA}"/>
    <dgm:cxn modelId="{C2371B4E-8D60-4F25-9417-A92E416FBEA2}" srcId="{EF5C9567-7CA9-44E7-A93C-B97D6FF4BC06}" destId="{F27B8292-E775-4060-A170-415DC7890C08}" srcOrd="2" destOrd="0" parTransId="{7BC9280D-C037-4E1E-BA94-26CF1FA731D4}" sibTransId="{B206EDF0-A4D6-4B43-8225-5C1F78BC3080}"/>
    <dgm:cxn modelId="{51D9BF2D-8B50-4A71-906B-5FC24A86F89B}" srcId="{2C40C7CE-3438-4CD1-A6CD-152BAFA13F4F}" destId="{697050D6-3DE2-452A-A8E3-EEF068963E30}" srcOrd="1" destOrd="0" parTransId="{96A6879A-2630-4C97-A2EB-A0965BBECAB7}" sibTransId="{747671F6-18DE-4D9D-A4D6-574EEE7FBC6B}"/>
    <dgm:cxn modelId="{6CF7FF1B-0BFE-4752-9C5C-66BDC36EAEFC}" type="presOf" srcId="{955E5751-5BBF-46EF-B862-8EA0EF2AD673}" destId="{2B2E83D4-07CB-4DBA-9B0B-6F07505C7487}" srcOrd="1" destOrd="0" presId="urn:microsoft.com/office/officeart/2005/8/layout/lProcess2"/>
    <dgm:cxn modelId="{B9D4B29C-EC2A-4A1D-9285-3695D5EBE4A9}" srcId="{EF5C9567-7CA9-44E7-A93C-B97D6FF4BC06}" destId="{7821BB3F-BBBD-4962-87CF-D485732EB7A2}" srcOrd="0" destOrd="0" parTransId="{FB65BA65-53B2-440F-9C9F-E97F17C6BFED}" sibTransId="{22DC53E0-9DA0-4F12-9B77-C65477006CEF}"/>
    <dgm:cxn modelId="{82E8394F-2A57-4B09-BB66-17927EAB1182}" srcId="{34EFDD8B-2578-4404-AA6B-3975F118BACA}" destId="{E44110A0-B202-4230-BF00-59973C714F64}" srcOrd="0" destOrd="0" parTransId="{127F498D-52EA-4B14-B8BC-0ED171E09BF5}" sibTransId="{DC2FA967-63CA-4009-874E-7D9598CFBFD8}"/>
    <dgm:cxn modelId="{F100ECCB-3271-492E-8803-4C027BA38830}" type="presOf" srcId="{34EFDD8B-2578-4404-AA6B-3975F118BACA}" destId="{6922956F-8E85-4B7A-A1D0-DA3D3B14D7D7}" srcOrd="0" destOrd="0" presId="urn:microsoft.com/office/officeart/2005/8/layout/lProcess2"/>
    <dgm:cxn modelId="{13C8B7D2-F6F8-4EDE-9A5D-A3BA20C2FE00}" type="presOf" srcId="{700D6BF6-1AC6-467E-81F7-CA3BA701E452}" destId="{FDA07C36-0582-4B6B-93C2-D436C6942A25}" srcOrd="0" destOrd="0" presId="urn:microsoft.com/office/officeart/2005/8/layout/lProcess2"/>
    <dgm:cxn modelId="{D49A230F-9AFB-4AA2-82F0-01EADAC7A924}" type="presOf" srcId="{86821DF5-646E-42CE-B9D3-ED53BB17076D}" destId="{2F46910A-B0D8-44AD-8CFB-7407CA3DF9F1}" srcOrd="0" destOrd="0" presId="urn:microsoft.com/office/officeart/2005/8/layout/lProcess2"/>
    <dgm:cxn modelId="{0D694AD2-B794-4F0B-A223-AF9EE1C385D7}" srcId="{955E5751-5BBF-46EF-B862-8EA0EF2AD673}" destId="{6D08FD8F-2375-4148-9124-2A5C347B1927}" srcOrd="0" destOrd="0" parTransId="{6FD7DA45-4166-4ABC-B2C5-3A02F23D73BD}" sibTransId="{6A69793F-F2CB-4AD1-A171-1BAB5E98287B}"/>
    <dgm:cxn modelId="{4E3F66DE-2D68-4570-AD1F-728302FE26A1}" srcId="{955E5751-5BBF-46EF-B862-8EA0EF2AD673}" destId="{700D6BF6-1AC6-467E-81F7-CA3BA701E452}" srcOrd="3" destOrd="0" parTransId="{92494FBD-D19A-4502-A85D-99A2F5AB5569}" sibTransId="{09BE9189-565E-4D52-8321-273F9BD4041F}"/>
    <dgm:cxn modelId="{6F21816A-769E-468A-B60E-F8844E5222CA}" type="presOf" srcId="{955E5751-5BBF-46EF-B862-8EA0EF2AD673}" destId="{870F144C-3598-44A6-BE12-3489E8F8D9CD}" srcOrd="0" destOrd="0" presId="urn:microsoft.com/office/officeart/2005/8/layout/lProcess2"/>
    <dgm:cxn modelId="{80ACA14F-DB05-435F-BFBA-200D9DB50959}" type="presOf" srcId="{D32D4B71-4F53-4B0D-8DB3-56B870744F99}" destId="{75D2F027-9B2C-4E8C-A402-C5CF4C15B774}" srcOrd="0" destOrd="0" presId="urn:microsoft.com/office/officeart/2005/8/layout/lProcess2"/>
    <dgm:cxn modelId="{A15D8D19-357E-4C27-B8F4-1805FAAF58F2}" type="presOf" srcId="{9664EB61-EE15-4252-BFF4-E9CD7C10F458}" destId="{E7DF0ECF-CEA0-438C-9320-14751F984236}" srcOrd="0" destOrd="0" presId="urn:microsoft.com/office/officeart/2005/8/layout/lProcess2"/>
    <dgm:cxn modelId="{2D0F7D10-D848-4E5A-A52E-A3E48D832CF3}" srcId="{955E5751-5BBF-46EF-B862-8EA0EF2AD673}" destId="{9E099640-B4A8-4288-B242-6D96899BA912}" srcOrd="4" destOrd="0" parTransId="{B10003A9-482F-4F07-8D03-5B6BA1D98AAD}" sibTransId="{E44B6F88-A827-488E-B960-34B4916550AD}"/>
    <dgm:cxn modelId="{8B241E38-5854-48D6-B435-969FEF948538}" srcId="{EF5C9567-7CA9-44E7-A93C-B97D6FF4BC06}" destId="{A3B34FEA-6253-4C76-BF24-F471086ECF1C}" srcOrd="4" destOrd="0" parTransId="{D20D3ACA-B36C-489F-9DFB-00048FDF7582}" sibTransId="{DE5C6D3E-0B13-41B9-89C6-5BA00D767C65}"/>
    <dgm:cxn modelId="{17C63EF5-50C6-48A5-A0C8-40BC9A2B906C}" srcId="{955E5751-5BBF-46EF-B862-8EA0EF2AD673}" destId="{296CE2C7-4FB3-4CE3-9DE4-AD0352EC10F2}" srcOrd="6" destOrd="0" parTransId="{921AA263-8D12-434F-AB91-98CB307E4712}" sibTransId="{151EF79C-7894-4A46-A9BE-DAC2D9FB111D}"/>
    <dgm:cxn modelId="{2EFB2FE1-228D-49A1-842A-C6B2DC501862}" type="presOf" srcId="{2095026E-CB15-4938-A377-B3213865170B}" destId="{FC7D8149-FFED-4C54-8DDA-25CF1937E9DA}" srcOrd="0" destOrd="0" presId="urn:microsoft.com/office/officeart/2005/8/layout/lProcess2"/>
    <dgm:cxn modelId="{A0F328A5-DC05-4859-9ED6-C1073BCD716C}" srcId="{34EFDD8B-2578-4404-AA6B-3975F118BACA}" destId="{955E5751-5BBF-46EF-B862-8EA0EF2AD673}" srcOrd="2" destOrd="0" parTransId="{CB7458D8-C8BF-4B84-BF81-4B64A8BC123A}" sibTransId="{FB5352A7-E0DC-4D1A-92B8-48EF125471F3}"/>
    <dgm:cxn modelId="{C1A6DDDC-B9DF-4F52-ABAF-E6ADB03711F9}" srcId="{955E5751-5BBF-46EF-B862-8EA0EF2AD673}" destId="{0380FF51-241E-4729-9650-64CD8D9870D7}" srcOrd="7" destOrd="0" parTransId="{6D73B5FA-9D04-4909-8AF6-069126AA95CF}" sibTransId="{94656447-D0E4-454D-A1A7-A5D86B3A9F37}"/>
    <dgm:cxn modelId="{A4DEA993-883C-429F-B5B5-5C64E4C28E7C}" type="presOf" srcId="{B72FD645-A6C9-44F0-AFA5-69FB9B1D4012}" destId="{EEB14816-72E0-4459-A8B8-C3DD405134E8}" srcOrd="0" destOrd="0" presId="urn:microsoft.com/office/officeart/2005/8/layout/lProcess2"/>
    <dgm:cxn modelId="{94DB35CF-E044-40C6-84C8-4325EAA5578F}" type="presOf" srcId="{F4E7538F-2C87-42E7-9F8E-6A2219DAD4AE}" destId="{C1E43816-1441-4027-961A-58417E4760D5}" srcOrd="0" destOrd="0" presId="urn:microsoft.com/office/officeart/2005/8/layout/lProcess2"/>
    <dgm:cxn modelId="{44B5A365-4561-487B-BAF6-6903A86F9B2B}" type="presOf" srcId="{6D08FD8F-2375-4148-9124-2A5C347B1927}" destId="{DFA21F09-D3F5-4528-91C9-8E265B6387FA}" srcOrd="0" destOrd="0" presId="urn:microsoft.com/office/officeart/2005/8/layout/lProcess2"/>
    <dgm:cxn modelId="{77E604D4-64D5-41A4-8A3A-184ECE06B47A}" srcId="{D32D4B71-4F53-4B0D-8DB3-56B870744F99}" destId="{3900D52F-F435-4D5D-AEEA-23DA08C91DD9}" srcOrd="0" destOrd="0" parTransId="{A9889F46-472D-437E-9F6F-CA8710592B49}" sibTransId="{92517EDB-CAC7-4B65-804A-9C3891256442}"/>
    <dgm:cxn modelId="{75970A24-11A0-474F-987C-2343ECF94238}" type="presOf" srcId="{A3B34FEA-6253-4C76-BF24-F471086ECF1C}" destId="{C3D0E71E-1188-423A-8AAF-DBF9731FF28D}" srcOrd="0" destOrd="0" presId="urn:microsoft.com/office/officeart/2005/8/layout/lProcess2"/>
    <dgm:cxn modelId="{426AC7A2-A681-4656-9EED-137E5DA75608}" type="presOf" srcId="{2C40C7CE-3438-4CD1-A6CD-152BAFA13F4F}" destId="{793544D2-04C4-4864-85AA-19F2A7FEFD47}" srcOrd="0" destOrd="0" presId="urn:microsoft.com/office/officeart/2005/8/layout/lProcess2"/>
    <dgm:cxn modelId="{8BD9BDEA-9D4F-43ED-A24D-C1448BB0D191}" type="presOf" srcId="{3900D52F-F435-4D5D-AEEA-23DA08C91DD9}" destId="{D87A2382-6221-4367-868D-A22FC8FB1124}" srcOrd="0" destOrd="0" presId="urn:microsoft.com/office/officeart/2005/8/layout/lProcess2"/>
    <dgm:cxn modelId="{76463B4F-EE45-4BB6-912A-0DEEB8B81FE6}" srcId="{955E5751-5BBF-46EF-B862-8EA0EF2AD673}" destId="{E6D3BC82-6B00-46BD-8929-A200641AFBBD}" srcOrd="1" destOrd="0" parTransId="{0E9A2FE9-6497-426A-BFDF-434ABDDD519F}" sibTransId="{979A7372-76E8-4F19-BB0F-57033334CA5B}"/>
    <dgm:cxn modelId="{558DD248-6DFB-4E3D-8C18-E684546C7E58}" srcId="{D32D4B71-4F53-4B0D-8DB3-56B870744F99}" destId="{98F2D2B0-19AB-4E8A-B645-FC0C165EF530}" srcOrd="1" destOrd="0" parTransId="{77FA10A7-FBCB-4850-92F0-504DAF26BEA5}" sibTransId="{591539D0-A326-48C9-8932-FF85093A96E9}"/>
    <dgm:cxn modelId="{AFE11631-7528-45B1-89E7-CD3C605C88A4}" srcId="{E44110A0-B202-4230-BF00-59973C714F64}" destId="{2095026E-CB15-4938-A377-B3213865170B}" srcOrd="0" destOrd="0" parTransId="{535A6CFE-36C6-4FD6-A0E9-0C5DFDBA8947}" sibTransId="{D7D7F2E3-02D0-44FF-A590-948731BAE788}"/>
    <dgm:cxn modelId="{90336CD1-2546-452F-899D-BA88890AFBE7}" type="presOf" srcId="{E18E60D8-9B7C-4871-BE5D-3C131F2F6CC5}" destId="{EDB9DC6F-CFE7-429C-BBE8-D23A8378CE3A}" srcOrd="0" destOrd="0" presId="urn:microsoft.com/office/officeart/2005/8/layout/lProcess2"/>
    <dgm:cxn modelId="{EACFE736-7308-4E26-8672-2D64625F4DAC}" srcId="{34EFDD8B-2578-4404-AA6B-3975F118BACA}" destId="{2C40C7CE-3438-4CD1-A6CD-152BAFA13F4F}" srcOrd="1" destOrd="0" parTransId="{22BAAE6B-D5A3-42E4-8BB1-F9C2A0BF1F3A}" sibTransId="{2EC1848A-618B-4534-9DA2-ECECEB8F378F}"/>
    <dgm:cxn modelId="{C428340E-AA31-4FC6-B729-2614F5F78E09}" type="presOf" srcId="{E6D3BC82-6B00-46BD-8929-A200641AFBBD}" destId="{130024FC-C6D9-4F7D-BA02-9FD09F86DE43}" srcOrd="0" destOrd="0" presId="urn:microsoft.com/office/officeart/2005/8/layout/lProcess2"/>
    <dgm:cxn modelId="{938D4BCE-0A07-421E-A5FE-41D87287FAAE}" type="presOf" srcId="{E44110A0-B202-4230-BF00-59973C714F64}" destId="{F8AF5569-31DB-4862-9F0C-E46EB777DFE8}" srcOrd="1" destOrd="0" presId="urn:microsoft.com/office/officeart/2005/8/layout/lProcess2"/>
    <dgm:cxn modelId="{1FB4A858-3554-4B59-8517-67ABE0D914C2}" type="presOf" srcId="{EF5C9567-7CA9-44E7-A93C-B97D6FF4BC06}" destId="{352626B3-FCBB-416F-9BD0-D861C2C5A9A5}" srcOrd="0" destOrd="0" presId="urn:microsoft.com/office/officeart/2005/8/layout/lProcess2"/>
    <dgm:cxn modelId="{2AFCDCF4-F20F-4BFD-A6A5-910D613C8980}" type="presParOf" srcId="{6922956F-8E85-4B7A-A1D0-DA3D3B14D7D7}" destId="{A0D90526-907F-4E87-ACCA-189CC0D5150C}" srcOrd="0" destOrd="0" presId="urn:microsoft.com/office/officeart/2005/8/layout/lProcess2"/>
    <dgm:cxn modelId="{A6A9469B-BB35-4B10-8138-D34680B4B3A6}" type="presParOf" srcId="{A0D90526-907F-4E87-ACCA-189CC0D5150C}" destId="{7648F900-24CB-4A67-8161-4FE4D0B9CE71}" srcOrd="0" destOrd="0" presId="urn:microsoft.com/office/officeart/2005/8/layout/lProcess2"/>
    <dgm:cxn modelId="{207BC326-60A4-475B-940C-5FF49ED04CF3}" type="presParOf" srcId="{A0D90526-907F-4E87-ACCA-189CC0D5150C}" destId="{F8AF5569-31DB-4862-9F0C-E46EB777DFE8}" srcOrd="1" destOrd="0" presId="urn:microsoft.com/office/officeart/2005/8/layout/lProcess2"/>
    <dgm:cxn modelId="{E0D56130-FCD4-48EF-8550-E302C306DC17}" type="presParOf" srcId="{A0D90526-907F-4E87-ACCA-189CC0D5150C}" destId="{2A08B935-B837-4EEA-9C7F-6B61BB474EBD}" srcOrd="2" destOrd="0" presId="urn:microsoft.com/office/officeart/2005/8/layout/lProcess2"/>
    <dgm:cxn modelId="{6C35F46A-31C2-48E4-94D5-A4EBD42D8610}" type="presParOf" srcId="{2A08B935-B837-4EEA-9C7F-6B61BB474EBD}" destId="{A284F6BA-D99B-4460-B151-218C28C5B4E8}" srcOrd="0" destOrd="0" presId="urn:microsoft.com/office/officeart/2005/8/layout/lProcess2"/>
    <dgm:cxn modelId="{D47A7754-9096-4A34-8CF2-367252937D78}" type="presParOf" srcId="{A284F6BA-D99B-4460-B151-218C28C5B4E8}" destId="{FC7D8149-FFED-4C54-8DDA-25CF1937E9DA}" srcOrd="0" destOrd="0" presId="urn:microsoft.com/office/officeart/2005/8/layout/lProcess2"/>
    <dgm:cxn modelId="{FCDEDEDC-582C-45AB-882C-42B4871DA6E1}" type="presParOf" srcId="{A284F6BA-D99B-4460-B151-218C28C5B4E8}" destId="{52E7DD87-4999-4F99-AA67-8DA56A331093}" srcOrd="1" destOrd="0" presId="urn:microsoft.com/office/officeart/2005/8/layout/lProcess2"/>
    <dgm:cxn modelId="{DEBFF70E-6411-4D21-9F0D-F13122B90E02}" type="presParOf" srcId="{A284F6BA-D99B-4460-B151-218C28C5B4E8}" destId="{01240475-BDA5-4A33-8648-83B213328AD5}" srcOrd="2" destOrd="0" presId="urn:microsoft.com/office/officeart/2005/8/layout/lProcess2"/>
    <dgm:cxn modelId="{FE5A7DEB-A675-4205-823C-7B75CC00EA5A}" type="presParOf" srcId="{A284F6BA-D99B-4460-B151-218C28C5B4E8}" destId="{F659A1EE-ED02-40CE-8C29-B8D5C49129DF}" srcOrd="3" destOrd="0" presId="urn:microsoft.com/office/officeart/2005/8/layout/lProcess2"/>
    <dgm:cxn modelId="{A3B5C725-81FF-469A-96D2-90ECF1432258}" type="presParOf" srcId="{A284F6BA-D99B-4460-B151-218C28C5B4E8}" destId="{D6C3AF0F-76C2-4560-962F-8862B4E25F73}" srcOrd="4" destOrd="0" presId="urn:microsoft.com/office/officeart/2005/8/layout/lProcess2"/>
    <dgm:cxn modelId="{D536D788-EB83-4381-8688-66290BC4C239}" type="presParOf" srcId="{A284F6BA-D99B-4460-B151-218C28C5B4E8}" destId="{D6E5BA7E-9566-4F67-95FF-AECDF4C4BDC5}" srcOrd="5" destOrd="0" presId="urn:microsoft.com/office/officeart/2005/8/layout/lProcess2"/>
    <dgm:cxn modelId="{5FB79787-64B4-44A7-AE58-9C2BC324639D}" type="presParOf" srcId="{A284F6BA-D99B-4460-B151-218C28C5B4E8}" destId="{8CC64141-FBA9-4701-8351-56A741CB7AC7}" srcOrd="6" destOrd="0" presId="urn:microsoft.com/office/officeart/2005/8/layout/lProcess2"/>
    <dgm:cxn modelId="{2FBF4160-2358-4C3A-A551-3D4CCDFBB72C}" type="presParOf" srcId="{A284F6BA-D99B-4460-B151-218C28C5B4E8}" destId="{30533F1F-2981-49B0-935D-61757DA34900}" srcOrd="7" destOrd="0" presId="urn:microsoft.com/office/officeart/2005/8/layout/lProcess2"/>
    <dgm:cxn modelId="{CF631C2B-907E-4CF4-A522-5DA2ED48DB03}" type="presParOf" srcId="{A284F6BA-D99B-4460-B151-218C28C5B4E8}" destId="{EEB14816-72E0-4459-A8B8-C3DD405134E8}" srcOrd="8" destOrd="0" presId="urn:microsoft.com/office/officeart/2005/8/layout/lProcess2"/>
    <dgm:cxn modelId="{5E1928A2-C7D8-4924-82DA-BE4D72464DC4}" type="presParOf" srcId="{A284F6BA-D99B-4460-B151-218C28C5B4E8}" destId="{669ED8DC-5165-4C56-822F-FD3826A8D463}" srcOrd="9" destOrd="0" presId="urn:microsoft.com/office/officeart/2005/8/layout/lProcess2"/>
    <dgm:cxn modelId="{10B77E68-60F2-4678-9BE5-FAD867E636D5}" type="presParOf" srcId="{A284F6BA-D99B-4460-B151-218C28C5B4E8}" destId="{C1E43816-1441-4027-961A-58417E4760D5}" srcOrd="10" destOrd="0" presId="urn:microsoft.com/office/officeart/2005/8/layout/lProcess2"/>
    <dgm:cxn modelId="{94837403-B6B5-464E-A1D1-CF304E40EA87}" type="presParOf" srcId="{6922956F-8E85-4B7A-A1D0-DA3D3B14D7D7}" destId="{D4C75B3D-819F-4F63-B17E-EFB4C95BECD0}" srcOrd="1" destOrd="0" presId="urn:microsoft.com/office/officeart/2005/8/layout/lProcess2"/>
    <dgm:cxn modelId="{8AC01D7F-A397-4A7A-B4B5-18552B98D599}" type="presParOf" srcId="{6922956F-8E85-4B7A-A1D0-DA3D3B14D7D7}" destId="{4F1DFB15-8368-41E1-985A-CAC303978F74}" srcOrd="2" destOrd="0" presId="urn:microsoft.com/office/officeart/2005/8/layout/lProcess2"/>
    <dgm:cxn modelId="{AF0A738F-031C-4949-992F-AC2F4E511BCC}" type="presParOf" srcId="{4F1DFB15-8368-41E1-985A-CAC303978F74}" destId="{793544D2-04C4-4864-85AA-19F2A7FEFD47}" srcOrd="0" destOrd="0" presId="urn:microsoft.com/office/officeart/2005/8/layout/lProcess2"/>
    <dgm:cxn modelId="{A1998D21-CD0A-4818-A687-FA66B0140A7A}" type="presParOf" srcId="{4F1DFB15-8368-41E1-985A-CAC303978F74}" destId="{EC19537C-E015-46C4-ACF8-E381E465CAB2}" srcOrd="1" destOrd="0" presId="urn:microsoft.com/office/officeart/2005/8/layout/lProcess2"/>
    <dgm:cxn modelId="{A290E9F5-B263-417C-AF58-9DA62F8F8D2E}" type="presParOf" srcId="{4F1DFB15-8368-41E1-985A-CAC303978F74}" destId="{6D1BB5A4-82DB-4294-A5E5-C6E27B5D1852}" srcOrd="2" destOrd="0" presId="urn:microsoft.com/office/officeart/2005/8/layout/lProcess2"/>
    <dgm:cxn modelId="{F5090825-2964-427E-B617-D2BD83A744BA}" type="presParOf" srcId="{6D1BB5A4-82DB-4294-A5E5-C6E27B5D1852}" destId="{5A6DA9F2-B34A-4974-9D4B-5140F083DED4}" srcOrd="0" destOrd="0" presId="urn:microsoft.com/office/officeart/2005/8/layout/lProcess2"/>
    <dgm:cxn modelId="{565CB121-0BD6-4495-B380-79E246E024FA}" type="presParOf" srcId="{5A6DA9F2-B34A-4974-9D4B-5140F083DED4}" destId="{5519AA14-F7D5-465D-8C6C-6BCD5E59401A}" srcOrd="0" destOrd="0" presId="urn:microsoft.com/office/officeart/2005/8/layout/lProcess2"/>
    <dgm:cxn modelId="{39CF63C3-401F-4626-9B46-327D1EB43D53}" type="presParOf" srcId="{5A6DA9F2-B34A-4974-9D4B-5140F083DED4}" destId="{F2D3FAA3-8261-4A17-90EA-BF0ECD88E9AA}" srcOrd="1" destOrd="0" presId="urn:microsoft.com/office/officeart/2005/8/layout/lProcess2"/>
    <dgm:cxn modelId="{601EF898-780F-4526-8AAD-FC01D7BB1903}" type="presParOf" srcId="{5A6DA9F2-B34A-4974-9D4B-5140F083DED4}" destId="{E92D328B-90FE-48D0-8395-86A8365B3544}" srcOrd="2" destOrd="0" presId="urn:microsoft.com/office/officeart/2005/8/layout/lProcess2"/>
    <dgm:cxn modelId="{595FF243-6647-490B-AC57-DC373FA0E674}" type="presParOf" srcId="{5A6DA9F2-B34A-4974-9D4B-5140F083DED4}" destId="{ED971E83-02BC-429A-A61C-7990B7AD1C82}" srcOrd="3" destOrd="0" presId="urn:microsoft.com/office/officeart/2005/8/layout/lProcess2"/>
    <dgm:cxn modelId="{53D1373F-1628-4AFD-915C-7217D37B445D}" type="presParOf" srcId="{5A6DA9F2-B34A-4974-9D4B-5140F083DED4}" destId="{2F46910A-B0D8-44AD-8CFB-7407CA3DF9F1}" srcOrd="4" destOrd="0" presId="urn:microsoft.com/office/officeart/2005/8/layout/lProcess2"/>
    <dgm:cxn modelId="{B753B766-9410-4E6C-A10E-DA5DBAB3E614}" type="presParOf" srcId="{6922956F-8E85-4B7A-A1D0-DA3D3B14D7D7}" destId="{5A01E2C4-40E3-4E4D-B2B2-163E20D29310}" srcOrd="3" destOrd="0" presId="urn:microsoft.com/office/officeart/2005/8/layout/lProcess2"/>
    <dgm:cxn modelId="{7C3D09B4-B086-458D-B124-A3D9CED80CE6}" type="presParOf" srcId="{6922956F-8E85-4B7A-A1D0-DA3D3B14D7D7}" destId="{4BFB0596-AE8C-4BC6-9060-23A012F7B3D4}" srcOrd="4" destOrd="0" presId="urn:microsoft.com/office/officeart/2005/8/layout/lProcess2"/>
    <dgm:cxn modelId="{84733DD4-C721-4F61-BF50-EB5D0EDE3BE1}" type="presParOf" srcId="{4BFB0596-AE8C-4BC6-9060-23A012F7B3D4}" destId="{870F144C-3598-44A6-BE12-3489E8F8D9CD}" srcOrd="0" destOrd="0" presId="urn:microsoft.com/office/officeart/2005/8/layout/lProcess2"/>
    <dgm:cxn modelId="{F0CAC1EF-6898-467C-AA41-EAB44A8C5157}" type="presParOf" srcId="{4BFB0596-AE8C-4BC6-9060-23A012F7B3D4}" destId="{2B2E83D4-07CB-4DBA-9B0B-6F07505C7487}" srcOrd="1" destOrd="0" presId="urn:microsoft.com/office/officeart/2005/8/layout/lProcess2"/>
    <dgm:cxn modelId="{B331EF64-EB63-4C82-8452-ADFAC89D9F94}" type="presParOf" srcId="{4BFB0596-AE8C-4BC6-9060-23A012F7B3D4}" destId="{3C03D10A-FB49-4C07-ADE9-5630745EDFC7}" srcOrd="2" destOrd="0" presId="urn:microsoft.com/office/officeart/2005/8/layout/lProcess2"/>
    <dgm:cxn modelId="{6FB725A0-77A0-4C1C-97E0-26DBC5479381}" type="presParOf" srcId="{3C03D10A-FB49-4C07-ADE9-5630745EDFC7}" destId="{E46EA37D-3317-4B6C-AB75-65874B5E6F6B}" srcOrd="0" destOrd="0" presId="urn:microsoft.com/office/officeart/2005/8/layout/lProcess2"/>
    <dgm:cxn modelId="{A34587A9-ED0B-4F68-A23D-954405AC1DAC}" type="presParOf" srcId="{E46EA37D-3317-4B6C-AB75-65874B5E6F6B}" destId="{DFA21F09-D3F5-4528-91C9-8E265B6387FA}" srcOrd="0" destOrd="0" presId="urn:microsoft.com/office/officeart/2005/8/layout/lProcess2"/>
    <dgm:cxn modelId="{ED80721E-486C-4844-A5DC-591405F5B7F8}" type="presParOf" srcId="{E46EA37D-3317-4B6C-AB75-65874B5E6F6B}" destId="{FF863AEB-E1D7-4ECB-A57A-6F13D7849963}" srcOrd="1" destOrd="0" presId="urn:microsoft.com/office/officeart/2005/8/layout/lProcess2"/>
    <dgm:cxn modelId="{1AFEA099-DB6D-4B10-A09D-C02F4DA65A5A}" type="presParOf" srcId="{E46EA37D-3317-4B6C-AB75-65874B5E6F6B}" destId="{130024FC-C6D9-4F7D-BA02-9FD09F86DE43}" srcOrd="2" destOrd="0" presId="urn:microsoft.com/office/officeart/2005/8/layout/lProcess2"/>
    <dgm:cxn modelId="{F5DC3536-463A-45C5-9DC3-24262D10C35D}" type="presParOf" srcId="{E46EA37D-3317-4B6C-AB75-65874B5E6F6B}" destId="{EF4717A2-BD12-4EC8-8FFB-F60623B68398}" srcOrd="3" destOrd="0" presId="urn:microsoft.com/office/officeart/2005/8/layout/lProcess2"/>
    <dgm:cxn modelId="{07A10B0C-9AA4-440C-B38F-714C016F0D93}" type="presParOf" srcId="{E46EA37D-3317-4B6C-AB75-65874B5E6F6B}" destId="{1F3A42B2-276C-474A-908A-6A4509CF4F02}" srcOrd="4" destOrd="0" presId="urn:microsoft.com/office/officeart/2005/8/layout/lProcess2"/>
    <dgm:cxn modelId="{3D4FE124-FDAC-435A-BF27-5D7656B9A9CA}" type="presParOf" srcId="{E46EA37D-3317-4B6C-AB75-65874B5E6F6B}" destId="{605ABF51-D917-4298-8981-0605B0FF820C}" srcOrd="5" destOrd="0" presId="urn:microsoft.com/office/officeart/2005/8/layout/lProcess2"/>
    <dgm:cxn modelId="{DC22E7DA-EF6D-473C-941C-3EF02A595320}" type="presParOf" srcId="{E46EA37D-3317-4B6C-AB75-65874B5E6F6B}" destId="{FDA07C36-0582-4B6B-93C2-D436C6942A25}" srcOrd="6" destOrd="0" presId="urn:microsoft.com/office/officeart/2005/8/layout/lProcess2"/>
    <dgm:cxn modelId="{7DDB1F89-40BD-42E3-B6F6-E76A3BCB48EA}" type="presParOf" srcId="{E46EA37D-3317-4B6C-AB75-65874B5E6F6B}" destId="{248057D6-133E-4E74-8F9A-BE87961DE0DD}" srcOrd="7" destOrd="0" presId="urn:microsoft.com/office/officeart/2005/8/layout/lProcess2"/>
    <dgm:cxn modelId="{7C66CC81-580C-4916-B822-1D775915446B}" type="presParOf" srcId="{E46EA37D-3317-4B6C-AB75-65874B5E6F6B}" destId="{FF434D3B-A1BF-41E1-8CFF-461654A4520B}" srcOrd="8" destOrd="0" presId="urn:microsoft.com/office/officeart/2005/8/layout/lProcess2"/>
    <dgm:cxn modelId="{F4478864-F8C8-4DE5-84E1-2B87872F8A74}" type="presParOf" srcId="{E46EA37D-3317-4B6C-AB75-65874B5E6F6B}" destId="{255EBDF6-662F-45D8-A2B8-97E5A39CE08F}" srcOrd="9" destOrd="0" presId="urn:microsoft.com/office/officeart/2005/8/layout/lProcess2"/>
    <dgm:cxn modelId="{5CE75084-2A0A-47EF-A46A-8E741A57DF2D}" type="presParOf" srcId="{E46EA37D-3317-4B6C-AB75-65874B5E6F6B}" destId="{3568879C-2984-4013-9300-AF82ED5215DB}" srcOrd="10" destOrd="0" presId="urn:microsoft.com/office/officeart/2005/8/layout/lProcess2"/>
    <dgm:cxn modelId="{724758E0-C442-468E-8B88-269D3FB9EFA3}" type="presParOf" srcId="{E46EA37D-3317-4B6C-AB75-65874B5E6F6B}" destId="{CAE04B63-C8D6-4112-A976-2A4E9A1322C6}" srcOrd="11" destOrd="0" presId="urn:microsoft.com/office/officeart/2005/8/layout/lProcess2"/>
    <dgm:cxn modelId="{44476919-EDAC-41E0-9963-5DC0C2AF442F}" type="presParOf" srcId="{E46EA37D-3317-4B6C-AB75-65874B5E6F6B}" destId="{A491EC57-CF80-4ED5-B453-09D18C866BD0}" srcOrd="12" destOrd="0" presId="urn:microsoft.com/office/officeart/2005/8/layout/lProcess2"/>
    <dgm:cxn modelId="{B0049265-B699-43E6-AD33-E236AA633C37}" type="presParOf" srcId="{E46EA37D-3317-4B6C-AB75-65874B5E6F6B}" destId="{95596B3D-8837-48F5-A2F4-38CD9537CD83}" srcOrd="13" destOrd="0" presId="urn:microsoft.com/office/officeart/2005/8/layout/lProcess2"/>
    <dgm:cxn modelId="{579F9CAD-7FD4-4614-9607-A550DD2AD33D}" type="presParOf" srcId="{E46EA37D-3317-4B6C-AB75-65874B5E6F6B}" destId="{E1D7DBE2-9F10-4E61-8C11-D1A7595B5FC4}" srcOrd="14" destOrd="0" presId="urn:microsoft.com/office/officeart/2005/8/layout/lProcess2"/>
    <dgm:cxn modelId="{A6A600E0-FC0E-4278-ACE6-9BB355C2D0A9}" type="presParOf" srcId="{6922956F-8E85-4B7A-A1D0-DA3D3B14D7D7}" destId="{2D6F77AE-F95F-4800-8A74-B9BE5DEBBF2A}" srcOrd="5" destOrd="0" presId="urn:microsoft.com/office/officeart/2005/8/layout/lProcess2"/>
    <dgm:cxn modelId="{544B5897-449A-40FC-9B5D-1D68EAC5E7A2}" type="presParOf" srcId="{6922956F-8E85-4B7A-A1D0-DA3D3B14D7D7}" destId="{DBA533DE-22E0-4F6E-A8C9-F67B6044F6F1}" srcOrd="6" destOrd="0" presId="urn:microsoft.com/office/officeart/2005/8/layout/lProcess2"/>
    <dgm:cxn modelId="{355AC112-467B-4CBE-9028-96B8B17E43FC}" type="presParOf" srcId="{DBA533DE-22E0-4F6E-A8C9-F67B6044F6F1}" destId="{352626B3-FCBB-416F-9BD0-D861C2C5A9A5}" srcOrd="0" destOrd="0" presId="urn:microsoft.com/office/officeart/2005/8/layout/lProcess2"/>
    <dgm:cxn modelId="{D6A83264-FAF5-4EA8-8F9A-CAA5BA06B82C}" type="presParOf" srcId="{DBA533DE-22E0-4F6E-A8C9-F67B6044F6F1}" destId="{D725455C-5373-43C7-9160-DA9458FCC93B}" srcOrd="1" destOrd="0" presId="urn:microsoft.com/office/officeart/2005/8/layout/lProcess2"/>
    <dgm:cxn modelId="{A7CB817F-7B2F-4036-85B8-971C1B268133}" type="presParOf" srcId="{DBA533DE-22E0-4F6E-A8C9-F67B6044F6F1}" destId="{C7EF8E31-3C58-4E1B-A67C-C361D67E726A}" srcOrd="2" destOrd="0" presId="urn:microsoft.com/office/officeart/2005/8/layout/lProcess2"/>
    <dgm:cxn modelId="{072D9EEB-038C-4860-A2DE-540B935429D5}" type="presParOf" srcId="{C7EF8E31-3C58-4E1B-A67C-C361D67E726A}" destId="{7BB47A03-69D1-4ADF-B79D-B6FF9492C431}" srcOrd="0" destOrd="0" presId="urn:microsoft.com/office/officeart/2005/8/layout/lProcess2"/>
    <dgm:cxn modelId="{4E3D6BF8-0E06-477D-B02B-5A4AEBB19B1A}" type="presParOf" srcId="{7BB47A03-69D1-4ADF-B79D-B6FF9492C431}" destId="{641D778D-CC20-427B-AC56-B2E1471FF683}" srcOrd="0" destOrd="0" presId="urn:microsoft.com/office/officeart/2005/8/layout/lProcess2"/>
    <dgm:cxn modelId="{9AABA90E-9008-41EC-8EB8-ACDC3394AEDA}" type="presParOf" srcId="{7BB47A03-69D1-4ADF-B79D-B6FF9492C431}" destId="{D102FDF6-4A54-4490-A81D-344924189469}" srcOrd="1" destOrd="0" presId="urn:microsoft.com/office/officeart/2005/8/layout/lProcess2"/>
    <dgm:cxn modelId="{178EF30D-35D8-4205-9E8C-507F3F30FEB0}" type="presParOf" srcId="{7BB47A03-69D1-4ADF-B79D-B6FF9492C431}" destId="{8460BDB2-F96C-43D9-B6A4-12DD6846B0DA}" srcOrd="2" destOrd="0" presId="urn:microsoft.com/office/officeart/2005/8/layout/lProcess2"/>
    <dgm:cxn modelId="{388996AD-D115-476F-808B-C20DC0AB530B}" type="presParOf" srcId="{7BB47A03-69D1-4ADF-B79D-B6FF9492C431}" destId="{1223F68C-FE97-4553-9FC7-FDF0B47F1431}" srcOrd="3" destOrd="0" presId="urn:microsoft.com/office/officeart/2005/8/layout/lProcess2"/>
    <dgm:cxn modelId="{39E5DAA8-80BA-4367-A301-13F3B67A3C4C}" type="presParOf" srcId="{7BB47A03-69D1-4ADF-B79D-B6FF9492C431}" destId="{664D315A-4791-41D5-8483-CF75110EB818}" srcOrd="4" destOrd="0" presId="urn:microsoft.com/office/officeart/2005/8/layout/lProcess2"/>
    <dgm:cxn modelId="{562EC717-9A8D-427A-8625-CD4555F67FC0}" type="presParOf" srcId="{7BB47A03-69D1-4ADF-B79D-B6FF9492C431}" destId="{2E33F766-EBE4-405F-9CAB-45553CA2D0E6}" srcOrd="5" destOrd="0" presId="urn:microsoft.com/office/officeart/2005/8/layout/lProcess2"/>
    <dgm:cxn modelId="{87A3CC60-75E9-47A6-80FE-D06DCBAC6937}" type="presParOf" srcId="{7BB47A03-69D1-4ADF-B79D-B6FF9492C431}" destId="{DC5D9D93-BF48-4955-8BED-3F364C859941}" srcOrd="6" destOrd="0" presId="urn:microsoft.com/office/officeart/2005/8/layout/lProcess2"/>
    <dgm:cxn modelId="{34F7EB6F-83ED-4637-9245-BDDB75A3EF18}" type="presParOf" srcId="{7BB47A03-69D1-4ADF-B79D-B6FF9492C431}" destId="{236B2D82-75D4-4E07-8BD3-2B4CC7C3956C}" srcOrd="7" destOrd="0" presId="urn:microsoft.com/office/officeart/2005/8/layout/lProcess2"/>
    <dgm:cxn modelId="{8465ACE0-A697-4629-BD22-D30F45CD0326}" type="presParOf" srcId="{7BB47A03-69D1-4ADF-B79D-B6FF9492C431}" destId="{C3D0E71E-1188-423A-8AAF-DBF9731FF28D}" srcOrd="8" destOrd="0" presId="urn:microsoft.com/office/officeart/2005/8/layout/lProcess2"/>
    <dgm:cxn modelId="{B0441AB5-CB6F-4B01-B9E3-951AD16FC764}" type="presParOf" srcId="{7BB47A03-69D1-4ADF-B79D-B6FF9492C431}" destId="{12F21819-B945-48AA-BC6D-1968768298A7}" srcOrd="9" destOrd="0" presId="urn:microsoft.com/office/officeart/2005/8/layout/lProcess2"/>
    <dgm:cxn modelId="{E6C138BF-5B1B-45D5-A257-C4BC132F73A9}" type="presParOf" srcId="{7BB47A03-69D1-4ADF-B79D-B6FF9492C431}" destId="{EDB9DC6F-CFE7-429C-BBE8-D23A8378CE3A}" srcOrd="10" destOrd="0" presId="urn:microsoft.com/office/officeart/2005/8/layout/lProcess2"/>
    <dgm:cxn modelId="{F56AA36F-A5CF-43FC-A2A2-3AE827D66003}" type="presParOf" srcId="{6922956F-8E85-4B7A-A1D0-DA3D3B14D7D7}" destId="{BE8C35F3-D712-47EE-8C84-B0DB9F49B1C0}" srcOrd="7" destOrd="0" presId="urn:microsoft.com/office/officeart/2005/8/layout/lProcess2"/>
    <dgm:cxn modelId="{848392F4-455F-49A9-BC7B-2A797FA710A0}" type="presParOf" srcId="{6922956F-8E85-4B7A-A1D0-DA3D3B14D7D7}" destId="{D0CBAAD9-5FD6-405E-A667-EBFECF2100A0}" srcOrd="8" destOrd="0" presId="urn:microsoft.com/office/officeart/2005/8/layout/lProcess2"/>
    <dgm:cxn modelId="{5D969D17-639F-49FA-A80E-37FD7ABC0DED}" type="presParOf" srcId="{D0CBAAD9-5FD6-405E-A667-EBFECF2100A0}" destId="{75D2F027-9B2C-4E8C-A402-C5CF4C15B774}" srcOrd="0" destOrd="0" presId="urn:microsoft.com/office/officeart/2005/8/layout/lProcess2"/>
    <dgm:cxn modelId="{BAE7F1EB-FDB7-4A0E-853C-ED9E0BA3D462}" type="presParOf" srcId="{D0CBAAD9-5FD6-405E-A667-EBFECF2100A0}" destId="{4640E4BF-9A67-4CB7-A287-D211FD95CD26}" srcOrd="1" destOrd="0" presId="urn:microsoft.com/office/officeart/2005/8/layout/lProcess2"/>
    <dgm:cxn modelId="{4ACA9CCA-F33F-4BD7-9B57-C0C0B1D9B109}" type="presParOf" srcId="{D0CBAAD9-5FD6-405E-A667-EBFECF2100A0}" destId="{F54D03DC-37AE-4A4D-A872-35C29F280206}" srcOrd="2" destOrd="0" presId="urn:microsoft.com/office/officeart/2005/8/layout/lProcess2"/>
    <dgm:cxn modelId="{6BE93233-E0BA-4EF3-A368-F834CF5BCEC8}" type="presParOf" srcId="{F54D03DC-37AE-4A4D-A872-35C29F280206}" destId="{D465CE98-EA0A-4D24-8307-FE6302DA7DBB}" srcOrd="0" destOrd="0" presId="urn:microsoft.com/office/officeart/2005/8/layout/lProcess2"/>
    <dgm:cxn modelId="{366CFA79-0A87-4565-B0D9-ACC840CF1422}" type="presParOf" srcId="{D465CE98-EA0A-4D24-8307-FE6302DA7DBB}" destId="{D87A2382-6221-4367-868D-A22FC8FB1124}" srcOrd="0" destOrd="0" presId="urn:microsoft.com/office/officeart/2005/8/layout/lProcess2"/>
    <dgm:cxn modelId="{605878C4-9D32-4440-AC0C-9AB7BA8DF9DE}" type="presParOf" srcId="{D465CE98-EA0A-4D24-8307-FE6302DA7DBB}" destId="{94AF209B-BCB8-4672-A3A4-2C49E1C1BB33}" srcOrd="1" destOrd="0" presId="urn:microsoft.com/office/officeart/2005/8/layout/lProcess2"/>
    <dgm:cxn modelId="{0BDF0D82-09C9-4212-A44E-E06B8C1435EA}" type="presParOf" srcId="{D465CE98-EA0A-4D24-8307-FE6302DA7DBB}" destId="{BE906462-A0F6-40ED-B6A9-AA51DE164CB9}" srcOrd="2" destOrd="0" presId="urn:microsoft.com/office/officeart/2005/8/layout/lProcess2"/>
    <dgm:cxn modelId="{1E209ADC-BAFE-4DAB-A410-FB44FE5F4D1D}" type="presParOf" srcId="{D465CE98-EA0A-4D24-8307-FE6302DA7DBB}" destId="{07F24F20-78AC-492A-9A87-E1ABBA13CCE7}" srcOrd="3" destOrd="0" presId="urn:microsoft.com/office/officeart/2005/8/layout/lProcess2"/>
    <dgm:cxn modelId="{F5C14110-B61E-4B6E-843E-D05E3C327B77}" type="presParOf" srcId="{D465CE98-EA0A-4D24-8307-FE6302DA7DBB}" destId="{C10AAA0C-BA9C-4D8A-ADEB-EE4F6106D03F}" srcOrd="4" destOrd="0" presId="urn:microsoft.com/office/officeart/2005/8/layout/lProcess2"/>
    <dgm:cxn modelId="{C9470522-73EA-4556-8B87-FE2166F8532E}" type="presParOf" srcId="{D465CE98-EA0A-4D24-8307-FE6302DA7DBB}" destId="{D56FE9A4-02B3-4B6C-B83B-5AD518E9AADE}" srcOrd="5" destOrd="0" presId="urn:microsoft.com/office/officeart/2005/8/layout/lProcess2"/>
    <dgm:cxn modelId="{40C193F9-F1B5-4782-B65E-F82C8D864E5A}" type="presParOf" srcId="{D465CE98-EA0A-4D24-8307-FE6302DA7DBB}" destId="{E7DF0ECF-CEA0-438C-9320-14751F984236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0A5C5D6-FB79-4F04-8540-9C95287AFAC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DB29A1-F2C2-49C4-8809-CF73DEB1DA9E}">
      <dgm:prSet phldrT="[Text]"/>
      <dgm:spPr/>
      <dgm:t>
        <a:bodyPr/>
        <a:lstStyle/>
        <a:p>
          <a:r>
            <a:rPr lang="en-US" dirty="0" smtClean="0"/>
            <a:t>Offerings/Delivery Models</a:t>
          </a:r>
          <a:endParaRPr lang="en-US" dirty="0"/>
        </a:p>
      </dgm:t>
    </dgm:pt>
    <dgm:pt modelId="{01EC2B1D-663D-4E55-858B-EFD612E4E8F3}" type="parTrans" cxnId="{B50F4383-AA78-4F22-9326-7EE2ECD530D5}">
      <dgm:prSet/>
      <dgm:spPr/>
      <dgm:t>
        <a:bodyPr/>
        <a:lstStyle/>
        <a:p>
          <a:endParaRPr lang="en-US"/>
        </a:p>
      </dgm:t>
    </dgm:pt>
    <dgm:pt modelId="{D8C79DA9-0709-4850-A5DD-20042C9192FD}" type="sibTrans" cxnId="{B50F4383-AA78-4F22-9326-7EE2ECD530D5}">
      <dgm:prSet/>
      <dgm:spPr/>
      <dgm:t>
        <a:bodyPr/>
        <a:lstStyle/>
        <a:p>
          <a:endParaRPr lang="en-US"/>
        </a:p>
      </dgm:t>
    </dgm:pt>
    <dgm:pt modelId="{ED940C05-6092-4AB1-8120-C747ABA1DC35}">
      <dgm:prSet phldrT="[Text]"/>
      <dgm:spPr/>
      <dgm:t>
        <a:bodyPr/>
        <a:lstStyle/>
        <a:p>
          <a:r>
            <a:rPr lang="en-US" dirty="0" smtClean="0"/>
            <a:t>Public Utility and Electric Cooperative Programs</a:t>
          </a:r>
          <a:endParaRPr lang="en-US" dirty="0"/>
        </a:p>
      </dgm:t>
    </dgm:pt>
    <dgm:pt modelId="{1FCB7A22-33D9-47AF-B29E-CE2CC983F020}" type="parTrans" cxnId="{BF279E33-8815-4918-8FAA-3426D56E4B66}">
      <dgm:prSet/>
      <dgm:spPr/>
      <dgm:t>
        <a:bodyPr/>
        <a:lstStyle/>
        <a:p>
          <a:endParaRPr lang="en-US"/>
        </a:p>
      </dgm:t>
    </dgm:pt>
    <dgm:pt modelId="{5A0DC04E-2743-4811-9E73-1BF70CB912AE}" type="sibTrans" cxnId="{BF279E33-8815-4918-8FAA-3426D56E4B66}">
      <dgm:prSet/>
      <dgm:spPr/>
      <dgm:t>
        <a:bodyPr/>
        <a:lstStyle/>
        <a:p>
          <a:endParaRPr lang="en-US"/>
        </a:p>
      </dgm:t>
    </dgm:pt>
    <dgm:pt modelId="{C9926A9B-21DB-499C-939B-614011B76A2D}">
      <dgm:prSet phldrT="[Text]"/>
      <dgm:spPr/>
      <dgm:t>
        <a:bodyPr/>
        <a:lstStyle/>
        <a:p>
          <a:r>
            <a:rPr lang="en-US" dirty="0" smtClean="0"/>
            <a:t>Heat Island Reduction Programs: community investments in cool roofs and pavements, pervious pavements, tree planting</a:t>
          </a:r>
          <a:endParaRPr lang="en-US" dirty="0"/>
        </a:p>
      </dgm:t>
    </dgm:pt>
    <dgm:pt modelId="{33F61064-4282-4D27-84E0-6937880154C9}" type="parTrans" cxnId="{5197F9D4-722D-4FB8-AC94-D109AA0AA768}">
      <dgm:prSet/>
      <dgm:spPr/>
      <dgm:t>
        <a:bodyPr/>
        <a:lstStyle/>
        <a:p>
          <a:endParaRPr lang="en-US"/>
        </a:p>
      </dgm:t>
    </dgm:pt>
    <dgm:pt modelId="{441F3212-BC5B-4E78-96CE-B15A22FE2A32}" type="sibTrans" cxnId="{5197F9D4-722D-4FB8-AC94-D109AA0AA768}">
      <dgm:prSet/>
      <dgm:spPr/>
      <dgm:t>
        <a:bodyPr/>
        <a:lstStyle/>
        <a:p>
          <a:endParaRPr lang="en-US"/>
        </a:p>
      </dgm:t>
    </dgm:pt>
    <dgm:pt modelId="{D6765261-2061-444C-9F8A-2A63AF19317E}">
      <dgm:prSet phldrT="[Text]"/>
      <dgm:spPr/>
      <dgm:t>
        <a:bodyPr/>
        <a:lstStyle/>
        <a:p>
          <a:r>
            <a:rPr lang="en-US" dirty="0" smtClean="0"/>
            <a:t>Program Funding</a:t>
          </a:r>
          <a:endParaRPr lang="en-US" dirty="0"/>
        </a:p>
      </dgm:t>
    </dgm:pt>
    <dgm:pt modelId="{2FBE2073-0712-4945-B373-1F99C049FCF1}" type="parTrans" cxnId="{DA559A26-74E2-4223-9AB4-C5B65D6EAEE1}">
      <dgm:prSet/>
      <dgm:spPr/>
      <dgm:t>
        <a:bodyPr/>
        <a:lstStyle/>
        <a:p>
          <a:endParaRPr lang="en-US"/>
        </a:p>
      </dgm:t>
    </dgm:pt>
    <dgm:pt modelId="{930E889A-D1E7-43FE-AFDB-5AD28C39893E}" type="sibTrans" cxnId="{DA559A26-74E2-4223-9AB4-C5B65D6EAEE1}">
      <dgm:prSet/>
      <dgm:spPr/>
      <dgm:t>
        <a:bodyPr/>
        <a:lstStyle/>
        <a:p>
          <a:endParaRPr lang="en-US"/>
        </a:p>
      </dgm:t>
    </dgm:pt>
    <dgm:pt modelId="{842E6416-CE57-48DD-BACD-3CDDBA2AEDDA}">
      <dgm:prSet phldrT="[Text]"/>
      <dgm:spPr/>
      <dgm:t>
        <a:bodyPr/>
        <a:lstStyle/>
        <a:p>
          <a:r>
            <a:rPr lang="en-US" dirty="0" smtClean="0"/>
            <a:t>Ratepayer &amp; WAP</a:t>
          </a:r>
          <a:endParaRPr lang="en-US" dirty="0"/>
        </a:p>
      </dgm:t>
    </dgm:pt>
    <dgm:pt modelId="{6363561B-8342-4BCE-AB43-886E3FFBBF44}" type="parTrans" cxnId="{E7CD9F5B-7CF1-4992-AA4D-0CE0A217D4E9}">
      <dgm:prSet/>
      <dgm:spPr/>
      <dgm:t>
        <a:bodyPr/>
        <a:lstStyle/>
        <a:p>
          <a:endParaRPr lang="en-US"/>
        </a:p>
      </dgm:t>
    </dgm:pt>
    <dgm:pt modelId="{B87FE1D9-7E80-4E44-888D-6F43BB364C39}" type="sibTrans" cxnId="{E7CD9F5B-7CF1-4992-AA4D-0CE0A217D4E9}">
      <dgm:prSet/>
      <dgm:spPr/>
      <dgm:t>
        <a:bodyPr/>
        <a:lstStyle/>
        <a:p>
          <a:endParaRPr lang="en-US"/>
        </a:p>
      </dgm:t>
    </dgm:pt>
    <dgm:pt modelId="{09036D4E-630D-4E1F-BE2F-3809071C4E3B}">
      <dgm:prSet phldrT="[Text]"/>
      <dgm:spPr/>
      <dgm:t>
        <a:bodyPr/>
        <a:lstStyle/>
        <a:p>
          <a:r>
            <a:rPr lang="en-US" dirty="0" smtClean="0"/>
            <a:t>Community Solar: multiple subscribers purchase power and receive credit on the bill, low-income carve-outs</a:t>
          </a:r>
          <a:endParaRPr lang="en-US" dirty="0"/>
        </a:p>
      </dgm:t>
    </dgm:pt>
    <dgm:pt modelId="{0BA4A7A4-845F-4607-88A9-B07B2C2E23DA}" type="parTrans" cxnId="{23315E2E-EF8F-47AD-A5CE-3540CC7949BE}">
      <dgm:prSet/>
      <dgm:spPr/>
      <dgm:t>
        <a:bodyPr/>
        <a:lstStyle/>
        <a:p>
          <a:endParaRPr lang="en-US"/>
        </a:p>
      </dgm:t>
    </dgm:pt>
    <dgm:pt modelId="{8618B268-C3B3-4989-B84F-E2C53DBC4851}" type="sibTrans" cxnId="{23315E2E-EF8F-47AD-A5CE-3540CC7949BE}">
      <dgm:prSet/>
      <dgm:spPr/>
      <dgm:t>
        <a:bodyPr/>
        <a:lstStyle/>
        <a:p>
          <a:endParaRPr lang="en-US"/>
        </a:p>
      </dgm:t>
    </dgm:pt>
    <dgm:pt modelId="{1FF063E3-A4F5-41DD-9B6D-8568B8A015EC}">
      <dgm:prSet phldrT="[Text]"/>
      <dgm:spPr/>
      <dgm:t>
        <a:bodyPr/>
        <a:lstStyle/>
        <a:p>
          <a:r>
            <a:rPr lang="en-US" dirty="0" smtClean="0"/>
            <a:t>School-Based Energy Education Programs: broad reach to low-income and disadvantaged</a:t>
          </a:r>
          <a:endParaRPr lang="en-US" dirty="0"/>
        </a:p>
      </dgm:t>
    </dgm:pt>
    <dgm:pt modelId="{EFF43F57-1588-4824-8B09-5B57AFF7DA29}" type="parTrans" cxnId="{D963C49D-6A48-4FE8-8B20-2AFEDEC26448}">
      <dgm:prSet/>
      <dgm:spPr/>
      <dgm:t>
        <a:bodyPr/>
        <a:lstStyle/>
        <a:p>
          <a:endParaRPr lang="en-US"/>
        </a:p>
      </dgm:t>
    </dgm:pt>
    <dgm:pt modelId="{D532571B-17AC-44F3-851A-71FEF39E8A7D}" type="sibTrans" cxnId="{D963C49D-6A48-4FE8-8B20-2AFEDEC26448}">
      <dgm:prSet/>
      <dgm:spPr/>
      <dgm:t>
        <a:bodyPr/>
        <a:lstStyle/>
        <a:p>
          <a:endParaRPr lang="en-US"/>
        </a:p>
      </dgm:t>
    </dgm:pt>
    <dgm:pt modelId="{09EB29EC-E546-4363-B3AA-DA057EF6E3A9}">
      <dgm:prSet phldrT="[Text]"/>
      <dgm:spPr/>
      <dgm:t>
        <a:bodyPr/>
        <a:lstStyle/>
        <a:p>
          <a:r>
            <a:rPr lang="en-US" dirty="0" smtClean="0"/>
            <a:t>LIHEAP: crisis replacement of unsafe heating; Assurance 16 education and advocacy; transfer to WAP</a:t>
          </a:r>
          <a:endParaRPr lang="en-US" dirty="0"/>
        </a:p>
      </dgm:t>
    </dgm:pt>
    <dgm:pt modelId="{7CD85634-A64D-439A-B8A9-6F49CA98DF83}" type="parTrans" cxnId="{51DB9DFD-4222-4A27-B8DA-8231B9465857}">
      <dgm:prSet/>
      <dgm:spPr/>
      <dgm:t>
        <a:bodyPr/>
        <a:lstStyle/>
        <a:p>
          <a:endParaRPr lang="en-US"/>
        </a:p>
      </dgm:t>
    </dgm:pt>
    <dgm:pt modelId="{B44B3059-C1CC-43A4-8CB8-823011351132}" type="sibTrans" cxnId="{51DB9DFD-4222-4A27-B8DA-8231B9465857}">
      <dgm:prSet/>
      <dgm:spPr/>
      <dgm:t>
        <a:bodyPr/>
        <a:lstStyle/>
        <a:p>
          <a:endParaRPr lang="en-US"/>
        </a:p>
      </dgm:t>
    </dgm:pt>
    <dgm:pt modelId="{ABDA2F34-D2FF-4400-8EA0-4D60E4631A69}">
      <dgm:prSet phldrT="[Text]"/>
      <dgm:spPr/>
      <dgm:t>
        <a:bodyPr/>
        <a:lstStyle/>
        <a:p>
          <a:r>
            <a:rPr lang="en-US" dirty="0" smtClean="0"/>
            <a:t>Rate case &amp; merger settlements</a:t>
          </a:r>
          <a:endParaRPr lang="en-US" dirty="0"/>
        </a:p>
      </dgm:t>
    </dgm:pt>
    <dgm:pt modelId="{1AACD30F-96C3-48CF-986F-BB601B1ADE1E}" type="parTrans" cxnId="{324A7269-899E-4727-B00F-EA8CC776047A}">
      <dgm:prSet/>
      <dgm:spPr/>
      <dgm:t>
        <a:bodyPr/>
        <a:lstStyle/>
        <a:p>
          <a:endParaRPr lang="en-US"/>
        </a:p>
      </dgm:t>
    </dgm:pt>
    <dgm:pt modelId="{C3E23DBC-8845-4580-9455-765B8977F14F}" type="sibTrans" cxnId="{324A7269-899E-4727-B00F-EA8CC776047A}">
      <dgm:prSet/>
      <dgm:spPr/>
      <dgm:t>
        <a:bodyPr/>
        <a:lstStyle/>
        <a:p>
          <a:endParaRPr lang="en-US"/>
        </a:p>
      </dgm:t>
    </dgm:pt>
    <dgm:pt modelId="{865B6038-0A38-468A-B0AF-F34E7DB40E6B}">
      <dgm:prSet phldrT="[Text]"/>
      <dgm:spPr/>
      <dgm:t>
        <a:bodyPr/>
        <a:lstStyle/>
        <a:p>
          <a:r>
            <a:rPr lang="en-US" dirty="0" smtClean="0"/>
            <a:t>GRID Alternatives Model: no cost solar to low-income through coordination of state funds, other grants, equipment donations, volunteers, and job trainees</a:t>
          </a:r>
          <a:endParaRPr lang="en-US" dirty="0"/>
        </a:p>
      </dgm:t>
    </dgm:pt>
    <dgm:pt modelId="{49E16A66-142B-4688-ACDF-DC9F5880C95C}" type="parTrans" cxnId="{7509BAB6-076D-45C8-9A76-A7972A127FE9}">
      <dgm:prSet/>
      <dgm:spPr/>
      <dgm:t>
        <a:bodyPr/>
        <a:lstStyle/>
        <a:p>
          <a:endParaRPr lang="en-US"/>
        </a:p>
      </dgm:t>
    </dgm:pt>
    <dgm:pt modelId="{F34AEF73-5DD0-4284-B6A9-95C1C7A12825}" type="sibTrans" cxnId="{7509BAB6-076D-45C8-9A76-A7972A127FE9}">
      <dgm:prSet/>
      <dgm:spPr/>
      <dgm:t>
        <a:bodyPr/>
        <a:lstStyle/>
        <a:p>
          <a:endParaRPr lang="en-US"/>
        </a:p>
      </dgm:t>
    </dgm:pt>
    <dgm:pt modelId="{BA0E0501-495E-4F12-BEC5-06313BE5BD25}">
      <dgm:prSet phldrT="[Text]"/>
      <dgm:spPr/>
      <dgm:t>
        <a:bodyPr/>
        <a:lstStyle/>
        <a:p>
          <a:r>
            <a:rPr lang="en-US" dirty="0" smtClean="0"/>
            <a:t>25% of U.S. electric consumption, but not regulated</a:t>
          </a:r>
          <a:endParaRPr lang="en-US" dirty="0"/>
        </a:p>
      </dgm:t>
    </dgm:pt>
    <dgm:pt modelId="{AE5809D2-4EE0-4FCE-9F00-A415846F8820}" type="parTrans" cxnId="{27642E98-7209-4E20-8739-3F26D2442D6B}">
      <dgm:prSet/>
      <dgm:spPr/>
      <dgm:t>
        <a:bodyPr/>
        <a:lstStyle/>
        <a:p>
          <a:endParaRPr lang="en-US"/>
        </a:p>
      </dgm:t>
    </dgm:pt>
    <dgm:pt modelId="{9124F1E0-B524-422D-831C-D7257616B50C}" type="sibTrans" cxnId="{27642E98-7209-4E20-8739-3F26D2442D6B}">
      <dgm:prSet/>
      <dgm:spPr/>
      <dgm:t>
        <a:bodyPr/>
        <a:lstStyle/>
        <a:p>
          <a:endParaRPr lang="en-US"/>
        </a:p>
      </dgm:t>
    </dgm:pt>
    <dgm:pt modelId="{A0F93177-5188-4D3A-BC61-217B3F3015EF}">
      <dgm:prSet phldrT="[Text]"/>
      <dgm:spPr/>
      <dgm:t>
        <a:bodyPr/>
        <a:lstStyle/>
        <a:p>
          <a:r>
            <a:rPr lang="en-US" dirty="0" smtClean="0"/>
            <a:t>Some have implemented EE programs to delay power plant investments</a:t>
          </a:r>
          <a:endParaRPr lang="en-US" dirty="0"/>
        </a:p>
      </dgm:t>
    </dgm:pt>
    <dgm:pt modelId="{A6365E5A-D30B-417D-9FE1-248DAE34E89F}" type="parTrans" cxnId="{9117CE56-D56D-4A14-A7BD-ED0104E8532B}">
      <dgm:prSet/>
      <dgm:spPr/>
      <dgm:t>
        <a:bodyPr/>
        <a:lstStyle/>
        <a:p>
          <a:endParaRPr lang="en-US"/>
        </a:p>
      </dgm:t>
    </dgm:pt>
    <dgm:pt modelId="{2B2D1BC9-E6F9-4D9B-82D0-330BDE0F6BA2}" type="sibTrans" cxnId="{9117CE56-D56D-4A14-A7BD-ED0104E8532B}">
      <dgm:prSet/>
      <dgm:spPr/>
      <dgm:t>
        <a:bodyPr/>
        <a:lstStyle/>
        <a:p>
          <a:endParaRPr lang="en-US"/>
        </a:p>
      </dgm:t>
    </dgm:pt>
    <dgm:pt modelId="{51306B27-A1F2-47A4-842D-589EA2B9EF0D}" type="pres">
      <dgm:prSet presAssocID="{10A5C5D6-FB79-4F04-8540-9C95287AFAC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443E72-552D-4BA0-B51E-40917889B5AB}" type="pres">
      <dgm:prSet presAssocID="{36DB29A1-F2C2-49C4-8809-CF73DEB1DA9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2CC67F-7592-4654-BBBD-934B9F77D15D}" type="pres">
      <dgm:prSet presAssocID="{36DB29A1-F2C2-49C4-8809-CF73DEB1DA9E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95B0FE-77DF-4D3E-A4D1-7E6C1F147418}" type="pres">
      <dgm:prSet presAssocID="{D6765261-2061-444C-9F8A-2A63AF19317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94BAFE-ECAF-4D6A-BCDE-DDD45E8CA838}" type="pres">
      <dgm:prSet presAssocID="{D6765261-2061-444C-9F8A-2A63AF19317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A957AF-724F-481E-AA9D-5C1A76ED26B7}" type="presOf" srcId="{ABDA2F34-D2FF-4400-8EA0-4D60E4631A69}" destId="{2D94BAFE-ECAF-4D6A-BCDE-DDD45E8CA838}" srcOrd="0" destOrd="2" presId="urn:microsoft.com/office/officeart/2005/8/layout/vList2"/>
    <dgm:cxn modelId="{6503B304-DE9A-4824-A233-788C8656546D}" type="presOf" srcId="{842E6416-CE57-48DD-BACD-3CDDBA2AEDDA}" destId="{2D94BAFE-ECAF-4D6A-BCDE-DDD45E8CA838}" srcOrd="0" destOrd="0" presId="urn:microsoft.com/office/officeart/2005/8/layout/vList2"/>
    <dgm:cxn modelId="{68027F70-9442-4BE1-AA0F-9DABF60EADDC}" type="presOf" srcId="{BA0E0501-495E-4F12-BEC5-06313BE5BD25}" destId="{1E2CC67F-7592-4654-BBBD-934B9F77D15D}" srcOrd="0" destOrd="1" presId="urn:microsoft.com/office/officeart/2005/8/layout/vList2"/>
    <dgm:cxn modelId="{D963C49D-6A48-4FE8-8B20-2AFEDEC26448}" srcId="{36DB29A1-F2C2-49C4-8809-CF73DEB1DA9E}" destId="{1FF063E3-A4F5-41DD-9B6D-8568B8A015EC}" srcOrd="3" destOrd="0" parTransId="{EFF43F57-1588-4824-8B09-5B57AFF7DA29}" sibTransId="{D532571B-17AC-44F3-851A-71FEF39E8A7D}"/>
    <dgm:cxn modelId="{7509BAB6-076D-45C8-9A76-A7972A127FE9}" srcId="{D6765261-2061-444C-9F8A-2A63AF19317E}" destId="{865B6038-0A38-468A-B0AF-F34E7DB40E6B}" srcOrd="3" destOrd="0" parTransId="{49E16A66-142B-4688-ACDF-DC9F5880C95C}" sibTransId="{F34AEF73-5DD0-4284-B6A9-95C1C7A12825}"/>
    <dgm:cxn modelId="{307EF6C9-1A89-440E-8C9D-BC59CCA04B93}" type="presOf" srcId="{09036D4E-630D-4E1F-BE2F-3809071C4E3B}" destId="{1E2CC67F-7592-4654-BBBD-934B9F77D15D}" srcOrd="0" destOrd="4" presId="urn:microsoft.com/office/officeart/2005/8/layout/vList2"/>
    <dgm:cxn modelId="{5197F9D4-722D-4FB8-AC94-D109AA0AA768}" srcId="{36DB29A1-F2C2-49C4-8809-CF73DEB1DA9E}" destId="{C9926A9B-21DB-499C-939B-614011B76A2D}" srcOrd="1" destOrd="0" parTransId="{33F61064-4282-4D27-84E0-6937880154C9}" sibTransId="{441F3212-BC5B-4E78-96CE-B15A22FE2A32}"/>
    <dgm:cxn modelId="{9117CE56-D56D-4A14-A7BD-ED0104E8532B}" srcId="{ED940C05-6092-4AB1-8120-C747ABA1DC35}" destId="{A0F93177-5188-4D3A-BC61-217B3F3015EF}" srcOrd="1" destOrd="0" parTransId="{A6365E5A-D30B-417D-9FE1-248DAE34E89F}" sibTransId="{2B2D1BC9-E6F9-4D9B-82D0-330BDE0F6BA2}"/>
    <dgm:cxn modelId="{23315E2E-EF8F-47AD-A5CE-3540CC7949BE}" srcId="{36DB29A1-F2C2-49C4-8809-CF73DEB1DA9E}" destId="{09036D4E-630D-4E1F-BE2F-3809071C4E3B}" srcOrd="2" destOrd="0" parTransId="{0BA4A7A4-845F-4607-88A9-B07B2C2E23DA}" sibTransId="{8618B268-C3B3-4989-B84F-E2C53DBC4851}"/>
    <dgm:cxn modelId="{927C434D-A019-49DC-ACCD-4199AA2B1D8F}" type="presOf" srcId="{10A5C5D6-FB79-4F04-8540-9C95287AFAC6}" destId="{51306B27-A1F2-47A4-842D-589EA2B9EF0D}" srcOrd="0" destOrd="0" presId="urn:microsoft.com/office/officeart/2005/8/layout/vList2"/>
    <dgm:cxn modelId="{B50F4383-AA78-4F22-9326-7EE2ECD530D5}" srcId="{10A5C5D6-FB79-4F04-8540-9C95287AFAC6}" destId="{36DB29A1-F2C2-49C4-8809-CF73DEB1DA9E}" srcOrd="0" destOrd="0" parTransId="{01EC2B1D-663D-4E55-858B-EFD612E4E8F3}" sibTransId="{D8C79DA9-0709-4850-A5DD-20042C9192FD}"/>
    <dgm:cxn modelId="{B1C952FB-6376-470A-91FC-6B54B166E330}" type="presOf" srcId="{A0F93177-5188-4D3A-BC61-217B3F3015EF}" destId="{1E2CC67F-7592-4654-BBBD-934B9F77D15D}" srcOrd="0" destOrd="2" presId="urn:microsoft.com/office/officeart/2005/8/layout/vList2"/>
    <dgm:cxn modelId="{27642E98-7209-4E20-8739-3F26D2442D6B}" srcId="{ED940C05-6092-4AB1-8120-C747ABA1DC35}" destId="{BA0E0501-495E-4F12-BEC5-06313BE5BD25}" srcOrd="0" destOrd="0" parTransId="{AE5809D2-4EE0-4FCE-9F00-A415846F8820}" sibTransId="{9124F1E0-B524-422D-831C-D7257616B50C}"/>
    <dgm:cxn modelId="{CCDD4F3E-F1C1-4849-BC26-2849AF2A59A8}" type="presOf" srcId="{D6765261-2061-444C-9F8A-2A63AF19317E}" destId="{9495B0FE-77DF-4D3E-A4D1-7E6C1F147418}" srcOrd="0" destOrd="0" presId="urn:microsoft.com/office/officeart/2005/8/layout/vList2"/>
    <dgm:cxn modelId="{BF279E33-8815-4918-8FAA-3426D56E4B66}" srcId="{36DB29A1-F2C2-49C4-8809-CF73DEB1DA9E}" destId="{ED940C05-6092-4AB1-8120-C747ABA1DC35}" srcOrd="0" destOrd="0" parTransId="{1FCB7A22-33D9-47AF-B29E-CE2CC983F020}" sibTransId="{5A0DC04E-2743-4811-9E73-1BF70CB912AE}"/>
    <dgm:cxn modelId="{8E6C45B6-1C05-43C5-9BA2-3C81929AE7B2}" type="presOf" srcId="{C9926A9B-21DB-499C-939B-614011B76A2D}" destId="{1E2CC67F-7592-4654-BBBD-934B9F77D15D}" srcOrd="0" destOrd="3" presId="urn:microsoft.com/office/officeart/2005/8/layout/vList2"/>
    <dgm:cxn modelId="{73BFDFB5-7B0E-4718-AB68-971CCE70DE15}" type="presOf" srcId="{865B6038-0A38-468A-B0AF-F34E7DB40E6B}" destId="{2D94BAFE-ECAF-4D6A-BCDE-DDD45E8CA838}" srcOrd="0" destOrd="3" presId="urn:microsoft.com/office/officeart/2005/8/layout/vList2"/>
    <dgm:cxn modelId="{E7CD9F5B-7CF1-4992-AA4D-0CE0A217D4E9}" srcId="{D6765261-2061-444C-9F8A-2A63AF19317E}" destId="{842E6416-CE57-48DD-BACD-3CDDBA2AEDDA}" srcOrd="0" destOrd="0" parTransId="{6363561B-8342-4BCE-AB43-886E3FFBBF44}" sibTransId="{B87FE1D9-7E80-4E44-888D-6F43BB364C39}"/>
    <dgm:cxn modelId="{51DB9DFD-4222-4A27-B8DA-8231B9465857}" srcId="{D6765261-2061-444C-9F8A-2A63AF19317E}" destId="{09EB29EC-E546-4363-B3AA-DA057EF6E3A9}" srcOrd="1" destOrd="0" parTransId="{7CD85634-A64D-439A-B8A9-6F49CA98DF83}" sibTransId="{B44B3059-C1CC-43A4-8CB8-823011351132}"/>
    <dgm:cxn modelId="{E2649810-413D-4122-BF51-0957D6D0FEBC}" type="presOf" srcId="{ED940C05-6092-4AB1-8120-C747ABA1DC35}" destId="{1E2CC67F-7592-4654-BBBD-934B9F77D15D}" srcOrd="0" destOrd="0" presId="urn:microsoft.com/office/officeart/2005/8/layout/vList2"/>
    <dgm:cxn modelId="{B84656E4-76BF-40D1-9448-69210F215C08}" type="presOf" srcId="{1FF063E3-A4F5-41DD-9B6D-8568B8A015EC}" destId="{1E2CC67F-7592-4654-BBBD-934B9F77D15D}" srcOrd="0" destOrd="5" presId="urn:microsoft.com/office/officeart/2005/8/layout/vList2"/>
    <dgm:cxn modelId="{8525EE38-46C0-4364-9BF3-769F05E5511E}" type="presOf" srcId="{36DB29A1-F2C2-49C4-8809-CF73DEB1DA9E}" destId="{2F443E72-552D-4BA0-B51E-40917889B5AB}" srcOrd="0" destOrd="0" presId="urn:microsoft.com/office/officeart/2005/8/layout/vList2"/>
    <dgm:cxn modelId="{6378127A-DA9C-45B8-AB3C-FD5265D0738E}" type="presOf" srcId="{09EB29EC-E546-4363-B3AA-DA057EF6E3A9}" destId="{2D94BAFE-ECAF-4D6A-BCDE-DDD45E8CA838}" srcOrd="0" destOrd="1" presId="urn:microsoft.com/office/officeart/2005/8/layout/vList2"/>
    <dgm:cxn modelId="{DA559A26-74E2-4223-9AB4-C5B65D6EAEE1}" srcId="{10A5C5D6-FB79-4F04-8540-9C95287AFAC6}" destId="{D6765261-2061-444C-9F8A-2A63AF19317E}" srcOrd="1" destOrd="0" parTransId="{2FBE2073-0712-4945-B373-1F99C049FCF1}" sibTransId="{930E889A-D1E7-43FE-AFDB-5AD28C39893E}"/>
    <dgm:cxn modelId="{324A7269-899E-4727-B00F-EA8CC776047A}" srcId="{D6765261-2061-444C-9F8A-2A63AF19317E}" destId="{ABDA2F34-D2FF-4400-8EA0-4D60E4631A69}" srcOrd="2" destOrd="0" parTransId="{1AACD30F-96C3-48CF-986F-BB601B1ADE1E}" sibTransId="{C3E23DBC-8845-4580-9455-765B8977F14F}"/>
    <dgm:cxn modelId="{07302E84-3964-4ACD-9C66-AC6A63534319}" type="presParOf" srcId="{51306B27-A1F2-47A4-842D-589EA2B9EF0D}" destId="{2F443E72-552D-4BA0-B51E-40917889B5AB}" srcOrd="0" destOrd="0" presId="urn:microsoft.com/office/officeart/2005/8/layout/vList2"/>
    <dgm:cxn modelId="{EB39F236-6691-443B-8CC9-DF1BE5AAE868}" type="presParOf" srcId="{51306B27-A1F2-47A4-842D-589EA2B9EF0D}" destId="{1E2CC67F-7592-4654-BBBD-934B9F77D15D}" srcOrd="1" destOrd="0" presId="urn:microsoft.com/office/officeart/2005/8/layout/vList2"/>
    <dgm:cxn modelId="{E1729C8E-C814-413E-80F9-7CA93B8BB421}" type="presParOf" srcId="{51306B27-A1F2-47A4-842D-589EA2B9EF0D}" destId="{9495B0FE-77DF-4D3E-A4D1-7E6C1F147418}" srcOrd="2" destOrd="0" presId="urn:microsoft.com/office/officeart/2005/8/layout/vList2"/>
    <dgm:cxn modelId="{D88D12AD-0656-4DCE-9B4E-1F8D3E1DD3D3}" type="presParOf" srcId="{51306B27-A1F2-47A4-842D-589EA2B9EF0D}" destId="{2D94BAFE-ECAF-4D6A-BCDE-DDD45E8CA83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0A5C5D6-FB79-4F04-8540-9C95287AFAC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BE0211-5E3D-4297-B8C0-A1CF38751E62}">
      <dgm:prSet phldrT="[Text]"/>
      <dgm:spPr/>
      <dgm:t>
        <a:bodyPr/>
        <a:lstStyle/>
        <a:p>
          <a:r>
            <a:rPr lang="en-US" dirty="0" smtClean="0"/>
            <a:t>Financing</a:t>
          </a:r>
          <a:endParaRPr lang="en-US" dirty="0"/>
        </a:p>
      </dgm:t>
    </dgm:pt>
    <dgm:pt modelId="{D05BD071-FCEF-48C8-A6B6-5919CA2216FA}" type="parTrans" cxnId="{CFE4D66C-090C-4878-B7F1-DCFF5DFB5479}">
      <dgm:prSet/>
      <dgm:spPr/>
      <dgm:t>
        <a:bodyPr/>
        <a:lstStyle/>
        <a:p>
          <a:endParaRPr lang="en-US"/>
        </a:p>
      </dgm:t>
    </dgm:pt>
    <dgm:pt modelId="{6E67EF23-DD7C-47D2-94A9-C1674306DA29}" type="sibTrans" cxnId="{CFE4D66C-090C-4878-B7F1-DCFF5DFB5479}">
      <dgm:prSet/>
      <dgm:spPr/>
      <dgm:t>
        <a:bodyPr/>
        <a:lstStyle/>
        <a:p>
          <a:endParaRPr lang="en-US"/>
        </a:p>
      </dgm:t>
    </dgm:pt>
    <dgm:pt modelId="{28539092-29DC-42A4-9F7C-0AA98AC621AB}">
      <dgm:prSet phldrT="[Text]"/>
      <dgm:spPr/>
      <dgm:t>
        <a:bodyPr/>
        <a:lstStyle/>
        <a:p>
          <a:r>
            <a:rPr lang="en-US" dirty="0" smtClean="0"/>
            <a:t>Utility Incentives</a:t>
          </a:r>
          <a:endParaRPr lang="en-US" dirty="0"/>
        </a:p>
      </dgm:t>
    </dgm:pt>
    <dgm:pt modelId="{395CD6C7-92C9-46D8-A1A6-00EF6049B1D3}" type="parTrans" cxnId="{766528FF-BCE4-437A-8734-35C2A10AA410}">
      <dgm:prSet/>
      <dgm:spPr/>
      <dgm:t>
        <a:bodyPr/>
        <a:lstStyle/>
        <a:p>
          <a:endParaRPr lang="en-US"/>
        </a:p>
      </dgm:t>
    </dgm:pt>
    <dgm:pt modelId="{C5029764-BA5E-4952-90CA-B29E49275FDC}" type="sibTrans" cxnId="{766528FF-BCE4-437A-8734-35C2A10AA410}">
      <dgm:prSet/>
      <dgm:spPr/>
      <dgm:t>
        <a:bodyPr/>
        <a:lstStyle/>
        <a:p>
          <a:endParaRPr lang="en-US"/>
        </a:p>
      </dgm:t>
    </dgm:pt>
    <dgm:pt modelId="{575C975D-A9ED-4971-95AF-3586533C63FB}">
      <dgm:prSet phldrT="[Text]"/>
      <dgm:spPr/>
      <dgm:t>
        <a:bodyPr/>
        <a:lstStyle/>
        <a:p>
          <a:r>
            <a:rPr lang="en-US" dirty="0" smtClean="0"/>
            <a:t>Other Models</a:t>
          </a:r>
          <a:endParaRPr lang="en-US" dirty="0"/>
        </a:p>
      </dgm:t>
    </dgm:pt>
    <dgm:pt modelId="{4169DB1D-8CA1-4813-891F-62DFD5691427}" type="parTrans" cxnId="{6961D00B-7F32-4244-8D4D-CDD6D059CEDB}">
      <dgm:prSet/>
      <dgm:spPr/>
      <dgm:t>
        <a:bodyPr/>
        <a:lstStyle/>
        <a:p>
          <a:endParaRPr lang="en-US"/>
        </a:p>
      </dgm:t>
    </dgm:pt>
    <dgm:pt modelId="{B4DD066C-F927-4FB2-B258-A573782F18FE}" type="sibTrans" cxnId="{6961D00B-7F32-4244-8D4D-CDD6D059CEDB}">
      <dgm:prSet/>
      <dgm:spPr/>
      <dgm:t>
        <a:bodyPr/>
        <a:lstStyle/>
        <a:p>
          <a:endParaRPr lang="en-US"/>
        </a:p>
      </dgm:t>
    </dgm:pt>
    <dgm:pt modelId="{C5C665AC-317A-4F9A-857B-4265FE4A3243}">
      <dgm:prSet phldrT="[Text]" custT="1"/>
      <dgm:spPr/>
      <dgm:t>
        <a:bodyPr/>
        <a:lstStyle/>
        <a:p>
          <a:r>
            <a:rPr lang="en-US" sz="1800" dirty="0" smtClean="0"/>
            <a:t>On-Bill Lending</a:t>
          </a:r>
          <a:endParaRPr lang="en-US" sz="1800" dirty="0"/>
        </a:p>
      </dgm:t>
    </dgm:pt>
    <dgm:pt modelId="{83DDB689-888B-4998-9BA4-F45DE495BE8B}" type="parTrans" cxnId="{E859F4E5-9DA0-4A16-B89A-81EBFB182A7D}">
      <dgm:prSet/>
      <dgm:spPr/>
      <dgm:t>
        <a:bodyPr/>
        <a:lstStyle/>
        <a:p>
          <a:endParaRPr lang="en-US"/>
        </a:p>
      </dgm:t>
    </dgm:pt>
    <dgm:pt modelId="{C5A9ADEA-13CD-460A-888E-090C6F472E2E}" type="sibTrans" cxnId="{E859F4E5-9DA0-4A16-B89A-81EBFB182A7D}">
      <dgm:prSet/>
      <dgm:spPr/>
      <dgm:t>
        <a:bodyPr/>
        <a:lstStyle/>
        <a:p>
          <a:endParaRPr lang="en-US"/>
        </a:p>
      </dgm:t>
    </dgm:pt>
    <dgm:pt modelId="{921F838F-C4A0-4AB1-9BDA-4620EA990429}">
      <dgm:prSet phldrT="[Text]" custT="1"/>
      <dgm:spPr/>
      <dgm:t>
        <a:bodyPr/>
        <a:lstStyle/>
        <a:p>
          <a:r>
            <a:rPr lang="en-US" sz="1800" dirty="0" smtClean="0"/>
            <a:t>Pay as You Save: charges remain with the meter</a:t>
          </a:r>
          <a:endParaRPr lang="en-US" sz="1800" dirty="0"/>
        </a:p>
      </dgm:t>
    </dgm:pt>
    <dgm:pt modelId="{8D9C2D73-23E0-4D5A-8DFD-3CF6E001B269}" type="parTrans" cxnId="{8A49392A-520E-4400-A7C2-E3C4A625270C}">
      <dgm:prSet/>
      <dgm:spPr/>
      <dgm:t>
        <a:bodyPr/>
        <a:lstStyle/>
        <a:p>
          <a:endParaRPr lang="en-US"/>
        </a:p>
      </dgm:t>
    </dgm:pt>
    <dgm:pt modelId="{602B3159-795F-491F-A7CC-DAED2EE093D7}" type="sibTrans" cxnId="{8A49392A-520E-4400-A7C2-E3C4A625270C}">
      <dgm:prSet/>
      <dgm:spPr/>
      <dgm:t>
        <a:bodyPr/>
        <a:lstStyle/>
        <a:p>
          <a:endParaRPr lang="en-US"/>
        </a:p>
      </dgm:t>
    </dgm:pt>
    <dgm:pt modelId="{D5293778-638C-4DE8-9DEB-CD985C1FD268}">
      <dgm:prSet phldrT="[Text]" custT="1"/>
      <dgm:spPr/>
      <dgm:t>
        <a:bodyPr/>
        <a:lstStyle/>
        <a:p>
          <a:r>
            <a:rPr lang="en-US" sz="1800" dirty="0" smtClean="0"/>
            <a:t>Property Assessed Clean Energy (PACE): assessment on property owner tax bill</a:t>
          </a:r>
          <a:endParaRPr lang="en-US" sz="1800" dirty="0"/>
        </a:p>
      </dgm:t>
    </dgm:pt>
    <dgm:pt modelId="{7E423825-F858-4168-A44B-D6DC7C4E1B24}" type="parTrans" cxnId="{A123BBF4-6D41-4BAA-898B-CDB59EA62E92}">
      <dgm:prSet/>
      <dgm:spPr/>
      <dgm:t>
        <a:bodyPr/>
        <a:lstStyle/>
        <a:p>
          <a:endParaRPr lang="en-US"/>
        </a:p>
      </dgm:t>
    </dgm:pt>
    <dgm:pt modelId="{608E0266-0B1A-4668-B316-6F98BEDE09EA}" type="sibTrans" cxnId="{A123BBF4-6D41-4BAA-898B-CDB59EA62E92}">
      <dgm:prSet/>
      <dgm:spPr/>
      <dgm:t>
        <a:bodyPr/>
        <a:lstStyle/>
        <a:p>
          <a:endParaRPr lang="en-US"/>
        </a:p>
      </dgm:t>
    </dgm:pt>
    <dgm:pt modelId="{23BE3EB2-1B5D-4EDA-B669-471ACDF3F2C8}">
      <dgm:prSet phldrT="[Text]" custT="1"/>
      <dgm:spPr/>
      <dgm:t>
        <a:bodyPr/>
        <a:lstStyle/>
        <a:p>
          <a:r>
            <a:rPr lang="en-US" sz="1800" dirty="0" smtClean="0"/>
            <a:t>Energy Saving Performance Contracts: ESCO coordinates and is paid from energy savings</a:t>
          </a:r>
          <a:endParaRPr lang="en-US" sz="1800" dirty="0"/>
        </a:p>
      </dgm:t>
    </dgm:pt>
    <dgm:pt modelId="{D629255E-E7B0-4784-8AD0-9512956B51D1}" type="parTrans" cxnId="{EE00712B-1281-497D-8A44-90513E319B98}">
      <dgm:prSet/>
      <dgm:spPr/>
      <dgm:t>
        <a:bodyPr/>
        <a:lstStyle/>
        <a:p>
          <a:endParaRPr lang="en-US"/>
        </a:p>
      </dgm:t>
    </dgm:pt>
    <dgm:pt modelId="{47F82C94-2A63-4405-8794-5115B3B78F55}" type="sibTrans" cxnId="{EE00712B-1281-497D-8A44-90513E319B98}">
      <dgm:prSet/>
      <dgm:spPr/>
      <dgm:t>
        <a:bodyPr/>
        <a:lstStyle/>
        <a:p>
          <a:endParaRPr lang="en-US"/>
        </a:p>
      </dgm:t>
    </dgm:pt>
    <dgm:pt modelId="{8838BAB1-8A91-40D0-8916-FF82CBDB108F}">
      <dgm:prSet phldrT="[Text]" custT="1"/>
      <dgm:spPr/>
      <dgm:t>
        <a:bodyPr/>
        <a:lstStyle/>
        <a:p>
          <a:r>
            <a:rPr lang="en-US" sz="1800" dirty="0" smtClean="0"/>
            <a:t>Cost recovery: should be equivalent to cost recovery on supply side investments</a:t>
          </a:r>
          <a:endParaRPr lang="en-US" sz="1800" dirty="0"/>
        </a:p>
      </dgm:t>
    </dgm:pt>
    <dgm:pt modelId="{386FF278-3B85-4B8D-95AB-153C4B1EBA01}" type="parTrans" cxnId="{FA81CC16-DB6D-478B-8186-9C834E45D400}">
      <dgm:prSet/>
      <dgm:spPr/>
      <dgm:t>
        <a:bodyPr/>
        <a:lstStyle/>
        <a:p>
          <a:endParaRPr lang="en-US"/>
        </a:p>
      </dgm:t>
    </dgm:pt>
    <dgm:pt modelId="{94E44ABC-FB16-4C16-8EF6-35BEF5838A34}" type="sibTrans" cxnId="{FA81CC16-DB6D-478B-8186-9C834E45D400}">
      <dgm:prSet/>
      <dgm:spPr/>
      <dgm:t>
        <a:bodyPr/>
        <a:lstStyle/>
        <a:p>
          <a:endParaRPr lang="en-US"/>
        </a:p>
      </dgm:t>
    </dgm:pt>
    <dgm:pt modelId="{B74C3172-6148-4EC9-9760-56943334C82C}">
      <dgm:prSet phldrT="[Text]" custT="1"/>
      <dgm:spPr/>
      <dgm:t>
        <a:bodyPr/>
        <a:lstStyle/>
        <a:p>
          <a:r>
            <a:rPr lang="en-US" sz="1800" dirty="0" smtClean="0"/>
            <a:t>Decoupling: removes connection between utility revenue and sales volume</a:t>
          </a:r>
          <a:endParaRPr lang="en-US" sz="1800" dirty="0"/>
        </a:p>
      </dgm:t>
    </dgm:pt>
    <dgm:pt modelId="{934C82E4-EE80-4604-B6FC-80630960C452}" type="parTrans" cxnId="{872E0364-1048-46E9-8713-FE3EFF0B5819}">
      <dgm:prSet/>
      <dgm:spPr/>
      <dgm:t>
        <a:bodyPr/>
        <a:lstStyle/>
        <a:p>
          <a:endParaRPr lang="en-US"/>
        </a:p>
      </dgm:t>
    </dgm:pt>
    <dgm:pt modelId="{3371D7E2-26F4-48AB-9F64-2D818A4C6EDE}" type="sibTrans" cxnId="{872E0364-1048-46E9-8713-FE3EFF0B5819}">
      <dgm:prSet/>
      <dgm:spPr/>
      <dgm:t>
        <a:bodyPr/>
        <a:lstStyle/>
        <a:p>
          <a:endParaRPr lang="en-US"/>
        </a:p>
      </dgm:t>
    </dgm:pt>
    <dgm:pt modelId="{8BCC93CC-0A1F-4FE0-AA11-34106A097CCC}">
      <dgm:prSet phldrT="[Text]" custT="1"/>
      <dgm:spPr/>
      <dgm:t>
        <a:bodyPr/>
        <a:lstStyle/>
        <a:p>
          <a:r>
            <a:rPr lang="en-US" sz="1800" dirty="0" smtClean="0"/>
            <a:t>Energy Efficiency Resource Standards: requires specified consumption reduction</a:t>
          </a:r>
          <a:endParaRPr lang="en-US" sz="1800" dirty="0"/>
        </a:p>
      </dgm:t>
    </dgm:pt>
    <dgm:pt modelId="{4D6025CF-6DDA-4D66-9519-0246D320D253}" type="parTrans" cxnId="{BC90DBD3-2AF9-4FB9-A111-D36673C9EB20}">
      <dgm:prSet/>
      <dgm:spPr/>
      <dgm:t>
        <a:bodyPr/>
        <a:lstStyle/>
        <a:p>
          <a:endParaRPr lang="en-US"/>
        </a:p>
      </dgm:t>
    </dgm:pt>
    <dgm:pt modelId="{8DF1A86C-5753-42D7-9BDD-8B044B7EF43E}" type="sibTrans" cxnId="{BC90DBD3-2AF9-4FB9-A111-D36673C9EB20}">
      <dgm:prSet/>
      <dgm:spPr/>
      <dgm:t>
        <a:bodyPr/>
        <a:lstStyle/>
        <a:p>
          <a:endParaRPr lang="en-US"/>
        </a:p>
      </dgm:t>
    </dgm:pt>
    <dgm:pt modelId="{C52E3FD6-924B-43F0-A67A-D012506288C0}">
      <dgm:prSet phldrT="[Text]" custT="1"/>
      <dgm:spPr/>
      <dgm:t>
        <a:bodyPr/>
        <a:lstStyle/>
        <a:p>
          <a:r>
            <a:rPr lang="en-US" sz="1800" dirty="0" smtClean="0"/>
            <a:t>Performance Incentives: financial rewards for measured energy savings</a:t>
          </a:r>
          <a:endParaRPr lang="en-US" sz="1800" dirty="0"/>
        </a:p>
      </dgm:t>
    </dgm:pt>
    <dgm:pt modelId="{F1AB2355-C704-484E-B50F-2C2E56A9E270}" type="parTrans" cxnId="{3BF48E0D-CD6E-4358-B0F4-2643EF086454}">
      <dgm:prSet/>
      <dgm:spPr/>
      <dgm:t>
        <a:bodyPr/>
        <a:lstStyle/>
        <a:p>
          <a:endParaRPr lang="en-US"/>
        </a:p>
      </dgm:t>
    </dgm:pt>
    <dgm:pt modelId="{61F579D3-367E-4EF8-8591-D343961CACFD}" type="sibTrans" cxnId="{3BF48E0D-CD6E-4358-B0F4-2643EF086454}">
      <dgm:prSet/>
      <dgm:spPr/>
      <dgm:t>
        <a:bodyPr/>
        <a:lstStyle/>
        <a:p>
          <a:endParaRPr lang="en-US"/>
        </a:p>
      </dgm:t>
    </dgm:pt>
    <dgm:pt modelId="{359542C1-23D8-4C15-80AE-039F74016F3D}">
      <dgm:prSet phldrT="[Text]" custT="1"/>
      <dgm:spPr/>
      <dgm:t>
        <a:bodyPr/>
        <a:lstStyle/>
        <a:p>
          <a:r>
            <a:rPr lang="en-US" sz="1800" dirty="0" smtClean="0"/>
            <a:t>Building Codes: new construction standards</a:t>
          </a:r>
          <a:endParaRPr lang="en-US" sz="1800" dirty="0"/>
        </a:p>
      </dgm:t>
    </dgm:pt>
    <dgm:pt modelId="{D90C8FF4-165F-43BC-8093-078DD9322EF5}" type="parTrans" cxnId="{A8847BE6-8F1F-4AF3-ABB9-A3BE86AE048F}">
      <dgm:prSet/>
      <dgm:spPr/>
      <dgm:t>
        <a:bodyPr/>
        <a:lstStyle/>
        <a:p>
          <a:endParaRPr lang="en-US"/>
        </a:p>
      </dgm:t>
    </dgm:pt>
    <dgm:pt modelId="{050D074D-89E2-4EC3-9B69-ED248AA695EC}" type="sibTrans" cxnId="{A8847BE6-8F1F-4AF3-ABB9-A3BE86AE048F}">
      <dgm:prSet/>
      <dgm:spPr/>
      <dgm:t>
        <a:bodyPr/>
        <a:lstStyle/>
        <a:p>
          <a:endParaRPr lang="en-US"/>
        </a:p>
      </dgm:t>
    </dgm:pt>
    <dgm:pt modelId="{8E25C6BB-234E-4B9E-BC75-E4FC071DCE43}">
      <dgm:prSet phldrT="[Text]" custT="1"/>
      <dgm:spPr/>
      <dgm:t>
        <a:bodyPr/>
        <a:lstStyle/>
        <a:p>
          <a:r>
            <a:rPr lang="en-US" sz="1800" dirty="0" smtClean="0"/>
            <a:t>Green Leases: may help overcome split incentive, include environmental aspects</a:t>
          </a:r>
          <a:endParaRPr lang="en-US" sz="1800" dirty="0"/>
        </a:p>
      </dgm:t>
    </dgm:pt>
    <dgm:pt modelId="{57C03BAA-A403-4C02-88F2-D202BAAC4B2C}" type="parTrans" cxnId="{EFE79B93-2084-44C1-B86B-F9BFE676B873}">
      <dgm:prSet/>
      <dgm:spPr/>
      <dgm:t>
        <a:bodyPr/>
        <a:lstStyle/>
        <a:p>
          <a:endParaRPr lang="en-US"/>
        </a:p>
      </dgm:t>
    </dgm:pt>
    <dgm:pt modelId="{438D2295-2BF4-4690-8827-A23D15F80A1A}" type="sibTrans" cxnId="{EFE79B93-2084-44C1-B86B-F9BFE676B873}">
      <dgm:prSet/>
      <dgm:spPr/>
      <dgm:t>
        <a:bodyPr/>
        <a:lstStyle/>
        <a:p>
          <a:endParaRPr lang="en-US"/>
        </a:p>
      </dgm:t>
    </dgm:pt>
    <dgm:pt modelId="{241BB426-7C2D-4FE4-9C40-22E7D11CFCDD}">
      <dgm:prSet phldrT="[Text]" custT="1"/>
      <dgm:spPr/>
      <dgm:t>
        <a:bodyPr/>
        <a:lstStyle/>
        <a:p>
          <a:r>
            <a:rPr lang="en-US" sz="1800" dirty="0" smtClean="0"/>
            <a:t>Green Banks: finance energy efficiency and other clean energy, work with utility programs</a:t>
          </a:r>
          <a:endParaRPr lang="en-US" sz="1800" dirty="0"/>
        </a:p>
      </dgm:t>
    </dgm:pt>
    <dgm:pt modelId="{1781319F-4EE3-4D49-86AF-C0F7FF697D88}" type="parTrans" cxnId="{8CC21B2D-61B4-4205-9EC0-1CB34AE514B0}">
      <dgm:prSet/>
      <dgm:spPr/>
      <dgm:t>
        <a:bodyPr/>
        <a:lstStyle/>
        <a:p>
          <a:endParaRPr lang="en-US"/>
        </a:p>
      </dgm:t>
    </dgm:pt>
    <dgm:pt modelId="{2249CC06-2496-4508-A1A0-E3EA510C9668}" type="sibTrans" cxnId="{8CC21B2D-61B4-4205-9EC0-1CB34AE514B0}">
      <dgm:prSet/>
      <dgm:spPr/>
      <dgm:t>
        <a:bodyPr/>
        <a:lstStyle/>
        <a:p>
          <a:endParaRPr lang="en-US"/>
        </a:p>
      </dgm:t>
    </dgm:pt>
    <dgm:pt modelId="{098232CE-C05A-43E1-A4BE-26CEDE77D3AF}">
      <dgm:prSet phldrT="[Text]" custT="1"/>
      <dgm:spPr/>
      <dgm:t>
        <a:bodyPr/>
        <a:lstStyle/>
        <a:p>
          <a:r>
            <a:rPr lang="en-US" sz="1800" dirty="0" smtClean="0"/>
            <a:t>Energy Efficiency Spending Requirements</a:t>
          </a:r>
          <a:endParaRPr lang="en-US" sz="1800" dirty="0"/>
        </a:p>
      </dgm:t>
    </dgm:pt>
    <dgm:pt modelId="{EBFEB251-7522-48FC-B0DE-734387BE8A7F}" type="parTrans" cxnId="{B23E47DF-6949-4F5E-A02B-EA0627B701AE}">
      <dgm:prSet/>
      <dgm:spPr/>
    </dgm:pt>
    <dgm:pt modelId="{C276D4CB-F97E-4E95-8621-19F831D70F0D}" type="sibTrans" cxnId="{B23E47DF-6949-4F5E-A02B-EA0627B701AE}">
      <dgm:prSet/>
      <dgm:spPr/>
    </dgm:pt>
    <dgm:pt modelId="{51306B27-A1F2-47A4-842D-589EA2B9EF0D}" type="pres">
      <dgm:prSet presAssocID="{10A5C5D6-FB79-4F04-8540-9C95287AFAC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790177-3830-4EF5-A409-DD06175FDC47}" type="pres">
      <dgm:prSet presAssocID="{72BE0211-5E3D-4297-B8C0-A1CF38751E6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6924B2-FAC3-47BF-A87C-726E7E50363B}" type="pres">
      <dgm:prSet presAssocID="{72BE0211-5E3D-4297-B8C0-A1CF38751E62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E77A37-0F3D-410F-8B5B-BD6D6CD4AB78}" type="pres">
      <dgm:prSet presAssocID="{28539092-29DC-42A4-9F7C-0AA98AC621A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B717CB-3E41-4A8E-B5FB-E79081244F16}" type="pres">
      <dgm:prSet presAssocID="{28539092-29DC-42A4-9F7C-0AA98AC621AB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9E05E3-072F-4236-A207-AD160CD976D1}" type="pres">
      <dgm:prSet presAssocID="{575C975D-A9ED-4971-95AF-3586533C63F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916DCC-3740-430E-9E23-1A86D7A7FD0D}" type="pres">
      <dgm:prSet presAssocID="{575C975D-A9ED-4971-95AF-3586533C63FB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49D17B-C645-43FD-A53F-A092B2021507}" type="presOf" srcId="{8E25C6BB-234E-4B9E-BC75-E4FC071DCE43}" destId="{C8916DCC-3740-430E-9E23-1A86D7A7FD0D}" srcOrd="0" destOrd="1" presId="urn:microsoft.com/office/officeart/2005/8/layout/vList2"/>
    <dgm:cxn modelId="{6961D00B-7F32-4244-8D4D-CDD6D059CEDB}" srcId="{10A5C5D6-FB79-4F04-8540-9C95287AFAC6}" destId="{575C975D-A9ED-4971-95AF-3586533C63FB}" srcOrd="2" destOrd="0" parTransId="{4169DB1D-8CA1-4813-891F-62DFD5691427}" sibTransId="{B4DD066C-F927-4FB2-B258-A573782F18FE}"/>
    <dgm:cxn modelId="{E859F4E5-9DA0-4A16-B89A-81EBFB182A7D}" srcId="{72BE0211-5E3D-4297-B8C0-A1CF38751E62}" destId="{C5C665AC-317A-4F9A-857B-4265FE4A3243}" srcOrd="0" destOrd="0" parTransId="{83DDB689-888B-4998-9BA4-F45DE495BE8B}" sibTransId="{C5A9ADEA-13CD-460A-888E-090C6F472E2E}"/>
    <dgm:cxn modelId="{AC504C5E-76B2-40D4-A12E-0F8EEB48A9E2}" type="presOf" srcId="{359542C1-23D8-4C15-80AE-039F74016F3D}" destId="{C8916DCC-3740-430E-9E23-1A86D7A7FD0D}" srcOrd="0" destOrd="0" presId="urn:microsoft.com/office/officeart/2005/8/layout/vList2"/>
    <dgm:cxn modelId="{2BD3128F-A6E7-45E7-B99F-66CE9EDBCE1C}" type="presOf" srcId="{241BB426-7C2D-4FE4-9C40-22E7D11CFCDD}" destId="{C8916DCC-3740-430E-9E23-1A86D7A7FD0D}" srcOrd="0" destOrd="2" presId="urn:microsoft.com/office/officeart/2005/8/layout/vList2"/>
    <dgm:cxn modelId="{BC90DBD3-2AF9-4FB9-A111-D36673C9EB20}" srcId="{28539092-29DC-42A4-9F7C-0AA98AC621AB}" destId="{8BCC93CC-0A1F-4FE0-AA11-34106A097CCC}" srcOrd="2" destOrd="0" parTransId="{4D6025CF-6DDA-4D66-9519-0246D320D253}" sibTransId="{8DF1A86C-5753-42D7-9BDD-8B044B7EF43E}"/>
    <dgm:cxn modelId="{EFE79B93-2084-44C1-B86B-F9BFE676B873}" srcId="{575C975D-A9ED-4971-95AF-3586533C63FB}" destId="{8E25C6BB-234E-4B9E-BC75-E4FC071DCE43}" srcOrd="1" destOrd="0" parTransId="{57C03BAA-A403-4C02-88F2-D202BAAC4B2C}" sibTransId="{438D2295-2BF4-4690-8827-A23D15F80A1A}"/>
    <dgm:cxn modelId="{DBFFA9B1-826C-4B60-8862-CB42122E09F0}" type="presOf" srcId="{23BE3EB2-1B5D-4EDA-B669-471ACDF3F2C8}" destId="{7A6924B2-FAC3-47BF-A87C-726E7E50363B}" srcOrd="0" destOrd="3" presId="urn:microsoft.com/office/officeart/2005/8/layout/vList2"/>
    <dgm:cxn modelId="{3059B436-BED1-4500-998F-3C4283339D72}" type="presOf" srcId="{72BE0211-5E3D-4297-B8C0-A1CF38751E62}" destId="{62790177-3830-4EF5-A409-DD06175FDC47}" srcOrd="0" destOrd="0" presId="urn:microsoft.com/office/officeart/2005/8/layout/vList2"/>
    <dgm:cxn modelId="{CFE4D66C-090C-4878-B7F1-DCFF5DFB5479}" srcId="{10A5C5D6-FB79-4F04-8540-9C95287AFAC6}" destId="{72BE0211-5E3D-4297-B8C0-A1CF38751E62}" srcOrd="0" destOrd="0" parTransId="{D05BD071-FCEF-48C8-A6B6-5919CA2216FA}" sibTransId="{6E67EF23-DD7C-47D2-94A9-C1674306DA29}"/>
    <dgm:cxn modelId="{A123BBF4-6D41-4BAA-898B-CDB59EA62E92}" srcId="{72BE0211-5E3D-4297-B8C0-A1CF38751E62}" destId="{D5293778-638C-4DE8-9DEB-CD985C1FD268}" srcOrd="2" destOrd="0" parTransId="{7E423825-F858-4168-A44B-D6DC7C4E1B24}" sibTransId="{608E0266-0B1A-4668-B316-6F98BEDE09EA}"/>
    <dgm:cxn modelId="{E388182A-7EFE-4A42-A379-226442336D37}" type="presOf" srcId="{921F838F-C4A0-4AB1-9BDA-4620EA990429}" destId="{7A6924B2-FAC3-47BF-A87C-726E7E50363B}" srcOrd="0" destOrd="1" presId="urn:microsoft.com/office/officeart/2005/8/layout/vList2"/>
    <dgm:cxn modelId="{42C80432-AA5C-4791-83CB-ECE998EAC3EF}" type="presOf" srcId="{28539092-29DC-42A4-9F7C-0AA98AC621AB}" destId="{70E77A37-0F3D-410F-8B5B-BD6D6CD4AB78}" srcOrd="0" destOrd="0" presId="urn:microsoft.com/office/officeart/2005/8/layout/vList2"/>
    <dgm:cxn modelId="{0D7250A6-3FAE-4CDF-BB95-BD2B9BA1D529}" type="presOf" srcId="{10A5C5D6-FB79-4F04-8540-9C95287AFAC6}" destId="{51306B27-A1F2-47A4-842D-589EA2B9EF0D}" srcOrd="0" destOrd="0" presId="urn:microsoft.com/office/officeart/2005/8/layout/vList2"/>
    <dgm:cxn modelId="{872E0364-1048-46E9-8713-FE3EFF0B5819}" srcId="{28539092-29DC-42A4-9F7C-0AA98AC621AB}" destId="{B74C3172-6148-4EC9-9760-56943334C82C}" srcOrd="1" destOrd="0" parTransId="{934C82E4-EE80-4604-B6FC-80630960C452}" sibTransId="{3371D7E2-26F4-48AB-9F64-2D818A4C6EDE}"/>
    <dgm:cxn modelId="{7063C32E-6729-4337-83D4-6E49C35AEF95}" type="presOf" srcId="{B74C3172-6148-4EC9-9760-56943334C82C}" destId="{7FB717CB-3E41-4A8E-B5FB-E79081244F16}" srcOrd="0" destOrd="1" presId="urn:microsoft.com/office/officeart/2005/8/layout/vList2"/>
    <dgm:cxn modelId="{88E560FB-C318-4471-B145-A2EAFE44E2B8}" type="presOf" srcId="{D5293778-638C-4DE8-9DEB-CD985C1FD268}" destId="{7A6924B2-FAC3-47BF-A87C-726E7E50363B}" srcOrd="0" destOrd="2" presId="urn:microsoft.com/office/officeart/2005/8/layout/vList2"/>
    <dgm:cxn modelId="{49E41245-8853-4489-B315-3A189C229F6B}" type="presOf" srcId="{C52E3FD6-924B-43F0-A67A-D012506288C0}" destId="{7FB717CB-3E41-4A8E-B5FB-E79081244F16}" srcOrd="0" destOrd="4" presId="urn:microsoft.com/office/officeart/2005/8/layout/vList2"/>
    <dgm:cxn modelId="{3BF48E0D-CD6E-4358-B0F4-2643EF086454}" srcId="{28539092-29DC-42A4-9F7C-0AA98AC621AB}" destId="{C52E3FD6-924B-43F0-A67A-D012506288C0}" srcOrd="4" destOrd="0" parTransId="{F1AB2355-C704-484E-B50F-2C2E56A9E270}" sibTransId="{61F579D3-367E-4EF8-8591-D343961CACFD}"/>
    <dgm:cxn modelId="{8A49392A-520E-4400-A7C2-E3C4A625270C}" srcId="{72BE0211-5E3D-4297-B8C0-A1CF38751E62}" destId="{921F838F-C4A0-4AB1-9BDA-4620EA990429}" srcOrd="1" destOrd="0" parTransId="{8D9C2D73-23E0-4D5A-8DFD-3CF6E001B269}" sibTransId="{602B3159-795F-491F-A7CC-DAED2EE093D7}"/>
    <dgm:cxn modelId="{EE00712B-1281-497D-8A44-90513E319B98}" srcId="{72BE0211-5E3D-4297-B8C0-A1CF38751E62}" destId="{23BE3EB2-1B5D-4EDA-B669-471ACDF3F2C8}" srcOrd="3" destOrd="0" parTransId="{D629255E-E7B0-4784-8AD0-9512956B51D1}" sibTransId="{47F82C94-2A63-4405-8794-5115B3B78F55}"/>
    <dgm:cxn modelId="{FA81CC16-DB6D-478B-8186-9C834E45D400}" srcId="{28539092-29DC-42A4-9F7C-0AA98AC621AB}" destId="{8838BAB1-8A91-40D0-8916-FF82CBDB108F}" srcOrd="0" destOrd="0" parTransId="{386FF278-3B85-4B8D-95AB-153C4B1EBA01}" sibTransId="{94E44ABC-FB16-4C16-8EF6-35BEF5838A34}"/>
    <dgm:cxn modelId="{13F52C8E-B1B2-4B81-9613-1FAE19495EB8}" type="presOf" srcId="{098232CE-C05A-43E1-A4BE-26CEDE77D3AF}" destId="{7FB717CB-3E41-4A8E-B5FB-E79081244F16}" srcOrd="0" destOrd="3" presId="urn:microsoft.com/office/officeart/2005/8/layout/vList2"/>
    <dgm:cxn modelId="{766528FF-BCE4-437A-8734-35C2A10AA410}" srcId="{10A5C5D6-FB79-4F04-8540-9C95287AFAC6}" destId="{28539092-29DC-42A4-9F7C-0AA98AC621AB}" srcOrd="1" destOrd="0" parTransId="{395CD6C7-92C9-46D8-A1A6-00EF6049B1D3}" sibTransId="{C5029764-BA5E-4952-90CA-B29E49275FDC}"/>
    <dgm:cxn modelId="{B23E47DF-6949-4F5E-A02B-EA0627B701AE}" srcId="{28539092-29DC-42A4-9F7C-0AA98AC621AB}" destId="{098232CE-C05A-43E1-A4BE-26CEDE77D3AF}" srcOrd="3" destOrd="0" parTransId="{EBFEB251-7522-48FC-B0DE-734387BE8A7F}" sibTransId="{C276D4CB-F97E-4E95-8621-19F831D70F0D}"/>
    <dgm:cxn modelId="{49313EEC-B370-4B99-88A0-C63585E614C1}" type="presOf" srcId="{8BCC93CC-0A1F-4FE0-AA11-34106A097CCC}" destId="{7FB717CB-3E41-4A8E-B5FB-E79081244F16}" srcOrd="0" destOrd="2" presId="urn:microsoft.com/office/officeart/2005/8/layout/vList2"/>
    <dgm:cxn modelId="{A8847BE6-8F1F-4AF3-ABB9-A3BE86AE048F}" srcId="{575C975D-A9ED-4971-95AF-3586533C63FB}" destId="{359542C1-23D8-4C15-80AE-039F74016F3D}" srcOrd="0" destOrd="0" parTransId="{D90C8FF4-165F-43BC-8093-078DD9322EF5}" sibTransId="{050D074D-89E2-4EC3-9B69-ED248AA695EC}"/>
    <dgm:cxn modelId="{101E1148-43FE-4D6E-9783-1748013D7AEA}" type="presOf" srcId="{C5C665AC-317A-4F9A-857B-4265FE4A3243}" destId="{7A6924B2-FAC3-47BF-A87C-726E7E50363B}" srcOrd="0" destOrd="0" presId="urn:microsoft.com/office/officeart/2005/8/layout/vList2"/>
    <dgm:cxn modelId="{8CC21B2D-61B4-4205-9EC0-1CB34AE514B0}" srcId="{575C975D-A9ED-4971-95AF-3586533C63FB}" destId="{241BB426-7C2D-4FE4-9C40-22E7D11CFCDD}" srcOrd="2" destOrd="0" parTransId="{1781319F-4EE3-4D49-86AF-C0F7FF697D88}" sibTransId="{2249CC06-2496-4508-A1A0-E3EA510C9668}"/>
    <dgm:cxn modelId="{6BA7B3C2-867C-41E6-83A0-28B7666EE67A}" type="presOf" srcId="{575C975D-A9ED-4971-95AF-3586533C63FB}" destId="{A99E05E3-072F-4236-A207-AD160CD976D1}" srcOrd="0" destOrd="0" presId="urn:microsoft.com/office/officeart/2005/8/layout/vList2"/>
    <dgm:cxn modelId="{E76566B9-6448-4DAF-9565-317B42BF1E20}" type="presOf" srcId="{8838BAB1-8A91-40D0-8916-FF82CBDB108F}" destId="{7FB717CB-3E41-4A8E-B5FB-E79081244F16}" srcOrd="0" destOrd="0" presId="urn:microsoft.com/office/officeart/2005/8/layout/vList2"/>
    <dgm:cxn modelId="{FD86B3BC-00C9-41B4-9B6A-15BD5B81CE30}" type="presParOf" srcId="{51306B27-A1F2-47A4-842D-589EA2B9EF0D}" destId="{62790177-3830-4EF5-A409-DD06175FDC47}" srcOrd="0" destOrd="0" presId="urn:microsoft.com/office/officeart/2005/8/layout/vList2"/>
    <dgm:cxn modelId="{3235A1D6-D1F3-4716-83A4-D75F22FCAE42}" type="presParOf" srcId="{51306B27-A1F2-47A4-842D-589EA2B9EF0D}" destId="{7A6924B2-FAC3-47BF-A87C-726E7E50363B}" srcOrd="1" destOrd="0" presId="urn:microsoft.com/office/officeart/2005/8/layout/vList2"/>
    <dgm:cxn modelId="{8A14AE49-D3F5-41E7-B42B-425B11BC981F}" type="presParOf" srcId="{51306B27-A1F2-47A4-842D-589EA2B9EF0D}" destId="{70E77A37-0F3D-410F-8B5B-BD6D6CD4AB78}" srcOrd="2" destOrd="0" presId="urn:microsoft.com/office/officeart/2005/8/layout/vList2"/>
    <dgm:cxn modelId="{1449E04F-BFF9-476E-B4F1-8ADC7E761A74}" type="presParOf" srcId="{51306B27-A1F2-47A4-842D-589EA2B9EF0D}" destId="{7FB717CB-3E41-4A8E-B5FB-E79081244F16}" srcOrd="3" destOrd="0" presId="urn:microsoft.com/office/officeart/2005/8/layout/vList2"/>
    <dgm:cxn modelId="{2D7155F2-9400-4F80-96BD-68D42C9A89B9}" type="presParOf" srcId="{51306B27-A1F2-47A4-842D-589EA2B9EF0D}" destId="{A99E05E3-072F-4236-A207-AD160CD976D1}" srcOrd="4" destOrd="0" presId="urn:microsoft.com/office/officeart/2005/8/layout/vList2"/>
    <dgm:cxn modelId="{2272C524-4D37-4553-B6D1-004358D16D3C}" type="presParOf" srcId="{51306B27-A1F2-47A4-842D-589EA2B9EF0D}" destId="{C8916DCC-3740-430E-9E23-1A86D7A7FD0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FF94A2-6886-4963-8636-9F929D3545F2}">
      <dsp:nvSpPr>
        <dsp:cNvPr id="0" name=""/>
        <dsp:cNvSpPr/>
      </dsp:nvSpPr>
      <dsp:spPr>
        <a:xfrm>
          <a:off x="2018" y="0"/>
          <a:ext cx="1981071" cy="471987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Nonprofit Research Institute</a:t>
          </a:r>
          <a:endParaRPr lang="en-US" sz="3000" kern="1200" dirty="0"/>
        </a:p>
      </dsp:txBody>
      <dsp:txXfrm>
        <a:off x="2018" y="0"/>
        <a:ext cx="1981071" cy="1415961"/>
      </dsp:txXfrm>
    </dsp:sp>
    <dsp:sp modelId="{F90B2262-775A-46D8-A251-085A8DAACCED}">
      <dsp:nvSpPr>
        <dsp:cNvPr id="0" name=""/>
        <dsp:cNvSpPr/>
      </dsp:nvSpPr>
      <dsp:spPr>
        <a:xfrm>
          <a:off x="200126" y="1417344"/>
          <a:ext cx="1584857" cy="14231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Established in 2002</a:t>
          </a:r>
          <a:endParaRPr lang="en-US" sz="1800" kern="1200" dirty="0"/>
        </a:p>
      </dsp:txBody>
      <dsp:txXfrm>
        <a:off x="241807" y="1459025"/>
        <a:ext cx="1501495" cy="1339744"/>
      </dsp:txXfrm>
    </dsp:sp>
    <dsp:sp modelId="{58E60506-250B-443E-B5B4-2B26C2B64354}">
      <dsp:nvSpPr>
        <dsp:cNvPr id="0" name=""/>
        <dsp:cNvSpPr/>
      </dsp:nvSpPr>
      <dsp:spPr>
        <a:xfrm>
          <a:off x="200126" y="3059390"/>
          <a:ext cx="1584857" cy="14231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Princeton, NJ</a:t>
          </a:r>
          <a:endParaRPr lang="en-US" sz="1800" kern="1200" dirty="0"/>
        </a:p>
      </dsp:txBody>
      <dsp:txXfrm>
        <a:off x="241807" y="3101071"/>
        <a:ext cx="1501495" cy="1339744"/>
      </dsp:txXfrm>
    </dsp:sp>
    <dsp:sp modelId="{3CCB18A8-A9B5-425A-A2CA-53E65F665369}">
      <dsp:nvSpPr>
        <dsp:cNvPr id="0" name=""/>
        <dsp:cNvSpPr/>
      </dsp:nvSpPr>
      <dsp:spPr>
        <a:xfrm>
          <a:off x="2131670" y="0"/>
          <a:ext cx="1981071" cy="471987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Mission</a:t>
          </a:r>
          <a:endParaRPr lang="en-US" sz="3000" kern="1200" dirty="0"/>
        </a:p>
      </dsp:txBody>
      <dsp:txXfrm>
        <a:off x="2131670" y="0"/>
        <a:ext cx="1981071" cy="1415961"/>
      </dsp:txXfrm>
    </dsp:sp>
    <dsp:sp modelId="{389239D3-DC3C-4780-B7E8-9F98F95EA4F1}">
      <dsp:nvSpPr>
        <dsp:cNvPr id="0" name=""/>
        <dsp:cNvSpPr/>
      </dsp:nvSpPr>
      <dsp:spPr>
        <a:xfrm>
          <a:off x="2329777" y="1415961"/>
          <a:ext cx="1584857" cy="30679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Analyze data and information to assess and improve public programs</a:t>
          </a:r>
          <a:endParaRPr lang="en-US" sz="1800" kern="1200" dirty="0"/>
        </a:p>
      </dsp:txBody>
      <dsp:txXfrm>
        <a:off x="2376196" y="1462380"/>
        <a:ext cx="1492019" cy="2975079"/>
      </dsp:txXfrm>
    </dsp:sp>
    <dsp:sp modelId="{00C91692-C218-4234-B276-CFEAAAC71CDF}">
      <dsp:nvSpPr>
        <dsp:cNvPr id="0" name=""/>
        <dsp:cNvSpPr/>
      </dsp:nvSpPr>
      <dsp:spPr>
        <a:xfrm>
          <a:off x="4261322" y="0"/>
          <a:ext cx="1981071" cy="471987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Research Areas</a:t>
          </a:r>
          <a:endParaRPr lang="en-US" sz="3000" kern="1200" dirty="0"/>
        </a:p>
      </dsp:txBody>
      <dsp:txXfrm>
        <a:off x="4261322" y="0"/>
        <a:ext cx="1981071" cy="1415961"/>
      </dsp:txXfrm>
    </dsp:sp>
    <dsp:sp modelId="{1E7CB04E-DF15-4549-BBB2-8D78B858DC90}">
      <dsp:nvSpPr>
        <dsp:cNvPr id="0" name=""/>
        <dsp:cNvSpPr/>
      </dsp:nvSpPr>
      <dsp:spPr>
        <a:xfrm>
          <a:off x="4459429" y="1417344"/>
          <a:ext cx="1584857" cy="14231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Energy Efficiency</a:t>
          </a:r>
          <a:endParaRPr lang="en-US" sz="1800" kern="1200" dirty="0"/>
        </a:p>
      </dsp:txBody>
      <dsp:txXfrm>
        <a:off x="4501110" y="1459025"/>
        <a:ext cx="1501495" cy="1339744"/>
      </dsp:txXfrm>
    </dsp:sp>
    <dsp:sp modelId="{54D2B289-37D8-4189-97B4-2849C99E9C29}">
      <dsp:nvSpPr>
        <dsp:cNvPr id="0" name=""/>
        <dsp:cNvSpPr/>
      </dsp:nvSpPr>
      <dsp:spPr>
        <a:xfrm>
          <a:off x="4459429" y="3059390"/>
          <a:ext cx="1584857" cy="14231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Energy Affordability</a:t>
          </a:r>
          <a:endParaRPr lang="en-US" sz="1800" kern="1200" dirty="0"/>
        </a:p>
      </dsp:txBody>
      <dsp:txXfrm>
        <a:off x="4501110" y="3101071"/>
        <a:ext cx="1501495" cy="1339744"/>
      </dsp:txXfrm>
    </dsp:sp>
    <dsp:sp modelId="{959CE366-F0CB-4E59-8354-6D5C16C6FF85}">
      <dsp:nvSpPr>
        <dsp:cNvPr id="0" name=""/>
        <dsp:cNvSpPr/>
      </dsp:nvSpPr>
      <dsp:spPr>
        <a:xfrm>
          <a:off x="6390973" y="0"/>
          <a:ext cx="1981071" cy="471987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/>
            <a:t>Clients</a:t>
          </a:r>
          <a:endParaRPr lang="en-US" sz="3000" kern="1200"/>
        </a:p>
      </dsp:txBody>
      <dsp:txXfrm>
        <a:off x="6390973" y="0"/>
        <a:ext cx="1981071" cy="1415961"/>
      </dsp:txXfrm>
    </dsp:sp>
    <dsp:sp modelId="{D6A204B6-EE08-4E69-9669-B684B6CB21E7}">
      <dsp:nvSpPr>
        <dsp:cNvPr id="0" name=""/>
        <dsp:cNvSpPr/>
      </dsp:nvSpPr>
      <dsp:spPr>
        <a:xfrm>
          <a:off x="6589080" y="1416077"/>
          <a:ext cx="1584857" cy="6875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Federal Government (DOE, HHS)</a:t>
          </a:r>
          <a:endParaRPr lang="en-US" sz="1600" kern="1200" dirty="0"/>
        </a:p>
      </dsp:txBody>
      <dsp:txXfrm>
        <a:off x="6609219" y="1436216"/>
        <a:ext cx="1544579" cy="647307"/>
      </dsp:txXfrm>
    </dsp:sp>
    <dsp:sp modelId="{E34AA1BF-4C5B-4721-9D7C-DF50F872DE30}">
      <dsp:nvSpPr>
        <dsp:cNvPr id="0" name=""/>
        <dsp:cNvSpPr/>
      </dsp:nvSpPr>
      <dsp:spPr>
        <a:xfrm>
          <a:off x="6589080" y="2209444"/>
          <a:ext cx="1584857" cy="6875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State Governments</a:t>
          </a:r>
          <a:endParaRPr lang="en-US" sz="2100" kern="1200" dirty="0"/>
        </a:p>
      </dsp:txBody>
      <dsp:txXfrm>
        <a:off x="6609219" y="2229583"/>
        <a:ext cx="1544579" cy="647307"/>
      </dsp:txXfrm>
    </dsp:sp>
    <dsp:sp modelId="{941B98A4-A6F0-4586-92D1-7D4B643F3244}">
      <dsp:nvSpPr>
        <dsp:cNvPr id="0" name=""/>
        <dsp:cNvSpPr/>
      </dsp:nvSpPr>
      <dsp:spPr>
        <a:xfrm>
          <a:off x="6589080" y="3002811"/>
          <a:ext cx="1584857" cy="6875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Utility Companies</a:t>
          </a:r>
          <a:endParaRPr lang="en-US" sz="2100" kern="1200" dirty="0"/>
        </a:p>
      </dsp:txBody>
      <dsp:txXfrm>
        <a:off x="6609219" y="3022950"/>
        <a:ext cx="1544579" cy="647307"/>
      </dsp:txXfrm>
    </dsp:sp>
    <dsp:sp modelId="{A672801B-24AB-47DE-8F6C-0F3B0EDD2943}">
      <dsp:nvSpPr>
        <dsp:cNvPr id="0" name=""/>
        <dsp:cNvSpPr/>
      </dsp:nvSpPr>
      <dsp:spPr>
        <a:xfrm>
          <a:off x="6589080" y="3796179"/>
          <a:ext cx="1584857" cy="6875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Nonprofits</a:t>
          </a:r>
          <a:endParaRPr lang="en-US" sz="2100" kern="1200" dirty="0"/>
        </a:p>
      </dsp:txBody>
      <dsp:txXfrm>
        <a:off x="6609219" y="3816318"/>
        <a:ext cx="1544579" cy="64730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FA7945-91C2-40D4-B58B-73F144B35261}">
      <dsp:nvSpPr>
        <dsp:cNvPr id="0" name=""/>
        <dsp:cNvSpPr/>
      </dsp:nvSpPr>
      <dsp:spPr>
        <a:xfrm>
          <a:off x="0" y="252543"/>
          <a:ext cx="8734425" cy="2079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7888" tIns="312420" rIns="67788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Energy usage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Energy bill affordability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Economic impacts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Environmental impacts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Health, safety, &amp; comfort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Cost-benefit analysis</a:t>
          </a:r>
          <a:endParaRPr lang="en-US" sz="1800" kern="1200" dirty="0"/>
        </a:p>
      </dsp:txBody>
      <dsp:txXfrm>
        <a:off x="0" y="252543"/>
        <a:ext cx="8734425" cy="2079000"/>
      </dsp:txXfrm>
    </dsp:sp>
    <dsp:sp modelId="{71D6E9B3-9658-496D-81ED-95054C613414}">
      <dsp:nvSpPr>
        <dsp:cNvPr id="0" name=""/>
        <dsp:cNvSpPr/>
      </dsp:nvSpPr>
      <dsp:spPr>
        <a:xfrm>
          <a:off x="436721" y="31143"/>
          <a:ext cx="6114097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098" tIns="0" rIns="23109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Measure Program Impacts</a:t>
          </a:r>
          <a:endParaRPr lang="en-US" sz="2000" kern="1200" dirty="0"/>
        </a:p>
      </dsp:txBody>
      <dsp:txXfrm>
        <a:off x="458337" y="52759"/>
        <a:ext cx="6070865" cy="399568"/>
      </dsp:txXfrm>
    </dsp:sp>
    <dsp:sp modelId="{81244023-DB8E-410F-B8C6-7BF643C7E70C}">
      <dsp:nvSpPr>
        <dsp:cNvPr id="0" name=""/>
        <dsp:cNvSpPr/>
      </dsp:nvSpPr>
      <dsp:spPr>
        <a:xfrm>
          <a:off x="0" y="2633943"/>
          <a:ext cx="8734425" cy="2079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7888" tIns="312420" rIns="67788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Goal achievement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Efficiency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Effectiveness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Equity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Targeting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Participant Satisfaction</a:t>
          </a:r>
          <a:endParaRPr lang="en-US" sz="1800" kern="1200" dirty="0"/>
        </a:p>
      </dsp:txBody>
      <dsp:txXfrm>
        <a:off x="0" y="2633943"/>
        <a:ext cx="8734425" cy="2079000"/>
      </dsp:txXfrm>
    </dsp:sp>
    <dsp:sp modelId="{1FE865DB-325D-47F6-821A-1FC57AD33361}">
      <dsp:nvSpPr>
        <dsp:cNvPr id="0" name=""/>
        <dsp:cNvSpPr/>
      </dsp:nvSpPr>
      <dsp:spPr>
        <a:xfrm>
          <a:off x="436721" y="2412543"/>
          <a:ext cx="6114097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098" tIns="0" rIns="23109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Assess Potential Improvements</a:t>
          </a:r>
          <a:endParaRPr lang="en-US" sz="2000" kern="1200" dirty="0"/>
        </a:p>
      </dsp:txBody>
      <dsp:txXfrm>
        <a:off x="458337" y="2434159"/>
        <a:ext cx="6070865" cy="399568"/>
      </dsp:txXfrm>
    </dsp:sp>
    <dsp:sp modelId="{30BB0E1F-95AA-4937-A235-D2EAEFC2A790}">
      <dsp:nvSpPr>
        <dsp:cNvPr id="0" name=""/>
        <dsp:cNvSpPr/>
      </dsp:nvSpPr>
      <dsp:spPr>
        <a:xfrm>
          <a:off x="0" y="5015343"/>
          <a:ext cx="8734425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ED4F40-DB4B-4A8A-892F-5A87FCCC2A9C}">
      <dsp:nvSpPr>
        <dsp:cNvPr id="0" name=""/>
        <dsp:cNvSpPr/>
      </dsp:nvSpPr>
      <dsp:spPr>
        <a:xfrm>
          <a:off x="436721" y="4793943"/>
          <a:ext cx="6114097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098" tIns="0" rIns="23109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Meet Regulatory Requirements</a:t>
          </a:r>
          <a:endParaRPr lang="en-US" sz="2000" kern="1200" dirty="0"/>
        </a:p>
      </dsp:txBody>
      <dsp:txXfrm>
        <a:off x="458337" y="4815559"/>
        <a:ext cx="6070865" cy="39956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35FA56-12B7-4B32-A58E-7E323398332A}">
      <dsp:nvSpPr>
        <dsp:cNvPr id="0" name=""/>
        <dsp:cNvSpPr/>
      </dsp:nvSpPr>
      <dsp:spPr>
        <a:xfrm>
          <a:off x="0" y="346112"/>
          <a:ext cx="8715375" cy="2028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410" tIns="479044" rIns="676410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How is the program designed?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How is the program implemented?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Why is the program achieving or not achieving its goals?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How can the program be </a:t>
          </a:r>
          <a:r>
            <a:rPr lang="en-US" sz="2300" kern="1200" dirty="0" smtClean="0"/>
            <a:t>improved?</a:t>
          </a:r>
          <a:endParaRPr lang="en-US" sz="2300" kern="1200" dirty="0"/>
        </a:p>
      </dsp:txBody>
      <dsp:txXfrm>
        <a:off x="0" y="346112"/>
        <a:ext cx="8715375" cy="2028600"/>
      </dsp:txXfrm>
    </dsp:sp>
    <dsp:sp modelId="{48F5EBC7-213A-4C0C-BA8C-A4D03F083E53}">
      <dsp:nvSpPr>
        <dsp:cNvPr id="0" name=""/>
        <dsp:cNvSpPr/>
      </dsp:nvSpPr>
      <dsp:spPr>
        <a:xfrm>
          <a:off x="435768" y="6632"/>
          <a:ext cx="6100762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94" tIns="0" rIns="230594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Evaluation Questions</a:t>
          </a:r>
          <a:endParaRPr lang="en-US" sz="2300" kern="1200" dirty="0"/>
        </a:p>
      </dsp:txBody>
      <dsp:txXfrm>
        <a:off x="468912" y="39776"/>
        <a:ext cx="6034474" cy="612672"/>
      </dsp:txXfrm>
    </dsp:sp>
    <dsp:sp modelId="{71D9F647-1F28-4722-9234-172B033DC92A}">
      <dsp:nvSpPr>
        <dsp:cNvPr id="0" name=""/>
        <dsp:cNvSpPr/>
      </dsp:nvSpPr>
      <dsp:spPr>
        <a:xfrm>
          <a:off x="0" y="2838393"/>
          <a:ext cx="8715375" cy="2028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410" tIns="479044" rIns="676410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Background research: Document review &amp; interviews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Participant and nonparticipant surveys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On-site research: observations and inspections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300" kern="1200" dirty="0"/>
        </a:p>
      </dsp:txBody>
      <dsp:txXfrm>
        <a:off x="0" y="2838393"/>
        <a:ext cx="8715375" cy="2028600"/>
      </dsp:txXfrm>
    </dsp:sp>
    <dsp:sp modelId="{C8E74920-8403-4707-9221-6BFACD1D0C40}">
      <dsp:nvSpPr>
        <dsp:cNvPr id="0" name=""/>
        <dsp:cNvSpPr/>
      </dsp:nvSpPr>
      <dsp:spPr>
        <a:xfrm>
          <a:off x="435768" y="2498913"/>
          <a:ext cx="6100762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94" tIns="0" rIns="230594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Evaluation Activities</a:t>
          </a:r>
        </a:p>
      </dsp:txBody>
      <dsp:txXfrm>
        <a:off x="468912" y="2532057"/>
        <a:ext cx="6034474" cy="61267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35FA56-12B7-4B32-A58E-7E323398332A}">
      <dsp:nvSpPr>
        <dsp:cNvPr id="0" name=""/>
        <dsp:cNvSpPr/>
      </dsp:nvSpPr>
      <dsp:spPr>
        <a:xfrm>
          <a:off x="0" y="507279"/>
          <a:ext cx="8810626" cy="1701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3802" tIns="416560" rIns="683802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How much energy was saved?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How much energy did individual measures save?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How do savings vary by pre-treatment usage, housing type, measure package, contractor, home characteristics?</a:t>
          </a:r>
          <a:endParaRPr lang="en-US" sz="2000" kern="1200" dirty="0"/>
        </a:p>
      </dsp:txBody>
      <dsp:txXfrm>
        <a:off x="0" y="507279"/>
        <a:ext cx="8810626" cy="1701000"/>
      </dsp:txXfrm>
    </dsp:sp>
    <dsp:sp modelId="{48F5EBC7-213A-4C0C-BA8C-A4D03F083E53}">
      <dsp:nvSpPr>
        <dsp:cNvPr id="0" name=""/>
        <dsp:cNvSpPr/>
      </dsp:nvSpPr>
      <dsp:spPr>
        <a:xfrm>
          <a:off x="440531" y="212079"/>
          <a:ext cx="6167438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114" tIns="0" rIns="23311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Evaluation Questions</a:t>
          </a:r>
          <a:endParaRPr lang="en-US" sz="2000" kern="1200" dirty="0"/>
        </a:p>
      </dsp:txBody>
      <dsp:txXfrm>
        <a:off x="469352" y="240900"/>
        <a:ext cx="6109796" cy="532758"/>
      </dsp:txXfrm>
    </dsp:sp>
    <dsp:sp modelId="{71D9F647-1F28-4722-9234-172B033DC92A}">
      <dsp:nvSpPr>
        <dsp:cNvPr id="0" name=""/>
        <dsp:cNvSpPr/>
      </dsp:nvSpPr>
      <dsp:spPr>
        <a:xfrm>
          <a:off x="0" y="2611479"/>
          <a:ext cx="8810626" cy="2709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3802" tIns="416560" rIns="683802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Program data analysis: Characterize participants, homes, services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Usage impact analysis: Energy usage billing data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Payment impact analysis: bills, subsidy, affordability, payment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Realization rate analysis: comparison of usage estimates to projections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Cost-effectiveness testing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Performance measurement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</dsp:txBody>
      <dsp:txXfrm>
        <a:off x="0" y="2611479"/>
        <a:ext cx="8810626" cy="2709000"/>
      </dsp:txXfrm>
    </dsp:sp>
    <dsp:sp modelId="{C8E74920-8403-4707-9221-6BFACD1D0C40}">
      <dsp:nvSpPr>
        <dsp:cNvPr id="0" name=""/>
        <dsp:cNvSpPr/>
      </dsp:nvSpPr>
      <dsp:spPr>
        <a:xfrm>
          <a:off x="440531" y="2316279"/>
          <a:ext cx="6167438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114" tIns="0" rIns="23311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Evaluation Activities</a:t>
          </a:r>
        </a:p>
      </dsp:txBody>
      <dsp:txXfrm>
        <a:off x="469352" y="2345100"/>
        <a:ext cx="6109796" cy="53275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A0BA1B-F7D5-4B0A-B6AD-E03E462998BD}">
      <dsp:nvSpPr>
        <dsp:cNvPr id="0" name=""/>
        <dsp:cNvSpPr/>
      </dsp:nvSpPr>
      <dsp:spPr>
        <a:xfrm>
          <a:off x="0" y="62713"/>
          <a:ext cx="8905875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Goals</a:t>
          </a:r>
          <a:endParaRPr lang="en-US" sz="2300" kern="1200" dirty="0"/>
        </a:p>
      </dsp:txBody>
      <dsp:txXfrm>
        <a:off x="26273" y="88986"/>
        <a:ext cx="8853329" cy="485654"/>
      </dsp:txXfrm>
    </dsp:sp>
    <dsp:sp modelId="{AE96D8FB-423E-4A59-BD3F-9B3179703CF2}">
      <dsp:nvSpPr>
        <dsp:cNvPr id="0" name=""/>
        <dsp:cNvSpPr/>
      </dsp:nvSpPr>
      <dsp:spPr>
        <a:xfrm>
          <a:off x="0" y="600913"/>
          <a:ext cx="8905875" cy="14521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2762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Relate to mission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Concrete &amp; specific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Outcomes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Measurement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Challenging, achievable</a:t>
          </a:r>
          <a:endParaRPr lang="en-US" sz="1800" kern="1200" dirty="0"/>
        </a:p>
      </dsp:txBody>
      <dsp:txXfrm>
        <a:off x="0" y="600913"/>
        <a:ext cx="8905875" cy="1452105"/>
      </dsp:txXfrm>
    </dsp:sp>
    <dsp:sp modelId="{0E036062-1DF4-44AE-8DCF-4EC4B4CA0531}">
      <dsp:nvSpPr>
        <dsp:cNvPr id="0" name=""/>
        <dsp:cNvSpPr/>
      </dsp:nvSpPr>
      <dsp:spPr>
        <a:xfrm>
          <a:off x="0" y="2053018"/>
          <a:ext cx="8905875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Management</a:t>
          </a:r>
          <a:endParaRPr lang="en-US" sz="2300" kern="1200" dirty="0"/>
        </a:p>
      </dsp:txBody>
      <dsp:txXfrm>
        <a:off x="26273" y="2079291"/>
        <a:ext cx="8853329" cy="485654"/>
      </dsp:txXfrm>
    </dsp:sp>
    <dsp:sp modelId="{D97652C5-1384-4982-8335-D009421D7CAE}">
      <dsp:nvSpPr>
        <dsp:cNvPr id="0" name=""/>
        <dsp:cNvSpPr/>
      </dsp:nvSpPr>
      <dsp:spPr>
        <a:xfrm>
          <a:off x="0" y="2591218"/>
          <a:ext cx="8905875" cy="1166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2762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Provide consistent policy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Coordination: WAP management, electric &amp; gas coordination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Utility management: customer data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Agency management: customer acceptance</a:t>
          </a:r>
          <a:endParaRPr lang="en-US" sz="1800" kern="1200" dirty="0"/>
        </a:p>
      </dsp:txBody>
      <dsp:txXfrm>
        <a:off x="0" y="2591218"/>
        <a:ext cx="8905875" cy="1166445"/>
      </dsp:txXfrm>
    </dsp:sp>
    <dsp:sp modelId="{9AB7EF84-ED54-4971-9E69-0980E4D7ECA6}">
      <dsp:nvSpPr>
        <dsp:cNvPr id="0" name=""/>
        <dsp:cNvSpPr/>
      </dsp:nvSpPr>
      <dsp:spPr>
        <a:xfrm>
          <a:off x="0" y="3757662"/>
          <a:ext cx="8905875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Measures</a:t>
          </a:r>
          <a:endParaRPr lang="en-US" sz="2300" kern="1200" dirty="0"/>
        </a:p>
      </dsp:txBody>
      <dsp:txXfrm>
        <a:off x="26273" y="3783935"/>
        <a:ext cx="8853329" cy="485654"/>
      </dsp:txXfrm>
    </dsp:sp>
    <dsp:sp modelId="{58D1A9DF-F6AB-4971-9093-88A9CD5956F3}">
      <dsp:nvSpPr>
        <dsp:cNvPr id="0" name=""/>
        <dsp:cNvSpPr/>
      </dsp:nvSpPr>
      <dsp:spPr>
        <a:xfrm>
          <a:off x="0" y="4295863"/>
          <a:ext cx="8905875" cy="880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2762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Comprehensiveness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Based on usage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Health and safety</a:t>
          </a:r>
          <a:endParaRPr lang="en-US" sz="1800" kern="1200" dirty="0"/>
        </a:p>
      </dsp:txBody>
      <dsp:txXfrm>
        <a:off x="0" y="4295863"/>
        <a:ext cx="8905875" cy="88078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A9EF18-6FD6-47E5-ACE3-E5B8DC385F28}">
      <dsp:nvSpPr>
        <dsp:cNvPr id="0" name=""/>
        <dsp:cNvSpPr/>
      </dsp:nvSpPr>
      <dsp:spPr>
        <a:xfrm>
          <a:off x="0" y="28490"/>
          <a:ext cx="8905875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Data</a:t>
          </a:r>
          <a:endParaRPr lang="en-US" sz="2800" kern="1200" dirty="0"/>
        </a:p>
      </dsp:txBody>
      <dsp:txXfrm>
        <a:off x="31984" y="60474"/>
        <a:ext cx="8841907" cy="591232"/>
      </dsp:txXfrm>
    </dsp:sp>
    <dsp:sp modelId="{DB1E924D-86B2-4967-853E-D1BDBD75194D}">
      <dsp:nvSpPr>
        <dsp:cNvPr id="0" name=""/>
        <dsp:cNvSpPr/>
      </dsp:nvSpPr>
      <dsp:spPr>
        <a:xfrm>
          <a:off x="0" y="683690"/>
          <a:ext cx="8905875" cy="1072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2762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/>
            <a:t>One database for the program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smtClean="0"/>
            <a:t>Computerized data collection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smtClean="0"/>
            <a:t>Only include fields with an identified purpose</a:t>
          </a:r>
          <a:endParaRPr lang="en-US" sz="2200" kern="1200" dirty="0"/>
        </a:p>
      </dsp:txBody>
      <dsp:txXfrm>
        <a:off x="0" y="683690"/>
        <a:ext cx="8905875" cy="1072260"/>
      </dsp:txXfrm>
    </dsp:sp>
    <dsp:sp modelId="{CDA0BA1B-F7D5-4B0A-B6AD-E03E462998BD}">
      <dsp:nvSpPr>
        <dsp:cNvPr id="0" name=""/>
        <dsp:cNvSpPr/>
      </dsp:nvSpPr>
      <dsp:spPr>
        <a:xfrm>
          <a:off x="0" y="1755950"/>
          <a:ext cx="8905875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Energy Education</a:t>
          </a:r>
          <a:endParaRPr lang="en-US" sz="2800" kern="1200" dirty="0"/>
        </a:p>
      </dsp:txBody>
      <dsp:txXfrm>
        <a:off x="31984" y="1787934"/>
        <a:ext cx="8841907" cy="591232"/>
      </dsp:txXfrm>
    </dsp:sp>
    <dsp:sp modelId="{AE96D8FB-423E-4A59-BD3F-9B3179703CF2}">
      <dsp:nvSpPr>
        <dsp:cNvPr id="0" name=""/>
        <dsp:cNvSpPr/>
      </dsp:nvSpPr>
      <dsp:spPr>
        <a:xfrm>
          <a:off x="0" y="2411150"/>
          <a:ext cx="8905875" cy="1072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2762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/>
            <a:t>Partnership model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/>
            <a:t>Identify opportunities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/>
            <a:t>Customer follow-up</a:t>
          </a:r>
          <a:endParaRPr lang="en-US" sz="2200" kern="1200" dirty="0"/>
        </a:p>
      </dsp:txBody>
      <dsp:txXfrm>
        <a:off x="0" y="2411150"/>
        <a:ext cx="8905875" cy="1072260"/>
      </dsp:txXfrm>
    </dsp:sp>
    <dsp:sp modelId="{0E036062-1DF4-44AE-8DCF-4EC4B4CA0531}">
      <dsp:nvSpPr>
        <dsp:cNvPr id="0" name=""/>
        <dsp:cNvSpPr/>
      </dsp:nvSpPr>
      <dsp:spPr>
        <a:xfrm>
          <a:off x="0" y="3483410"/>
          <a:ext cx="8905875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Quality Control</a:t>
          </a:r>
          <a:endParaRPr lang="en-US" sz="2800" kern="1200" dirty="0"/>
        </a:p>
      </dsp:txBody>
      <dsp:txXfrm>
        <a:off x="31984" y="3515394"/>
        <a:ext cx="8841907" cy="591232"/>
      </dsp:txXfrm>
    </dsp:sp>
    <dsp:sp modelId="{D97652C5-1384-4982-8335-D009421D7CAE}">
      <dsp:nvSpPr>
        <dsp:cNvPr id="0" name=""/>
        <dsp:cNvSpPr/>
      </dsp:nvSpPr>
      <dsp:spPr>
        <a:xfrm>
          <a:off x="0" y="4138610"/>
          <a:ext cx="8905875" cy="1072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2762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/>
            <a:t>Third-party inspector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/>
            <a:t>Assess missed opportunities and work quality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/>
            <a:t>Provide additional education</a:t>
          </a:r>
          <a:endParaRPr lang="en-US" sz="2200" kern="1200" dirty="0"/>
        </a:p>
      </dsp:txBody>
      <dsp:txXfrm>
        <a:off x="0" y="4138610"/>
        <a:ext cx="8905875" cy="107226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A9EF18-6FD6-47E5-ACE3-E5B8DC385F28}">
      <dsp:nvSpPr>
        <dsp:cNvPr id="0" name=""/>
        <dsp:cNvSpPr/>
      </dsp:nvSpPr>
      <dsp:spPr>
        <a:xfrm>
          <a:off x="0" y="63320"/>
          <a:ext cx="8905875" cy="421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Rate Design, Cost Recovery, &amp; Utility Incentives</a:t>
          </a:r>
          <a:endParaRPr lang="en-US" sz="1800" kern="1200" dirty="0"/>
        </a:p>
      </dsp:txBody>
      <dsp:txXfrm>
        <a:off x="20561" y="83881"/>
        <a:ext cx="8864753" cy="380078"/>
      </dsp:txXfrm>
    </dsp:sp>
    <dsp:sp modelId="{DB1E924D-86B2-4967-853E-D1BDBD75194D}">
      <dsp:nvSpPr>
        <dsp:cNvPr id="0" name=""/>
        <dsp:cNvSpPr/>
      </dsp:nvSpPr>
      <dsp:spPr>
        <a:xfrm>
          <a:off x="0" y="484520"/>
          <a:ext cx="8905875" cy="912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2762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Minimize percent of bill that is fixed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Cost recovery equivalent to supply side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Decoupling and performance incentives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Specific LIEE targets and use utility billing analysis to measure savings</a:t>
          </a:r>
          <a:endParaRPr lang="en-US" sz="1400" kern="1200" dirty="0"/>
        </a:p>
      </dsp:txBody>
      <dsp:txXfrm>
        <a:off x="0" y="484520"/>
        <a:ext cx="8905875" cy="912870"/>
      </dsp:txXfrm>
    </dsp:sp>
    <dsp:sp modelId="{CDA0BA1B-F7D5-4B0A-B6AD-E03E462998BD}">
      <dsp:nvSpPr>
        <dsp:cNvPr id="0" name=""/>
        <dsp:cNvSpPr/>
      </dsp:nvSpPr>
      <dsp:spPr>
        <a:xfrm>
          <a:off x="0" y="1397390"/>
          <a:ext cx="8905875" cy="421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Funding &amp; Costs</a:t>
          </a:r>
          <a:endParaRPr lang="en-US" sz="1800" kern="1200" dirty="0"/>
        </a:p>
      </dsp:txBody>
      <dsp:txXfrm>
        <a:off x="20561" y="1417951"/>
        <a:ext cx="8864753" cy="380078"/>
      </dsp:txXfrm>
    </dsp:sp>
    <dsp:sp modelId="{AE96D8FB-423E-4A59-BD3F-9B3179703CF2}">
      <dsp:nvSpPr>
        <dsp:cNvPr id="0" name=""/>
        <dsp:cNvSpPr/>
      </dsp:nvSpPr>
      <dsp:spPr>
        <a:xfrm>
          <a:off x="0" y="1818590"/>
          <a:ext cx="8905875" cy="912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2762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LIEE funds may be less likely to be raided if they are not in a separate fund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Low-income unlikely to participate in cost-sharing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On-bill repayment may generate participation for moderate-income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Provide credit enhancements, terms as long as payback, increased incentives, shared risk for energy savings</a:t>
          </a:r>
          <a:endParaRPr lang="en-US" sz="1400" kern="1200" dirty="0"/>
        </a:p>
      </dsp:txBody>
      <dsp:txXfrm>
        <a:off x="0" y="1818590"/>
        <a:ext cx="8905875" cy="912870"/>
      </dsp:txXfrm>
    </dsp:sp>
    <dsp:sp modelId="{0E036062-1DF4-44AE-8DCF-4EC4B4CA0531}">
      <dsp:nvSpPr>
        <dsp:cNvPr id="0" name=""/>
        <dsp:cNvSpPr/>
      </dsp:nvSpPr>
      <dsp:spPr>
        <a:xfrm>
          <a:off x="0" y="2731460"/>
          <a:ext cx="8905875" cy="421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Evaluation</a:t>
          </a:r>
          <a:endParaRPr lang="en-US" sz="1800" kern="1200" dirty="0"/>
        </a:p>
      </dsp:txBody>
      <dsp:txXfrm>
        <a:off x="20561" y="2752021"/>
        <a:ext cx="8864753" cy="380078"/>
      </dsp:txXfrm>
    </dsp:sp>
    <dsp:sp modelId="{D97652C5-1384-4982-8335-D009421D7CAE}">
      <dsp:nvSpPr>
        <dsp:cNvPr id="0" name=""/>
        <dsp:cNvSpPr/>
      </dsp:nvSpPr>
      <dsp:spPr>
        <a:xfrm>
          <a:off x="0" y="3152660"/>
          <a:ext cx="8905875" cy="912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2762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Third-party evaluator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Conducted on regular bases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Billing analysis and process evaluation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Performance measurement</a:t>
          </a:r>
          <a:endParaRPr lang="en-US" sz="1400" kern="1200" dirty="0"/>
        </a:p>
      </dsp:txBody>
      <dsp:txXfrm>
        <a:off x="0" y="3152660"/>
        <a:ext cx="8905875" cy="912870"/>
      </dsp:txXfrm>
    </dsp:sp>
    <dsp:sp modelId="{616FF819-B68B-4D38-B2CD-A07F16DD9C70}">
      <dsp:nvSpPr>
        <dsp:cNvPr id="0" name=""/>
        <dsp:cNvSpPr/>
      </dsp:nvSpPr>
      <dsp:spPr>
        <a:xfrm>
          <a:off x="0" y="4065530"/>
          <a:ext cx="8905875" cy="421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Cost-Effectiveness Testing</a:t>
          </a:r>
          <a:endParaRPr lang="en-US" sz="1800" kern="1200" dirty="0"/>
        </a:p>
      </dsp:txBody>
      <dsp:txXfrm>
        <a:off x="20561" y="4086091"/>
        <a:ext cx="8864753" cy="380078"/>
      </dsp:txXfrm>
    </dsp:sp>
    <dsp:sp modelId="{D08A6040-6B33-4B1F-B963-FD51DA79477D}">
      <dsp:nvSpPr>
        <dsp:cNvPr id="0" name=""/>
        <dsp:cNvSpPr/>
      </dsp:nvSpPr>
      <dsp:spPr>
        <a:xfrm>
          <a:off x="0" y="4486730"/>
          <a:ext cx="8905875" cy="689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2762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Balanced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Low-income baseline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Measure prioritization</a:t>
          </a:r>
          <a:endParaRPr lang="en-US" sz="1400" kern="1200" dirty="0"/>
        </a:p>
      </dsp:txBody>
      <dsp:txXfrm>
        <a:off x="0" y="4486730"/>
        <a:ext cx="8905875" cy="68931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A9EF18-6FD6-47E5-ACE3-E5B8DC385F28}">
      <dsp:nvSpPr>
        <dsp:cNvPr id="0" name=""/>
        <dsp:cNvSpPr/>
      </dsp:nvSpPr>
      <dsp:spPr>
        <a:xfrm>
          <a:off x="0" y="613"/>
          <a:ext cx="8905875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Utility Incentives</a:t>
          </a:r>
          <a:endParaRPr lang="en-US" sz="2300" kern="1200" dirty="0"/>
        </a:p>
      </dsp:txBody>
      <dsp:txXfrm>
        <a:off x="26273" y="26886"/>
        <a:ext cx="8853329" cy="485654"/>
      </dsp:txXfrm>
    </dsp:sp>
    <dsp:sp modelId="{DB1E924D-86B2-4967-853E-D1BDBD75194D}">
      <dsp:nvSpPr>
        <dsp:cNvPr id="0" name=""/>
        <dsp:cNvSpPr/>
      </dsp:nvSpPr>
      <dsp:spPr>
        <a:xfrm>
          <a:off x="0" y="538813"/>
          <a:ext cx="8905875" cy="595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2762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Best strategies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How do decoupling, EERS, and performance incentives best work together?</a:t>
          </a:r>
          <a:endParaRPr lang="en-US" sz="1800" kern="1200" dirty="0"/>
        </a:p>
      </dsp:txBody>
      <dsp:txXfrm>
        <a:off x="0" y="538813"/>
        <a:ext cx="8905875" cy="595125"/>
      </dsp:txXfrm>
    </dsp:sp>
    <dsp:sp modelId="{AFBB78BC-BCBF-4766-8FCE-49CC413907CB}">
      <dsp:nvSpPr>
        <dsp:cNvPr id="0" name=""/>
        <dsp:cNvSpPr/>
      </dsp:nvSpPr>
      <dsp:spPr>
        <a:xfrm>
          <a:off x="0" y="1133938"/>
          <a:ext cx="8905875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Financing</a:t>
          </a:r>
          <a:endParaRPr lang="en-US" sz="2300" kern="1200" dirty="0"/>
        </a:p>
      </dsp:txBody>
      <dsp:txXfrm>
        <a:off x="26273" y="1160211"/>
        <a:ext cx="8853329" cy="485654"/>
      </dsp:txXfrm>
    </dsp:sp>
    <dsp:sp modelId="{79051F7D-8768-4090-9E06-B05D60654A81}">
      <dsp:nvSpPr>
        <dsp:cNvPr id="0" name=""/>
        <dsp:cNvSpPr/>
      </dsp:nvSpPr>
      <dsp:spPr>
        <a:xfrm>
          <a:off x="0" y="1672138"/>
          <a:ext cx="8905875" cy="595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2762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Will low-to-moderate income take advantage of financing?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Which methods have greatest potential for low-income?</a:t>
          </a:r>
          <a:endParaRPr lang="en-US" sz="1800" kern="1200" dirty="0"/>
        </a:p>
      </dsp:txBody>
      <dsp:txXfrm>
        <a:off x="0" y="1672138"/>
        <a:ext cx="8905875" cy="595125"/>
      </dsp:txXfrm>
    </dsp:sp>
    <dsp:sp modelId="{81AF07DF-23A9-4459-9A60-5C1F899AAADA}">
      <dsp:nvSpPr>
        <dsp:cNvPr id="0" name=""/>
        <dsp:cNvSpPr/>
      </dsp:nvSpPr>
      <dsp:spPr>
        <a:xfrm>
          <a:off x="0" y="2267263"/>
          <a:ext cx="8905875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Raided Funds</a:t>
          </a:r>
          <a:endParaRPr lang="en-US" sz="2300" kern="1200" dirty="0"/>
        </a:p>
      </dsp:txBody>
      <dsp:txXfrm>
        <a:off x="26273" y="2293536"/>
        <a:ext cx="8853329" cy="485654"/>
      </dsp:txXfrm>
    </dsp:sp>
    <dsp:sp modelId="{254E0798-5E88-46C6-B6C0-1DA4AF0C04EB}">
      <dsp:nvSpPr>
        <dsp:cNvPr id="0" name=""/>
        <dsp:cNvSpPr/>
      </dsp:nvSpPr>
      <dsp:spPr>
        <a:xfrm>
          <a:off x="0" y="2805463"/>
          <a:ext cx="8905875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2762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How to provide greatest assurance of continued access to dedicated LIEE funding?</a:t>
          </a:r>
          <a:endParaRPr lang="en-US" sz="1800" kern="1200" dirty="0"/>
        </a:p>
      </dsp:txBody>
      <dsp:txXfrm>
        <a:off x="0" y="2805463"/>
        <a:ext cx="8905875" cy="380880"/>
      </dsp:txXfrm>
    </dsp:sp>
    <dsp:sp modelId="{0F55DC82-A11C-451C-A73F-573D3B4AA551}">
      <dsp:nvSpPr>
        <dsp:cNvPr id="0" name=""/>
        <dsp:cNvSpPr/>
      </dsp:nvSpPr>
      <dsp:spPr>
        <a:xfrm>
          <a:off x="0" y="3186343"/>
          <a:ext cx="8905875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Coordination</a:t>
          </a:r>
          <a:endParaRPr lang="en-US" sz="2300" kern="1200" dirty="0"/>
        </a:p>
      </dsp:txBody>
      <dsp:txXfrm>
        <a:off x="26273" y="3212616"/>
        <a:ext cx="8853329" cy="485654"/>
      </dsp:txXfrm>
    </dsp:sp>
    <dsp:sp modelId="{FF7E7443-6021-4F46-B246-EAE8E00D474B}">
      <dsp:nvSpPr>
        <dsp:cNvPr id="0" name=""/>
        <dsp:cNvSpPr/>
      </dsp:nvSpPr>
      <dsp:spPr>
        <a:xfrm>
          <a:off x="0" y="3724543"/>
          <a:ext cx="8905875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2762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Most successful models for funding coordination?</a:t>
          </a:r>
          <a:endParaRPr lang="en-US" sz="1800" kern="1200" dirty="0"/>
        </a:p>
      </dsp:txBody>
      <dsp:txXfrm>
        <a:off x="0" y="3724543"/>
        <a:ext cx="8905875" cy="380880"/>
      </dsp:txXfrm>
    </dsp:sp>
    <dsp:sp modelId="{55DDE675-C45C-42C3-8A0B-9C0171AFEB1E}">
      <dsp:nvSpPr>
        <dsp:cNvPr id="0" name=""/>
        <dsp:cNvSpPr/>
      </dsp:nvSpPr>
      <dsp:spPr>
        <a:xfrm>
          <a:off x="0" y="4173023"/>
          <a:ext cx="8905875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Health &amp; Safety Investments</a:t>
          </a:r>
          <a:endParaRPr lang="en-US" sz="2300" kern="1200" dirty="0"/>
        </a:p>
      </dsp:txBody>
      <dsp:txXfrm>
        <a:off x="26273" y="4199296"/>
        <a:ext cx="8853329" cy="485654"/>
      </dsp:txXfrm>
    </dsp:sp>
    <dsp:sp modelId="{9E4EAFB9-46E4-4854-AD21-57710EF6E82D}">
      <dsp:nvSpPr>
        <dsp:cNvPr id="0" name=""/>
        <dsp:cNvSpPr/>
      </dsp:nvSpPr>
      <dsp:spPr>
        <a:xfrm>
          <a:off x="0" y="4643622"/>
          <a:ext cx="8905875" cy="595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2762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What is the right level of investment?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How can necessary funding be made available?</a:t>
          </a:r>
          <a:endParaRPr lang="en-US" sz="1800" kern="1200" dirty="0"/>
        </a:p>
      </dsp:txBody>
      <dsp:txXfrm>
        <a:off x="0" y="4643622"/>
        <a:ext cx="8905875" cy="59512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6B5A91-E772-430C-9D7D-D4522D6DE40A}">
      <dsp:nvSpPr>
        <dsp:cNvPr id="0" name=""/>
        <dsp:cNvSpPr/>
      </dsp:nvSpPr>
      <dsp:spPr>
        <a:xfrm>
          <a:off x="0" y="107735"/>
          <a:ext cx="8905875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Non-Energy Impacts</a:t>
          </a:r>
          <a:endParaRPr lang="en-US" sz="2300" kern="1200" dirty="0"/>
        </a:p>
      </dsp:txBody>
      <dsp:txXfrm>
        <a:off x="26273" y="134008"/>
        <a:ext cx="8853329" cy="485654"/>
      </dsp:txXfrm>
    </dsp:sp>
    <dsp:sp modelId="{7EFA70E3-2AD9-43E8-8801-1191303F7299}">
      <dsp:nvSpPr>
        <dsp:cNvPr id="0" name=""/>
        <dsp:cNvSpPr/>
      </dsp:nvSpPr>
      <dsp:spPr>
        <a:xfrm>
          <a:off x="0" y="645935"/>
          <a:ext cx="8905875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2762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What level can be expected?  What NEB adder is most appropriate?</a:t>
          </a:r>
          <a:endParaRPr lang="en-US" sz="1800" kern="1200" dirty="0"/>
        </a:p>
      </dsp:txBody>
      <dsp:txXfrm>
        <a:off x="0" y="645935"/>
        <a:ext cx="8905875" cy="380880"/>
      </dsp:txXfrm>
    </dsp:sp>
    <dsp:sp modelId="{E772A3C9-7373-449B-AFA5-6D0F810DA56E}">
      <dsp:nvSpPr>
        <dsp:cNvPr id="0" name=""/>
        <dsp:cNvSpPr/>
      </dsp:nvSpPr>
      <dsp:spPr>
        <a:xfrm>
          <a:off x="0" y="1026815"/>
          <a:ext cx="8905875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Innovative Methods</a:t>
          </a:r>
          <a:endParaRPr lang="en-US" sz="2300" kern="1200" dirty="0"/>
        </a:p>
      </dsp:txBody>
      <dsp:txXfrm>
        <a:off x="26273" y="1053088"/>
        <a:ext cx="8853329" cy="485654"/>
      </dsp:txXfrm>
    </dsp:sp>
    <dsp:sp modelId="{B03E3E21-23A7-426D-B742-34EA18602917}">
      <dsp:nvSpPr>
        <dsp:cNvPr id="0" name=""/>
        <dsp:cNvSpPr/>
      </dsp:nvSpPr>
      <dsp:spPr>
        <a:xfrm>
          <a:off x="0" y="1565015"/>
          <a:ext cx="8905875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2762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Which new approaches achieved significant savings and should be replicated?</a:t>
          </a:r>
          <a:endParaRPr lang="en-US" sz="1800" kern="1200" dirty="0"/>
        </a:p>
      </dsp:txBody>
      <dsp:txXfrm>
        <a:off x="0" y="1565015"/>
        <a:ext cx="8905875" cy="380880"/>
      </dsp:txXfrm>
    </dsp:sp>
    <dsp:sp modelId="{7D38FC6B-34CF-4518-90C1-CCCC5E194108}">
      <dsp:nvSpPr>
        <dsp:cNvPr id="0" name=""/>
        <dsp:cNvSpPr/>
      </dsp:nvSpPr>
      <dsp:spPr>
        <a:xfrm>
          <a:off x="0" y="1945895"/>
          <a:ext cx="8905875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Environmental Justice</a:t>
          </a:r>
          <a:endParaRPr lang="en-US" sz="2300" kern="1200" dirty="0"/>
        </a:p>
      </dsp:txBody>
      <dsp:txXfrm>
        <a:off x="26273" y="1972168"/>
        <a:ext cx="8853329" cy="485654"/>
      </dsp:txXfrm>
    </dsp:sp>
    <dsp:sp modelId="{DE77E98E-C731-4528-8ED1-EC8775EADB61}">
      <dsp:nvSpPr>
        <dsp:cNvPr id="0" name=""/>
        <dsp:cNvSpPr/>
      </dsp:nvSpPr>
      <dsp:spPr>
        <a:xfrm>
          <a:off x="0" y="2484095"/>
          <a:ext cx="8905875" cy="595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2762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Are LIEE programs reaching this population?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If not, how can this be improved?</a:t>
          </a:r>
          <a:endParaRPr lang="en-US" sz="1800" kern="1200" dirty="0"/>
        </a:p>
      </dsp:txBody>
      <dsp:txXfrm>
        <a:off x="0" y="2484095"/>
        <a:ext cx="8905875" cy="595125"/>
      </dsp:txXfrm>
    </dsp:sp>
    <dsp:sp modelId="{149E3E19-6609-45A7-B037-CF69FFDC2C31}">
      <dsp:nvSpPr>
        <dsp:cNvPr id="0" name=""/>
        <dsp:cNvSpPr/>
      </dsp:nvSpPr>
      <dsp:spPr>
        <a:xfrm>
          <a:off x="0" y="3079220"/>
          <a:ext cx="8905875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LIEE Savings</a:t>
          </a:r>
          <a:endParaRPr lang="en-US" sz="2300" kern="1200" dirty="0"/>
        </a:p>
      </dsp:txBody>
      <dsp:txXfrm>
        <a:off x="26273" y="3105493"/>
        <a:ext cx="8853329" cy="485654"/>
      </dsp:txXfrm>
    </dsp:sp>
    <dsp:sp modelId="{A537CFFF-872D-4FFD-AA15-5CD4CC81346F}">
      <dsp:nvSpPr>
        <dsp:cNvPr id="0" name=""/>
        <dsp:cNvSpPr/>
      </dsp:nvSpPr>
      <dsp:spPr>
        <a:xfrm>
          <a:off x="0" y="3617420"/>
          <a:ext cx="8905875" cy="595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2762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What level of savings can be achieved through various models?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More studies comparing billing analysis to random control trials and TRM are needed.</a:t>
          </a:r>
          <a:endParaRPr lang="en-US" sz="1800" kern="1200" dirty="0"/>
        </a:p>
      </dsp:txBody>
      <dsp:txXfrm>
        <a:off x="0" y="3617420"/>
        <a:ext cx="8905875" cy="595125"/>
      </dsp:txXfrm>
    </dsp:sp>
    <dsp:sp modelId="{EA3009A8-D22F-4507-A92A-0F9BDE66195B}">
      <dsp:nvSpPr>
        <dsp:cNvPr id="0" name=""/>
        <dsp:cNvSpPr/>
      </dsp:nvSpPr>
      <dsp:spPr>
        <a:xfrm>
          <a:off x="0" y="4212545"/>
          <a:ext cx="8905875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Relative LIEE Savings &amp; Cost-Effectiveness</a:t>
          </a:r>
          <a:endParaRPr lang="en-US" sz="2300" kern="1200" dirty="0"/>
        </a:p>
      </dsp:txBody>
      <dsp:txXfrm>
        <a:off x="26273" y="4238818"/>
        <a:ext cx="8853329" cy="485654"/>
      </dsp:txXfrm>
    </dsp:sp>
    <dsp:sp modelId="{499F68A1-B38A-4715-9E81-98E4D3758BF0}">
      <dsp:nvSpPr>
        <dsp:cNvPr id="0" name=""/>
        <dsp:cNvSpPr/>
      </dsp:nvSpPr>
      <dsp:spPr>
        <a:xfrm>
          <a:off x="0" y="4750745"/>
          <a:ext cx="8905875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2762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Compare LIEE and market-rate energy savings and cost-effectiveness</a:t>
          </a:r>
          <a:endParaRPr lang="en-US" sz="1800" kern="1200" dirty="0"/>
        </a:p>
      </dsp:txBody>
      <dsp:txXfrm>
        <a:off x="0" y="4750745"/>
        <a:ext cx="8905875" cy="38088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3DB30A-1AFC-4580-9957-720A7D067704}">
      <dsp:nvSpPr>
        <dsp:cNvPr id="0" name=""/>
        <dsp:cNvSpPr/>
      </dsp:nvSpPr>
      <dsp:spPr>
        <a:xfrm>
          <a:off x="0" y="502"/>
          <a:ext cx="777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33AC33-4149-46C0-9B73-BC8E0BBD2541}">
      <dsp:nvSpPr>
        <dsp:cNvPr id="0" name=""/>
        <dsp:cNvSpPr/>
      </dsp:nvSpPr>
      <dsp:spPr>
        <a:xfrm>
          <a:off x="0" y="502"/>
          <a:ext cx="7772400" cy="587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/>
            <a:t>Jackie Berger</a:t>
          </a:r>
        </a:p>
      </dsp:txBody>
      <dsp:txXfrm>
        <a:off x="0" y="502"/>
        <a:ext cx="7772400" cy="587685"/>
      </dsp:txXfrm>
    </dsp:sp>
    <dsp:sp modelId="{5149C1B1-4759-4446-927D-06080FE5604A}">
      <dsp:nvSpPr>
        <dsp:cNvPr id="0" name=""/>
        <dsp:cNvSpPr/>
      </dsp:nvSpPr>
      <dsp:spPr>
        <a:xfrm>
          <a:off x="0" y="588187"/>
          <a:ext cx="777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F008D6-1FFB-4FF7-B1B8-FA69CFCC3821}">
      <dsp:nvSpPr>
        <dsp:cNvPr id="0" name=""/>
        <dsp:cNvSpPr/>
      </dsp:nvSpPr>
      <dsp:spPr>
        <a:xfrm>
          <a:off x="0" y="588187"/>
          <a:ext cx="7772400" cy="587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/>
            <a:t>APPRISE </a:t>
          </a:r>
        </a:p>
      </dsp:txBody>
      <dsp:txXfrm>
        <a:off x="0" y="588187"/>
        <a:ext cx="7772400" cy="587685"/>
      </dsp:txXfrm>
    </dsp:sp>
    <dsp:sp modelId="{CDF11568-1DBF-4AAB-92FC-9B6E584C6C86}">
      <dsp:nvSpPr>
        <dsp:cNvPr id="0" name=""/>
        <dsp:cNvSpPr/>
      </dsp:nvSpPr>
      <dsp:spPr>
        <a:xfrm>
          <a:off x="0" y="1175872"/>
          <a:ext cx="777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268455-5486-48F8-A4A2-78E757ADD216}">
      <dsp:nvSpPr>
        <dsp:cNvPr id="0" name=""/>
        <dsp:cNvSpPr/>
      </dsp:nvSpPr>
      <dsp:spPr>
        <a:xfrm>
          <a:off x="0" y="1175872"/>
          <a:ext cx="7772400" cy="587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/>
            <a:t>32 Nassau Street, Suite 200</a:t>
          </a:r>
        </a:p>
      </dsp:txBody>
      <dsp:txXfrm>
        <a:off x="0" y="1175872"/>
        <a:ext cx="7772400" cy="587685"/>
      </dsp:txXfrm>
    </dsp:sp>
    <dsp:sp modelId="{2F5B27A4-E9AE-47BB-B4DD-82D424FF883A}">
      <dsp:nvSpPr>
        <dsp:cNvPr id="0" name=""/>
        <dsp:cNvSpPr/>
      </dsp:nvSpPr>
      <dsp:spPr>
        <a:xfrm>
          <a:off x="0" y="1763557"/>
          <a:ext cx="777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EC9570-A1EB-4819-BDCB-56D5ACDFFEE6}">
      <dsp:nvSpPr>
        <dsp:cNvPr id="0" name=""/>
        <dsp:cNvSpPr/>
      </dsp:nvSpPr>
      <dsp:spPr>
        <a:xfrm>
          <a:off x="0" y="1763557"/>
          <a:ext cx="7772400" cy="587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Princeton, NJ 08540</a:t>
          </a:r>
        </a:p>
      </dsp:txBody>
      <dsp:txXfrm>
        <a:off x="0" y="1763557"/>
        <a:ext cx="7772400" cy="587685"/>
      </dsp:txXfrm>
    </dsp:sp>
    <dsp:sp modelId="{8756023F-CF3C-4779-AE4B-1ADBD0AF594F}">
      <dsp:nvSpPr>
        <dsp:cNvPr id="0" name=""/>
        <dsp:cNvSpPr/>
      </dsp:nvSpPr>
      <dsp:spPr>
        <a:xfrm>
          <a:off x="0" y="2351242"/>
          <a:ext cx="777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36EAD3-7126-4353-A448-80B473C03E41}">
      <dsp:nvSpPr>
        <dsp:cNvPr id="0" name=""/>
        <dsp:cNvSpPr/>
      </dsp:nvSpPr>
      <dsp:spPr>
        <a:xfrm>
          <a:off x="0" y="2351242"/>
          <a:ext cx="7772400" cy="587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/>
            <a:t>609-252-8009</a:t>
          </a:r>
        </a:p>
      </dsp:txBody>
      <dsp:txXfrm>
        <a:off x="0" y="2351242"/>
        <a:ext cx="7772400" cy="587685"/>
      </dsp:txXfrm>
    </dsp:sp>
    <dsp:sp modelId="{F2C50E6D-1C2F-4FEC-BE1C-E500D15B403A}">
      <dsp:nvSpPr>
        <dsp:cNvPr id="0" name=""/>
        <dsp:cNvSpPr/>
      </dsp:nvSpPr>
      <dsp:spPr>
        <a:xfrm>
          <a:off x="0" y="2938927"/>
          <a:ext cx="777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4FF6A7-0D37-449C-898C-18CCB6F85707}">
      <dsp:nvSpPr>
        <dsp:cNvPr id="0" name=""/>
        <dsp:cNvSpPr/>
      </dsp:nvSpPr>
      <dsp:spPr>
        <a:xfrm>
          <a:off x="0" y="2938927"/>
          <a:ext cx="7772400" cy="587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/>
            <a:t>jackie-berger@appriseinc.org</a:t>
          </a:r>
        </a:p>
      </dsp:txBody>
      <dsp:txXfrm>
        <a:off x="0" y="2938927"/>
        <a:ext cx="7772400" cy="587685"/>
      </dsp:txXfrm>
    </dsp:sp>
    <dsp:sp modelId="{19C2E2B3-6354-49AE-A8DB-5DF00815A597}">
      <dsp:nvSpPr>
        <dsp:cNvPr id="0" name=""/>
        <dsp:cNvSpPr/>
      </dsp:nvSpPr>
      <dsp:spPr>
        <a:xfrm>
          <a:off x="0" y="3526612"/>
          <a:ext cx="777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97450A-0C97-4AC4-8B06-C25435D43642}">
      <dsp:nvSpPr>
        <dsp:cNvPr id="0" name=""/>
        <dsp:cNvSpPr/>
      </dsp:nvSpPr>
      <dsp:spPr>
        <a:xfrm>
          <a:off x="0" y="3526612"/>
          <a:ext cx="7772400" cy="587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/>
            <a:t>www.appriseinc.org</a:t>
          </a:r>
        </a:p>
      </dsp:txBody>
      <dsp:txXfrm>
        <a:off x="0" y="3526612"/>
        <a:ext cx="7772400" cy="5876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101A8B-05CC-4287-A542-95B5D05B48B4}">
      <dsp:nvSpPr>
        <dsp:cNvPr id="0" name=""/>
        <dsp:cNvSpPr/>
      </dsp:nvSpPr>
      <dsp:spPr>
        <a:xfrm>
          <a:off x="0" y="214117"/>
          <a:ext cx="8528783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65C125-37FC-40D1-AD60-4EFAE49B88DF}">
      <dsp:nvSpPr>
        <dsp:cNvPr id="0" name=""/>
        <dsp:cNvSpPr/>
      </dsp:nvSpPr>
      <dsp:spPr>
        <a:xfrm>
          <a:off x="426439" y="7477"/>
          <a:ext cx="5970148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657" tIns="0" rIns="22565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LIEE Program Objectives</a:t>
          </a:r>
          <a:endParaRPr lang="en-US" sz="2000" kern="1200" dirty="0"/>
        </a:p>
      </dsp:txBody>
      <dsp:txXfrm>
        <a:off x="446614" y="27652"/>
        <a:ext cx="5929798" cy="372930"/>
      </dsp:txXfrm>
    </dsp:sp>
    <dsp:sp modelId="{72DB7631-3C5E-4D7A-9FE3-CBA9D50AA779}">
      <dsp:nvSpPr>
        <dsp:cNvPr id="0" name=""/>
        <dsp:cNvSpPr/>
      </dsp:nvSpPr>
      <dsp:spPr>
        <a:xfrm>
          <a:off x="0" y="849157"/>
          <a:ext cx="8528783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C9C907-85D9-4306-8485-6CB443BF7DA1}">
      <dsp:nvSpPr>
        <dsp:cNvPr id="0" name=""/>
        <dsp:cNvSpPr/>
      </dsp:nvSpPr>
      <dsp:spPr>
        <a:xfrm>
          <a:off x="426439" y="642517"/>
          <a:ext cx="5970148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657" tIns="0" rIns="22565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Regulatory Background &amp; Program Structure</a:t>
          </a:r>
          <a:endParaRPr lang="en-US" sz="2000" kern="1200" dirty="0"/>
        </a:p>
      </dsp:txBody>
      <dsp:txXfrm>
        <a:off x="446614" y="662692"/>
        <a:ext cx="5929798" cy="372930"/>
      </dsp:txXfrm>
    </dsp:sp>
    <dsp:sp modelId="{0AC3A797-D663-446B-954E-191FA9444E33}">
      <dsp:nvSpPr>
        <dsp:cNvPr id="0" name=""/>
        <dsp:cNvSpPr/>
      </dsp:nvSpPr>
      <dsp:spPr>
        <a:xfrm>
          <a:off x="0" y="1484197"/>
          <a:ext cx="8528783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45A516-0DD7-4FE5-BE0B-A548FEEB596D}">
      <dsp:nvSpPr>
        <dsp:cNvPr id="0" name=""/>
        <dsp:cNvSpPr/>
      </dsp:nvSpPr>
      <dsp:spPr>
        <a:xfrm>
          <a:off x="426439" y="1277557"/>
          <a:ext cx="5970148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657" tIns="0" rIns="22565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Low-Income Energy Burden</a:t>
          </a:r>
          <a:endParaRPr lang="en-US" sz="2000" kern="1200" dirty="0"/>
        </a:p>
      </dsp:txBody>
      <dsp:txXfrm>
        <a:off x="446614" y="1297732"/>
        <a:ext cx="5929798" cy="372930"/>
      </dsp:txXfrm>
    </dsp:sp>
    <dsp:sp modelId="{059FFC17-DA64-4FB5-9EDE-38CE3A5BB4C9}">
      <dsp:nvSpPr>
        <dsp:cNvPr id="0" name=""/>
        <dsp:cNvSpPr/>
      </dsp:nvSpPr>
      <dsp:spPr>
        <a:xfrm>
          <a:off x="0" y="2119237"/>
          <a:ext cx="8528783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174FD3-C757-408E-85B7-E3E74C98A548}">
      <dsp:nvSpPr>
        <dsp:cNvPr id="0" name=""/>
        <dsp:cNvSpPr/>
      </dsp:nvSpPr>
      <dsp:spPr>
        <a:xfrm>
          <a:off x="426439" y="1912597"/>
          <a:ext cx="5970148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657" tIns="0" rIns="22565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LIEE Funding &amp; Opportunities</a:t>
          </a:r>
          <a:endParaRPr lang="en-US" sz="2000" kern="1200" dirty="0"/>
        </a:p>
      </dsp:txBody>
      <dsp:txXfrm>
        <a:off x="446614" y="1932772"/>
        <a:ext cx="5929798" cy="372930"/>
      </dsp:txXfrm>
    </dsp:sp>
    <dsp:sp modelId="{1AD442E9-3D8B-4DBD-B7C6-9917D81C0837}">
      <dsp:nvSpPr>
        <dsp:cNvPr id="0" name=""/>
        <dsp:cNvSpPr/>
      </dsp:nvSpPr>
      <dsp:spPr>
        <a:xfrm>
          <a:off x="0" y="2754277"/>
          <a:ext cx="8528783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53E468-A440-4F07-9741-F1C1099DC607}">
      <dsp:nvSpPr>
        <dsp:cNvPr id="0" name=""/>
        <dsp:cNvSpPr/>
      </dsp:nvSpPr>
      <dsp:spPr>
        <a:xfrm>
          <a:off x="426439" y="2547637"/>
          <a:ext cx="5970148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657" tIns="0" rIns="22565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LIEE Barriers</a:t>
          </a:r>
          <a:endParaRPr lang="en-US" sz="2000" kern="1200" dirty="0"/>
        </a:p>
      </dsp:txBody>
      <dsp:txXfrm>
        <a:off x="446614" y="2567812"/>
        <a:ext cx="5929798" cy="372930"/>
      </dsp:txXfrm>
    </dsp:sp>
    <dsp:sp modelId="{3A60BE0A-697F-4206-BA4B-2ABB5133EE47}">
      <dsp:nvSpPr>
        <dsp:cNvPr id="0" name=""/>
        <dsp:cNvSpPr/>
      </dsp:nvSpPr>
      <dsp:spPr>
        <a:xfrm>
          <a:off x="0" y="3389317"/>
          <a:ext cx="8528783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BACDDF-CC02-479B-BEA3-B99B0AF002A9}">
      <dsp:nvSpPr>
        <dsp:cNvPr id="0" name=""/>
        <dsp:cNvSpPr/>
      </dsp:nvSpPr>
      <dsp:spPr>
        <a:xfrm>
          <a:off x="426439" y="3182677"/>
          <a:ext cx="5970148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657" tIns="0" rIns="22565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Policies &amp; Financing Mechanisms</a:t>
          </a:r>
          <a:endParaRPr lang="en-US" sz="2000" kern="1200" dirty="0"/>
        </a:p>
      </dsp:txBody>
      <dsp:txXfrm>
        <a:off x="446614" y="3202852"/>
        <a:ext cx="5929798" cy="372930"/>
      </dsp:txXfrm>
    </dsp:sp>
    <dsp:sp modelId="{E8AEE32E-E5D5-467A-9D35-6CC2FEB5EA29}">
      <dsp:nvSpPr>
        <dsp:cNvPr id="0" name=""/>
        <dsp:cNvSpPr/>
      </dsp:nvSpPr>
      <dsp:spPr>
        <a:xfrm>
          <a:off x="0" y="4024357"/>
          <a:ext cx="8528783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18D77D-CDE8-47D6-AB80-F2090C541504}">
      <dsp:nvSpPr>
        <dsp:cNvPr id="0" name=""/>
        <dsp:cNvSpPr/>
      </dsp:nvSpPr>
      <dsp:spPr>
        <a:xfrm>
          <a:off x="426439" y="3817717"/>
          <a:ext cx="5970148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657" tIns="0" rIns="22565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LIEE Program Evaluation</a:t>
          </a:r>
        </a:p>
      </dsp:txBody>
      <dsp:txXfrm>
        <a:off x="446614" y="3837892"/>
        <a:ext cx="5929798" cy="372930"/>
      </dsp:txXfrm>
    </dsp:sp>
    <dsp:sp modelId="{4C29FC86-1BAA-46FD-864C-49CF00AFC3D6}">
      <dsp:nvSpPr>
        <dsp:cNvPr id="0" name=""/>
        <dsp:cNvSpPr/>
      </dsp:nvSpPr>
      <dsp:spPr>
        <a:xfrm>
          <a:off x="0" y="4659397"/>
          <a:ext cx="8528783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4569A1-78B4-4DDD-A61E-5EED47C81D1F}">
      <dsp:nvSpPr>
        <dsp:cNvPr id="0" name=""/>
        <dsp:cNvSpPr/>
      </dsp:nvSpPr>
      <dsp:spPr>
        <a:xfrm>
          <a:off x="426439" y="4452757"/>
          <a:ext cx="5970148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657" tIns="0" rIns="22565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Findings &amp; Recommendations</a:t>
          </a:r>
        </a:p>
      </dsp:txBody>
      <dsp:txXfrm>
        <a:off x="446614" y="4472932"/>
        <a:ext cx="5929798" cy="3729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2358E6-0DC4-419A-99E9-358FEE96CD0C}">
      <dsp:nvSpPr>
        <dsp:cNvPr id="0" name=""/>
        <dsp:cNvSpPr/>
      </dsp:nvSpPr>
      <dsp:spPr>
        <a:xfrm>
          <a:off x="3523614" y="1484"/>
          <a:ext cx="5285422" cy="117738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Treat high users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Install cost-effective major measures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Ensure high quality work is delivered</a:t>
          </a:r>
          <a:endParaRPr lang="en-US" sz="1800" kern="1200" dirty="0"/>
        </a:p>
      </dsp:txBody>
      <dsp:txXfrm>
        <a:off x="3523614" y="148657"/>
        <a:ext cx="4843904" cy="883036"/>
      </dsp:txXfrm>
    </dsp:sp>
    <dsp:sp modelId="{88530A09-A5BE-4DF5-8AB4-0BFB927F2034}">
      <dsp:nvSpPr>
        <dsp:cNvPr id="0" name=""/>
        <dsp:cNvSpPr/>
      </dsp:nvSpPr>
      <dsp:spPr>
        <a:xfrm>
          <a:off x="0" y="1484"/>
          <a:ext cx="3523614" cy="11773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Energy Savings</a:t>
          </a:r>
          <a:endParaRPr lang="en-US" sz="3500" kern="1200" dirty="0"/>
        </a:p>
      </dsp:txBody>
      <dsp:txXfrm>
        <a:off x="57475" y="58959"/>
        <a:ext cx="3408664" cy="1062432"/>
      </dsp:txXfrm>
    </dsp:sp>
    <dsp:sp modelId="{581432D3-026F-4AAB-9C29-0FBF3D0D8F33}">
      <dsp:nvSpPr>
        <dsp:cNvPr id="0" name=""/>
        <dsp:cNvSpPr/>
      </dsp:nvSpPr>
      <dsp:spPr>
        <a:xfrm>
          <a:off x="3523614" y="1296604"/>
          <a:ext cx="5285422" cy="117738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Contribute to peak demand reduction goals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Defer new generation or transmission upgrades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Other programs may be more effective</a:t>
          </a:r>
          <a:endParaRPr lang="en-US" sz="1800" kern="1200" dirty="0"/>
        </a:p>
      </dsp:txBody>
      <dsp:txXfrm>
        <a:off x="3523614" y="1443777"/>
        <a:ext cx="4843904" cy="883036"/>
      </dsp:txXfrm>
    </dsp:sp>
    <dsp:sp modelId="{5C5EE7AF-0875-4ECB-B152-DEA823E6C9D4}">
      <dsp:nvSpPr>
        <dsp:cNvPr id="0" name=""/>
        <dsp:cNvSpPr/>
      </dsp:nvSpPr>
      <dsp:spPr>
        <a:xfrm>
          <a:off x="0" y="1296604"/>
          <a:ext cx="3523614" cy="11773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Peak Demand</a:t>
          </a:r>
          <a:endParaRPr lang="en-US" sz="3500" kern="1200" dirty="0"/>
        </a:p>
      </dsp:txBody>
      <dsp:txXfrm>
        <a:off x="57475" y="1354079"/>
        <a:ext cx="3408664" cy="1062432"/>
      </dsp:txXfrm>
    </dsp:sp>
    <dsp:sp modelId="{F0048CC3-61A0-4837-94B1-7642248106A4}">
      <dsp:nvSpPr>
        <dsp:cNvPr id="0" name=""/>
        <dsp:cNvSpPr/>
      </dsp:nvSpPr>
      <dsp:spPr>
        <a:xfrm>
          <a:off x="3523614" y="2591725"/>
          <a:ext cx="5285422" cy="117738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Portfolio, sector, program, or measure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Which test: TRC, UCT, SCT, RIM, PCT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Discount, avoided costs, baseline, measure life</a:t>
          </a:r>
          <a:endParaRPr lang="en-US" sz="1800" kern="1200" dirty="0"/>
        </a:p>
      </dsp:txBody>
      <dsp:txXfrm>
        <a:off x="3523614" y="2738898"/>
        <a:ext cx="4843904" cy="883036"/>
      </dsp:txXfrm>
    </dsp:sp>
    <dsp:sp modelId="{E0A084CC-24C4-476C-B55E-E83BCC6C96B7}">
      <dsp:nvSpPr>
        <dsp:cNvPr id="0" name=""/>
        <dsp:cNvSpPr/>
      </dsp:nvSpPr>
      <dsp:spPr>
        <a:xfrm>
          <a:off x="0" y="2591725"/>
          <a:ext cx="3523614" cy="11773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Cost-Effective Delivery</a:t>
          </a:r>
          <a:endParaRPr lang="en-US" sz="3500" kern="1200" dirty="0"/>
        </a:p>
      </dsp:txBody>
      <dsp:txXfrm>
        <a:off x="57475" y="2649200"/>
        <a:ext cx="3408664" cy="1062432"/>
      </dsp:txXfrm>
    </dsp:sp>
    <dsp:sp modelId="{A2FED41A-9BEF-4D7C-89A0-DFB8E8A49DBF}">
      <dsp:nvSpPr>
        <dsp:cNvPr id="0" name=""/>
        <dsp:cNvSpPr/>
      </dsp:nvSpPr>
      <dsp:spPr>
        <a:xfrm>
          <a:off x="3523614" y="3886846"/>
          <a:ext cx="5285422" cy="117738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Total number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Vulnerable, rural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Environmental justice, climate change vulnerable </a:t>
          </a:r>
          <a:endParaRPr lang="en-US" sz="1800" kern="1200" dirty="0"/>
        </a:p>
      </dsp:txBody>
      <dsp:txXfrm>
        <a:off x="3523614" y="4034019"/>
        <a:ext cx="4843904" cy="883036"/>
      </dsp:txXfrm>
    </dsp:sp>
    <dsp:sp modelId="{73777975-B64D-478F-9753-515569DFA8AC}">
      <dsp:nvSpPr>
        <dsp:cNvPr id="0" name=""/>
        <dsp:cNvSpPr/>
      </dsp:nvSpPr>
      <dsp:spPr>
        <a:xfrm>
          <a:off x="0" y="3886846"/>
          <a:ext cx="3523614" cy="11773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Households Served</a:t>
          </a:r>
          <a:endParaRPr lang="en-US" sz="3500" kern="1200" dirty="0"/>
        </a:p>
      </dsp:txBody>
      <dsp:txXfrm>
        <a:off x="57475" y="3944321"/>
        <a:ext cx="3408664" cy="10624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2358E6-0DC4-419A-99E9-358FEE96CD0C}">
      <dsp:nvSpPr>
        <dsp:cNvPr id="0" name=""/>
        <dsp:cNvSpPr/>
      </dsp:nvSpPr>
      <dsp:spPr>
        <a:xfrm>
          <a:off x="3523614" y="1731"/>
          <a:ext cx="5285422" cy="93745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Direct: mold, venting, CO, gas leaks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Indirect: temperature, affordability</a:t>
          </a:r>
          <a:endParaRPr lang="en-US" sz="2300" kern="1200" dirty="0"/>
        </a:p>
      </dsp:txBody>
      <dsp:txXfrm>
        <a:off x="3523614" y="118913"/>
        <a:ext cx="4933877" cy="703089"/>
      </dsp:txXfrm>
    </dsp:sp>
    <dsp:sp modelId="{88530A09-A5BE-4DF5-8AB4-0BFB927F2034}">
      <dsp:nvSpPr>
        <dsp:cNvPr id="0" name=""/>
        <dsp:cNvSpPr/>
      </dsp:nvSpPr>
      <dsp:spPr>
        <a:xfrm>
          <a:off x="0" y="1731"/>
          <a:ext cx="3523614" cy="9374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Health &amp; Safety</a:t>
          </a:r>
          <a:endParaRPr lang="en-US" sz="2800" kern="1200" dirty="0"/>
        </a:p>
      </dsp:txBody>
      <dsp:txXfrm>
        <a:off x="45763" y="47494"/>
        <a:ext cx="3432088" cy="845927"/>
      </dsp:txXfrm>
    </dsp:sp>
    <dsp:sp modelId="{581432D3-026F-4AAB-9C29-0FBF3D0D8F33}">
      <dsp:nvSpPr>
        <dsp:cNvPr id="0" name=""/>
        <dsp:cNvSpPr/>
      </dsp:nvSpPr>
      <dsp:spPr>
        <a:xfrm>
          <a:off x="3523614" y="1032930"/>
          <a:ext cx="5285422" cy="93745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Reduce energy bills for high usage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Energy burden statistics</a:t>
          </a:r>
          <a:endParaRPr lang="en-US" sz="2300" kern="1200" dirty="0"/>
        </a:p>
      </dsp:txBody>
      <dsp:txXfrm>
        <a:off x="3523614" y="1150112"/>
        <a:ext cx="4933877" cy="703089"/>
      </dsp:txXfrm>
    </dsp:sp>
    <dsp:sp modelId="{5C5EE7AF-0875-4ECB-B152-DEA823E6C9D4}">
      <dsp:nvSpPr>
        <dsp:cNvPr id="0" name=""/>
        <dsp:cNvSpPr/>
      </dsp:nvSpPr>
      <dsp:spPr>
        <a:xfrm>
          <a:off x="0" y="1032930"/>
          <a:ext cx="3523614" cy="9374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Energy Affordability</a:t>
          </a:r>
          <a:endParaRPr lang="en-US" sz="2800" kern="1200" dirty="0"/>
        </a:p>
      </dsp:txBody>
      <dsp:txXfrm>
        <a:off x="45763" y="1078693"/>
        <a:ext cx="3432088" cy="845927"/>
      </dsp:txXfrm>
    </dsp:sp>
    <dsp:sp modelId="{F0048CC3-61A0-4837-94B1-7642248106A4}">
      <dsp:nvSpPr>
        <dsp:cNvPr id="0" name=""/>
        <dsp:cNvSpPr/>
      </dsp:nvSpPr>
      <dsp:spPr>
        <a:xfrm>
          <a:off x="3523614" y="2064129"/>
          <a:ext cx="5285422" cy="93745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Target dirty fuels, urban areas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Electricity usage</a:t>
          </a:r>
          <a:endParaRPr lang="en-US" sz="2300" kern="1200" dirty="0"/>
        </a:p>
      </dsp:txBody>
      <dsp:txXfrm>
        <a:off x="3523614" y="2181311"/>
        <a:ext cx="4933877" cy="703089"/>
      </dsp:txXfrm>
    </dsp:sp>
    <dsp:sp modelId="{E0A084CC-24C4-476C-B55E-E83BCC6C96B7}">
      <dsp:nvSpPr>
        <dsp:cNvPr id="0" name=""/>
        <dsp:cNvSpPr/>
      </dsp:nvSpPr>
      <dsp:spPr>
        <a:xfrm>
          <a:off x="0" y="2064129"/>
          <a:ext cx="3523614" cy="9374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Environmental Impact</a:t>
          </a:r>
          <a:endParaRPr lang="en-US" sz="2800" kern="1200" dirty="0"/>
        </a:p>
      </dsp:txBody>
      <dsp:txXfrm>
        <a:off x="45763" y="2109892"/>
        <a:ext cx="3432088" cy="845927"/>
      </dsp:txXfrm>
    </dsp:sp>
    <dsp:sp modelId="{A2FED41A-9BEF-4D7C-89A0-DFB8E8A49DBF}">
      <dsp:nvSpPr>
        <dsp:cNvPr id="0" name=""/>
        <dsp:cNvSpPr/>
      </dsp:nvSpPr>
      <dsp:spPr>
        <a:xfrm>
          <a:off x="3523614" y="3095328"/>
          <a:ext cx="5285422" cy="93745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Create local jobs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Increase output</a:t>
          </a:r>
          <a:endParaRPr lang="en-US" sz="2300" kern="1200" dirty="0"/>
        </a:p>
      </dsp:txBody>
      <dsp:txXfrm>
        <a:off x="3523614" y="3212510"/>
        <a:ext cx="4933877" cy="703089"/>
      </dsp:txXfrm>
    </dsp:sp>
    <dsp:sp modelId="{73777975-B64D-478F-9753-515569DFA8AC}">
      <dsp:nvSpPr>
        <dsp:cNvPr id="0" name=""/>
        <dsp:cNvSpPr/>
      </dsp:nvSpPr>
      <dsp:spPr>
        <a:xfrm>
          <a:off x="0" y="3095328"/>
          <a:ext cx="3523614" cy="9374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Economic Development</a:t>
          </a:r>
          <a:endParaRPr lang="en-US" sz="2800" kern="1200" dirty="0"/>
        </a:p>
      </dsp:txBody>
      <dsp:txXfrm>
        <a:off x="45763" y="3141091"/>
        <a:ext cx="3432088" cy="845927"/>
      </dsp:txXfrm>
    </dsp:sp>
    <dsp:sp modelId="{E5CEBAAB-1F93-44B5-9EE4-07CE15256C92}">
      <dsp:nvSpPr>
        <dsp:cNvPr id="0" name=""/>
        <dsp:cNvSpPr/>
      </dsp:nvSpPr>
      <dsp:spPr>
        <a:xfrm>
          <a:off x="3523614" y="4126527"/>
          <a:ext cx="5285422" cy="93745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Test new measures or systems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Pilot test, longer term improvements</a:t>
          </a:r>
          <a:endParaRPr lang="en-US" sz="2300" kern="1200" dirty="0"/>
        </a:p>
      </dsp:txBody>
      <dsp:txXfrm>
        <a:off x="3523614" y="4243709"/>
        <a:ext cx="4933877" cy="703089"/>
      </dsp:txXfrm>
    </dsp:sp>
    <dsp:sp modelId="{5CDE30A2-B4A7-4D98-AC2E-886CBF81FCB5}">
      <dsp:nvSpPr>
        <dsp:cNvPr id="0" name=""/>
        <dsp:cNvSpPr/>
      </dsp:nvSpPr>
      <dsp:spPr>
        <a:xfrm>
          <a:off x="0" y="4126527"/>
          <a:ext cx="3523614" cy="9374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Innovative Methods</a:t>
          </a:r>
          <a:endParaRPr lang="en-US" sz="2800" kern="1200" dirty="0"/>
        </a:p>
      </dsp:txBody>
      <dsp:txXfrm>
        <a:off x="45763" y="4172290"/>
        <a:ext cx="3432088" cy="84592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9129CA-CE9C-418D-B2B6-AC5D0A3F0CB8}">
      <dsp:nvSpPr>
        <dsp:cNvPr id="0" name=""/>
        <dsp:cNvSpPr/>
      </dsp:nvSpPr>
      <dsp:spPr>
        <a:xfrm>
          <a:off x="3286" y="457137"/>
          <a:ext cx="1976063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Colorado</a:t>
          </a:r>
          <a:endParaRPr lang="en-US" sz="1700" kern="1200" dirty="0"/>
        </a:p>
      </dsp:txBody>
      <dsp:txXfrm>
        <a:off x="3286" y="457137"/>
        <a:ext cx="1976063" cy="489600"/>
      </dsp:txXfrm>
    </dsp:sp>
    <dsp:sp modelId="{4C372581-CB75-4459-81C3-9B7F4905FD3A}">
      <dsp:nvSpPr>
        <dsp:cNvPr id="0" name=""/>
        <dsp:cNvSpPr/>
      </dsp:nvSpPr>
      <dsp:spPr>
        <a:xfrm>
          <a:off x="3286" y="946737"/>
          <a:ext cx="1976063" cy="37929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LIEE required, EOC administration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Community Solar Gardens, 5% LI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Eligibility: 80% AMI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Projected savings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TRC, 25% adder for NEBs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Coordination between utility and WAP</a:t>
          </a:r>
          <a:endParaRPr lang="en-US" sz="1700" kern="1200" dirty="0"/>
        </a:p>
      </dsp:txBody>
      <dsp:txXfrm>
        <a:off x="3286" y="946737"/>
        <a:ext cx="1976063" cy="3792989"/>
      </dsp:txXfrm>
    </dsp:sp>
    <dsp:sp modelId="{A1CBC9B4-C1E4-49E0-82EF-FA44E804E151}">
      <dsp:nvSpPr>
        <dsp:cNvPr id="0" name=""/>
        <dsp:cNvSpPr/>
      </dsp:nvSpPr>
      <dsp:spPr>
        <a:xfrm>
          <a:off x="2255999" y="457137"/>
          <a:ext cx="1976063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Illinois</a:t>
          </a:r>
          <a:endParaRPr lang="en-US" sz="1700" kern="1200" dirty="0"/>
        </a:p>
      </dsp:txBody>
      <dsp:txXfrm>
        <a:off x="2255999" y="457137"/>
        <a:ext cx="1976063" cy="489600"/>
      </dsp:txXfrm>
    </dsp:sp>
    <dsp:sp modelId="{09A3318A-6A12-477B-9B0E-1F759A55359A}">
      <dsp:nvSpPr>
        <dsp:cNvPr id="0" name=""/>
        <dsp:cNvSpPr/>
      </dsp:nvSpPr>
      <dsp:spPr>
        <a:xfrm>
          <a:off x="2255999" y="946737"/>
          <a:ext cx="1976063" cy="37929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1/2018: FEJA LIEE Funding utility admin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Solar for All LI included, job training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Eligibility: 80% AMI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Projected savings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Cost-effectiveness not required for LIEE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Coordination uncertain</a:t>
          </a:r>
          <a:endParaRPr lang="en-US" sz="1700" kern="1200" dirty="0"/>
        </a:p>
      </dsp:txBody>
      <dsp:txXfrm>
        <a:off x="2255999" y="946737"/>
        <a:ext cx="1976063" cy="3792989"/>
      </dsp:txXfrm>
    </dsp:sp>
    <dsp:sp modelId="{DBA9EE4A-B7CE-4B7D-8CE1-B0457EDBB649}">
      <dsp:nvSpPr>
        <dsp:cNvPr id="0" name=""/>
        <dsp:cNvSpPr/>
      </dsp:nvSpPr>
      <dsp:spPr>
        <a:xfrm>
          <a:off x="4508711" y="457137"/>
          <a:ext cx="1976063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New Jersey</a:t>
          </a:r>
          <a:endParaRPr lang="en-US" sz="1700" kern="1200" dirty="0"/>
        </a:p>
      </dsp:txBody>
      <dsp:txXfrm>
        <a:off x="4508711" y="457137"/>
        <a:ext cx="1976063" cy="489600"/>
      </dsp:txXfrm>
    </dsp:sp>
    <dsp:sp modelId="{9D28C660-4EBF-4B41-97FA-568AA54F2419}">
      <dsp:nvSpPr>
        <dsp:cNvPr id="0" name=""/>
        <dsp:cNvSpPr/>
      </dsp:nvSpPr>
      <dsp:spPr>
        <a:xfrm>
          <a:off x="4508711" y="946737"/>
          <a:ext cx="1976063" cy="37929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Utility collaborative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Eligibility: 225% FPL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Periodic billing analysis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Cost-effectiveness not required for LIEE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Coordination between electric &amp; gas utilities, working to improve WAP coordination</a:t>
          </a:r>
          <a:endParaRPr lang="en-US" sz="1700" kern="1200" dirty="0"/>
        </a:p>
      </dsp:txBody>
      <dsp:txXfrm>
        <a:off x="4508711" y="946737"/>
        <a:ext cx="1976063" cy="3792989"/>
      </dsp:txXfrm>
    </dsp:sp>
    <dsp:sp modelId="{02962B04-DD39-4211-8177-05723666E5D8}">
      <dsp:nvSpPr>
        <dsp:cNvPr id="0" name=""/>
        <dsp:cNvSpPr/>
      </dsp:nvSpPr>
      <dsp:spPr>
        <a:xfrm>
          <a:off x="6761424" y="457137"/>
          <a:ext cx="1976063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Pennsylvania</a:t>
          </a:r>
          <a:endParaRPr lang="en-US" sz="1700" kern="1200" dirty="0"/>
        </a:p>
      </dsp:txBody>
      <dsp:txXfrm>
        <a:off x="6761424" y="457137"/>
        <a:ext cx="1976063" cy="489600"/>
      </dsp:txXfrm>
    </dsp:sp>
    <dsp:sp modelId="{D8EBC801-C277-4885-83EF-1B30C1352B18}">
      <dsp:nvSpPr>
        <dsp:cNvPr id="0" name=""/>
        <dsp:cNvSpPr/>
      </dsp:nvSpPr>
      <dsp:spPr>
        <a:xfrm>
          <a:off x="6761424" y="946737"/>
          <a:ext cx="1976063" cy="37929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LIURP &amp; Act 129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Low-income requirements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Eligibility: 150%/200% FPL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LIURP: Annual billing analysis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Act 129: Projected savings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Cost-effectiveness not required for LIEE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Little coordination</a:t>
          </a:r>
          <a:endParaRPr lang="en-US" sz="1700" kern="1200" dirty="0"/>
        </a:p>
      </dsp:txBody>
      <dsp:txXfrm>
        <a:off x="6761424" y="946737"/>
        <a:ext cx="1976063" cy="379298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4418D2-27D2-4195-B9AE-A4C4FAF6D071}">
      <dsp:nvSpPr>
        <dsp:cNvPr id="0" name=""/>
        <dsp:cNvSpPr/>
      </dsp:nvSpPr>
      <dsp:spPr>
        <a:xfrm>
          <a:off x="0" y="503006"/>
          <a:ext cx="77724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60AC10-69A9-4F6F-B5B5-619F562FFD2F}">
      <dsp:nvSpPr>
        <dsp:cNvPr id="0" name=""/>
        <dsp:cNvSpPr/>
      </dsp:nvSpPr>
      <dsp:spPr>
        <a:xfrm>
          <a:off x="388620" y="163526"/>
          <a:ext cx="544068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Ratepayer Funding</a:t>
          </a:r>
          <a:endParaRPr lang="en-US" sz="2300" kern="1200" dirty="0"/>
        </a:p>
      </dsp:txBody>
      <dsp:txXfrm>
        <a:off x="421764" y="196670"/>
        <a:ext cx="5374392" cy="612672"/>
      </dsp:txXfrm>
    </dsp:sp>
    <dsp:sp modelId="{2AC9C430-1F7F-40ED-A4E6-6FD53F7E8BDE}">
      <dsp:nvSpPr>
        <dsp:cNvPr id="0" name=""/>
        <dsp:cNvSpPr/>
      </dsp:nvSpPr>
      <dsp:spPr>
        <a:xfrm>
          <a:off x="0" y="1546286"/>
          <a:ext cx="7772400" cy="9599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479044" rIns="603225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Annual appropriations provided by Congress</a:t>
          </a:r>
          <a:endParaRPr lang="en-US" sz="2300" kern="1200" dirty="0"/>
        </a:p>
      </dsp:txBody>
      <dsp:txXfrm>
        <a:off x="0" y="1546286"/>
        <a:ext cx="7772400" cy="959962"/>
      </dsp:txXfrm>
    </dsp:sp>
    <dsp:sp modelId="{4344FAA2-EDC7-4214-8FC5-0EE642C4EC64}">
      <dsp:nvSpPr>
        <dsp:cNvPr id="0" name=""/>
        <dsp:cNvSpPr/>
      </dsp:nvSpPr>
      <dsp:spPr>
        <a:xfrm>
          <a:off x="388620" y="1206806"/>
          <a:ext cx="544068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Department of Energy Weatherization Assistance Program</a:t>
          </a:r>
          <a:endParaRPr lang="en-US" sz="2300" kern="1200" dirty="0"/>
        </a:p>
      </dsp:txBody>
      <dsp:txXfrm>
        <a:off x="421764" y="1239950"/>
        <a:ext cx="5374392" cy="612672"/>
      </dsp:txXfrm>
    </dsp:sp>
    <dsp:sp modelId="{334A569E-F167-479C-96EC-A9126EEDBBDC}">
      <dsp:nvSpPr>
        <dsp:cNvPr id="0" name=""/>
        <dsp:cNvSpPr/>
      </dsp:nvSpPr>
      <dsp:spPr>
        <a:xfrm>
          <a:off x="0" y="2969929"/>
          <a:ext cx="7772400" cy="1666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25" tIns="479044" rIns="603225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Up to 15% of block grants can be used to fund WAP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Up to 25% can be used to fund WAP with a waiver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48 states transferred funds to WAP in 2015</a:t>
          </a:r>
          <a:endParaRPr lang="en-US" sz="2300" kern="1200" dirty="0"/>
        </a:p>
      </dsp:txBody>
      <dsp:txXfrm>
        <a:off x="0" y="2969929"/>
        <a:ext cx="7772400" cy="1666350"/>
      </dsp:txXfrm>
    </dsp:sp>
    <dsp:sp modelId="{D95A15BF-A0D2-4D41-8BBD-E48C5BE3FC17}">
      <dsp:nvSpPr>
        <dsp:cNvPr id="0" name=""/>
        <dsp:cNvSpPr/>
      </dsp:nvSpPr>
      <dsp:spPr>
        <a:xfrm>
          <a:off x="388620" y="2630449"/>
          <a:ext cx="544068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LIHEAP</a:t>
          </a:r>
          <a:endParaRPr lang="en-US" sz="2300" kern="1200" dirty="0"/>
        </a:p>
      </dsp:txBody>
      <dsp:txXfrm>
        <a:off x="421764" y="2663593"/>
        <a:ext cx="5374392" cy="61267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48F900-24CB-4A67-8161-4FE4D0B9CE71}">
      <dsp:nvSpPr>
        <dsp:cNvPr id="0" name=""/>
        <dsp:cNvSpPr/>
      </dsp:nvSpPr>
      <dsp:spPr>
        <a:xfrm>
          <a:off x="4658" y="0"/>
          <a:ext cx="1634565" cy="498951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Economic</a:t>
          </a:r>
          <a:endParaRPr lang="en-US" sz="2200" kern="1200" dirty="0"/>
        </a:p>
      </dsp:txBody>
      <dsp:txXfrm>
        <a:off x="4658" y="0"/>
        <a:ext cx="1634565" cy="1496853"/>
      </dsp:txXfrm>
    </dsp:sp>
    <dsp:sp modelId="{FC7D8149-FFED-4C54-8DDA-25CF1937E9DA}">
      <dsp:nvSpPr>
        <dsp:cNvPr id="0" name=""/>
        <dsp:cNvSpPr/>
      </dsp:nvSpPr>
      <dsp:spPr>
        <a:xfrm>
          <a:off x="168114" y="1497097"/>
          <a:ext cx="1307652" cy="4790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Up-front investment</a:t>
          </a:r>
          <a:endParaRPr lang="en-US" sz="1100" kern="1200" dirty="0"/>
        </a:p>
      </dsp:txBody>
      <dsp:txXfrm>
        <a:off x="182144" y="1511127"/>
        <a:ext cx="1279592" cy="450974"/>
      </dsp:txXfrm>
    </dsp:sp>
    <dsp:sp modelId="{01240475-BDA5-4A33-8648-83B213328AD5}">
      <dsp:nvSpPr>
        <dsp:cNvPr id="0" name=""/>
        <dsp:cNvSpPr/>
      </dsp:nvSpPr>
      <dsp:spPr>
        <a:xfrm>
          <a:off x="168114" y="2049829"/>
          <a:ext cx="1307652" cy="4790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Landlord/ tenant split incentive</a:t>
          </a:r>
          <a:endParaRPr lang="en-US" sz="1100" kern="1200" dirty="0"/>
        </a:p>
      </dsp:txBody>
      <dsp:txXfrm>
        <a:off x="182144" y="2063859"/>
        <a:ext cx="1279592" cy="450974"/>
      </dsp:txXfrm>
    </dsp:sp>
    <dsp:sp modelId="{D6C3AF0F-76C2-4560-962F-8862B4E25F73}">
      <dsp:nvSpPr>
        <dsp:cNvPr id="0" name=""/>
        <dsp:cNvSpPr/>
      </dsp:nvSpPr>
      <dsp:spPr>
        <a:xfrm>
          <a:off x="186487" y="2590065"/>
          <a:ext cx="1307652" cy="4790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Asymmetric cost-effectiveness testing</a:t>
          </a:r>
          <a:endParaRPr lang="en-US" sz="1100" kern="1200" dirty="0"/>
        </a:p>
      </dsp:txBody>
      <dsp:txXfrm>
        <a:off x="200517" y="2604095"/>
        <a:ext cx="1279592" cy="450974"/>
      </dsp:txXfrm>
    </dsp:sp>
    <dsp:sp modelId="{8CC64141-FBA9-4701-8351-56A741CB7AC7}">
      <dsp:nvSpPr>
        <dsp:cNvPr id="0" name=""/>
        <dsp:cNvSpPr/>
      </dsp:nvSpPr>
      <dsp:spPr>
        <a:xfrm>
          <a:off x="168114" y="3155294"/>
          <a:ext cx="1307652" cy="4790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Low-income  baseline </a:t>
          </a:r>
          <a:endParaRPr lang="en-US" sz="1100" kern="1200" dirty="0"/>
        </a:p>
      </dsp:txBody>
      <dsp:txXfrm>
        <a:off x="182144" y="3169324"/>
        <a:ext cx="1279592" cy="450974"/>
      </dsp:txXfrm>
    </dsp:sp>
    <dsp:sp modelId="{EEB14816-72E0-4459-A8B8-C3DD405134E8}">
      <dsp:nvSpPr>
        <dsp:cNvPr id="0" name=""/>
        <dsp:cNvSpPr/>
      </dsp:nvSpPr>
      <dsp:spPr>
        <a:xfrm>
          <a:off x="168114" y="3708026"/>
          <a:ext cx="1307652" cy="4790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Utility disincentives</a:t>
          </a:r>
          <a:endParaRPr lang="en-US" sz="1100" kern="1200" dirty="0"/>
        </a:p>
      </dsp:txBody>
      <dsp:txXfrm>
        <a:off x="182144" y="3722056"/>
        <a:ext cx="1279592" cy="450974"/>
      </dsp:txXfrm>
    </dsp:sp>
    <dsp:sp modelId="{C1E43816-1441-4027-961A-58417E4760D5}">
      <dsp:nvSpPr>
        <dsp:cNvPr id="0" name=""/>
        <dsp:cNvSpPr/>
      </dsp:nvSpPr>
      <dsp:spPr>
        <a:xfrm>
          <a:off x="168114" y="4260759"/>
          <a:ext cx="1307652" cy="4790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Raided funds</a:t>
          </a:r>
          <a:endParaRPr lang="en-US" sz="1100" kern="1200" dirty="0"/>
        </a:p>
      </dsp:txBody>
      <dsp:txXfrm>
        <a:off x="182144" y="4274789"/>
        <a:ext cx="1279592" cy="450974"/>
      </dsp:txXfrm>
    </dsp:sp>
    <dsp:sp modelId="{793544D2-04C4-4864-85AA-19F2A7FEFD47}">
      <dsp:nvSpPr>
        <dsp:cNvPr id="0" name=""/>
        <dsp:cNvSpPr/>
      </dsp:nvSpPr>
      <dsp:spPr>
        <a:xfrm>
          <a:off x="1761815" y="0"/>
          <a:ext cx="1634565" cy="498951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Transactions Costs</a:t>
          </a:r>
          <a:endParaRPr lang="en-US" sz="2200" kern="1200" dirty="0"/>
        </a:p>
      </dsp:txBody>
      <dsp:txXfrm>
        <a:off x="1761815" y="0"/>
        <a:ext cx="1634565" cy="1496853"/>
      </dsp:txXfrm>
    </dsp:sp>
    <dsp:sp modelId="{5519AA14-F7D5-465D-8C6C-6BCD5E59401A}">
      <dsp:nvSpPr>
        <dsp:cNvPr id="0" name=""/>
        <dsp:cNvSpPr/>
      </dsp:nvSpPr>
      <dsp:spPr>
        <a:xfrm>
          <a:off x="1925272" y="1497280"/>
          <a:ext cx="1307652" cy="980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Application</a:t>
          </a:r>
          <a:endParaRPr lang="en-US" sz="1100" kern="1200" dirty="0"/>
        </a:p>
      </dsp:txBody>
      <dsp:txXfrm>
        <a:off x="1953982" y="1525990"/>
        <a:ext cx="1250232" cy="922819"/>
      </dsp:txXfrm>
    </dsp:sp>
    <dsp:sp modelId="{E92D328B-90FE-48D0-8395-86A8365B3544}">
      <dsp:nvSpPr>
        <dsp:cNvPr id="0" name=""/>
        <dsp:cNvSpPr/>
      </dsp:nvSpPr>
      <dsp:spPr>
        <a:xfrm>
          <a:off x="1925272" y="2628325"/>
          <a:ext cx="1307652" cy="980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Landlord permission</a:t>
          </a:r>
          <a:endParaRPr lang="en-US" sz="1100" kern="1200" dirty="0"/>
        </a:p>
      </dsp:txBody>
      <dsp:txXfrm>
        <a:off x="1953982" y="2657035"/>
        <a:ext cx="1250232" cy="922819"/>
      </dsp:txXfrm>
    </dsp:sp>
    <dsp:sp modelId="{2F46910A-B0D8-44AD-8CFB-7407CA3DF9F1}">
      <dsp:nvSpPr>
        <dsp:cNvPr id="0" name=""/>
        <dsp:cNvSpPr/>
      </dsp:nvSpPr>
      <dsp:spPr>
        <a:xfrm>
          <a:off x="1925272" y="3759371"/>
          <a:ext cx="1307652" cy="980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Readying the home</a:t>
          </a:r>
        </a:p>
      </dsp:txBody>
      <dsp:txXfrm>
        <a:off x="1953982" y="3788081"/>
        <a:ext cx="1250232" cy="922819"/>
      </dsp:txXfrm>
    </dsp:sp>
    <dsp:sp modelId="{870F144C-3598-44A6-BE12-3489E8F8D9CD}">
      <dsp:nvSpPr>
        <dsp:cNvPr id="0" name=""/>
        <dsp:cNvSpPr/>
      </dsp:nvSpPr>
      <dsp:spPr>
        <a:xfrm>
          <a:off x="3518973" y="0"/>
          <a:ext cx="1634565" cy="498951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Social Costs</a:t>
          </a:r>
          <a:endParaRPr lang="en-US" sz="2200" kern="1200" dirty="0"/>
        </a:p>
      </dsp:txBody>
      <dsp:txXfrm>
        <a:off x="3518973" y="0"/>
        <a:ext cx="1634565" cy="1496853"/>
      </dsp:txXfrm>
    </dsp:sp>
    <dsp:sp modelId="{DFA21F09-D3F5-4528-91C9-8E265B6387FA}">
      <dsp:nvSpPr>
        <dsp:cNvPr id="0" name=""/>
        <dsp:cNvSpPr/>
      </dsp:nvSpPr>
      <dsp:spPr>
        <a:xfrm>
          <a:off x="3682429" y="1497767"/>
          <a:ext cx="1307652" cy="3570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Home tenure</a:t>
          </a:r>
          <a:endParaRPr lang="en-US" sz="1100" kern="1200" dirty="0"/>
        </a:p>
      </dsp:txBody>
      <dsp:txXfrm>
        <a:off x="3692888" y="1508226"/>
        <a:ext cx="1286734" cy="336180"/>
      </dsp:txXfrm>
    </dsp:sp>
    <dsp:sp modelId="{130024FC-C6D9-4F7D-BA02-9FD09F86DE43}">
      <dsp:nvSpPr>
        <dsp:cNvPr id="0" name=""/>
        <dsp:cNvSpPr/>
      </dsp:nvSpPr>
      <dsp:spPr>
        <a:xfrm>
          <a:off x="3682429" y="1909804"/>
          <a:ext cx="1307652" cy="3570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Trust</a:t>
          </a:r>
          <a:endParaRPr lang="en-US" sz="1100" kern="1200" dirty="0"/>
        </a:p>
      </dsp:txBody>
      <dsp:txXfrm>
        <a:off x="3692888" y="1920263"/>
        <a:ext cx="1286734" cy="336180"/>
      </dsp:txXfrm>
    </dsp:sp>
    <dsp:sp modelId="{1F3A42B2-276C-474A-908A-6A4509CF4F02}">
      <dsp:nvSpPr>
        <dsp:cNvPr id="0" name=""/>
        <dsp:cNvSpPr/>
      </dsp:nvSpPr>
      <dsp:spPr>
        <a:xfrm>
          <a:off x="3682429" y="2321841"/>
          <a:ext cx="1307652" cy="3570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Scheduling</a:t>
          </a:r>
          <a:endParaRPr lang="en-US" sz="1100" kern="1200" dirty="0"/>
        </a:p>
      </dsp:txBody>
      <dsp:txXfrm>
        <a:off x="3692888" y="2332300"/>
        <a:ext cx="1286734" cy="336180"/>
      </dsp:txXfrm>
    </dsp:sp>
    <dsp:sp modelId="{FDA07C36-0582-4B6B-93C2-D436C6942A25}">
      <dsp:nvSpPr>
        <dsp:cNvPr id="0" name=""/>
        <dsp:cNvSpPr/>
      </dsp:nvSpPr>
      <dsp:spPr>
        <a:xfrm>
          <a:off x="3682429" y="2733877"/>
          <a:ext cx="1307652" cy="3570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Language barriers</a:t>
          </a:r>
          <a:endParaRPr lang="en-US" sz="1100" kern="1200" dirty="0"/>
        </a:p>
      </dsp:txBody>
      <dsp:txXfrm>
        <a:off x="3692888" y="2744336"/>
        <a:ext cx="1286734" cy="336180"/>
      </dsp:txXfrm>
    </dsp:sp>
    <dsp:sp modelId="{FF434D3B-A1BF-41E1-8CFF-461654A4520B}">
      <dsp:nvSpPr>
        <dsp:cNvPr id="0" name=""/>
        <dsp:cNvSpPr/>
      </dsp:nvSpPr>
      <dsp:spPr>
        <a:xfrm>
          <a:off x="3682429" y="3145914"/>
          <a:ext cx="1307652" cy="3570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Literacy</a:t>
          </a:r>
          <a:endParaRPr lang="en-US" sz="1100" kern="1200" dirty="0"/>
        </a:p>
      </dsp:txBody>
      <dsp:txXfrm>
        <a:off x="3692888" y="3156373"/>
        <a:ext cx="1286734" cy="336180"/>
      </dsp:txXfrm>
    </dsp:sp>
    <dsp:sp modelId="{3568879C-2984-4013-9300-AF82ED5215DB}">
      <dsp:nvSpPr>
        <dsp:cNvPr id="0" name=""/>
        <dsp:cNvSpPr/>
      </dsp:nvSpPr>
      <dsp:spPr>
        <a:xfrm>
          <a:off x="3682429" y="3557951"/>
          <a:ext cx="1307652" cy="3570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Immigration status</a:t>
          </a:r>
          <a:endParaRPr lang="en-US" sz="1100" kern="1200" dirty="0"/>
        </a:p>
      </dsp:txBody>
      <dsp:txXfrm>
        <a:off x="3692888" y="3568410"/>
        <a:ext cx="1286734" cy="336180"/>
      </dsp:txXfrm>
    </dsp:sp>
    <dsp:sp modelId="{A491EC57-CF80-4ED5-B453-09D18C866BD0}">
      <dsp:nvSpPr>
        <dsp:cNvPr id="0" name=""/>
        <dsp:cNvSpPr/>
      </dsp:nvSpPr>
      <dsp:spPr>
        <a:xfrm>
          <a:off x="3682429" y="3969988"/>
          <a:ext cx="1307652" cy="3570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/>
            <a:t>Neighborhoods</a:t>
          </a:r>
          <a:endParaRPr lang="en-US" sz="1100" kern="1200" dirty="0"/>
        </a:p>
      </dsp:txBody>
      <dsp:txXfrm>
        <a:off x="3692888" y="3980447"/>
        <a:ext cx="1286734" cy="336180"/>
      </dsp:txXfrm>
    </dsp:sp>
    <dsp:sp modelId="{E1D7DBE2-9F10-4E61-8C11-D1A7595B5FC4}">
      <dsp:nvSpPr>
        <dsp:cNvPr id="0" name=""/>
        <dsp:cNvSpPr/>
      </dsp:nvSpPr>
      <dsp:spPr>
        <a:xfrm>
          <a:off x="3682429" y="4382025"/>
          <a:ext cx="1307652" cy="3570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Recruiting/training employees</a:t>
          </a:r>
          <a:endParaRPr lang="en-US" sz="1100" kern="1200" dirty="0"/>
        </a:p>
      </dsp:txBody>
      <dsp:txXfrm>
        <a:off x="3692888" y="4392484"/>
        <a:ext cx="1286734" cy="336180"/>
      </dsp:txXfrm>
    </dsp:sp>
    <dsp:sp modelId="{352626B3-FCBB-416F-9BD0-D861C2C5A9A5}">
      <dsp:nvSpPr>
        <dsp:cNvPr id="0" name=""/>
        <dsp:cNvSpPr/>
      </dsp:nvSpPr>
      <dsp:spPr>
        <a:xfrm>
          <a:off x="5276131" y="0"/>
          <a:ext cx="1634565" cy="498951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Health &amp; Safety</a:t>
          </a:r>
          <a:endParaRPr lang="en-US" sz="2200" kern="1200" dirty="0"/>
        </a:p>
      </dsp:txBody>
      <dsp:txXfrm>
        <a:off x="5276131" y="0"/>
        <a:ext cx="1634565" cy="1496853"/>
      </dsp:txXfrm>
    </dsp:sp>
    <dsp:sp modelId="{641D778D-CC20-427B-AC56-B2E1471FF683}">
      <dsp:nvSpPr>
        <dsp:cNvPr id="0" name=""/>
        <dsp:cNvSpPr/>
      </dsp:nvSpPr>
      <dsp:spPr>
        <a:xfrm>
          <a:off x="5439587" y="1497097"/>
          <a:ext cx="1307652" cy="4790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Mold &amp; moisture</a:t>
          </a:r>
          <a:endParaRPr lang="en-US" sz="1100" kern="1200" dirty="0"/>
        </a:p>
      </dsp:txBody>
      <dsp:txXfrm>
        <a:off x="5453617" y="1511127"/>
        <a:ext cx="1279592" cy="450974"/>
      </dsp:txXfrm>
    </dsp:sp>
    <dsp:sp modelId="{8460BDB2-F96C-43D9-B6A4-12DD6846B0DA}">
      <dsp:nvSpPr>
        <dsp:cNvPr id="0" name=""/>
        <dsp:cNvSpPr/>
      </dsp:nvSpPr>
      <dsp:spPr>
        <a:xfrm>
          <a:off x="5439587" y="2049829"/>
          <a:ext cx="1307652" cy="4790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Asbestos</a:t>
          </a:r>
          <a:endParaRPr lang="en-US" sz="1100" kern="1200" dirty="0"/>
        </a:p>
      </dsp:txBody>
      <dsp:txXfrm>
        <a:off x="5453617" y="2063859"/>
        <a:ext cx="1279592" cy="450974"/>
      </dsp:txXfrm>
    </dsp:sp>
    <dsp:sp modelId="{664D315A-4791-41D5-8483-CF75110EB818}">
      <dsp:nvSpPr>
        <dsp:cNvPr id="0" name=""/>
        <dsp:cNvSpPr/>
      </dsp:nvSpPr>
      <dsp:spPr>
        <a:xfrm>
          <a:off x="5439587" y="2602562"/>
          <a:ext cx="1307652" cy="4790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Knob &amp; tube wiring</a:t>
          </a:r>
          <a:endParaRPr lang="en-US" sz="1100" kern="1200" dirty="0"/>
        </a:p>
      </dsp:txBody>
      <dsp:txXfrm>
        <a:off x="5453617" y="2616592"/>
        <a:ext cx="1279592" cy="450974"/>
      </dsp:txXfrm>
    </dsp:sp>
    <dsp:sp modelId="{DC5D9D93-BF48-4955-8BED-3F364C859941}">
      <dsp:nvSpPr>
        <dsp:cNvPr id="0" name=""/>
        <dsp:cNvSpPr/>
      </dsp:nvSpPr>
      <dsp:spPr>
        <a:xfrm>
          <a:off x="5439587" y="3155294"/>
          <a:ext cx="1307652" cy="4790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Pests</a:t>
          </a:r>
          <a:endParaRPr lang="en-US" sz="1100" kern="1200" dirty="0"/>
        </a:p>
      </dsp:txBody>
      <dsp:txXfrm>
        <a:off x="5453617" y="3169324"/>
        <a:ext cx="1279592" cy="450974"/>
      </dsp:txXfrm>
    </dsp:sp>
    <dsp:sp modelId="{C3D0E71E-1188-423A-8AAF-DBF9731FF28D}">
      <dsp:nvSpPr>
        <dsp:cNvPr id="0" name=""/>
        <dsp:cNvSpPr/>
      </dsp:nvSpPr>
      <dsp:spPr>
        <a:xfrm>
          <a:off x="5439587" y="3708026"/>
          <a:ext cx="1307652" cy="4790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Clutter</a:t>
          </a:r>
          <a:endParaRPr lang="en-US" sz="1100" kern="1200" dirty="0"/>
        </a:p>
      </dsp:txBody>
      <dsp:txXfrm>
        <a:off x="5453617" y="3722056"/>
        <a:ext cx="1279592" cy="450974"/>
      </dsp:txXfrm>
    </dsp:sp>
    <dsp:sp modelId="{EDB9DC6F-CFE7-429C-BBE8-D23A8378CE3A}">
      <dsp:nvSpPr>
        <dsp:cNvPr id="0" name=""/>
        <dsp:cNvSpPr/>
      </dsp:nvSpPr>
      <dsp:spPr>
        <a:xfrm>
          <a:off x="5439587" y="4260759"/>
          <a:ext cx="1307652" cy="4790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Structural issues</a:t>
          </a:r>
          <a:endParaRPr lang="en-US" sz="1100" kern="1200" dirty="0"/>
        </a:p>
      </dsp:txBody>
      <dsp:txXfrm>
        <a:off x="5453617" y="4274789"/>
        <a:ext cx="1279592" cy="450974"/>
      </dsp:txXfrm>
    </dsp:sp>
    <dsp:sp modelId="{75D2F027-9B2C-4E8C-A402-C5CF4C15B774}">
      <dsp:nvSpPr>
        <dsp:cNvPr id="0" name=""/>
        <dsp:cNvSpPr/>
      </dsp:nvSpPr>
      <dsp:spPr>
        <a:xfrm>
          <a:off x="7033288" y="0"/>
          <a:ext cx="1634565" cy="498951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Data &amp; Information</a:t>
          </a:r>
          <a:endParaRPr lang="en-US" sz="2200" kern="1200" dirty="0"/>
        </a:p>
      </dsp:txBody>
      <dsp:txXfrm>
        <a:off x="7033288" y="0"/>
        <a:ext cx="1634565" cy="1496853"/>
      </dsp:txXfrm>
    </dsp:sp>
    <dsp:sp modelId="{D87A2382-6221-4367-868D-A22FC8FB1124}">
      <dsp:nvSpPr>
        <dsp:cNvPr id="0" name=""/>
        <dsp:cNvSpPr/>
      </dsp:nvSpPr>
      <dsp:spPr>
        <a:xfrm>
          <a:off x="7196745" y="1496975"/>
          <a:ext cx="1307652" cy="726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Data needed to determine best practices are not available</a:t>
          </a:r>
          <a:endParaRPr lang="en-US" sz="1100" kern="1200" dirty="0"/>
        </a:p>
      </dsp:txBody>
      <dsp:txXfrm>
        <a:off x="7218034" y="1518264"/>
        <a:ext cx="1265074" cy="684287"/>
      </dsp:txXfrm>
    </dsp:sp>
    <dsp:sp modelId="{BE906462-A0F6-40ED-B6A9-AA51DE164CB9}">
      <dsp:nvSpPr>
        <dsp:cNvPr id="0" name=""/>
        <dsp:cNvSpPr/>
      </dsp:nvSpPr>
      <dsp:spPr>
        <a:xfrm>
          <a:off x="7196745" y="2335667"/>
          <a:ext cx="1307652" cy="726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Who is served/ not served</a:t>
          </a:r>
          <a:endParaRPr lang="en-US" sz="1100" kern="1200" dirty="0"/>
        </a:p>
      </dsp:txBody>
      <dsp:txXfrm>
        <a:off x="7218034" y="2356956"/>
        <a:ext cx="1265074" cy="684287"/>
      </dsp:txXfrm>
    </dsp:sp>
    <dsp:sp modelId="{C10AAA0C-BA9C-4D8A-ADEB-EE4F6106D03F}">
      <dsp:nvSpPr>
        <dsp:cNvPr id="0" name=""/>
        <dsp:cNvSpPr/>
      </dsp:nvSpPr>
      <dsp:spPr>
        <a:xfrm>
          <a:off x="7196745" y="3174358"/>
          <a:ext cx="1307652" cy="726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Services provided</a:t>
          </a:r>
          <a:endParaRPr lang="en-US" sz="1100" kern="1200" dirty="0"/>
        </a:p>
      </dsp:txBody>
      <dsp:txXfrm>
        <a:off x="7218034" y="3195647"/>
        <a:ext cx="1265074" cy="684287"/>
      </dsp:txXfrm>
    </dsp:sp>
    <dsp:sp modelId="{E7DF0ECF-CEA0-438C-9320-14751F984236}">
      <dsp:nvSpPr>
        <dsp:cNvPr id="0" name=""/>
        <dsp:cNvSpPr/>
      </dsp:nvSpPr>
      <dsp:spPr>
        <a:xfrm>
          <a:off x="7196745" y="4013049"/>
          <a:ext cx="1307652" cy="726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Savings achieved</a:t>
          </a:r>
          <a:endParaRPr lang="en-US" sz="1100" kern="1200" dirty="0"/>
        </a:p>
      </dsp:txBody>
      <dsp:txXfrm>
        <a:off x="7218034" y="4034338"/>
        <a:ext cx="1265074" cy="68428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443E72-552D-4BA0-B51E-40917889B5AB}">
      <dsp:nvSpPr>
        <dsp:cNvPr id="0" name=""/>
        <dsp:cNvSpPr/>
      </dsp:nvSpPr>
      <dsp:spPr>
        <a:xfrm>
          <a:off x="0" y="252318"/>
          <a:ext cx="8980487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Offerings/Delivery Models</a:t>
          </a:r>
          <a:endParaRPr lang="en-US" sz="2300" kern="1200" dirty="0"/>
        </a:p>
      </dsp:txBody>
      <dsp:txXfrm>
        <a:off x="26273" y="278591"/>
        <a:ext cx="8927941" cy="485654"/>
      </dsp:txXfrm>
    </dsp:sp>
    <dsp:sp modelId="{1E2CC67F-7592-4654-BBBD-934B9F77D15D}">
      <dsp:nvSpPr>
        <dsp:cNvPr id="0" name=""/>
        <dsp:cNvSpPr/>
      </dsp:nvSpPr>
      <dsp:spPr>
        <a:xfrm>
          <a:off x="0" y="790518"/>
          <a:ext cx="8980487" cy="2237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130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Public Utility and Electric Cooperative Programs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25% of U.S. electric consumption, but not regulated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Some have implemented EE programs to delay power plant investments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Heat Island Reduction Programs: community investments in cool roofs and pavements, pervious pavements, tree planting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Community Solar: multiple subscribers purchase power and receive credit on the bill, low-income carve-outs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School-Based Energy Education Programs: broad reach to low-income and disadvantaged</a:t>
          </a:r>
          <a:endParaRPr lang="en-US" sz="1800" kern="1200" dirty="0"/>
        </a:p>
      </dsp:txBody>
      <dsp:txXfrm>
        <a:off x="0" y="790518"/>
        <a:ext cx="8980487" cy="2237670"/>
      </dsp:txXfrm>
    </dsp:sp>
    <dsp:sp modelId="{9495B0FE-77DF-4D3E-A4D1-7E6C1F147418}">
      <dsp:nvSpPr>
        <dsp:cNvPr id="0" name=""/>
        <dsp:cNvSpPr/>
      </dsp:nvSpPr>
      <dsp:spPr>
        <a:xfrm>
          <a:off x="0" y="3028188"/>
          <a:ext cx="8980487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Program Funding</a:t>
          </a:r>
          <a:endParaRPr lang="en-US" sz="2300" kern="1200" dirty="0"/>
        </a:p>
      </dsp:txBody>
      <dsp:txXfrm>
        <a:off x="26273" y="3054461"/>
        <a:ext cx="8927941" cy="485654"/>
      </dsp:txXfrm>
    </dsp:sp>
    <dsp:sp modelId="{2D94BAFE-ECAF-4D6A-BCDE-DDD45E8CA838}">
      <dsp:nvSpPr>
        <dsp:cNvPr id="0" name=""/>
        <dsp:cNvSpPr/>
      </dsp:nvSpPr>
      <dsp:spPr>
        <a:xfrm>
          <a:off x="0" y="3566388"/>
          <a:ext cx="8980487" cy="166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130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Ratepayer &amp; WAP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LIHEAP: crisis replacement of unsafe heating; Assurance 16 education and advocacy; transfer to WAP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Rate case &amp; merger settlements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GRID Alternatives Model: no cost solar to low-income through coordination of state funds, other grants, equipment donations, volunteers, and job trainees</a:t>
          </a:r>
          <a:endParaRPr lang="en-US" sz="1800" kern="1200" dirty="0"/>
        </a:p>
      </dsp:txBody>
      <dsp:txXfrm>
        <a:off x="0" y="3566388"/>
        <a:ext cx="8980487" cy="166635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790177-3830-4EF5-A409-DD06175FDC47}">
      <dsp:nvSpPr>
        <dsp:cNvPr id="0" name=""/>
        <dsp:cNvSpPr/>
      </dsp:nvSpPr>
      <dsp:spPr>
        <a:xfrm>
          <a:off x="0" y="13988"/>
          <a:ext cx="8923337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Financing</a:t>
          </a:r>
          <a:endParaRPr lang="en-US" sz="2300" kern="1200" dirty="0"/>
        </a:p>
      </dsp:txBody>
      <dsp:txXfrm>
        <a:off x="26273" y="40261"/>
        <a:ext cx="8870791" cy="485654"/>
      </dsp:txXfrm>
    </dsp:sp>
    <dsp:sp modelId="{7A6924B2-FAC3-47BF-A87C-726E7E50363B}">
      <dsp:nvSpPr>
        <dsp:cNvPr id="0" name=""/>
        <dsp:cNvSpPr/>
      </dsp:nvSpPr>
      <dsp:spPr>
        <a:xfrm>
          <a:off x="0" y="552188"/>
          <a:ext cx="8923337" cy="1166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316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On-Bill Lending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Pay as You Save: charges remain with the meter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Property Assessed Clean Energy (PACE): assessment on property owner tax bill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Energy Saving Performance Contracts: ESCO coordinates and is paid from energy savings</a:t>
          </a:r>
          <a:endParaRPr lang="en-US" sz="1800" kern="1200" dirty="0"/>
        </a:p>
      </dsp:txBody>
      <dsp:txXfrm>
        <a:off x="0" y="552188"/>
        <a:ext cx="8923337" cy="1166445"/>
      </dsp:txXfrm>
    </dsp:sp>
    <dsp:sp modelId="{70E77A37-0F3D-410F-8B5B-BD6D6CD4AB78}">
      <dsp:nvSpPr>
        <dsp:cNvPr id="0" name=""/>
        <dsp:cNvSpPr/>
      </dsp:nvSpPr>
      <dsp:spPr>
        <a:xfrm>
          <a:off x="0" y="1718633"/>
          <a:ext cx="8923337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Utility Incentives</a:t>
          </a:r>
          <a:endParaRPr lang="en-US" sz="2300" kern="1200" dirty="0"/>
        </a:p>
      </dsp:txBody>
      <dsp:txXfrm>
        <a:off x="26273" y="1744906"/>
        <a:ext cx="8870791" cy="485654"/>
      </dsp:txXfrm>
    </dsp:sp>
    <dsp:sp modelId="{7FB717CB-3E41-4A8E-B5FB-E79081244F16}">
      <dsp:nvSpPr>
        <dsp:cNvPr id="0" name=""/>
        <dsp:cNvSpPr/>
      </dsp:nvSpPr>
      <dsp:spPr>
        <a:xfrm>
          <a:off x="0" y="2256833"/>
          <a:ext cx="8923337" cy="14521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316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Cost recovery: should be equivalent to cost recovery on supply side investments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Decoupling: removes connection between utility revenue and sales volume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Energy Efficiency Resource Standards: requires specified consumption reduction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Energy Efficiency Spending Requirements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Performance Incentives: financial rewards for measured energy savings</a:t>
          </a:r>
          <a:endParaRPr lang="en-US" sz="1800" kern="1200" dirty="0"/>
        </a:p>
      </dsp:txBody>
      <dsp:txXfrm>
        <a:off x="0" y="2256833"/>
        <a:ext cx="8923337" cy="1452105"/>
      </dsp:txXfrm>
    </dsp:sp>
    <dsp:sp modelId="{A99E05E3-072F-4236-A207-AD160CD976D1}">
      <dsp:nvSpPr>
        <dsp:cNvPr id="0" name=""/>
        <dsp:cNvSpPr/>
      </dsp:nvSpPr>
      <dsp:spPr>
        <a:xfrm>
          <a:off x="0" y="3708938"/>
          <a:ext cx="8923337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Other Models</a:t>
          </a:r>
          <a:endParaRPr lang="en-US" sz="2300" kern="1200" dirty="0"/>
        </a:p>
      </dsp:txBody>
      <dsp:txXfrm>
        <a:off x="26273" y="3735211"/>
        <a:ext cx="8870791" cy="485654"/>
      </dsp:txXfrm>
    </dsp:sp>
    <dsp:sp modelId="{C8916DCC-3740-430E-9E23-1A86D7A7FD0D}">
      <dsp:nvSpPr>
        <dsp:cNvPr id="0" name=""/>
        <dsp:cNvSpPr/>
      </dsp:nvSpPr>
      <dsp:spPr>
        <a:xfrm>
          <a:off x="0" y="4247138"/>
          <a:ext cx="8923337" cy="880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316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Building Codes: new construction standards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Green Leases: may help overcome split incentive, include environmental aspects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Green Banks: finance energy efficiency and other clean energy, work with utility programs</a:t>
          </a:r>
          <a:endParaRPr lang="en-US" sz="1800" kern="1200" dirty="0"/>
        </a:p>
      </dsp:txBody>
      <dsp:txXfrm>
        <a:off x="0" y="4247138"/>
        <a:ext cx="8923337" cy="8807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91D1E5-0CED-4E99-B77B-F8A0BAF9AF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4593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46931-4EB8-487A-893F-6C63C45FB5D5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7950" y="1139825"/>
            <a:ext cx="4102100" cy="3076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850"/>
            <a:ext cx="5486400" cy="3589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598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598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E284D2-8980-49EB-A2FE-978B76298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47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4DE1A85-87D1-470C-850E-C6EF75C965E9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986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7109AF-A831-48BE-8812-7CBB0C6C16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9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294663-6C2B-4878-BEFE-38CED5FDEA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620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E2EAD3-44BB-422B-9F0A-66FA8870E8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5482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B9705-3AB3-467B-A481-BA5A6CFC07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776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C9A898-C416-43A7-BFC7-C3B5D47B87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421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35A08-4DB3-4802-984C-AAD12BBFD7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9341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2EA497-D265-45AD-A603-FBD42B3D26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06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E8BFF1-A4CF-4936-A30E-3924833D46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5291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A6F78C-1906-4F6C-872D-23EDE0A6C8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009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4C656D-A469-4E49-BC16-036C246FAD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1106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CA65F5-E282-4515-A7E5-BCC8727B37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0998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DA21CDE-8FF4-4FD1-AB47-A19A534DF9A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jpeg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2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2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2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3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5.xml"/><Relationship Id="rId5" Type="http://schemas.openxmlformats.org/officeDocument/2006/relationships/diagramLayout" Target="../diagrams/layout15.xml"/><Relationship Id="rId4" Type="http://schemas.openxmlformats.org/officeDocument/2006/relationships/diagramData" Target="../diagrams/data15.xml"/></Relationships>
</file>

<file path=ppt/slides/_rels/slide3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6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6.xml"/><Relationship Id="rId5" Type="http://schemas.openxmlformats.org/officeDocument/2006/relationships/diagramLayout" Target="../diagrams/layout16.xml"/><Relationship Id="rId4" Type="http://schemas.openxmlformats.org/officeDocument/2006/relationships/diagramData" Target="../diagrams/data16.xml"/></Relationships>
</file>

<file path=ppt/slides/_rels/slide3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7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7.xml"/><Relationship Id="rId5" Type="http://schemas.openxmlformats.org/officeDocument/2006/relationships/diagramLayout" Target="../diagrams/layout17.xml"/><Relationship Id="rId4" Type="http://schemas.openxmlformats.org/officeDocument/2006/relationships/diagramData" Target="../diagrams/data17.xml"/></Relationships>
</file>

<file path=ppt/slides/_rels/slide3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8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8.xml"/><Relationship Id="rId5" Type="http://schemas.openxmlformats.org/officeDocument/2006/relationships/diagramLayout" Target="../diagrams/layout18.xml"/><Relationship Id="rId4" Type="http://schemas.openxmlformats.org/officeDocument/2006/relationships/diagramData" Target="../diagrams/data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06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" name="Freeform 207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2" name="Freeform 208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3" name="Freeform 209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4" name="Freeform 210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5" name="Freeform 211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6" name="Freeform 212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7" name="Freeform 213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8" name="Freeform 214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9" name="Freeform 215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0" name="Freeform 216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1" name="Freeform 217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2" name="Freeform 218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3" name="Freeform 219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4" name="Freeform 220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5" name="Freeform 221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6" name="Freeform 222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7" name="Freeform 223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8" name="Freeform 224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9" name="Freeform 225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0" name="Freeform 226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1" name="Freeform 227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2" name="Freeform 228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3" name="Freeform 229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4" name="Freeform 230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5" name="Freeform 231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6" name="Freeform 232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7" name="Freeform 233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8" name="Freeform 234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9" name="Freeform 235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0" name="Freeform 236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1" name="Freeform 237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2" name="Freeform 238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3" name="Freeform 239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4" name="Freeform 240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5" name="Freeform 241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6" name="Freeform 242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7" name="Freeform 243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88" name="Freeform 244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089" name="Picture 248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90" name="Rectangle 250"/>
          <p:cNvSpPr>
            <a:spLocks noGrp="1" noChangeArrowheads="1"/>
          </p:cNvSpPr>
          <p:nvPr>
            <p:ph type="ctrTitle"/>
          </p:nvPr>
        </p:nvSpPr>
        <p:spPr>
          <a:xfrm>
            <a:off x="242888" y="2286000"/>
            <a:ext cx="8748712" cy="11430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sz="3800" dirty="0" smtClean="0"/>
              <a:t>Policies, Program Design, </a:t>
            </a:r>
            <a:br>
              <a:rPr lang="en-US" altLang="en-US" sz="3800" dirty="0" smtClean="0"/>
            </a:br>
            <a:r>
              <a:rPr lang="en-US" altLang="en-US" sz="3800" dirty="0" smtClean="0"/>
              <a:t>and Advocacy to Scale Up </a:t>
            </a:r>
            <a:br>
              <a:rPr lang="en-US" altLang="en-US" sz="3800" dirty="0" smtClean="0"/>
            </a:br>
            <a:r>
              <a:rPr lang="en-US" altLang="en-US" sz="3800" dirty="0" smtClean="0"/>
              <a:t>Low-Income Energy Efficiency Programs</a:t>
            </a:r>
          </a:p>
        </p:txBody>
      </p:sp>
      <p:sp>
        <p:nvSpPr>
          <p:cNvPr id="2091" name="Rectangle 251"/>
          <p:cNvSpPr>
            <a:spLocks noGrp="1" noChangeArrowheads="1"/>
          </p:cNvSpPr>
          <p:nvPr>
            <p:ph type="subTitle" idx="1"/>
          </p:nvPr>
        </p:nvSpPr>
        <p:spPr>
          <a:xfrm>
            <a:off x="245269" y="4114800"/>
            <a:ext cx="8653462" cy="17526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3000" dirty="0" smtClean="0"/>
              <a:t>Jackie Berger, APPRISE</a:t>
            </a:r>
          </a:p>
          <a:p>
            <a:pPr>
              <a:spcBef>
                <a:spcPts val="1800"/>
              </a:spcBef>
            </a:pPr>
            <a:r>
              <a:rPr lang="en-US" altLang="en-US" sz="3000" dirty="0" smtClean="0"/>
              <a:t>National Energy &amp; Utility Affordability Conference</a:t>
            </a:r>
          </a:p>
          <a:p>
            <a:pPr>
              <a:spcBef>
                <a:spcPts val="0"/>
              </a:spcBef>
            </a:pPr>
            <a:r>
              <a:rPr lang="en-US" altLang="en-US" sz="3000" dirty="0"/>
              <a:t>June 26, 2018</a:t>
            </a:r>
          </a:p>
        </p:txBody>
      </p:sp>
      <p:pic>
        <p:nvPicPr>
          <p:cNvPr id="2092" name="Picture 25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1275"/>
            <a:ext cx="2743200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3" name="Picture 246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4" name="Picture 249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20650" y="-39199"/>
            <a:ext cx="7772400" cy="1143000"/>
          </a:xfrm>
        </p:spPr>
        <p:txBody>
          <a:bodyPr/>
          <a:lstStyle/>
          <a:p>
            <a:pPr algn="l"/>
            <a:r>
              <a:rPr lang="en-US" altLang="en-US" dirty="0" smtClean="0"/>
              <a:t>Energy Burden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53E7BA2-0C6E-42E3-9830-A48BC83A4B4B}" type="slidenum">
              <a:rPr lang="en-US" altLang="en-US" sz="1000"/>
              <a:pPr eaLnBrk="1" hangingPunct="1">
                <a:spcBef>
                  <a:spcPct val="50000"/>
                </a:spcBef>
              </a:pPr>
              <a:t>10</a:t>
            </a:fld>
            <a:endParaRPr lang="en-US" altLang="en-US" sz="100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578721"/>
              </p:ext>
            </p:extLst>
          </p:nvPr>
        </p:nvGraphicFramePr>
        <p:xfrm>
          <a:off x="90488" y="2258660"/>
          <a:ext cx="8977312" cy="32646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1915"/>
                <a:gridCol w="1070859"/>
                <a:gridCol w="892972"/>
                <a:gridCol w="1078566"/>
                <a:gridCol w="885264"/>
                <a:gridCol w="1095936"/>
                <a:gridCol w="867894"/>
                <a:gridCol w="1113306"/>
                <a:gridCol w="990600"/>
              </a:tblGrid>
              <a:tr h="469193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dirty="0">
                          <a:effectLst/>
                        </a:rPr>
                        <a:t>Main </a:t>
                      </a:r>
                      <a:r>
                        <a:rPr lang="en-US" sz="2000" dirty="0" smtClean="0">
                          <a:effectLst/>
                        </a:rPr>
                        <a:t>Heat </a:t>
                      </a:r>
                      <a:r>
                        <a:rPr lang="en-US" sz="2000" dirty="0">
                          <a:effectLst/>
                        </a:rPr>
                        <a:t>Fuel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dirty="0">
                          <a:effectLst/>
                        </a:rPr>
                        <a:t>All Households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dirty="0">
                          <a:effectLst/>
                        </a:rPr>
                        <a:t>Non-Low-Income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dirty="0">
                          <a:effectLst/>
                        </a:rPr>
                        <a:t>Low-Income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dirty="0">
                          <a:effectLst/>
                        </a:rPr>
                        <a:t>LIHEAP-Recipient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902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Individual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Group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Individual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Group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Individual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Group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Individual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Group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6215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dirty="0">
                          <a:effectLst/>
                        </a:rPr>
                        <a:t>Electric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dirty="0">
                          <a:effectLst/>
                        </a:rPr>
                        <a:t>9.0%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>
                          <a:effectLst/>
                        </a:rPr>
                        <a:t>2.6%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>
                          <a:effectLst/>
                        </a:rPr>
                        <a:t>3.2%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>
                          <a:effectLst/>
                        </a:rPr>
                        <a:t>2.2%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>
                          <a:effectLst/>
                        </a:rPr>
                        <a:t>18.4%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>
                          <a:effectLst/>
                        </a:rPr>
                        <a:t>8.6%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>
                          <a:effectLst/>
                        </a:rPr>
                        <a:t>17.5%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>
                          <a:effectLst/>
                        </a:rPr>
                        <a:t>10.2%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215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>
                          <a:effectLst/>
                        </a:rPr>
                        <a:t>Gas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dirty="0">
                          <a:effectLst/>
                        </a:rPr>
                        <a:t>7.5%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>
                          <a:effectLst/>
                        </a:rPr>
                        <a:t>2.9%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>
                          <a:effectLst/>
                        </a:rPr>
                        <a:t>2.9%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>
                          <a:effectLst/>
                        </a:rPr>
                        <a:t>2.3%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>
                          <a:effectLst/>
                        </a:rPr>
                        <a:t>17.3%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>
                          <a:effectLst/>
                        </a:rPr>
                        <a:t>9.8%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>
                          <a:effectLst/>
                        </a:rPr>
                        <a:t>17.7%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>
                          <a:effectLst/>
                        </a:rPr>
                        <a:t>12.1%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215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>
                          <a:effectLst/>
                        </a:rPr>
                        <a:t>All Fuels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dirty="0">
                          <a:effectLst/>
                        </a:rPr>
                        <a:t>8.6%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dirty="0">
                          <a:effectLst/>
                        </a:rPr>
                        <a:t>3.0%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dirty="0">
                          <a:effectLst/>
                        </a:rPr>
                        <a:t>3.3%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dirty="0">
                          <a:effectLst/>
                        </a:rPr>
                        <a:t>2.4%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dirty="0">
                          <a:effectLst/>
                        </a:rPr>
                        <a:t>18.4%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dirty="0">
                          <a:effectLst/>
                        </a:rPr>
                        <a:t>10.0%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dirty="0">
                          <a:effectLst/>
                        </a:rPr>
                        <a:t>18.8%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US" sz="2000" dirty="0">
                          <a:effectLst/>
                        </a:rPr>
                        <a:t>13.1%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63775" y="1630206"/>
            <a:ext cx="420102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2014 Residential Energy Burden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0488" y="5515906"/>
            <a:ext cx="4541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Source: LIHEAP Home Energy Notebook, FY 2014.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52958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9938" y="2747962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LIEE funding &amp; opportunities</a:t>
            </a:r>
            <a:endParaRPr lang="en-US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53E7BA2-0C6E-42E3-9830-A48BC83A4B4B}" type="slidenum">
              <a:rPr lang="en-US" altLang="en-US" sz="1000"/>
              <a:pPr eaLnBrk="1" hangingPunct="1">
                <a:spcBef>
                  <a:spcPct val="50000"/>
                </a:spcBef>
              </a:pPr>
              <a:t>11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1821978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181738"/>
            <a:ext cx="7772400" cy="1143000"/>
          </a:xfrm>
        </p:spPr>
        <p:txBody>
          <a:bodyPr/>
          <a:lstStyle/>
          <a:p>
            <a:pPr algn="l"/>
            <a:r>
              <a:rPr lang="en-US" altLang="en-US" dirty="0" smtClean="0"/>
              <a:t>LIEE Funding Sources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4398368"/>
              </p:ext>
            </p:extLst>
          </p:nvPr>
        </p:nvGraphicFramePr>
        <p:xfrm>
          <a:off x="596900" y="1725612"/>
          <a:ext cx="7772400" cy="4799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53E7BA2-0C6E-42E3-9830-A48BC83A4B4B}" type="slidenum">
              <a:rPr lang="en-US" altLang="en-US" sz="1000"/>
              <a:pPr eaLnBrk="1" hangingPunct="1">
                <a:spcBef>
                  <a:spcPct val="50000"/>
                </a:spcBef>
              </a:pPr>
              <a:t>12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2049111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40677" y="241300"/>
            <a:ext cx="7772400" cy="1143000"/>
          </a:xfrm>
        </p:spPr>
        <p:txBody>
          <a:bodyPr/>
          <a:lstStyle/>
          <a:p>
            <a:pPr algn="l"/>
            <a:r>
              <a:rPr lang="en-US" altLang="en-US" dirty="0" smtClean="0"/>
              <a:t>LIEE Funding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53E7BA2-0C6E-42E3-9830-A48BC83A4B4B}" type="slidenum">
              <a:rPr lang="en-US" altLang="en-US" sz="1000"/>
              <a:pPr eaLnBrk="1" hangingPunct="1">
                <a:spcBef>
                  <a:spcPct val="50000"/>
                </a:spcBef>
              </a:pPr>
              <a:t>13</a:t>
            </a:fld>
            <a:endParaRPr lang="en-US" altLang="en-US" sz="100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87686"/>
              </p:ext>
            </p:extLst>
          </p:nvPr>
        </p:nvGraphicFramePr>
        <p:xfrm>
          <a:off x="285750" y="2189898"/>
          <a:ext cx="8620126" cy="41147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5326"/>
                <a:gridCol w="1295400"/>
                <a:gridCol w="1295400"/>
                <a:gridCol w="1295400"/>
                <a:gridCol w="1327244"/>
                <a:gridCol w="1263556"/>
                <a:gridCol w="1447800"/>
              </a:tblGrid>
              <a:tr h="489857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State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Electric Utility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Gas Utility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WAP Funding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Total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898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DOE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LIHEAP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Other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37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$3,538,787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$4,380,461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$4,590,704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$6,611,666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$6,500,000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$25,621,618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837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IL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$13,100,000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$5,200,000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$3,462,275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$7,181,815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$1,008,370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$29,952,460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837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NJ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$11,302,113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$18,697,887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$4,308,921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$12,260,374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$0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$46,569,295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837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PA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$62,952,299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$19,652,964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$12,320,702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$30,371,473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$0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$125,297,438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15381" y="1591618"/>
            <a:ext cx="436086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2015 LIEE Expenditures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182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14601" y="86151"/>
            <a:ext cx="7772400" cy="1143000"/>
          </a:xfrm>
        </p:spPr>
        <p:txBody>
          <a:bodyPr/>
          <a:lstStyle/>
          <a:p>
            <a:pPr algn="l"/>
            <a:r>
              <a:rPr lang="en-US" altLang="en-US" dirty="0" smtClean="0"/>
              <a:t>LIEE Funding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53E7BA2-0C6E-42E3-9830-A48BC83A4B4B}" type="slidenum">
              <a:rPr lang="en-US" altLang="en-US" sz="1000"/>
              <a:pPr eaLnBrk="1" hangingPunct="1">
                <a:spcBef>
                  <a:spcPct val="50000"/>
                </a:spcBef>
              </a:pPr>
              <a:t>14</a:t>
            </a:fld>
            <a:endParaRPr lang="en-US" altLang="en-US" sz="1000"/>
          </a:p>
        </p:txBody>
      </p:sp>
      <p:sp>
        <p:nvSpPr>
          <p:cNvPr id="3" name="TextBox 2"/>
          <p:cNvSpPr txBox="1"/>
          <p:nvPr/>
        </p:nvSpPr>
        <p:spPr>
          <a:xfrm>
            <a:off x="1684735" y="1608435"/>
            <a:ext cx="528875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2015 LIEE Expenditures per Household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843091"/>
              </p:ext>
            </p:extLst>
          </p:nvPr>
        </p:nvGraphicFramePr>
        <p:xfrm>
          <a:off x="347297" y="2362200"/>
          <a:ext cx="8449406" cy="27134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7006"/>
                <a:gridCol w="1524000"/>
                <a:gridCol w="1143000"/>
                <a:gridCol w="914400"/>
                <a:gridCol w="990600"/>
                <a:gridCol w="1143000"/>
                <a:gridCol w="1094179"/>
                <a:gridCol w="963221"/>
              </a:tblGrid>
              <a:tr h="474011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State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Total Spending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effectLst/>
                        </a:rPr>
                        <a:t>LIHEAP-Eligible</a:t>
                      </a:r>
                      <a:endParaRPr lang="en-US" sz="1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effectLst/>
                        </a:rPr>
                        <a:t>Under 150% FPL</a:t>
                      </a:r>
                      <a:endParaRPr lang="en-US" sz="1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bg1"/>
                          </a:solidFill>
                          <a:effectLst/>
                        </a:rPr>
                        <a:t>Under 80% SMI</a:t>
                      </a:r>
                      <a:endParaRPr lang="en-US" sz="1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31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#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$ Per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#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$ Per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#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$ Per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421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$25,621,618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377,050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$68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345,372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$74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803,528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$32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71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IL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$29,952,460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1,015,201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$30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964,552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$31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1,969,925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$15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71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NJ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$46,569,295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761,203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$61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537,445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$87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1,398,300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$33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99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PA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$125,297,438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1,050,059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$119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988,130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$127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2,097,807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$60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720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7313" y="225882"/>
            <a:ext cx="7772400" cy="1143000"/>
          </a:xfrm>
        </p:spPr>
        <p:txBody>
          <a:bodyPr/>
          <a:lstStyle/>
          <a:p>
            <a:pPr algn="l"/>
            <a:r>
              <a:rPr lang="en-US" altLang="en-US" dirty="0" smtClean="0"/>
              <a:t>LIEE Opportunities</a:t>
            </a:r>
            <a:br>
              <a:rPr lang="en-US" altLang="en-US" dirty="0" smtClean="0"/>
            </a:br>
            <a:r>
              <a:rPr lang="en-US" altLang="en-US" dirty="0" smtClean="0"/>
              <a:t>Assumptions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53E7BA2-0C6E-42E3-9830-A48BC83A4B4B}" type="slidenum">
              <a:rPr lang="en-US" altLang="en-US" sz="1000"/>
              <a:pPr eaLnBrk="1" hangingPunct="1">
                <a:spcBef>
                  <a:spcPct val="50000"/>
                </a:spcBef>
              </a:pPr>
              <a:t>15</a:t>
            </a:fld>
            <a:endParaRPr lang="en-US" altLang="en-US" sz="100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96434"/>
              </p:ext>
            </p:extLst>
          </p:nvPr>
        </p:nvGraphicFramePr>
        <p:xfrm>
          <a:off x="388938" y="2797523"/>
          <a:ext cx="8482012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7412"/>
                <a:gridCol w="1905000"/>
                <a:gridCol w="4419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Pre-Treatment Usage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20,000;</a:t>
                      </a:r>
                      <a:r>
                        <a:rPr lang="en-US" baseline="0" dirty="0" smtClean="0"/>
                        <a:t> 22,000; </a:t>
                      </a:r>
                      <a:r>
                        <a:rPr lang="en-US" dirty="0" smtClean="0"/>
                        <a:t>25,000 kWh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30%</a:t>
                      </a:r>
                      <a:r>
                        <a:rPr lang="en-US" baseline="0" dirty="0" smtClean="0"/>
                        <a:t> use this amount or more</a:t>
                      </a:r>
                    </a:p>
                    <a:p>
                      <a:pPr algn="ctr"/>
                      <a:r>
                        <a:rPr lang="en-US" baseline="0" dirty="0" smtClean="0"/>
                        <a:t>2010 WAP: 44% electric heaters &gt;20,000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Avoided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$0.08/kWh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Lazard’s </a:t>
                      </a:r>
                      <a:r>
                        <a:rPr lang="en-US" dirty="0" err="1" smtClean="0"/>
                        <a:t>Levelized</a:t>
                      </a:r>
                      <a:r>
                        <a:rPr lang="en-US" dirty="0" smtClean="0"/>
                        <a:t> Cost</a:t>
                      </a:r>
                      <a:r>
                        <a:rPr lang="en-US" baseline="0" dirty="0" smtClean="0"/>
                        <a:t> of Energy (12/2016)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Measure</a:t>
                      </a:r>
                      <a:r>
                        <a:rPr lang="en-US" baseline="0" dirty="0" smtClean="0"/>
                        <a:t> Life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r>
                        <a:rPr lang="en-US" baseline="0" dirty="0" smtClean="0"/>
                        <a:t> years; 20 years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Mean life expectancy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Discount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LBNL 2017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Electric Reduction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LIEE evaluation research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NEB Adder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None, 25%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25% NEB adder used in Colorado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1257697" y="1734403"/>
            <a:ext cx="6171803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Potential Savings and Cost-Effective Spending On High-Use Electric Heat Homes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540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7313" y="225882"/>
            <a:ext cx="7772400" cy="1143000"/>
          </a:xfrm>
        </p:spPr>
        <p:txBody>
          <a:bodyPr/>
          <a:lstStyle/>
          <a:p>
            <a:pPr algn="l"/>
            <a:r>
              <a:rPr lang="en-US" altLang="en-US" dirty="0" smtClean="0"/>
              <a:t>LIEE Opportunities</a:t>
            </a:r>
            <a:br>
              <a:rPr lang="en-US" altLang="en-US" dirty="0" smtClean="0"/>
            </a:br>
            <a:r>
              <a:rPr lang="en-US" altLang="en-US" dirty="0" smtClean="0"/>
              <a:t>Calculation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53E7BA2-0C6E-42E3-9830-A48BC83A4B4B}" type="slidenum">
              <a:rPr lang="en-US" altLang="en-US" sz="1000"/>
              <a:pPr eaLnBrk="1" hangingPunct="1">
                <a:spcBef>
                  <a:spcPct val="50000"/>
                </a:spcBef>
              </a:pPr>
              <a:t>16</a:t>
            </a:fld>
            <a:endParaRPr lang="en-US" altLang="en-US" sz="1000"/>
          </a:p>
        </p:txBody>
      </p:sp>
      <p:sp>
        <p:nvSpPr>
          <p:cNvPr id="3" name="TextBox 2"/>
          <p:cNvSpPr txBox="1"/>
          <p:nvPr/>
        </p:nvSpPr>
        <p:spPr>
          <a:xfrm>
            <a:off x="1273572" y="1571317"/>
            <a:ext cx="6171803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Potential Savings and Cost-Effective Spending On High-Use Electric Heat Homes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122072"/>
              </p:ext>
            </p:extLst>
          </p:nvPr>
        </p:nvGraphicFramePr>
        <p:xfrm>
          <a:off x="150811" y="2487471"/>
          <a:ext cx="8842377" cy="39364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6962"/>
                <a:gridCol w="819235"/>
                <a:gridCol w="838200"/>
                <a:gridCol w="93980"/>
                <a:gridCol w="668020"/>
                <a:gridCol w="762000"/>
                <a:gridCol w="266641"/>
                <a:gridCol w="571559"/>
                <a:gridCol w="179612"/>
                <a:gridCol w="658588"/>
                <a:gridCol w="725238"/>
                <a:gridCol w="751171"/>
                <a:gridCol w="751171"/>
              </a:tblGrid>
              <a:tr h="293284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 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1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Scenario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32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1</a:t>
                      </a: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2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3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4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5</a:t>
                      </a: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6</a:t>
                      </a: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7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8</a:t>
                      </a: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9</a:t>
                      </a: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32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Assumptions</a:t>
                      </a: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b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endParaRPr lang="en-US" sz="1800" dirty="0">
                        <a:effectLst/>
                        <a:latin typeface="+mj-lt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800" dirty="0"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+mj-lt"/>
                      </a:endParaRPr>
                    </a:p>
                  </a:txBody>
                  <a:tcPr marL="68580" marR="68580" marT="0" marB="0" anchor="b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+mj-lt"/>
                      </a:endParaRPr>
                    </a:p>
                  </a:txBody>
                  <a:tcPr marL="68580" marR="6858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+mj-lt"/>
                      </a:endParaRPr>
                    </a:p>
                  </a:txBody>
                  <a:tcPr marL="68580" marR="68580" marT="0" marB="0" anchor="b"/>
                </a:tc>
              </a:tr>
              <a:tr h="4170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</a:rPr>
                        <a:t>Pre-Treat kWh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</a:rPr>
                        <a:t>20,000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22,000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25,000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32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Avoided Cost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0.08</a:t>
                      </a: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0.08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0.08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0.08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0.08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0.08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0.08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0.08</a:t>
                      </a: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0.08</a:t>
                      </a: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32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Measure Life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15</a:t>
                      </a: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20</a:t>
                      </a: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20</a:t>
                      </a: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15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20</a:t>
                      </a: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20</a:t>
                      </a: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15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20</a:t>
                      </a: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20</a:t>
                      </a: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32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Discount Rate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5%</a:t>
                      </a: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5%</a:t>
                      </a: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5%</a:t>
                      </a: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5%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5%</a:t>
                      </a: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5%</a:t>
                      </a: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5%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5%</a:t>
                      </a: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5%</a:t>
                      </a: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32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Savings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20%</a:t>
                      </a: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20%</a:t>
                      </a: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20%</a:t>
                      </a: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20%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20%</a:t>
                      </a: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20%</a:t>
                      </a: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20%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20%</a:t>
                      </a: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20%</a:t>
                      </a: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32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</a:rPr>
                        <a:t>NEB Adder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0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0</a:t>
                      </a: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25%</a:t>
                      </a: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0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0</a:t>
                      </a: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25%</a:t>
                      </a: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0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0</a:t>
                      </a: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25%</a:t>
                      </a: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32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Calculations</a:t>
                      </a: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 sz="180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sz="180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</a:tr>
              <a:tr h="2932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</a:rPr>
                        <a:t>kWh Saved/</a:t>
                      </a:r>
                      <a:r>
                        <a:rPr lang="en-US" sz="1800" dirty="0" err="1" smtClean="0">
                          <a:effectLst/>
                          <a:latin typeface="+mj-lt"/>
                        </a:rPr>
                        <a:t>yr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4,000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4,000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4,000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4,400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4,400</a:t>
                      </a: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4,400</a:t>
                      </a: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5,000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5,000</a:t>
                      </a: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5,000</a:t>
                      </a: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32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</a:rPr>
                        <a:t>kWh Saved/life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41519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49849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49849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45670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54834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54834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51898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62311</a:t>
                      </a:r>
                      <a:endParaRPr lang="en-US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62311</a:t>
                      </a: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32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j-lt"/>
                        </a:rPr>
                        <a:t>Max spending</a:t>
                      </a:r>
                      <a:endParaRPr lang="en-US" sz="18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$3,321</a:t>
                      </a:r>
                      <a:endParaRPr lang="en-US" sz="16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$3,988</a:t>
                      </a:r>
                      <a:endParaRPr lang="en-US" sz="16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$4,985</a:t>
                      </a:r>
                      <a:endParaRPr lang="en-US" sz="16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$3,654</a:t>
                      </a:r>
                      <a:endParaRPr lang="en-US" sz="16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$4,387</a:t>
                      </a:r>
                      <a:endParaRPr lang="en-US" sz="16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$5,483</a:t>
                      </a:r>
                      <a:endParaRPr lang="en-US" sz="16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$4,152</a:t>
                      </a:r>
                      <a:endParaRPr lang="en-US" sz="16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$4,985</a:t>
                      </a:r>
                      <a:endParaRPr lang="en-US" sz="16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$6,231</a:t>
                      </a:r>
                      <a:endParaRPr lang="en-US" sz="16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35252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7313" y="225882"/>
            <a:ext cx="7772400" cy="1143000"/>
          </a:xfrm>
        </p:spPr>
        <p:txBody>
          <a:bodyPr/>
          <a:lstStyle/>
          <a:p>
            <a:pPr algn="l"/>
            <a:r>
              <a:rPr lang="en-US" altLang="en-US" dirty="0" smtClean="0"/>
              <a:t>LIEE Opportunities</a:t>
            </a:r>
            <a:br>
              <a:rPr lang="en-US" altLang="en-US" dirty="0" smtClean="0"/>
            </a:br>
            <a:r>
              <a:rPr lang="en-US" altLang="en-US" dirty="0" smtClean="0"/>
              <a:t>Calculation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53E7BA2-0C6E-42E3-9830-A48BC83A4B4B}" type="slidenum">
              <a:rPr lang="en-US" altLang="en-US" sz="1000"/>
              <a:pPr eaLnBrk="1" hangingPunct="1">
                <a:spcBef>
                  <a:spcPct val="50000"/>
                </a:spcBef>
              </a:pPr>
              <a:t>17</a:t>
            </a:fld>
            <a:endParaRPr lang="en-US" altLang="en-US" sz="1000"/>
          </a:p>
        </p:txBody>
      </p:sp>
      <p:sp>
        <p:nvSpPr>
          <p:cNvPr id="3" name="TextBox 2"/>
          <p:cNvSpPr txBox="1"/>
          <p:nvPr/>
        </p:nvSpPr>
        <p:spPr>
          <a:xfrm>
            <a:off x="1273572" y="1571317"/>
            <a:ext cx="6171803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Annual Number of Electric Heating LIEE Jobs With Average Spending of $5,000 per Home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724662"/>
              </p:ext>
            </p:extLst>
          </p:nvPr>
        </p:nvGraphicFramePr>
        <p:xfrm>
          <a:off x="147637" y="2618700"/>
          <a:ext cx="8843963" cy="36391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0563"/>
                <a:gridCol w="1524000"/>
                <a:gridCol w="1295400"/>
                <a:gridCol w="1440100"/>
                <a:gridCol w="1150700"/>
                <a:gridCol w="1524000"/>
                <a:gridCol w="1219200"/>
              </a:tblGrid>
              <a:tr h="459017"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State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Total Electric Spending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Potential Jobs with Current Budget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Budget Needed to Serve 10% </a:t>
                      </a:r>
                      <a:endParaRPr lang="en-US" sz="20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Of </a:t>
                      </a:r>
                      <a:r>
                        <a:rPr lang="en-US" sz="2000" dirty="0">
                          <a:effectLst/>
                        </a:rPr>
                        <a:t>High-Use Electric Heaters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90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150% FPL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80% SMI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44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Budget Needed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% of Current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Budget Needed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% of Current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4590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$8,849,498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1,770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$15,887,850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180%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$33,622,350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380%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90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IL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$16,595,738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3,319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$32,410,200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195%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$59,173,350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357%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90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NJ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$16,272,902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3,255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$13,975,650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86%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$31,374,300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193%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90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PA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$75,759,952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15,152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$39,531,600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52%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$77,032,800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102%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76528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9938" y="2747962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LIEE barriers</a:t>
            </a:r>
            <a:endParaRPr lang="en-US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53E7BA2-0C6E-42E3-9830-A48BC83A4B4B}" type="slidenum">
              <a:rPr lang="en-US" altLang="en-US" sz="1000"/>
              <a:pPr eaLnBrk="1" hangingPunct="1">
                <a:spcBef>
                  <a:spcPct val="50000"/>
                </a:spcBef>
              </a:pPr>
              <a:t>18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23823381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05019" y="17585"/>
            <a:ext cx="7772400" cy="1143000"/>
          </a:xfrm>
        </p:spPr>
        <p:txBody>
          <a:bodyPr/>
          <a:lstStyle/>
          <a:p>
            <a:pPr algn="l"/>
            <a:r>
              <a:rPr lang="en-US" altLang="en-US" smtClean="0"/>
              <a:t>LIEE Barriers</a:t>
            </a:r>
            <a:endParaRPr lang="en-US" altLang="en-US" dirty="0" smtClean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6640350"/>
              </p:ext>
            </p:extLst>
          </p:nvPr>
        </p:nvGraphicFramePr>
        <p:xfrm>
          <a:off x="242888" y="1600200"/>
          <a:ext cx="8672512" cy="4989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53E7BA2-0C6E-42E3-9830-A48BC83A4B4B}" type="slidenum">
              <a:rPr lang="en-US" altLang="en-US" sz="1000"/>
              <a:pPr eaLnBrk="1" hangingPunct="1">
                <a:spcBef>
                  <a:spcPct val="50000"/>
                </a:spcBef>
              </a:pPr>
              <a:t>19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837498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2147483646 w 93"/>
              <a:gd name="T1" fmla="*/ 2147483646 h 35"/>
              <a:gd name="T2" fmla="*/ 2147483646 w 93"/>
              <a:gd name="T3" fmla="*/ 0 h 35"/>
              <a:gd name="T4" fmla="*/ 0 w 93"/>
              <a:gd name="T5" fmla="*/ 2147483646 h 35"/>
              <a:gd name="T6" fmla="*/ 2147483646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2147483646 w 94"/>
              <a:gd name="T1" fmla="*/ 2147483646 h 35"/>
              <a:gd name="T2" fmla="*/ 2147483646 w 94"/>
              <a:gd name="T3" fmla="*/ 0 h 35"/>
              <a:gd name="T4" fmla="*/ 0 w 94"/>
              <a:gd name="T5" fmla="*/ 2147483646 h 35"/>
              <a:gd name="T6" fmla="*/ 2147483646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2147483646 w 92"/>
              <a:gd name="T1" fmla="*/ 2147483646 h 35"/>
              <a:gd name="T2" fmla="*/ 2147483646 w 92"/>
              <a:gd name="T3" fmla="*/ 0 h 35"/>
              <a:gd name="T4" fmla="*/ 0 w 92"/>
              <a:gd name="T5" fmla="*/ 2147483646 h 35"/>
              <a:gd name="T6" fmla="*/ 2147483646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0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1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2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2147483646 h 35"/>
              <a:gd name="T2" fmla="*/ 2147483646 w 92"/>
              <a:gd name="T3" fmla="*/ 0 h 35"/>
              <a:gd name="T4" fmla="*/ 2147483646 w 92"/>
              <a:gd name="T5" fmla="*/ 2147483646 h 35"/>
              <a:gd name="T6" fmla="*/ 0 w 92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3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6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7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8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9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0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1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2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2147483646 h 35"/>
              <a:gd name="T2" fmla="*/ 2147483646 w 94"/>
              <a:gd name="T3" fmla="*/ 0 h 35"/>
              <a:gd name="T4" fmla="*/ 2147483646 w 94"/>
              <a:gd name="T5" fmla="*/ 2147483646 h 35"/>
              <a:gd name="T6" fmla="*/ 0 w 94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3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4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2147483646 h 35"/>
              <a:gd name="T2" fmla="*/ 2147483646 w 93"/>
              <a:gd name="T3" fmla="*/ 0 h 35"/>
              <a:gd name="T4" fmla="*/ 2147483646 w 93"/>
              <a:gd name="T5" fmla="*/ 2147483646 h 35"/>
              <a:gd name="T6" fmla="*/ 0 w 93"/>
              <a:gd name="T7" fmla="*/ 2147483646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185" name="Picture 41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6" name="Picture 4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7" name="Picture 43" descr="BD1474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88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1524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dirty="0" smtClean="0"/>
              <a:t>APPRISE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310679" y="1659802"/>
          <a:ext cx="8374064" cy="4719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CA4A9E9C-0D98-4052-A3BE-65F3375DF015}" type="slidenum">
              <a:rPr lang="en-US" altLang="en-US" sz="1000"/>
              <a:pPr eaLnBrk="1" hangingPunct="1">
                <a:spcBef>
                  <a:spcPct val="50000"/>
                </a:spcBef>
                <a:buFontTx/>
                <a:buNone/>
              </a:pPr>
              <a:t>2</a:t>
            </a:fld>
            <a:endParaRPr lang="en-US" altLang="en-US" sz="1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9938" y="2747962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LIEE policies and financing mechanisms</a:t>
            </a:r>
            <a:endParaRPr lang="en-US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53E7BA2-0C6E-42E3-9830-A48BC83A4B4B}" type="slidenum">
              <a:rPr lang="en-US" altLang="en-US" sz="1000"/>
              <a:pPr eaLnBrk="1" hangingPunct="1">
                <a:spcBef>
                  <a:spcPct val="50000"/>
                </a:spcBef>
              </a:pPr>
              <a:t>20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24528771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417" y="60874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30175" y="-62707"/>
            <a:ext cx="7772400" cy="1143000"/>
          </a:xfrm>
        </p:spPr>
        <p:txBody>
          <a:bodyPr/>
          <a:lstStyle/>
          <a:p>
            <a:pPr algn="l"/>
            <a:r>
              <a:rPr lang="en-US" altLang="en-US" dirty="0" smtClean="0"/>
              <a:t>Policies &amp; Financing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0367379"/>
              </p:ext>
            </p:extLst>
          </p:nvPr>
        </p:nvGraphicFramePr>
        <p:xfrm>
          <a:off x="87313" y="1386436"/>
          <a:ext cx="8980487" cy="5485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53E7BA2-0C6E-42E3-9830-A48BC83A4B4B}" type="slidenum">
              <a:rPr lang="en-US" altLang="en-US" sz="1000"/>
              <a:pPr eaLnBrk="1" hangingPunct="1">
                <a:spcBef>
                  <a:spcPct val="50000"/>
                </a:spcBef>
              </a:pPr>
              <a:t>21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28969360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7692" y="751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51777" y="-114301"/>
            <a:ext cx="7772400" cy="1143000"/>
          </a:xfrm>
        </p:spPr>
        <p:txBody>
          <a:bodyPr/>
          <a:lstStyle/>
          <a:p>
            <a:pPr algn="l"/>
            <a:r>
              <a:rPr lang="en-US" altLang="en-US" dirty="0" smtClean="0"/>
              <a:t>Policies &amp; Financing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3169809"/>
              </p:ext>
            </p:extLst>
          </p:nvPr>
        </p:nvGraphicFramePr>
        <p:xfrm>
          <a:off x="68263" y="1504951"/>
          <a:ext cx="8923337" cy="5141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53E7BA2-0C6E-42E3-9830-A48BC83A4B4B}" type="slidenum">
              <a:rPr lang="en-US" altLang="en-US" sz="1000"/>
              <a:pPr eaLnBrk="1" hangingPunct="1">
                <a:spcBef>
                  <a:spcPct val="50000"/>
                </a:spcBef>
              </a:pPr>
              <a:t>22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3146633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9938" y="2747962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LIEE evaluation</a:t>
            </a:r>
            <a:endParaRPr lang="en-US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53E7BA2-0C6E-42E3-9830-A48BC83A4B4B}" type="slidenum">
              <a:rPr lang="en-US" altLang="en-US" sz="1000"/>
              <a:pPr eaLnBrk="1" hangingPunct="1">
                <a:spcBef>
                  <a:spcPct val="50000"/>
                </a:spcBef>
              </a:pPr>
              <a:t>23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24174941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819" y="6116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74490" y="-366"/>
            <a:ext cx="7772400" cy="1143000"/>
          </a:xfrm>
        </p:spPr>
        <p:txBody>
          <a:bodyPr/>
          <a:lstStyle/>
          <a:p>
            <a:pPr algn="l"/>
            <a:r>
              <a:rPr lang="en-US" altLang="en-US" dirty="0" smtClean="0"/>
              <a:t>LIEE Evaluation Purpose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5093556"/>
              </p:ext>
            </p:extLst>
          </p:nvPr>
        </p:nvGraphicFramePr>
        <p:xfrm>
          <a:off x="141342" y="1207666"/>
          <a:ext cx="8734425" cy="5424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53E7BA2-0C6E-42E3-9830-A48BC83A4B4B}" type="slidenum">
              <a:rPr lang="en-US" altLang="en-US" sz="1000"/>
              <a:pPr eaLnBrk="1" hangingPunct="1">
                <a:spcBef>
                  <a:spcPct val="50000"/>
                </a:spcBef>
              </a:pPr>
              <a:t>24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20388044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30175" y="-71437"/>
            <a:ext cx="7772400" cy="1143000"/>
          </a:xfrm>
        </p:spPr>
        <p:txBody>
          <a:bodyPr/>
          <a:lstStyle/>
          <a:p>
            <a:pPr algn="l"/>
            <a:r>
              <a:rPr lang="en-US" altLang="en-US" dirty="0" smtClean="0"/>
              <a:t>LIEE Process Evaluation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5487428"/>
              </p:ext>
            </p:extLst>
          </p:nvPr>
        </p:nvGraphicFramePr>
        <p:xfrm>
          <a:off x="200025" y="1575014"/>
          <a:ext cx="8715375" cy="48736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53E7BA2-0C6E-42E3-9830-A48BC83A4B4B}" type="slidenum">
              <a:rPr lang="en-US" altLang="en-US" sz="1000"/>
              <a:pPr eaLnBrk="1" hangingPunct="1">
                <a:spcBef>
                  <a:spcPct val="50000"/>
                </a:spcBef>
              </a:pPr>
              <a:t>25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25556137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5292" y="9751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30175" y="-71437"/>
            <a:ext cx="7772400" cy="1143000"/>
          </a:xfrm>
        </p:spPr>
        <p:txBody>
          <a:bodyPr/>
          <a:lstStyle/>
          <a:p>
            <a:pPr algn="l"/>
            <a:r>
              <a:rPr lang="en-US" altLang="en-US" dirty="0" smtClean="0"/>
              <a:t>LIEE Impact Evaluation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9408211"/>
              </p:ext>
            </p:extLst>
          </p:nvPr>
        </p:nvGraphicFramePr>
        <p:xfrm>
          <a:off x="62889" y="1244477"/>
          <a:ext cx="8810626" cy="5532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53E7BA2-0C6E-42E3-9830-A48BC83A4B4B}" type="slidenum">
              <a:rPr lang="en-US" altLang="en-US" sz="1000"/>
              <a:pPr eaLnBrk="1" hangingPunct="1">
                <a:spcBef>
                  <a:spcPct val="50000"/>
                </a:spcBef>
              </a:pPr>
              <a:t>26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34077389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9938" y="2747962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Findings &amp; recommendations</a:t>
            </a:r>
            <a:endParaRPr lang="en-US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53E7BA2-0C6E-42E3-9830-A48BC83A4B4B}" type="slidenum">
              <a:rPr lang="en-US" altLang="en-US" sz="1000"/>
              <a:pPr eaLnBrk="1" hangingPunct="1">
                <a:spcBef>
                  <a:spcPct val="50000"/>
                </a:spcBef>
              </a:pPr>
              <a:t>27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32961953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238125"/>
            <a:ext cx="7772400" cy="1143000"/>
          </a:xfrm>
        </p:spPr>
        <p:txBody>
          <a:bodyPr/>
          <a:lstStyle/>
          <a:p>
            <a:pPr algn="l"/>
            <a:r>
              <a:rPr lang="en-US" altLang="en-US" dirty="0" smtClean="0"/>
              <a:t>Findings </a:t>
            </a:r>
            <a:br>
              <a:rPr lang="en-US" altLang="en-US" dirty="0" smtClean="0"/>
            </a:br>
            <a:r>
              <a:rPr lang="en-US" altLang="en-US" dirty="0" smtClean="0"/>
              <a:t>&amp; Recommendations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9860953"/>
              </p:ext>
            </p:extLst>
          </p:nvPr>
        </p:nvGraphicFramePr>
        <p:xfrm>
          <a:off x="119062" y="1457325"/>
          <a:ext cx="8905875" cy="5239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53E7BA2-0C6E-42E3-9830-A48BC83A4B4B}" type="slidenum">
              <a:rPr lang="en-US" altLang="en-US" sz="1000"/>
              <a:pPr eaLnBrk="1" hangingPunct="1">
                <a:spcBef>
                  <a:spcPct val="50000"/>
                </a:spcBef>
              </a:pPr>
              <a:t>28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18176949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238125"/>
            <a:ext cx="7772400" cy="1143000"/>
          </a:xfrm>
        </p:spPr>
        <p:txBody>
          <a:bodyPr/>
          <a:lstStyle/>
          <a:p>
            <a:pPr algn="l"/>
            <a:r>
              <a:rPr lang="en-US" altLang="en-US" dirty="0" smtClean="0"/>
              <a:t>Findings </a:t>
            </a:r>
            <a:br>
              <a:rPr lang="en-US" altLang="en-US" dirty="0" smtClean="0"/>
            </a:br>
            <a:r>
              <a:rPr lang="en-US" altLang="en-US" dirty="0" smtClean="0"/>
              <a:t>&amp; Recommendations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2651503"/>
              </p:ext>
            </p:extLst>
          </p:nvPr>
        </p:nvGraphicFramePr>
        <p:xfrm>
          <a:off x="119062" y="1457325"/>
          <a:ext cx="8905875" cy="5239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53E7BA2-0C6E-42E3-9830-A48BC83A4B4B}" type="slidenum">
              <a:rPr lang="en-US" altLang="en-US" sz="1000"/>
              <a:pPr eaLnBrk="1" hangingPunct="1">
                <a:spcBef>
                  <a:spcPct val="50000"/>
                </a:spcBef>
              </a:pPr>
              <a:t>29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3118058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75" y="60367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Presentation Overview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6136016"/>
              </p:ext>
            </p:extLst>
          </p:nvPr>
        </p:nvGraphicFramePr>
        <p:xfrm>
          <a:off x="221516" y="1450974"/>
          <a:ext cx="8528783" cy="5019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53E7BA2-0C6E-42E3-9830-A48BC83A4B4B}" type="slidenum">
              <a:rPr lang="en-US" altLang="en-US" sz="1000"/>
              <a:pPr eaLnBrk="1" hangingPunct="1">
                <a:spcBef>
                  <a:spcPct val="50000"/>
                </a:spcBef>
              </a:pPr>
              <a:t>3</a:t>
            </a:fld>
            <a:endParaRPr lang="en-US" altLang="en-US" sz="10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61925" y="238125"/>
            <a:ext cx="7772400" cy="1143000"/>
          </a:xfrm>
        </p:spPr>
        <p:txBody>
          <a:bodyPr/>
          <a:lstStyle/>
          <a:p>
            <a:pPr algn="l"/>
            <a:r>
              <a:rPr lang="en-US" altLang="en-US" dirty="0" smtClean="0"/>
              <a:t>Findings </a:t>
            </a:r>
            <a:br>
              <a:rPr lang="en-US" altLang="en-US" dirty="0" smtClean="0"/>
            </a:br>
            <a:r>
              <a:rPr lang="en-US" altLang="en-US" dirty="0" smtClean="0"/>
              <a:t>&amp; Recommendations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8622431"/>
              </p:ext>
            </p:extLst>
          </p:nvPr>
        </p:nvGraphicFramePr>
        <p:xfrm>
          <a:off x="119062" y="1457325"/>
          <a:ext cx="8905875" cy="5239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53E7BA2-0C6E-42E3-9830-A48BC83A4B4B}" type="slidenum">
              <a:rPr lang="en-US" altLang="en-US" sz="1000"/>
              <a:pPr eaLnBrk="1" hangingPunct="1">
                <a:spcBef>
                  <a:spcPct val="50000"/>
                </a:spcBef>
              </a:pPr>
              <a:t>30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40262349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7312" y="62707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5575" y="7144"/>
            <a:ext cx="7772400" cy="1143000"/>
          </a:xfrm>
        </p:spPr>
        <p:txBody>
          <a:bodyPr/>
          <a:lstStyle/>
          <a:p>
            <a:pPr algn="l"/>
            <a:r>
              <a:rPr lang="en-US" altLang="en-US" dirty="0" smtClean="0"/>
              <a:t>Further Research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8463885"/>
              </p:ext>
            </p:extLst>
          </p:nvPr>
        </p:nvGraphicFramePr>
        <p:xfrm>
          <a:off x="119062" y="1457325"/>
          <a:ext cx="8905875" cy="5239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53E7BA2-0C6E-42E3-9830-A48BC83A4B4B}" type="slidenum">
              <a:rPr lang="en-US" altLang="en-US" sz="1000"/>
              <a:pPr eaLnBrk="1" hangingPunct="1">
                <a:spcBef>
                  <a:spcPct val="50000"/>
                </a:spcBef>
              </a:pPr>
              <a:t>31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6796822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5575" y="7144"/>
            <a:ext cx="7772400" cy="1143000"/>
          </a:xfrm>
        </p:spPr>
        <p:txBody>
          <a:bodyPr/>
          <a:lstStyle/>
          <a:p>
            <a:pPr algn="l"/>
            <a:r>
              <a:rPr lang="en-US" altLang="en-US" dirty="0" smtClean="0"/>
              <a:t>Further Research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5639629"/>
              </p:ext>
            </p:extLst>
          </p:nvPr>
        </p:nvGraphicFramePr>
        <p:xfrm>
          <a:off x="119062" y="1457325"/>
          <a:ext cx="8905875" cy="5239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53E7BA2-0C6E-42E3-9830-A48BC83A4B4B}" type="slidenum">
              <a:rPr lang="en-US" altLang="en-US" sz="1000"/>
              <a:pPr eaLnBrk="1" hangingPunct="1">
                <a:spcBef>
                  <a:spcPct val="50000"/>
                </a:spcBef>
              </a:pPr>
              <a:t>32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25954344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155575" y="7144"/>
            <a:ext cx="7772400" cy="1143000"/>
          </a:xfrm>
        </p:spPr>
        <p:txBody>
          <a:bodyPr/>
          <a:lstStyle/>
          <a:p>
            <a:pPr algn="l"/>
            <a:r>
              <a:rPr lang="en-US" altLang="en-US" dirty="0" smtClean="0"/>
              <a:t>Contact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53E7BA2-0C6E-42E3-9830-A48BC83A4B4B}" type="slidenum">
              <a:rPr lang="en-US" altLang="en-US" sz="1000"/>
              <a:pPr eaLnBrk="1" hangingPunct="1">
                <a:spcBef>
                  <a:spcPct val="50000"/>
                </a:spcBef>
              </a:pPr>
              <a:t>33</a:t>
            </a:fld>
            <a:endParaRPr lang="en-US" altLang="en-US" sz="1000"/>
          </a:p>
        </p:txBody>
      </p:sp>
      <p:graphicFrame>
        <p:nvGraphicFramePr>
          <p:cNvPr id="48" name="Diagram 47"/>
          <p:cNvGraphicFramePr/>
          <p:nvPr>
            <p:extLst>
              <p:ext uri="{D42A27DB-BD31-4B8C-83A1-F6EECF244321}">
                <p14:modId xmlns:p14="http://schemas.microsoft.com/office/powerpoint/2010/main" val="313358283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540944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9938" y="2747962"/>
            <a:ext cx="7772400" cy="1362075"/>
          </a:xfrm>
        </p:spPr>
        <p:txBody>
          <a:bodyPr/>
          <a:lstStyle/>
          <a:p>
            <a:r>
              <a:rPr lang="en-US" dirty="0" smtClean="0"/>
              <a:t>LIEE Program Objectives</a:t>
            </a:r>
            <a:endParaRPr lang="en-US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53E7BA2-0C6E-42E3-9830-A48BC83A4B4B}" type="slidenum">
              <a:rPr lang="en-US" altLang="en-US" sz="1000"/>
              <a:pPr eaLnBrk="1" hangingPunct="1">
                <a:spcBef>
                  <a:spcPct val="50000"/>
                </a:spcBef>
              </a:pPr>
              <a:t>4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1018121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7313" y="55563"/>
            <a:ext cx="7772400" cy="1143000"/>
          </a:xfrm>
        </p:spPr>
        <p:txBody>
          <a:bodyPr/>
          <a:lstStyle/>
          <a:p>
            <a:pPr algn="l"/>
            <a:r>
              <a:rPr lang="en-US" altLang="en-US" dirty="0" smtClean="0"/>
              <a:t>LIEE Program Objectives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4414117"/>
              </p:ext>
            </p:extLst>
          </p:nvPr>
        </p:nvGraphicFramePr>
        <p:xfrm>
          <a:off x="87313" y="1523999"/>
          <a:ext cx="8809037" cy="5065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53E7BA2-0C6E-42E3-9830-A48BC83A4B4B}" type="slidenum">
              <a:rPr lang="en-US" altLang="en-US" sz="1000"/>
              <a:pPr eaLnBrk="1" hangingPunct="1">
                <a:spcBef>
                  <a:spcPct val="50000"/>
                </a:spcBef>
              </a:pPr>
              <a:t>5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3273875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7313" y="55563"/>
            <a:ext cx="7772400" cy="1143000"/>
          </a:xfrm>
        </p:spPr>
        <p:txBody>
          <a:bodyPr/>
          <a:lstStyle/>
          <a:p>
            <a:pPr algn="l"/>
            <a:r>
              <a:rPr lang="en-US" altLang="en-US" dirty="0" smtClean="0"/>
              <a:t>LIEE Program Objectives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9358841"/>
              </p:ext>
            </p:extLst>
          </p:nvPr>
        </p:nvGraphicFramePr>
        <p:xfrm>
          <a:off x="87313" y="1523999"/>
          <a:ext cx="8809037" cy="5065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53E7BA2-0C6E-42E3-9830-A48BC83A4B4B}" type="slidenum">
              <a:rPr lang="en-US" altLang="en-US" sz="1000"/>
              <a:pPr eaLnBrk="1" hangingPunct="1">
                <a:spcBef>
                  <a:spcPct val="50000"/>
                </a:spcBef>
              </a:pPr>
              <a:t>6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125644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9938" y="2747962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Regulatory background and program structure</a:t>
            </a:r>
            <a:endParaRPr lang="en-US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53E7BA2-0C6E-42E3-9830-A48BC83A4B4B}" type="slidenum">
              <a:rPr lang="en-US" altLang="en-US" sz="1000"/>
              <a:pPr eaLnBrk="1" hangingPunct="1">
                <a:spcBef>
                  <a:spcPct val="50000"/>
                </a:spcBef>
              </a:pPr>
              <a:t>7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3816638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>
          <a:xfrm>
            <a:off x="87313" y="203078"/>
            <a:ext cx="7772400" cy="1143000"/>
          </a:xfrm>
        </p:spPr>
        <p:txBody>
          <a:bodyPr/>
          <a:lstStyle/>
          <a:p>
            <a:pPr algn="l"/>
            <a:r>
              <a:rPr lang="en-US" altLang="en-US" dirty="0" smtClean="0"/>
              <a:t>Regulatory Background &amp;</a:t>
            </a:r>
            <a:br>
              <a:rPr lang="en-US" altLang="en-US" dirty="0" smtClean="0"/>
            </a:br>
            <a:r>
              <a:rPr lang="en-US" altLang="en-US" dirty="0" smtClean="0"/>
              <a:t>Program Structure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9925198"/>
              </p:ext>
            </p:extLst>
          </p:nvPr>
        </p:nvGraphicFramePr>
        <p:xfrm>
          <a:off x="155575" y="1474605"/>
          <a:ext cx="8740775" cy="5196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53E7BA2-0C6E-42E3-9830-A48BC83A4B4B}" type="slidenum">
              <a:rPr lang="en-US" altLang="en-US" sz="1000"/>
              <a:pPr eaLnBrk="1" hangingPunct="1">
                <a:spcBef>
                  <a:spcPct val="50000"/>
                </a:spcBef>
              </a:pPr>
              <a:t>8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3303438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2114550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909763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6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6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93863" y="0"/>
            <a:ext cx="147637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4874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1282700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1063625" y="0"/>
            <a:ext cx="147638" cy="55563"/>
          </a:xfrm>
          <a:custGeom>
            <a:avLst/>
            <a:gdLst>
              <a:gd name="T0" fmla="*/ 93 w 93"/>
              <a:gd name="T1" fmla="*/ 35 h 35"/>
              <a:gd name="T2" fmla="*/ 47 w 93"/>
              <a:gd name="T3" fmla="*/ 0 h 35"/>
              <a:gd name="T4" fmla="*/ 0 w 93"/>
              <a:gd name="T5" fmla="*/ 35 h 35"/>
              <a:gd name="T6" fmla="*/ 93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93" y="35"/>
                </a:moveTo>
                <a:lnTo>
                  <a:pt x="47" y="0"/>
                </a:lnTo>
                <a:lnTo>
                  <a:pt x="0" y="35"/>
                </a:lnTo>
                <a:lnTo>
                  <a:pt x="93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5188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65563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47675" y="0"/>
            <a:ext cx="149225" cy="55563"/>
          </a:xfrm>
          <a:custGeom>
            <a:avLst/>
            <a:gdLst>
              <a:gd name="T0" fmla="*/ 94 w 94"/>
              <a:gd name="T1" fmla="*/ 35 h 35"/>
              <a:gd name="T2" fmla="*/ 47 w 94"/>
              <a:gd name="T3" fmla="*/ 0 h 35"/>
              <a:gd name="T4" fmla="*/ 0 w 94"/>
              <a:gd name="T5" fmla="*/ 35 h 35"/>
              <a:gd name="T6" fmla="*/ 94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94" y="35"/>
                </a:moveTo>
                <a:lnTo>
                  <a:pt x="47" y="0"/>
                </a:lnTo>
                <a:lnTo>
                  <a:pt x="0" y="35"/>
                </a:lnTo>
                <a:lnTo>
                  <a:pt x="94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42888" y="0"/>
            <a:ext cx="146050" cy="55563"/>
          </a:xfrm>
          <a:custGeom>
            <a:avLst/>
            <a:gdLst>
              <a:gd name="T0" fmla="*/ 92 w 92"/>
              <a:gd name="T1" fmla="*/ 35 h 35"/>
              <a:gd name="T2" fmla="*/ 47 w 92"/>
              <a:gd name="T3" fmla="*/ 0 h 35"/>
              <a:gd name="T4" fmla="*/ 0 w 92"/>
              <a:gd name="T5" fmla="*/ 35 h 35"/>
              <a:gd name="T6" fmla="*/ 92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92" y="35"/>
                </a:moveTo>
                <a:lnTo>
                  <a:pt x="47" y="0"/>
                </a:lnTo>
                <a:lnTo>
                  <a:pt x="0" y="35"/>
                </a:lnTo>
                <a:lnTo>
                  <a:pt x="92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6659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64611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8754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70834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72977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75025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77104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79279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81280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83375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85423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875030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7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7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543083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22287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56403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5848350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062663" y="0"/>
            <a:ext cx="146050" cy="55563"/>
          </a:xfrm>
          <a:custGeom>
            <a:avLst/>
            <a:gdLst>
              <a:gd name="T0" fmla="*/ 0 w 92"/>
              <a:gd name="T1" fmla="*/ 35 h 35"/>
              <a:gd name="T2" fmla="*/ 45 w 92"/>
              <a:gd name="T3" fmla="*/ 0 h 35"/>
              <a:gd name="T4" fmla="*/ 92 w 92"/>
              <a:gd name="T5" fmla="*/ 35 h 35"/>
              <a:gd name="T6" fmla="*/ 0 w 92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2"/>
              <a:gd name="T13" fmla="*/ 0 h 35"/>
              <a:gd name="T14" fmla="*/ 92 w 92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" h="35">
                <a:moveTo>
                  <a:pt x="0" y="35"/>
                </a:moveTo>
                <a:lnTo>
                  <a:pt x="45" y="0"/>
                </a:lnTo>
                <a:lnTo>
                  <a:pt x="92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26586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18147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39735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43910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4595813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810125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Freeform 35"/>
          <p:cNvSpPr>
            <a:spLocks/>
          </p:cNvSpPr>
          <p:nvPr/>
        </p:nvSpPr>
        <p:spPr bwMode="auto">
          <a:xfrm>
            <a:off x="5018088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293528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9" name="Freeform 37"/>
          <p:cNvSpPr>
            <a:spLocks/>
          </p:cNvSpPr>
          <p:nvPr/>
        </p:nvSpPr>
        <p:spPr bwMode="auto">
          <a:xfrm>
            <a:off x="27289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3144838" y="0"/>
            <a:ext cx="149225" cy="55563"/>
          </a:xfrm>
          <a:custGeom>
            <a:avLst/>
            <a:gdLst>
              <a:gd name="T0" fmla="*/ 0 w 94"/>
              <a:gd name="T1" fmla="*/ 35 h 35"/>
              <a:gd name="T2" fmla="*/ 47 w 94"/>
              <a:gd name="T3" fmla="*/ 0 h 35"/>
              <a:gd name="T4" fmla="*/ 94 w 94"/>
              <a:gd name="T5" fmla="*/ 35 h 35"/>
              <a:gd name="T6" fmla="*/ 0 w 94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4"/>
              <a:gd name="T13" fmla="*/ 0 h 35"/>
              <a:gd name="T14" fmla="*/ 94 w 94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4" h="35">
                <a:moveTo>
                  <a:pt x="0" y="35"/>
                </a:moveTo>
                <a:lnTo>
                  <a:pt x="47" y="0"/>
                </a:lnTo>
                <a:lnTo>
                  <a:pt x="94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3351213" y="0"/>
            <a:ext cx="147637" cy="55563"/>
          </a:xfrm>
          <a:custGeom>
            <a:avLst/>
            <a:gdLst>
              <a:gd name="T0" fmla="*/ 0 w 93"/>
              <a:gd name="T1" fmla="*/ 35 h 35"/>
              <a:gd name="T2" fmla="*/ 47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7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3565525" y="0"/>
            <a:ext cx="147638" cy="55563"/>
          </a:xfrm>
          <a:custGeom>
            <a:avLst/>
            <a:gdLst>
              <a:gd name="T0" fmla="*/ 0 w 93"/>
              <a:gd name="T1" fmla="*/ 35 h 35"/>
              <a:gd name="T2" fmla="*/ 46 w 93"/>
              <a:gd name="T3" fmla="*/ 0 h 35"/>
              <a:gd name="T4" fmla="*/ 93 w 93"/>
              <a:gd name="T5" fmla="*/ 35 h 35"/>
              <a:gd name="T6" fmla="*/ 0 w 93"/>
              <a:gd name="T7" fmla="*/ 35 h 35"/>
              <a:gd name="T8" fmla="*/ 0 60000 65536"/>
              <a:gd name="T9" fmla="*/ 0 60000 65536"/>
              <a:gd name="T10" fmla="*/ 0 60000 65536"/>
              <a:gd name="T11" fmla="*/ 0 60000 65536"/>
              <a:gd name="T12" fmla="*/ 0 w 93"/>
              <a:gd name="T13" fmla="*/ 0 h 35"/>
              <a:gd name="T14" fmla="*/ 93 w 93"/>
              <a:gd name="T15" fmla="*/ 35 h 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" h="35">
                <a:moveTo>
                  <a:pt x="0" y="35"/>
                </a:moveTo>
                <a:lnTo>
                  <a:pt x="46" y="0"/>
                </a:lnTo>
                <a:lnTo>
                  <a:pt x="93" y="35"/>
                </a:lnTo>
                <a:lnTo>
                  <a:pt x="0" y="35"/>
                </a:lnTo>
                <a:close/>
              </a:path>
            </a:pathLst>
          </a:custGeom>
          <a:solidFill>
            <a:srgbClr val="BFF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13" name="Picture 41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6075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3" descr="BD1474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9938" y="2747962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Low-income </a:t>
            </a:r>
            <a:br>
              <a:rPr lang="en-US" dirty="0" smtClean="0"/>
            </a:br>
            <a:r>
              <a:rPr lang="en-US" dirty="0" smtClean="0"/>
              <a:t>energy burden</a:t>
            </a:r>
            <a:endParaRPr lang="en-US" dirty="0"/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8534400" y="6400800"/>
            <a:ext cx="381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53E7BA2-0C6E-42E3-9830-A48BC83A4B4B}" type="slidenum">
              <a:rPr lang="en-US" altLang="en-US" sz="1000"/>
              <a:pPr eaLnBrk="1" hangingPunct="1">
                <a:spcBef>
                  <a:spcPct val="50000"/>
                </a:spcBef>
              </a:pPr>
              <a:t>9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682026886"/>
      </p:ext>
    </p:extLst>
  </p:cSld>
  <p:clrMapOvr>
    <a:masterClrMapping/>
  </p:clrMapOvr>
</p:sld>
</file>

<file path=ppt/theme/theme1.xml><?xml version="1.0" encoding="utf-8"?>
<a:theme xmlns:a="http://schemas.openxmlformats.org/drawingml/2006/main" name="Power Point Template - Cover and Page">
  <a:themeElements>
    <a:clrScheme name="Power Point Template - Cover and Pag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ower Point Template - Cover and Pa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wer Point Template - Cover and Pag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 Point Template - Cover and Pag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 Point Template - Cover and Pa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 Point Template - Cover and Page</Template>
  <TotalTime>448</TotalTime>
  <Words>1908</Words>
  <Application>Microsoft Office PowerPoint</Application>
  <PresentationFormat>On-screen Show (4:3)</PresentationFormat>
  <Paragraphs>611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Calibri</vt:lpstr>
      <vt:lpstr>Times New Roman</vt:lpstr>
      <vt:lpstr>Power Point Template - Cover and Page</vt:lpstr>
      <vt:lpstr>Policies, Program Design,  and Advocacy to Scale Up  Low-Income Energy Efficiency Programs</vt:lpstr>
      <vt:lpstr>APPRISE</vt:lpstr>
      <vt:lpstr>Presentation Overview</vt:lpstr>
      <vt:lpstr>LIEE Program Objectives</vt:lpstr>
      <vt:lpstr>LIEE Program Objectives</vt:lpstr>
      <vt:lpstr>LIEE Program Objectives</vt:lpstr>
      <vt:lpstr>Regulatory background and program structure</vt:lpstr>
      <vt:lpstr>Regulatory Background &amp; Program Structure</vt:lpstr>
      <vt:lpstr>Low-income  energy burden</vt:lpstr>
      <vt:lpstr>Energy Burden</vt:lpstr>
      <vt:lpstr>LIEE funding &amp; opportunities</vt:lpstr>
      <vt:lpstr>LIEE Funding Sources</vt:lpstr>
      <vt:lpstr>LIEE Funding</vt:lpstr>
      <vt:lpstr>LIEE Funding</vt:lpstr>
      <vt:lpstr>LIEE Opportunities Assumptions</vt:lpstr>
      <vt:lpstr>LIEE Opportunities Calculation</vt:lpstr>
      <vt:lpstr>LIEE Opportunities Calculation</vt:lpstr>
      <vt:lpstr>LIEE barriers</vt:lpstr>
      <vt:lpstr>LIEE Barriers</vt:lpstr>
      <vt:lpstr>LIEE policies and financing mechanisms</vt:lpstr>
      <vt:lpstr>Policies &amp; Financing</vt:lpstr>
      <vt:lpstr>Policies &amp; Financing</vt:lpstr>
      <vt:lpstr>LIEE evaluation</vt:lpstr>
      <vt:lpstr>LIEE Evaluation Purpose</vt:lpstr>
      <vt:lpstr>LIEE Process Evaluation</vt:lpstr>
      <vt:lpstr>LIEE Impact Evaluation</vt:lpstr>
      <vt:lpstr>Findings &amp; recommendations</vt:lpstr>
      <vt:lpstr>Findings  &amp; Recommendations</vt:lpstr>
      <vt:lpstr>Findings  &amp; Recommendations</vt:lpstr>
      <vt:lpstr>Findings  &amp; Recommendations</vt:lpstr>
      <vt:lpstr>Further Research</vt:lpstr>
      <vt:lpstr>Further Research</vt:lpstr>
      <vt:lpstr>Contact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Jackie-Berger</dc:creator>
  <cp:lastModifiedBy>Jackie-Berger</cp:lastModifiedBy>
  <cp:revision>94</cp:revision>
  <dcterms:created xsi:type="dcterms:W3CDTF">2018-04-02T13:19:05Z</dcterms:created>
  <dcterms:modified xsi:type="dcterms:W3CDTF">2018-05-21T18:15:24Z</dcterms:modified>
</cp:coreProperties>
</file>