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85" r:id="rId5"/>
    <p:sldId id="286" r:id="rId6"/>
    <p:sldId id="294" r:id="rId7"/>
    <p:sldId id="287" r:id="rId8"/>
    <p:sldId id="306" r:id="rId9"/>
    <p:sldId id="259" r:id="rId10"/>
    <p:sldId id="264" r:id="rId11"/>
    <p:sldId id="260" r:id="rId12"/>
    <p:sldId id="288" r:id="rId13"/>
    <p:sldId id="266" r:id="rId14"/>
    <p:sldId id="289" r:id="rId15"/>
    <p:sldId id="290" r:id="rId16"/>
    <p:sldId id="291" r:id="rId17"/>
    <p:sldId id="293" r:id="rId18"/>
    <p:sldId id="275" r:id="rId19"/>
    <p:sldId id="295" r:id="rId20"/>
    <p:sldId id="307" r:id="rId21"/>
    <p:sldId id="296" r:id="rId22"/>
    <p:sldId id="308" r:id="rId23"/>
    <p:sldId id="297" r:id="rId24"/>
    <p:sldId id="298" r:id="rId25"/>
    <p:sldId id="299" r:id="rId26"/>
    <p:sldId id="309" r:id="rId27"/>
    <p:sldId id="310" r:id="rId28"/>
    <p:sldId id="302" r:id="rId29"/>
    <p:sldId id="303" r:id="rId30"/>
    <p:sldId id="304" r:id="rId31"/>
    <p:sldId id="305" r:id="rId32"/>
    <p:sldId id="311" r:id="rId33"/>
    <p:sldId id="284" r:id="rId3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929"/>
  </p:normalViewPr>
  <p:slideViewPr>
    <p:cSldViewPr>
      <p:cViewPr varScale="1">
        <p:scale>
          <a:sx n="106" d="100"/>
          <a:sy n="106" d="100"/>
        </p:scale>
        <p:origin x="17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Baltimore City Energy Audit</a:t>
            </a:r>
            <a:r>
              <a:rPr lang="en-US" baseline="0" dirty="0" smtClean="0"/>
              <a:t> Outcomes </a:t>
            </a:r>
          </a:p>
          <a:p>
            <a:pPr>
              <a:defRPr/>
            </a:pPr>
            <a:r>
              <a:rPr lang="en-US" baseline="0" dirty="0" smtClean="0"/>
              <a:t>FY 2010</a:t>
            </a:r>
            <a:endParaRPr lang="en-US" dirty="0"/>
          </a:p>
        </c:rich>
      </c:tx>
      <c:layout>
        <c:manualLayout>
          <c:xMode val="edge"/>
          <c:yMode val="edge"/>
          <c:x val="0.10750508530183726"/>
          <c:y val="3.12500000000000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4D87D07-F54E-4715-8512-E1E70AD0D03C}" type="PERCENTAGE">
                      <a:rPr lang="en-US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1677165354330671E-2"/>
                  <c:y val="0.129660925196850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141240157480276E-2"/>
                  <c:y val="1.96961122047243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Weatherized</c:v>
                </c:pt>
                <c:pt idx="1">
                  <c:v>Deferred - Roof Leak</c:v>
                </c:pt>
                <c:pt idx="2">
                  <c:v>Deferred - Moisture/Mold</c:v>
                </c:pt>
                <c:pt idx="3">
                  <c:v>Deferred - Other Structural</c:v>
                </c:pt>
                <c:pt idx="4">
                  <c:v>Deferred - Electrical/Lead/Asbestos/Pests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0.3629191321499014</c:v>
                </c:pt>
                <c:pt idx="1">
                  <c:v>0.3629191321499014</c:v>
                </c:pt>
                <c:pt idx="2">
                  <c:v>0.23570019723865879</c:v>
                </c:pt>
                <c:pt idx="3">
                  <c:v>2.7613412228796843E-2</c:v>
                </c:pt>
                <c:pt idx="4">
                  <c:v>1.0848126232741617E-2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9261811023621"/>
          <c:y val="0.30168061023622045"/>
          <c:w val="0.34557381889763777"/>
          <c:h val="0.503826279527559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Baltimore City Energy Audit</a:t>
            </a:r>
            <a:r>
              <a:rPr lang="en-US" sz="1400" baseline="0" dirty="0" smtClean="0"/>
              <a:t> Outcomes </a:t>
            </a:r>
          </a:p>
          <a:p>
            <a:pPr>
              <a:defRPr/>
            </a:pPr>
            <a:r>
              <a:rPr lang="en-US" sz="1400" baseline="0" dirty="0" smtClean="0"/>
              <a:t>FY </a:t>
            </a:r>
            <a:r>
              <a:rPr lang="en-US" sz="1400" baseline="0" dirty="0" smtClean="0"/>
              <a:t>2018</a:t>
            </a:r>
            <a:endParaRPr lang="en-US" sz="1400" dirty="0"/>
          </a:p>
        </c:rich>
      </c:tx>
      <c:layout>
        <c:manualLayout>
          <c:xMode val="edge"/>
          <c:yMode val="edge"/>
          <c:x val="0.193935442598629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?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?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?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677165354330671E-2"/>
                  <c:y val="0.129660925196850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?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141240157480276E-2"/>
                  <c:y val="1.96961122047243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?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Weatherized</c:v>
                </c:pt>
                <c:pt idx="1">
                  <c:v>Deferred - Roof Leak</c:v>
                </c:pt>
                <c:pt idx="2">
                  <c:v>Deferred - Moisture/Mold</c:v>
                </c:pt>
                <c:pt idx="3">
                  <c:v>Deferred - Other Structural</c:v>
                </c:pt>
                <c:pt idx="4">
                  <c:v>Deferred - Electrical/Lead/Asbestos/Pests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0.3629191321499014</c:v>
                </c:pt>
                <c:pt idx="1">
                  <c:v>0.3629191321499014</c:v>
                </c:pt>
                <c:pt idx="2">
                  <c:v>0.23570019723865879</c:v>
                </c:pt>
                <c:pt idx="3">
                  <c:v>2.7613412228796843E-2</c:v>
                </c:pt>
                <c:pt idx="4">
                  <c:v>1.0848126232741617E-2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920BA-ED5E-4777-8356-1DA852EF9F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87109A-3378-4361-B31D-C0BEEBFE2FF2}">
      <dgm:prSet/>
      <dgm:spPr/>
      <dgm:t>
        <a:bodyPr/>
        <a:lstStyle/>
        <a:p>
          <a:pPr rtl="0"/>
          <a:r>
            <a:rPr lang="en-US" dirty="0" smtClean="0"/>
            <a:t>Leveraging</a:t>
          </a:r>
          <a:endParaRPr lang="en-US" dirty="0"/>
        </a:p>
      </dgm:t>
    </dgm:pt>
    <dgm:pt modelId="{540B8116-D000-48BC-B012-B567487C4D83}" type="parTrans" cxnId="{6E706D36-F54F-4A10-8874-EF07ABE396E7}">
      <dgm:prSet/>
      <dgm:spPr/>
      <dgm:t>
        <a:bodyPr/>
        <a:lstStyle/>
        <a:p>
          <a:endParaRPr lang="en-US"/>
        </a:p>
      </dgm:t>
    </dgm:pt>
    <dgm:pt modelId="{4AF0053C-3FD2-4F23-BE42-EF10A8C4CB98}" type="sibTrans" cxnId="{6E706D36-F54F-4A10-8874-EF07ABE396E7}">
      <dgm:prSet/>
      <dgm:spPr/>
      <dgm:t>
        <a:bodyPr/>
        <a:lstStyle/>
        <a:p>
          <a:endParaRPr lang="en-US"/>
        </a:p>
      </dgm:t>
    </dgm:pt>
    <dgm:pt modelId="{779B4FAA-A989-4B16-9CD9-DA6B3A3C047F}">
      <dgm:prSet custT="1"/>
      <dgm:spPr/>
      <dgm:t>
        <a:bodyPr/>
        <a:lstStyle/>
        <a:p>
          <a:pPr rtl="0"/>
          <a:r>
            <a:rPr lang="en-US" sz="2500" dirty="0" smtClean="0"/>
            <a:t>Increased investment in households served</a:t>
          </a:r>
          <a:endParaRPr lang="en-US" sz="2500" dirty="0"/>
        </a:p>
      </dgm:t>
    </dgm:pt>
    <dgm:pt modelId="{0542A43C-DB06-4C88-A4DF-E8A6C5F5093B}" type="parTrans" cxnId="{F82FB688-A802-4F41-A9E1-B38DA66C35AD}">
      <dgm:prSet/>
      <dgm:spPr/>
      <dgm:t>
        <a:bodyPr/>
        <a:lstStyle/>
        <a:p>
          <a:endParaRPr lang="en-US"/>
        </a:p>
      </dgm:t>
    </dgm:pt>
    <dgm:pt modelId="{441A97C6-B4A9-40CE-B83B-3C2742DBBD4E}" type="sibTrans" cxnId="{F82FB688-A802-4F41-A9E1-B38DA66C35AD}">
      <dgm:prSet/>
      <dgm:spPr/>
      <dgm:t>
        <a:bodyPr/>
        <a:lstStyle/>
        <a:p>
          <a:endParaRPr lang="en-US"/>
        </a:p>
      </dgm:t>
    </dgm:pt>
    <dgm:pt modelId="{053F1898-4184-408C-99C8-3C7390F60319}">
      <dgm:prSet/>
      <dgm:spPr/>
      <dgm:t>
        <a:bodyPr/>
        <a:lstStyle/>
        <a:p>
          <a:pPr rtl="0"/>
          <a:r>
            <a:rPr lang="en-US" dirty="0" smtClean="0"/>
            <a:t>Deferral rates</a:t>
          </a:r>
          <a:endParaRPr lang="en-US" dirty="0"/>
        </a:p>
      </dgm:t>
    </dgm:pt>
    <dgm:pt modelId="{42245DE8-04D3-4979-9CD2-09D9DCC9AE46}" type="parTrans" cxnId="{5254EF4B-B681-4EBF-8324-7B71BC485BF4}">
      <dgm:prSet/>
      <dgm:spPr/>
      <dgm:t>
        <a:bodyPr/>
        <a:lstStyle/>
        <a:p>
          <a:endParaRPr lang="en-US"/>
        </a:p>
      </dgm:t>
    </dgm:pt>
    <dgm:pt modelId="{12A2CD9B-C2DA-458F-A7B7-6E3548FAB2FC}" type="sibTrans" cxnId="{5254EF4B-B681-4EBF-8324-7B71BC485BF4}">
      <dgm:prSet/>
      <dgm:spPr/>
      <dgm:t>
        <a:bodyPr/>
        <a:lstStyle/>
        <a:p>
          <a:endParaRPr lang="en-US"/>
        </a:p>
      </dgm:t>
    </dgm:pt>
    <dgm:pt modelId="{9E960744-E6A9-4281-A0F9-6AC4AEBEBD69}">
      <dgm:prSet custT="1"/>
      <dgm:spPr/>
      <dgm:t>
        <a:bodyPr/>
        <a:lstStyle/>
        <a:p>
          <a:pPr rtl="0"/>
          <a:r>
            <a:rPr lang="en-US" sz="2500" dirty="0" smtClean="0"/>
            <a:t>Less households denied weatherization services</a:t>
          </a:r>
          <a:endParaRPr lang="en-US" sz="2500" dirty="0"/>
        </a:p>
      </dgm:t>
    </dgm:pt>
    <dgm:pt modelId="{C73A86BA-4323-4F9F-992E-00C6DF4AE0E5}" type="parTrans" cxnId="{9DB98284-9C80-4DC0-8742-AB0DAC13572D}">
      <dgm:prSet/>
      <dgm:spPr/>
      <dgm:t>
        <a:bodyPr/>
        <a:lstStyle/>
        <a:p>
          <a:endParaRPr lang="en-US"/>
        </a:p>
      </dgm:t>
    </dgm:pt>
    <dgm:pt modelId="{78D0B489-EACA-4EA3-A766-A16E033EE772}" type="sibTrans" cxnId="{9DB98284-9C80-4DC0-8742-AB0DAC13572D}">
      <dgm:prSet/>
      <dgm:spPr/>
      <dgm:t>
        <a:bodyPr/>
        <a:lstStyle/>
        <a:p>
          <a:endParaRPr lang="en-US"/>
        </a:p>
      </dgm:t>
    </dgm:pt>
    <dgm:pt modelId="{C8BE5F7F-6EF5-4170-9CE0-A3665110C8D4}">
      <dgm:prSet custT="1"/>
      <dgm:spPr/>
      <dgm:t>
        <a:bodyPr/>
        <a:lstStyle/>
        <a:p>
          <a:pPr rtl="0"/>
          <a:r>
            <a:rPr lang="en-US" sz="2500" dirty="0" smtClean="0"/>
            <a:t>Lower energy auditing costs</a:t>
          </a:r>
          <a:endParaRPr lang="en-US" sz="2500" dirty="0"/>
        </a:p>
      </dgm:t>
    </dgm:pt>
    <dgm:pt modelId="{FB624818-6A3D-4CB7-B47D-DA4CA4C46657}" type="parTrans" cxnId="{4BABF936-C3CF-4DB8-9412-1E9C92DC3CA7}">
      <dgm:prSet/>
      <dgm:spPr/>
      <dgm:t>
        <a:bodyPr/>
        <a:lstStyle/>
        <a:p>
          <a:endParaRPr lang="en-US"/>
        </a:p>
      </dgm:t>
    </dgm:pt>
    <dgm:pt modelId="{F864D4BA-92B2-4C3C-AEC9-EC41B55930FA}" type="sibTrans" cxnId="{4BABF936-C3CF-4DB8-9412-1E9C92DC3CA7}">
      <dgm:prSet/>
      <dgm:spPr/>
      <dgm:t>
        <a:bodyPr/>
        <a:lstStyle/>
        <a:p>
          <a:endParaRPr lang="en-US"/>
        </a:p>
      </dgm:t>
    </dgm:pt>
    <dgm:pt modelId="{8366529A-29E6-46AD-B166-5AFC2AA4DB5B}">
      <dgm:prSet/>
      <dgm:spPr/>
      <dgm:t>
        <a:bodyPr/>
        <a:lstStyle/>
        <a:p>
          <a:pPr rtl="0"/>
          <a:r>
            <a:rPr lang="en-US" dirty="0" smtClean="0"/>
            <a:t>Time efficiencies</a:t>
          </a:r>
          <a:endParaRPr lang="en-US" dirty="0"/>
        </a:p>
      </dgm:t>
    </dgm:pt>
    <dgm:pt modelId="{27113B49-F0EB-4716-9020-37BB8314DC2A}" type="parTrans" cxnId="{F2EEE213-7F60-442B-9683-B325516351B7}">
      <dgm:prSet/>
      <dgm:spPr/>
      <dgm:t>
        <a:bodyPr/>
        <a:lstStyle/>
        <a:p>
          <a:endParaRPr lang="en-US"/>
        </a:p>
      </dgm:t>
    </dgm:pt>
    <dgm:pt modelId="{45A6F587-D10E-4517-B004-5CB25BB9B96B}" type="sibTrans" cxnId="{F2EEE213-7F60-442B-9683-B325516351B7}">
      <dgm:prSet/>
      <dgm:spPr/>
      <dgm:t>
        <a:bodyPr/>
        <a:lstStyle/>
        <a:p>
          <a:endParaRPr lang="en-US"/>
        </a:p>
      </dgm:t>
    </dgm:pt>
    <dgm:pt modelId="{9135EDDB-039A-48A2-8222-5DC6EDFFECC5}">
      <dgm:prSet custT="1"/>
      <dgm:spPr/>
      <dgm:t>
        <a:bodyPr/>
        <a:lstStyle/>
        <a:p>
          <a:pPr rtl="0"/>
          <a:r>
            <a:rPr lang="en-US" sz="2500" dirty="0" smtClean="0"/>
            <a:t>Reduced staff hours on duplicative activities</a:t>
          </a:r>
          <a:endParaRPr lang="en-US" sz="2500" dirty="0"/>
        </a:p>
      </dgm:t>
    </dgm:pt>
    <dgm:pt modelId="{9E39163F-73D6-4755-98B7-FF41FFD6D8BD}" type="parTrans" cxnId="{E5048377-205C-49EA-8BAB-BF06D0AA007C}">
      <dgm:prSet/>
      <dgm:spPr/>
      <dgm:t>
        <a:bodyPr/>
        <a:lstStyle/>
        <a:p>
          <a:endParaRPr lang="en-US"/>
        </a:p>
      </dgm:t>
    </dgm:pt>
    <dgm:pt modelId="{ED5FCDD1-FB10-4D18-93CA-B4A5662AD47F}" type="sibTrans" cxnId="{E5048377-205C-49EA-8BAB-BF06D0AA007C}">
      <dgm:prSet/>
      <dgm:spPr/>
      <dgm:t>
        <a:bodyPr/>
        <a:lstStyle/>
        <a:p>
          <a:endParaRPr lang="en-US"/>
        </a:p>
      </dgm:t>
    </dgm:pt>
    <dgm:pt modelId="{DECA621F-5B67-4634-B1ED-F302B6D54DC0}">
      <dgm:prSet custT="1"/>
      <dgm:spPr/>
      <dgm:t>
        <a:bodyPr/>
        <a:lstStyle/>
        <a:p>
          <a:pPr rtl="0"/>
          <a:r>
            <a:rPr lang="en-US" sz="2500" dirty="0" smtClean="0"/>
            <a:t>Reduced processing time to receive program services</a:t>
          </a:r>
          <a:endParaRPr lang="en-US" sz="2500" dirty="0"/>
        </a:p>
      </dgm:t>
    </dgm:pt>
    <dgm:pt modelId="{312ABBDC-CC93-4753-A560-81F36CBCE82E}" type="parTrans" cxnId="{16B6F911-201B-4C13-83D3-CBD9F61253EE}">
      <dgm:prSet/>
      <dgm:spPr/>
      <dgm:t>
        <a:bodyPr/>
        <a:lstStyle/>
        <a:p>
          <a:endParaRPr lang="en-US"/>
        </a:p>
      </dgm:t>
    </dgm:pt>
    <dgm:pt modelId="{15C561FD-D90C-42DF-B86A-0FBB45F4D2A5}" type="sibTrans" cxnId="{16B6F911-201B-4C13-83D3-CBD9F61253EE}">
      <dgm:prSet/>
      <dgm:spPr/>
      <dgm:t>
        <a:bodyPr/>
        <a:lstStyle/>
        <a:p>
          <a:endParaRPr lang="en-US"/>
        </a:p>
      </dgm:t>
    </dgm:pt>
    <dgm:pt modelId="{FB4B3843-4701-4BE1-8E8F-8DF869CBD621}">
      <dgm:prSet custT="1"/>
      <dgm:spPr/>
      <dgm:t>
        <a:bodyPr/>
        <a:lstStyle/>
        <a:p>
          <a:pPr rtl="0"/>
          <a:r>
            <a:rPr lang="en-US" sz="2500" dirty="0" smtClean="0"/>
            <a:t>Increased organizational resources</a:t>
          </a:r>
          <a:endParaRPr lang="en-US" sz="2500" dirty="0"/>
        </a:p>
      </dgm:t>
    </dgm:pt>
    <dgm:pt modelId="{78271640-ECA5-41AD-BACB-C59243F12B02}" type="sibTrans" cxnId="{72FA851C-EE0F-4425-9ED8-542D96E6D64D}">
      <dgm:prSet/>
      <dgm:spPr/>
      <dgm:t>
        <a:bodyPr/>
        <a:lstStyle/>
        <a:p>
          <a:endParaRPr lang="en-US"/>
        </a:p>
      </dgm:t>
    </dgm:pt>
    <dgm:pt modelId="{8AE746B5-7ADB-4AC8-BC0A-7BC25CBF2EDA}" type="parTrans" cxnId="{72FA851C-EE0F-4425-9ED8-542D96E6D64D}">
      <dgm:prSet/>
      <dgm:spPr/>
      <dgm:t>
        <a:bodyPr/>
        <a:lstStyle/>
        <a:p>
          <a:endParaRPr lang="en-US"/>
        </a:p>
      </dgm:t>
    </dgm:pt>
    <dgm:pt modelId="{96DA9E03-4847-450E-8B53-EBFB034A1A51}" type="pres">
      <dgm:prSet presAssocID="{D6C920BA-ED5E-4777-8356-1DA852EF9F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629979-D4FC-4A52-ACB7-A5BC65371706}" type="pres">
      <dgm:prSet presAssocID="{A387109A-3378-4361-B31D-C0BEEBFE2FF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3F14E-9DFC-4926-99E4-CB19CB597330}" type="pres">
      <dgm:prSet presAssocID="{A387109A-3378-4361-B31D-C0BEEBFE2FF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93427-7998-485C-BEEE-DCE781330AFE}" type="pres">
      <dgm:prSet presAssocID="{053F1898-4184-408C-99C8-3C7390F6031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3C2FA-3BCD-48ED-AB49-30EB488EAD3C}" type="pres">
      <dgm:prSet presAssocID="{053F1898-4184-408C-99C8-3C7390F6031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1D3ED-FA54-48C9-95F7-178B7AB63D7D}" type="pres">
      <dgm:prSet presAssocID="{8366529A-29E6-46AD-B166-5AFC2AA4DB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EF02A-1BCC-4DD2-9A95-9F531B1ECCE3}" type="pres">
      <dgm:prSet presAssocID="{8366529A-29E6-46AD-B166-5AFC2AA4DB5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98284-9C80-4DC0-8742-AB0DAC13572D}" srcId="{053F1898-4184-408C-99C8-3C7390F60319}" destId="{9E960744-E6A9-4281-A0F9-6AC4AEBEBD69}" srcOrd="0" destOrd="0" parTransId="{C73A86BA-4323-4F9F-992E-00C6DF4AE0E5}" sibTransId="{78D0B489-EACA-4EA3-A766-A16E033EE772}"/>
    <dgm:cxn modelId="{F2EEE213-7F60-442B-9683-B325516351B7}" srcId="{D6C920BA-ED5E-4777-8356-1DA852EF9F38}" destId="{8366529A-29E6-46AD-B166-5AFC2AA4DB5B}" srcOrd="2" destOrd="0" parTransId="{27113B49-F0EB-4716-9020-37BB8314DC2A}" sibTransId="{45A6F587-D10E-4517-B004-5CB25BB9B96B}"/>
    <dgm:cxn modelId="{8AECDE07-C601-4F7C-A7CC-29422519EAC8}" type="presOf" srcId="{8366529A-29E6-46AD-B166-5AFC2AA4DB5B}" destId="{A731D3ED-FA54-48C9-95F7-178B7AB63D7D}" srcOrd="0" destOrd="0" presId="urn:microsoft.com/office/officeart/2005/8/layout/vList2"/>
    <dgm:cxn modelId="{6E706D36-F54F-4A10-8874-EF07ABE396E7}" srcId="{D6C920BA-ED5E-4777-8356-1DA852EF9F38}" destId="{A387109A-3378-4361-B31D-C0BEEBFE2FF2}" srcOrd="0" destOrd="0" parTransId="{540B8116-D000-48BC-B012-B567487C4D83}" sibTransId="{4AF0053C-3FD2-4F23-BE42-EF10A8C4CB98}"/>
    <dgm:cxn modelId="{5254EF4B-B681-4EBF-8324-7B71BC485BF4}" srcId="{D6C920BA-ED5E-4777-8356-1DA852EF9F38}" destId="{053F1898-4184-408C-99C8-3C7390F60319}" srcOrd="1" destOrd="0" parTransId="{42245DE8-04D3-4979-9CD2-09D9DCC9AE46}" sibTransId="{12A2CD9B-C2DA-458F-A7B7-6E3548FAB2FC}"/>
    <dgm:cxn modelId="{C5FEB242-5371-4075-B20F-9B17AC7DC2A0}" type="presOf" srcId="{9E960744-E6A9-4281-A0F9-6AC4AEBEBD69}" destId="{BDE3C2FA-3BCD-48ED-AB49-30EB488EAD3C}" srcOrd="0" destOrd="0" presId="urn:microsoft.com/office/officeart/2005/8/layout/vList2"/>
    <dgm:cxn modelId="{852FC1C6-71AC-466E-8A2F-DC2E711DE89D}" type="presOf" srcId="{FB4B3843-4701-4BE1-8E8F-8DF869CBD621}" destId="{1473F14E-9DFC-4926-99E4-CB19CB597330}" srcOrd="0" destOrd="1" presId="urn:microsoft.com/office/officeart/2005/8/layout/vList2"/>
    <dgm:cxn modelId="{489294D9-3C56-4AB0-94DF-20FD2B09DF22}" type="presOf" srcId="{C8BE5F7F-6EF5-4170-9CE0-A3665110C8D4}" destId="{BDE3C2FA-3BCD-48ED-AB49-30EB488EAD3C}" srcOrd="0" destOrd="1" presId="urn:microsoft.com/office/officeart/2005/8/layout/vList2"/>
    <dgm:cxn modelId="{E5048377-205C-49EA-8BAB-BF06D0AA007C}" srcId="{8366529A-29E6-46AD-B166-5AFC2AA4DB5B}" destId="{9135EDDB-039A-48A2-8222-5DC6EDFFECC5}" srcOrd="0" destOrd="0" parTransId="{9E39163F-73D6-4755-98B7-FF41FFD6D8BD}" sibTransId="{ED5FCDD1-FB10-4D18-93CA-B4A5662AD47F}"/>
    <dgm:cxn modelId="{72FA851C-EE0F-4425-9ED8-542D96E6D64D}" srcId="{A387109A-3378-4361-B31D-C0BEEBFE2FF2}" destId="{FB4B3843-4701-4BE1-8E8F-8DF869CBD621}" srcOrd="1" destOrd="0" parTransId="{8AE746B5-7ADB-4AC8-BC0A-7BC25CBF2EDA}" sibTransId="{78271640-ECA5-41AD-BACB-C59243F12B02}"/>
    <dgm:cxn modelId="{4BABF936-C3CF-4DB8-9412-1E9C92DC3CA7}" srcId="{053F1898-4184-408C-99C8-3C7390F60319}" destId="{C8BE5F7F-6EF5-4170-9CE0-A3665110C8D4}" srcOrd="1" destOrd="0" parTransId="{FB624818-6A3D-4CB7-B47D-DA4CA4C46657}" sibTransId="{F864D4BA-92B2-4C3C-AEC9-EC41B55930FA}"/>
    <dgm:cxn modelId="{0658A912-18C5-4358-8163-03D3EB61DC95}" type="presOf" srcId="{053F1898-4184-408C-99C8-3C7390F60319}" destId="{03493427-7998-485C-BEEE-DCE781330AFE}" srcOrd="0" destOrd="0" presId="urn:microsoft.com/office/officeart/2005/8/layout/vList2"/>
    <dgm:cxn modelId="{16B6F911-201B-4C13-83D3-CBD9F61253EE}" srcId="{8366529A-29E6-46AD-B166-5AFC2AA4DB5B}" destId="{DECA621F-5B67-4634-B1ED-F302B6D54DC0}" srcOrd="1" destOrd="0" parTransId="{312ABBDC-CC93-4753-A560-81F36CBCE82E}" sibTransId="{15C561FD-D90C-42DF-B86A-0FBB45F4D2A5}"/>
    <dgm:cxn modelId="{88DA3E19-28B4-4A94-8D11-E05AA6F7BAC6}" type="presOf" srcId="{9135EDDB-039A-48A2-8222-5DC6EDFFECC5}" destId="{44AEF02A-1BCC-4DD2-9A95-9F531B1ECCE3}" srcOrd="0" destOrd="0" presId="urn:microsoft.com/office/officeart/2005/8/layout/vList2"/>
    <dgm:cxn modelId="{7E19EDA7-7669-4F31-AD89-9787B2CD5F22}" type="presOf" srcId="{779B4FAA-A989-4B16-9CD9-DA6B3A3C047F}" destId="{1473F14E-9DFC-4926-99E4-CB19CB597330}" srcOrd="0" destOrd="0" presId="urn:microsoft.com/office/officeart/2005/8/layout/vList2"/>
    <dgm:cxn modelId="{5C6BCA38-3D85-4431-AD27-8A9D2660F7E0}" type="presOf" srcId="{A387109A-3378-4361-B31D-C0BEEBFE2FF2}" destId="{A8629979-D4FC-4A52-ACB7-A5BC65371706}" srcOrd="0" destOrd="0" presId="urn:microsoft.com/office/officeart/2005/8/layout/vList2"/>
    <dgm:cxn modelId="{5BACCBE0-5901-41DB-98E4-3DAD35D563F0}" type="presOf" srcId="{DECA621F-5B67-4634-B1ED-F302B6D54DC0}" destId="{44AEF02A-1BCC-4DD2-9A95-9F531B1ECCE3}" srcOrd="0" destOrd="1" presId="urn:microsoft.com/office/officeart/2005/8/layout/vList2"/>
    <dgm:cxn modelId="{F82FB688-A802-4F41-A9E1-B38DA66C35AD}" srcId="{A387109A-3378-4361-B31D-C0BEEBFE2FF2}" destId="{779B4FAA-A989-4B16-9CD9-DA6B3A3C047F}" srcOrd="0" destOrd="0" parTransId="{0542A43C-DB06-4C88-A4DF-E8A6C5F5093B}" sibTransId="{441A97C6-B4A9-40CE-B83B-3C2742DBBD4E}"/>
    <dgm:cxn modelId="{9D561C69-0500-4A43-B59B-B6E94399A35A}" type="presOf" srcId="{D6C920BA-ED5E-4777-8356-1DA852EF9F38}" destId="{96DA9E03-4847-450E-8B53-EBFB034A1A51}" srcOrd="0" destOrd="0" presId="urn:microsoft.com/office/officeart/2005/8/layout/vList2"/>
    <dgm:cxn modelId="{7C75B3B9-50F9-449A-9EEA-B64D254539E1}" type="presParOf" srcId="{96DA9E03-4847-450E-8B53-EBFB034A1A51}" destId="{A8629979-D4FC-4A52-ACB7-A5BC65371706}" srcOrd="0" destOrd="0" presId="urn:microsoft.com/office/officeart/2005/8/layout/vList2"/>
    <dgm:cxn modelId="{915DC37C-ECA6-424D-9C9D-8F5EFEA6E7F5}" type="presParOf" srcId="{96DA9E03-4847-450E-8B53-EBFB034A1A51}" destId="{1473F14E-9DFC-4926-99E4-CB19CB597330}" srcOrd="1" destOrd="0" presId="urn:microsoft.com/office/officeart/2005/8/layout/vList2"/>
    <dgm:cxn modelId="{C2EA2BA3-F90A-4BDF-BD3A-CD879B376057}" type="presParOf" srcId="{96DA9E03-4847-450E-8B53-EBFB034A1A51}" destId="{03493427-7998-485C-BEEE-DCE781330AFE}" srcOrd="2" destOrd="0" presId="urn:microsoft.com/office/officeart/2005/8/layout/vList2"/>
    <dgm:cxn modelId="{2F591B6E-4E04-4B77-B1D1-D15851E189BE}" type="presParOf" srcId="{96DA9E03-4847-450E-8B53-EBFB034A1A51}" destId="{BDE3C2FA-3BCD-48ED-AB49-30EB488EAD3C}" srcOrd="3" destOrd="0" presId="urn:microsoft.com/office/officeart/2005/8/layout/vList2"/>
    <dgm:cxn modelId="{8EC38CB1-0752-4D87-AD51-C5858908EEA6}" type="presParOf" srcId="{96DA9E03-4847-450E-8B53-EBFB034A1A51}" destId="{A731D3ED-FA54-48C9-95F7-178B7AB63D7D}" srcOrd="4" destOrd="0" presId="urn:microsoft.com/office/officeart/2005/8/layout/vList2"/>
    <dgm:cxn modelId="{F18DEBDD-5BC0-44C2-BEB5-2FCA44BF198E}" type="presParOf" srcId="{96DA9E03-4847-450E-8B53-EBFB034A1A51}" destId="{44AEF02A-1BCC-4DD2-9A95-9F531B1ECC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4D9C18-9B19-4BA5-876F-413D3687D5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DA20F1-96D2-446F-A420-34CAC4D920D7}">
      <dgm:prSet/>
      <dgm:spPr/>
      <dgm:t>
        <a:bodyPr/>
        <a:lstStyle/>
        <a:p>
          <a:pPr rtl="0"/>
          <a:r>
            <a:rPr lang="en-US" dirty="0" smtClean="0"/>
            <a:t>Housing Rehabilitation</a:t>
          </a:r>
          <a:endParaRPr lang="en-US" dirty="0"/>
        </a:p>
      </dgm:t>
    </dgm:pt>
    <dgm:pt modelId="{2B8ABC2E-A145-4309-BA9F-2A44457DACEC}" type="parTrans" cxnId="{55D8DA00-2801-450E-9E2F-36672A76779E}">
      <dgm:prSet/>
      <dgm:spPr/>
      <dgm:t>
        <a:bodyPr/>
        <a:lstStyle/>
        <a:p>
          <a:endParaRPr lang="en-US"/>
        </a:p>
      </dgm:t>
    </dgm:pt>
    <dgm:pt modelId="{7B5A6108-D3DC-41A5-8242-9CAFE7F2CBAD}" type="sibTrans" cxnId="{55D8DA00-2801-450E-9E2F-36672A76779E}">
      <dgm:prSet/>
      <dgm:spPr/>
      <dgm:t>
        <a:bodyPr/>
        <a:lstStyle/>
        <a:p>
          <a:endParaRPr lang="en-US"/>
        </a:p>
      </dgm:t>
    </dgm:pt>
    <dgm:pt modelId="{CA1AF26D-8FA3-4699-8BDA-62361A6426C4}">
      <dgm:prSet custT="1"/>
      <dgm:spPr/>
      <dgm:t>
        <a:bodyPr/>
        <a:lstStyle/>
        <a:p>
          <a:pPr rtl="0"/>
          <a:r>
            <a:rPr lang="en-US" sz="1800" dirty="0" smtClean="0"/>
            <a:t>Baltimore Housing Office of Rehabilitation</a:t>
          </a:r>
          <a:endParaRPr lang="en-US" sz="1800" dirty="0"/>
        </a:p>
      </dgm:t>
    </dgm:pt>
    <dgm:pt modelId="{F025F0EB-1022-46D1-87B9-EFCA0F47ACD6}" type="parTrans" cxnId="{9492A91D-C929-45C4-9975-7E303E01F6AB}">
      <dgm:prSet/>
      <dgm:spPr/>
      <dgm:t>
        <a:bodyPr/>
        <a:lstStyle/>
        <a:p>
          <a:endParaRPr lang="en-US"/>
        </a:p>
      </dgm:t>
    </dgm:pt>
    <dgm:pt modelId="{1629D833-145D-4043-B815-82ADA03D983F}" type="sibTrans" cxnId="{9492A91D-C929-45C4-9975-7E303E01F6AB}">
      <dgm:prSet/>
      <dgm:spPr/>
      <dgm:t>
        <a:bodyPr/>
        <a:lstStyle/>
        <a:p>
          <a:endParaRPr lang="en-US"/>
        </a:p>
      </dgm:t>
    </dgm:pt>
    <dgm:pt modelId="{15CF8BF3-17F9-405F-B96B-0D1E06FC30CA}">
      <dgm:prSet custT="1"/>
      <dgm:spPr/>
      <dgm:t>
        <a:bodyPr/>
        <a:lstStyle/>
        <a:p>
          <a:pPr rtl="0"/>
          <a:r>
            <a:rPr lang="en-US" sz="1800" dirty="0" smtClean="0"/>
            <a:t>Neighborhood Housing Services of Baltimore</a:t>
          </a:r>
          <a:endParaRPr lang="en-US" sz="1800" dirty="0"/>
        </a:p>
      </dgm:t>
    </dgm:pt>
    <dgm:pt modelId="{452EA1BF-2F01-43B7-BAC4-8DF300A7417D}" type="parTrans" cxnId="{ECED81AE-E07F-49BD-AC21-3599A8425E0F}">
      <dgm:prSet/>
      <dgm:spPr/>
      <dgm:t>
        <a:bodyPr/>
        <a:lstStyle/>
        <a:p>
          <a:endParaRPr lang="en-US"/>
        </a:p>
      </dgm:t>
    </dgm:pt>
    <dgm:pt modelId="{F39149D6-0479-4099-AE82-D337BACE607A}" type="sibTrans" cxnId="{ECED81AE-E07F-49BD-AC21-3599A8425E0F}">
      <dgm:prSet/>
      <dgm:spPr/>
      <dgm:t>
        <a:bodyPr/>
        <a:lstStyle/>
        <a:p>
          <a:endParaRPr lang="en-US"/>
        </a:p>
      </dgm:t>
    </dgm:pt>
    <dgm:pt modelId="{F1E27C03-1015-4BEA-92C4-2461359968AB}">
      <dgm:prSet custT="1"/>
      <dgm:spPr/>
      <dgm:t>
        <a:bodyPr/>
        <a:lstStyle/>
        <a:p>
          <a:pPr rtl="0"/>
          <a:r>
            <a:rPr lang="en-US" sz="1800" dirty="0" smtClean="0"/>
            <a:t>Park Heights Renaissance</a:t>
          </a:r>
          <a:endParaRPr lang="en-US" sz="1800" dirty="0"/>
        </a:p>
      </dgm:t>
    </dgm:pt>
    <dgm:pt modelId="{C77F0531-8714-429C-B19D-8A780C22AEB0}" type="parTrans" cxnId="{81C0D854-4700-47EA-8565-9FC9773071FE}">
      <dgm:prSet/>
      <dgm:spPr/>
      <dgm:t>
        <a:bodyPr/>
        <a:lstStyle/>
        <a:p>
          <a:endParaRPr lang="en-US"/>
        </a:p>
      </dgm:t>
    </dgm:pt>
    <dgm:pt modelId="{FBCC8C7B-FFED-44B5-9FD2-C4F4353DAF0A}" type="sibTrans" cxnId="{81C0D854-4700-47EA-8565-9FC9773071FE}">
      <dgm:prSet/>
      <dgm:spPr/>
      <dgm:t>
        <a:bodyPr/>
        <a:lstStyle/>
        <a:p>
          <a:endParaRPr lang="en-US"/>
        </a:p>
      </dgm:t>
    </dgm:pt>
    <dgm:pt modelId="{4B481D10-BF3F-43C9-A5C1-AD46C124F9DC}">
      <dgm:prSet/>
      <dgm:spPr/>
      <dgm:t>
        <a:bodyPr/>
        <a:lstStyle/>
        <a:p>
          <a:pPr rtl="0"/>
          <a:r>
            <a:rPr lang="en-US" smtClean="0"/>
            <a:t>Energy</a:t>
          </a:r>
          <a:endParaRPr lang="en-US"/>
        </a:p>
      </dgm:t>
    </dgm:pt>
    <dgm:pt modelId="{0B2724BB-F95B-43C9-B7E1-62B2B5078BC8}" type="parTrans" cxnId="{AF399BE2-FA5F-4F04-AFAB-4E68C0CD7606}">
      <dgm:prSet/>
      <dgm:spPr/>
      <dgm:t>
        <a:bodyPr/>
        <a:lstStyle/>
        <a:p>
          <a:endParaRPr lang="en-US"/>
        </a:p>
      </dgm:t>
    </dgm:pt>
    <dgm:pt modelId="{019C921E-9C77-4060-9449-CFC0672DD13E}" type="sibTrans" cxnId="{AF399BE2-FA5F-4F04-AFAB-4E68C0CD7606}">
      <dgm:prSet/>
      <dgm:spPr/>
      <dgm:t>
        <a:bodyPr/>
        <a:lstStyle/>
        <a:p>
          <a:endParaRPr lang="en-US"/>
        </a:p>
      </dgm:t>
    </dgm:pt>
    <dgm:pt modelId="{6F92AFEC-AB75-4A55-A8FF-B5A92B09351A}">
      <dgm:prSet custT="1"/>
      <dgm:spPr/>
      <dgm:t>
        <a:bodyPr/>
        <a:lstStyle/>
        <a:p>
          <a:pPr rtl="0"/>
          <a:r>
            <a:rPr lang="en-US" sz="1800" dirty="0" smtClean="0"/>
            <a:t>Weatherization Assistance Program</a:t>
          </a:r>
          <a:endParaRPr lang="en-US" sz="1800" dirty="0"/>
        </a:p>
      </dgm:t>
    </dgm:pt>
    <dgm:pt modelId="{315D2B90-C2F0-4BD4-9DAF-3AE067062B2E}" type="parTrans" cxnId="{F56D8DED-7768-4ED9-AC41-5AE23E6301E1}">
      <dgm:prSet/>
      <dgm:spPr/>
      <dgm:t>
        <a:bodyPr/>
        <a:lstStyle/>
        <a:p>
          <a:endParaRPr lang="en-US"/>
        </a:p>
      </dgm:t>
    </dgm:pt>
    <dgm:pt modelId="{51034FD4-39EC-431E-BC3B-D04B7873B2AC}" type="sibTrans" cxnId="{F56D8DED-7768-4ED9-AC41-5AE23E6301E1}">
      <dgm:prSet/>
      <dgm:spPr/>
      <dgm:t>
        <a:bodyPr/>
        <a:lstStyle/>
        <a:p>
          <a:endParaRPr lang="en-US"/>
        </a:p>
      </dgm:t>
    </dgm:pt>
    <dgm:pt modelId="{65E73C40-DEDE-46B5-831D-CCB30980BD9A}">
      <dgm:prSet custT="1"/>
      <dgm:spPr/>
      <dgm:t>
        <a:bodyPr/>
        <a:lstStyle/>
        <a:p>
          <a:pPr rtl="0"/>
          <a:r>
            <a:rPr lang="en-US" sz="1800" dirty="0" smtClean="0"/>
            <a:t>Fuel Fund of Maryland</a:t>
          </a:r>
          <a:endParaRPr lang="en-US" sz="1800" dirty="0"/>
        </a:p>
      </dgm:t>
    </dgm:pt>
    <dgm:pt modelId="{9E399D5B-0EBF-4FB3-9056-901EFFD90AA9}" type="parTrans" cxnId="{D7B8CEBD-47D6-469E-929B-C7672DACB29D}">
      <dgm:prSet/>
      <dgm:spPr/>
      <dgm:t>
        <a:bodyPr/>
        <a:lstStyle/>
        <a:p>
          <a:endParaRPr lang="en-US"/>
        </a:p>
      </dgm:t>
    </dgm:pt>
    <dgm:pt modelId="{D28590F8-964F-4320-9F3A-793DDBDA10AA}" type="sibTrans" cxnId="{D7B8CEBD-47D6-469E-929B-C7672DACB29D}">
      <dgm:prSet/>
      <dgm:spPr/>
      <dgm:t>
        <a:bodyPr/>
        <a:lstStyle/>
        <a:p>
          <a:endParaRPr lang="en-US"/>
        </a:p>
      </dgm:t>
    </dgm:pt>
    <dgm:pt modelId="{502080E1-43BD-4FFB-87A2-5260773615D5}">
      <dgm:prSet custT="1"/>
      <dgm:spPr/>
      <dgm:t>
        <a:bodyPr/>
        <a:lstStyle/>
        <a:p>
          <a:pPr rtl="0"/>
          <a:r>
            <a:rPr lang="en-US" sz="1800" dirty="0" smtClean="0"/>
            <a:t>Baltimore Energy Challenge</a:t>
          </a:r>
          <a:endParaRPr lang="en-US" sz="1800" dirty="0"/>
        </a:p>
      </dgm:t>
    </dgm:pt>
    <dgm:pt modelId="{D55DF6F1-FD04-4F54-B50D-54A09DCF3AB1}" type="parTrans" cxnId="{942A61A1-BEDD-4D84-9E1A-5FF39293D64E}">
      <dgm:prSet/>
      <dgm:spPr/>
      <dgm:t>
        <a:bodyPr/>
        <a:lstStyle/>
        <a:p>
          <a:endParaRPr lang="en-US"/>
        </a:p>
      </dgm:t>
    </dgm:pt>
    <dgm:pt modelId="{A11EF54F-2771-4039-9FBE-CEA924F21E1B}" type="sibTrans" cxnId="{942A61A1-BEDD-4D84-9E1A-5FF39293D64E}">
      <dgm:prSet/>
      <dgm:spPr/>
      <dgm:t>
        <a:bodyPr/>
        <a:lstStyle/>
        <a:p>
          <a:endParaRPr lang="en-US"/>
        </a:p>
      </dgm:t>
    </dgm:pt>
    <dgm:pt modelId="{8138B28F-FF78-4837-B725-ECE2C5354F85}">
      <dgm:prSet/>
      <dgm:spPr/>
      <dgm:t>
        <a:bodyPr/>
        <a:lstStyle/>
        <a:p>
          <a:pPr rtl="0"/>
          <a:r>
            <a:rPr lang="en-US" smtClean="0"/>
            <a:t>Health</a:t>
          </a:r>
          <a:endParaRPr lang="en-US"/>
        </a:p>
      </dgm:t>
    </dgm:pt>
    <dgm:pt modelId="{1B519BEB-B20F-499D-B856-E15C7AF80830}" type="parTrans" cxnId="{F338797F-264F-4396-B9E3-823049CB1746}">
      <dgm:prSet/>
      <dgm:spPr/>
      <dgm:t>
        <a:bodyPr/>
        <a:lstStyle/>
        <a:p>
          <a:endParaRPr lang="en-US"/>
        </a:p>
      </dgm:t>
    </dgm:pt>
    <dgm:pt modelId="{A17BF60E-21E0-4AC2-B527-1F10B10F3955}" type="sibTrans" cxnId="{F338797F-264F-4396-B9E3-823049CB1746}">
      <dgm:prSet/>
      <dgm:spPr/>
      <dgm:t>
        <a:bodyPr/>
        <a:lstStyle/>
        <a:p>
          <a:endParaRPr lang="en-US"/>
        </a:p>
      </dgm:t>
    </dgm:pt>
    <dgm:pt modelId="{A8305EA8-AE8E-4114-94C3-C94CD6B4F5A6}">
      <dgm:prSet custT="1"/>
      <dgm:spPr/>
      <dgm:t>
        <a:bodyPr/>
        <a:lstStyle/>
        <a:p>
          <a:pPr rtl="0"/>
          <a:r>
            <a:rPr lang="en-US" sz="1800" dirty="0" smtClean="0"/>
            <a:t>Green and Healthy Homes Initiative</a:t>
          </a:r>
          <a:endParaRPr lang="en-US" sz="1800" dirty="0"/>
        </a:p>
      </dgm:t>
    </dgm:pt>
    <dgm:pt modelId="{A673B17B-0143-474C-899A-6676A2CB8DC7}" type="parTrans" cxnId="{BC97C68B-6BD9-4662-BDA5-43B4C33EF1AB}">
      <dgm:prSet/>
      <dgm:spPr/>
      <dgm:t>
        <a:bodyPr/>
        <a:lstStyle/>
        <a:p>
          <a:endParaRPr lang="en-US"/>
        </a:p>
      </dgm:t>
    </dgm:pt>
    <dgm:pt modelId="{344A0B6A-F777-4E93-8D40-A6E9D1A17DB0}" type="sibTrans" cxnId="{BC97C68B-6BD9-4662-BDA5-43B4C33EF1AB}">
      <dgm:prSet/>
      <dgm:spPr/>
      <dgm:t>
        <a:bodyPr/>
        <a:lstStyle/>
        <a:p>
          <a:endParaRPr lang="en-US"/>
        </a:p>
      </dgm:t>
    </dgm:pt>
    <dgm:pt modelId="{384C3630-0CAE-4969-A014-F5164F55ABBA}">
      <dgm:prSet custT="1"/>
      <dgm:spPr/>
      <dgm:t>
        <a:bodyPr/>
        <a:lstStyle/>
        <a:p>
          <a:pPr rtl="0"/>
          <a:r>
            <a:rPr lang="en-US" sz="1800" dirty="0" smtClean="0"/>
            <a:t>Baltimore City Health Department</a:t>
          </a:r>
          <a:endParaRPr lang="en-US" sz="1800" dirty="0"/>
        </a:p>
      </dgm:t>
    </dgm:pt>
    <dgm:pt modelId="{9F5F380F-B31B-4607-AFC6-1F24C7626BC6}" type="parTrans" cxnId="{6FEF514E-5E04-4913-AA2F-01F7845277ED}">
      <dgm:prSet/>
      <dgm:spPr/>
      <dgm:t>
        <a:bodyPr/>
        <a:lstStyle/>
        <a:p>
          <a:endParaRPr lang="en-US"/>
        </a:p>
      </dgm:t>
    </dgm:pt>
    <dgm:pt modelId="{88663471-0772-4306-AFD9-647A60FC6C6C}" type="sibTrans" cxnId="{6FEF514E-5E04-4913-AA2F-01F7845277ED}">
      <dgm:prSet/>
      <dgm:spPr/>
      <dgm:t>
        <a:bodyPr/>
        <a:lstStyle/>
        <a:p>
          <a:endParaRPr lang="en-US"/>
        </a:p>
      </dgm:t>
    </dgm:pt>
    <dgm:pt modelId="{A0E6A8BB-3F9F-487D-9ED2-9BE4C94D288A}">
      <dgm:prSet custT="1"/>
      <dgm:spPr/>
      <dgm:t>
        <a:bodyPr/>
        <a:lstStyle/>
        <a:p>
          <a:pPr rtl="0"/>
          <a:r>
            <a:rPr lang="en-US" sz="1800" dirty="0" smtClean="0"/>
            <a:t>Healthcare Access Maryland</a:t>
          </a:r>
          <a:endParaRPr lang="en-US" sz="1800" dirty="0"/>
        </a:p>
      </dgm:t>
    </dgm:pt>
    <dgm:pt modelId="{C4C109F4-1A4C-467B-86E7-3F3C9C1ACA3E}" type="parTrans" cxnId="{7C22DD55-E077-4015-9992-EFA573C93696}">
      <dgm:prSet/>
      <dgm:spPr/>
      <dgm:t>
        <a:bodyPr/>
        <a:lstStyle/>
        <a:p>
          <a:endParaRPr lang="en-US"/>
        </a:p>
      </dgm:t>
    </dgm:pt>
    <dgm:pt modelId="{1BCE3A1C-4D18-44BC-8140-AE8B8FD8A46E}" type="sibTrans" cxnId="{7C22DD55-E077-4015-9992-EFA573C93696}">
      <dgm:prSet/>
      <dgm:spPr/>
      <dgm:t>
        <a:bodyPr/>
        <a:lstStyle/>
        <a:p>
          <a:endParaRPr lang="en-US"/>
        </a:p>
      </dgm:t>
    </dgm:pt>
    <dgm:pt modelId="{EA40E38B-E058-4867-9855-15FFC3AF3D62}">
      <dgm:prSet/>
      <dgm:spPr/>
      <dgm:t>
        <a:bodyPr/>
        <a:lstStyle/>
        <a:p>
          <a:pPr rtl="0"/>
          <a:r>
            <a:rPr lang="en-US" smtClean="0"/>
            <a:t>Older Adult Services</a:t>
          </a:r>
          <a:endParaRPr lang="en-US"/>
        </a:p>
      </dgm:t>
    </dgm:pt>
    <dgm:pt modelId="{3A1A41D9-B940-4B9C-AC9A-5A3CFF40F98A}" type="parTrans" cxnId="{7D6C151C-B60A-47DB-9491-8FC676C0F9A4}">
      <dgm:prSet/>
      <dgm:spPr/>
      <dgm:t>
        <a:bodyPr/>
        <a:lstStyle/>
        <a:p>
          <a:endParaRPr lang="en-US"/>
        </a:p>
      </dgm:t>
    </dgm:pt>
    <dgm:pt modelId="{09913634-45EB-4E3D-8D1A-00652B4DF80C}" type="sibTrans" cxnId="{7D6C151C-B60A-47DB-9491-8FC676C0F9A4}">
      <dgm:prSet/>
      <dgm:spPr/>
      <dgm:t>
        <a:bodyPr/>
        <a:lstStyle/>
        <a:p>
          <a:endParaRPr lang="en-US"/>
        </a:p>
      </dgm:t>
    </dgm:pt>
    <dgm:pt modelId="{ECD7C555-4F37-4D82-B93D-8EA1A989484A}">
      <dgm:prSet custT="1"/>
      <dgm:spPr/>
      <dgm:t>
        <a:bodyPr/>
        <a:lstStyle/>
        <a:p>
          <a:pPr rtl="0"/>
          <a:r>
            <a:rPr lang="en-US" sz="1800" dirty="0" smtClean="0"/>
            <a:t>Comprehensive Housing Assistance</a:t>
          </a:r>
          <a:endParaRPr lang="en-US" sz="1800" dirty="0"/>
        </a:p>
      </dgm:t>
    </dgm:pt>
    <dgm:pt modelId="{1FF39FC0-D708-4911-B3C3-1C77734A792D}" type="parTrans" cxnId="{41C5BA0D-25C3-4A5E-AF08-B2E5810F04C9}">
      <dgm:prSet/>
      <dgm:spPr/>
      <dgm:t>
        <a:bodyPr/>
        <a:lstStyle/>
        <a:p>
          <a:endParaRPr lang="en-US"/>
        </a:p>
      </dgm:t>
    </dgm:pt>
    <dgm:pt modelId="{4A6267F7-C144-4101-A0F0-3192401CDDD0}" type="sibTrans" cxnId="{41C5BA0D-25C3-4A5E-AF08-B2E5810F04C9}">
      <dgm:prSet/>
      <dgm:spPr/>
      <dgm:t>
        <a:bodyPr/>
        <a:lstStyle/>
        <a:p>
          <a:endParaRPr lang="en-US"/>
        </a:p>
      </dgm:t>
    </dgm:pt>
    <dgm:pt modelId="{E2D53E3F-B528-4231-8E23-3BA65FB191F7}">
      <dgm:prSet custT="1"/>
      <dgm:spPr/>
      <dgm:t>
        <a:bodyPr/>
        <a:lstStyle/>
        <a:p>
          <a:pPr rtl="0"/>
          <a:r>
            <a:rPr lang="en-US" sz="1800" dirty="0" smtClean="0"/>
            <a:t>Civic Works</a:t>
          </a:r>
          <a:endParaRPr lang="en-US" sz="1800" dirty="0"/>
        </a:p>
      </dgm:t>
    </dgm:pt>
    <dgm:pt modelId="{511521C6-268B-44AD-ABA2-1EA4D496FF6A}" type="parTrans" cxnId="{BF10FB48-BA00-4AD1-81A9-B4955C0F68F0}">
      <dgm:prSet/>
      <dgm:spPr/>
      <dgm:t>
        <a:bodyPr/>
        <a:lstStyle/>
        <a:p>
          <a:endParaRPr lang="en-US"/>
        </a:p>
      </dgm:t>
    </dgm:pt>
    <dgm:pt modelId="{A99D6D8F-9BE7-48AE-B700-D08EDB62A393}" type="sibTrans" cxnId="{BF10FB48-BA00-4AD1-81A9-B4955C0F68F0}">
      <dgm:prSet/>
      <dgm:spPr/>
      <dgm:t>
        <a:bodyPr/>
        <a:lstStyle/>
        <a:p>
          <a:endParaRPr lang="en-US"/>
        </a:p>
      </dgm:t>
    </dgm:pt>
    <dgm:pt modelId="{D61CD921-B7C5-4C2C-ACEB-92EB45A656E8}">
      <dgm:prSet custT="1"/>
      <dgm:spPr/>
      <dgm:t>
        <a:bodyPr/>
        <a:lstStyle/>
        <a:p>
          <a:pPr rtl="0"/>
          <a:r>
            <a:rPr lang="en-US" sz="1800" dirty="0" smtClean="0"/>
            <a:t>Johns Hopkins School of Nursing</a:t>
          </a:r>
          <a:endParaRPr lang="en-US" sz="1800" dirty="0"/>
        </a:p>
      </dgm:t>
    </dgm:pt>
    <dgm:pt modelId="{082971F9-D174-4FD5-9BA1-7CE6ECE447FB}" type="parTrans" cxnId="{49872159-62BC-48AE-9731-1508CC80C96E}">
      <dgm:prSet/>
      <dgm:spPr/>
      <dgm:t>
        <a:bodyPr/>
        <a:lstStyle/>
        <a:p>
          <a:endParaRPr lang="en-US"/>
        </a:p>
      </dgm:t>
    </dgm:pt>
    <dgm:pt modelId="{5B889791-5598-4267-9CB5-BB8CD1F7C75C}" type="sibTrans" cxnId="{49872159-62BC-48AE-9731-1508CC80C96E}">
      <dgm:prSet/>
      <dgm:spPr/>
      <dgm:t>
        <a:bodyPr/>
        <a:lstStyle/>
        <a:p>
          <a:endParaRPr lang="en-US"/>
        </a:p>
      </dgm:t>
    </dgm:pt>
    <dgm:pt modelId="{98D29A99-4F52-4AAD-AD97-F36E0CDF428C}">
      <dgm:prSet/>
      <dgm:spPr/>
      <dgm:t>
        <a:bodyPr/>
        <a:lstStyle/>
        <a:p>
          <a:pPr rtl="0"/>
          <a:r>
            <a:rPr lang="en-US" smtClean="0"/>
            <a:t>Tax/Financial/Legal Services</a:t>
          </a:r>
          <a:endParaRPr lang="en-US"/>
        </a:p>
      </dgm:t>
    </dgm:pt>
    <dgm:pt modelId="{F3A45283-2B62-4412-84A3-B4BD6D88A595}" type="parTrans" cxnId="{0DF7486C-C5B8-41A7-AC6A-C0DE7402C2EA}">
      <dgm:prSet/>
      <dgm:spPr/>
      <dgm:t>
        <a:bodyPr/>
        <a:lstStyle/>
        <a:p>
          <a:endParaRPr lang="en-US"/>
        </a:p>
      </dgm:t>
    </dgm:pt>
    <dgm:pt modelId="{C3791C0C-2752-4ED4-8AB4-11B28A14CE98}" type="sibTrans" cxnId="{0DF7486C-C5B8-41A7-AC6A-C0DE7402C2EA}">
      <dgm:prSet/>
      <dgm:spPr/>
      <dgm:t>
        <a:bodyPr/>
        <a:lstStyle/>
        <a:p>
          <a:endParaRPr lang="en-US"/>
        </a:p>
      </dgm:t>
    </dgm:pt>
    <dgm:pt modelId="{429B2FB3-934C-4991-BAD7-083591C976F5}">
      <dgm:prSet custT="1"/>
      <dgm:spPr/>
      <dgm:t>
        <a:bodyPr/>
        <a:lstStyle/>
        <a:p>
          <a:pPr rtl="0"/>
          <a:r>
            <a:rPr lang="en-US" sz="1800" dirty="0" smtClean="0"/>
            <a:t>Baltimore CASH Campaign</a:t>
          </a:r>
          <a:endParaRPr lang="en-US" sz="1800" dirty="0"/>
        </a:p>
      </dgm:t>
    </dgm:pt>
    <dgm:pt modelId="{362ED88D-A8C5-418C-BE4B-3C76085EEB2D}" type="parTrans" cxnId="{CE470042-4A2A-479D-B49C-774535C09E10}">
      <dgm:prSet/>
      <dgm:spPr/>
      <dgm:t>
        <a:bodyPr/>
        <a:lstStyle/>
        <a:p>
          <a:endParaRPr lang="en-US"/>
        </a:p>
      </dgm:t>
    </dgm:pt>
    <dgm:pt modelId="{E156388A-323F-4FF5-BBD0-E08690D73F46}" type="sibTrans" cxnId="{CE470042-4A2A-479D-B49C-774535C09E10}">
      <dgm:prSet/>
      <dgm:spPr/>
      <dgm:t>
        <a:bodyPr/>
        <a:lstStyle/>
        <a:p>
          <a:endParaRPr lang="en-US"/>
        </a:p>
      </dgm:t>
    </dgm:pt>
    <dgm:pt modelId="{97B7DF35-8497-4ABA-BFED-6040AD03215B}">
      <dgm:prSet custT="1"/>
      <dgm:spPr/>
      <dgm:t>
        <a:bodyPr/>
        <a:lstStyle/>
        <a:p>
          <a:pPr rtl="0"/>
          <a:r>
            <a:rPr lang="en-US" sz="1800" dirty="0" smtClean="0"/>
            <a:t>Bar Association of Baltimore</a:t>
          </a:r>
          <a:endParaRPr lang="en-US" sz="1800" dirty="0"/>
        </a:p>
      </dgm:t>
    </dgm:pt>
    <dgm:pt modelId="{582CEA5A-A1A8-4864-97E7-3E1A06198804}" type="parTrans" cxnId="{DDFBAEF1-E6FA-4BB8-A49F-72A038A3907A}">
      <dgm:prSet/>
      <dgm:spPr/>
      <dgm:t>
        <a:bodyPr/>
        <a:lstStyle/>
        <a:p>
          <a:endParaRPr lang="en-US"/>
        </a:p>
      </dgm:t>
    </dgm:pt>
    <dgm:pt modelId="{5BA7052E-5E86-4DF3-94B2-3C149AF63962}" type="sibTrans" cxnId="{DDFBAEF1-E6FA-4BB8-A49F-72A038A3907A}">
      <dgm:prSet/>
      <dgm:spPr/>
      <dgm:t>
        <a:bodyPr/>
        <a:lstStyle/>
        <a:p>
          <a:endParaRPr lang="en-US"/>
        </a:p>
      </dgm:t>
    </dgm:pt>
    <dgm:pt modelId="{2AB18352-EEC9-40E1-BD0C-6DCD903846ED}">
      <dgm:prSet custT="1"/>
      <dgm:spPr/>
      <dgm:t>
        <a:bodyPr/>
        <a:lstStyle/>
        <a:p>
          <a:pPr rtl="0"/>
          <a:r>
            <a:rPr lang="en-US" sz="1800" dirty="0" smtClean="0"/>
            <a:t>Public Justice Center</a:t>
          </a:r>
          <a:endParaRPr lang="en-US" sz="1800" dirty="0"/>
        </a:p>
      </dgm:t>
    </dgm:pt>
    <dgm:pt modelId="{979C2A17-DAAE-4453-B9A2-043E08E3BFEF}" type="parTrans" cxnId="{82F0A29E-050B-4232-B593-9B5A7356FF88}">
      <dgm:prSet/>
      <dgm:spPr/>
      <dgm:t>
        <a:bodyPr/>
        <a:lstStyle/>
        <a:p>
          <a:endParaRPr lang="en-US"/>
        </a:p>
      </dgm:t>
    </dgm:pt>
    <dgm:pt modelId="{3F913ECE-8662-4834-9E7E-F8903EC75E83}" type="sibTrans" cxnId="{82F0A29E-050B-4232-B593-9B5A7356FF88}">
      <dgm:prSet/>
      <dgm:spPr/>
      <dgm:t>
        <a:bodyPr/>
        <a:lstStyle/>
        <a:p>
          <a:endParaRPr lang="en-US"/>
        </a:p>
      </dgm:t>
    </dgm:pt>
    <dgm:pt modelId="{FB8D92AD-6232-43BB-8110-3D02921A51E0}" type="pres">
      <dgm:prSet presAssocID="{A64D9C18-9B19-4BA5-876F-413D3687D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EDE7F8-0A80-4BC4-9381-A160363B80C7}" type="pres">
      <dgm:prSet presAssocID="{F8DA20F1-96D2-446F-A420-34CAC4D920D7}" presName="linNode" presStyleCnt="0"/>
      <dgm:spPr/>
    </dgm:pt>
    <dgm:pt modelId="{F0B1099F-B9A9-4A78-BEDC-44D7FB50C6CF}" type="pres">
      <dgm:prSet presAssocID="{F8DA20F1-96D2-446F-A420-34CAC4D920D7}" presName="parentText" presStyleLbl="node1" presStyleIdx="0" presStyleCnt="5" custLinFactNeighborX="183" custLinFactNeighborY="-3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DE794-EABC-4472-997B-0304706336E7}" type="pres">
      <dgm:prSet presAssocID="{F8DA20F1-96D2-446F-A420-34CAC4D920D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02837-EA29-4A46-93F1-3411C5A45522}" type="pres">
      <dgm:prSet presAssocID="{7B5A6108-D3DC-41A5-8242-9CAFE7F2CBAD}" presName="sp" presStyleCnt="0"/>
      <dgm:spPr/>
    </dgm:pt>
    <dgm:pt modelId="{51CAE1D0-90EB-4992-B043-5AB8F328D769}" type="pres">
      <dgm:prSet presAssocID="{4B481D10-BF3F-43C9-A5C1-AD46C124F9DC}" presName="linNode" presStyleCnt="0"/>
      <dgm:spPr/>
    </dgm:pt>
    <dgm:pt modelId="{3C889382-9F37-41E9-84A0-79BE604794AF}" type="pres">
      <dgm:prSet presAssocID="{4B481D10-BF3F-43C9-A5C1-AD46C124F9D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6BDB3-4324-4C04-A24E-170E4E2E9153}" type="pres">
      <dgm:prSet presAssocID="{4B481D10-BF3F-43C9-A5C1-AD46C124F9D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81D09-3D56-4DF2-9F93-FE40C349B677}" type="pres">
      <dgm:prSet presAssocID="{019C921E-9C77-4060-9449-CFC0672DD13E}" presName="sp" presStyleCnt="0"/>
      <dgm:spPr/>
    </dgm:pt>
    <dgm:pt modelId="{F0E28D37-7D87-4358-946C-8593F78AE9EC}" type="pres">
      <dgm:prSet presAssocID="{8138B28F-FF78-4837-B725-ECE2C5354F85}" presName="linNode" presStyleCnt="0"/>
      <dgm:spPr/>
    </dgm:pt>
    <dgm:pt modelId="{1257CA00-65A7-42B5-8704-7C1E5353A4E7}" type="pres">
      <dgm:prSet presAssocID="{8138B28F-FF78-4837-B725-ECE2C5354F8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CFFAD-D125-49E7-812E-E4AA3FB2AD90}" type="pres">
      <dgm:prSet presAssocID="{8138B28F-FF78-4837-B725-ECE2C5354F85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35847-7D5B-44B1-8F63-92EF96CE53AB}" type="pres">
      <dgm:prSet presAssocID="{A17BF60E-21E0-4AC2-B527-1F10B10F3955}" presName="sp" presStyleCnt="0"/>
      <dgm:spPr/>
    </dgm:pt>
    <dgm:pt modelId="{D9D8603C-73B5-4006-BFD3-5C2F42856F23}" type="pres">
      <dgm:prSet presAssocID="{EA40E38B-E058-4867-9855-15FFC3AF3D62}" presName="linNode" presStyleCnt="0"/>
      <dgm:spPr/>
    </dgm:pt>
    <dgm:pt modelId="{AEAAD906-7E8C-4286-BA5F-6EB40856F8B5}" type="pres">
      <dgm:prSet presAssocID="{EA40E38B-E058-4867-9855-15FFC3AF3D6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FF752-F785-47AE-8DC4-5B7A19BF80D4}" type="pres">
      <dgm:prSet presAssocID="{EA40E38B-E058-4867-9855-15FFC3AF3D6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44688-4C2F-4D4F-A3FE-4DD9CB02DAFF}" type="pres">
      <dgm:prSet presAssocID="{09913634-45EB-4E3D-8D1A-00652B4DF80C}" presName="sp" presStyleCnt="0"/>
      <dgm:spPr/>
    </dgm:pt>
    <dgm:pt modelId="{3FB527F9-F73E-40DB-B698-4CFF6B76EBF7}" type="pres">
      <dgm:prSet presAssocID="{98D29A99-4F52-4AAD-AD97-F36E0CDF428C}" presName="linNode" presStyleCnt="0"/>
      <dgm:spPr/>
    </dgm:pt>
    <dgm:pt modelId="{A24930C1-4CA4-4D7A-A331-FB3F3F7A0F86}" type="pres">
      <dgm:prSet presAssocID="{98D29A99-4F52-4AAD-AD97-F36E0CDF428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E5229-541B-440B-A29E-69F41B487943}" type="pres">
      <dgm:prSet presAssocID="{98D29A99-4F52-4AAD-AD97-F36E0CDF428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681D5C-9593-473E-A61D-3933DC165E5E}" type="presOf" srcId="{98D29A99-4F52-4AAD-AD97-F36E0CDF428C}" destId="{A24930C1-4CA4-4D7A-A331-FB3F3F7A0F86}" srcOrd="0" destOrd="0" presId="urn:microsoft.com/office/officeart/2005/8/layout/vList5"/>
    <dgm:cxn modelId="{E9EB6F6E-A5F6-4439-B248-875B5CAF11FB}" type="presOf" srcId="{CA1AF26D-8FA3-4699-8BDA-62361A6426C4}" destId="{463DE794-EABC-4472-997B-0304706336E7}" srcOrd="0" destOrd="0" presId="urn:microsoft.com/office/officeart/2005/8/layout/vList5"/>
    <dgm:cxn modelId="{79C40EFC-C92F-481D-BD98-65BCA675BEA6}" type="presOf" srcId="{D61CD921-B7C5-4C2C-ACEB-92EB45A656E8}" destId="{8A1FF752-F785-47AE-8DC4-5B7A19BF80D4}" srcOrd="0" destOrd="2" presId="urn:microsoft.com/office/officeart/2005/8/layout/vList5"/>
    <dgm:cxn modelId="{9A14955C-9E94-4834-AC1C-E80DA1F28531}" type="presOf" srcId="{E2D53E3F-B528-4231-8E23-3BA65FB191F7}" destId="{8A1FF752-F785-47AE-8DC4-5B7A19BF80D4}" srcOrd="0" destOrd="1" presId="urn:microsoft.com/office/officeart/2005/8/layout/vList5"/>
    <dgm:cxn modelId="{0DF7486C-C5B8-41A7-AC6A-C0DE7402C2EA}" srcId="{A64D9C18-9B19-4BA5-876F-413D3687D5B5}" destId="{98D29A99-4F52-4AAD-AD97-F36E0CDF428C}" srcOrd="4" destOrd="0" parTransId="{F3A45283-2B62-4412-84A3-B4BD6D88A595}" sibTransId="{C3791C0C-2752-4ED4-8AB4-11B28A14CE98}"/>
    <dgm:cxn modelId="{CE470042-4A2A-479D-B49C-774535C09E10}" srcId="{98D29A99-4F52-4AAD-AD97-F36E0CDF428C}" destId="{429B2FB3-934C-4991-BAD7-083591C976F5}" srcOrd="0" destOrd="0" parTransId="{362ED88D-A8C5-418C-BE4B-3C76085EEB2D}" sibTransId="{E156388A-323F-4FF5-BBD0-E08690D73F46}"/>
    <dgm:cxn modelId="{41C5BA0D-25C3-4A5E-AF08-B2E5810F04C9}" srcId="{EA40E38B-E058-4867-9855-15FFC3AF3D62}" destId="{ECD7C555-4F37-4D82-B93D-8EA1A989484A}" srcOrd="0" destOrd="0" parTransId="{1FF39FC0-D708-4911-B3C3-1C77734A792D}" sibTransId="{4A6267F7-C144-4101-A0F0-3192401CDDD0}"/>
    <dgm:cxn modelId="{F1A17729-B802-4965-B67C-7A0BCEBB59D9}" type="presOf" srcId="{A0E6A8BB-3F9F-487D-9ED2-9BE4C94D288A}" destId="{3C8CFFAD-D125-49E7-812E-E4AA3FB2AD90}" srcOrd="0" destOrd="2" presId="urn:microsoft.com/office/officeart/2005/8/layout/vList5"/>
    <dgm:cxn modelId="{637646DD-2449-485A-9A63-C1BB4F23DE6D}" type="presOf" srcId="{97B7DF35-8497-4ABA-BFED-6040AD03215B}" destId="{BD7E5229-541B-440B-A29E-69F41B487943}" srcOrd="0" destOrd="1" presId="urn:microsoft.com/office/officeart/2005/8/layout/vList5"/>
    <dgm:cxn modelId="{ECED81AE-E07F-49BD-AC21-3599A8425E0F}" srcId="{F8DA20F1-96D2-446F-A420-34CAC4D920D7}" destId="{15CF8BF3-17F9-405F-B96B-0D1E06FC30CA}" srcOrd="1" destOrd="0" parTransId="{452EA1BF-2F01-43B7-BAC4-8DF300A7417D}" sibTransId="{F39149D6-0479-4099-AE82-D337BACE607A}"/>
    <dgm:cxn modelId="{ED838CF7-CD6D-4552-B3EC-F5B2889AD687}" type="presOf" srcId="{F8DA20F1-96D2-446F-A420-34CAC4D920D7}" destId="{F0B1099F-B9A9-4A78-BEDC-44D7FB50C6CF}" srcOrd="0" destOrd="0" presId="urn:microsoft.com/office/officeart/2005/8/layout/vList5"/>
    <dgm:cxn modelId="{AF399BE2-FA5F-4F04-AFAB-4E68C0CD7606}" srcId="{A64D9C18-9B19-4BA5-876F-413D3687D5B5}" destId="{4B481D10-BF3F-43C9-A5C1-AD46C124F9DC}" srcOrd="1" destOrd="0" parTransId="{0B2724BB-F95B-43C9-B7E1-62B2B5078BC8}" sibTransId="{019C921E-9C77-4060-9449-CFC0672DD13E}"/>
    <dgm:cxn modelId="{F5BC515C-388F-47E4-B29A-BEA0B73EFC52}" type="presOf" srcId="{F1E27C03-1015-4BEA-92C4-2461359968AB}" destId="{463DE794-EABC-4472-997B-0304706336E7}" srcOrd="0" destOrd="2" presId="urn:microsoft.com/office/officeart/2005/8/layout/vList5"/>
    <dgm:cxn modelId="{6FFB5F2C-0ADF-4DFC-B6D1-90FDD70DB064}" type="presOf" srcId="{4B481D10-BF3F-43C9-A5C1-AD46C124F9DC}" destId="{3C889382-9F37-41E9-84A0-79BE604794AF}" srcOrd="0" destOrd="0" presId="urn:microsoft.com/office/officeart/2005/8/layout/vList5"/>
    <dgm:cxn modelId="{F56D8DED-7768-4ED9-AC41-5AE23E6301E1}" srcId="{4B481D10-BF3F-43C9-A5C1-AD46C124F9DC}" destId="{6F92AFEC-AB75-4A55-A8FF-B5A92B09351A}" srcOrd="0" destOrd="0" parTransId="{315D2B90-C2F0-4BD4-9DAF-3AE067062B2E}" sibTransId="{51034FD4-39EC-431E-BC3B-D04B7873B2AC}"/>
    <dgm:cxn modelId="{81C0D854-4700-47EA-8565-9FC9773071FE}" srcId="{F8DA20F1-96D2-446F-A420-34CAC4D920D7}" destId="{F1E27C03-1015-4BEA-92C4-2461359968AB}" srcOrd="2" destOrd="0" parTransId="{C77F0531-8714-429C-B19D-8A780C22AEB0}" sibTransId="{FBCC8C7B-FFED-44B5-9FD2-C4F4353DAF0A}"/>
    <dgm:cxn modelId="{C0E43E22-F125-41C1-AC0F-7DA728B5F8DF}" type="presOf" srcId="{A64D9C18-9B19-4BA5-876F-413D3687D5B5}" destId="{FB8D92AD-6232-43BB-8110-3D02921A51E0}" srcOrd="0" destOrd="0" presId="urn:microsoft.com/office/officeart/2005/8/layout/vList5"/>
    <dgm:cxn modelId="{49872159-62BC-48AE-9731-1508CC80C96E}" srcId="{EA40E38B-E058-4867-9855-15FFC3AF3D62}" destId="{D61CD921-B7C5-4C2C-ACEB-92EB45A656E8}" srcOrd="2" destOrd="0" parTransId="{082971F9-D174-4FD5-9BA1-7CE6ECE447FB}" sibTransId="{5B889791-5598-4267-9CB5-BB8CD1F7C75C}"/>
    <dgm:cxn modelId="{55D8DA00-2801-450E-9E2F-36672A76779E}" srcId="{A64D9C18-9B19-4BA5-876F-413D3687D5B5}" destId="{F8DA20F1-96D2-446F-A420-34CAC4D920D7}" srcOrd="0" destOrd="0" parTransId="{2B8ABC2E-A145-4309-BA9F-2A44457DACEC}" sibTransId="{7B5A6108-D3DC-41A5-8242-9CAFE7F2CBAD}"/>
    <dgm:cxn modelId="{BA017080-52CA-4B47-892E-7745DA422BB1}" type="presOf" srcId="{502080E1-43BD-4FFB-87A2-5260773615D5}" destId="{6CE6BDB3-4324-4C04-A24E-170E4E2E9153}" srcOrd="0" destOrd="2" presId="urn:microsoft.com/office/officeart/2005/8/layout/vList5"/>
    <dgm:cxn modelId="{7CDF4EBE-C7A1-482C-B8CB-0BF8DCD3BC4B}" type="presOf" srcId="{6F92AFEC-AB75-4A55-A8FF-B5A92B09351A}" destId="{6CE6BDB3-4324-4C04-A24E-170E4E2E9153}" srcOrd="0" destOrd="0" presId="urn:microsoft.com/office/officeart/2005/8/layout/vList5"/>
    <dgm:cxn modelId="{2317A6FD-EA3B-414E-9DE5-4B1F7289745B}" type="presOf" srcId="{8138B28F-FF78-4837-B725-ECE2C5354F85}" destId="{1257CA00-65A7-42B5-8704-7C1E5353A4E7}" srcOrd="0" destOrd="0" presId="urn:microsoft.com/office/officeart/2005/8/layout/vList5"/>
    <dgm:cxn modelId="{82F0A29E-050B-4232-B593-9B5A7356FF88}" srcId="{98D29A99-4F52-4AAD-AD97-F36E0CDF428C}" destId="{2AB18352-EEC9-40E1-BD0C-6DCD903846ED}" srcOrd="2" destOrd="0" parTransId="{979C2A17-DAAE-4453-B9A2-043E08E3BFEF}" sibTransId="{3F913ECE-8662-4834-9E7E-F8903EC75E83}"/>
    <dgm:cxn modelId="{942A61A1-BEDD-4D84-9E1A-5FF39293D64E}" srcId="{4B481D10-BF3F-43C9-A5C1-AD46C124F9DC}" destId="{502080E1-43BD-4FFB-87A2-5260773615D5}" srcOrd="2" destOrd="0" parTransId="{D55DF6F1-FD04-4F54-B50D-54A09DCF3AB1}" sibTransId="{A11EF54F-2771-4039-9FBE-CEA924F21E1B}"/>
    <dgm:cxn modelId="{BF10FB48-BA00-4AD1-81A9-B4955C0F68F0}" srcId="{EA40E38B-E058-4867-9855-15FFC3AF3D62}" destId="{E2D53E3F-B528-4231-8E23-3BA65FB191F7}" srcOrd="1" destOrd="0" parTransId="{511521C6-268B-44AD-ABA2-1EA4D496FF6A}" sibTransId="{A99D6D8F-9BE7-48AE-B700-D08EDB62A393}"/>
    <dgm:cxn modelId="{5890AB58-21CD-4D68-986B-8F2E811B7D47}" type="presOf" srcId="{429B2FB3-934C-4991-BAD7-083591C976F5}" destId="{BD7E5229-541B-440B-A29E-69F41B487943}" srcOrd="0" destOrd="0" presId="urn:microsoft.com/office/officeart/2005/8/layout/vList5"/>
    <dgm:cxn modelId="{7C22DD55-E077-4015-9992-EFA573C93696}" srcId="{8138B28F-FF78-4837-B725-ECE2C5354F85}" destId="{A0E6A8BB-3F9F-487D-9ED2-9BE4C94D288A}" srcOrd="2" destOrd="0" parTransId="{C4C109F4-1A4C-467B-86E7-3F3C9C1ACA3E}" sibTransId="{1BCE3A1C-4D18-44BC-8140-AE8B8FD8A46E}"/>
    <dgm:cxn modelId="{7D6C151C-B60A-47DB-9491-8FC676C0F9A4}" srcId="{A64D9C18-9B19-4BA5-876F-413D3687D5B5}" destId="{EA40E38B-E058-4867-9855-15FFC3AF3D62}" srcOrd="3" destOrd="0" parTransId="{3A1A41D9-B940-4B9C-AC9A-5A3CFF40F98A}" sibTransId="{09913634-45EB-4E3D-8D1A-00652B4DF80C}"/>
    <dgm:cxn modelId="{815C5503-0BC7-43CF-A520-C5A4E71F06E0}" type="presOf" srcId="{384C3630-0CAE-4969-A014-F5164F55ABBA}" destId="{3C8CFFAD-D125-49E7-812E-E4AA3FB2AD90}" srcOrd="0" destOrd="1" presId="urn:microsoft.com/office/officeart/2005/8/layout/vList5"/>
    <dgm:cxn modelId="{BC97C68B-6BD9-4662-BDA5-43B4C33EF1AB}" srcId="{8138B28F-FF78-4837-B725-ECE2C5354F85}" destId="{A8305EA8-AE8E-4114-94C3-C94CD6B4F5A6}" srcOrd="0" destOrd="0" parTransId="{A673B17B-0143-474C-899A-6676A2CB8DC7}" sibTransId="{344A0B6A-F777-4E93-8D40-A6E9D1A17DB0}"/>
    <dgm:cxn modelId="{D7B8CEBD-47D6-469E-929B-C7672DACB29D}" srcId="{4B481D10-BF3F-43C9-A5C1-AD46C124F9DC}" destId="{65E73C40-DEDE-46B5-831D-CCB30980BD9A}" srcOrd="1" destOrd="0" parTransId="{9E399D5B-0EBF-4FB3-9056-901EFFD90AA9}" sibTransId="{D28590F8-964F-4320-9F3A-793DDBDA10AA}"/>
    <dgm:cxn modelId="{3751CF08-A978-473B-80F6-AA0079AE9961}" type="presOf" srcId="{65E73C40-DEDE-46B5-831D-CCB30980BD9A}" destId="{6CE6BDB3-4324-4C04-A24E-170E4E2E9153}" srcOrd="0" destOrd="1" presId="urn:microsoft.com/office/officeart/2005/8/layout/vList5"/>
    <dgm:cxn modelId="{9492A91D-C929-45C4-9975-7E303E01F6AB}" srcId="{F8DA20F1-96D2-446F-A420-34CAC4D920D7}" destId="{CA1AF26D-8FA3-4699-8BDA-62361A6426C4}" srcOrd="0" destOrd="0" parTransId="{F025F0EB-1022-46D1-87B9-EFCA0F47ACD6}" sibTransId="{1629D833-145D-4043-B815-82ADA03D983F}"/>
    <dgm:cxn modelId="{B9EC7C2D-FBBD-4FA4-9337-E46403AED23C}" type="presOf" srcId="{2AB18352-EEC9-40E1-BD0C-6DCD903846ED}" destId="{BD7E5229-541B-440B-A29E-69F41B487943}" srcOrd="0" destOrd="2" presId="urn:microsoft.com/office/officeart/2005/8/layout/vList5"/>
    <dgm:cxn modelId="{3A7A5EEF-77C7-4C13-A341-98B156DE5C93}" type="presOf" srcId="{A8305EA8-AE8E-4114-94C3-C94CD6B4F5A6}" destId="{3C8CFFAD-D125-49E7-812E-E4AA3FB2AD90}" srcOrd="0" destOrd="0" presId="urn:microsoft.com/office/officeart/2005/8/layout/vList5"/>
    <dgm:cxn modelId="{11887943-9982-45FA-B4D2-7A717B9EAE9D}" type="presOf" srcId="{EA40E38B-E058-4867-9855-15FFC3AF3D62}" destId="{AEAAD906-7E8C-4286-BA5F-6EB40856F8B5}" srcOrd="0" destOrd="0" presId="urn:microsoft.com/office/officeart/2005/8/layout/vList5"/>
    <dgm:cxn modelId="{65672E0C-24FE-41C3-B58D-028074500299}" type="presOf" srcId="{15CF8BF3-17F9-405F-B96B-0D1E06FC30CA}" destId="{463DE794-EABC-4472-997B-0304706336E7}" srcOrd="0" destOrd="1" presId="urn:microsoft.com/office/officeart/2005/8/layout/vList5"/>
    <dgm:cxn modelId="{DDFBAEF1-E6FA-4BB8-A49F-72A038A3907A}" srcId="{98D29A99-4F52-4AAD-AD97-F36E0CDF428C}" destId="{97B7DF35-8497-4ABA-BFED-6040AD03215B}" srcOrd="1" destOrd="0" parTransId="{582CEA5A-A1A8-4864-97E7-3E1A06198804}" sibTransId="{5BA7052E-5E86-4DF3-94B2-3C149AF63962}"/>
    <dgm:cxn modelId="{598495AA-F453-461E-A148-FA094B9BE7E3}" type="presOf" srcId="{ECD7C555-4F37-4D82-B93D-8EA1A989484A}" destId="{8A1FF752-F785-47AE-8DC4-5B7A19BF80D4}" srcOrd="0" destOrd="0" presId="urn:microsoft.com/office/officeart/2005/8/layout/vList5"/>
    <dgm:cxn modelId="{6FEF514E-5E04-4913-AA2F-01F7845277ED}" srcId="{8138B28F-FF78-4837-B725-ECE2C5354F85}" destId="{384C3630-0CAE-4969-A014-F5164F55ABBA}" srcOrd="1" destOrd="0" parTransId="{9F5F380F-B31B-4607-AFC6-1F24C7626BC6}" sibTransId="{88663471-0772-4306-AFD9-647A60FC6C6C}"/>
    <dgm:cxn modelId="{F338797F-264F-4396-B9E3-823049CB1746}" srcId="{A64D9C18-9B19-4BA5-876F-413D3687D5B5}" destId="{8138B28F-FF78-4837-B725-ECE2C5354F85}" srcOrd="2" destOrd="0" parTransId="{1B519BEB-B20F-499D-B856-E15C7AF80830}" sibTransId="{A17BF60E-21E0-4AC2-B527-1F10B10F3955}"/>
    <dgm:cxn modelId="{5BFFBC94-B73D-4318-A1B7-D1CF5DFBAF4B}" type="presParOf" srcId="{FB8D92AD-6232-43BB-8110-3D02921A51E0}" destId="{EAEDE7F8-0A80-4BC4-9381-A160363B80C7}" srcOrd="0" destOrd="0" presId="urn:microsoft.com/office/officeart/2005/8/layout/vList5"/>
    <dgm:cxn modelId="{31991864-8247-47B0-9A5D-B4F66445A50C}" type="presParOf" srcId="{EAEDE7F8-0A80-4BC4-9381-A160363B80C7}" destId="{F0B1099F-B9A9-4A78-BEDC-44D7FB50C6CF}" srcOrd="0" destOrd="0" presId="urn:microsoft.com/office/officeart/2005/8/layout/vList5"/>
    <dgm:cxn modelId="{0EB1A228-A226-4B0C-92F4-F396C6237D46}" type="presParOf" srcId="{EAEDE7F8-0A80-4BC4-9381-A160363B80C7}" destId="{463DE794-EABC-4472-997B-0304706336E7}" srcOrd="1" destOrd="0" presId="urn:microsoft.com/office/officeart/2005/8/layout/vList5"/>
    <dgm:cxn modelId="{F9211A3F-7EBF-4DD6-B804-38E7A1BDE453}" type="presParOf" srcId="{FB8D92AD-6232-43BB-8110-3D02921A51E0}" destId="{10802837-EA29-4A46-93F1-3411C5A45522}" srcOrd="1" destOrd="0" presId="urn:microsoft.com/office/officeart/2005/8/layout/vList5"/>
    <dgm:cxn modelId="{782E28B2-4421-41BE-8B55-49BB43B88C26}" type="presParOf" srcId="{FB8D92AD-6232-43BB-8110-3D02921A51E0}" destId="{51CAE1D0-90EB-4992-B043-5AB8F328D769}" srcOrd="2" destOrd="0" presId="urn:microsoft.com/office/officeart/2005/8/layout/vList5"/>
    <dgm:cxn modelId="{945C38C6-E6B4-440A-A000-7574B9FA4C6D}" type="presParOf" srcId="{51CAE1D0-90EB-4992-B043-5AB8F328D769}" destId="{3C889382-9F37-41E9-84A0-79BE604794AF}" srcOrd="0" destOrd="0" presId="urn:microsoft.com/office/officeart/2005/8/layout/vList5"/>
    <dgm:cxn modelId="{0A9631D3-421F-4A81-9892-6BDAD6E5FB40}" type="presParOf" srcId="{51CAE1D0-90EB-4992-B043-5AB8F328D769}" destId="{6CE6BDB3-4324-4C04-A24E-170E4E2E9153}" srcOrd="1" destOrd="0" presId="urn:microsoft.com/office/officeart/2005/8/layout/vList5"/>
    <dgm:cxn modelId="{EE9D8470-677A-48DE-AFAC-7FE30216F029}" type="presParOf" srcId="{FB8D92AD-6232-43BB-8110-3D02921A51E0}" destId="{DC481D09-3D56-4DF2-9F93-FE40C349B677}" srcOrd="3" destOrd="0" presId="urn:microsoft.com/office/officeart/2005/8/layout/vList5"/>
    <dgm:cxn modelId="{26705881-C096-466C-9518-71BB88D8E4DC}" type="presParOf" srcId="{FB8D92AD-6232-43BB-8110-3D02921A51E0}" destId="{F0E28D37-7D87-4358-946C-8593F78AE9EC}" srcOrd="4" destOrd="0" presId="urn:microsoft.com/office/officeart/2005/8/layout/vList5"/>
    <dgm:cxn modelId="{8B34D1B3-18E0-4E2D-97AC-5518F2FBA3B2}" type="presParOf" srcId="{F0E28D37-7D87-4358-946C-8593F78AE9EC}" destId="{1257CA00-65A7-42B5-8704-7C1E5353A4E7}" srcOrd="0" destOrd="0" presId="urn:microsoft.com/office/officeart/2005/8/layout/vList5"/>
    <dgm:cxn modelId="{698F6498-CC52-4273-8AC3-3CB55A771B3F}" type="presParOf" srcId="{F0E28D37-7D87-4358-946C-8593F78AE9EC}" destId="{3C8CFFAD-D125-49E7-812E-E4AA3FB2AD90}" srcOrd="1" destOrd="0" presId="urn:microsoft.com/office/officeart/2005/8/layout/vList5"/>
    <dgm:cxn modelId="{E3ACF0E6-0EE1-4FF2-B3C3-81BC4342B976}" type="presParOf" srcId="{FB8D92AD-6232-43BB-8110-3D02921A51E0}" destId="{9A635847-7D5B-44B1-8F63-92EF96CE53AB}" srcOrd="5" destOrd="0" presId="urn:microsoft.com/office/officeart/2005/8/layout/vList5"/>
    <dgm:cxn modelId="{D082E791-52C4-4986-AA51-C3A7344A8EB5}" type="presParOf" srcId="{FB8D92AD-6232-43BB-8110-3D02921A51E0}" destId="{D9D8603C-73B5-4006-BFD3-5C2F42856F23}" srcOrd="6" destOrd="0" presId="urn:microsoft.com/office/officeart/2005/8/layout/vList5"/>
    <dgm:cxn modelId="{34D5AE14-CA62-4905-8A97-3357FA60844B}" type="presParOf" srcId="{D9D8603C-73B5-4006-BFD3-5C2F42856F23}" destId="{AEAAD906-7E8C-4286-BA5F-6EB40856F8B5}" srcOrd="0" destOrd="0" presId="urn:microsoft.com/office/officeart/2005/8/layout/vList5"/>
    <dgm:cxn modelId="{80ADD97A-1662-43B5-ABF9-886CC62EAF65}" type="presParOf" srcId="{D9D8603C-73B5-4006-BFD3-5C2F42856F23}" destId="{8A1FF752-F785-47AE-8DC4-5B7A19BF80D4}" srcOrd="1" destOrd="0" presId="urn:microsoft.com/office/officeart/2005/8/layout/vList5"/>
    <dgm:cxn modelId="{260BE53F-E3BD-4CFB-B606-65741B5BC764}" type="presParOf" srcId="{FB8D92AD-6232-43BB-8110-3D02921A51E0}" destId="{31644688-4C2F-4D4F-A3FE-4DD9CB02DAFF}" srcOrd="7" destOrd="0" presId="urn:microsoft.com/office/officeart/2005/8/layout/vList5"/>
    <dgm:cxn modelId="{0957DE97-4945-4060-A525-34DE92C8115E}" type="presParOf" srcId="{FB8D92AD-6232-43BB-8110-3D02921A51E0}" destId="{3FB527F9-F73E-40DB-B698-4CFF6B76EBF7}" srcOrd="8" destOrd="0" presId="urn:microsoft.com/office/officeart/2005/8/layout/vList5"/>
    <dgm:cxn modelId="{73D3545F-AA5A-4BFE-9438-600BF0BE6483}" type="presParOf" srcId="{3FB527F9-F73E-40DB-B698-4CFF6B76EBF7}" destId="{A24930C1-4CA4-4D7A-A331-FB3F3F7A0F86}" srcOrd="0" destOrd="0" presId="urn:microsoft.com/office/officeart/2005/8/layout/vList5"/>
    <dgm:cxn modelId="{8ADE8D6C-E3DA-4A31-B0EC-04F17CC605BD}" type="presParOf" srcId="{3FB527F9-F73E-40DB-B698-4CFF6B76EBF7}" destId="{BD7E5229-541B-440B-A29E-69F41B4879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075588-2289-45DE-9E03-A873005CAA94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CD2B3-5567-40BA-B886-02C3899A7CAC}">
      <dgm:prSet/>
      <dgm:spPr/>
      <dgm:t>
        <a:bodyPr/>
        <a:lstStyle/>
        <a:p>
          <a:pPr rtl="0"/>
          <a:r>
            <a:rPr lang="en-US" dirty="0" smtClean="0"/>
            <a:t>2009</a:t>
          </a:r>
          <a:endParaRPr lang="en-US" dirty="0"/>
        </a:p>
      </dgm:t>
    </dgm:pt>
    <dgm:pt modelId="{690C6227-AD8D-472D-9C23-AFCD85850441}" type="parTrans" cxnId="{63B5D05C-294E-4374-B417-75D40CAC3CB4}">
      <dgm:prSet/>
      <dgm:spPr/>
      <dgm:t>
        <a:bodyPr/>
        <a:lstStyle/>
        <a:p>
          <a:endParaRPr lang="en-US"/>
        </a:p>
      </dgm:t>
    </dgm:pt>
    <dgm:pt modelId="{D373FBDF-2358-48D4-AB76-7103A96D3BF6}" type="sibTrans" cxnId="{63B5D05C-294E-4374-B417-75D40CAC3CB4}">
      <dgm:prSet/>
      <dgm:spPr/>
      <dgm:t>
        <a:bodyPr/>
        <a:lstStyle/>
        <a:p>
          <a:endParaRPr lang="en-US"/>
        </a:p>
      </dgm:t>
    </dgm:pt>
    <dgm:pt modelId="{D6A5E8EA-5854-48A8-BA1B-A13356D3B949}">
      <dgm:prSet custT="1"/>
      <dgm:spPr/>
      <dgm:t>
        <a:bodyPr/>
        <a:lstStyle/>
        <a:p>
          <a:pPr rtl="0"/>
          <a:r>
            <a:rPr lang="en-US" sz="2000" dirty="0" smtClean="0"/>
            <a:t>Testing referrals with core stakeholders</a:t>
          </a:r>
          <a:endParaRPr lang="en-US" sz="2000" dirty="0"/>
        </a:p>
      </dgm:t>
    </dgm:pt>
    <dgm:pt modelId="{331DD6E2-5204-413F-AE0B-C4636FE66677}" type="parTrans" cxnId="{D87C570A-FFDA-4B28-817E-B72BF1D079C5}">
      <dgm:prSet/>
      <dgm:spPr/>
      <dgm:t>
        <a:bodyPr/>
        <a:lstStyle/>
        <a:p>
          <a:endParaRPr lang="en-US"/>
        </a:p>
      </dgm:t>
    </dgm:pt>
    <dgm:pt modelId="{06A32542-56BD-477D-BEFC-82C897CD1C47}" type="sibTrans" cxnId="{D87C570A-FFDA-4B28-817E-B72BF1D079C5}">
      <dgm:prSet/>
      <dgm:spPr/>
      <dgm:t>
        <a:bodyPr/>
        <a:lstStyle/>
        <a:p>
          <a:endParaRPr lang="en-US"/>
        </a:p>
      </dgm:t>
    </dgm:pt>
    <dgm:pt modelId="{EF268297-A464-450D-A838-1D1D51646189}">
      <dgm:prSet/>
      <dgm:spPr/>
      <dgm:t>
        <a:bodyPr/>
        <a:lstStyle/>
        <a:p>
          <a:pPr rtl="0"/>
          <a:r>
            <a:rPr lang="en-US" smtClean="0"/>
            <a:t>2010</a:t>
          </a:r>
          <a:endParaRPr lang="en-US"/>
        </a:p>
      </dgm:t>
    </dgm:pt>
    <dgm:pt modelId="{10ACE879-DD31-4C9C-BC87-15C159F35687}" type="parTrans" cxnId="{BAFF5D3A-A7F1-41B1-9861-9375FD26F8A2}">
      <dgm:prSet/>
      <dgm:spPr/>
      <dgm:t>
        <a:bodyPr/>
        <a:lstStyle/>
        <a:p>
          <a:endParaRPr lang="en-US"/>
        </a:p>
      </dgm:t>
    </dgm:pt>
    <dgm:pt modelId="{B075A435-6818-4819-B606-65DEA8524539}" type="sibTrans" cxnId="{BAFF5D3A-A7F1-41B1-9861-9375FD26F8A2}">
      <dgm:prSet/>
      <dgm:spPr/>
      <dgm:t>
        <a:bodyPr/>
        <a:lstStyle/>
        <a:p>
          <a:endParaRPr lang="en-US"/>
        </a:p>
      </dgm:t>
    </dgm:pt>
    <dgm:pt modelId="{D1FD0D8C-3D6B-448D-A2EB-24E26CB1309E}">
      <dgm:prSet custT="1"/>
      <dgm:spPr/>
      <dgm:t>
        <a:bodyPr/>
        <a:lstStyle/>
        <a:p>
          <a:pPr rtl="0"/>
          <a:r>
            <a:rPr lang="en-US" sz="2000" dirty="0" smtClean="0"/>
            <a:t>Standardized referral form; expand partners</a:t>
          </a:r>
          <a:endParaRPr lang="en-US" sz="2000" dirty="0"/>
        </a:p>
      </dgm:t>
    </dgm:pt>
    <dgm:pt modelId="{C56E2526-CFA4-4F09-867B-0611EEA1C9AC}" type="parTrans" cxnId="{B6891A8D-F4EA-46EC-9B6E-0509046C4FA3}">
      <dgm:prSet/>
      <dgm:spPr/>
      <dgm:t>
        <a:bodyPr/>
        <a:lstStyle/>
        <a:p>
          <a:endParaRPr lang="en-US"/>
        </a:p>
      </dgm:t>
    </dgm:pt>
    <dgm:pt modelId="{2D9105A2-0B8B-42A3-B744-43CAE074BE2D}" type="sibTrans" cxnId="{B6891A8D-F4EA-46EC-9B6E-0509046C4FA3}">
      <dgm:prSet/>
      <dgm:spPr/>
      <dgm:t>
        <a:bodyPr/>
        <a:lstStyle/>
        <a:p>
          <a:endParaRPr lang="en-US"/>
        </a:p>
      </dgm:t>
    </dgm:pt>
    <dgm:pt modelId="{B32B2EAA-3F41-4441-A2AC-9D4BCAC93B70}">
      <dgm:prSet/>
      <dgm:spPr/>
      <dgm:t>
        <a:bodyPr/>
        <a:lstStyle/>
        <a:p>
          <a:pPr rtl="0"/>
          <a:r>
            <a:rPr lang="en-US" smtClean="0"/>
            <a:t>2011</a:t>
          </a:r>
          <a:endParaRPr lang="en-US"/>
        </a:p>
      </dgm:t>
    </dgm:pt>
    <dgm:pt modelId="{1EF2A5D2-0CA1-4051-A8BF-2124A2BF61ED}" type="parTrans" cxnId="{7C6C4F1D-87D3-49CB-BF58-B6155D453A33}">
      <dgm:prSet/>
      <dgm:spPr/>
      <dgm:t>
        <a:bodyPr/>
        <a:lstStyle/>
        <a:p>
          <a:endParaRPr lang="en-US"/>
        </a:p>
      </dgm:t>
    </dgm:pt>
    <dgm:pt modelId="{07FC7154-627E-4179-9D54-C374372B8B1B}" type="sibTrans" cxnId="{7C6C4F1D-87D3-49CB-BF58-B6155D453A33}">
      <dgm:prSet/>
      <dgm:spPr/>
      <dgm:t>
        <a:bodyPr/>
        <a:lstStyle/>
        <a:p>
          <a:endParaRPr lang="en-US"/>
        </a:p>
      </dgm:t>
    </dgm:pt>
    <dgm:pt modelId="{047C2001-5066-46DC-B43A-09F53E3BB139}">
      <dgm:prSet custT="1"/>
      <dgm:spPr/>
      <dgm:t>
        <a:bodyPr/>
        <a:lstStyle/>
        <a:p>
          <a:pPr rtl="0"/>
          <a:r>
            <a:rPr lang="en-US" sz="2000" dirty="0" smtClean="0"/>
            <a:t>Merge </a:t>
          </a:r>
          <a:r>
            <a:rPr lang="en-US" sz="2000" dirty="0" err="1" smtClean="0"/>
            <a:t>Wx</a:t>
          </a:r>
          <a:r>
            <a:rPr lang="en-US" sz="2000" dirty="0" smtClean="0"/>
            <a:t>/Lead/Rehab under single agency</a:t>
          </a:r>
          <a:endParaRPr lang="en-US" sz="2000" dirty="0"/>
        </a:p>
      </dgm:t>
    </dgm:pt>
    <dgm:pt modelId="{7BB69425-555E-4737-AC08-8DAE17B6ED6F}" type="parTrans" cxnId="{3EA1BDE2-482E-441A-AD55-306E1228D47F}">
      <dgm:prSet/>
      <dgm:spPr/>
      <dgm:t>
        <a:bodyPr/>
        <a:lstStyle/>
        <a:p>
          <a:endParaRPr lang="en-US"/>
        </a:p>
      </dgm:t>
    </dgm:pt>
    <dgm:pt modelId="{1B8DFAF4-860A-4580-90AF-E6C178DC00D8}" type="sibTrans" cxnId="{3EA1BDE2-482E-441A-AD55-306E1228D47F}">
      <dgm:prSet/>
      <dgm:spPr/>
      <dgm:t>
        <a:bodyPr/>
        <a:lstStyle/>
        <a:p>
          <a:endParaRPr lang="en-US"/>
        </a:p>
      </dgm:t>
    </dgm:pt>
    <dgm:pt modelId="{F9E110D6-2CAC-415E-BA44-496F32575995}">
      <dgm:prSet/>
      <dgm:spPr/>
      <dgm:t>
        <a:bodyPr/>
        <a:lstStyle/>
        <a:p>
          <a:pPr rtl="0"/>
          <a:r>
            <a:rPr lang="en-US" smtClean="0"/>
            <a:t>2012 </a:t>
          </a:r>
          <a:endParaRPr lang="en-US"/>
        </a:p>
      </dgm:t>
    </dgm:pt>
    <dgm:pt modelId="{E61B427D-38E2-4480-8BEE-22CC156CE260}" type="parTrans" cxnId="{A92A55DA-FD4B-44EA-A17B-07660BD9EF3B}">
      <dgm:prSet/>
      <dgm:spPr/>
      <dgm:t>
        <a:bodyPr/>
        <a:lstStyle/>
        <a:p>
          <a:endParaRPr lang="en-US"/>
        </a:p>
      </dgm:t>
    </dgm:pt>
    <dgm:pt modelId="{FBA94585-01AD-4DCC-B4E5-5B6867854DB7}" type="sibTrans" cxnId="{A92A55DA-FD4B-44EA-A17B-07660BD9EF3B}">
      <dgm:prSet/>
      <dgm:spPr/>
      <dgm:t>
        <a:bodyPr/>
        <a:lstStyle/>
        <a:p>
          <a:endParaRPr lang="en-US"/>
        </a:p>
      </dgm:t>
    </dgm:pt>
    <dgm:pt modelId="{8F035E9F-39B8-464B-A61D-D956EC6C6101}">
      <dgm:prSet custT="1"/>
      <dgm:spPr/>
      <dgm:t>
        <a:bodyPr/>
        <a:lstStyle/>
        <a:p>
          <a:pPr rtl="0"/>
          <a:r>
            <a:rPr lang="en-US" sz="2000" dirty="0" smtClean="0"/>
            <a:t>Integrate application processing functions</a:t>
          </a:r>
          <a:endParaRPr lang="en-US" sz="2000" dirty="0"/>
        </a:p>
      </dgm:t>
    </dgm:pt>
    <dgm:pt modelId="{E6CF4BAA-9CAB-452A-8D85-E327BD94CEBA}" type="parTrans" cxnId="{A4D140F7-6065-4C7E-9611-F3A66E45023A}">
      <dgm:prSet/>
      <dgm:spPr/>
      <dgm:t>
        <a:bodyPr/>
        <a:lstStyle/>
        <a:p>
          <a:endParaRPr lang="en-US"/>
        </a:p>
      </dgm:t>
    </dgm:pt>
    <dgm:pt modelId="{28314CCB-3694-406F-9772-4E983146ABD8}" type="sibTrans" cxnId="{A4D140F7-6065-4C7E-9611-F3A66E45023A}">
      <dgm:prSet/>
      <dgm:spPr/>
      <dgm:t>
        <a:bodyPr/>
        <a:lstStyle/>
        <a:p>
          <a:endParaRPr lang="en-US"/>
        </a:p>
      </dgm:t>
    </dgm:pt>
    <dgm:pt modelId="{ACDF8112-0D34-423A-BE27-48ABCB3B8B75}" type="pres">
      <dgm:prSet presAssocID="{3B075588-2289-45DE-9E03-A873005CAA9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2531EC17-2EDF-4A80-A470-98187CBBED65}" type="pres">
      <dgm:prSet presAssocID="{C7ECD2B3-5567-40BA-B886-02C3899A7CAC}" presName="parenttextcomposite" presStyleCnt="0"/>
      <dgm:spPr/>
    </dgm:pt>
    <dgm:pt modelId="{56336827-C3DA-4A3A-8514-16DAEF9A0A96}" type="pres">
      <dgm:prSet presAssocID="{C7ECD2B3-5567-40BA-B886-02C3899A7CAC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981F4-D2FF-488B-A2EC-79DF1873F303}" type="pres">
      <dgm:prSet presAssocID="{C7ECD2B3-5567-40BA-B886-02C3899A7CAC}" presName="composite" presStyleCnt="0"/>
      <dgm:spPr/>
    </dgm:pt>
    <dgm:pt modelId="{951664CE-7143-4D6B-823E-B5456CAEF547}" type="pres">
      <dgm:prSet presAssocID="{C7ECD2B3-5567-40BA-B886-02C3899A7CAC}" presName="chevron1" presStyleLbl="alignNode1" presStyleIdx="0" presStyleCnt="28"/>
      <dgm:spPr/>
    </dgm:pt>
    <dgm:pt modelId="{EECD2E8C-D1D7-4566-985B-6877AA7BDF68}" type="pres">
      <dgm:prSet presAssocID="{C7ECD2B3-5567-40BA-B886-02C3899A7CAC}" presName="chevron2" presStyleLbl="alignNode1" presStyleIdx="1" presStyleCnt="28"/>
      <dgm:spPr/>
    </dgm:pt>
    <dgm:pt modelId="{01F3D46E-3118-470A-879A-97CA024533E0}" type="pres">
      <dgm:prSet presAssocID="{C7ECD2B3-5567-40BA-B886-02C3899A7CAC}" presName="chevron3" presStyleLbl="alignNode1" presStyleIdx="2" presStyleCnt="28"/>
      <dgm:spPr/>
    </dgm:pt>
    <dgm:pt modelId="{75A49487-F2D6-4034-9987-9FC7F0D424E9}" type="pres">
      <dgm:prSet presAssocID="{C7ECD2B3-5567-40BA-B886-02C3899A7CAC}" presName="chevron4" presStyleLbl="alignNode1" presStyleIdx="3" presStyleCnt="28"/>
      <dgm:spPr/>
    </dgm:pt>
    <dgm:pt modelId="{FABF648E-1402-4EE9-8B75-0234FD93F90A}" type="pres">
      <dgm:prSet presAssocID="{C7ECD2B3-5567-40BA-B886-02C3899A7CAC}" presName="chevron5" presStyleLbl="alignNode1" presStyleIdx="4" presStyleCnt="28"/>
      <dgm:spPr/>
    </dgm:pt>
    <dgm:pt modelId="{0B5BA318-B2B2-415A-9AC4-5CA1659629CC}" type="pres">
      <dgm:prSet presAssocID="{C7ECD2B3-5567-40BA-B886-02C3899A7CAC}" presName="chevron6" presStyleLbl="alignNode1" presStyleIdx="5" presStyleCnt="28"/>
      <dgm:spPr/>
    </dgm:pt>
    <dgm:pt modelId="{A30E65B8-4F86-4356-A680-D40B2EC10C41}" type="pres">
      <dgm:prSet presAssocID="{C7ECD2B3-5567-40BA-B886-02C3899A7CAC}" presName="chevron7" presStyleLbl="alignNode1" presStyleIdx="6" presStyleCnt="28"/>
      <dgm:spPr/>
    </dgm:pt>
    <dgm:pt modelId="{FD0245ED-443B-45FE-90F6-7B02B78B292A}" type="pres">
      <dgm:prSet presAssocID="{C7ECD2B3-5567-40BA-B886-02C3899A7CAC}" presName="childtext" presStyleLbl="solidFgAcc1" presStyleIdx="0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2A742-FE6C-4212-A3D3-931EC99FD17E}" type="pres">
      <dgm:prSet presAssocID="{D373FBDF-2358-48D4-AB76-7103A96D3BF6}" presName="sibTrans" presStyleCnt="0"/>
      <dgm:spPr/>
    </dgm:pt>
    <dgm:pt modelId="{CA7540E4-8D5A-4725-ABFE-2862A0E7DF90}" type="pres">
      <dgm:prSet presAssocID="{EF268297-A464-450D-A838-1D1D51646189}" presName="parenttextcomposite" presStyleCnt="0"/>
      <dgm:spPr/>
    </dgm:pt>
    <dgm:pt modelId="{FBFCB9AA-17BC-440F-91B7-7ADDBFF48044}" type="pres">
      <dgm:prSet presAssocID="{EF268297-A464-450D-A838-1D1D51646189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CA073-734D-4DBB-8A13-FE39A36C5BFE}" type="pres">
      <dgm:prSet presAssocID="{EF268297-A464-450D-A838-1D1D51646189}" presName="composite" presStyleCnt="0"/>
      <dgm:spPr/>
    </dgm:pt>
    <dgm:pt modelId="{FD82E437-D72F-4E3F-B5C5-B28CAC3AF97E}" type="pres">
      <dgm:prSet presAssocID="{EF268297-A464-450D-A838-1D1D51646189}" presName="chevron1" presStyleLbl="alignNode1" presStyleIdx="7" presStyleCnt="28"/>
      <dgm:spPr/>
    </dgm:pt>
    <dgm:pt modelId="{E6D4A731-9484-4657-9279-03A900203479}" type="pres">
      <dgm:prSet presAssocID="{EF268297-A464-450D-A838-1D1D51646189}" presName="chevron2" presStyleLbl="alignNode1" presStyleIdx="8" presStyleCnt="28"/>
      <dgm:spPr/>
    </dgm:pt>
    <dgm:pt modelId="{B5630617-D9F0-456D-947D-7A87058F4ACF}" type="pres">
      <dgm:prSet presAssocID="{EF268297-A464-450D-A838-1D1D51646189}" presName="chevron3" presStyleLbl="alignNode1" presStyleIdx="9" presStyleCnt="28"/>
      <dgm:spPr/>
    </dgm:pt>
    <dgm:pt modelId="{34CB600C-6098-4804-8454-077BE9F445DB}" type="pres">
      <dgm:prSet presAssocID="{EF268297-A464-450D-A838-1D1D51646189}" presName="chevron4" presStyleLbl="alignNode1" presStyleIdx="10" presStyleCnt="28"/>
      <dgm:spPr/>
    </dgm:pt>
    <dgm:pt modelId="{412A7839-F618-4949-B14F-0BBDA09AB683}" type="pres">
      <dgm:prSet presAssocID="{EF268297-A464-450D-A838-1D1D51646189}" presName="chevron5" presStyleLbl="alignNode1" presStyleIdx="11" presStyleCnt="28"/>
      <dgm:spPr/>
    </dgm:pt>
    <dgm:pt modelId="{2170A5DA-5486-436D-B04B-3DE448FFC955}" type="pres">
      <dgm:prSet presAssocID="{EF268297-A464-450D-A838-1D1D51646189}" presName="chevron6" presStyleLbl="alignNode1" presStyleIdx="12" presStyleCnt="28"/>
      <dgm:spPr/>
    </dgm:pt>
    <dgm:pt modelId="{607CBB00-1E4F-43D6-AFF6-58A94D26345A}" type="pres">
      <dgm:prSet presAssocID="{EF268297-A464-450D-A838-1D1D51646189}" presName="chevron7" presStyleLbl="alignNode1" presStyleIdx="13" presStyleCnt="28"/>
      <dgm:spPr/>
    </dgm:pt>
    <dgm:pt modelId="{83BF6532-EB0F-4900-8155-0A650CC905BB}" type="pres">
      <dgm:prSet presAssocID="{EF268297-A464-450D-A838-1D1D51646189}" presName="childtext" presStyleLbl="solidFgAcc1" presStyleIdx="1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909C4-7F95-42E3-B1B8-A48987A9696D}" type="pres">
      <dgm:prSet presAssocID="{B075A435-6818-4819-B606-65DEA8524539}" presName="sibTrans" presStyleCnt="0"/>
      <dgm:spPr/>
    </dgm:pt>
    <dgm:pt modelId="{F5CF325C-89BA-4411-9B13-903148307F40}" type="pres">
      <dgm:prSet presAssocID="{B32B2EAA-3F41-4441-A2AC-9D4BCAC93B70}" presName="parenttextcomposite" presStyleCnt="0"/>
      <dgm:spPr/>
    </dgm:pt>
    <dgm:pt modelId="{1425A02A-43C1-4E25-BBA0-577A4D558881}" type="pres">
      <dgm:prSet presAssocID="{B32B2EAA-3F41-4441-A2AC-9D4BCAC93B70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7B8D9-B897-417C-A3A4-C94EDA0D7773}" type="pres">
      <dgm:prSet presAssocID="{B32B2EAA-3F41-4441-A2AC-9D4BCAC93B70}" presName="composite" presStyleCnt="0"/>
      <dgm:spPr/>
    </dgm:pt>
    <dgm:pt modelId="{6A0315B1-A741-4C2D-921C-CC123BF6B8F0}" type="pres">
      <dgm:prSet presAssocID="{B32B2EAA-3F41-4441-A2AC-9D4BCAC93B70}" presName="chevron1" presStyleLbl="alignNode1" presStyleIdx="14" presStyleCnt="28"/>
      <dgm:spPr/>
    </dgm:pt>
    <dgm:pt modelId="{DF64BA05-68EC-4D91-8872-C3B824A40EB7}" type="pres">
      <dgm:prSet presAssocID="{B32B2EAA-3F41-4441-A2AC-9D4BCAC93B70}" presName="chevron2" presStyleLbl="alignNode1" presStyleIdx="15" presStyleCnt="28"/>
      <dgm:spPr/>
    </dgm:pt>
    <dgm:pt modelId="{23748A93-3969-49B5-B589-4D254F4A758C}" type="pres">
      <dgm:prSet presAssocID="{B32B2EAA-3F41-4441-A2AC-9D4BCAC93B70}" presName="chevron3" presStyleLbl="alignNode1" presStyleIdx="16" presStyleCnt="28"/>
      <dgm:spPr/>
    </dgm:pt>
    <dgm:pt modelId="{A0279E95-4F40-4AC9-AA8A-67AFDC6304EA}" type="pres">
      <dgm:prSet presAssocID="{B32B2EAA-3F41-4441-A2AC-9D4BCAC93B70}" presName="chevron4" presStyleLbl="alignNode1" presStyleIdx="17" presStyleCnt="28"/>
      <dgm:spPr/>
    </dgm:pt>
    <dgm:pt modelId="{E2FA1C94-8F48-4921-9732-53F29535D90C}" type="pres">
      <dgm:prSet presAssocID="{B32B2EAA-3F41-4441-A2AC-9D4BCAC93B70}" presName="chevron5" presStyleLbl="alignNode1" presStyleIdx="18" presStyleCnt="28"/>
      <dgm:spPr/>
    </dgm:pt>
    <dgm:pt modelId="{B64FE835-4FA7-4B76-B4CE-A8B7511B0398}" type="pres">
      <dgm:prSet presAssocID="{B32B2EAA-3F41-4441-A2AC-9D4BCAC93B70}" presName="chevron6" presStyleLbl="alignNode1" presStyleIdx="19" presStyleCnt="28"/>
      <dgm:spPr/>
    </dgm:pt>
    <dgm:pt modelId="{54E8C9A3-E642-4EEC-959C-4ABC06D98DF3}" type="pres">
      <dgm:prSet presAssocID="{B32B2EAA-3F41-4441-A2AC-9D4BCAC93B70}" presName="chevron7" presStyleLbl="alignNode1" presStyleIdx="20" presStyleCnt="28"/>
      <dgm:spPr/>
    </dgm:pt>
    <dgm:pt modelId="{8B8B8D96-D765-4255-8772-6F8E5178D7C5}" type="pres">
      <dgm:prSet presAssocID="{B32B2EAA-3F41-4441-A2AC-9D4BCAC93B70}" presName="childtext" presStyleLbl="solidFgAcc1" presStyleIdx="2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B6A93-7A0D-4784-AA21-648DFFF8B20F}" type="pres">
      <dgm:prSet presAssocID="{07FC7154-627E-4179-9D54-C374372B8B1B}" presName="sibTrans" presStyleCnt="0"/>
      <dgm:spPr/>
    </dgm:pt>
    <dgm:pt modelId="{6F3BF000-A53F-4E25-9753-77A048954EF9}" type="pres">
      <dgm:prSet presAssocID="{F9E110D6-2CAC-415E-BA44-496F32575995}" presName="parenttextcomposite" presStyleCnt="0"/>
      <dgm:spPr/>
    </dgm:pt>
    <dgm:pt modelId="{1E64898A-FE07-4DEA-B3A5-55845BF7BCAD}" type="pres">
      <dgm:prSet presAssocID="{F9E110D6-2CAC-415E-BA44-496F32575995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5A668-6C4C-4FFD-AFC7-41C7A15DE7AB}" type="pres">
      <dgm:prSet presAssocID="{F9E110D6-2CAC-415E-BA44-496F32575995}" presName="composite" presStyleCnt="0"/>
      <dgm:spPr/>
    </dgm:pt>
    <dgm:pt modelId="{613DA46A-AB05-4033-A025-FE9100E43021}" type="pres">
      <dgm:prSet presAssocID="{F9E110D6-2CAC-415E-BA44-496F32575995}" presName="chevron1" presStyleLbl="alignNode1" presStyleIdx="21" presStyleCnt="28"/>
      <dgm:spPr/>
    </dgm:pt>
    <dgm:pt modelId="{9C62ABE5-6863-4CCF-9BE9-BA53A50C5C1A}" type="pres">
      <dgm:prSet presAssocID="{F9E110D6-2CAC-415E-BA44-496F32575995}" presName="chevron2" presStyleLbl="alignNode1" presStyleIdx="22" presStyleCnt="28"/>
      <dgm:spPr/>
    </dgm:pt>
    <dgm:pt modelId="{0221BF13-C5BF-43F2-9FED-A0BEC1507533}" type="pres">
      <dgm:prSet presAssocID="{F9E110D6-2CAC-415E-BA44-496F32575995}" presName="chevron3" presStyleLbl="alignNode1" presStyleIdx="23" presStyleCnt="28"/>
      <dgm:spPr/>
    </dgm:pt>
    <dgm:pt modelId="{DDE85A68-4145-4018-AD54-24612EDAA758}" type="pres">
      <dgm:prSet presAssocID="{F9E110D6-2CAC-415E-BA44-496F32575995}" presName="chevron4" presStyleLbl="alignNode1" presStyleIdx="24" presStyleCnt="28"/>
      <dgm:spPr/>
    </dgm:pt>
    <dgm:pt modelId="{28AD9453-1CBB-4074-94CE-3C4746BB28AC}" type="pres">
      <dgm:prSet presAssocID="{F9E110D6-2CAC-415E-BA44-496F32575995}" presName="chevron5" presStyleLbl="alignNode1" presStyleIdx="25" presStyleCnt="28"/>
      <dgm:spPr/>
    </dgm:pt>
    <dgm:pt modelId="{89755287-03D6-425D-BF1C-763FD80B728B}" type="pres">
      <dgm:prSet presAssocID="{F9E110D6-2CAC-415E-BA44-496F32575995}" presName="chevron6" presStyleLbl="alignNode1" presStyleIdx="26" presStyleCnt="28"/>
      <dgm:spPr/>
    </dgm:pt>
    <dgm:pt modelId="{4156B205-2BB2-46BC-95C5-B7A38A695F7C}" type="pres">
      <dgm:prSet presAssocID="{F9E110D6-2CAC-415E-BA44-496F32575995}" presName="chevron7" presStyleLbl="alignNode1" presStyleIdx="27" presStyleCnt="28"/>
      <dgm:spPr/>
    </dgm:pt>
    <dgm:pt modelId="{A93842EF-031A-48CA-9AC2-9D9EF9AC2E9D}" type="pres">
      <dgm:prSet presAssocID="{F9E110D6-2CAC-415E-BA44-496F32575995}" presName="childtext" presStyleLbl="solidFgAcc1" presStyleIdx="3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891A8D-F4EA-46EC-9B6E-0509046C4FA3}" srcId="{EF268297-A464-450D-A838-1D1D51646189}" destId="{D1FD0D8C-3D6B-448D-A2EB-24E26CB1309E}" srcOrd="0" destOrd="0" parTransId="{C56E2526-CFA4-4F09-867B-0611EEA1C9AC}" sibTransId="{2D9105A2-0B8B-42A3-B744-43CAE074BE2D}"/>
    <dgm:cxn modelId="{61D5E3AD-BAD2-4204-B7F4-218612855346}" type="presOf" srcId="{8F035E9F-39B8-464B-A61D-D956EC6C6101}" destId="{A93842EF-031A-48CA-9AC2-9D9EF9AC2E9D}" srcOrd="0" destOrd="0" presId="urn:microsoft.com/office/officeart/2008/layout/VerticalAccentList"/>
    <dgm:cxn modelId="{D87C570A-FFDA-4B28-817E-B72BF1D079C5}" srcId="{C7ECD2B3-5567-40BA-B886-02C3899A7CAC}" destId="{D6A5E8EA-5854-48A8-BA1B-A13356D3B949}" srcOrd="0" destOrd="0" parTransId="{331DD6E2-5204-413F-AE0B-C4636FE66677}" sibTransId="{06A32542-56BD-477D-BEFC-82C897CD1C47}"/>
    <dgm:cxn modelId="{AAF47B69-E814-48E0-8A7B-1FD6DBFFDE53}" type="presOf" srcId="{3B075588-2289-45DE-9E03-A873005CAA94}" destId="{ACDF8112-0D34-423A-BE27-48ABCB3B8B75}" srcOrd="0" destOrd="0" presId="urn:microsoft.com/office/officeart/2008/layout/VerticalAccentList"/>
    <dgm:cxn modelId="{63B5D05C-294E-4374-B417-75D40CAC3CB4}" srcId="{3B075588-2289-45DE-9E03-A873005CAA94}" destId="{C7ECD2B3-5567-40BA-B886-02C3899A7CAC}" srcOrd="0" destOrd="0" parTransId="{690C6227-AD8D-472D-9C23-AFCD85850441}" sibTransId="{D373FBDF-2358-48D4-AB76-7103A96D3BF6}"/>
    <dgm:cxn modelId="{A92A55DA-FD4B-44EA-A17B-07660BD9EF3B}" srcId="{3B075588-2289-45DE-9E03-A873005CAA94}" destId="{F9E110D6-2CAC-415E-BA44-496F32575995}" srcOrd="3" destOrd="0" parTransId="{E61B427D-38E2-4480-8BEE-22CC156CE260}" sibTransId="{FBA94585-01AD-4DCC-B4E5-5B6867854DB7}"/>
    <dgm:cxn modelId="{A4D140F7-6065-4C7E-9611-F3A66E45023A}" srcId="{F9E110D6-2CAC-415E-BA44-496F32575995}" destId="{8F035E9F-39B8-464B-A61D-D956EC6C6101}" srcOrd="0" destOrd="0" parTransId="{E6CF4BAA-9CAB-452A-8D85-E327BD94CEBA}" sibTransId="{28314CCB-3694-406F-9772-4E983146ABD8}"/>
    <dgm:cxn modelId="{3EA1BDE2-482E-441A-AD55-306E1228D47F}" srcId="{B32B2EAA-3F41-4441-A2AC-9D4BCAC93B70}" destId="{047C2001-5066-46DC-B43A-09F53E3BB139}" srcOrd="0" destOrd="0" parTransId="{7BB69425-555E-4737-AC08-8DAE17B6ED6F}" sibTransId="{1B8DFAF4-860A-4580-90AF-E6C178DC00D8}"/>
    <dgm:cxn modelId="{BAFF5D3A-A7F1-41B1-9861-9375FD26F8A2}" srcId="{3B075588-2289-45DE-9E03-A873005CAA94}" destId="{EF268297-A464-450D-A838-1D1D51646189}" srcOrd="1" destOrd="0" parTransId="{10ACE879-DD31-4C9C-BC87-15C159F35687}" sibTransId="{B075A435-6818-4819-B606-65DEA8524539}"/>
    <dgm:cxn modelId="{75BC623D-3334-4F26-82F9-606DC600E30B}" type="presOf" srcId="{F9E110D6-2CAC-415E-BA44-496F32575995}" destId="{1E64898A-FE07-4DEA-B3A5-55845BF7BCAD}" srcOrd="0" destOrd="0" presId="urn:microsoft.com/office/officeart/2008/layout/VerticalAccentList"/>
    <dgm:cxn modelId="{D9AAD778-D079-4D36-B899-CAF10866E3CC}" type="presOf" srcId="{EF268297-A464-450D-A838-1D1D51646189}" destId="{FBFCB9AA-17BC-440F-91B7-7ADDBFF48044}" srcOrd="0" destOrd="0" presId="urn:microsoft.com/office/officeart/2008/layout/VerticalAccentList"/>
    <dgm:cxn modelId="{7C6C4F1D-87D3-49CB-BF58-B6155D453A33}" srcId="{3B075588-2289-45DE-9E03-A873005CAA94}" destId="{B32B2EAA-3F41-4441-A2AC-9D4BCAC93B70}" srcOrd="2" destOrd="0" parTransId="{1EF2A5D2-0CA1-4051-A8BF-2124A2BF61ED}" sibTransId="{07FC7154-627E-4179-9D54-C374372B8B1B}"/>
    <dgm:cxn modelId="{A00210AD-388D-4F1A-B430-BC45766795BD}" type="presOf" srcId="{D6A5E8EA-5854-48A8-BA1B-A13356D3B949}" destId="{FD0245ED-443B-45FE-90F6-7B02B78B292A}" srcOrd="0" destOrd="0" presId="urn:microsoft.com/office/officeart/2008/layout/VerticalAccentList"/>
    <dgm:cxn modelId="{FC7F26CF-6F9F-4F06-8F67-201EA46F6F2D}" type="presOf" srcId="{B32B2EAA-3F41-4441-A2AC-9D4BCAC93B70}" destId="{1425A02A-43C1-4E25-BBA0-577A4D558881}" srcOrd="0" destOrd="0" presId="urn:microsoft.com/office/officeart/2008/layout/VerticalAccentList"/>
    <dgm:cxn modelId="{6B39D8FA-D930-402A-9110-393F3A463B59}" type="presOf" srcId="{C7ECD2B3-5567-40BA-B886-02C3899A7CAC}" destId="{56336827-C3DA-4A3A-8514-16DAEF9A0A96}" srcOrd="0" destOrd="0" presId="urn:microsoft.com/office/officeart/2008/layout/VerticalAccentList"/>
    <dgm:cxn modelId="{C08AEF1E-C18C-4D30-86C3-35E11214F915}" type="presOf" srcId="{047C2001-5066-46DC-B43A-09F53E3BB139}" destId="{8B8B8D96-D765-4255-8772-6F8E5178D7C5}" srcOrd="0" destOrd="0" presId="urn:microsoft.com/office/officeart/2008/layout/VerticalAccentList"/>
    <dgm:cxn modelId="{C4F663AA-D5FA-480E-AAF8-109222C6AB23}" type="presOf" srcId="{D1FD0D8C-3D6B-448D-A2EB-24E26CB1309E}" destId="{83BF6532-EB0F-4900-8155-0A650CC905BB}" srcOrd="0" destOrd="0" presId="urn:microsoft.com/office/officeart/2008/layout/VerticalAccentList"/>
    <dgm:cxn modelId="{8EBA582C-481C-45F1-B379-E92B99E7A96D}" type="presParOf" srcId="{ACDF8112-0D34-423A-BE27-48ABCB3B8B75}" destId="{2531EC17-2EDF-4A80-A470-98187CBBED65}" srcOrd="0" destOrd="0" presId="urn:microsoft.com/office/officeart/2008/layout/VerticalAccentList"/>
    <dgm:cxn modelId="{7874E42A-C1C8-46BC-B40D-3A0A39BD4B37}" type="presParOf" srcId="{2531EC17-2EDF-4A80-A470-98187CBBED65}" destId="{56336827-C3DA-4A3A-8514-16DAEF9A0A96}" srcOrd="0" destOrd="0" presId="urn:microsoft.com/office/officeart/2008/layout/VerticalAccentList"/>
    <dgm:cxn modelId="{2C6F28B4-9CF5-4809-8A59-582A364645C5}" type="presParOf" srcId="{ACDF8112-0D34-423A-BE27-48ABCB3B8B75}" destId="{E86981F4-D2FF-488B-A2EC-79DF1873F303}" srcOrd="1" destOrd="0" presId="urn:microsoft.com/office/officeart/2008/layout/VerticalAccentList"/>
    <dgm:cxn modelId="{8853672E-DD7A-45A0-9147-4B5EC03428C1}" type="presParOf" srcId="{E86981F4-D2FF-488B-A2EC-79DF1873F303}" destId="{951664CE-7143-4D6B-823E-B5456CAEF547}" srcOrd="0" destOrd="0" presId="urn:microsoft.com/office/officeart/2008/layout/VerticalAccentList"/>
    <dgm:cxn modelId="{F11CF16D-55E4-4976-82DD-7E78D6E3FD58}" type="presParOf" srcId="{E86981F4-D2FF-488B-A2EC-79DF1873F303}" destId="{EECD2E8C-D1D7-4566-985B-6877AA7BDF68}" srcOrd="1" destOrd="0" presId="urn:microsoft.com/office/officeart/2008/layout/VerticalAccentList"/>
    <dgm:cxn modelId="{952715D4-1173-4A40-8E48-E429CF604589}" type="presParOf" srcId="{E86981F4-D2FF-488B-A2EC-79DF1873F303}" destId="{01F3D46E-3118-470A-879A-97CA024533E0}" srcOrd="2" destOrd="0" presId="urn:microsoft.com/office/officeart/2008/layout/VerticalAccentList"/>
    <dgm:cxn modelId="{F95A9F0D-2B88-4665-8B50-48F639FC6276}" type="presParOf" srcId="{E86981F4-D2FF-488B-A2EC-79DF1873F303}" destId="{75A49487-F2D6-4034-9987-9FC7F0D424E9}" srcOrd="3" destOrd="0" presId="urn:microsoft.com/office/officeart/2008/layout/VerticalAccentList"/>
    <dgm:cxn modelId="{F5F16ABD-D573-4499-B4A2-A8DE5F169FD4}" type="presParOf" srcId="{E86981F4-D2FF-488B-A2EC-79DF1873F303}" destId="{FABF648E-1402-4EE9-8B75-0234FD93F90A}" srcOrd="4" destOrd="0" presId="urn:microsoft.com/office/officeart/2008/layout/VerticalAccentList"/>
    <dgm:cxn modelId="{06ED3AC2-EBA2-4084-9328-D13D4D54D914}" type="presParOf" srcId="{E86981F4-D2FF-488B-A2EC-79DF1873F303}" destId="{0B5BA318-B2B2-415A-9AC4-5CA1659629CC}" srcOrd="5" destOrd="0" presId="urn:microsoft.com/office/officeart/2008/layout/VerticalAccentList"/>
    <dgm:cxn modelId="{3D57FF28-B4F6-4F28-ACB6-AF0003A9DFF7}" type="presParOf" srcId="{E86981F4-D2FF-488B-A2EC-79DF1873F303}" destId="{A30E65B8-4F86-4356-A680-D40B2EC10C41}" srcOrd="6" destOrd="0" presId="urn:microsoft.com/office/officeart/2008/layout/VerticalAccentList"/>
    <dgm:cxn modelId="{D5AD57CB-EC19-46E4-A860-9EB2CBD55B71}" type="presParOf" srcId="{E86981F4-D2FF-488B-A2EC-79DF1873F303}" destId="{FD0245ED-443B-45FE-90F6-7B02B78B292A}" srcOrd="7" destOrd="0" presId="urn:microsoft.com/office/officeart/2008/layout/VerticalAccentList"/>
    <dgm:cxn modelId="{BF17EC87-8C6A-490E-9945-E5C7389CB12F}" type="presParOf" srcId="{ACDF8112-0D34-423A-BE27-48ABCB3B8B75}" destId="{7EE2A742-FE6C-4212-A3D3-931EC99FD17E}" srcOrd="2" destOrd="0" presId="urn:microsoft.com/office/officeart/2008/layout/VerticalAccentList"/>
    <dgm:cxn modelId="{B98862A9-F313-4C95-A103-8B516DC6D64A}" type="presParOf" srcId="{ACDF8112-0D34-423A-BE27-48ABCB3B8B75}" destId="{CA7540E4-8D5A-4725-ABFE-2862A0E7DF90}" srcOrd="3" destOrd="0" presId="urn:microsoft.com/office/officeart/2008/layout/VerticalAccentList"/>
    <dgm:cxn modelId="{4D4EB7E6-F37C-4278-A334-5ADF56835997}" type="presParOf" srcId="{CA7540E4-8D5A-4725-ABFE-2862A0E7DF90}" destId="{FBFCB9AA-17BC-440F-91B7-7ADDBFF48044}" srcOrd="0" destOrd="0" presId="urn:microsoft.com/office/officeart/2008/layout/VerticalAccentList"/>
    <dgm:cxn modelId="{AD8AFFF1-C971-4A75-93DB-004ACCF334B4}" type="presParOf" srcId="{ACDF8112-0D34-423A-BE27-48ABCB3B8B75}" destId="{D1DCA073-734D-4DBB-8A13-FE39A36C5BFE}" srcOrd="4" destOrd="0" presId="urn:microsoft.com/office/officeart/2008/layout/VerticalAccentList"/>
    <dgm:cxn modelId="{F195BDD5-5363-42E4-87CB-2F165CD1B1D8}" type="presParOf" srcId="{D1DCA073-734D-4DBB-8A13-FE39A36C5BFE}" destId="{FD82E437-D72F-4E3F-B5C5-B28CAC3AF97E}" srcOrd="0" destOrd="0" presId="urn:microsoft.com/office/officeart/2008/layout/VerticalAccentList"/>
    <dgm:cxn modelId="{A05DF090-9F4F-4479-912D-DBFDAF16092A}" type="presParOf" srcId="{D1DCA073-734D-4DBB-8A13-FE39A36C5BFE}" destId="{E6D4A731-9484-4657-9279-03A900203479}" srcOrd="1" destOrd="0" presId="urn:microsoft.com/office/officeart/2008/layout/VerticalAccentList"/>
    <dgm:cxn modelId="{05B0A53D-7720-487E-BFE4-A53FA592C388}" type="presParOf" srcId="{D1DCA073-734D-4DBB-8A13-FE39A36C5BFE}" destId="{B5630617-D9F0-456D-947D-7A87058F4ACF}" srcOrd="2" destOrd="0" presId="urn:microsoft.com/office/officeart/2008/layout/VerticalAccentList"/>
    <dgm:cxn modelId="{8E2A99BE-5F9E-4A55-936B-46E34D3EA87A}" type="presParOf" srcId="{D1DCA073-734D-4DBB-8A13-FE39A36C5BFE}" destId="{34CB600C-6098-4804-8454-077BE9F445DB}" srcOrd="3" destOrd="0" presId="urn:microsoft.com/office/officeart/2008/layout/VerticalAccentList"/>
    <dgm:cxn modelId="{0881CBA3-265E-47E4-B2BE-8AAEAF8527D0}" type="presParOf" srcId="{D1DCA073-734D-4DBB-8A13-FE39A36C5BFE}" destId="{412A7839-F618-4949-B14F-0BBDA09AB683}" srcOrd="4" destOrd="0" presId="urn:microsoft.com/office/officeart/2008/layout/VerticalAccentList"/>
    <dgm:cxn modelId="{6F0E2B12-6C18-410F-A909-A7439DB6F0AC}" type="presParOf" srcId="{D1DCA073-734D-4DBB-8A13-FE39A36C5BFE}" destId="{2170A5DA-5486-436D-B04B-3DE448FFC955}" srcOrd="5" destOrd="0" presId="urn:microsoft.com/office/officeart/2008/layout/VerticalAccentList"/>
    <dgm:cxn modelId="{1369844A-CB4C-46C9-92AC-35A80E00CB0D}" type="presParOf" srcId="{D1DCA073-734D-4DBB-8A13-FE39A36C5BFE}" destId="{607CBB00-1E4F-43D6-AFF6-58A94D26345A}" srcOrd="6" destOrd="0" presId="urn:microsoft.com/office/officeart/2008/layout/VerticalAccentList"/>
    <dgm:cxn modelId="{7F0AC735-5441-4C6C-A2D6-3976EFAC2C74}" type="presParOf" srcId="{D1DCA073-734D-4DBB-8A13-FE39A36C5BFE}" destId="{83BF6532-EB0F-4900-8155-0A650CC905BB}" srcOrd="7" destOrd="0" presId="urn:microsoft.com/office/officeart/2008/layout/VerticalAccentList"/>
    <dgm:cxn modelId="{1506616F-C01C-4F5A-8CC0-09643A3203AB}" type="presParOf" srcId="{ACDF8112-0D34-423A-BE27-48ABCB3B8B75}" destId="{C6E909C4-7F95-42E3-B1B8-A48987A9696D}" srcOrd="5" destOrd="0" presId="urn:microsoft.com/office/officeart/2008/layout/VerticalAccentList"/>
    <dgm:cxn modelId="{67AFE05C-0940-4567-8583-E602267E1CEB}" type="presParOf" srcId="{ACDF8112-0D34-423A-BE27-48ABCB3B8B75}" destId="{F5CF325C-89BA-4411-9B13-903148307F40}" srcOrd="6" destOrd="0" presId="urn:microsoft.com/office/officeart/2008/layout/VerticalAccentList"/>
    <dgm:cxn modelId="{B85663E0-8286-437E-BC5B-72DD683DECCC}" type="presParOf" srcId="{F5CF325C-89BA-4411-9B13-903148307F40}" destId="{1425A02A-43C1-4E25-BBA0-577A4D558881}" srcOrd="0" destOrd="0" presId="urn:microsoft.com/office/officeart/2008/layout/VerticalAccentList"/>
    <dgm:cxn modelId="{E4F822E6-E8E6-41A7-9680-043CA75F2B03}" type="presParOf" srcId="{ACDF8112-0D34-423A-BE27-48ABCB3B8B75}" destId="{B177B8D9-B897-417C-A3A4-C94EDA0D7773}" srcOrd="7" destOrd="0" presId="urn:microsoft.com/office/officeart/2008/layout/VerticalAccentList"/>
    <dgm:cxn modelId="{0E44BE1D-36A8-448E-94A5-E0F89CB190E8}" type="presParOf" srcId="{B177B8D9-B897-417C-A3A4-C94EDA0D7773}" destId="{6A0315B1-A741-4C2D-921C-CC123BF6B8F0}" srcOrd="0" destOrd="0" presId="urn:microsoft.com/office/officeart/2008/layout/VerticalAccentList"/>
    <dgm:cxn modelId="{69F4D2BD-F363-4BB9-8C64-32AB7B1887E4}" type="presParOf" srcId="{B177B8D9-B897-417C-A3A4-C94EDA0D7773}" destId="{DF64BA05-68EC-4D91-8872-C3B824A40EB7}" srcOrd="1" destOrd="0" presId="urn:microsoft.com/office/officeart/2008/layout/VerticalAccentList"/>
    <dgm:cxn modelId="{4C121D72-22A9-4AA7-B5CF-5F392FB0CC87}" type="presParOf" srcId="{B177B8D9-B897-417C-A3A4-C94EDA0D7773}" destId="{23748A93-3969-49B5-B589-4D254F4A758C}" srcOrd="2" destOrd="0" presId="urn:microsoft.com/office/officeart/2008/layout/VerticalAccentList"/>
    <dgm:cxn modelId="{DACF1A41-3190-4E9F-BF74-DE42BCF54438}" type="presParOf" srcId="{B177B8D9-B897-417C-A3A4-C94EDA0D7773}" destId="{A0279E95-4F40-4AC9-AA8A-67AFDC6304EA}" srcOrd="3" destOrd="0" presId="urn:microsoft.com/office/officeart/2008/layout/VerticalAccentList"/>
    <dgm:cxn modelId="{9E476159-B1CF-4CAB-B5F4-BE9B0B618560}" type="presParOf" srcId="{B177B8D9-B897-417C-A3A4-C94EDA0D7773}" destId="{E2FA1C94-8F48-4921-9732-53F29535D90C}" srcOrd="4" destOrd="0" presId="urn:microsoft.com/office/officeart/2008/layout/VerticalAccentList"/>
    <dgm:cxn modelId="{C722832A-9FE7-43FA-9F2F-AA1CB3D4CC52}" type="presParOf" srcId="{B177B8D9-B897-417C-A3A4-C94EDA0D7773}" destId="{B64FE835-4FA7-4B76-B4CE-A8B7511B0398}" srcOrd="5" destOrd="0" presId="urn:microsoft.com/office/officeart/2008/layout/VerticalAccentList"/>
    <dgm:cxn modelId="{D643B216-AEBE-4ECB-8CCB-4224DB8C1C8F}" type="presParOf" srcId="{B177B8D9-B897-417C-A3A4-C94EDA0D7773}" destId="{54E8C9A3-E642-4EEC-959C-4ABC06D98DF3}" srcOrd="6" destOrd="0" presId="urn:microsoft.com/office/officeart/2008/layout/VerticalAccentList"/>
    <dgm:cxn modelId="{3C170660-7FE5-4834-8C89-BEA862ED4B75}" type="presParOf" srcId="{B177B8D9-B897-417C-A3A4-C94EDA0D7773}" destId="{8B8B8D96-D765-4255-8772-6F8E5178D7C5}" srcOrd="7" destOrd="0" presId="urn:microsoft.com/office/officeart/2008/layout/VerticalAccentList"/>
    <dgm:cxn modelId="{1D9E7136-BFEF-4D2E-BAEA-32CCA6D2244D}" type="presParOf" srcId="{ACDF8112-0D34-423A-BE27-48ABCB3B8B75}" destId="{280B6A93-7A0D-4784-AA21-648DFFF8B20F}" srcOrd="8" destOrd="0" presId="urn:microsoft.com/office/officeart/2008/layout/VerticalAccentList"/>
    <dgm:cxn modelId="{5B7E4D73-ED66-4EA0-9511-111DACC293C7}" type="presParOf" srcId="{ACDF8112-0D34-423A-BE27-48ABCB3B8B75}" destId="{6F3BF000-A53F-4E25-9753-77A048954EF9}" srcOrd="9" destOrd="0" presId="urn:microsoft.com/office/officeart/2008/layout/VerticalAccentList"/>
    <dgm:cxn modelId="{E36CFA33-6CE8-4B4B-9B68-280949F36189}" type="presParOf" srcId="{6F3BF000-A53F-4E25-9753-77A048954EF9}" destId="{1E64898A-FE07-4DEA-B3A5-55845BF7BCAD}" srcOrd="0" destOrd="0" presId="urn:microsoft.com/office/officeart/2008/layout/VerticalAccentList"/>
    <dgm:cxn modelId="{3C778F10-F18A-4577-B847-2C378E6BE999}" type="presParOf" srcId="{ACDF8112-0D34-423A-BE27-48ABCB3B8B75}" destId="{C255A668-6C4C-4FFD-AFC7-41C7A15DE7AB}" srcOrd="10" destOrd="0" presId="urn:microsoft.com/office/officeart/2008/layout/VerticalAccentList"/>
    <dgm:cxn modelId="{8E6B59E9-B5AF-4751-AC80-C9DAC66AC780}" type="presParOf" srcId="{C255A668-6C4C-4FFD-AFC7-41C7A15DE7AB}" destId="{613DA46A-AB05-4033-A025-FE9100E43021}" srcOrd="0" destOrd="0" presId="urn:microsoft.com/office/officeart/2008/layout/VerticalAccentList"/>
    <dgm:cxn modelId="{EF38BD39-D2A0-4EB0-BD7D-9545DF61A31F}" type="presParOf" srcId="{C255A668-6C4C-4FFD-AFC7-41C7A15DE7AB}" destId="{9C62ABE5-6863-4CCF-9BE9-BA53A50C5C1A}" srcOrd="1" destOrd="0" presId="urn:microsoft.com/office/officeart/2008/layout/VerticalAccentList"/>
    <dgm:cxn modelId="{CF55067E-9F3C-4C2F-A16E-AC32D432B091}" type="presParOf" srcId="{C255A668-6C4C-4FFD-AFC7-41C7A15DE7AB}" destId="{0221BF13-C5BF-43F2-9FED-A0BEC1507533}" srcOrd="2" destOrd="0" presId="urn:microsoft.com/office/officeart/2008/layout/VerticalAccentList"/>
    <dgm:cxn modelId="{2EDEBD71-188D-462C-BEA5-7B7E90111668}" type="presParOf" srcId="{C255A668-6C4C-4FFD-AFC7-41C7A15DE7AB}" destId="{DDE85A68-4145-4018-AD54-24612EDAA758}" srcOrd="3" destOrd="0" presId="urn:microsoft.com/office/officeart/2008/layout/VerticalAccentList"/>
    <dgm:cxn modelId="{701B07E7-7E35-4977-8C23-2A588C3CB765}" type="presParOf" srcId="{C255A668-6C4C-4FFD-AFC7-41C7A15DE7AB}" destId="{28AD9453-1CBB-4074-94CE-3C4746BB28AC}" srcOrd="4" destOrd="0" presId="urn:microsoft.com/office/officeart/2008/layout/VerticalAccentList"/>
    <dgm:cxn modelId="{97BA6C82-A332-4078-8256-294D09AE1D16}" type="presParOf" srcId="{C255A668-6C4C-4FFD-AFC7-41C7A15DE7AB}" destId="{89755287-03D6-425D-BF1C-763FD80B728B}" srcOrd="5" destOrd="0" presId="urn:microsoft.com/office/officeart/2008/layout/VerticalAccentList"/>
    <dgm:cxn modelId="{F4838C12-AB88-47E2-AC22-E3023FF20F5C}" type="presParOf" srcId="{C255A668-6C4C-4FFD-AFC7-41C7A15DE7AB}" destId="{4156B205-2BB2-46BC-95C5-B7A38A695F7C}" srcOrd="6" destOrd="0" presId="urn:microsoft.com/office/officeart/2008/layout/VerticalAccentList"/>
    <dgm:cxn modelId="{21920273-88B4-4174-99FB-1B3E3F9E0C2D}" type="presParOf" srcId="{C255A668-6C4C-4FFD-AFC7-41C7A15DE7AB}" destId="{A93842EF-031A-48CA-9AC2-9D9EF9AC2E9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F302ED-1E95-4822-9C97-FB10DDF5FAA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4DCC76-0260-4A1B-9F07-F5D91DEDA50C}">
      <dgm:prSet phldrT="[Text]"/>
      <dgm:spPr/>
      <dgm:t>
        <a:bodyPr/>
        <a:lstStyle/>
        <a:p>
          <a:r>
            <a:rPr lang="en-US" dirty="0" smtClean="0"/>
            <a:t>Single Contractor</a:t>
          </a:r>
          <a:endParaRPr lang="en-US" dirty="0"/>
        </a:p>
      </dgm:t>
    </dgm:pt>
    <dgm:pt modelId="{39D2CA94-99E8-4F98-827D-6CF507A39E17}" type="parTrans" cxnId="{1116B803-376B-4377-B3D5-9E7500D7C1DD}">
      <dgm:prSet/>
      <dgm:spPr/>
      <dgm:t>
        <a:bodyPr/>
        <a:lstStyle/>
        <a:p>
          <a:endParaRPr lang="en-US"/>
        </a:p>
      </dgm:t>
    </dgm:pt>
    <dgm:pt modelId="{560C60E3-7698-4329-9291-06F892520695}" type="sibTrans" cxnId="{1116B803-376B-4377-B3D5-9E7500D7C1DD}">
      <dgm:prSet/>
      <dgm:spPr/>
      <dgm:t>
        <a:bodyPr/>
        <a:lstStyle/>
        <a:p>
          <a:endParaRPr lang="en-US"/>
        </a:p>
      </dgm:t>
    </dgm:pt>
    <dgm:pt modelId="{3E8603D7-50D3-4A8A-BED2-E031C9A60F96}">
      <dgm:prSet phldrT="[Text]"/>
      <dgm:spPr/>
      <dgm:t>
        <a:bodyPr/>
        <a:lstStyle/>
        <a:p>
          <a:r>
            <a:rPr lang="en-US" dirty="0" smtClean="0"/>
            <a:t>Roof Replacement</a:t>
          </a:r>
          <a:endParaRPr lang="en-US" dirty="0"/>
        </a:p>
      </dgm:t>
    </dgm:pt>
    <dgm:pt modelId="{7EE857CD-3164-4824-9FDA-38ECF51B6FF3}" type="parTrans" cxnId="{36D7EEBE-70E1-4506-B184-B856701813F5}">
      <dgm:prSet/>
      <dgm:spPr/>
      <dgm:t>
        <a:bodyPr/>
        <a:lstStyle/>
        <a:p>
          <a:endParaRPr lang="en-US"/>
        </a:p>
      </dgm:t>
    </dgm:pt>
    <dgm:pt modelId="{EA387502-1694-4C4F-B974-9E83E94FED0B}" type="sibTrans" cxnId="{36D7EEBE-70E1-4506-B184-B856701813F5}">
      <dgm:prSet/>
      <dgm:spPr/>
      <dgm:t>
        <a:bodyPr/>
        <a:lstStyle/>
        <a:p>
          <a:endParaRPr lang="en-US"/>
        </a:p>
      </dgm:t>
    </dgm:pt>
    <dgm:pt modelId="{A2421E1C-A812-4EDB-80C0-0CB775B83F38}">
      <dgm:prSet phldrT="[Text]"/>
      <dgm:spPr/>
      <dgm:t>
        <a:bodyPr/>
        <a:lstStyle/>
        <a:p>
          <a:r>
            <a:rPr lang="en-US" dirty="0" smtClean="0"/>
            <a:t>Lead Abatement</a:t>
          </a:r>
          <a:endParaRPr lang="en-US" dirty="0"/>
        </a:p>
      </dgm:t>
    </dgm:pt>
    <dgm:pt modelId="{148412C1-FF0B-40BF-B9B8-FF533F7CA386}" type="parTrans" cxnId="{A00AA35D-0C76-4E10-AEC0-E48BF3DB64AB}">
      <dgm:prSet/>
      <dgm:spPr/>
      <dgm:t>
        <a:bodyPr/>
        <a:lstStyle/>
        <a:p>
          <a:endParaRPr lang="en-US"/>
        </a:p>
      </dgm:t>
    </dgm:pt>
    <dgm:pt modelId="{736FA2E9-0C16-4690-AD71-4E12D422CBE2}" type="sibTrans" cxnId="{A00AA35D-0C76-4E10-AEC0-E48BF3DB64AB}">
      <dgm:prSet/>
      <dgm:spPr/>
      <dgm:t>
        <a:bodyPr/>
        <a:lstStyle/>
        <a:p>
          <a:endParaRPr lang="en-US"/>
        </a:p>
      </dgm:t>
    </dgm:pt>
    <dgm:pt modelId="{ED08D1F3-D2AF-4FC5-ADE6-6C23D0F5D6DA}">
      <dgm:prSet phldrT="[Text]"/>
      <dgm:spPr/>
      <dgm:t>
        <a:bodyPr/>
        <a:lstStyle/>
        <a:p>
          <a:r>
            <a:rPr lang="en-US" dirty="0" smtClean="0"/>
            <a:t>Heating System Replacement</a:t>
          </a:r>
          <a:endParaRPr lang="en-US" dirty="0"/>
        </a:p>
      </dgm:t>
    </dgm:pt>
    <dgm:pt modelId="{C1AE4CC1-8AF5-437A-85DF-91E8EBCDBF29}" type="parTrans" cxnId="{32DFFCD0-237D-4CF1-ADE6-B2B48273003E}">
      <dgm:prSet/>
      <dgm:spPr/>
      <dgm:t>
        <a:bodyPr/>
        <a:lstStyle/>
        <a:p>
          <a:endParaRPr lang="en-US"/>
        </a:p>
      </dgm:t>
    </dgm:pt>
    <dgm:pt modelId="{6F85E341-7DA4-4291-B997-2014770D907D}" type="sibTrans" cxnId="{32DFFCD0-237D-4CF1-ADE6-B2B48273003E}">
      <dgm:prSet/>
      <dgm:spPr/>
      <dgm:t>
        <a:bodyPr/>
        <a:lstStyle/>
        <a:p>
          <a:endParaRPr lang="en-US"/>
        </a:p>
      </dgm:t>
    </dgm:pt>
    <dgm:pt modelId="{692ED98D-CCA5-4A2F-8705-D99547E54841}">
      <dgm:prSet/>
      <dgm:spPr/>
      <dgm:t>
        <a:bodyPr/>
        <a:lstStyle/>
        <a:p>
          <a:r>
            <a:rPr lang="en-US" dirty="0" smtClean="0"/>
            <a:t>Weatherization</a:t>
          </a:r>
          <a:endParaRPr lang="en-US" dirty="0"/>
        </a:p>
      </dgm:t>
    </dgm:pt>
    <dgm:pt modelId="{9274AB72-11EB-4EEE-BCDE-F6F23B60EFC6}" type="parTrans" cxnId="{E03FC664-6F10-4130-9D64-FA7ACD69FE37}">
      <dgm:prSet/>
      <dgm:spPr/>
      <dgm:t>
        <a:bodyPr/>
        <a:lstStyle/>
        <a:p>
          <a:endParaRPr lang="en-US"/>
        </a:p>
      </dgm:t>
    </dgm:pt>
    <dgm:pt modelId="{4F638EFE-A0B7-403B-948B-908D400A2B66}" type="sibTrans" cxnId="{E03FC664-6F10-4130-9D64-FA7ACD69FE37}">
      <dgm:prSet/>
      <dgm:spPr/>
      <dgm:t>
        <a:bodyPr/>
        <a:lstStyle/>
        <a:p>
          <a:endParaRPr lang="en-US"/>
        </a:p>
      </dgm:t>
    </dgm:pt>
    <dgm:pt modelId="{44DFB0E6-0793-4249-B34B-0B7BC9FD66BB}" type="pres">
      <dgm:prSet presAssocID="{C7F302ED-1E95-4822-9C97-FB10DDF5FA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939FB2-B89B-45B3-8622-BEAFD13493F3}" type="pres">
      <dgm:prSet presAssocID="{C7F302ED-1E95-4822-9C97-FB10DDF5FAA0}" presName="matrix" presStyleCnt="0"/>
      <dgm:spPr/>
    </dgm:pt>
    <dgm:pt modelId="{08F38EC2-1918-4B53-ACDD-FA2F5942ED99}" type="pres">
      <dgm:prSet presAssocID="{C7F302ED-1E95-4822-9C97-FB10DDF5FAA0}" presName="tile1" presStyleLbl="node1" presStyleIdx="0" presStyleCnt="4"/>
      <dgm:spPr/>
      <dgm:t>
        <a:bodyPr/>
        <a:lstStyle/>
        <a:p>
          <a:endParaRPr lang="en-US"/>
        </a:p>
      </dgm:t>
    </dgm:pt>
    <dgm:pt modelId="{BF40ACBC-79C9-45BE-A956-8F0FD0403316}" type="pres">
      <dgm:prSet presAssocID="{C7F302ED-1E95-4822-9C97-FB10DDF5FA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11F55-05E9-467C-B990-38AD6BA2E71D}" type="pres">
      <dgm:prSet presAssocID="{C7F302ED-1E95-4822-9C97-FB10DDF5FAA0}" presName="tile2" presStyleLbl="node1" presStyleIdx="1" presStyleCnt="4"/>
      <dgm:spPr/>
      <dgm:t>
        <a:bodyPr/>
        <a:lstStyle/>
        <a:p>
          <a:endParaRPr lang="en-US"/>
        </a:p>
      </dgm:t>
    </dgm:pt>
    <dgm:pt modelId="{9F8CA61A-2406-404C-BB09-1586945134C4}" type="pres">
      <dgm:prSet presAssocID="{C7F302ED-1E95-4822-9C97-FB10DDF5FA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04361-157D-4A7C-BAA1-2D0168F40DC0}" type="pres">
      <dgm:prSet presAssocID="{C7F302ED-1E95-4822-9C97-FB10DDF5FAA0}" presName="tile3" presStyleLbl="node1" presStyleIdx="2" presStyleCnt="4"/>
      <dgm:spPr/>
      <dgm:t>
        <a:bodyPr/>
        <a:lstStyle/>
        <a:p>
          <a:endParaRPr lang="en-US"/>
        </a:p>
      </dgm:t>
    </dgm:pt>
    <dgm:pt modelId="{F2CE874B-958E-4341-B300-CCA11A0F7860}" type="pres">
      <dgm:prSet presAssocID="{C7F302ED-1E95-4822-9C97-FB10DDF5FA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387EE-2C1F-4449-A19D-F6F84DA8FFFC}" type="pres">
      <dgm:prSet presAssocID="{C7F302ED-1E95-4822-9C97-FB10DDF5FAA0}" presName="tile4" presStyleLbl="node1" presStyleIdx="3" presStyleCnt="4"/>
      <dgm:spPr/>
      <dgm:t>
        <a:bodyPr/>
        <a:lstStyle/>
        <a:p>
          <a:endParaRPr lang="en-US"/>
        </a:p>
      </dgm:t>
    </dgm:pt>
    <dgm:pt modelId="{D8667B99-CA9E-4780-8E6D-0100D89C869A}" type="pres">
      <dgm:prSet presAssocID="{C7F302ED-1E95-4822-9C97-FB10DDF5FA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0940C-E933-4FB1-90E6-AE98DC930E52}" type="pres">
      <dgm:prSet presAssocID="{C7F302ED-1E95-4822-9C97-FB10DDF5FA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E3DB1B0-339D-497D-9913-8EAADBE6472E}" type="presOf" srcId="{A2421E1C-A812-4EDB-80C0-0CB775B83F38}" destId="{9F8CA61A-2406-404C-BB09-1586945134C4}" srcOrd="1" destOrd="0" presId="urn:microsoft.com/office/officeart/2005/8/layout/matrix1"/>
    <dgm:cxn modelId="{028F7168-B73C-4A32-8F1C-B12C8C9AFF1B}" type="presOf" srcId="{3E8603D7-50D3-4A8A-BED2-E031C9A60F96}" destId="{BF40ACBC-79C9-45BE-A956-8F0FD0403316}" srcOrd="1" destOrd="0" presId="urn:microsoft.com/office/officeart/2005/8/layout/matrix1"/>
    <dgm:cxn modelId="{421A1C0C-3BBF-4D5A-9145-E1513C2DEB92}" type="presOf" srcId="{ED08D1F3-D2AF-4FC5-ADE6-6C23D0F5D6DA}" destId="{82C04361-157D-4A7C-BAA1-2D0168F40DC0}" srcOrd="0" destOrd="0" presId="urn:microsoft.com/office/officeart/2005/8/layout/matrix1"/>
    <dgm:cxn modelId="{B4E5BC31-33AD-411E-B22F-C66E4DBDE44C}" type="presOf" srcId="{ED08D1F3-D2AF-4FC5-ADE6-6C23D0F5D6DA}" destId="{F2CE874B-958E-4341-B300-CCA11A0F7860}" srcOrd="1" destOrd="0" presId="urn:microsoft.com/office/officeart/2005/8/layout/matrix1"/>
    <dgm:cxn modelId="{F90D6504-2992-4896-AFE0-9803CBF40F5D}" type="presOf" srcId="{692ED98D-CCA5-4A2F-8705-D99547E54841}" destId="{695387EE-2C1F-4449-A19D-F6F84DA8FFFC}" srcOrd="0" destOrd="0" presId="urn:microsoft.com/office/officeart/2005/8/layout/matrix1"/>
    <dgm:cxn modelId="{36D7EEBE-70E1-4506-B184-B856701813F5}" srcId="{6E4DCC76-0260-4A1B-9F07-F5D91DEDA50C}" destId="{3E8603D7-50D3-4A8A-BED2-E031C9A60F96}" srcOrd="0" destOrd="0" parTransId="{7EE857CD-3164-4824-9FDA-38ECF51B6FF3}" sibTransId="{EA387502-1694-4C4F-B974-9E83E94FED0B}"/>
    <dgm:cxn modelId="{E03FC664-6F10-4130-9D64-FA7ACD69FE37}" srcId="{6E4DCC76-0260-4A1B-9F07-F5D91DEDA50C}" destId="{692ED98D-CCA5-4A2F-8705-D99547E54841}" srcOrd="3" destOrd="0" parTransId="{9274AB72-11EB-4EEE-BCDE-F6F23B60EFC6}" sibTransId="{4F638EFE-A0B7-403B-948B-908D400A2B66}"/>
    <dgm:cxn modelId="{1116B803-376B-4377-B3D5-9E7500D7C1DD}" srcId="{C7F302ED-1E95-4822-9C97-FB10DDF5FAA0}" destId="{6E4DCC76-0260-4A1B-9F07-F5D91DEDA50C}" srcOrd="0" destOrd="0" parTransId="{39D2CA94-99E8-4F98-827D-6CF507A39E17}" sibTransId="{560C60E3-7698-4329-9291-06F892520695}"/>
    <dgm:cxn modelId="{3A1159FB-AB11-4040-8528-4908D04BDC5D}" type="presOf" srcId="{C7F302ED-1E95-4822-9C97-FB10DDF5FAA0}" destId="{44DFB0E6-0793-4249-B34B-0B7BC9FD66BB}" srcOrd="0" destOrd="0" presId="urn:microsoft.com/office/officeart/2005/8/layout/matrix1"/>
    <dgm:cxn modelId="{32DFFCD0-237D-4CF1-ADE6-B2B48273003E}" srcId="{6E4DCC76-0260-4A1B-9F07-F5D91DEDA50C}" destId="{ED08D1F3-D2AF-4FC5-ADE6-6C23D0F5D6DA}" srcOrd="2" destOrd="0" parTransId="{C1AE4CC1-8AF5-437A-85DF-91E8EBCDBF29}" sibTransId="{6F85E341-7DA4-4291-B997-2014770D907D}"/>
    <dgm:cxn modelId="{0F82F0C1-FA01-40D6-A73E-2FA8649E9DBE}" type="presOf" srcId="{692ED98D-CCA5-4A2F-8705-D99547E54841}" destId="{D8667B99-CA9E-4780-8E6D-0100D89C869A}" srcOrd="1" destOrd="0" presId="urn:microsoft.com/office/officeart/2005/8/layout/matrix1"/>
    <dgm:cxn modelId="{AF04BC9A-256D-4A82-BF91-58893C11AEA4}" type="presOf" srcId="{6E4DCC76-0260-4A1B-9F07-F5D91DEDA50C}" destId="{E490940C-E933-4FB1-90E6-AE98DC930E52}" srcOrd="0" destOrd="0" presId="urn:microsoft.com/office/officeart/2005/8/layout/matrix1"/>
    <dgm:cxn modelId="{A00AA35D-0C76-4E10-AEC0-E48BF3DB64AB}" srcId="{6E4DCC76-0260-4A1B-9F07-F5D91DEDA50C}" destId="{A2421E1C-A812-4EDB-80C0-0CB775B83F38}" srcOrd="1" destOrd="0" parTransId="{148412C1-FF0B-40BF-B9B8-FF533F7CA386}" sibTransId="{736FA2E9-0C16-4690-AD71-4E12D422CBE2}"/>
    <dgm:cxn modelId="{7C013FF7-5A01-4D04-A500-FEDDCD155B00}" type="presOf" srcId="{A2421E1C-A812-4EDB-80C0-0CB775B83F38}" destId="{02011F55-05E9-467C-B990-38AD6BA2E71D}" srcOrd="0" destOrd="0" presId="urn:microsoft.com/office/officeart/2005/8/layout/matrix1"/>
    <dgm:cxn modelId="{B65F878B-F6A2-42FC-9C71-32B7378D1E5E}" type="presOf" srcId="{3E8603D7-50D3-4A8A-BED2-E031C9A60F96}" destId="{08F38EC2-1918-4B53-ACDD-FA2F5942ED99}" srcOrd="0" destOrd="0" presId="urn:microsoft.com/office/officeart/2005/8/layout/matrix1"/>
    <dgm:cxn modelId="{F6471B24-9D75-47A3-986A-449DCF913388}" type="presParOf" srcId="{44DFB0E6-0793-4249-B34B-0B7BC9FD66BB}" destId="{8A939FB2-B89B-45B3-8622-BEAFD13493F3}" srcOrd="0" destOrd="0" presId="urn:microsoft.com/office/officeart/2005/8/layout/matrix1"/>
    <dgm:cxn modelId="{13526F53-397D-422B-BADA-1217E46BB2EF}" type="presParOf" srcId="{8A939FB2-B89B-45B3-8622-BEAFD13493F3}" destId="{08F38EC2-1918-4B53-ACDD-FA2F5942ED99}" srcOrd="0" destOrd="0" presId="urn:microsoft.com/office/officeart/2005/8/layout/matrix1"/>
    <dgm:cxn modelId="{57E6DBA2-5267-41FA-B71A-6A8B602ABC20}" type="presParOf" srcId="{8A939FB2-B89B-45B3-8622-BEAFD13493F3}" destId="{BF40ACBC-79C9-45BE-A956-8F0FD0403316}" srcOrd="1" destOrd="0" presId="urn:microsoft.com/office/officeart/2005/8/layout/matrix1"/>
    <dgm:cxn modelId="{C166EB86-1FAF-42C3-88E7-2DE4CF6AFA36}" type="presParOf" srcId="{8A939FB2-B89B-45B3-8622-BEAFD13493F3}" destId="{02011F55-05E9-467C-B990-38AD6BA2E71D}" srcOrd="2" destOrd="0" presId="urn:microsoft.com/office/officeart/2005/8/layout/matrix1"/>
    <dgm:cxn modelId="{35D2B620-2CDB-4E04-8CE2-5928CC4C4190}" type="presParOf" srcId="{8A939FB2-B89B-45B3-8622-BEAFD13493F3}" destId="{9F8CA61A-2406-404C-BB09-1586945134C4}" srcOrd="3" destOrd="0" presId="urn:microsoft.com/office/officeart/2005/8/layout/matrix1"/>
    <dgm:cxn modelId="{2810F51B-A641-4176-B65B-7DC99B3E7D40}" type="presParOf" srcId="{8A939FB2-B89B-45B3-8622-BEAFD13493F3}" destId="{82C04361-157D-4A7C-BAA1-2D0168F40DC0}" srcOrd="4" destOrd="0" presId="urn:microsoft.com/office/officeart/2005/8/layout/matrix1"/>
    <dgm:cxn modelId="{A48CDBB8-84DB-4C52-AE27-FC6BB1995E41}" type="presParOf" srcId="{8A939FB2-B89B-45B3-8622-BEAFD13493F3}" destId="{F2CE874B-958E-4341-B300-CCA11A0F7860}" srcOrd="5" destOrd="0" presId="urn:microsoft.com/office/officeart/2005/8/layout/matrix1"/>
    <dgm:cxn modelId="{E3D6458B-F6F0-4ECD-AEC4-BFAE7DB779DE}" type="presParOf" srcId="{8A939FB2-B89B-45B3-8622-BEAFD13493F3}" destId="{695387EE-2C1F-4449-A19D-F6F84DA8FFFC}" srcOrd="6" destOrd="0" presId="urn:microsoft.com/office/officeart/2005/8/layout/matrix1"/>
    <dgm:cxn modelId="{F90B65B7-335E-493C-845C-953650359274}" type="presParOf" srcId="{8A939FB2-B89B-45B3-8622-BEAFD13493F3}" destId="{D8667B99-CA9E-4780-8E6D-0100D89C869A}" srcOrd="7" destOrd="0" presId="urn:microsoft.com/office/officeart/2005/8/layout/matrix1"/>
    <dgm:cxn modelId="{4A74E1E1-722A-42C1-8749-EB4AFFFBCE25}" type="presParOf" srcId="{44DFB0E6-0793-4249-B34B-0B7BC9FD66BB}" destId="{E490940C-E933-4FB1-90E6-AE98DC930E5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AEA6C8-2A01-43D3-9E34-0107476FA3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28AD3C-E9C7-4472-82ED-F2DE5B354ABE}">
      <dgm:prSet/>
      <dgm:spPr/>
      <dgm:t>
        <a:bodyPr/>
        <a:lstStyle/>
        <a:p>
          <a:pPr rtl="0"/>
          <a:r>
            <a:rPr lang="en-US" dirty="0" smtClean="0"/>
            <a:t>Balance community needs and program resources</a:t>
          </a:r>
          <a:endParaRPr lang="en-US" dirty="0"/>
        </a:p>
      </dgm:t>
    </dgm:pt>
    <dgm:pt modelId="{20A1548B-F088-4BC8-A4D3-7AEED47E3508}" type="parTrans" cxnId="{2CF0A2B6-6FAB-4DEE-AD2A-806EA5201D71}">
      <dgm:prSet/>
      <dgm:spPr/>
      <dgm:t>
        <a:bodyPr/>
        <a:lstStyle/>
        <a:p>
          <a:endParaRPr lang="en-US"/>
        </a:p>
      </dgm:t>
    </dgm:pt>
    <dgm:pt modelId="{DA3C96A8-ABB0-4537-AC32-EAFB0F964FA1}" type="sibTrans" cxnId="{2CF0A2B6-6FAB-4DEE-AD2A-806EA5201D71}">
      <dgm:prSet/>
      <dgm:spPr/>
      <dgm:t>
        <a:bodyPr/>
        <a:lstStyle/>
        <a:p>
          <a:endParaRPr lang="en-US"/>
        </a:p>
      </dgm:t>
    </dgm:pt>
    <dgm:pt modelId="{4F41CF2F-6B88-456C-9FAB-2249AA6982FD}">
      <dgm:prSet/>
      <dgm:spPr/>
      <dgm:t>
        <a:bodyPr/>
        <a:lstStyle/>
        <a:p>
          <a:pPr rtl="0"/>
          <a:r>
            <a:rPr lang="en-US" dirty="0" smtClean="0"/>
            <a:t>Geographic </a:t>
          </a:r>
          <a:r>
            <a:rPr lang="en-US" dirty="0" smtClean="0"/>
            <a:t>targeting</a:t>
          </a:r>
          <a:endParaRPr lang="en-US" dirty="0"/>
        </a:p>
      </dgm:t>
    </dgm:pt>
    <dgm:pt modelId="{FE470F31-1078-42D6-9968-1A35EE620CF6}" type="parTrans" cxnId="{B18E680E-441B-49B5-A2C3-B695E299E660}">
      <dgm:prSet/>
      <dgm:spPr/>
      <dgm:t>
        <a:bodyPr/>
        <a:lstStyle/>
        <a:p>
          <a:endParaRPr lang="en-US"/>
        </a:p>
      </dgm:t>
    </dgm:pt>
    <dgm:pt modelId="{F45DA648-E41F-4A91-8706-E04ADB49FEF6}" type="sibTrans" cxnId="{B18E680E-441B-49B5-A2C3-B695E299E660}">
      <dgm:prSet/>
      <dgm:spPr/>
      <dgm:t>
        <a:bodyPr/>
        <a:lstStyle/>
        <a:p>
          <a:endParaRPr lang="en-US"/>
        </a:p>
      </dgm:t>
    </dgm:pt>
    <dgm:pt modelId="{74C304B4-CBB0-46EE-BA5F-C55E714160A6}">
      <dgm:prSet/>
      <dgm:spPr/>
      <dgm:t>
        <a:bodyPr/>
        <a:lstStyle/>
        <a:p>
          <a:pPr rtl="0"/>
          <a:r>
            <a:rPr lang="en-US" smtClean="0"/>
            <a:t>Find Mutually Beneficial Partnerships</a:t>
          </a:r>
          <a:endParaRPr lang="en-US"/>
        </a:p>
      </dgm:t>
    </dgm:pt>
    <dgm:pt modelId="{D5CAB809-93CB-43BF-8BEA-336D5F3E7D6C}" type="parTrans" cxnId="{D55BA006-3451-4E6A-A03E-B65F36457255}">
      <dgm:prSet/>
      <dgm:spPr/>
      <dgm:t>
        <a:bodyPr/>
        <a:lstStyle/>
        <a:p>
          <a:endParaRPr lang="en-US"/>
        </a:p>
      </dgm:t>
    </dgm:pt>
    <dgm:pt modelId="{9FCB3C9E-4DF3-4615-813B-1EF7FE2D7040}" type="sibTrans" cxnId="{D55BA006-3451-4E6A-A03E-B65F36457255}">
      <dgm:prSet/>
      <dgm:spPr/>
      <dgm:t>
        <a:bodyPr/>
        <a:lstStyle/>
        <a:p>
          <a:endParaRPr lang="en-US"/>
        </a:p>
      </dgm:t>
    </dgm:pt>
    <dgm:pt modelId="{D8D5CC14-621F-4441-836D-665DB63B2E03}">
      <dgm:prSet/>
      <dgm:spPr/>
      <dgm:t>
        <a:bodyPr/>
        <a:lstStyle/>
        <a:p>
          <a:pPr rtl="0"/>
          <a:r>
            <a:rPr lang="en-US" dirty="0" smtClean="0"/>
            <a:t>Start with easy wins</a:t>
          </a:r>
          <a:endParaRPr lang="en-US" dirty="0"/>
        </a:p>
      </dgm:t>
    </dgm:pt>
    <dgm:pt modelId="{3C79D1FB-D8DA-49C6-AF03-614C48E0E3CC}" type="parTrans" cxnId="{3ADC3B54-DAB1-43EA-BDF4-1C40C904F8BB}">
      <dgm:prSet/>
      <dgm:spPr/>
      <dgm:t>
        <a:bodyPr/>
        <a:lstStyle/>
        <a:p>
          <a:endParaRPr lang="en-US"/>
        </a:p>
      </dgm:t>
    </dgm:pt>
    <dgm:pt modelId="{EE949C66-E4C3-4182-BB49-858C7AD2A3EB}" type="sibTrans" cxnId="{3ADC3B54-DAB1-43EA-BDF4-1C40C904F8BB}">
      <dgm:prSet/>
      <dgm:spPr/>
      <dgm:t>
        <a:bodyPr/>
        <a:lstStyle/>
        <a:p>
          <a:endParaRPr lang="en-US"/>
        </a:p>
      </dgm:t>
    </dgm:pt>
    <dgm:pt modelId="{92D10E21-6FF9-4290-947C-F0B868491127}">
      <dgm:prSet/>
      <dgm:spPr/>
      <dgm:t>
        <a:bodyPr/>
        <a:lstStyle/>
        <a:p>
          <a:pPr rtl="0"/>
          <a:r>
            <a:rPr lang="en-US" dirty="0" smtClean="0"/>
            <a:t>Positive </a:t>
          </a:r>
          <a:r>
            <a:rPr lang="en-US" dirty="0" smtClean="0"/>
            <a:t>branding </a:t>
          </a:r>
          <a:r>
            <a:rPr lang="en-US" dirty="0" smtClean="0"/>
            <a:t>encourages </a:t>
          </a:r>
          <a:r>
            <a:rPr lang="en-US" dirty="0" smtClean="0"/>
            <a:t>agency participation</a:t>
          </a:r>
          <a:endParaRPr lang="en-US" dirty="0"/>
        </a:p>
      </dgm:t>
    </dgm:pt>
    <dgm:pt modelId="{5189C4D7-1AF9-4889-855C-6BE656E60D21}" type="parTrans" cxnId="{A343BE36-DC42-4EC2-A4A2-52BF3B8265B4}">
      <dgm:prSet/>
      <dgm:spPr/>
      <dgm:t>
        <a:bodyPr/>
        <a:lstStyle/>
        <a:p>
          <a:endParaRPr lang="en-US"/>
        </a:p>
      </dgm:t>
    </dgm:pt>
    <dgm:pt modelId="{5D025DD3-B4EB-497D-BE67-92ED943907CD}" type="sibTrans" cxnId="{A343BE36-DC42-4EC2-A4A2-52BF3B8265B4}">
      <dgm:prSet/>
      <dgm:spPr/>
      <dgm:t>
        <a:bodyPr/>
        <a:lstStyle/>
        <a:p>
          <a:endParaRPr lang="en-US"/>
        </a:p>
      </dgm:t>
    </dgm:pt>
    <dgm:pt modelId="{03E04849-C9AE-4CEE-A7C2-F090A206234C}">
      <dgm:prSet/>
      <dgm:spPr/>
      <dgm:t>
        <a:bodyPr/>
        <a:lstStyle/>
        <a:p>
          <a:pPr rtl="0"/>
          <a:r>
            <a:rPr lang="en-US" dirty="0" smtClean="0"/>
            <a:t>Create venues to resolve policy and operating issues</a:t>
          </a:r>
          <a:endParaRPr lang="en-US" dirty="0"/>
        </a:p>
      </dgm:t>
    </dgm:pt>
    <dgm:pt modelId="{A3E086B7-A632-4748-B25A-06B02FA67BAC}" type="parTrans" cxnId="{1EC3885A-FDFC-4540-AF06-AE1E6ABF4BBA}">
      <dgm:prSet/>
      <dgm:spPr/>
      <dgm:t>
        <a:bodyPr/>
        <a:lstStyle/>
        <a:p>
          <a:endParaRPr lang="en-US"/>
        </a:p>
      </dgm:t>
    </dgm:pt>
    <dgm:pt modelId="{E4BEE62D-D6DE-48BE-B3C8-B0D7139FEF7C}" type="sibTrans" cxnId="{1EC3885A-FDFC-4540-AF06-AE1E6ABF4BBA}">
      <dgm:prSet/>
      <dgm:spPr/>
      <dgm:t>
        <a:bodyPr/>
        <a:lstStyle/>
        <a:p>
          <a:endParaRPr lang="en-US"/>
        </a:p>
      </dgm:t>
    </dgm:pt>
    <dgm:pt modelId="{A23ADDA4-03E1-4064-9A1F-A914A4EF506A}">
      <dgm:prSet/>
      <dgm:spPr/>
      <dgm:t>
        <a:bodyPr/>
        <a:lstStyle/>
        <a:p>
          <a:pPr rtl="0"/>
          <a:r>
            <a:rPr lang="en-US" dirty="0" smtClean="0"/>
            <a:t>Population targeting</a:t>
          </a:r>
          <a:endParaRPr lang="en-US" dirty="0"/>
        </a:p>
      </dgm:t>
    </dgm:pt>
    <dgm:pt modelId="{044B867C-6D28-4D49-A09D-61BF2E398CEB}" type="parTrans" cxnId="{37DCB6CC-5463-4E7E-B3AC-0C5543CF9F3D}">
      <dgm:prSet/>
      <dgm:spPr/>
      <dgm:t>
        <a:bodyPr/>
        <a:lstStyle/>
        <a:p>
          <a:endParaRPr lang="en-US"/>
        </a:p>
      </dgm:t>
    </dgm:pt>
    <dgm:pt modelId="{B80B8861-D62C-47B2-B0FC-C81F225C18FD}" type="sibTrans" cxnId="{37DCB6CC-5463-4E7E-B3AC-0C5543CF9F3D}">
      <dgm:prSet/>
      <dgm:spPr/>
      <dgm:t>
        <a:bodyPr/>
        <a:lstStyle/>
        <a:p>
          <a:endParaRPr lang="en-US"/>
        </a:p>
      </dgm:t>
    </dgm:pt>
    <dgm:pt modelId="{3D104D3E-BB4A-4B2E-9550-57EDFE725614}" type="pres">
      <dgm:prSet presAssocID="{D6AEA6C8-2A01-43D3-9E34-0107476FA3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BE47E-0F1E-49AB-93BC-4475BA0BE003}" type="pres">
      <dgm:prSet presAssocID="{F428AD3C-E9C7-4472-82ED-F2DE5B354A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9533C-187B-44FE-9AB7-93A6630851D1}" type="pres">
      <dgm:prSet presAssocID="{F428AD3C-E9C7-4472-82ED-F2DE5B354AB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B6A03-0323-4476-9913-61A608C80C46}" type="pres">
      <dgm:prSet presAssocID="{74C304B4-CBB0-46EE-BA5F-C55E714160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9F838-495F-4421-B2A2-A8D232292655}" type="pres">
      <dgm:prSet presAssocID="{74C304B4-CBB0-46EE-BA5F-C55E714160A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797590-A078-434D-B7AF-F8A44D4A61B5}" type="presOf" srcId="{A23ADDA4-03E1-4064-9A1F-A914A4EF506A}" destId="{4239533C-187B-44FE-9AB7-93A6630851D1}" srcOrd="0" destOrd="1" presId="urn:microsoft.com/office/officeart/2005/8/layout/vList2"/>
    <dgm:cxn modelId="{1EC3885A-FDFC-4540-AF06-AE1E6ABF4BBA}" srcId="{74C304B4-CBB0-46EE-BA5F-C55E714160A6}" destId="{03E04849-C9AE-4CEE-A7C2-F090A206234C}" srcOrd="2" destOrd="0" parTransId="{A3E086B7-A632-4748-B25A-06B02FA67BAC}" sibTransId="{E4BEE62D-D6DE-48BE-B3C8-B0D7139FEF7C}"/>
    <dgm:cxn modelId="{35C09971-5FBA-429C-BAF4-3541FC203652}" type="presOf" srcId="{D8D5CC14-621F-4441-836D-665DB63B2E03}" destId="{32C9F838-495F-4421-B2A2-A8D232292655}" srcOrd="0" destOrd="0" presId="urn:microsoft.com/office/officeart/2005/8/layout/vList2"/>
    <dgm:cxn modelId="{1C164E53-CA1E-4F92-9818-91FA656DE5BA}" type="presOf" srcId="{92D10E21-6FF9-4290-947C-F0B868491127}" destId="{32C9F838-495F-4421-B2A2-A8D232292655}" srcOrd="0" destOrd="1" presId="urn:microsoft.com/office/officeart/2005/8/layout/vList2"/>
    <dgm:cxn modelId="{37DCB6CC-5463-4E7E-B3AC-0C5543CF9F3D}" srcId="{F428AD3C-E9C7-4472-82ED-F2DE5B354ABE}" destId="{A23ADDA4-03E1-4064-9A1F-A914A4EF506A}" srcOrd="1" destOrd="0" parTransId="{044B867C-6D28-4D49-A09D-61BF2E398CEB}" sibTransId="{B80B8861-D62C-47B2-B0FC-C81F225C18FD}"/>
    <dgm:cxn modelId="{BB46C4CD-5873-451B-9A77-883F2ED9890A}" type="presOf" srcId="{4F41CF2F-6B88-456C-9FAB-2249AA6982FD}" destId="{4239533C-187B-44FE-9AB7-93A6630851D1}" srcOrd="0" destOrd="0" presId="urn:microsoft.com/office/officeart/2005/8/layout/vList2"/>
    <dgm:cxn modelId="{9A70B7CF-6B68-4AB6-BDC9-6E96BD51C119}" type="presOf" srcId="{74C304B4-CBB0-46EE-BA5F-C55E714160A6}" destId="{27FB6A03-0323-4476-9913-61A608C80C46}" srcOrd="0" destOrd="0" presId="urn:microsoft.com/office/officeart/2005/8/layout/vList2"/>
    <dgm:cxn modelId="{0AE15091-1863-453C-98C2-71C0644CC31D}" type="presOf" srcId="{D6AEA6C8-2A01-43D3-9E34-0107476FA3E0}" destId="{3D104D3E-BB4A-4B2E-9550-57EDFE725614}" srcOrd="0" destOrd="0" presId="urn:microsoft.com/office/officeart/2005/8/layout/vList2"/>
    <dgm:cxn modelId="{3ADC3B54-DAB1-43EA-BDF4-1C40C904F8BB}" srcId="{74C304B4-CBB0-46EE-BA5F-C55E714160A6}" destId="{D8D5CC14-621F-4441-836D-665DB63B2E03}" srcOrd="0" destOrd="0" parTransId="{3C79D1FB-D8DA-49C6-AF03-614C48E0E3CC}" sibTransId="{EE949C66-E4C3-4182-BB49-858C7AD2A3EB}"/>
    <dgm:cxn modelId="{B18E680E-441B-49B5-A2C3-B695E299E660}" srcId="{F428AD3C-E9C7-4472-82ED-F2DE5B354ABE}" destId="{4F41CF2F-6B88-456C-9FAB-2249AA6982FD}" srcOrd="0" destOrd="0" parTransId="{FE470F31-1078-42D6-9968-1A35EE620CF6}" sibTransId="{F45DA648-E41F-4A91-8706-E04ADB49FEF6}"/>
    <dgm:cxn modelId="{D8A7757B-AE3F-4CF6-BCAD-85984A35D431}" type="presOf" srcId="{F428AD3C-E9C7-4472-82ED-F2DE5B354ABE}" destId="{DD7BE47E-0F1E-49AB-93BC-4475BA0BE003}" srcOrd="0" destOrd="0" presId="urn:microsoft.com/office/officeart/2005/8/layout/vList2"/>
    <dgm:cxn modelId="{3597DD7E-C845-44BE-AC53-DCE3ACC38F39}" type="presOf" srcId="{03E04849-C9AE-4CEE-A7C2-F090A206234C}" destId="{32C9F838-495F-4421-B2A2-A8D232292655}" srcOrd="0" destOrd="2" presId="urn:microsoft.com/office/officeart/2005/8/layout/vList2"/>
    <dgm:cxn modelId="{2CF0A2B6-6FAB-4DEE-AD2A-806EA5201D71}" srcId="{D6AEA6C8-2A01-43D3-9E34-0107476FA3E0}" destId="{F428AD3C-E9C7-4472-82ED-F2DE5B354ABE}" srcOrd="0" destOrd="0" parTransId="{20A1548B-F088-4BC8-A4D3-7AEED47E3508}" sibTransId="{DA3C96A8-ABB0-4537-AC32-EAFB0F964FA1}"/>
    <dgm:cxn modelId="{A343BE36-DC42-4EC2-A4A2-52BF3B8265B4}" srcId="{74C304B4-CBB0-46EE-BA5F-C55E714160A6}" destId="{92D10E21-6FF9-4290-947C-F0B868491127}" srcOrd="1" destOrd="0" parTransId="{5189C4D7-1AF9-4889-855C-6BE656E60D21}" sibTransId="{5D025DD3-B4EB-497D-BE67-92ED943907CD}"/>
    <dgm:cxn modelId="{D55BA006-3451-4E6A-A03E-B65F36457255}" srcId="{D6AEA6C8-2A01-43D3-9E34-0107476FA3E0}" destId="{74C304B4-CBB0-46EE-BA5F-C55E714160A6}" srcOrd="1" destOrd="0" parTransId="{D5CAB809-93CB-43BF-8BEA-336D5F3E7D6C}" sibTransId="{9FCB3C9E-4DF3-4615-813B-1EF7FE2D7040}"/>
    <dgm:cxn modelId="{3AB1FBBF-F235-4BE4-BAA3-EA412774059D}" type="presParOf" srcId="{3D104D3E-BB4A-4B2E-9550-57EDFE725614}" destId="{DD7BE47E-0F1E-49AB-93BC-4475BA0BE003}" srcOrd="0" destOrd="0" presId="urn:microsoft.com/office/officeart/2005/8/layout/vList2"/>
    <dgm:cxn modelId="{19A4EBF1-B837-4F3E-8408-5CB50DF3E36B}" type="presParOf" srcId="{3D104D3E-BB4A-4B2E-9550-57EDFE725614}" destId="{4239533C-187B-44FE-9AB7-93A6630851D1}" srcOrd="1" destOrd="0" presId="urn:microsoft.com/office/officeart/2005/8/layout/vList2"/>
    <dgm:cxn modelId="{71819B27-173B-4B14-A120-EB07A94A7242}" type="presParOf" srcId="{3D104D3E-BB4A-4B2E-9550-57EDFE725614}" destId="{27FB6A03-0323-4476-9913-61A608C80C46}" srcOrd="2" destOrd="0" presId="urn:microsoft.com/office/officeart/2005/8/layout/vList2"/>
    <dgm:cxn modelId="{326597D5-11B2-4CE3-AABA-3DA31A43BF13}" type="presParOf" srcId="{3D104D3E-BB4A-4B2E-9550-57EDFE725614}" destId="{32C9F838-495F-4421-B2A2-A8D2322926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237AFE0-26E9-447F-A4CF-EDFE5F3FF3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2A0E35-EAD9-488D-A882-1283D85E16A2}">
      <dgm:prSet/>
      <dgm:spPr/>
      <dgm:t>
        <a:bodyPr/>
        <a:lstStyle/>
        <a:p>
          <a:pPr rtl="0"/>
          <a:r>
            <a:rPr lang="en-US" dirty="0" smtClean="0"/>
            <a:t>Identify priority populations for healthy homes enhancements</a:t>
          </a:r>
          <a:endParaRPr lang="en-US" dirty="0"/>
        </a:p>
      </dgm:t>
    </dgm:pt>
    <dgm:pt modelId="{4017C62B-BE48-4732-81C6-54A4CF5F3F86}" type="parTrans" cxnId="{C4AD6A90-DAF0-4C0F-B12D-F19AE4DD0C14}">
      <dgm:prSet/>
      <dgm:spPr/>
      <dgm:t>
        <a:bodyPr/>
        <a:lstStyle/>
        <a:p>
          <a:endParaRPr lang="en-US"/>
        </a:p>
      </dgm:t>
    </dgm:pt>
    <dgm:pt modelId="{3A6774BF-D547-49AD-8EA5-1072D5C4A723}" type="sibTrans" cxnId="{C4AD6A90-DAF0-4C0F-B12D-F19AE4DD0C14}">
      <dgm:prSet/>
      <dgm:spPr/>
      <dgm:t>
        <a:bodyPr/>
        <a:lstStyle/>
        <a:p>
          <a:endParaRPr lang="en-US"/>
        </a:p>
      </dgm:t>
    </dgm:pt>
    <dgm:pt modelId="{68212FF4-12B1-44FD-9202-ECFDEE2288C9}">
      <dgm:prSet/>
      <dgm:spPr/>
      <dgm:t>
        <a:bodyPr/>
        <a:lstStyle/>
        <a:p>
          <a:pPr rtl="0"/>
          <a:r>
            <a:rPr lang="en-US" dirty="0" smtClean="0"/>
            <a:t>Asthma – school days missed, emergency room visits, hospitalizations</a:t>
          </a:r>
          <a:endParaRPr lang="en-US" dirty="0"/>
        </a:p>
      </dgm:t>
    </dgm:pt>
    <dgm:pt modelId="{C046AC7A-9ADC-4020-9FB7-4DB406F7E56B}" type="parTrans" cxnId="{685B9C53-6B7B-4404-97AC-A47A53B2697A}">
      <dgm:prSet/>
      <dgm:spPr/>
      <dgm:t>
        <a:bodyPr/>
        <a:lstStyle/>
        <a:p>
          <a:endParaRPr lang="en-US"/>
        </a:p>
      </dgm:t>
    </dgm:pt>
    <dgm:pt modelId="{B095C572-3040-45DD-9BA4-3D08A3C0D14A}" type="sibTrans" cxnId="{685B9C53-6B7B-4404-97AC-A47A53B2697A}">
      <dgm:prSet/>
      <dgm:spPr/>
      <dgm:t>
        <a:bodyPr/>
        <a:lstStyle/>
        <a:p>
          <a:endParaRPr lang="en-US"/>
        </a:p>
      </dgm:t>
    </dgm:pt>
    <dgm:pt modelId="{B1510038-8ED9-4D6A-ADEF-EB5A8A9F61AC}">
      <dgm:prSet/>
      <dgm:spPr/>
      <dgm:t>
        <a:bodyPr/>
        <a:lstStyle/>
        <a:p>
          <a:pPr rtl="0"/>
          <a:r>
            <a:rPr lang="en-US" smtClean="0"/>
            <a:t>Fall/Injury – Activities of Daily Living, number of past falls</a:t>
          </a:r>
          <a:endParaRPr lang="en-US"/>
        </a:p>
      </dgm:t>
    </dgm:pt>
    <dgm:pt modelId="{E2716A65-B402-4B5B-ADDF-CA9FCEE7CB06}" type="parTrans" cxnId="{09E6AD96-5FA4-4E45-B5CA-2905FB7385F1}">
      <dgm:prSet/>
      <dgm:spPr/>
      <dgm:t>
        <a:bodyPr/>
        <a:lstStyle/>
        <a:p>
          <a:endParaRPr lang="en-US"/>
        </a:p>
      </dgm:t>
    </dgm:pt>
    <dgm:pt modelId="{C59CC7E6-F3B5-4A3A-920D-F1BEE29C47D2}" type="sibTrans" cxnId="{09E6AD96-5FA4-4E45-B5CA-2905FB7385F1}">
      <dgm:prSet/>
      <dgm:spPr/>
      <dgm:t>
        <a:bodyPr/>
        <a:lstStyle/>
        <a:p>
          <a:endParaRPr lang="en-US"/>
        </a:p>
      </dgm:t>
    </dgm:pt>
    <dgm:pt modelId="{FF6EA98B-7AE0-4F63-BD32-2D135B1972A3}">
      <dgm:prSet/>
      <dgm:spPr/>
      <dgm:t>
        <a:bodyPr/>
        <a:lstStyle/>
        <a:p>
          <a:pPr rtl="0"/>
          <a:r>
            <a:rPr lang="en-US" smtClean="0"/>
            <a:t>Lead Paint – age of housing, children in home, blood lead levels</a:t>
          </a:r>
          <a:endParaRPr lang="en-US"/>
        </a:p>
      </dgm:t>
    </dgm:pt>
    <dgm:pt modelId="{6CD8D7DA-D1C6-434C-80E9-3A57148F555A}" type="parTrans" cxnId="{96292DC4-9651-4E51-8263-ADF7A422F7AD}">
      <dgm:prSet/>
      <dgm:spPr/>
      <dgm:t>
        <a:bodyPr/>
        <a:lstStyle/>
        <a:p>
          <a:endParaRPr lang="en-US"/>
        </a:p>
      </dgm:t>
    </dgm:pt>
    <dgm:pt modelId="{26159AC5-2307-4553-BFB9-3C3D2587BBC5}" type="sibTrans" cxnId="{96292DC4-9651-4E51-8263-ADF7A422F7AD}">
      <dgm:prSet/>
      <dgm:spPr/>
      <dgm:t>
        <a:bodyPr/>
        <a:lstStyle/>
        <a:p>
          <a:endParaRPr lang="en-US"/>
        </a:p>
      </dgm:t>
    </dgm:pt>
    <dgm:pt modelId="{A5341C65-5BE1-4CCC-BA78-37C11B22B547}">
      <dgm:prSet/>
      <dgm:spPr/>
      <dgm:t>
        <a:bodyPr/>
        <a:lstStyle/>
        <a:p>
          <a:pPr rtl="0"/>
          <a:r>
            <a:rPr lang="en-US" smtClean="0"/>
            <a:t>Triage client needs</a:t>
          </a:r>
          <a:endParaRPr lang="en-US"/>
        </a:p>
      </dgm:t>
    </dgm:pt>
    <dgm:pt modelId="{17322788-D3A5-4F8B-A3E5-5DF1636B51DE}" type="parTrans" cxnId="{86FB28D1-12B4-4979-BE5D-5AF0A336E72C}">
      <dgm:prSet/>
      <dgm:spPr/>
      <dgm:t>
        <a:bodyPr/>
        <a:lstStyle/>
        <a:p>
          <a:endParaRPr lang="en-US"/>
        </a:p>
      </dgm:t>
    </dgm:pt>
    <dgm:pt modelId="{B4628299-6D06-454A-9020-ADD922364728}" type="sibTrans" cxnId="{86FB28D1-12B4-4979-BE5D-5AF0A336E72C}">
      <dgm:prSet/>
      <dgm:spPr/>
      <dgm:t>
        <a:bodyPr/>
        <a:lstStyle/>
        <a:p>
          <a:endParaRPr lang="en-US"/>
        </a:p>
      </dgm:t>
    </dgm:pt>
    <dgm:pt modelId="{FE1ABB22-B245-46DE-87F1-E0A2C4F9DB4E}">
      <dgm:prSet/>
      <dgm:spPr/>
      <dgm:t>
        <a:bodyPr/>
        <a:lstStyle/>
        <a:p>
          <a:pPr rtl="0"/>
          <a:r>
            <a:rPr lang="en-US" smtClean="0"/>
            <a:t>Weatherization only</a:t>
          </a:r>
          <a:endParaRPr lang="en-US"/>
        </a:p>
      </dgm:t>
    </dgm:pt>
    <dgm:pt modelId="{F6E0F27E-D4DF-448F-B1AA-A47B39FF870A}" type="parTrans" cxnId="{D0D072CC-AD9A-4DE3-A1D8-B8D89A71E8C9}">
      <dgm:prSet/>
      <dgm:spPr/>
      <dgm:t>
        <a:bodyPr/>
        <a:lstStyle/>
        <a:p>
          <a:endParaRPr lang="en-US"/>
        </a:p>
      </dgm:t>
    </dgm:pt>
    <dgm:pt modelId="{4FD6B756-9094-4969-A95B-BF7437731334}" type="sibTrans" cxnId="{D0D072CC-AD9A-4DE3-A1D8-B8D89A71E8C9}">
      <dgm:prSet/>
      <dgm:spPr/>
      <dgm:t>
        <a:bodyPr/>
        <a:lstStyle/>
        <a:p>
          <a:endParaRPr lang="en-US"/>
        </a:p>
      </dgm:t>
    </dgm:pt>
    <dgm:pt modelId="{5C14E001-0ADC-401B-9503-2CDC6D3D8B3D}">
      <dgm:prSet/>
      <dgm:spPr/>
      <dgm:t>
        <a:bodyPr/>
        <a:lstStyle/>
        <a:p>
          <a:pPr rtl="0"/>
          <a:r>
            <a:rPr lang="en-US" smtClean="0"/>
            <a:t>Weatherization plus healthy homes enhancements</a:t>
          </a:r>
          <a:endParaRPr lang="en-US"/>
        </a:p>
      </dgm:t>
    </dgm:pt>
    <dgm:pt modelId="{4C7C83A4-E2A0-4019-A904-AE9F8E58E355}" type="parTrans" cxnId="{E3B0D57C-9841-4F90-8F1B-2907AEF955E4}">
      <dgm:prSet/>
      <dgm:spPr/>
      <dgm:t>
        <a:bodyPr/>
        <a:lstStyle/>
        <a:p>
          <a:endParaRPr lang="en-US"/>
        </a:p>
      </dgm:t>
    </dgm:pt>
    <dgm:pt modelId="{567D3248-5F1B-47FA-BD7D-F92E1DCD0315}" type="sibTrans" cxnId="{E3B0D57C-9841-4F90-8F1B-2907AEF955E4}">
      <dgm:prSet/>
      <dgm:spPr/>
      <dgm:t>
        <a:bodyPr/>
        <a:lstStyle/>
        <a:p>
          <a:endParaRPr lang="en-US"/>
        </a:p>
      </dgm:t>
    </dgm:pt>
    <dgm:pt modelId="{882E605C-9238-4764-9DBD-F3016908DF4D}">
      <dgm:prSet/>
      <dgm:spPr/>
      <dgm:t>
        <a:bodyPr/>
        <a:lstStyle/>
        <a:p>
          <a:pPr rtl="0"/>
          <a:r>
            <a:rPr lang="en-US" smtClean="0"/>
            <a:t>Resolve housing repair needs prior to weatherization</a:t>
          </a:r>
          <a:endParaRPr lang="en-US"/>
        </a:p>
      </dgm:t>
    </dgm:pt>
    <dgm:pt modelId="{3560351A-6F65-4FB6-AFAE-5BAECB9C22EC}" type="parTrans" cxnId="{6C3F4245-324F-48AA-AA9C-1303A5AA9B42}">
      <dgm:prSet/>
      <dgm:spPr/>
      <dgm:t>
        <a:bodyPr/>
        <a:lstStyle/>
        <a:p>
          <a:endParaRPr lang="en-US"/>
        </a:p>
      </dgm:t>
    </dgm:pt>
    <dgm:pt modelId="{EDC10E68-B207-4407-B39A-B7A9114F5289}" type="sibTrans" cxnId="{6C3F4245-324F-48AA-AA9C-1303A5AA9B42}">
      <dgm:prSet/>
      <dgm:spPr/>
      <dgm:t>
        <a:bodyPr/>
        <a:lstStyle/>
        <a:p>
          <a:endParaRPr lang="en-US"/>
        </a:p>
      </dgm:t>
    </dgm:pt>
    <dgm:pt modelId="{C5A46891-8106-427C-9982-9456D7043EEB}">
      <dgm:prSet/>
      <dgm:spPr/>
      <dgm:t>
        <a:bodyPr/>
        <a:lstStyle/>
        <a:p>
          <a:pPr rtl="0"/>
          <a:r>
            <a:rPr lang="en-US" smtClean="0"/>
            <a:t>Establish method for evaluating pre- and post-outcomes</a:t>
          </a:r>
          <a:endParaRPr lang="en-US"/>
        </a:p>
      </dgm:t>
    </dgm:pt>
    <dgm:pt modelId="{D7D1C4AF-A814-4216-8F89-C205B6792731}" type="parTrans" cxnId="{5B982E12-54BC-4549-ADAC-35295C75F6D7}">
      <dgm:prSet/>
      <dgm:spPr/>
      <dgm:t>
        <a:bodyPr/>
        <a:lstStyle/>
        <a:p>
          <a:endParaRPr lang="en-US"/>
        </a:p>
      </dgm:t>
    </dgm:pt>
    <dgm:pt modelId="{C3A8F7A1-0229-4DE1-8D6E-169DC847B1F6}" type="sibTrans" cxnId="{5B982E12-54BC-4549-ADAC-35295C75F6D7}">
      <dgm:prSet/>
      <dgm:spPr/>
      <dgm:t>
        <a:bodyPr/>
        <a:lstStyle/>
        <a:p>
          <a:endParaRPr lang="en-US"/>
        </a:p>
      </dgm:t>
    </dgm:pt>
    <dgm:pt modelId="{B3C90F77-6351-4496-8797-92301DC20B6D}">
      <dgm:prSet/>
      <dgm:spPr/>
      <dgm:t>
        <a:bodyPr/>
        <a:lstStyle/>
        <a:p>
          <a:pPr rtl="0"/>
          <a:r>
            <a:rPr lang="en-US" smtClean="0"/>
            <a:t>Updates to data tracking system</a:t>
          </a:r>
          <a:endParaRPr lang="en-US"/>
        </a:p>
      </dgm:t>
    </dgm:pt>
    <dgm:pt modelId="{C0DACD32-7C25-462E-B5B9-E837E6AF0177}" type="parTrans" cxnId="{5837B7D1-6B9E-40FB-8089-68535F43D3F1}">
      <dgm:prSet/>
      <dgm:spPr/>
      <dgm:t>
        <a:bodyPr/>
        <a:lstStyle/>
        <a:p>
          <a:endParaRPr lang="en-US"/>
        </a:p>
      </dgm:t>
    </dgm:pt>
    <dgm:pt modelId="{73FDDB28-A574-478D-8710-A4A7D3BB3ECA}" type="sibTrans" cxnId="{5837B7D1-6B9E-40FB-8089-68535F43D3F1}">
      <dgm:prSet/>
      <dgm:spPr/>
      <dgm:t>
        <a:bodyPr/>
        <a:lstStyle/>
        <a:p>
          <a:endParaRPr lang="en-US"/>
        </a:p>
      </dgm:t>
    </dgm:pt>
    <dgm:pt modelId="{2B4C70C6-D966-4062-94E0-BC5B01EEE57F}">
      <dgm:prSet/>
      <dgm:spPr/>
      <dgm:t>
        <a:bodyPr/>
        <a:lstStyle/>
        <a:p>
          <a:pPr rtl="0"/>
          <a:r>
            <a:rPr lang="en-US" dirty="0" smtClean="0"/>
            <a:t>Methods for capturing energy, health, and housing data</a:t>
          </a:r>
          <a:endParaRPr lang="en-US" dirty="0"/>
        </a:p>
      </dgm:t>
    </dgm:pt>
    <dgm:pt modelId="{8C3EE0DB-298A-4C8C-A8CF-79DE3C802455}" type="parTrans" cxnId="{20BE47B8-4D36-4015-8D6E-877A7806D4BC}">
      <dgm:prSet/>
      <dgm:spPr/>
      <dgm:t>
        <a:bodyPr/>
        <a:lstStyle/>
        <a:p>
          <a:endParaRPr lang="en-US"/>
        </a:p>
      </dgm:t>
    </dgm:pt>
    <dgm:pt modelId="{28D5798F-E7C2-43B7-AC54-DDE6005E8D2C}" type="sibTrans" cxnId="{20BE47B8-4D36-4015-8D6E-877A7806D4BC}">
      <dgm:prSet/>
      <dgm:spPr/>
      <dgm:t>
        <a:bodyPr/>
        <a:lstStyle/>
        <a:p>
          <a:endParaRPr lang="en-US"/>
        </a:p>
      </dgm:t>
    </dgm:pt>
    <dgm:pt modelId="{6FDB08C2-982D-47F0-B955-3E58A75B8470}">
      <dgm:prSet/>
      <dgm:spPr/>
      <dgm:t>
        <a:bodyPr/>
        <a:lstStyle/>
        <a:p>
          <a:pPr rtl="0"/>
          <a:r>
            <a:rPr lang="en-US" smtClean="0"/>
            <a:t>Controlling for exogenous influences</a:t>
          </a:r>
          <a:endParaRPr lang="en-US"/>
        </a:p>
      </dgm:t>
    </dgm:pt>
    <dgm:pt modelId="{D7EBA156-4DFF-4575-9648-9BEA7E9A6AE6}" type="parTrans" cxnId="{A006534F-7D9E-4EA9-91F9-8AF5D54C1B58}">
      <dgm:prSet/>
      <dgm:spPr/>
      <dgm:t>
        <a:bodyPr/>
        <a:lstStyle/>
        <a:p>
          <a:endParaRPr lang="en-US"/>
        </a:p>
      </dgm:t>
    </dgm:pt>
    <dgm:pt modelId="{8459E6A2-0550-44D2-80CD-7F80FA92DE35}" type="sibTrans" cxnId="{A006534F-7D9E-4EA9-91F9-8AF5D54C1B58}">
      <dgm:prSet/>
      <dgm:spPr/>
      <dgm:t>
        <a:bodyPr/>
        <a:lstStyle/>
        <a:p>
          <a:endParaRPr lang="en-US"/>
        </a:p>
      </dgm:t>
    </dgm:pt>
    <dgm:pt modelId="{8F778649-AB93-40FA-85C6-6492512F4D23}" type="pres">
      <dgm:prSet presAssocID="{1237AFE0-26E9-447F-A4CF-EDFE5F3FF3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1F4289-ABD8-4CA5-9D14-D93021086F48}" type="pres">
      <dgm:prSet presAssocID="{0A2A0E35-EAD9-488D-A882-1283D85E16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B36DB-D954-43B5-9E54-232E8CC9FEE2}" type="pres">
      <dgm:prSet presAssocID="{0A2A0E35-EAD9-488D-A882-1283D85E16A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CC63F-8002-4664-9FB0-39FCB2CF68BD}" type="pres">
      <dgm:prSet presAssocID="{A5341C65-5BE1-4CCC-BA78-37C11B22B5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4DAB9-270E-4D0E-BA17-2B9FFED97D2D}" type="pres">
      <dgm:prSet presAssocID="{A5341C65-5BE1-4CCC-BA78-37C11B22B54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63CA8-52B9-43B6-864C-A604FED2C9EA}" type="pres">
      <dgm:prSet presAssocID="{C5A46891-8106-427C-9982-9456D7043EE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E4C2B-C39C-428E-9118-7E752A594AD1}" type="pres">
      <dgm:prSet presAssocID="{C5A46891-8106-427C-9982-9456D7043EE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D66C8-0CE9-433D-9177-F1EEE70C8F86}" type="presOf" srcId="{FE1ABB22-B245-46DE-87F1-E0A2C4F9DB4E}" destId="{A014DAB9-270E-4D0E-BA17-2B9FFED97D2D}" srcOrd="0" destOrd="0" presId="urn:microsoft.com/office/officeart/2005/8/layout/vList2"/>
    <dgm:cxn modelId="{C4AD6A90-DAF0-4C0F-B12D-F19AE4DD0C14}" srcId="{1237AFE0-26E9-447F-A4CF-EDFE5F3FF364}" destId="{0A2A0E35-EAD9-488D-A882-1283D85E16A2}" srcOrd="0" destOrd="0" parTransId="{4017C62B-BE48-4732-81C6-54A4CF5F3F86}" sibTransId="{3A6774BF-D547-49AD-8EA5-1072D5C4A723}"/>
    <dgm:cxn modelId="{D0D072CC-AD9A-4DE3-A1D8-B8D89A71E8C9}" srcId="{A5341C65-5BE1-4CCC-BA78-37C11B22B547}" destId="{FE1ABB22-B245-46DE-87F1-E0A2C4F9DB4E}" srcOrd="0" destOrd="0" parTransId="{F6E0F27E-D4DF-448F-B1AA-A47B39FF870A}" sibTransId="{4FD6B756-9094-4969-A95B-BF7437731334}"/>
    <dgm:cxn modelId="{5837B7D1-6B9E-40FB-8089-68535F43D3F1}" srcId="{C5A46891-8106-427C-9982-9456D7043EEB}" destId="{B3C90F77-6351-4496-8797-92301DC20B6D}" srcOrd="0" destOrd="0" parTransId="{C0DACD32-7C25-462E-B5B9-E837E6AF0177}" sibTransId="{73FDDB28-A574-478D-8710-A4A7D3BB3ECA}"/>
    <dgm:cxn modelId="{E3B0D57C-9841-4F90-8F1B-2907AEF955E4}" srcId="{A5341C65-5BE1-4CCC-BA78-37C11B22B547}" destId="{5C14E001-0ADC-401B-9503-2CDC6D3D8B3D}" srcOrd="1" destOrd="0" parTransId="{4C7C83A4-E2A0-4019-A904-AE9F8E58E355}" sibTransId="{567D3248-5F1B-47FA-BD7D-F92E1DCD0315}"/>
    <dgm:cxn modelId="{09E6AD96-5FA4-4E45-B5CA-2905FB7385F1}" srcId="{0A2A0E35-EAD9-488D-A882-1283D85E16A2}" destId="{B1510038-8ED9-4D6A-ADEF-EB5A8A9F61AC}" srcOrd="1" destOrd="0" parTransId="{E2716A65-B402-4B5B-ADDF-CA9FCEE7CB06}" sibTransId="{C59CC7E6-F3B5-4A3A-920D-F1BEE29C47D2}"/>
    <dgm:cxn modelId="{881D3F21-CA8F-443C-92B8-BBB3386462FC}" type="presOf" srcId="{882E605C-9238-4764-9DBD-F3016908DF4D}" destId="{A014DAB9-270E-4D0E-BA17-2B9FFED97D2D}" srcOrd="0" destOrd="2" presId="urn:microsoft.com/office/officeart/2005/8/layout/vList2"/>
    <dgm:cxn modelId="{3E259868-C6FB-42DD-82AE-2C8C39D8FC94}" type="presOf" srcId="{2B4C70C6-D966-4062-94E0-BC5B01EEE57F}" destId="{6DDE4C2B-C39C-428E-9118-7E752A594AD1}" srcOrd="0" destOrd="1" presId="urn:microsoft.com/office/officeart/2005/8/layout/vList2"/>
    <dgm:cxn modelId="{5148F480-FCE4-43B5-AF6E-5B179C93A78E}" type="presOf" srcId="{0A2A0E35-EAD9-488D-A882-1283D85E16A2}" destId="{041F4289-ABD8-4CA5-9D14-D93021086F48}" srcOrd="0" destOrd="0" presId="urn:microsoft.com/office/officeart/2005/8/layout/vList2"/>
    <dgm:cxn modelId="{6C3F4245-324F-48AA-AA9C-1303A5AA9B42}" srcId="{A5341C65-5BE1-4CCC-BA78-37C11B22B547}" destId="{882E605C-9238-4764-9DBD-F3016908DF4D}" srcOrd="2" destOrd="0" parTransId="{3560351A-6F65-4FB6-AFAE-5BAECB9C22EC}" sibTransId="{EDC10E68-B207-4407-B39A-B7A9114F5289}"/>
    <dgm:cxn modelId="{96292DC4-9651-4E51-8263-ADF7A422F7AD}" srcId="{0A2A0E35-EAD9-488D-A882-1283D85E16A2}" destId="{FF6EA98B-7AE0-4F63-BD32-2D135B1972A3}" srcOrd="2" destOrd="0" parTransId="{6CD8D7DA-D1C6-434C-80E9-3A57148F555A}" sibTransId="{26159AC5-2307-4553-BFB9-3C3D2587BBC5}"/>
    <dgm:cxn modelId="{86FB28D1-12B4-4979-BE5D-5AF0A336E72C}" srcId="{1237AFE0-26E9-447F-A4CF-EDFE5F3FF364}" destId="{A5341C65-5BE1-4CCC-BA78-37C11B22B547}" srcOrd="1" destOrd="0" parTransId="{17322788-D3A5-4F8B-A3E5-5DF1636B51DE}" sibTransId="{B4628299-6D06-454A-9020-ADD922364728}"/>
    <dgm:cxn modelId="{5B982E12-54BC-4549-ADAC-35295C75F6D7}" srcId="{1237AFE0-26E9-447F-A4CF-EDFE5F3FF364}" destId="{C5A46891-8106-427C-9982-9456D7043EEB}" srcOrd="2" destOrd="0" parTransId="{D7D1C4AF-A814-4216-8F89-C205B6792731}" sibTransId="{C3A8F7A1-0229-4DE1-8D6E-169DC847B1F6}"/>
    <dgm:cxn modelId="{B8301FCA-E6AB-483C-828B-4B1DA371F8A9}" type="presOf" srcId="{A5341C65-5BE1-4CCC-BA78-37C11B22B547}" destId="{E9FCC63F-8002-4664-9FB0-39FCB2CF68BD}" srcOrd="0" destOrd="0" presId="urn:microsoft.com/office/officeart/2005/8/layout/vList2"/>
    <dgm:cxn modelId="{A70CB2F8-AF02-4FF8-970B-5D1D248D3639}" type="presOf" srcId="{6FDB08C2-982D-47F0-B955-3E58A75B8470}" destId="{6DDE4C2B-C39C-428E-9118-7E752A594AD1}" srcOrd="0" destOrd="2" presId="urn:microsoft.com/office/officeart/2005/8/layout/vList2"/>
    <dgm:cxn modelId="{449DA83D-6BD1-44AF-B8C6-D77D03B9009A}" type="presOf" srcId="{C5A46891-8106-427C-9982-9456D7043EEB}" destId="{CE263CA8-52B9-43B6-864C-A604FED2C9EA}" srcOrd="0" destOrd="0" presId="urn:microsoft.com/office/officeart/2005/8/layout/vList2"/>
    <dgm:cxn modelId="{ED71F645-A101-4EED-83EF-BDACAA65391D}" type="presOf" srcId="{B1510038-8ED9-4D6A-ADEF-EB5A8A9F61AC}" destId="{71AB36DB-D954-43B5-9E54-232E8CC9FEE2}" srcOrd="0" destOrd="1" presId="urn:microsoft.com/office/officeart/2005/8/layout/vList2"/>
    <dgm:cxn modelId="{906B5F7A-9E0F-4FA8-8FC8-2787B2C06862}" type="presOf" srcId="{FF6EA98B-7AE0-4F63-BD32-2D135B1972A3}" destId="{71AB36DB-D954-43B5-9E54-232E8CC9FEE2}" srcOrd="0" destOrd="2" presId="urn:microsoft.com/office/officeart/2005/8/layout/vList2"/>
    <dgm:cxn modelId="{91BB59E5-46D3-4652-A3F9-5DB64802E0A7}" type="presOf" srcId="{1237AFE0-26E9-447F-A4CF-EDFE5F3FF364}" destId="{8F778649-AB93-40FA-85C6-6492512F4D23}" srcOrd="0" destOrd="0" presId="urn:microsoft.com/office/officeart/2005/8/layout/vList2"/>
    <dgm:cxn modelId="{20BE47B8-4D36-4015-8D6E-877A7806D4BC}" srcId="{C5A46891-8106-427C-9982-9456D7043EEB}" destId="{2B4C70C6-D966-4062-94E0-BC5B01EEE57F}" srcOrd="1" destOrd="0" parTransId="{8C3EE0DB-298A-4C8C-A8CF-79DE3C802455}" sibTransId="{28D5798F-E7C2-43B7-AC54-DDE6005E8D2C}"/>
    <dgm:cxn modelId="{A006534F-7D9E-4EA9-91F9-8AF5D54C1B58}" srcId="{C5A46891-8106-427C-9982-9456D7043EEB}" destId="{6FDB08C2-982D-47F0-B955-3E58A75B8470}" srcOrd="2" destOrd="0" parTransId="{D7EBA156-4DFF-4575-9648-9BEA7E9A6AE6}" sibTransId="{8459E6A2-0550-44D2-80CD-7F80FA92DE35}"/>
    <dgm:cxn modelId="{685B9C53-6B7B-4404-97AC-A47A53B2697A}" srcId="{0A2A0E35-EAD9-488D-A882-1283D85E16A2}" destId="{68212FF4-12B1-44FD-9202-ECFDEE2288C9}" srcOrd="0" destOrd="0" parTransId="{C046AC7A-9ADC-4020-9FB7-4DB406F7E56B}" sibTransId="{B095C572-3040-45DD-9BA4-3D08A3C0D14A}"/>
    <dgm:cxn modelId="{E072748C-E2CC-493C-A040-3D97FE02E443}" type="presOf" srcId="{5C14E001-0ADC-401B-9503-2CDC6D3D8B3D}" destId="{A014DAB9-270E-4D0E-BA17-2B9FFED97D2D}" srcOrd="0" destOrd="1" presId="urn:microsoft.com/office/officeart/2005/8/layout/vList2"/>
    <dgm:cxn modelId="{23738C88-5369-4F1E-964C-DFFB70462BE8}" type="presOf" srcId="{B3C90F77-6351-4496-8797-92301DC20B6D}" destId="{6DDE4C2B-C39C-428E-9118-7E752A594AD1}" srcOrd="0" destOrd="0" presId="urn:microsoft.com/office/officeart/2005/8/layout/vList2"/>
    <dgm:cxn modelId="{AAF2C8E4-0A5A-4C7B-B281-659B0BCF2A2A}" type="presOf" srcId="{68212FF4-12B1-44FD-9202-ECFDEE2288C9}" destId="{71AB36DB-D954-43B5-9E54-232E8CC9FEE2}" srcOrd="0" destOrd="0" presId="urn:microsoft.com/office/officeart/2005/8/layout/vList2"/>
    <dgm:cxn modelId="{EADF01CC-1502-462B-A418-112D9B2F7AD3}" type="presParOf" srcId="{8F778649-AB93-40FA-85C6-6492512F4D23}" destId="{041F4289-ABD8-4CA5-9D14-D93021086F48}" srcOrd="0" destOrd="0" presId="urn:microsoft.com/office/officeart/2005/8/layout/vList2"/>
    <dgm:cxn modelId="{9501DEE4-596A-4C55-ABDE-A6D04426D747}" type="presParOf" srcId="{8F778649-AB93-40FA-85C6-6492512F4D23}" destId="{71AB36DB-D954-43B5-9E54-232E8CC9FEE2}" srcOrd="1" destOrd="0" presId="urn:microsoft.com/office/officeart/2005/8/layout/vList2"/>
    <dgm:cxn modelId="{4CE78DA8-D5D7-43EB-8950-05B9862956C9}" type="presParOf" srcId="{8F778649-AB93-40FA-85C6-6492512F4D23}" destId="{E9FCC63F-8002-4664-9FB0-39FCB2CF68BD}" srcOrd="2" destOrd="0" presId="urn:microsoft.com/office/officeart/2005/8/layout/vList2"/>
    <dgm:cxn modelId="{AFD5B331-3137-4EFD-835A-70C82538E39C}" type="presParOf" srcId="{8F778649-AB93-40FA-85C6-6492512F4D23}" destId="{A014DAB9-270E-4D0E-BA17-2B9FFED97D2D}" srcOrd="3" destOrd="0" presId="urn:microsoft.com/office/officeart/2005/8/layout/vList2"/>
    <dgm:cxn modelId="{F56FCEC9-479C-4537-96FC-F6B6E2DCBE82}" type="presParOf" srcId="{8F778649-AB93-40FA-85C6-6492512F4D23}" destId="{CE263CA8-52B9-43B6-864C-A604FED2C9EA}" srcOrd="4" destOrd="0" presId="urn:microsoft.com/office/officeart/2005/8/layout/vList2"/>
    <dgm:cxn modelId="{5AD09C2F-AAA3-4750-B238-015C835E3622}" type="presParOf" srcId="{8F778649-AB93-40FA-85C6-6492512F4D23}" destId="{6DDE4C2B-C39C-428E-9118-7E752A594AD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789B961-16B9-4C6D-B0FC-E873A659E2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89F050-6FF7-4C99-9A0A-CE4FC5E81741}">
      <dgm:prSet/>
      <dgm:spPr/>
      <dgm:t>
        <a:bodyPr/>
        <a:lstStyle/>
        <a:p>
          <a:pPr rtl="0"/>
          <a:r>
            <a:rPr lang="en-US" smtClean="0"/>
            <a:t>Service Coordination</a:t>
          </a:r>
          <a:endParaRPr lang="en-US"/>
        </a:p>
      </dgm:t>
    </dgm:pt>
    <dgm:pt modelId="{4008FB35-47EA-4768-98AD-10BEC8312569}" type="parTrans" cxnId="{29DE33CE-066A-4462-A378-4D3EE27019CC}">
      <dgm:prSet/>
      <dgm:spPr/>
      <dgm:t>
        <a:bodyPr/>
        <a:lstStyle/>
        <a:p>
          <a:endParaRPr lang="en-US"/>
        </a:p>
      </dgm:t>
    </dgm:pt>
    <dgm:pt modelId="{26A0A3DD-EA1E-4D88-A10C-A32906E08259}" type="sibTrans" cxnId="{29DE33CE-066A-4462-A378-4D3EE27019CC}">
      <dgm:prSet/>
      <dgm:spPr/>
      <dgm:t>
        <a:bodyPr/>
        <a:lstStyle/>
        <a:p>
          <a:endParaRPr lang="en-US"/>
        </a:p>
      </dgm:t>
    </dgm:pt>
    <dgm:pt modelId="{E5C8E897-B038-4F88-96F5-FB5E39D2AD3D}">
      <dgm:prSet/>
      <dgm:spPr/>
      <dgm:t>
        <a:bodyPr/>
        <a:lstStyle/>
        <a:p>
          <a:pPr rtl="0"/>
          <a:r>
            <a:rPr lang="en-US" dirty="0" smtClean="0"/>
            <a:t>Identify funding to support </a:t>
          </a:r>
          <a:r>
            <a:rPr lang="en-US" dirty="0" smtClean="0"/>
            <a:t>interagency </a:t>
          </a:r>
          <a:r>
            <a:rPr lang="en-US" dirty="0" smtClean="0"/>
            <a:t>coordination</a:t>
          </a:r>
          <a:endParaRPr lang="en-US" dirty="0"/>
        </a:p>
      </dgm:t>
    </dgm:pt>
    <dgm:pt modelId="{D13BD388-8CDA-4AFA-AB51-3DA35DE9B828}" type="parTrans" cxnId="{BB022B25-3F1A-402C-82DB-F61179366213}">
      <dgm:prSet/>
      <dgm:spPr/>
      <dgm:t>
        <a:bodyPr/>
        <a:lstStyle/>
        <a:p>
          <a:endParaRPr lang="en-US"/>
        </a:p>
      </dgm:t>
    </dgm:pt>
    <dgm:pt modelId="{C111EF46-6C03-4C13-9D3D-2782F662E3A9}" type="sibTrans" cxnId="{BB022B25-3F1A-402C-82DB-F61179366213}">
      <dgm:prSet/>
      <dgm:spPr/>
      <dgm:t>
        <a:bodyPr/>
        <a:lstStyle/>
        <a:p>
          <a:endParaRPr lang="en-US"/>
        </a:p>
      </dgm:t>
    </dgm:pt>
    <dgm:pt modelId="{AA1E3087-2BA4-4141-83F8-4E646B1D7577}">
      <dgm:prSet/>
      <dgm:spPr/>
      <dgm:t>
        <a:bodyPr/>
        <a:lstStyle/>
        <a:p>
          <a:pPr rtl="0"/>
          <a:r>
            <a:rPr lang="en-US" dirty="0" smtClean="0"/>
            <a:t>Develop standardized referral processes</a:t>
          </a:r>
          <a:endParaRPr lang="en-US" dirty="0"/>
        </a:p>
      </dgm:t>
    </dgm:pt>
    <dgm:pt modelId="{87A9EE47-3351-4561-BBD9-94F2C06C3144}" type="parTrans" cxnId="{E42609EC-5078-4EA2-ADB0-891BE1E87392}">
      <dgm:prSet/>
      <dgm:spPr/>
      <dgm:t>
        <a:bodyPr/>
        <a:lstStyle/>
        <a:p>
          <a:endParaRPr lang="en-US"/>
        </a:p>
      </dgm:t>
    </dgm:pt>
    <dgm:pt modelId="{68B03A9C-B92A-45D0-A310-70AC561D707B}" type="sibTrans" cxnId="{E42609EC-5078-4EA2-ADB0-891BE1E87392}">
      <dgm:prSet/>
      <dgm:spPr/>
      <dgm:t>
        <a:bodyPr/>
        <a:lstStyle/>
        <a:p>
          <a:endParaRPr lang="en-US"/>
        </a:p>
      </dgm:t>
    </dgm:pt>
    <dgm:pt modelId="{B23F05BD-DDAD-421F-A72A-9E8E6577071E}">
      <dgm:prSet/>
      <dgm:spPr/>
      <dgm:t>
        <a:bodyPr/>
        <a:lstStyle/>
        <a:p>
          <a:pPr rtl="0"/>
          <a:r>
            <a:rPr lang="en-US" smtClean="0"/>
            <a:t>System Changes</a:t>
          </a:r>
          <a:endParaRPr lang="en-US"/>
        </a:p>
      </dgm:t>
    </dgm:pt>
    <dgm:pt modelId="{DEB2D25E-1DB4-49E7-93CD-7E980C46C9BF}" type="parTrans" cxnId="{EAF01216-1874-4331-8572-63DA5B6CEB7C}">
      <dgm:prSet/>
      <dgm:spPr/>
      <dgm:t>
        <a:bodyPr/>
        <a:lstStyle/>
        <a:p>
          <a:endParaRPr lang="en-US"/>
        </a:p>
      </dgm:t>
    </dgm:pt>
    <dgm:pt modelId="{C03082A4-97AE-434F-A0AC-23A03AC61126}" type="sibTrans" cxnId="{EAF01216-1874-4331-8572-63DA5B6CEB7C}">
      <dgm:prSet/>
      <dgm:spPr/>
      <dgm:t>
        <a:bodyPr/>
        <a:lstStyle/>
        <a:p>
          <a:endParaRPr lang="en-US"/>
        </a:p>
      </dgm:t>
    </dgm:pt>
    <dgm:pt modelId="{3986FDDD-3BE2-4F45-8884-7EC26BF9F20F}">
      <dgm:prSet/>
      <dgm:spPr/>
      <dgm:t>
        <a:bodyPr/>
        <a:lstStyle/>
        <a:p>
          <a:pPr rtl="0"/>
          <a:r>
            <a:rPr lang="en-US" smtClean="0"/>
            <a:t>Consider long-term strategies to align application and documentation processes</a:t>
          </a:r>
          <a:endParaRPr lang="en-US"/>
        </a:p>
      </dgm:t>
    </dgm:pt>
    <dgm:pt modelId="{59B8CB5B-C980-48E2-8F17-E894F0801FC3}" type="parTrans" cxnId="{D9466F13-5E92-49E2-9980-7B2FF7666565}">
      <dgm:prSet/>
      <dgm:spPr/>
      <dgm:t>
        <a:bodyPr/>
        <a:lstStyle/>
        <a:p>
          <a:endParaRPr lang="en-US"/>
        </a:p>
      </dgm:t>
    </dgm:pt>
    <dgm:pt modelId="{535CA2D5-AB03-44AA-A511-8EB2CB647075}" type="sibTrans" cxnId="{D9466F13-5E92-49E2-9980-7B2FF7666565}">
      <dgm:prSet/>
      <dgm:spPr/>
      <dgm:t>
        <a:bodyPr/>
        <a:lstStyle/>
        <a:p>
          <a:endParaRPr lang="en-US"/>
        </a:p>
      </dgm:t>
    </dgm:pt>
    <dgm:pt modelId="{DA96EE68-9AEF-416A-B76F-CBBD34402ED3}">
      <dgm:prSet/>
      <dgm:spPr/>
      <dgm:t>
        <a:bodyPr/>
        <a:lstStyle/>
        <a:p>
          <a:pPr rtl="0"/>
          <a:r>
            <a:rPr lang="en-US" dirty="0" smtClean="0"/>
            <a:t>Assess procurement and training opportunities to facilitate integrated home assessments and retrofits</a:t>
          </a:r>
          <a:endParaRPr lang="en-US" dirty="0"/>
        </a:p>
      </dgm:t>
    </dgm:pt>
    <dgm:pt modelId="{F9C33008-635F-4C9B-AC2E-97597EDA287A}" type="parTrans" cxnId="{90F0DFA8-C9DA-48CA-9E6D-07C949DE1E1E}">
      <dgm:prSet/>
      <dgm:spPr/>
      <dgm:t>
        <a:bodyPr/>
        <a:lstStyle/>
        <a:p>
          <a:endParaRPr lang="en-US"/>
        </a:p>
      </dgm:t>
    </dgm:pt>
    <dgm:pt modelId="{A72E96B8-BF65-4BF8-BAA8-C67D0B326AAB}" type="sibTrans" cxnId="{90F0DFA8-C9DA-48CA-9E6D-07C949DE1E1E}">
      <dgm:prSet/>
      <dgm:spPr/>
      <dgm:t>
        <a:bodyPr/>
        <a:lstStyle/>
        <a:p>
          <a:endParaRPr lang="en-US"/>
        </a:p>
      </dgm:t>
    </dgm:pt>
    <dgm:pt modelId="{CDA6646A-03F9-4F64-840C-21C3703CFD4C}">
      <dgm:prSet/>
      <dgm:spPr/>
      <dgm:t>
        <a:bodyPr/>
        <a:lstStyle/>
        <a:p>
          <a:pPr rtl="0"/>
          <a:r>
            <a:rPr lang="en-US" dirty="0" smtClean="0"/>
            <a:t>Establish assessment tools and data tracking that make coordination more efficient</a:t>
          </a:r>
          <a:endParaRPr lang="en-US" dirty="0"/>
        </a:p>
      </dgm:t>
    </dgm:pt>
    <dgm:pt modelId="{7064353A-A272-4E2F-8334-DDADF7DC5D41}" type="parTrans" cxnId="{3527F054-BF75-48D1-A78F-97BA4BBF344B}">
      <dgm:prSet/>
      <dgm:spPr/>
      <dgm:t>
        <a:bodyPr/>
        <a:lstStyle/>
        <a:p>
          <a:endParaRPr lang="en-US"/>
        </a:p>
      </dgm:t>
    </dgm:pt>
    <dgm:pt modelId="{47E65DA1-3CD4-40CC-9A9B-E3756D00E02F}" type="sibTrans" cxnId="{3527F054-BF75-48D1-A78F-97BA4BBF344B}">
      <dgm:prSet/>
      <dgm:spPr/>
      <dgm:t>
        <a:bodyPr/>
        <a:lstStyle/>
        <a:p>
          <a:endParaRPr lang="en-US"/>
        </a:p>
      </dgm:t>
    </dgm:pt>
    <dgm:pt modelId="{9EA8C1DC-6884-453D-B041-840F14821FAC}" type="pres">
      <dgm:prSet presAssocID="{E789B961-16B9-4C6D-B0FC-E873A659E2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717F4-0BCA-4E21-94CB-F80FAB4DA642}" type="pres">
      <dgm:prSet presAssocID="{4C89F050-6FF7-4C99-9A0A-CE4FC5E817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F0BE-8C22-4899-B519-6E7BF5E35330}" type="pres">
      <dgm:prSet presAssocID="{4C89F050-6FF7-4C99-9A0A-CE4FC5E8174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2F147-5C02-4CA5-B853-EA3DD655C4C4}" type="pres">
      <dgm:prSet presAssocID="{B23F05BD-DDAD-421F-A72A-9E8E6577071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DB7FB-9B06-4B23-8A69-28419501CCBB}" type="pres">
      <dgm:prSet presAssocID="{B23F05BD-DDAD-421F-A72A-9E8E6577071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F0DFA8-C9DA-48CA-9E6D-07C949DE1E1E}" srcId="{B23F05BD-DDAD-421F-A72A-9E8E6577071E}" destId="{DA96EE68-9AEF-416A-B76F-CBBD34402ED3}" srcOrd="1" destOrd="0" parTransId="{F9C33008-635F-4C9B-AC2E-97597EDA287A}" sibTransId="{A72E96B8-BF65-4BF8-BAA8-C67D0B326AAB}"/>
    <dgm:cxn modelId="{A98254E8-7892-4A59-A453-F51F65A92B02}" type="presOf" srcId="{DA96EE68-9AEF-416A-B76F-CBBD34402ED3}" destId="{87DDB7FB-9B06-4B23-8A69-28419501CCBB}" srcOrd="0" destOrd="1" presId="urn:microsoft.com/office/officeart/2005/8/layout/vList2"/>
    <dgm:cxn modelId="{E42609EC-5078-4EA2-ADB0-891BE1E87392}" srcId="{4C89F050-6FF7-4C99-9A0A-CE4FC5E81741}" destId="{AA1E3087-2BA4-4141-83F8-4E646B1D7577}" srcOrd="1" destOrd="0" parTransId="{87A9EE47-3351-4561-BBD9-94F2C06C3144}" sibTransId="{68B03A9C-B92A-45D0-A310-70AC561D707B}"/>
    <dgm:cxn modelId="{9F402395-DA9B-4E31-A8CF-53D31DC6626C}" type="presOf" srcId="{CDA6646A-03F9-4F64-840C-21C3703CFD4C}" destId="{9381F0BE-8C22-4899-B519-6E7BF5E35330}" srcOrd="0" destOrd="2" presId="urn:microsoft.com/office/officeart/2005/8/layout/vList2"/>
    <dgm:cxn modelId="{9ADF5C93-A540-47E3-9BD2-E86F7B11CECD}" type="presOf" srcId="{4C89F050-6FF7-4C99-9A0A-CE4FC5E81741}" destId="{159717F4-0BCA-4E21-94CB-F80FAB4DA642}" srcOrd="0" destOrd="0" presId="urn:microsoft.com/office/officeart/2005/8/layout/vList2"/>
    <dgm:cxn modelId="{BB022B25-3F1A-402C-82DB-F61179366213}" srcId="{4C89F050-6FF7-4C99-9A0A-CE4FC5E81741}" destId="{E5C8E897-B038-4F88-96F5-FB5E39D2AD3D}" srcOrd="0" destOrd="0" parTransId="{D13BD388-8CDA-4AFA-AB51-3DA35DE9B828}" sibTransId="{C111EF46-6C03-4C13-9D3D-2782F662E3A9}"/>
    <dgm:cxn modelId="{2C399D43-A3A7-47EA-8839-21B960ABDF03}" type="presOf" srcId="{E789B961-16B9-4C6D-B0FC-E873A659E2F2}" destId="{9EA8C1DC-6884-453D-B041-840F14821FAC}" srcOrd="0" destOrd="0" presId="urn:microsoft.com/office/officeart/2005/8/layout/vList2"/>
    <dgm:cxn modelId="{D9466F13-5E92-49E2-9980-7B2FF7666565}" srcId="{B23F05BD-DDAD-421F-A72A-9E8E6577071E}" destId="{3986FDDD-3BE2-4F45-8884-7EC26BF9F20F}" srcOrd="0" destOrd="0" parTransId="{59B8CB5B-C980-48E2-8F17-E894F0801FC3}" sibTransId="{535CA2D5-AB03-44AA-A511-8EB2CB647075}"/>
    <dgm:cxn modelId="{69016E80-2858-4556-8429-CD6C34E5B890}" type="presOf" srcId="{3986FDDD-3BE2-4F45-8884-7EC26BF9F20F}" destId="{87DDB7FB-9B06-4B23-8A69-28419501CCBB}" srcOrd="0" destOrd="0" presId="urn:microsoft.com/office/officeart/2005/8/layout/vList2"/>
    <dgm:cxn modelId="{29DE33CE-066A-4462-A378-4D3EE27019CC}" srcId="{E789B961-16B9-4C6D-B0FC-E873A659E2F2}" destId="{4C89F050-6FF7-4C99-9A0A-CE4FC5E81741}" srcOrd="0" destOrd="0" parTransId="{4008FB35-47EA-4768-98AD-10BEC8312569}" sibTransId="{26A0A3DD-EA1E-4D88-A10C-A32906E08259}"/>
    <dgm:cxn modelId="{52777254-BC60-44F9-9ABD-D419F014F7E9}" type="presOf" srcId="{AA1E3087-2BA4-4141-83F8-4E646B1D7577}" destId="{9381F0BE-8C22-4899-B519-6E7BF5E35330}" srcOrd="0" destOrd="1" presId="urn:microsoft.com/office/officeart/2005/8/layout/vList2"/>
    <dgm:cxn modelId="{EAF01216-1874-4331-8572-63DA5B6CEB7C}" srcId="{E789B961-16B9-4C6D-B0FC-E873A659E2F2}" destId="{B23F05BD-DDAD-421F-A72A-9E8E6577071E}" srcOrd="1" destOrd="0" parTransId="{DEB2D25E-1DB4-49E7-93CD-7E980C46C9BF}" sibTransId="{C03082A4-97AE-434F-A0AC-23A03AC61126}"/>
    <dgm:cxn modelId="{3527F054-BF75-48D1-A78F-97BA4BBF344B}" srcId="{4C89F050-6FF7-4C99-9A0A-CE4FC5E81741}" destId="{CDA6646A-03F9-4F64-840C-21C3703CFD4C}" srcOrd="2" destOrd="0" parTransId="{7064353A-A272-4E2F-8334-DDADF7DC5D41}" sibTransId="{47E65DA1-3CD4-40CC-9A9B-E3756D00E02F}"/>
    <dgm:cxn modelId="{F99BCB2A-B65A-4E07-8618-3923257ACFE4}" type="presOf" srcId="{B23F05BD-DDAD-421F-A72A-9E8E6577071E}" destId="{4A22F147-5C02-4CA5-B853-EA3DD655C4C4}" srcOrd="0" destOrd="0" presId="urn:microsoft.com/office/officeart/2005/8/layout/vList2"/>
    <dgm:cxn modelId="{0B9A1975-B8E4-4D15-BBA0-1CD30EA9E035}" type="presOf" srcId="{E5C8E897-B038-4F88-96F5-FB5E39D2AD3D}" destId="{9381F0BE-8C22-4899-B519-6E7BF5E35330}" srcOrd="0" destOrd="0" presId="urn:microsoft.com/office/officeart/2005/8/layout/vList2"/>
    <dgm:cxn modelId="{DCCF7E68-2BDB-4CCA-8FAF-E5ACC4C83651}" type="presParOf" srcId="{9EA8C1DC-6884-453D-B041-840F14821FAC}" destId="{159717F4-0BCA-4E21-94CB-F80FAB4DA642}" srcOrd="0" destOrd="0" presId="urn:microsoft.com/office/officeart/2005/8/layout/vList2"/>
    <dgm:cxn modelId="{825477D7-5C40-49B6-A5FE-D3EED0263F14}" type="presParOf" srcId="{9EA8C1DC-6884-453D-B041-840F14821FAC}" destId="{9381F0BE-8C22-4899-B519-6E7BF5E35330}" srcOrd="1" destOrd="0" presId="urn:microsoft.com/office/officeart/2005/8/layout/vList2"/>
    <dgm:cxn modelId="{21B0DD1B-BAF6-4776-AEBD-C98EA40294A7}" type="presParOf" srcId="{9EA8C1DC-6884-453D-B041-840F14821FAC}" destId="{4A22F147-5C02-4CA5-B853-EA3DD655C4C4}" srcOrd="2" destOrd="0" presId="urn:microsoft.com/office/officeart/2005/8/layout/vList2"/>
    <dgm:cxn modelId="{2BB09EF3-732C-4F88-8199-F8EAC92513EF}" type="presParOf" srcId="{9EA8C1DC-6884-453D-B041-840F14821FAC}" destId="{87DDB7FB-9B06-4B23-8A69-28419501CC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32D96-83AA-4357-A0DB-3BB4744B78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1ED68F-8D37-4177-A2F0-3D66AF82E6AE}">
      <dgm:prSet custT="1"/>
      <dgm:spPr/>
      <dgm:t>
        <a:bodyPr/>
        <a:lstStyle/>
        <a:p>
          <a:pPr rtl="0"/>
          <a:r>
            <a:rPr lang="en-US" sz="2400" dirty="0" smtClean="0"/>
            <a:t>Higher energy savings</a:t>
          </a:r>
          <a:endParaRPr lang="en-US" sz="2400" dirty="0"/>
        </a:p>
      </dgm:t>
    </dgm:pt>
    <dgm:pt modelId="{002A2731-0D8B-455D-A964-7757B12435AE}" type="parTrans" cxnId="{59445581-E798-4CAF-A14D-AB98980D1996}">
      <dgm:prSet/>
      <dgm:spPr/>
      <dgm:t>
        <a:bodyPr/>
        <a:lstStyle/>
        <a:p>
          <a:endParaRPr lang="en-US"/>
        </a:p>
      </dgm:t>
    </dgm:pt>
    <dgm:pt modelId="{8F726C3B-E4C3-4660-8673-ACAE398964E0}" type="sibTrans" cxnId="{59445581-E798-4CAF-A14D-AB98980D1996}">
      <dgm:prSet/>
      <dgm:spPr/>
      <dgm:t>
        <a:bodyPr/>
        <a:lstStyle/>
        <a:p>
          <a:endParaRPr lang="en-US"/>
        </a:p>
      </dgm:t>
    </dgm:pt>
    <dgm:pt modelId="{D2AF6254-64C5-4A85-8EA4-6D85BF230319}">
      <dgm:prSet custT="1"/>
      <dgm:spPr/>
      <dgm:t>
        <a:bodyPr/>
        <a:lstStyle/>
        <a:p>
          <a:pPr rtl="0"/>
          <a:r>
            <a:rPr lang="en-US" sz="1800" dirty="0" smtClean="0"/>
            <a:t>Repairs that reduce air infiltration</a:t>
          </a:r>
          <a:endParaRPr lang="en-US" sz="1800" dirty="0"/>
        </a:p>
      </dgm:t>
    </dgm:pt>
    <dgm:pt modelId="{933D7C81-F230-4EF0-ABC8-1B991EA9AFC7}" type="parTrans" cxnId="{7B0FCF91-7EE3-4F9A-9B99-EEDEA0F1D835}">
      <dgm:prSet/>
      <dgm:spPr/>
      <dgm:t>
        <a:bodyPr/>
        <a:lstStyle/>
        <a:p>
          <a:endParaRPr lang="en-US"/>
        </a:p>
      </dgm:t>
    </dgm:pt>
    <dgm:pt modelId="{D8CAEE79-C013-4BFE-8E4D-330716DFE93B}" type="sibTrans" cxnId="{7B0FCF91-7EE3-4F9A-9B99-EEDEA0F1D835}">
      <dgm:prSet/>
      <dgm:spPr/>
      <dgm:t>
        <a:bodyPr/>
        <a:lstStyle/>
        <a:p>
          <a:endParaRPr lang="en-US"/>
        </a:p>
      </dgm:t>
    </dgm:pt>
    <dgm:pt modelId="{C79B2EC6-EB5A-4D6C-ACA1-54FC0CF9F753}">
      <dgm:prSet custT="1"/>
      <dgm:spPr/>
      <dgm:t>
        <a:bodyPr/>
        <a:lstStyle/>
        <a:p>
          <a:pPr rtl="0"/>
          <a:r>
            <a:rPr lang="en-US" sz="1800" dirty="0" smtClean="0"/>
            <a:t>Improvements that facilitate effective weatherization</a:t>
          </a:r>
          <a:endParaRPr lang="en-US" sz="1800" dirty="0"/>
        </a:p>
      </dgm:t>
    </dgm:pt>
    <dgm:pt modelId="{7D13CF5A-B751-430E-87E3-7F740133BE27}" type="parTrans" cxnId="{52FC9EF3-D4C3-4AC6-B439-62EF1644B597}">
      <dgm:prSet/>
      <dgm:spPr/>
      <dgm:t>
        <a:bodyPr/>
        <a:lstStyle/>
        <a:p>
          <a:endParaRPr lang="en-US"/>
        </a:p>
      </dgm:t>
    </dgm:pt>
    <dgm:pt modelId="{C3B4D509-E323-4DEB-9C29-4F8ED6FC0D32}" type="sibTrans" cxnId="{52FC9EF3-D4C3-4AC6-B439-62EF1644B597}">
      <dgm:prSet/>
      <dgm:spPr/>
      <dgm:t>
        <a:bodyPr/>
        <a:lstStyle/>
        <a:p>
          <a:endParaRPr lang="en-US"/>
        </a:p>
      </dgm:t>
    </dgm:pt>
    <dgm:pt modelId="{EDD05ECC-F3F0-47B5-BBF1-00EA271825C1}">
      <dgm:prSet custT="1"/>
      <dgm:spPr/>
      <dgm:t>
        <a:bodyPr/>
        <a:lstStyle/>
        <a:p>
          <a:pPr rtl="0"/>
          <a:r>
            <a:rPr lang="en-US" sz="2400" dirty="0" smtClean="0"/>
            <a:t>Improved health and safety</a:t>
          </a:r>
          <a:endParaRPr lang="en-US" sz="2400" dirty="0"/>
        </a:p>
      </dgm:t>
    </dgm:pt>
    <dgm:pt modelId="{9E280AC1-4BC8-4891-8C7C-E31ADC1971B8}" type="parTrans" cxnId="{3AEE07E3-4CA2-4599-A490-7CEEB38E55A3}">
      <dgm:prSet/>
      <dgm:spPr/>
      <dgm:t>
        <a:bodyPr/>
        <a:lstStyle/>
        <a:p>
          <a:endParaRPr lang="en-US"/>
        </a:p>
      </dgm:t>
    </dgm:pt>
    <dgm:pt modelId="{CF545A87-2E95-439C-9CAD-699FEC563145}" type="sibTrans" cxnId="{3AEE07E3-4CA2-4599-A490-7CEEB38E55A3}">
      <dgm:prSet/>
      <dgm:spPr/>
      <dgm:t>
        <a:bodyPr/>
        <a:lstStyle/>
        <a:p>
          <a:endParaRPr lang="en-US"/>
        </a:p>
      </dgm:t>
    </dgm:pt>
    <dgm:pt modelId="{89D6A65F-AF99-44A3-A8D1-EF06D3E095B6}">
      <dgm:prSet custT="1"/>
      <dgm:spPr/>
      <dgm:t>
        <a:bodyPr/>
        <a:lstStyle/>
        <a:p>
          <a:pPr rtl="0"/>
          <a:r>
            <a:rPr lang="en-US" sz="1800" dirty="0" smtClean="0"/>
            <a:t>Mitigating lead paint hazards</a:t>
          </a:r>
          <a:endParaRPr lang="en-US" sz="1800" dirty="0"/>
        </a:p>
      </dgm:t>
    </dgm:pt>
    <dgm:pt modelId="{C9019554-7021-4794-90A0-3A05C2E13D31}" type="parTrans" cxnId="{6F91A2C8-0D93-4D51-A620-BA84EDAF8D61}">
      <dgm:prSet/>
      <dgm:spPr/>
      <dgm:t>
        <a:bodyPr/>
        <a:lstStyle/>
        <a:p>
          <a:endParaRPr lang="en-US"/>
        </a:p>
      </dgm:t>
    </dgm:pt>
    <dgm:pt modelId="{E42E9AB5-CA44-4A2C-947A-39357AF59271}" type="sibTrans" cxnId="{6F91A2C8-0D93-4D51-A620-BA84EDAF8D61}">
      <dgm:prSet/>
      <dgm:spPr/>
      <dgm:t>
        <a:bodyPr/>
        <a:lstStyle/>
        <a:p>
          <a:endParaRPr lang="en-US"/>
        </a:p>
      </dgm:t>
    </dgm:pt>
    <dgm:pt modelId="{2D7E476D-B3A8-4DE2-9B57-EAA95F2FB55B}">
      <dgm:prSet custT="1"/>
      <dgm:spPr/>
      <dgm:t>
        <a:bodyPr/>
        <a:lstStyle/>
        <a:p>
          <a:pPr rtl="0"/>
          <a:r>
            <a:rPr lang="en-US" sz="1800" dirty="0" smtClean="0"/>
            <a:t>Reducing home asthma triggers</a:t>
          </a:r>
          <a:endParaRPr lang="en-US" sz="1800" dirty="0"/>
        </a:p>
      </dgm:t>
    </dgm:pt>
    <dgm:pt modelId="{EF98D9C1-8B3A-4D26-9D22-B2BD130244A5}" type="parTrans" cxnId="{8B8DB596-F858-4600-A30E-D20450764F71}">
      <dgm:prSet/>
      <dgm:spPr/>
      <dgm:t>
        <a:bodyPr/>
        <a:lstStyle/>
        <a:p>
          <a:endParaRPr lang="en-US"/>
        </a:p>
      </dgm:t>
    </dgm:pt>
    <dgm:pt modelId="{9AFE6BA9-47AE-4C00-BA0B-6D7076A767B6}" type="sibTrans" cxnId="{8B8DB596-F858-4600-A30E-D20450764F71}">
      <dgm:prSet/>
      <dgm:spPr/>
      <dgm:t>
        <a:bodyPr/>
        <a:lstStyle/>
        <a:p>
          <a:endParaRPr lang="en-US"/>
        </a:p>
      </dgm:t>
    </dgm:pt>
    <dgm:pt modelId="{D7914922-C54C-478B-A524-3B63320260F7}">
      <dgm:prSet custT="1"/>
      <dgm:spPr/>
      <dgm:t>
        <a:bodyPr/>
        <a:lstStyle/>
        <a:p>
          <a:pPr rtl="0"/>
          <a:r>
            <a:rPr lang="en-US" sz="1800" dirty="0" smtClean="0"/>
            <a:t>Reducing home falls/injuries</a:t>
          </a:r>
          <a:endParaRPr lang="en-US" sz="1800" dirty="0"/>
        </a:p>
      </dgm:t>
    </dgm:pt>
    <dgm:pt modelId="{8C353FA2-0A90-41AF-8E67-21AC1377572F}" type="parTrans" cxnId="{25504153-9857-4BEE-A652-87FFF4C7FFAB}">
      <dgm:prSet/>
      <dgm:spPr/>
      <dgm:t>
        <a:bodyPr/>
        <a:lstStyle/>
        <a:p>
          <a:endParaRPr lang="en-US"/>
        </a:p>
      </dgm:t>
    </dgm:pt>
    <dgm:pt modelId="{322EEA03-2B8F-436A-B800-D8548EC5DE1C}" type="sibTrans" cxnId="{25504153-9857-4BEE-A652-87FFF4C7FFAB}">
      <dgm:prSet/>
      <dgm:spPr/>
      <dgm:t>
        <a:bodyPr/>
        <a:lstStyle/>
        <a:p>
          <a:endParaRPr lang="en-US"/>
        </a:p>
      </dgm:t>
    </dgm:pt>
    <dgm:pt modelId="{F711CBA4-FC0E-4184-AF3B-2A9508C5750A}">
      <dgm:prSet custT="1"/>
      <dgm:spPr/>
      <dgm:t>
        <a:bodyPr/>
        <a:lstStyle/>
        <a:p>
          <a:pPr rtl="0"/>
          <a:r>
            <a:rPr lang="en-US" sz="2400" dirty="0" smtClean="0"/>
            <a:t>Reduced expenses</a:t>
          </a:r>
          <a:endParaRPr lang="en-US" sz="2400" dirty="0"/>
        </a:p>
      </dgm:t>
    </dgm:pt>
    <dgm:pt modelId="{1643075B-FDDD-482D-8586-8E2DA84B0882}" type="parTrans" cxnId="{B63D8FC8-C963-4E88-84E9-ACF6B6119600}">
      <dgm:prSet/>
      <dgm:spPr/>
      <dgm:t>
        <a:bodyPr/>
        <a:lstStyle/>
        <a:p>
          <a:endParaRPr lang="en-US"/>
        </a:p>
      </dgm:t>
    </dgm:pt>
    <dgm:pt modelId="{D4CF64D4-F6BA-470C-A1FF-12E611C7C00B}" type="sibTrans" cxnId="{B63D8FC8-C963-4E88-84E9-ACF6B6119600}">
      <dgm:prSet/>
      <dgm:spPr/>
      <dgm:t>
        <a:bodyPr/>
        <a:lstStyle/>
        <a:p>
          <a:endParaRPr lang="en-US"/>
        </a:p>
      </dgm:t>
    </dgm:pt>
    <dgm:pt modelId="{21F66794-DE8F-40EB-AD28-B4A9FD27353D}">
      <dgm:prSet custT="1"/>
      <dgm:spPr/>
      <dgm:t>
        <a:bodyPr/>
        <a:lstStyle/>
        <a:p>
          <a:pPr rtl="0"/>
          <a:r>
            <a:rPr lang="en-US" sz="1800" dirty="0" smtClean="0"/>
            <a:t>Lower energy bills</a:t>
          </a:r>
          <a:endParaRPr lang="en-US" sz="1800" dirty="0"/>
        </a:p>
      </dgm:t>
    </dgm:pt>
    <dgm:pt modelId="{480F1400-1944-4AFA-9C5D-43BB186879BB}" type="parTrans" cxnId="{B0F46B4F-2414-48EE-B912-2E5D81C87462}">
      <dgm:prSet/>
      <dgm:spPr/>
      <dgm:t>
        <a:bodyPr/>
        <a:lstStyle/>
        <a:p>
          <a:endParaRPr lang="en-US"/>
        </a:p>
      </dgm:t>
    </dgm:pt>
    <dgm:pt modelId="{668C9B5B-C62E-465B-8C11-E348CBB920E8}" type="sibTrans" cxnId="{B0F46B4F-2414-48EE-B912-2E5D81C87462}">
      <dgm:prSet/>
      <dgm:spPr/>
      <dgm:t>
        <a:bodyPr/>
        <a:lstStyle/>
        <a:p>
          <a:endParaRPr lang="en-US"/>
        </a:p>
      </dgm:t>
    </dgm:pt>
    <dgm:pt modelId="{675DE780-C4C2-4927-9422-2FCAD004BE5F}">
      <dgm:prSet custT="1"/>
      <dgm:spPr/>
      <dgm:t>
        <a:bodyPr/>
        <a:lstStyle/>
        <a:p>
          <a:pPr rtl="0"/>
          <a:r>
            <a:rPr lang="en-US" sz="1800" dirty="0" smtClean="0"/>
            <a:t>Emergency </a:t>
          </a:r>
          <a:r>
            <a:rPr lang="en-US" sz="1800" dirty="0" smtClean="0"/>
            <a:t>room visits, hospitalizations, and nursing home placements</a:t>
          </a:r>
          <a:endParaRPr lang="en-US" sz="1800" dirty="0"/>
        </a:p>
      </dgm:t>
    </dgm:pt>
    <dgm:pt modelId="{321E63DA-0B4E-4CAF-963E-8069FD34D1AA}" type="parTrans" cxnId="{3E2A73DF-350B-4487-A7D2-73ADCDC05AE3}">
      <dgm:prSet/>
      <dgm:spPr/>
      <dgm:t>
        <a:bodyPr/>
        <a:lstStyle/>
        <a:p>
          <a:endParaRPr lang="en-US"/>
        </a:p>
      </dgm:t>
    </dgm:pt>
    <dgm:pt modelId="{D4FDE889-AD28-41F9-94A4-FEF62DAA7B31}" type="sibTrans" cxnId="{3E2A73DF-350B-4487-A7D2-73ADCDC05AE3}">
      <dgm:prSet/>
      <dgm:spPr/>
      <dgm:t>
        <a:bodyPr/>
        <a:lstStyle/>
        <a:p>
          <a:endParaRPr lang="en-US"/>
        </a:p>
      </dgm:t>
    </dgm:pt>
    <dgm:pt modelId="{6DA443E3-62CC-4DA2-80B7-DC480CEA8C98}">
      <dgm:prSet custT="1"/>
      <dgm:spPr/>
      <dgm:t>
        <a:bodyPr/>
        <a:lstStyle/>
        <a:p>
          <a:pPr rtl="0"/>
          <a:r>
            <a:rPr lang="en-US" sz="2400" dirty="0" smtClean="0"/>
            <a:t>Improved home comfort</a:t>
          </a:r>
          <a:endParaRPr lang="en-US" sz="2400" dirty="0"/>
        </a:p>
      </dgm:t>
    </dgm:pt>
    <dgm:pt modelId="{1693DAD4-AD91-4CED-BC81-FD1DA480209D}" type="parTrans" cxnId="{176DA76D-87F6-4870-B5D8-3D0E83E1D70B}">
      <dgm:prSet/>
      <dgm:spPr/>
      <dgm:t>
        <a:bodyPr/>
        <a:lstStyle/>
        <a:p>
          <a:endParaRPr lang="en-US"/>
        </a:p>
      </dgm:t>
    </dgm:pt>
    <dgm:pt modelId="{BDAC3863-9966-4D38-993D-1F4673F6EFE4}" type="sibTrans" cxnId="{176DA76D-87F6-4870-B5D8-3D0E83E1D70B}">
      <dgm:prSet/>
      <dgm:spPr/>
      <dgm:t>
        <a:bodyPr/>
        <a:lstStyle/>
        <a:p>
          <a:endParaRPr lang="en-US"/>
        </a:p>
      </dgm:t>
    </dgm:pt>
    <dgm:pt modelId="{09435A40-BAAB-488C-AEFF-11F5D98EE71D}">
      <dgm:prSet custT="1"/>
      <dgm:spPr/>
      <dgm:t>
        <a:bodyPr/>
        <a:lstStyle/>
        <a:p>
          <a:pPr rtl="0"/>
          <a:r>
            <a:rPr lang="en-US" sz="1800" dirty="0" smtClean="0"/>
            <a:t>Activities of Daily Living</a:t>
          </a:r>
          <a:endParaRPr lang="en-US" sz="1800" dirty="0"/>
        </a:p>
      </dgm:t>
    </dgm:pt>
    <dgm:pt modelId="{A9FC3B7E-9F8B-4938-8E06-C171355AFD1E}" type="parTrans" cxnId="{0CA85B0E-1961-4433-ADF8-A1C18495DC6B}">
      <dgm:prSet/>
      <dgm:spPr/>
      <dgm:t>
        <a:bodyPr/>
        <a:lstStyle/>
        <a:p>
          <a:endParaRPr lang="en-US"/>
        </a:p>
      </dgm:t>
    </dgm:pt>
    <dgm:pt modelId="{4CD950E0-0395-4DE2-8E95-804CCD491F3E}" type="sibTrans" cxnId="{0CA85B0E-1961-4433-ADF8-A1C18495DC6B}">
      <dgm:prSet/>
      <dgm:spPr/>
      <dgm:t>
        <a:bodyPr/>
        <a:lstStyle/>
        <a:p>
          <a:endParaRPr lang="en-US"/>
        </a:p>
      </dgm:t>
    </dgm:pt>
    <dgm:pt modelId="{3766A72C-1579-4FCB-99C4-61ADA1CBC4F1}">
      <dgm:prSet custT="1"/>
      <dgm:spPr/>
      <dgm:t>
        <a:bodyPr/>
        <a:lstStyle/>
        <a:p>
          <a:pPr rtl="0"/>
          <a:r>
            <a:rPr lang="en-US" sz="1800" dirty="0" smtClean="0"/>
            <a:t>Home heating/cooling temperature</a:t>
          </a:r>
          <a:endParaRPr lang="en-US" sz="1800" dirty="0"/>
        </a:p>
      </dgm:t>
    </dgm:pt>
    <dgm:pt modelId="{9A678842-C4E9-47F8-B4C9-77D0109D2A16}" type="parTrans" cxnId="{6986D556-A83A-42F3-9A44-20B43E27097D}">
      <dgm:prSet/>
      <dgm:spPr/>
      <dgm:t>
        <a:bodyPr/>
        <a:lstStyle/>
        <a:p>
          <a:endParaRPr lang="en-US"/>
        </a:p>
      </dgm:t>
    </dgm:pt>
    <dgm:pt modelId="{56251CC6-030B-4F63-87B8-3C008B831D11}" type="sibTrans" cxnId="{6986D556-A83A-42F3-9A44-20B43E27097D}">
      <dgm:prSet/>
      <dgm:spPr/>
      <dgm:t>
        <a:bodyPr/>
        <a:lstStyle/>
        <a:p>
          <a:endParaRPr lang="en-US"/>
        </a:p>
      </dgm:t>
    </dgm:pt>
    <dgm:pt modelId="{65A73215-5429-4346-A999-1F55CC03EB99}">
      <dgm:prSet custT="1"/>
      <dgm:spPr/>
      <dgm:t>
        <a:bodyPr/>
        <a:lstStyle/>
        <a:p>
          <a:pPr rtl="0"/>
          <a:r>
            <a:rPr lang="en-US" sz="1800" dirty="0" smtClean="0"/>
            <a:t>Physical and mental health</a:t>
          </a:r>
          <a:endParaRPr lang="en-US" sz="1800" dirty="0"/>
        </a:p>
      </dgm:t>
    </dgm:pt>
    <dgm:pt modelId="{AA22E975-06F2-455E-A9FB-1766E3D2AA38}" type="parTrans" cxnId="{7B8830EF-B9EF-4570-8B0E-64A408684FCE}">
      <dgm:prSet/>
      <dgm:spPr/>
      <dgm:t>
        <a:bodyPr/>
        <a:lstStyle/>
        <a:p>
          <a:endParaRPr lang="en-US"/>
        </a:p>
      </dgm:t>
    </dgm:pt>
    <dgm:pt modelId="{5348F08D-EF57-4346-9CBB-81F054CC46C2}" type="sibTrans" cxnId="{7B8830EF-B9EF-4570-8B0E-64A408684FCE}">
      <dgm:prSet/>
      <dgm:spPr/>
      <dgm:t>
        <a:bodyPr/>
        <a:lstStyle/>
        <a:p>
          <a:endParaRPr lang="en-US"/>
        </a:p>
      </dgm:t>
    </dgm:pt>
    <dgm:pt modelId="{834539C4-B389-45E9-A16F-7AC00F6B3B3D}" type="pres">
      <dgm:prSet presAssocID="{27A32D96-83AA-4357-A0DB-3BB4744B78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F4F841-4F8A-48B1-A39D-5877C80211AB}" type="pres">
      <dgm:prSet presAssocID="{C31ED68F-8D37-4177-A2F0-3D66AF82E6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14BF6-9A2F-43BD-8790-902959A794AC}" type="pres">
      <dgm:prSet presAssocID="{C31ED68F-8D37-4177-A2F0-3D66AF82E6A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4119D-A2DF-4E79-BB45-A8518BC619A3}" type="pres">
      <dgm:prSet presAssocID="{EDD05ECC-F3F0-47B5-BBF1-00EA271825C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48A95-0E24-48EA-A78B-4D2CF50C0B9D}" type="pres">
      <dgm:prSet presAssocID="{EDD05ECC-F3F0-47B5-BBF1-00EA271825C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F200-3A45-4F77-B942-184C9CFE4AC5}" type="pres">
      <dgm:prSet presAssocID="{F711CBA4-FC0E-4184-AF3B-2A9508C5750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A879C-1EA4-4FEC-A218-6AD85F311323}" type="pres">
      <dgm:prSet presAssocID="{F711CBA4-FC0E-4184-AF3B-2A9508C5750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5B90-7927-4A54-8B65-9D9DBFAD63FD}" type="pres">
      <dgm:prSet presAssocID="{6DA443E3-62CC-4DA2-80B7-DC480CEA8C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3426F-F566-4EE9-AE81-ED8E29C4E88A}" type="pres">
      <dgm:prSet presAssocID="{6DA443E3-62CC-4DA2-80B7-DC480CEA8C9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86D556-A83A-42F3-9A44-20B43E27097D}" srcId="{6DA443E3-62CC-4DA2-80B7-DC480CEA8C98}" destId="{3766A72C-1579-4FCB-99C4-61ADA1CBC4F1}" srcOrd="1" destOrd="0" parTransId="{9A678842-C4E9-47F8-B4C9-77D0109D2A16}" sibTransId="{56251CC6-030B-4F63-87B8-3C008B831D11}"/>
    <dgm:cxn modelId="{7BBDEBE3-BEBF-444D-B8CD-63C490BB0AF6}" type="presOf" srcId="{6DA443E3-62CC-4DA2-80B7-DC480CEA8C98}" destId="{9A025B90-7927-4A54-8B65-9D9DBFAD63FD}" srcOrd="0" destOrd="0" presId="urn:microsoft.com/office/officeart/2005/8/layout/vList2"/>
    <dgm:cxn modelId="{219158FA-17C5-40D9-AFC9-C7E7522125F2}" type="presOf" srcId="{EDD05ECC-F3F0-47B5-BBF1-00EA271825C1}" destId="{59E4119D-A2DF-4E79-BB45-A8518BC619A3}" srcOrd="0" destOrd="0" presId="urn:microsoft.com/office/officeart/2005/8/layout/vList2"/>
    <dgm:cxn modelId="{7B8830EF-B9EF-4570-8B0E-64A408684FCE}" srcId="{6DA443E3-62CC-4DA2-80B7-DC480CEA8C98}" destId="{65A73215-5429-4346-A999-1F55CC03EB99}" srcOrd="2" destOrd="0" parTransId="{AA22E975-06F2-455E-A9FB-1766E3D2AA38}" sibTransId="{5348F08D-EF57-4346-9CBB-81F054CC46C2}"/>
    <dgm:cxn modelId="{6DA3D9E6-6EAE-4FB8-9079-7AC6FC01BEDB}" type="presOf" srcId="{27A32D96-83AA-4357-A0DB-3BB4744B78E8}" destId="{834539C4-B389-45E9-A16F-7AC00F6B3B3D}" srcOrd="0" destOrd="0" presId="urn:microsoft.com/office/officeart/2005/8/layout/vList2"/>
    <dgm:cxn modelId="{6C22FD24-10DD-47DB-A5D6-F75E362B6172}" type="presOf" srcId="{C79B2EC6-EB5A-4D6C-ACA1-54FC0CF9F753}" destId="{F3614BF6-9A2F-43BD-8790-902959A794AC}" srcOrd="0" destOrd="1" presId="urn:microsoft.com/office/officeart/2005/8/layout/vList2"/>
    <dgm:cxn modelId="{D96411D7-B3B6-441E-9920-74C26EB62EB8}" type="presOf" srcId="{675DE780-C4C2-4927-9422-2FCAD004BE5F}" destId="{9A4A879C-1EA4-4FEC-A218-6AD85F311323}" srcOrd="0" destOrd="1" presId="urn:microsoft.com/office/officeart/2005/8/layout/vList2"/>
    <dgm:cxn modelId="{3E2A73DF-350B-4487-A7D2-73ADCDC05AE3}" srcId="{F711CBA4-FC0E-4184-AF3B-2A9508C5750A}" destId="{675DE780-C4C2-4927-9422-2FCAD004BE5F}" srcOrd="1" destOrd="0" parTransId="{321E63DA-0B4E-4CAF-963E-8069FD34D1AA}" sibTransId="{D4FDE889-AD28-41F9-94A4-FEF62DAA7B31}"/>
    <dgm:cxn modelId="{7B0FCF91-7EE3-4F9A-9B99-EEDEA0F1D835}" srcId="{C31ED68F-8D37-4177-A2F0-3D66AF82E6AE}" destId="{D2AF6254-64C5-4A85-8EA4-6D85BF230319}" srcOrd="0" destOrd="0" parTransId="{933D7C81-F230-4EF0-ABC8-1B991EA9AFC7}" sibTransId="{D8CAEE79-C013-4BFE-8E4D-330716DFE93B}"/>
    <dgm:cxn modelId="{8FBB6CC2-9D03-4E80-A9CA-5E133C73994A}" type="presOf" srcId="{09435A40-BAAB-488C-AEFF-11F5D98EE71D}" destId="{1373426F-F566-4EE9-AE81-ED8E29C4E88A}" srcOrd="0" destOrd="0" presId="urn:microsoft.com/office/officeart/2005/8/layout/vList2"/>
    <dgm:cxn modelId="{3AEE07E3-4CA2-4599-A490-7CEEB38E55A3}" srcId="{27A32D96-83AA-4357-A0DB-3BB4744B78E8}" destId="{EDD05ECC-F3F0-47B5-BBF1-00EA271825C1}" srcOrd="1" destOrd="0" parTransId="{9E280AC1-4BC8-4891-8C7C-E31ADC1971B8}" sibTransId="{CF545A87-2E95-439C-9CAD-699FEC563145}"/>
    <dgm:cxn modelId="{8B8DB596-F858-4600-A30E-D20450764F71}" srcId="{EDD05ECC-F3F0-47B5-BBF1-00EA271825C1}" destId="{2D7E476D-B3A8-4DE2-9B57-EAA95F2FB55B}" srcOrd="1" destOrd="0" parTransId="{EF98D9C1-8B3A-4D26-9D22-B2BD130244A5}" sibTransId="{9AFE6BA9-47AE-4C00-BA0B-6D7076A767B6}"/>
    <dgm:cxn modelId="{19F284F6-BA12-4873-9FED-6433B67DD848}" type="presOf" srcId="{2D7E476D-B3A8-4DE2-9B57-EAA95F2FB55B}" destId="{E3248A95-0E24-48EA-A78B-4D2CF50C0B9D}" srcOrd="0" destOrd="1" presId="urn:microsoft.com/office/officeart/2005/8/layout/vList2"/>
    <dgm:cxn modelId="{25504153-9857-4BEE-A652-87FFF4C7FFAB}" srcId="{EDD05ECC-F3F0-47B5-BBF1-00EA271825C1}" destId="{D7914922-C54C-478B-A524-3B63320260F7}" srcOrd="2" destOrd="0" parTransId="{8C353FA2-0A90-41AF-8E67-21AC1377572F}" sibTransId="{322EEA03-2B8F-436A-B800-D8548EC5DE1C}"/>
    <dgm:cxn modelId="{F9C5520C-D815-48FF-98E4-E54ABEB02C67}" type="presOf" srcId="{D7914922-C54C-478B-A524-3B63320260F7}" destId="{E3248A95-0E24-48EA-A78B-4D2CF50C0B9D}" srcOrd="0" destOrd="2" presId="urn:microsoft.com/office/officeart/2005/8/layout/vList2"/>
    <dgm:cxn modelId="{197F2832-8082-4B01-BA63-186248FED477}" type="presOf" srcId="{21F66794-DE8F-40EB-AD28-B4A9FD27353D}" destId="{9A4A879C-1EA4-4FEC-A218-6AD85F311323}" srcOrd="0" destOrd="0" presId="urn:microsoft.com/office/officeart/2005/8/layout/vList2"/>
    <dgm:cxn modelId="{0CA85B0E-1961-4433-ADF8-A1C18495DC6B}" srcId="{6DA443E3-62CC-4DA2-80B7-DC480CEA8C98}" destId="{09435A40-BAAB-488C-AEFF-11F5D98EE71D}" srcOrd="0" destOrd="0" parTransId="{A9FC3B7E-9F8B-4938-8E06-C171355AFD1E}" sibTransId="{4CD950E0-0395-4DE2-8E95-804CCD491F3E}"/>
    <dgm:cxn modelId="{52FC9EF3-D4C3-4AC6-B439-62EF1644B597}" srcId="{C31ED68F-8D37-4177-A2F0-3D66AF82E6AE}" destId="{C79B2EC6-EB5A-4D6C-ACA1-54FC0CF9F753}" srcOrd="1" destOrd="0" parTransId="{7D13CF5A-B751-430E-87E3-7F740133BE27}" sibTransId="{C3B4D509-E323-4DEB-9C29-4F8ED6FC0D32}"/>
    <dgm:cxn modelId="{9AF08382-7FE9-487F-BB7A-3FBA6B170E31}" type="presOf" srcId="{3766A72C-1579-4FCB-99C4-61ADA1CBC4F1}" destId="{1373426F-F566-4EE9-AE81-ED8E29C4E88A}" srcOrd="0" destOrd="1" presId="urn:microsoft.com/office/officeart/2005/8/layout/vList2"/>
    <dgm:cxn modelId="{176DA76D-87F6-4870-B5D8-3D0E83E1D70B}" srcId="{27A32D96-83AA-4357-A0DB-3BB4744B78E8}" destId="{6DA443E3-62CC-4DA2-80B7-DC480CEA8C98}" srcOrd="3" destOrd="0" parTransId="{1693DAD4-AD91-4CED-BC81-FD1DA480209D}" sibTransId="{BDAC3863-9966-4D38-993D-1F4673F6EFE4}"/>
    <dgm:cxn modelId="{A4B8771D-000F-4572-8497-09E4D062ED37}" type="presOf" srcId="{F711CBA4-FC0E-4184-AF3B-2A9508C5750A}" destId="{FC30F200-3A45-4F77-B942-184C9CFE4AC5}" srcOrd="0" destOrd="0" presId="urn:microsoft.com/office/officeart/2005/8/layout/vList2"/>
    <dgm:cxn modelId="{942B33C8-D75D-40A0-B5B5-29D6B66AC171}" type="presOf" srcId="{65A73215-5429-4346-A999-1F55CC03EB99}" destId="{1373426F-F566-4EE9-AE81-ED8E29C4E88A}" srcOrd="0" destOrd="2" presId="urn:microsoft.com/office/officeart/2005/8/layout/vList2"/>
    <dgm:cxn modelId="{B0F46B4F-2414-48EE-B912-2E5D81C87462}" srcId="{F711CBA4-FC0E-4184-AF3B-2A9508C5750A}" destId="{21F66794-DE8F-40EB-AD28-B4A9FD27353D}" srcOrd="0" destOrd="0" parTransId="{480F1400-1944-4AFA-9C5D-43BB186879BB}" sibTransId="{668C9B5B-C62E-465B-8C11-E348CBB920E8}"/>
    <dgm:cxn modelId="{DE6B7876-4438-4AC9-9428-CA7FD29E8D35}" type="presOf" srcId="{89D6A65F-AF99-44A3-A8D1-EF06D3E095B6}" destId="{E3248A95-0E24-48EA-A78B-4D2CF50C0B9D}" srcOrd="0" destOrd="0" presId="urn:microsoft.com/office/officeart/2005/8/layout/vList2"/>
    <dgm:cxn modelId="{B63D8FC8-C963-4E88-84E9-ACF6B6119600}" srcId="{27A32D96-83AA-4357-A0DB-3BB4744B78E8}" destId="{F711CBA4-FC0E-4184-AF3B-2A9508C5750A}" srcOrd="2" destOrd="0" parTransId="{1643075B-FDDD-482D-8586-8E2DA84B0882}" sibTransId="{D4CF64D4-F6BA-470C-A1FF-12E611C7C00B}"/>
    <dgm:cxn modelId="{59445581-E798-4CAF-A14D-AB98980D1996}" srcId="{27A32D96-83AA-4357-A0DB-3BB4744B78E8}" destId="{C31ED68F-8D37-4177-A2F0-3D66AF82E6AE}" srcOrd="0" destOrd="0" parTransId="{002A2731-0D8B-455D-A964-7757B12435AE}" sibTransId="{8F726C3B-E4C3-4660-8673-ACAE398964E0}"/>
    <dgm:cxn modelId="{4CD0B9BA-B6D7-4110-A7C2-08D812EDAFE6}" type="presOf" srcId="{D2AF6254-64C5-4A85-8EA4-6D85BF230319}" destId="{F3614BF6-9A2F-43BD-8790-902959A794AC}" srcOrd="0" destOrd="0" presId="urn:microsoft.com/office/officeart/2005/8/layout/vList2"/>
    <dgm:cxn modelId="{815F96B0-5DD4-4D88-A417-A5CC5100CBB6}" type="presOf" srcId="{C31ED68F-8D37-4177-A2F0-3D66AF82E6AE}" destId="{8FF4F841-4F8A-48B1-A39D-5877C80211AB}" srcOrd="0" destOrd="0" presId="urn:microsoft.com/office/officeart/2005/8/layout/vList2"/>
    <dgm:cxn modelId="{6F91A2C8-0D93-4D51-A620-BA84EDAF8D61}" srcId="{EDD05ECC-F3F0-47B5-BBF1-00EA271825C1}" destId="{89D6A65F-AF99-44A3-A8D1-EF06D3E095B6}" srcOrd="0" destOrd="0" parTransId="{C9019554-7021-4794-90A0-3A05C2E13D31}" sibTransId="{E42E9AB5-CA44-4A2C-947A-39357AF59271}"/>
    <dgm:cxn modelId="{50046446-3EFD-46C7-BE84-5F27789C67AA}" type="presParOf" srcId="{834539C4-B389-45E9-A16F-7AC00F6B3B3D}" destId="{8FF4F841-4F8A-48B1-A39D-5877C80211AB}" srcOrd="0" destOrd="0" presId="urn:microsoft.com/office/officeart/2005/8/layout/vList2"/>
    <dgm:cxn modelId="{D7478EFF-7014-4A2D-A85A-F31ACC1B4608}" type="presParOf" srcId="{834539C4-B389-45E9-A16F-7AC00F6B3B3D}" destId="{F3614BF6-9A2F-43BD-8790-902959A794AC}" srcOrd="1" destOrd="0" presId="urn:microsoft.com/office/officeart/2005/8/layout/vList2"/>
    <dgm:cxn modelId="{00245FCD-D72C-42D5-98E2-9E3059A0FD7C}" type="presParOf" srcId="{834539C4-B389-45E9-A16F-7AC00F6B3B3D}" destId="{59E4119D-A2DF-4E79-BB45-A8518BC619A3}" srcOrd="2" destOrd="0" presId="urn:microsoft.com/office/officeart/2005/8/layout/vList2"/>
    <dgm:cxn modelId="{D847E34E-51B0-4E09-BDB7-598A203A6330}" type="presParOf" srcId="{834539C4-B389-45E9-A16F-7AC00F6B3B3D}" destId="{E3248A95-0E24-48EA-A78B-4D2CF50C0B9D}" srcOrd="3" destOrd="0" presId="urn:microsoft.com/office/officeart/2005/8/layout/vList2"/>
    <dgm:cxn modelId="{0957D0FC-B566-4175-9924-A0C6E8801AE1}" type="presParOf" srcId="{834539C4-B389-45E9-A16F-7AC00F6B3B3D}" destId="{FC30F200-3A45-4F77-B942-184C9CFE4AC5}" srcOrd="4" destOrd="0" presId="urn:microsoft.com/office/officeart/2005/8/layout/vList2"/>
    <dgm:cxn modelId="{C703C2AB-930F-45FA-A18B-E23747AA7182}" type="presParOf" srcId="{834539C4-B389-45E9-A16F-7AC00F6B3B3D}" destId="{9A4A879C-1EA4-4FEC-A218-6AD85F311323}" srcOrd="5" destOrd="0" presId="urn:microsoft.com/office/officeart/2005/8/layout/vList2"/>
    <dgm:cxn modelId="{4417806E-BCF2-40AA-91E5-F383D4F1A6AD}" type="presParOf" srcId="{834539C4-B389-45E9-A16F-7AC00F6B3B3D}" destId="{9A025B90-7927-4A54-8B65-9D9DBFAD63FD}" srcOrd="6" destOrd="0" presId="urn:microsoft.com/office/officeart/2005/8/layout/vList2"/>
    <dgm:cxn modelId="{CDB2CD17-A243-4E3A-A877-25E9C0C06119}" type="presParOf" srcId="{834539C4-B389-45E9-A16F-7AC00F6B3B3D}" destId="{1373426F-F566-4EE9-AE81-ED8E29C4E88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2F878-5989-4586-BD76-AD3A805EA49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0A6313-A846-43A0-880D-8F6E49D6F2F7}">
      <dgm:prSet/>
      <dgm:spPr/>
      <dgm:t>
        <a:bodyPr/>
        <a:lstStyle/>
        <a:p>
          <a:pPr rtl="0"/>
          <a:r>
            <a:rPr lang="en-US" u="sng" dirty="0" smtClean="0"/>
            <a:t>Maximize Health Impacts</a:t>
          </a:r>
          <a:endParaRPr lang="en-US" u="sng" dirty="0"/>
        </a:p>
      </dgm:t>
    </dgm:pt>
    <dgm:pt modelId="{544F283D-7FEA-4343-89B4-54DEC4BDB1BF}" type="parTrans" cxnId="{84191434-D9B4-4DD1-87DE-4C197FCF3D75}">
      <dgm:prSet/>
      <dgm:spPr/>
      <dgm:t>
        <a:bodyPr/>
        <a:lstStyle/>
        <a:p>
          <a:endParaRPr lang="en-US"/>
        </a:p>
      </dgm:t>
    </dgm:pt>
    <dgm:pt modelId="{A2B687EF-AA74-4D19-B453-7F8448D24096}" type="sibTrans" cxnId="{84191434-D9B4-4DD1-87DE-4C197FCF3D75}">
      <dgm:prSet/>
      <dgm:spPr/>
      <dgm:t>
        <a:bodyPr/>
        <a:lstStyle/>
        <a:p>
          <a:endParaRPr lang="en-US"/>
        </a:p>
      </dgm:t>
    </dgm:pt>
    <dgm:pt modelId="{D26A22BE-4B34-487D-A219-230B5EF69CDF}">
      <dgm:prSet/>
      <dgm:spPr/>
      <dgm:t>
        <a:bodyPr/>
        <a:lstStyle/>
        <a:p>
          <a:pPr rtl="0"/>
          <a:r>
            <a:rPr lang="en-US" dirty="0" smtClean="0"/>
            <a:t>Target populations with health problems</a:t>
          </a:r>
          <a:endParaRPr lang="en-US" dirty="0"/>
        </a:p>
      </dgm:t>
    </dgm:pt>
    <dgm:pt modelId="{4DA3BEEB-7AF0-47DF-BD0A-E81CBAB54600}" type="parTrans" cxnId="{2100B30C-2A61-42C7-BE93-17445AA5923F}">
      <dgm:prSet/>
      <dgm:spPr/>
      <dgm:t>
        <a:bodyPr/>
        <a:lstStyle/>
        <a:p>
          <a:endParaRPr lang="en-US"/>
        </a:p>
      </dgm:t>
    </dgm:pt>
    <dgm:pt modelId="{60F7ACEA-A341-4577-A3F5-F7EDB4241225}" type="sibTrans" cxnId="{2100B30C-2A61-42C7-BE93-17445AA5923F}">
      <dgm:prSet/>
      <dgm:spPr/>
      <dgm:t>
        <a:bodyPr/>
        <a:lstStyle/>
        <a:p>
          <a:endParaRPr lang="en-US"/>
        </a:p>
      </dgm:t>
    </dgm:pt>
    <dgm:pt modelId="{6AB3D6A9-89EE-4514-9FE9-C857BF098B2F}">
      <dgm:prSet/>
      <dgm:spPr/>
      <dgm:t>
        <a:bodyPr/>
        <a:lstStyle/>
        <a:p>
          <a:pPr rtl="0"/>
          <a:r>
            <a:rPr lang="en-US" dirty="0" smtClean="0"/>
            <a:t>Target interventions that address health outcomes</a:t>
          </a:r>
          <a:endParaRPr lang="en-US" dirty="0"/>
        </a:p>
      </dgm:t>
    </dgm:pt>
    <dgm:pt modelId="{470A088C-4879-4B1A-9C57-38E509EE8774}" type="parTrans" cxnId="{EDEAC3A8-105F-47D7-86DC-CC9D78125608}">
      <dgm:prSet/>
      <dgm:spPr/>
      <dgm:t>
        <a:bodyPr/>
        <a:lstStyle/>
        <a:p>
          <a:endParaRPr lang="en-US"/>
        </a:p>
      </dgm:t>
    </dgm:pt>
    <dgm:pt modelId="{1A3CC5F7-4D8D-4C88-BC88-C639C03E9CD9}" type="sibTrans" cxnId="{EDEAC3A8-105F-47D7-86DC-CC9D78125608}">
      <dgm:prSet/>
      <dgm:spPr/>
      <dgm:t>
        <a:bodyPr/>
        <a:lstStyle/>
        <a:p>
          <a:endParaRPr lang="en-US"/>
        </a:p>
      </dgm:t>
    </dgm:pt>
    <dgm:pt modelId="{A98F083D-396F-44E2-AA94-98E035DEC2C1}">
      <dgm:prSet/>
      <dgm:spPr/>
      <dgm:t>
        <a:bodyPr/>
        <a:lstStyle/>
        <a:p>
          <a:pPr rtl="0"/>
          <a:r>
            <a:rPr lang="en-US" u="sng" dirty="0" smtClean="0"/>
            <a:t>Comprehensive Service Delivery</a:t>
          </a:r>
          <a:endParaRPr lang="en-US" u="sng" dirty="0"/>
        </a:p>
      </dgm:t>
    </dgm:pt>
    <dgm:pt modelId="{97D2669B-FF90-4E05-89B9-6E4D00064255}" type="parTrans" cxnId="{D3182E82-22A3-45F9-8134-BA81A84B4A4D}">
      <dgm:prSet/>
      <dgm:spPr/>
      <dgm:t>
        <a:bodyPr/>
        <a:lstStyle/>
        <a:p>
          <a:endParaRPr lang="en-US"/>
        </a:p>
      </dgm:t>
    </dgm:pt>
    <dgm:pt modelId="{7909DAE7-4B76-42EE-B7C7-8693EC0421C7}" type="sibTrans" cxnId="{D3182E82-22A3-45F9-8134-BA81A84B4A4D}">
      <dgm:prSet/>
      <dgm:spPr/>
      <dgm:t>
        <a:bodyPr/>
        <a:lstStyle/>
        <a:p>
          <a:endParaRPr lang="en-US"/>
        </a:p>
      </dgm:t>
    </dgm:pt>
    <dgm:pt modelId="{3ACC4EA1-2EED-44B8-83B2-91F347993EB7}">
      <dgm:prSet/>
      <dgm:spPr/>
      <dgm:t>
        <a:bodyPr/>
        <a:lstStyle/>
        <a:p>
          <a:pPr rtl="0"/>
          <a:r>
            <a:rPr lang="en-US" dirty="0" smtClean="0"/>
            <a:t>Address barriers to weatherization</a:t>
          </a:r>
          <a:endParaRPr lang="en-US" dirty="0"/>
        </a:p>
      </dgm:t>
    </dgm:pt>
    <dgm:pt modelId="{7A03D90A-1430-405F-A623-09C28BE85A7A}" type="parTrans" cxnId="{7F5B59AB-C243-4BDE-8352-97E30E3D4F83}">
      <dgm:prSet/>
      <dgm:spPr/>
      <dgm:t>
        <a:bodyPr/>
        <a:lstStyle/>
        <a:p>
          <a:endParaRPr lang="en-US"/>
        </a:p>
      </dgm:t>
    </dgm:pt>
    <dgm:pt modelId="{0E93A406-EE57-4BE4-9ECD-ED792CA5D799}" type="sibTrans" cxnId="{7F5B59AB-C243-4BDE-8352-97E30E3D4F83}">
      <dgm:prSet/>
      <dgm:spPr/>
      <dgm:t>
        <a:bodyPr/>
        <a:lstStyle/>
        <a:p>
          <a:endParaRPr lang="en-US"/>
        </a:p>
      </dgm:t>
    </dgm:pt>
    <dgm:pt modelId="{22E007A4-5C18-4732-A43D-ED473F913AC1}">
      <dgm:prSet/>
      <dgm:spPr/>
      <dgm:t>
        <a:bodyPr/>
        <a:lstStyle/>
        <a:p>
          <a:pPr rtl="0"/>
          <a:r>
            <a:rPr lang="en-US" dirty="0" smtClean="0"/>
            <a:t>Facilitate improved energy savings</a:t>
          </a:r>
          <a:endParaRPr lang="en-US" dirty="0"/>
        </a:p>
      </dgm:t>
    </dgm:pt>
    <dgm:pt modelId="{4AD4A561-6957-46B3-B98A-C465212CD706}" type="parTrans" cxnId="{7BA5E1BE-ECAF-431A-843B-14EB04DE7504}">
      <dgm:prSet/>
      <dgm:spPr/>
      <dgm:t>
        <a:bodyPr/>
        <a:lstStyle/>
        <a:p>
          <a:endParaRPr lang="en-US"/>
        </a:p>
      </dgm:t>
    </dgm:pt>
    <dgm:pt modelId="{88DFE536-7A75-4F4C-9A9B-3CABA5CFABD1}" type="sibTrans" cxnId="{7BA5E1BE-ECAF-431A-843B-14EB04DE7504}">
      <dgm:prSet/>
      <dgm:spPr/>
      <dgm:t>
        <a:bodyPr/>
        <a:lstStyle/>
        <a:p>
          <a:endParaRPr lang="en-US"/>
        </a:p>
      </dgm:t>
    </dgm:pt>
    <dgm:pt modelId="{8842F2CB-52AB-4E2C-BD42-50C8F2C0A99A}">
      <dgm:prSet/>
      <dgm:spPr/>
      <dgm:t>
        <a:bodyPr/>
        <a:lstStyle/>
        <a:p>
          <a:pPr rtl="0"/>
          <a:r>
            <a:rPr lang="en-US" smtClean="0"/>
            <a:t>Reduce participant transaction costs</a:t>
          </a:r>
          <a:endParaRPr lang="en-US"/>
        </a:p>
      </dgm:t>
    </dgm:pt>
    <dgm:pt modelId="{E7FF5B97-9181-4428-ABC3-D14D676C40ED}" type="parTrans" cxnId="{30330B88-4864-447B-B966-43BA2EC853AB}">
      <dgm:prSet/>
      <dgm:spPr/>
      <dgm:t>
        <a:bodyPr/>
        <a:lstStyle/>
        <a:p>
          <a:endParaRPr lang="en-US"/>
        </a:p>
      </dgm:t>
    </dgm:pt>
    <dgm:pt modelId="{0BD48E54-F7FB-4C8A-B21E-51645EB4805D}" type="sibTrans" cxnId="{30330B88-4864-447B-B966-43BA2EC853AB}">
      <dgm:prSet/>
      <dgm:spPr/>
      <dgm:t>
        <a:bodyPr/>
        <a:lstStyle/>
        <a:p>
          <a:endParaRPr lang="en-US"/>
        </a:p>
      </dgm:t>
    </dgm:pt>
    <dgm:pt modelId="{07218A81-21C6-4864-9007-82E5A19B8E19}" type="pres">
      <dgm:prSet presAssocID="{2C72F878-5989-4586-BD76-AD3A805EA49C}" presName="compositeShape" presStyleCnt="0">
        <dgm:presLayoutVars>
          <dgm:chMax val="2"/>
          <dgm:dir/>
          <dgm:resizeHandles val="exact"/>
        </dgm:presLayoutVars>
      </dgm:prSet>
      <dgm:spPr/>
    </dgm:pt>
    <dgm:pt modelId="{73DB2179-F347-4140-B43A-99460D2A5FC3}" type="pres">
      <dgm:prSet presAssocID="{2C72F878-5989-4586-BD76-AD3A805EA49C}" presName="ribbon" presStyleLbl="node1" presStyleIdx="0" presStyleCnt="1" custScaleY="141119"/>
      <dgm:spPr/>
    </dgm:pt>
    <dgm:pt modelId="{138F9D0F-C2D9-460A-9384-FF7254EF9FC5}" type="pres">
      <dgm:prSet presAssocID="{2C72F878-5989-4586-BD76-AD3A805EA49C}" presName="leftArrowText" presStyleLbl="node1" presStyleIdx="0" presStyleCnt="1" custScaleX="115383" custScaleY="125489">
        <dgm:presLayoutVars>
          <dgm:chMax val="0"/>
          <dgm:bulletEnabled val="1"/>
        </dgm:presLayoutVars>
      </dgm:prSet>
      <dgm:spPr/>
    </dgm:pt>
    <dgm:pt modelId="{00842E02-0DE4-4B6A-84DD-89FEBE68D33E}" type="pres">
      <dgm:prSet presAssocID="{2C72F878-5989-4586-BD76-AD3A805EA49C}" presName="rightArrowText" presStyleLbl="node1" presStyleIdx="0" presStyleCnt="1" custScaleX="111182" custScaleY="114265">
        <dgm:presLayoutVars>
          <dgm:chMax val="0"/>
          <dgm:bulletEnabled val="1"/>
        </dgm:presLayoutVars>
      </dgm:prSet>
      <dgm:spPr/>
    </dgm:pt>
  </dgm:ptLst>
  <dgm:cxnLst>
    <dgm:cxn modelId="{84191434-D9B4-4DD1-87DE-4C197FCF3D75}" srcId="{2C72F878-5989-4586-BD76-AD3A805EA49C}" destId="{930A6313-A846-43A0-880D-8F6E49D6F2F7}" srcOrd="0" destOrd="0" parTransId="{544F283D-7FEA-4343-89B4-54DEC4BDB1BF}" sibTransId="{A2B687EF-AA74-4D19-B453-7F8448D24096}"/>
    <dgm:cxn modelId="{830979BD-A9EC-4B78-998A-F6C4B1A9CD56}" type="presOf" srcId="{2C72F878-5989-4586-BD76-AD3A805EA49C}" destId="{07218A81-21C6-4864-9007-82E5A19B8E19}" srcOrd="0" destOrd="0" presId="urn:microsoft.com/office/officeart/2005/8/layout/arrow6"/>
    <dgm:cxn modelId="{060C0749-442D-416A-AA32-2B89CD364346}" type="presOf" srcId="{22E007A4-5C18-4732-A43D-ED473F913AC1}" destId="{00842E02-0DE4-4B6A-84DD-89FEBE68D33E}" srcOrd="0" destOrd="2" presId="urn:microsoft.com/office/officeart/2005/8/layout/arrow6"/>
    <dgm:cxn modelId="{7BA5E1BE-ECAF-431A-843B-14EB04DE7504}" srcId="{A98F083D-396F-44E2-AA94-98E035DEC2C1}" destId="{22E007A4-5C18-4732-A43D-ED473F913AC1}" srcOrd="1" destOrd="0" parTransId="{4AD4A561-6957-46B3-B98A-C465212CD706}" sibTransId="{88DFE536-7A75-4F4C-9A9B-3CABA5CFABD1}"/>
    <dgm:cxn modelId="{30330B88-4864-447B-B966-43BA2EC853AB}" srcId="{A98F083D-396F-44E2-AA94-98E035DEC2C1}" destId="{8842F2CB-52AB-4E2C-BD42-50C8F2C0A99A}" srcOrd="2" destOrd="0" parTransId="{E7FF5B97-9181-4428-ABC3-D14D676C40ED}" sibTransId="{0BD48E54-F7FB-4C8A-B21E-51645EB4805D}"/>
    <dgm:cxn modelId="{EDEAC3A8-105F-47D7-86DC-CC9D78125608}" srcId="{930A6313-A846-43A0-880D-8F6E49D6F2F7}" destId="{6AB3D6A9-89EE-4514-9FE9-C857BF098B2F}" srcOrd="1" destOrd="0" parTransId="{470A088C-4879-4B1A-9C57-38E509EE8774}" sibTransId="{1A3CC5F7-4D8D-4C88-BC88-C639C03E9CD9}"/>
    <dgm:cxn modelId="{651E0B84-7263-415F-8C94-E2C15D18AF5C}" type="presOf" srcId="{8842F2CB-52AB-4E2C-BD42-50C8F2C0A99A}" destId="{00842E02-0DE4-4B6A-84DD-89FEBE68D33E}" srcOrd="0" destOrd="3" presId="urn:microsoft.com/office/officeart/2005/8/layout/arrow6"/>
    <dgm:cxn modelId="{28511C4E-A47C-4097-994D-845CB25F1865}" type="presOf" srcId="{3ACC4EA1-2EED-44B8-83B2-91F347993EB7}" destId="{00842E02-0DE4-4B6A-84DD-89FEBE68D33E}" srcOrd="0" destOrd="1" presId="urn:microsoft.com/office/officeart/2005/8/layout/arrow6"/>
    <dgm:cxn modelId="{7F5B59AB-C243-4BDE-8352-97E30E3D4F83}" srcId="{A98F083D-396F-44E2-AA94-98E035DEC2C1}" destId="{3ACC4EA1-2EED-44B8-83B2-91F347993EB7}" srcOrd="0" destOrd="0" parTransId="{7A03D90A-1430-405F-A623-09C28BE85A7A}" sibTransId="{0E93A406-EE57-4BE4-9ECD-ED792CA5D799}"/>
    <dgm:cxn modelId="{6ED13DC5-D511-4758-9F36-97D88B492028}" type="presOf" srcId="{6AB3D6A9-89EE-4514-9FE9-C857BF098B2F}" destId="{138F9D0F-C2D9-460A-9384-FF7254EF9FC5}" srcOrd="0" destOrd="2" presId="urn:microsoft.com/office/officeart/2005/8/layout/arrow6"/>
    <dgm:cxn modelId="{2100B30C-2A61-42C7-BE93-17445AA5923F}" srcId="{930A6313-A846-43A0-880D-8F6E49D6F2F7}" destId="{D26A22BE-4B34-487D-A219-230B5EF69CDF}" srcOrd="0" destOrd="0" parTransId="{4DA3BEEB-7AF0-47DF-BD0A-E81CBAB54600}" sibTransId="{60F7ACEA-A341-4577-A3F5-F7EDB4241225}"/>
    <dgm:cxn modelId="{FBFC050F-73A0-4938-B06F-80253F0B42EB}" type="presOf" srcId="{930A6313-A846-43A0-880D-8F6E49D6F2F7}" destId="{138F9D0F-C2D9-460A-9384-FF7254EF9FC5}" srcOrd="0" destOrd="0" presId="urn:microsoft.com/office/officeart/2005/8/layout/arrow6"/>
    <dgm:cxn modelId="{D3182E82-22A3-45F9-8134-BA81A84B4A4D}" srcId="{2C72F878-5989-4586-BD76-AD3A805EA49C}" destId="{A98F083D-396F-44E2-AA94-98E035DEC2C1}" srcOrd="1" destOrd="0" parTransId="{97D2669B-FF90-4E05-89B9-6E4D00064255}" sibTransId="{7909DAE7-4B76-42EE-B7C7-8693EC0421C7}"/>
    <dgm:cxn modelId="{8F1F08D6-E447-4887-B780-5BDB219D976C}" type="presOf" srcId="{D26A22BE-4B34-487D-A219-230B5EF69CDF}" destId="{138F9D0F-C2D9-460A-9384-FF7254EF9FC5}" srcOrd="0" destOrd="1" presId="urn:microsoft.com/office/officeart/2005/8/layout/arrow6"/>
    <dgm:cxn modelId="{3BA9B110-E28E-4B75-ACB6-BEC6E539236B}" type="presOf" srcId="{A98F083D-396F-44E2-AA94-98E035DEC2C1}" destId="{00842E02-0DE4-4B6A-84DD-89FEBE68D33E}" srcOrd="0" destOrd="0" presId="urn:microsoft.com/office/officeart/2005/8/layout/arrow6"/>
    <dgm:cxn modelId="{EA90F4D6-C793-456E-B35F-26A6798BA239}" type="presParOf" srcId="{07218A81-21C6-4864-9007-82E5A19B8E19}" destId="{73DB2179-F347-4140-B43A-99460D2A5FC3}" srcOrd="0" destOrd="0" presId="urn:microsoft.com/office/officeart/2005/8/layout/arrow6"/>
    <dgm:cxn modelId="{98F69FB3-75BC-4302-B62F-7D83FDFAD1D8}" type="presParOf" srcId="{07218A81-21C6-4864-9007-82E5A19B8E19}" destId="{138F9D0F-C2D9-460A-9384-FF7254EF9FC5}" srcOrd="1" destOrd="0" presId="urn:microsoft.com/office/officeart/2005/8/layout/arrow6"/>
    <dgm:cxn modelId="{3E241413-C21C-44EB-B09D-8161AB6DD985}" type="presParOf" srcId="{07218A81-21C6-4864-9007-82E5A19B8E19}" destId="{00842E02-0DE4-4B6A-84DD-89FEBE68D33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A6781E-C65C-4395-AB1E-A4CD8A8E27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2B3073-BF8A-44C7-A100-CECA63564B7B}">
      <dgm:prSet phldrT="[Text]"/>
      <dgm:spPr/>
      <dgm:t>
        <a:bodyPr/>
        <a:lstStyle/>
        <a:p>
          <a:r>
            <a:rPr lang="en-US" dirty="0" smtClean="0"/>
            <a:t>Housing</a:t>
          </a:r>
        </a:p>
      </dgm:t>
    </dgm:pt>
    <dgm:pt modelId="{FF4EDDAC-6787-461E-971C-048BDD9494C8}" type="parTrans" cxnId="{D825FE2F-1590-4714-9BA7-A0840C3D0596}">
      <dgm:prSet/>
      <dgm:spPr/>
      <dgm:t>
        <a:bodyPr/>
        <a:lstStyle/>
        <a:p>
          <a:endParaRPr lang="en-US"/>
        </a:p>
      </dgm:t>
    </dgm:pt>
    <dgm:pt modelId="{0D2B2127-9BA9-4F07-B83E-A18BD0485A5B}" type="sibTrans" cxnId="{D825FE2F-1590-4714-9BA7-A0840C3D0596}">
      <dgm:prSet/>
      <dgm:spPr/>
      <dgm:t>
        <a:bodyPr/>
        <a:lstStyle/>
        <a:p>
          <a:endParaRPr lang="en-US"/>
        </a:p>
      </dgm:t>
    </dgm:pt>
    <dgm:pt modelId="{8243D998-F5A1-47B5-A197-B1244FEEC1E5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2F9896E4-6FBD-4FEF-A4DE-4244B1A3E907}" type="parTrans" cxnId="{6142E10D-5624-476B-9F39-6E3C018EA167}">
      <dgm:prSet/>
      <dgm:spPr/>
      <dgm:t>
        <a:bodyPr/>
        <a:lstStyle/>
        <a:p>
          <a:endParaRPr lang="en-US"/>
        </a:p>
      </dgm:t>
    </dgm:pt>
    <dgm:pt modelId="{132E2CFF-9F3C-4F30-A3F9-82ED5683480B}" type="sibTrans" cxnId="{6142E10D-5624-476B-9F39-6E3C018EA167}">
      <dgm:prSet/>
      <dgm:spPr/>
      <dgm:t>
        <a:bodyPr/>
        <a:lstStyle/>
        <a:p>
          <a:endParaRPr lang="en-US"/>
        </a:p>
      </dgm:t>
    </dgm:pt>
    <dgm:pt modelId="{4BC5E564-E750-4E5C-A553-EC5DB74DE121}">
      <dgm:prSet phldrT="[Text]"/>
      <dgm:spPr/>
      <dgm:t>
        <a:bodyPr/>
        <a:lstStyle/>
        <a:p>
          <a:r>
            <a:rPr lang="en-US" dirty="0" smtClean="0"/>
            <a:t>Demographics</a:t>
          </a:r>
          <a:endParaRPr lang="en-US" dirty="0"/>
        </a:p>
      </dgm:t>
    </dgm:pt>
    <dgm:pt modelId="{5957EA38-960D-433F-B96B-21E7D21BF9DD}" type="parTrans" cxnId="{F7769CE3-2CB7-4E01-81DB-A4A0E561A280}">
      <dgm:prSet/>
      <dgm:spPr/>
      <dgm:t>
        <a:bodyPr/>
        <a:lstStyle/>
        <a:p>
          <a:endParaRPr lang="en-US"/>
        </a:p>
      </dgm:t>
    </dgm:pt>
    <dgm:pt modelId="{AD57AFAD-566C-427E-87A8-AC31B502EA59}" type="sibTrans" cxnId="{F7769CE3-2CB7-4E01-81DB-A4A0E561A280}">
      <dgm:prSet/>
      <dgm:spPr/>
      <dgm:t>
        <a:bodyPr/>
        <a:lstStyle/>
        <a:p>
          <a:endParaRPr lang="en-US"/>
        </a:p>
      </dgm:t>
    </dgm:pt>
    <dgm:pt modelId="{26BF966B-24E0-4BE1-958A-8BA7A71674C5}">
      <dgm:prSet/>
      <dgm:spPr/>
      <dgm:t>
        <a:bodyPr/>
        <a:lstStyle/>
        <a:p>
          <a:r>
            <a:rPr lang="en-US" dirty="0" smtClean="0"/>
            <a:t>Own / rent</a:t>
          </a:r>
          <a:endParaRPr lang="en-US" dirty="0"/>
        </a:p>
      </dgm:t>
    </dgm:pt>
    <dgm:pt modelId="{934AEFD1-2222-44BC-8F35-D4F1663660C6}" type="parTrans" cxnId="{448C5333-2913-4DEA-A918-E5F697E478D1}">
      <dgm:prSet/>
      <dgm:spPr/>
      <dgm:t>
        <a:bodyPr/>
        <a:lstStyle/>
        <a:p>
          <a:endParaRPr lang="en-US"/>
        </a:p>
      </dgm:t>
    </dgm:pt>
    <dgm:pt modelId="{2EEDCB84-C3CA-4560-892E-B03B910978E6}" type="sibTrans" cxnId="{448C5333-2913-4DEA-A918-E5F697E478D1}">
      <dgm:prSet/>
      <dgm:spPr/>
      <dgm:t>
        <a:bodyPr/>
        <a:lstStyle/>
        <a:p>
          <a:endParaRPr lang="en-US"/>
        </a:p>
      </dgm:t>
    </dgm:pt>
    <dgm:pt modelId="{05728FCB-9D67-4115-A336-2F790E1E65CA}">
      <dgm:prSet/>
      <dgm:spPr/>
      <dgm:t>
        <a:bodyPr/>
        <a:lstStyle/>
        <a:p>
          <a:r>
            <a:rPr lang="en-US" dirty="0" smtClean="0"/>
            <a:t>Single family / multi-family</a:t>
          </a:r>
          <a:endParaRPr lang="en-US" dirty="0"/>
        </a:p>
      </dgm:t>
    </dgm:pt>
    <dgm:pt modelId="{07EA2B63-2942-4EEA-AC9B-B12DB3AE6564}" type="parTrans" cxnId="{1F75F669-6CC0-4D2E-9EE7-D0E549A00691}">
      <dgm:prSet/>
      <dgm:spPr/>
      <dgm:t>
        <a:bodyPr/>
        <a:lstStyle/>
        <a:p>
          <a:endParaRPr lang="en-US"/>
        </a:p>
      </dgm:t>
    </dgm:pt>
    <dgm:pt modelId="{423DEA95-EBE7-4C4E-9B5D-067E7B7A7CCD}" type="sibTrans" cxnId="{1F75F669-6CC0-4D2E-9EE7-D0E549A00691}">
      <dgm:prSet/>
      <dgm:spPr/>
      <dgm:t>
        <a:bodyPr/>
        <a:lstStyle/>
        <a:p>
          <a:endParaRPr lang="en-US"/>
        </a:p>
      </dgm:t>
    </dgm:pt>
    <dgm:pt modelId="{4413F615-625E-4C8D-B45D-150637AE8ACE}">
      <dgm:prSet/>
      <dgm:spPr/>
      <dgm:t>
        <a:bodyPr/>
        <a:lstStyle/>
        <a:p>
          <a:r>
            <a:rPr lang="en-US" dirty="0" smtClean="0"/>
            <a:t>Housing age</a:t>
          </a:r>
          <a:endParaRPr lang="en-US" dirty="0"/>
        </a:p>
      </dgm:t>
    </dgm:pt>
    <dgm:pt modelId="{3A5A0AC7-7F96-4AA4-9262-E99F62F54467}" type="parTrans" cxnId="{C933ED87-E8C5-46F5-91F6-6C25351EF195}">
      <dgm:prSet/>
      <dgm:spPr/>
      <dgm:t>
        <a:bodyPr/>
        <a:lstStyle/>
        <a:p>
          <a:endParaRPr lang="en-US"/>
        </a:p>
      </dgm:t>
    </dgm:pt>
    <dgm:pt modelId="{55F789DE-89C4-4C51-B283-625DD2E1ADF9}" type="sibTrans" cxnId="{C933ED87-E8C5-46F5-91F6-6C25351EF195}">
      <dgm:prSet/>
      <dgm:spPr/>
      <dgm:t>
        <a:bodyPr/>
        <a:lstStyle/>
        <a:p>
          <a:endParaRPr lang="en-US"/>
        </a:p>
      </dgm:t>
    </dgm:pt>
    <dgm:pt modelId="{89C05088-8AB4-47EB-B8A3-ED3744F49314}">
      <dgm:prSet/>
      <dgm:spPr/>
      <dgm:t>
        <a:bodyPr/>
        <a:lstStyle/>
        <a:p>
          <a:r>
            <a:rPr lang="en-US" dirty="0" smtClean="0"/>
            <a:t>Heating fuel type</a:t>
          </a:r>
          <a:endParaRPr lang="en-US" dirty="0"/>
        </a:p>
      </dgm:t>
    </dgm:pt>
    <dgm:pt modelId="{63CCCC93-0BC3-4182-9FF3-B8975186A085}" type="parTrans" cxnId="{27E9AE30-65BD-4A3B-9A4B-8FD5BC0BC7E8}">
      <dgm:prSet/>
      <dgm:spPr/>
      <dgm:t>
        <a:bodyPr/>
        <a:lstStyle/>
        <a:p>
          <a:endParaRPr lang="en-US"/>
        </a:p>
      </dgm:t>
    </dgm:pt>
    <dgm:pt modelId="{80758D76-E038-4D4E-8699-A7D641B7D52F}" type="sibTrans" cxnId="{27E9AE30-65BD-4A3B-9A4B-8FD5BC0BC7E8}">
      <dgm:prSet/>
      <dgm:spPr/>
      <dgm:t>
        <a:bodyPr/>
        <a:lstStyle/>
        <a:p>
          <a:endParaRPr lang="en-US"/>
        </a:p>
      </dgm:t>
    </dgm:pt>
    <dgm:pt modelId="{974008E7-CD1D-4C6A-85E6-73C3E3864C7A}">
      <dgm:prSet/>
      <dgm:spPr/>
      <dgm:t>
        <a:bodyPr/>
        <a:lstStyle/>
        <a:p>
          <a:r>
            <a:rPr lang="en-US" dirty="0" smtClean="0"/>
            <a:t>Energy usage</a:t>
          </a:r>
          <a:endParaRPr lang="en-US" dirty="0"/>
        </a:p>
      </dgm:t>
    </dgm:pt>
    <dgm:pt modelId="{58686425-8C49-40E4-9772-0137949C735B}" type="parTrans" cxnId="{CF8A4BE5-0492-44A7-BC5D-D2F39ECA80AF}">
      <dgm:prSet/>
      <dgm:spPr/>
      <dgm:t>
        <a:bodyPr/>
        <a:lstStyle/>
        <a:p>
          <a:endParaRPr lang="en-US"/>
        </a:p>
      </dgm:t>
    </dgm:pt>
    <dgm:pt modelId="{EA258941-54DC-4208-9487-CBE7AE107924}" type="sibTrans" cxnId="{CF8A4BE5-0492-44A7-BC5D-D2F39ECA80AF}">
      <dgm:prSet/>
      <dgm:spPr/>
      <dgm:t>
        <a:bodyPr/>
        <a:lstStyle/>
        <a:p>
          <a:endParaRPr lang="en-US"/>
        </a:p>
      </dgm:t>
    </dgm:pt>
    <dgm:pt modelId="{858FB675-B62F-4AB3-A49E-662581C473A4}">
      <dgm:prSet/>
      <dgm:spPr/>
      <dgm:t>
        <a:bodyPr/>
        <a:lstStyle/>
        <a:p>
          <a:r>
            <a:rPr lang="en-US" dirty="0" smtClean="0"/>
            <a:t>Energy burden</a:t>
          </a:r>
          <a:endParaRPr lang="en-US" dirty="0"/>
        </a:p>
      </dgm:t>
    </dgm:pt>
    <dgm:pt modelId="{CFD7E6FD-FA0D-495F-BAA8-8F4BDCC63E8A}" type="parTrans" cxnId="{C58AD959-0DB0-4697-97C5-B220EAC629A4}">
      <dgm:prSet/>
      <dgm:spPr/>
      <dgm:t>
        <a:bodyPr/>
        <a:lstStyle/>
        <a:p>
          <a:endParaRPr lang="en-US"/>
        </a:p>
      </dgm:t>
    </dgm:pt>
    <dgm:pt modelId="{88FDEA91-6317-40CC-8445-424241C0E898}" type="sibTrans" cxnId="{C58AD959-0DB0-4697-97C5-B220EAC629A4}">
      <dgm:prSet/>
      <dgm:spPr/>
      <dgm:t>
        <a:bodyPr/>
        <a:lstStyle/>
        <a:p>
          <a:endParaRPr lang="en-US"/>
        </a:p>
      </dgm:t>
    </dgm:pt>
    <dgm:pt modelId="{EF3A2DF8-5756-4BA0-BF69-84E0E6604A59}">
      <dgm:prSet/>
      <dgm:spPr/>
      <dgm:t>
        <a:bodyPr/>
        <a:lstStyle/>
        <a:p>
          <a:r>
            <a:rPr lang="en-US" dirty="0" smtClean="0"/>
            <a:t>Financial capacity</a:t>
          </a:r>
          <a:endParaRPr lang="en-US" dirty="0"/>
        </a:p>
      </dgm:t>
    </dgm:pt>
    <dgm:pt modelId="{E1C79653-EB9F-4134-881C-C2E212C06BCE}" type="parTrans" cxnId="{06C0DDCE-8DF0-4B58-B1F4-B4E3D7C509DE}">
      <dgm:prSet/>
      <dgm:spPr/>
      <dgm:t>
        <a:bodyPr/>
        <a:lstStyle/>
        <a:p>
          <a:endParaRPr lang="en-US"/>
        </a:p>
      </dgm:t>
    </dgm:pt>
    <dgm:pt modelId="{EA1E4D9E-B825-4C58-AFC5-F1694E2C9630}" type="sibTrans" cxnId="{06C0DDCE-8DF0-4B58-B1F4-B4E3D7C509DE}">
      <dgm:prSet/>
      <dgm:spPr/>
      <dgm:t>
        <a:bodyPr/>
        <a:lstStyle/>
        <a:p>
          <a:endParaRPr lang="en-US"/>
        </a:p>
      </dgm:t>
    </dgm:pt>
    <dgm:pt modelId="{F2E41594-9666-484F-9630-F50CB424DBE8}">
      <dgm:prSet/>
      <dgm:spPr/>
      <dgm:t>
        <a:bodyPr/>
        <a:lstStyle/>
        <a:p>
          <a:r>
            <a:rPr lang="en-US" dirty="0" smtClean="0"/>
            <a:t>Income</a:t>
          </a:r>
          <a:endParaRPr lang="en-US" dirty="0"/>
        </a:p>
      </dgm:t>
    </dgm:pt>
    <dgm:pt modelId="{42879A78-575E-4A9E-9122-19B7E7A9DE18}" type="parTrans" cxnId="{1916666A-CBC2-40D6-B6BD-353841C96FDA}">
      <dgm:prSet/>
      <dgm:spPr/>
      <dgm:t>
        <a:bodyPr/>
        <a:lstStyle/>
        <a:p>
          <a:endParaRPr lang="en-US"/>
        </a:p>
      </dgm:t>
    </dgm:pt>
    <dgm:pt modelId="{CE06FC19-A73B-4A7F-AC69-A1694022F459}" type="sibTrans" cxnId="{1916666A-CBC2-40D6-B6BD-353841C96FDA}">
      <dgm:prSet/>
      <dgm:spPr/>
      <dgm:t>
        <a:bodyPr/>
        <a:lstStyle/>
        <a:p>
          <a:endParaRPr lang="en-US"/>
        </a:p>
      </dgm:t>
    </dgm:pt>
    <dgm:pt modelId="{3D4750C8-A827-4374-9436-5AC520E1A9A8}">
      <dgm:prSet/>
      <dgm:spPr/>
      <dgm:t>
        <a:bodyPr/>
        <a:lstStyle/>
        <a:p>
          <a:r>
            <a:rPr lang="en-US" dirty="0" smtClean="0"/>
            <a:t>Vulnerable populations</a:t>
          </a:r>
          <a:endParaRPr lang="en-US" dirty="0"/>
        </a:p>
      </dgm:t>
    </dgm:pt>
    <dgm:pt modelId="{5145ACB1-CEF4-4F0B-BC0F-6BAD5039F636}" type="parTrans" cxnId="{504CAC52-0936-4A79-9F8E-53834E747A79}">
      <dgm:prSet/>
      <dgm:spPr/>
      <dgm:t>
        <a:bodyPr/>
        <a:lstStyle/>
        <a:p>
          <a:endParaRPr lang="en-US"/>
        </a:p>
      </dgm:t>
    </dgm:pt>
    <dgm:pt modelId="{8AF00486-4980-4515-AE98-A644617AA8DF}" type="sibTrans" cxnId="{504CAC52-0936-4A79-9F8E-53834E747A79}">
      <dgm:prSet/>
      <dgm:spPr/>
      <dgm:t>
        <a:bodyPr/>
        <a:lstStyle/>
        <a:p>
          <a:endParaRPr lang="en-US"/>
        </a:p>
      </dgm:t>
    </dgm:pt>
    <dgm:pt modelId="{33DE51EB-ED8D-482A-AFE6-E0CAF111EEDD}" type="pres">
      <dgm:prSet presAssocID="{F4A6781E-C65C-4395-AB1E-A4CD8A8E27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E7F94D-80B9-4024-A326-131261DE3F49}" type="pres">
      <dgm:prSet presAssocID="{B52B3073-BF8A-44C7-A100-CECA63564B7B}" presName="parentLin" presStyleCnt="0"/>
      <dgm:spPr/>
    </dgm:pt>
    <dgm:pt modelId="{3782819A-FE72-47FB-B6CC-2AAA773D0C3C}" type="pres">
      <dgm:prSet presAssocID="{B52B3073-BF8A-44C7-A100-CECA63564B7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EBB716C-C168-4D5E-A859-937203D3B681}" type="pres">
      <dgm:prSet presAssocID="{B52B3073-BF8A-44C7-A100-CECA63564B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6AD29-4084-4228-A938-35428DD38019}" type="pres">
      <dgm:prSet presAssocID="{B52B3073-BF8A-44C7-A100-CECA63564B7B}" presName="negativeSpace" presStyleCnt="0"/>
      <dgm:spPr/>
    </dgm:pt>
    <dgm:pt modelId="{E99CB303-DA5B-4F4C-97F4-A81BF872C0E4}" type="pres">
      <dgm:prSet presAssocID="{B52B3073-BF8A-44C7-A100-CECA63564B7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7CEDA-290B-4F18-8678-6B2C15EB8568}" type="pres">
      <dgm:prSet presAssocID="{0D2B2127-9BA9-4F07-B83E-A18BD0485A5B}" presName="spaceBetweenRectangles" presStyleCnt="0"/>
      <dgm:spPr/>
    </dgm:pt>
    <dgm:pt modelId="{8E6633C8-EDC6-46B0-99A1-D2B83E09D8FC}" type="pres">
      <dgm:prSet presAssocID="{8243D998-F5A1-47B5-A197-B1244FEEC1E5}" presName="parentLin" presStyleCnt="0"/>
      <dgm:spPr/>
    </dgm:pt>
    <dgm:pt modelId="{A889A83E-C1E9-4E30-8923-C909ADA19A42}" type="pres">
      <dgm:prSet presAssocID="{8243D998-F5A1-47B5-A197-B1244FEEC1E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CEE19BF-B317-4A4B-B117-A4670FB1DBBC}" type="pres">
      <dgm:prSet presAssocID="{8243D998-F5A1-47B5-A197-B1244FEEC1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F893E-D600-4152-BE63-587C1BDCA8FD}" type="pres">
      <dgm:prSet presAssocID="{8243D998-F5A1-47B5-A197-B1244FEEC1E5}" presName="negativeSpace" presStyleCnt="0"/>
      <dgm:spPr/>
    </dgm:pt>
    <dgm:pt modelId="{66EEF311-8DE8-448B-8E3A-39FF9D58C86C}" type="pres">
      <dgm:prSet presAssocID="{8243D998-F5A1-47B5-A197-B1244FEEC1E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31DBC-F526-41BF-94BC-D7C2D7F919C9}" type="pres">
      <dgm:prSet presAssocID="{132E2CFF-9F3C-4F30-A3F9-82ED5683480B}" presName="spaceBetweenRectangles" presStyleCnt="0"/>
      <dgm:spPr/>
    </dgm:pt>
    <dgm:pt modelId="{1667DFA0-A7F7-4CAB-83BD-DECFAFFECA77}" type="pres">
      <dgm:prSet presAssocID="{4BC5E564-E750-4E5C-A553-EC5DB74DE121}" presName="parentLin" presStyleCnt="0"/>
      <dgm:spPr/>
    </dgm:pt>
    <dgm:pt modelId="{8FB3CC5A-8F83-4C28-8606-F5531306B96C}" type="pres">
      <dgm:prSet presAssocID="{4BC5E564-E750-4E5C-A553-EC5DB74DE12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4660C6C-44B4-4E43-9D86-340B76B56F02}" type="pres">
      <dgm:prSet presAssocID="{4BC5E564-E750-4E5C-A553-EC5DB74DE1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C103E-FFB3-4F73-BC62-2E49FE49F8C3}" type="pres">
      <dgm:prSet presAssocID="{4BC5E564-E750-4E5C-A553-EC5DB74DE121}" presName="negativeSpace" presStyleCnt="0"/>
      <dgm:spPr/>
    </dgm:pt>
    <dgm:pt modelId="{196BF947-4831-466A-AE54-57BBA77DD50F}" type="pres">
      <dgm:prSet presAssocID="{4BC5E564-E750-4E5C-A553-EC5DB74DE12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1A151C-C334-4A2D-A5AC-675D7EA103DC}" type="presOf" srcId="{F4A6781E-C65C-4395-AB1E-A4CD8A8E2730}" destId="{33DE51EB-ED8D-482A-AFE6-E0CAF111EEDD}" srcOrd="0" destOrd="0" presId="urn:microsoft.com/office/officeart/2005/8/layout/list1"/>
    <dgm:cxn modelId="{D56122A8-64A3-4D6A-BD0C-2BD4E568ECB0}" type="presOf" srcId="{05728FCB-9D67-4115-A336-2F790E1E65CA}" destId="{E99CB303-DA5B-4F4C-97F4-A81BF872C0E4}" srcOrd="0" destOrd="1" presId="urn:microsoft.com/office/officeart/2005/8/layout/list1"/>
    <dgm:cxn modelId="{1E8F2B69-3768-4192-B8D2-40B90F93913A}" type="presOf" srcId="{3D4750C8-A827-4374-9436-5AC520E1A9A8}" destId="{196BF947-4831-466A-AE54-57BBA77DD50F}" srcOrd="0" destOrd="2" presId="urn:microsoft.com/office/officeart/2005/8/layout/list1"/>
    <dgm:cxn modelId="{FACBC28C-1C1B-4D5B-9159-508384DEBC07}" type="presOf" srcId="{F2E41594-9666-484F-9630-F50CB424DBE8}" destId="{196BF947-4831-466A-AE54-57BBA77DD50F}" srcOrd="0" destOrd="0" presId="urn:microsoft.com/office/officeart/2005/8/layout/list1"/>
    <dgm:cxn modelId="{6B93A10D-77D9-4BAC-9C5E-0ECA5F49E7F0}" type="presOf" srcId="{4BC5E564-E750-4E5C-A553-EC5DB74DE121}" destId="{8FB3CC5A-8F83-4C28-8606-F5531306B96C}" srcOrd="0" destOrd="0" presId="urn:microsoft.com/office/officeart/2005/8/layout/list1"/>
    <dgm:cxn modelId="{24D0DC89-A987-4FC5-AB4A-AE564309A874}" type="presOf" srcId="{4413F615-625E-4C8D-B45D-150637AE8ACE}" destId="{E99CB303-DA5B-4F4C-97F4-A81BF872C0E4}" srcOrd="0" destOrd="2" presId="urn:microsoft.com/office/officeart/2005/8/layout/list1"/>
    <dgm:cxn modelId="{F7769CE3-2CB7-4E01-81DB-A4A0E561A280}" srcId="{F4A6781E-C65C-4395-AB1E-A4CD8A8E2730}" destId="{4BC5E564-E750-4E5C-A553-EC5DB74DE121}" srcOrd="2" destOrd="0" parTransId="{5957EA38-960D-433F-B96B-21E7D21BF9DD}" sibTransId="{AD57AFAD-566C-427E-87A8-AC31B502EA59}"/>
    <dgm:cxn modelId="{C58AD959-0DB0-4697-97C5-B220EAC629A4}" srcId="{8243D998-F5A1-47B5-A197-B1244FEEC1E5}" destId="{858FB675-B62F-4AB3-A49E-662581C473A4}" srcOrd="2" destOrd="0" parTransId="{CFD7E6FD-FA0D-495F-BAA8-8F4BDCC63E8A}" sibTransId="{88FDEA91-6317-40CC-8445-424241C0E898}"/>
    <dgm:cxn modelId="{448C5333-2913-4DEA-A918-E5F697E478D1}" srcId="{B52B3073-BF8A-44C7-A100-CECA63564B7B}" destId="{26BF966B-24E0-4BE1-958A-8BA7A71674C5}" srcOrd="0" destOrd="0" parTransId="{934AEFD1-2222-44BC-8F35-D4F1663660C6}" sibTransId="{2EEDCB84-C3CA-4560-892E-B03B910978E6}"/>
    <dgm:cxn modelId="{6142E10D-5624-476B-9F39-6E3C018EA167}" srcId="{F4A6781E-C65C-4395-AB1E-A4CD8A8E2730}" destId="{8243D998-F5A1-47B5-A197-B1244FEEC1E5}" srcOrd="1" destOrd="0" parTransId="{2F9896E4-6FBD-4FEF-A4DE-4244B1A3E907}" sibTransId="{132E2CFF-9F3C-4F30-A3F9-82ED5683480B}"/>
    <dgm:cxn modelId="{D825FE2F-1590-4714-9BA7-A0840C3D0596}" srcId="{F4A6781E-C65C-4395-AB1E-A4CD8A8E2730}" destId="{B52B3073-BF8A-44C7-A100-CECA63564B7B}" srcOrd="0" destOrd="0" parTransId="{FF4EDDAC-6787-461E-971C-048BDD9494C8}" sibTransId="{0D2B2127-9BA9-4F07-B83E-A18BD0485A5B}"/>
    <dgm:cxn modelId="{A0173080-0757-4BA7-BF4A-88E428CCD00F}" type="presOf" srcId="{26BF966B-24E0-4BE1-958A-8BA7A71674C5}" destId="{E99CB303-DA5B-4F4C-97F4-A81BF872C0E4}" srcOrd="0" destOrd="0" presId="urn:microsoft.com/office/officeart/2005/8/layout/list1"/>
    <dgm:cxn modelId="{CF8A4BE5-0492-44A7-BC5D-D2F39ECA80AF}" srcId="{8243D998-F5A1-47B5-A197-B1244FEEC1E5}" destId="{974008E7-CD1D-4C6A-85E6-73C3E3864C7A}" srcOrd="1" destOrd="0" parTransId="{58686425-8C49-40E4-9772-0137949C735B}" sibTransId="{EA258941-54DC-4208-9487-CBE7AE107924}"/>
    <dgm:cxn modelId="{8B9094A6-19D1-4F77-8026-0CE83A003B32}" type="presOf" srcId="{B52B3073-BF8A-44C7-A100-CECA63564B7B}" destId="{BEBB716C-C168-4D5E-A859-937203D3B681}" srcOrd="1" destOrd="0" presId="urn:microsoft.com/office/officeart/2005/8/layout/list1"/>
    <dgm:cxn modelId="{1916666A-CBC2-40D6-B6BD-353841C96FDA}" srcId="{4BC5E564-E750-4E5C-A553-EC5DB74DE121}" destId="{F2E41594-9666-484F-9630-F50CB424DBE8}" srcOrd="0" destOrd="0" parTransId="{42879A78-575E-4A9E-9122-19B7E7A9DE18}" sibTransId="{CE06FC19-A73B-4A7F-AC69-A1694022F459}"/>
    <dgm:cxn modelId="{F09A9772-8277-4612-AE0A-2768E6F5C6A6}" type="presOf" srcId="{89C05088-8AB4-47EB-B8A3-ED3744F49314}" destId="{66EEF311-8DE8-448B-8E3A-39FF9D58C86C}" srcOrd="0" destOrd="0" presId="urn:microsoft.com/office/officeart/2005/8/layout/list1"/>
    <dgm:cxn modelId="{392E8222-DCE8-4C5E-BE81-F69A84EA849B}" type="presOf" srcId="{EF3A2DF8-5756-4BA0-BF69-84E0E6604A59}" destId="{196BF947-4831-466A-AE54-57BBA77DD50F}" srcOrd="0" destOrd="1" presId="urn:microsoft.com/office/officeart/2005/8/layout/list1"/>
    <dgm:cxn modelId="{1F75F669-6CC0-4D2E-9EE7-D0E549A00691}" srcId="{B52B3073-BF8A-44C7-A100-CECA63564B7B}" destId="{05728FCB-9D67-4115-A336-2F790E1E65CA}" srcOrd="1" destOrd="0" parTransId="{07EA2B63-2942-4EEA-AC9B-B12DB3AE6564}" sibTransId="{423DEA95-EBE7-4C4E-9B5D-067E7B7A7CCD}"/>
    <dgm:cxn modelId="{B1C81A8B-0A4E-462B-B69E-2CEB5298F210}" type="presOf" srcId="{8243D998-F5A1-47B5-A197-B1244FEEC1E5}" destId="{5CEE19BF-B317-4A4B-B117-A4670FB1DBBC}" srcOrd="1" destOrd="0" presId="urn:microsoft.com/office/officeart/2005/8/layout/list1"/>
    <dgm:cxn modelId="{06C0DDCE-8DF0-4B58-B1F4-B4E3D7C509DE}" srcId="{4BC5E564-E750-4E5C-A553-EC5DB74DE121}" destId="{EF3A2DF8-5756-4BA0-BF69-84E0E6604A59}" srcOrd="1" destOrd="0" parTransId="{E1C79653-EB9F-4134-881C-C2E212C06BCE}" sibTransId="{EA1E4D9E-B825-4C58-AFC5-F1694E2C9630}"/>
    <dgm:cxn modelId="{27E9AE30-65BD-4A3B-9A4B-8FD5BC0BC7E8}" srcId="{8243D998-F5A1-47B5-A197-B1244FEEC1E5}" destId="{89C05088-8AB4-47EB-B8A3-ED3744F49314}" srcOrd="0" destOrd="0" parTransId="{63CCCC93-0BC3-4182-9FF3-B8975186A085}" sibTransId="{80758D76-E038-4D4E-8699-A7D641B7D52F}"/>
    <dgm:cxn modelId="{77F94E80-E019-46CB-9B7B-3FB6B2B2C67A}" type="presOf" srcId="{858FB675-B62F-4AB3-A49E-662581C473A4}" destId="{66EEF311-8DE8-448B-8E3A-39FF9D58C86C}" srcOrd="0" destOrd="2" presId="urn:microsoft.com/office/officeart/2005/8/layout/list1"/>
    <dgm:cxn modelId="{C933ED87-E8C5-46F5-91F6-6C25351EF195}" srcId="{B52B3073-BF8A-44C7-A100-CECA63564B7B}" destId="{4413F615-625E-4C8D-B45D-150637AE8ACE}" srcOrd="2" destOrd="0" parTransId="{3A5A0AC7-7F96-4AA4-9262-E99F62F54467}" sibTransId="{55F789DE-89C4-4C51-B283-625DD2E1ADF9}"/>
    <dgm:cxn modelId="{504CAC52-0936-4A79-9F8E-53834E747A79}" srcId="{4BC5E564-E750-4E5C-A553-EC5DB74DE121}" destId="{3D4750C8-A827-4374-9436-5AC520E1A9A8}" srcOrd="2" destOrd="0" parTransId="{5145ACB1-CEF4-4F0B-BC0F-6BAD5039F636}" sibTransId="{8AF00486-4980-4515-AE98-A644617AA8DF}"/>
    <dgm:cxn modelId="{517D5B5E-8B4E-4AFD-991D-39859AA510F8}" type="presOf" srcId="{974008E7-CD1D-4C6A-85E6-73C3E3864C7A}" destId="{66EEF311-8DE8-448B-8E3A-39FF9D58C86C}" srcOrd="0" destOrd="1" presId="urn:microsoft.com/office/officeart/2005/8/layout/list1"/>
    <dgm:cxn modelId="{C131FD43-37FB-4E7E-A819-6539B87FCB8C}" type="presOf" srcId="{4BC5E564-E750-4E5C-A553-EC5DB74DE121}" destId="{44660C6C-44B4-4E43-9D86-340B76B56F02}" srcOrd="1" destOrd="0" presId="urn:microsoft.com/office/officeart/2005/8/layout/list1"/>
    <dgm:cxn modelId="{F23E1A40-FFA4-4255-B4F5-D7728FF321E6}" type="presOf" srcId="{B52B3073-BF8A-44C7-A100-CECA63564B7B}" destId="{3782819A-FE72-47FB-B6CC-2AAA773D0C3C}" srcOrd="0" destOrd="0" presId="urn:microsoft.com/office/officeart/2005/8/layout/list1"/>
    <dgm:cxn modelId="{DFD6D228-6A0B-41D7-8EF9-6D3BB0AC6340}" type="presOf" srcId="{8243D998-F5A1-47B5-A197-B1244FEEC1E5}" destId="{A889A83E-C1E9-4E30-8923-C909ADA19A42}" srcOrd="0" destOrd="0" presId="urn:microsoft.com/office/officeart/2005/8/layout/list1"/>
    <dgm:cxn modelId="{76C99C2B-D78A-45DB-A25F-AE267EB981C8}" type="presParOf" srcId="{33DE51EB-ED8D-482A-AFE6-E0CAF111EEDD}" destId="{F1E7F94D-80B9-4024-A326-131261DE3F49}" srcOrd="0" destOrd="0" presId="urn:microsoft.com/office/officeart/2005/8/layout/list1"/>
    <dgm:cxn modelId="{3939712E-8CAC-4F42-98B4-28C6771A3A85}" type="presParOf" srcId="{F1E7F94D-80B9-4024-A326-131261DE3F49}" destId="{3782819A-FE72-47FB-B6CC-2AAA773D0C3C}" srcOrd="0" destOrd="0" presId="urn:microsoft.com/office/officeart/2005/8/layout/list1"/>
    <dgm:cxn modelId="{31AF6344-FC18-4588-853A-3698D6F18566}" type="presParOf" srcId="{F1E7F94D-80B9-4024-A326-131261DE3F49}" destId="{BEBB716C-C168-4D5E-A859-937203D3B681}" srcOrd="1" destOrd="0" presId="urn:microsoft.com/office/officeart/2005/8/layout/list1"/>
    <dgm:cxn modelId="{1E97EE90-4CB1-4422-A2B3-8B5AF763D58A}" type="presParOf" srcId="{33DE51EB-ED8D-482A-AFE6-E0CAF111EEDD}" destId="{6726AD29-4084-4228-A938-35428DD38019}" srcOrd="1" destOrd="0" presId="urn:microsoft.com/office/officeart/2005/8/layout/list1"/>
    <dgm:cxn modelId="{9174BAA2-6A6F-4A96-9F2C-4C8BFF75E064}" type="presParOf" srcId="{33DE51EB-ED8D-482A-AFE6-E0CAF111EEDD}" destId="{E99CB303-DA5B-4F4C-97F4-A81BF872C0E4}" srcOrd="2" destOrd="0" presId="urn:microsoft.com/office/officeart/2005/8/layout/list1"/>
    <dgm:cxn modelId="{65985A69-9419-47D7-907A-017CD575A55F}" type="presParOf" srcId="{33DE51EB-ED8D-482A-AFE6-E0CAF111EEDD}" destId="{B1B7CEDA-290B-4F18-8678-6B2C15EB8568}" srcOrd="3" destOrd="0" presId="urn:microsoft.com/office/officeart/2005/8/layout/list1"/>
    <dgm:cxn modelId="{BFE60CDF-ABC3-4DFE-B4E6-532429BBFA3E}" type="presParOf" srcId="{33DE51EB-ED8D-482A-AFE6-E0CAF111EEDD}" destId="{8E6633C8-EDC6-46B0-99A1-D2B83E09D8FC}" srcOrd="4" destOrd="0" presId="urn:microsoft.com/office/officeart/2005/8/layout/list1"/>
    <dgm:cxn modelId="{8308778F-2D6B-41AE-BF14-8F783AE58A52}" type="presParOf" srcId="{8E6633C8-EDC6-46B0-99A1-D2B83E09D8FC}" destId="{A889A83E-C1E9-4E30-8923-C909ADA19A42}" srcOrd="0" destOrd="0" presId="urn:microsoft.com/office/officeart/2005/8/layout/list1"/>
    <dgm:cxn modelId="{1C1C3F69-AAAF-4790-9906-CC26B178BFEF}" type="presParOf" srcId="{8E6633C8-EDC6-46B0-99A1-D2B83E09D8FC}" destId="{5CEE19BF-B317-4A4B-B117-A4670FB1DBBC}" srcOrd="1" destOrd="0" presId="urn:microsoft.com/office/officeart/2005/8/layout/list1"/>
    <dgm:cxn modelId="{4FCCB7EB-FC8A-4E2A-B7C3-324F45F6120D}" type="presParOf" srcId="{33DE51EB-ED8D-482A-AFE6-E0CAF111EEDD}" destId="{E18F893E-D600-4152-BE63-587C1BDCA8FD}" srcOrd="5" destOrd="0" presId="urn:microsoft.com/office/officeart/2005/8/layout/list1"/>
    <dgm:cxn modelId="{3D5C745F-D296-4AF8-8AA1-CE5840DCA5B9}" type="presParOf" srcId="{33DE51EB-ED8D-482A-AFE6-E0CAF111EEDD}" destId="{66EEF311-8DE8-448B-8E3A-39FF9D58C86C}" srcOrd="6" destOrd="0" presId="urn:microsoft.com/office/officeart/2005/8/layout/list1"/>
    <dgm:cxn modelId="{0CA6B199-D8C5-4E0D-8E64-132E33564F58}" type="presParOf" srcId="{33DE51EB-ED8D-482A-AFE6-E0CAF111EEDD}" destId="{E2F31DBC-F526-41BF-94BC-D7C2D7F919C9}" srcOrd="7" destOrd="0" presId="urn:microsoft.com/office/officeart/2005/8/layout/list1"/>
    <dgm:cxn modelId="{543ABE4D-63BD-44F2-B4EA-37D391CDA81C}" type="presParOf" srcId="{33DE51EB-ED8D-482A-AFE6-E0CAF111EEDD}" destId="{1667DFA0-A7F7-4CAB-83BD-DECFAFFECA77}" srcOrd="8" destOrd="0" presId="urn:microsoft.com/office/officeart/2005/8/layout/list1"/>
    <dgm:cxn modelId="{9E527AD1-90B1-4CE5-8C2C-678220320C43}" type="presParOf" srcId="{1667DFA0-A7F7-4CAB-83BD-DECFAFFECA77}" destId="{8FB3CC5A-8F83-4C28-8606-F5531306B96C}" srcOrd="0" destOrd="0" presId="urn:microsoft.com/office/officeart/2005/8/layout/list1"/>
    <dgm:cxn modelId="{107EBD24-E7F5-4D27-B064-EE2C423A51CB}" type="presParOf" srcId="{1667DFA0-A7F7-4CAB-83BD-DECFAFFECA77}" destId="{44660C6C-44B4-4E43-9D86-340B76B56F02}" srcOrd="1" destOrd="0" presId="urn:microsoft.com/office/officeart/2005/8/layout/list1"/>
    <dgm:cxn modelId="{42134CB3-AEF0-4C6A-A11D-D892FF0C4972}" type="presParOf" srcId="{33DE51EB-ED8D-482A-AFE6-E0CAF111EEDD}" destId="{C11C103E-FFB3-4F73-BC62-2E49FE49F8C3}" srcOrd="9" destOrd="0" presId="urn:microsoft.com/office/officeart/2005/8/layout/list1"/>
    <dgm:cxn modelId="{D26B7B8B-4ADD-4C1D-B0FE-049953B2ED8F}" type="presParOf" srcId="{33DE51EB-ED8D-482A-AFE6-E0CAF111EEDD}" destId="{196BF947-4831-466A-AE54-57BBA77DD5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A6781E-C65C-4395-AB1E-A4CD8A8E27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2B3073-BF8A-44C7-A100-CECA63564B7B}">
      <dgm:prSet phldrT="[Text]"/>
      <dgm:spPr/>
      <dgm:t>
        <a:bodyPr/>
        <a:lstStyle/>
        <a:p>
          <a:r>
            <a:rPr lang="en-US" dirty="0" smtClean="0"/>
            <a:t>Health</a:t>
          </a:r>
        </a:p>
      </dgm:t>
    </dgm:pt>
    <dgm:pt modelId="{FF4EDDAC-6787-461E-971C-048BDD9494C8}" type="parTrans" cxnId="{D825FE2F-1590-4714-9BA7-A0840C3D0596}">
      <dgm:prSet/>
      <dgm:spPr/>
      <dgm:t>
        <a:bodyPr/>
        <a:lstStyle/>
        <a:p>
          <a:endParaRPr lang="en-US"/>
        </a:p>
      </dgm:t>
    </dgm:pt>
    <dgm:pt modelId="{0D2B2127-9BA9-4F07-B83E-A18BD0485A5B}" type="sibTrans" cxnId="{D825FE2F-1590-4714-9BA7-A0840C3D0596}">
      <dgm:prSet/>
      <dgm:spPr/>
      <dgm:t>
        <a:bodyPr/>
        <a:lstStyle/>
        <a:p>
          <a:endParaRPr lang="en-US"/>
        </a:p>
      </dgm:t>
    </dgm:pt>
    <dgm:pt modelId="{8243D998-F5A1-47B5-A197-B1244FEEC1E5}">
      <dgm:prSet phldrT="[Text]"/>
      <dgm:spPr/>
      <dgm:t>
        <a:bodyPr/>
        <a:lstStyle/>
        <a:p>
          <a:r>
            <a:rPr lang="en-US" dirty="0" smtClean="0"/>
            <a:t>Critical Needs</a:t>
          </a:r>
          <a:endParaRPr lang="en-US" dirty="0"/>
        </a:p>
      </dgm:t>
    </dgm:pt>
    <dgm:pt modelId="{2F9896E4-6FBD-4FEF-A4DE-4244B1A3E907}" type="parTrans" cxnId="{6142E10D-5624-476B-9F39-6E3C018EA167}">
      <dgm:prSet/>
      <dgm:spPr/>
      <dgm:t>
        <a:bodyPr/>
        <a:lstStyle/>
        <a:p>
          <a:endParaRPr lang="en-US"/>
        </a:p>
      </dgm:t>
    </dgm:pt>
    <dgm:pt modelId="{132E2CFF-9F3C-4F30-A3F9-82ED5683480B}" type="sibTrans" cxnId="{6142E10D-5624-476B-9F39-6E3C018EA167}">
      <dgm:prSet/>
      <dgm:spPr/>
      <dgm:t>
        <a:bodyPr/>
        <a:lstStyle/>
        <a:p>
          <a:endParaRPr lang="en-US"/>
        </a:p>
      </dgm:t>
    </dgm:pt>
    <dgm:pt modelId="{4BC5E564-E750-4E5C-A553-EC5DB74DE121}">
      <dgm:prSet phldrT="[Text]"/>
      <dgm:spPr/>
      <dgm:t>
        <a:bodyPr/>
        <a:lstStyle/>
        <a:p>
          <a:r>
            <a:rPr lang="en-US" dirty="0" smtClean="0"/>
            <a:t>Energy Efficiency Deferrals</a:t>
          </a:r>
          <a:endParaRPr lang="en-US" dirty="0"/>
        </a:p>
      </dgm:t>
    </dgm:pt>
    <dgm:pt modelId="{5957EA38-960D-433F-B96B-21E7D21BF9DD}" type="parTrans" cxnId="{F7769CE3-2CB7-4E01-81DB-A4A0E561A280}">
      <dgm:prSet/>
      <dgm:spPr/>
      <dgm:t>
        <a:bodyPr/>
        <a:lstStyle/>
        <a:p>
          <a:endParaRPr lang="en-US"/>
        </a:p>
      </dgm:t>
    </dgm:pt>
    <dgm:pt modelId="{AD57AFAD-566C-427E-87A8-AC31B502EA59}" type="sibTrans" cxnId="{F7769CE3-2CB7-4E01-81DB-A4A0E561A280}">
      <dgm:prSet/>
      <dgm:spPr/>
      <dgm:t>
        <a:bodyPr/>
        <a:lstStyle/>
        <a:p>
          <a:endParaRPr lang="en-US"/>
        </a:p>
      </dgm:t>
    </dgm:pt>
    <dgm:pt modelId="{26BF966B-24E0-4BE1-958A-8BA7A71674C5}">
      <dgm:prSet/>
      <dgm:spPr/>
      <dgm:t>
        <a:bodyPr/>
        <a:lstStyle/>
        <a:p>
          <a:r>
            <a:rPr lang="en-US" dirty="0" smtClean="0"/>
            <a:t>Asthma</a:t>
          </a:r>
          <a:endParaRPr lang="en-US" dirty="0"/>
        </a:p>
      </dgm:t>
    </dgm:pt>
    <dgm:pt modelId="{934AEFD1-2222-44BC-8F35-D4F1663660C6}" type="parTrans" cxnId="{448C5333-2913-4DEA-A918-E5F697E478D1}">
      <dgm:prSet/>
      <dgm:spPr/>
      <dgm:t>
        <a:bodyPr/>
        <a:lstStyle/>
        <a:p>
          <a:endParaRPr lang="en-US"/>
        </a:p>
      </dgm:t>
    </dgm:pt>
    <dgm:pt modelId="{2EEDCB84-C3CA-4560-892E-B03B910978E6}" type="sibTrans" cxnId="{448C5333-2913-4DEA-A918-E5F697E478D1}">
      <dgm:prSet/>
      <dgm:spPr/>
      <dgm:t>
        <a:bodyPr/>
        <a:lstStyle/>
        <a:p>
          <a:endParaRPr lang="en-US"/>
        </a:p>
      </dgm:t>
    </dgm:pt>
    <dgm:pt modelId="{89C05088-8AB4-47EB-B8A3-ED3744F49314}">
      <dgm:prSet/>
      <dgm:spPr/>
      <dgm:t>
        <a:bodyPr/>
        <a:lstStyle/>
        <a:p>
          <a:r>
            <a:rPr lang="en-US" dirty="0" smtClean="0"/>
            <a:t>Home energy service</a:t>
          </a:r>
          <a:endParaRPr lang="en-US" dirty="0"/>
        </a:p>
      </dgm:t>
    </dgm:pt>
    <dgm:pt modelId="{63CCCC93-0BC3-4182-9FF3-B8975186A085}" type="parTrans" cxnId="{27E9AE30-65BD-4A3B-9A4B-8FD5BC0BC7E8}">
      <dgm:prSet/>
      <dgm:spPr/>
      <dgm:t>
        <a:bodyPr/>
        <a:lstStyle/>
        <a:p>
          <a:endParaRPr lang="en-US"/>
        </a:p>
      </dgm:t>
    </dgm:pt>
    <dgm:pt modelId="{80758D76-E038-4D4E-8699-A7D641B7D52F}" type="sibTrans" cxnId="{27E9AE30-65BD-4A3B-9A4B-8FD5BC0BC7E8}">
      <dgm:prSet/>
      <dgm:spPr/>
      <dgm:t>
        <a:bodyPr/>
        <a:lstStyle/>
        <a:p>
          <a:endParaRPr lang="en-US"/>
        </a:p>
      </dgm:t>
    </dgm:pt>
    <dgm:pt modelId="{F2E41594-9666-484F-9630-F50CB424DBE8}">
      <dgm:prSet/>
      <dgm:spPr/>
      <dgm:t>
        <a:bodyPr/>
        <a:lstStyle/>
        <a:p>
          <a:r>
            <a:rPr lang="en-US" dirty="0" smtClean="0"/>
            <a:t>Mold and moisture</a:t>
          </a:r>
          <a:endParaRPr lang="en-US" dirty="0"/>
        </a:p>
      </dgm:t>
    </dgm:pt>
    <dgm:pt modelId="{42879A78-575E-4A9E-9122-19B7E7A9DE18}" type="parTrans" cxnId="{1916666A-CBC2-40D6-B6BD-353841C96FDA}">
      <dgm:prSet/>
      <dgm:spPr/>
      <dgm:t>
        <a:bodyPr/>
        <a:lstStyle/>
        <a:p>
          <a:endParaRPr lang="en-US"/>
        </a:p>
      </dgm:t>
    </dgm:pt>
    <dgm:pt modelId="{CE06FC19-A73B-4A7F-AC69-A1694022F459}" type="sibTrans" cxnId="{1916666A-CBC2-40D6-B6BD-353841C96FDA}">
      <dgm:prSet/>
      <dgm:spPr/>
      <dgm:t>
        <a:bodyPr/>
        <a:lstStyle/>
        <a:p>
          <a:endParaRPr lang="en-US"/>
        </a:p>
      </dgm:t>
    </dgm:pt>
    <dgm:pt modelId="{EF1BD6C2-F9FA-4904-9672-8A1460C063F2}">
      <dgm:prSet/>
      <dgm:spPr/>
      <dgm:t>
        <a:bodyPr/>
        <a:lstStyle/>
        <a:p>
          <a:r>
            <a:rPr lang="en-US" dirty="0" smtClean="0"/>
            <a:t>Falls/injuries</a:t>
          </a:r>
          <a:endParaRPr lang="en-US" dirty="0"/>
        </a:p>
      </dgm:t>
    </dgm:pt>
    <dgm:pt modelId="{9F650C11-87B5-4055-B7A3-E0E360822C36}" type="parTrans" cxnId="{64CFECFB-B3CF-4B95-BA65-81FE3BE3F304}">
      <dgm:prSet/>
      <dgm:spPr/>
      <dgm:t>
        <a:bodyPr/>
        <a:lstStyle/>
        <a:p>
          <a:endParaRPr lang="en-US"/>
        </a:p>
      </dgm:t>
    </dgm:pt>
    <dgm:pt modelId="{83B98772-7DC2-4652-BC72-A44BBB04F0B8}" type="sibTrans" cxnId="{64CFECFB-B3CF-4B95-BA65-81FE3BE3F304}">
      <dgm:prSet/>
      <dgm:spPr/>
      <dgm:t>
        <a:bodyPr/>
        <a:lstStyle/>
        <a:p>
          <a:endParaRPr lang="en-US"/>
        </a:p>
      </dgm:t>
    </dgm:pt>
    <dgm:pt modelId="{744EAFC2-BA4E-4423-BDD1-EB581DEDA70F}">
      <dgm:prSet/>
      <dgm:spPr/>
      <dgm:t>
        <a:bodyPr/>
        <a:lstStyle/>
        <a:p>
          <a:r>
            <a:rPr lang="en-US" dirty="0" smtClean="0"/>
            <a:t>Lead paint poisoning </a:t>
          </a:r>
          <a:endParaRPr lang="en-US" dirty="0"/>
        </a:p>
      </dgm:t>
    </dgm:pt>
    <dgm:pt modelId="{1C79E5C2-A210-40D6-9210-9F26AAC93F6A}" type="parTrans" cxnId="{2873CC79-CE19-4EA5-980A-7DE553753EA2}">
      <dgm:prSet/>
      <dgm:spPr/>
      <dgm:t>
        <a:bodyPr/>
        <a:lstStyle/>
        <a:p>
          <a:endParaRPr lang="en-US"/>
        </a:p>
      </dgm:t>
    </dgm:pt>
    <dgm:pt modelId="{C0C3A3A9-9F9E-48FC-917C-494B903625A0}" type="sibTrans" cxnId="{2873CC79-CE19-4EA5-980A-7DE553753EA2}">
      <dgm:prSet/>
      <dgm:spPr/>
      <dgm:t>
        <a:bodyPr/>
        <a:lstStyle/>
        <a:p>
          <a:endParaRPr lang="en-US"/>
        </a:p>
      </dgm:t>
    </dgm:pt>
    <dgm:pt modelId="{8C6D2023-8FEC-4DBF-BD52-3DF83778D6F0}">
      <dgm:prSet/>
      <dgm:spPr/>
      <dgm:t>
        <a:bodyPr/>
        <a:lstStyle/>
        <a:p>
          <a:r>
            <a:rPr lang="en-US" smtClean="0"/>
            <a:t>Structural problems</a:t>
          </a:r>
          <a:endParaRPr lang="en-US" dirty="0"/>
        </a:p>
      </dgm:t>
    </dgm:pt>
    <dgm:pt modelId="{FB2E5B67-A3DA-43D2-BC85-75E9D340A17F}" type="parTrans" cxnId="{1D386C40-C1E4-49F0-9D69-848F5706A095}">
      <dgm:prSet/>
      <dgm:spPr/>
      <dgm:t>
        <a:bodyPr/>
        <a:lstStyle/>
        <a:p>
          <a:endParaRPr lang="en-US"/>
        </a:p>
      </dgm:t>
    </dgm:pt>
    <dgm:pt modelId="{D22287E3-15A2-4E6F-9C43-7DC90205EE05}" type="sibTrans" cxnId="{1D386C40-C1E4-49F0-9D69-848F5706A095}">
      <dgm:prSet/>
      <dgm:spPr/>
      <dgm:t>
        <a:bodyPr/>
        <a:lstStyle/>
        <a:p>
          <a:endParaRPr lang="en-US"/>
        </a:p>
      </dgm:t>
    </dgm:pt>
    <dgm:pt modelId="{F9BC1421-30F7-4ADB-BE28-28E230ADA3E7}">
      <dgm:prSet/>
      <dgm:spPr/>
      <dgm:t>
        <a:bodyPr/>
        <a:lstStyle/>
        <a:p>
          <a:r>
            <a:rPr lang="en-US" dirty="0" smtClean="0"/>
            <a:t>Water leaks</a:t>
          </a:r>
          <a:endParaRPr lang="en-US" dirty="0"/>
        </a:p>
      </dgm:t>
    </dgm:pt>
    <dgm:pt modelId="{5AF2B7CD-3475-4876-876B-E6E2B7364559}" type="parTrans" cxnId="{42916191-63BC-4C58-9685-E71DC1CE077D}">
      <dgm:prSet/>
      <dgm:spPr/>
      <dgm:t>
        <a:bodyPr/>
        <a:lstStyle/>
        <a:p>
          <a:endParaRPr lang="en-US"/>
        </a:p>
      </dgm:t>
    </dgm:pt>
    <dgm:pt modelId="{219400DC-3721-46A2-B5D4-DB457C49449A}" type="sibTrans" cxnId="{42916191-63BC-4C58-9685-E71DC1CE077D}">
      <dgm:prSet/>
      <dgm:spPr/>
      <dgm:t>
        <a:bodyPr/>
        <a:lstStyle/>
        <a:p>
          <a:endParaRPr lang="en-US"/>
        </a:p>
      </dgm:t>
    </dgm:pt>
    <dgm:pt modelId="{7E7CD5FF-F351-4A2F-9E5B-521CCAA07E4F}">
      <dgm:prSet/>
      <dgm:spPr/>
      <dgm:t>
        <a:bodyPr/>
        <a:lstStyle/>
        <a:p>
          <a:r>
            <a:rPr lang="en-US" dirty="0" smtClean="0"/>
            <a:t>Housing affordability</a:t>
          </a:r>
          <a:endParaRPr lang="en-US" dirty="0"/>
        </a:p>
      </dgm:t>
    </dgm:pt>
    <dgm:pt modelId="{D27C5A10-B418-47F5-9F2B-10E64B639240}" type="parTrans" cxnId="{236CA5D9-14D9-4776-8118-CCE06A377CE2}">
      <dgm:prSet/>
      <dgm:spPr/>
      <dgm:t>
        <a:bodyPr/>
        <a:lstStyle/>
        <a:p>
          <a:endParaRPr lang="en-US"/>
        </a:p>
      </dgm:t>
    </dgm:pt>
    <dgm:pt modelId="{E3E3B2E2-C63C-45C2-86BD-592EB237BB50}" type="sibTrans" cxnId="{236CA5D9-14D9-4776-8118-CCE06A377CE2}">
      <dgm:prSet/>
      <dgm:spPr/>
      <dgm:t>
        <a:bodyPr/>
        <a:lstStyle/>
        <a:p>
          <a:endParaRPr lang="en-US"/>
        </a:p>
      </dgm:t>
    </dgm:pt>
    <dgm:pt modelId="{51355AF8-D79F-4365-B5D3-24242E4297A6}">
      <dgm:prSet/>
      <dgm:spPr/>
      <dgm:t>
        <a:bodyPr/>
        <a:lstStyle/>
        <a:p>
          <a:r>
            <a:rPr lang="en-US" dirty="0" smtClean="0"/>
            <a:t>Health costs</a:t>
          </a:r>
          <a:endParaRPr lang="en-US" dirty="0"/>
        </a:p>
      </dgm:t>
    </dgm:pt>
    <dgm:pt modelId="{31E8051B-B5CF-4AF9-9DCA-AEB460199B1E}" type="parTrans" cxnId="{713C2DF7-EA3D-49AC-B387-CCA33CD543A1}">
      <dgm:prSet/>
      <dgm:spPr/>
      <dgm:t>
        <a:bodyPr/>
        <a:lstStyle/>
        <a:p>
          <a:endParaRPr lang="en-US"/>
        </a:p>
      </dgm:t>
    </dgm:pt>
    <dgm:pt modelId="{AD1F6A1D-01FA-4E87-A355-3735263FBE6F}" type="sibTrans" cxnId="{713C2DF7-EA3D-49AC-B387-CCA33CD543A1}">
      <dgm:prSet/>
      <dgm:spPr/>
      <dgm:t>
        <a:bodyPr/>
        <a:lstStyle/>
        <a:p>
          <a:endParaRPr lang="en-US"/>
        </a:p>
      </dgm:t>
    </dgm:pt>
    <dgm:pt modelId="{33DE51EB-ED8D-482A-AFE6-E0CAF111EEDD}" type="pres">
      <dgm:prSet presAssocID="{F4A6781E-C65C-4395-AB1E-A4CD8A8E27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E7F94D-80B9-4024-A326-131261DE3F49}" type="pres">
      <dgm:prSet presAssocID="{B52B3073-BF8A-44C7-A100-CECA63564B7B}" presName="parentLin" presStyleCnt="0"/>
      <dgm:spPr/>
    </dgm:pt>
    <dgm:pt modelId="{3782819A-FE72-47FB-B6CC-2AAA773D0C3C}" type="pres">
      <dgm:prSet presAssocID="{B52B3073-BF8A-44C7-A100-CECA63564B7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EBB716C-C168-4D5E-A859-937203D3B681}" type="pres">
      <dgm:prSet presAssocID="{B52B3073-BF8A-44C7-A100-CECA63564B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6AD29-4084-4228-A938-35428DD38019}" type="pres">
      <dgm:prSet presAssocID="{B52B3073-BF8A-44C7-A100-CECA63564B7B}" presName="negativeSpace" presStyleCnt="0"/>
      <dgm:spPr/>
    </dgm:pt>
    <dgm:pt modelId="{E99CB303-DA5B-4F4C-97F4-A81BF872C0E4}" type="pres">
      <dgm:prSet presAssocID="{B52B3073-BF8A-44C7-A100-CECA63564B7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7CEDA-290B-4F18-8678-6B2C15EB8568}" type="pres">
      <dgm:prSet presAssocID="{0D2B2127-9BA9-4F07-B83E-A18BD0485A5B}" presName="spaceBetweenRectangles" presStyleCnt="0"/>
      <dgm:spPr/>
    </dgm:pt>
    <dgm:pt modelId="{8E6633C8-EDC6-46B0-99A1-D2B83E09D8FC}" type="pres">
      <dgm:prSet presAssocID="{8243D998-F5A1-47B5-A197-B1244FEEC1E5}" presName="parentLin" presStyleCnt="0"/>
      <dgm:spPr/>
    </dgm:pt>
    <dgm:pt modelId="{A889A83E-C1E9-4E30-8923-C909ADA19A42}" type="pres">
      <dgm:prSet presAssocID="{8243D998-F5A1-47B5-A197-B1244FEEC1E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CEE19BF-B317-4A4B-B117-A4670FB1DBBC}" type="pres">
      <dgm:prSet presAssocID="{8243D998-F5A1-47B5-A197-B1244FEEC1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F893E-D600-4152-BE63-587C1BDCA8FD}" type="pres">
      <dgm:prSet presAssocID="{8243D998-F5A1-47B5-A197-B1244FEEC1E5}" presName="negativeSpace" presStyleCnt="0"/>
      <dgm:spPr/>
    </dgm:pt>
    <dgm:pt modelId="{66EEF311-8DE8-448B-8E3A-39FF9D58C86C}" type="pres">
      <dgm:prSet presAssocID="{8243D998-F5A1-47B5-A197-B1244FEEC1E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31DBC-F526-41BF-94BC-D7C2D7F919C9}" type="pres">
      <dgm:prSet presAssocID="{132E2CFF-9F3C-4F30-A3F9-82ED5683480B}" presName="spaceBetweenRectangles" presStyleCnt="0"/>
      <dgm:spPr/>
    </dgm:pt>
    <dgm:pt modelId="{1667DFA0-A7F7-4CAB-83BD-DECFAFFECA77}" type="pres">
      <dgm:prSet presAssocID="{4BC5E564-E750-4E5C-A553-EC5DB74DE121}" presName="parentLin" presStyleCnt="0"/>
      <dgm:spPr/>
    </dgm:pt>
    <dgm:pt modelId="{8FB3CC5A-8F83-4C28-8606-F5531306B96C}" type="pres">
      <dgm:prSet presAssocID="{4BC5E564-E750-4E5C-A553-EC5DB74DE12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4660C6C-44B4-4E43-9D86-340B76B56F02}" type="pres">
      <dgm:prSet presAssocID="{4BC5E564-E750-4E5C-A553-EC5DB74DE1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C103E-FFB3-4F73-BC62-2E49FE49F8C3}" type="pres">
      <dgm:prSet presAssocID="{4BC5E564-E750-4E5C-A553-EC5DB74DE121}" presName="negativeSpace" presStyleCnt="0"/>
      <dgm:spPr/>
    </dgm:pt>
    <dgm:pt modelId="{196BF947-4831-466A-AE54-57BBA77DD50F}" type="pres">
      <dgm:prSet presAssocID="{4BC5E564-E750-4E5C-A553-EC5DB74DE12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0CB8A2-BA5A-494A-AA55-B797F6F47919}" type="presOf" srcId="{51355AF8-D79F-4365-B5D3-24242E4297A6}" destId="{66EEF311-8DE8-448B-8E3A-39FF9D58C86C}" srcOrd="0" destOrd="2" presId="urn:microsoft.com/office/officeart/2005/8/layout/list1"/>
    <dgm:cxn modelId="{EF0279F8-8D91-49EC-B7D7-0DD79BC6C212}" type="presOf" srcId="{F9BC1421-30F7-4ADB-BE28-28E230ADA3E7}" destId="{196BF947-4831-466A-AE54-57BBA77DD50F}" srcOrd="0" destOrd="2" presId="urn:microsoft.com/office/officeart/2005/8/layout/list1"/>
    <dgm:cxn modelId="{236CA5D9-14D9-4776-8118-CCE06A377CE2}" srcId="{8243D998-F5A1-47B5-A197-B1244FEEC1E5}" destId="{7E7CD5FF-F351-4A2F-9E5B-521CCAA07E4F}" srcOrd="1" destOrd="0" parTransId="{D27C5A10-B418-47F5-9F2B-10E64B639240}" sibTransId="{E3E3B2E2-C63C-45C2-86BD-592EB237BB50}"/>
    <dgm:cxn modelId="{1D386C40-C1E4-49F0-9D69-848F5706A095}" srcId="{4BC5E564-E750-4E5C-A553-EC5DB74DE121}" destId="{8C6D2023-8FEC-4DBF-BD52-3DF83778D6F0}" srcOrd="1" destOrd="0" parTransId="{FB2E5B67-A3DA-43D2-BC85-75E9D340A17F}" sibTransId="{D22287E3-15A2-4E6F-9C43-7DC90205EE05}"/>
    <dgm:cxn modelId="{AD1E7044-83BE-44BA-A37B-3A200E39170A}" type="presOf" srcId="{B52B3073-BF8A-44C7-A100-CECA63564B7B}" destId="{3782819A-FE72-47FB-B6CC-2AAA773D0C3C}" srcOrd="0" destOrd="0" presId="urn:microsoft.com/office/officeart/2005/8/layout/list1"/>
    <dgm:cxn modelId="{F08D6556-F242-47C5-A37D-332EB7BA6590}" type="presOf" srcId="{8243D998-F5A1-47B5-A197-B1244FEEC1E5}" destId="{5CEE19BF-B317-4A4B-B117-A4670FB1DBBC}" srcOrd="1" destOrd="0" presId="urn:microsoft.com/office/officeart/2005/8/layout/list1"/>
    <dgm:cxn modelId="{AFBD2122-80D6-4A73-88DC-E93A47568821}" type="presOf" srcId="{EF1BD6C2-F9FA-4904-9672-8A1460C063F2}" destId="{E99CB303-DA5B-4F4C-97F4-A81BF872C0E4}" srcOrd="0" destOrd="1" presId="urn:microsoft.com/office/officeart/2005/8/layout/list1"/>
    <dgm:cxn modelId="{7BF280E2-6B28-42EA-A0B3-05E8A1C18EA3}" type="presOf" srcId="{B52B3073-BF8A-44C7-A100-CECA63564B7B}" destId="{BEBB716C-C168-4D5E-A859-937203D3B681}" srcOrd="1" destOrd="0" presId="urn:microsoft.com/office/officeart/2005/8/layout/list1"/>
    <dgm:cxn modelId="{F7769CE3-2CB7-4E01-81DB-A4A0E561A280}" srcId="{F4A6781E-C65C-4395-AB1E-A4CD8A8E2730}" destId="{4BC5E564-E750-4E5C-A553-EC5DB74DE121}" srcOrd="2" destOrd="0" parTransId="{5957EA38-960D-433F-B96B-21E7D21BF9DD}" sibTransId="{AD57AFAD-566C-427E-87A8-AC31B502EA59}"/>
    <dgm:cxn modelId="{448C5333-2913-4DEA-A918-E5F697E478D1}" srcId="{B52B3073-BF8A-44C7-A100-CECA63564B7B}" destId="{26BF966B-24E0-4BE1-958A-8BA7A71674C5}" srcOrd="0" destOrd="0" parTransId="{934AEFD1-2222-44BC-8F35-D4F1663660C6}" sibTransId="{2EEDCB84-C3CA-4560-892E-B03B910978E6}"/>
    <dgm:cxn modelId="{B11F8283-6334-4190-901C-121D4F485458}" type="presOf" srcId="{7E7CD5FF-F351-4A2F-9E5B-521CCAA07E4F}" destId="{66EEF311-8DE8-448B-8E3A-39FF9D58C86C}" srcOrd="0" destOrd="1" presId="urn:microsoft.com/office/officeart/2005/8/layout/list1"/>
    <dgm:cxn modelId="{6142E10D-5624-476B-9F39-6E3C018EA167}" srcId="{F4A6781E-C65C-4395-AB1E-A4CD8A8E2730}" destId="{8243D998-F5A1-47B5-A197-B1244FEEC1E5}" srcOrd="1" destOrd="0" parTransId="{2F9896E4-6FBD-4FEF-A4DE-4244B1A3E907}" sibTransId="{132E2CFF-9F3C-4F30-A3F9-82ED5683480B}"/>
    <dgm:cxn modelId="{D825FE2F-1590-4714-9BA7-A0840C3D0596}" srcId="{F4A6781E-C65C-4395-AB1E-A4CD8A8E2730}" destId="{B52B3073-BF8A-44C7-A100-CECA63564B7B}" srcOrd="0" destOrd="0" parTransId="{FF4EDDAC-6787-461E-971C-048BDD9494C8}" sibTransId="{0D2B2127-9BA9-4F07-B83E-A18BD0485A5B}"/>
    <dgm:cxn modelId="{3AAA9888-6955-4518-AE9B-9904CE4006D4}" type="presOf" srcId="{F2E41594-9666-484F-9630-F50CB424DBE8}" destId="{196BF947-4831-466A-AE54-57BBA77DD50F}" srcOrd="0" destOrd="0" presId="urn:microsoft.com/office/officeart/2005/8/layout/list1"/>
    <dgm:cxn modelId="{929CD032-16A5-49B6-A78B-DAD8FAD0246A}" type="presOf" srcId="{F4A6781E-C65C-4395-AB1E-A4CD8A8E2730}" destId="{33DE51EB-ED8D-482A-AFE6-E0CAF111EEDD}" srcOrd="0" destOrd="0" presId="urn:microsoft.com/office/officeart/2005/8/layout/list1"/>
    <dgm:cxn modelId="{0190738D-6844-428E-AB4F-B7A5659F764D}" type="presOf" srcId="{4BC5E564-E750-4E5C-A553-EC5DB74DE121}" destId="{8FB3CC5A-8F83-4C28-8606-F5531306B96C}" srcOrd="0" destOrd="0" presId="urn:microsoft.com/office/officeart/2005/8/layout/list1"/>
    <dgm:cxn modelId="{713C2DF7-EA3D-49AC-B387-CCA33CD543A1}" srcId="{8243D998-F5A1-47B5-A197-B1244FEEC1E5}" destId="{51355AF8-D79F-4365-B5D3-24242E4297A6}" srcOrd="2" destOrd="0" parTransId="{31E8051B-B5CF-4AF9-9DCA-AEB460199B1E}" sibTransId="{AD1F6A1D-01FA-4E87-A355-3735263FBE6F}"/>
    <dgm:cxn modelId="{1916666A-CBC2-40D6-B6BD-353841C96FDA}" srcId="{4BC5E564-E750-4E5C-A553-EC5DB74DE121}" destId="{F2E41594-9666-484F-9630-F50CB424DBE8}" srcOrd="0" destOrd="0" parTransId="{42879A78-575E-4A9E-9122-19B7E7A9DE18}" sibTransId="{CE06FC19-A73B-4A7F-AC69-A1694022F459}"/>
    <dgm:cxn modelId="{E77A477F-6509-487B-9363-315D737B7004}" type="presOf" srcId="{744EAFC2-BA4E-4423-BDD1-EB581DEDA70F}" destId="{E99CB303-DA5B-4F4C-97F4-A81BF872C0E4}" srcOrd="0" destOrd="2" presId="urn:microsoft.com/office/officeart/2005/8/layout/list1"/>
    <dgm:cxn modelId="{2457E9F5-1699-4784-B577-31D534D98256}" type="presOf" srcId="{4BC5E564-E750-4E5C-A553-EC5DB74DE121}" destId="{44660C6C-44B4-4E43-9D86-340B76B56F02}" srcOrd="1" destOrd="0" presId="urn:microsoft.com/office/officeart/2005/8/layout/list1"/>
    <dgm:cxn modelId="{8BD53DE4-B0D3-46A8-9275-58C8F319AC92}" type="presOf" srcId="{26BF966B-24E0-4BE1-958A-8BA7A71674C5}" destId="{E99CB303-DA5B-4F4C-97F4-A81BF872C0E4}" srcOrd="0" destOrd="0" presId="urn:microsoft.com/office/officeart/2005/8/layout/list1"/>
    <dgm:cxn modelId="{27E9AE30-65BD-4A3B-9A4B-8FD5BC0BC7E8}" srcId="{8243D998-F5A1-47B5-A197-B1244FEEC1E5}" destId="{89C05088-8AB4-47EB-B8A3-ED3744F49314}" srcOrd="0" destOrd="0" parTransId="{63CCCC93-0BC3-4182-9FF3-B8975186A085}" sibTransId="{80758D76-E038-4D4E-8699-A7D641B7D52F}"/>
    <dgm:cxn modelId="{2873CC79-CE19-4EA5-980A-7DE553753EA2}" srcId="{B52B3073-BF8A-44C7-A100-CECA63564B7B}" destId="{744EAFC2-BA4E-4423-BDD1-EB581DEDA70F}" srcOrd="2" destOrd="0" parTransId="{1C79E5C2-A210-40D6-9210-9F26AAC93F6A}" sibTransId="{C0C3A3A9-9F9E-48FC-917C-494B903625A0}"/>
    <dgm:cxn modelId="{555E33F9-F227-4F97-90E1-91970E96CD33}" type="presOf" srcId="{8243D998-F5A1-47B5-A197-B1244FEEC1E5}" destId="{A889A83E-C1E9-4E30-8923-C909ADA19A42}" srcOrd="0" destOrd="0" presId="urn:microsoft.com/office/officeart/2005/8/layout/list1"/>
    <dgm:cxn modelId="{C3323C4C-3554-4DB5-B656-DC333E2B5508}" type="presOf" srcId="{8C6D2023-8FEC-4DBF-BD52-3DF83778D6F0}" destId="{196BF947-4831-466A-AE54-57BBA77DD50F}" srcOrd="0" destOrd="1" presId="urn:microsoft.com/office/officeart/2005/8/layout/list1"/>
    <dgm:cxn modelId="{42916191-63BC-4C58-9685-E71DC1CE077D}" srcId="{4BC5E564-E750-4E5C-A553-EC5DB74DE121}" destId="{F9BC1421-30F7-4ADB-BE28-28E230ADA3E7}" srcOrd="2" destOrd="0" parTransId="{5AF2B7CD-3475-4876-876B-E6E2B7364559}" sibTransId="{219400DC-3721-46A2-B5D4-DB457C49449A}"/>
    <dgm:cxn modelId="{361AC36D-8E01-4C77-8A99-BD0987755110}" type="presOf" srcId="{89C05088-8AB4-47EB-B8A3-ED3744F49314}" destId="{66EEF311-8DE8-448B-8E3A-39FF9D58C86C}" srcOrd="0" destOrd="0" presId="urn:microsoft.com/office/officeart/2005/8/layout/list1"/>
    <dgm:cxn modelId="{64CFECFB-B3CF-4B95-BA65-81FE3BE3F304}" srcId="{B52B3073-BF8A-44C7-A100-CECA63564B7B}" destId="{EF1BD6C2-F9FA-4904-9672-8A1460C063F2}" srcOrd="1" destOrd="0" parTransId="{9F650C11-87B5-4055-B7A3-E0E360822C36}" sibTransId="{83B98772-7DC2-4652-BC72-A44BBB04F0B8}"/>
    <dgm:cxn modelId="{4B6066DB-FF6D-4A7F-A112-7A5400804AED}" type="presParOf" srcId="{33DE51EB-ED8D-482A-AFE6-E0CAF111EEDD}" destId="{F1E7F94D-80B9-4024-A326-131261DE3F49}" srcOrd="0" destOrd="0" presId="urn:microsoft.com/office/officeart/2005/8/layout/list1"/>
    <dgm:cxn modelId="{D140F9BE-FBC6-4825-AE4F-2FFFB53336CC}" type="presParOf" srcId="{F1E7F94D-80B9-4024-A326-131261DE3F49}" destId="{3782819A-FE72-47FB-B6CC-2AAA773D0C3C}" srcOrd="0" destOrd="0" presId="urn:microsoft.com/office/officeart/2005/8/layout/list1"/>
    <dgm:cxn modelId="{A8007905-D5BD-4292-969D-03762077625C}" type="presParOf" srcId="{F1E7F94D-80B9-4024-A326-131261DE3F49}" destId="{BEBB716C-C168-4D5E-A859-937203D3B681}" srcOrd="1" destOrd="0" presId="urn:microsoft.com/office/officeart/2005/8/layout/list1"/>
    <dgm:cxn modelId="{1FB89721-5421-4A53-9D0C-6A6BDB05375E}" type="presParOf" srcId="{33DE51EB-ED8D-482A-AFE6-E0CAF111EEDD}" destId="{6726AD29-4084-4228-A938-35428DD38019}" srcOrd="1" destOrd="0" presId="urn:microsoft.com/office/officeart/2005/8/layout/list1"/>
    <dgm:cxn modelId="{2B356217-5F29-428F-9CCE-664BB49E0429}" type="presParOf" srcId="{33DE51EB-ED8D-482A-AFE6-E0CAF111EEDD}" destId="{E99CB303-DA5B-4F4C-97F4-A81BF872C0E4}" srcOrd="2" destOrd="0" presId="urn:microsoft.com/office/officeart/2005/8/layout/list1"/>
    <dgm:cxn modelId="{4B30D9FD-5AA6-43DB-B77D-A749262CE786}" type="presParOf" srcId="{33DE51EB-ED8D-482A-AFE6-E0CAF111EEDD}" destId="{B1B7CEDA-290B-4F18-8678-6B2C15EB8568}" srcOrd="3" destOrd="0" presId="urn:microsoft.com/office/officeart/2005/8/layout/list1"/>
    <dgm:cxn modelId="{787AD749-0E28-4F93-9BDC-66D56817DFDB}" type="presParOf" srcId="{33DE51EB-ED8D-482A-AFE6-E0CAF111EEDD}" destId="{8E6633C8-EDC6-46B0-99A1-D2B83E09D8FC}" srcOrd="4" destOrd="0" presId="urn:microsoft.com/office/officeart/2005/8/layout/list1"/>
    <dgm:cxn modelId="{4CCAC1B0-D834-4BC0-B185-00796307A2DB}" type="presParOf" srcId="{8E6633C8-EDC6-46B0-99A1-D2B83E09D8FC}" destId="{A889A83E-C1E9-4E30-8923-C909ADA19A42}" srcOrd="0" destOrd="0" presId="urn:microsoft.com/office/officeart/2005/8/layout/list1"/>
    <dgm:cxn modelId="{4C04D298-949D-4653-ABC0-A455280D66F3}" type="presParOf" srcId="{8E6633C8-EDC6-46B0-99A1-D2B83E09D8FC}" destId="{5CEE19BF-B317-4A4B-B117-A4670FB1DBBC}" srcOrd="1" destOrd="0" presId="urn:microsoft.com/office/officeart/2005/8/layout/list1"/>
    <dgm:cxn modelId="{B8291583-9A9D-4EFC-83AD-162EE789607E}" type="presParOf" srcId="{33DE51EB-ED8D-482A-AFE6-E0CAF111EEDD}" destId="{E18F893E-D600-4152-BE63-587C1BDCA8FD}" srcOrd="5" destOrd="0" presId="urn:microsoft.com/office/officeart/2005/8/layout/list1"/>
    <dgm:cxn modelId="{24A4D4E2-B55F-4D95-8AFF-E69F5164CB95}" type="presParOf" srcId="{33DE51EB-ED8D-482A-AFE6-E0CAF111EEDD}" destId="{66EEF311-8DE8-448B-8E3A-39FF9D58C86C}" srcOrd="6" destOrd="0" presId="urn:microsoft.com/office/officeart/2005/8/layout/list1"/>
    <dgm:cxn modelId="{C18310F9-09AE-40AB-B341-9C5CE7BC54F6}" type="presParOf" srcId="{33DE51EB-ED8D-482A-AFE6-E0CAF111EEDD}" destId="{E2F31DBC-F526-41BF-94BC-D7C2D7F919C9}" srcOrd="7" destOrd="0" presId="urn:microsoft.com/office/officeart/2005/8/layout/list1"/>
    <dgm:cxn modelId="{5F591C99-946E-4494-99E1-C38A877395E7}" type="presParOf" srcId="{33DE51EB-ED8D-482A-AFE6-E0CAF111EEDD}" destId="{1667DFA0-A7F7-4CAB-83BD-DECFAFFECA77}" srcOrd="8" destOrd="0" presId="urn:microsoft.com/office/officeart/2005/8/layout/list1"/>
    <dgm:cxn modelId="{A82CE165-D626-4DE1-B9CF-4B0141676494}" type="presParOf" srcId="{1667DFA0-A7F7-4CAB-83BD-DECFAFFECA77}" destId="{8FB3CC5A-8F83-4C28-8606-F5531306B96C}" srcOrd="0" destOrd="0" presId="urn:microsoft.com/office/officeart/2005/8/layout/list1"/>
    <dgm:cxn modelId="{794371BD-4CF1-457C-B0BF-39FC6F5D0CFA}" type="presParOf" srcId="{1667DFA0-A7F7-4CAB-83BD-DECFAFFECA77}" destId="{44660C6C-44B4-4E43-9D86-340B76B56F02}" srcOrd="1" destOrd="0" presId="urn:microsoft.com/office/officeart/2005/8/layout/list1"/>
    <dgm:cxn modelId="{1FA11E4A-3916-40FC-B781-126A65D6DAA2}" type="presParOf" srcId="{33DE51EB-ED8D-482A-AFE6-E0CAF111EEDD}" destId="{C11C103E-FFB3-4F73-BC62-2E49FE49F8C3}" srcOrd="9" destOrd="0" presId="urn:microsoft.com/office/officeart/2005/8/layout/list1"/>
    <dgm:cxn modelId="{EE34DFD5-C0DB-43CD-9979-C01586279A47}" type="presParOf" srcId="{33DE51EB-ED8D-482A-AFE6-E0CAF111EEDD}" destId="{196BF947-4831-466A-AE54-57BBA77DD5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F23AE8-570C-4EE6-A0F2-67942B60FF1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85C62D-32FC-4BFB-95F0-0ECAB9073941}">
      <dgm:prSet/>
      <dgm:spPr/>
      <dgm:t>
        <a:bodyPr/>
        <a:lstStyle/>
        <a:p>
          <a:pPr rtl="0"/>
          <a:r>
            <a:rPr lang="en-US" smtClean="0"/>
            <a:t>Leadership Team</a:t>
          </a:r>
          <a:endParaRPr lang="en-US"/>
        </a:p>
      </dgm:t>
    </dgm:pt>
    <dgm:pt modelId="{F2FE2035-700C-4E5E-8FA7-FE9F75B7FC3C}" type="parTrans" cxnId="{4D60611A-CF72-4304-B134-8C0523881BDE}">
      <dgm:prSet/>
      <dgm:spPr/>
      <dgm:t>
        <a:bodyPr/>
        <a:lstStyle/>
        <a:p>
          <a:endParaRPr lang="en-US"/>
        </a:p>
      </dgm:t>
    </dgm:pt>
    <dgm:pt modelId="{F220FBF2-648A-458B-B8E5-781BAC2BEDF2}" type="sibTrans" cxnId="{4D60611A-CF72-4304-B134-8C0523881BDE}">
      <dgm:prSet/>
      <dgm:spPr/>
      <dgm:t>
        <a:bodyPr/>
        <a:lstStyle/>
        <a:p>
          <a:endParaRPr lang="en-US"/>
        </a:p>
      </dgm:t>
    </dgm:pt>
    <dgm:pt modelId="{E77A73A9-295D-4928-9DFD-EE98C1083716}">
      <dgm:prSet custT="1"/>
      <dgm:spPr/>
      <dgm:t>
        <a:bodyPr/>
        <a:lstStyle/>
        <a:p>
          <a:pPr rtl="0"/>
          <a:r>
            <a:rPr lang="en-US" sz="2000" dirty="0" smtClean="0"/>
            <a:t>Core city health and housing agencies</a:t>
          </a:r>
          <a:endParaRPr lang="en-US" sz="2000" dirty="0"/>
        </a:p>
      </dgm:t>
    </dgm:pt>
    <dgm:pt modelId="{EAF33688-E342-401A-A4B5-7E5834FA49A1}" type="parTrans" cxnId="{5A7CB418-BEB7-4C69-8D21-570EA1988C36}">
      <dgm:prSet/>
      <dgm:spPr/>
      <dgm:t>
        <a:bodyPr/>
        <a:lstStyle/>
        <a:p>
          <a:endParaRPr lang="en-US"/>
        </a:p>
      </dgm:t>
    </dgm:pt>
    <dgm:pt modelId="{54465BAC-F2D4-4B59-A301-E0C309B2DE33}" type="sibTrans" cxnId="{5A7CB418-BEB7-4C69-8D21-570EA1988C36}">
      <dgm:prSet/>
      <dgm:spPr/>
      <dgm:t>
        <a:bodyPr/>
        <a:lstStyle/>
        <a:p>
          <a:endParaRPr lang="en-US"/>
        </a:p>
      </dgm:t>
    </dgm:pt>
    <dgm:pt modelId="{4E65847B-6639-4ED4-9A3A-C7A1799E2427}">
      <dgm:prSet custT="1"/>
      <dgm:spPr/>
      <dgm:t>
        <a:bodyPr/>
        <a:lstStyle/>
        <a:p>
          <a:pPr rtl="0"/>
          <a:r>
            <a:rPr lang="en-US" sz="2000" dirty="0" smtClean="0"/>
            <a:t>Non-profit healthy housing leader</a:t>
          </a:r>
          <a:endParaRPr lang="en-US" sz="2000" dirty="0"/>
        </a:p>
      </dgm:t>
    </dgm:pt>
    <dgm:pt modelId="{99EE8814-77BA-49AD-B868-3AE92CFCA736}" type="parTrans" cxnId="{603B8DE6-6A39-4DEB-A746-2CD6363A8582}">
      <dgm:prSet/>
      <dgm:spPr/>
      <dgm:t>
        <a:bodyPr/>
        <a:lstStyle/>
        <a:p>
          <a:endParaRPr lang="en-US"/>
        </a:p>
      </dgm:t>
    </dgm:pt>
    <dgm:pt modelId="{4B24D19B-D832-48C2-A979-2C88E729A040}" type="sibTrans" cxnId="{603B8DE6-6A39-4DEB-A746-2CD6363A8582}">
      <dgm:prSet/>
      <dgm:spPr/>
      <dgm:t>
        <a:bodyPr/>
        <a:lstStyle/>
        <a:p>
          <a:endParaRPr lang="en-US"/>
        </a:p>
      </dgm:t>
    </dgm:pt>
    <dgm:pt modelId="{B5063E6E-44F3-49A3-B20B-9022D68D40E2}">
      <dgm:prSet/>
      <dgm:spPr/>
      <dgm:t>
        <a:bodyPr/>
        <a:lstStyle/>
        <a:p>
          <a:pPr rtl="0"/>
          <a:r>
            <a:rPr lang="en-US" smtClean="0"/>
            <a:t>Management Network</a:t>
          </a:r>
          <a:endParaRPr lang="en-US"/>
        </a:p>
      </dgm:t>
    </dgm:pt>
    <dgm:pt modelId="{5BF64933-9D5F-44D0-8AC0-CFE9E93B5F39}" type="parTrans" cxnId="{DBE91D81-54C9-4186-8D37-9ECFE3C27BBA}">
      <dgm:prSet/>
      <dgm:spPr/>
      <dgm:t>
        <a:bodyPr/>
        <a:lstStyle/>
        <a:p>
          <a:endParaRPr lang="en-US"/>
        </a:p>
      </dgm:t>
    </dgm:pt>
    <dgm:pt modelId="{0C708659-E2D6-4F6E-8511-B4CFFE03C358}" type="sibTrans" cxnId="{DBE91D81-54C9-4186-8D37-9ECFE3C27BBA}">
      <dgm:prSet/>
      <dgm:spPr/>
      <dgm:t>
        <a:bodyPr/>
        <a:lstStyle/>
        <a:p>
          <a:endParaRPr lang="en-US"/>
        </a:p>
      </dgm:t>
    </dgm:pt>
    <dgm:pt modelId="{66BF1D06-FA13-4D53-BA9A-07C450E8924A}">
      <dgm:prSet custT="1"/>
      <dgm:spPr/>
      <dgm:t>
        <a:bodyPr/>
        <a:lstStyle/>
        <a:p>
          <a:pPr rtl="0"/>
          <a:r>
            <a:rPr lang="en-US" sz="2000" dirty="0" smtClean="0"/>
            <a:t>Philanthropic convener</a:t>
          </a:r>
          <a:endParaRPr lang="en-US" sz="2000" dirty="0"/>
        </a:p>
      </dgm:t>
    </dgm:pt>
    <dgm:pt modelId="{BD536181-D3B5-4E89-9494-B1211B8D09F9}" type="parTrans" cxnId="{0E9DD58B-805E-493D-A82A-8C09CDC202C5}">
      <dgm:prSet/>
      <dgm:spPr/>
      <dgm:t>
        <a:bodyPr/>
        <a:lstStyle/>
        <a:p>
          <a:endParaRPr lang="en-US"/>
        </a:p>
      </dgm:t>
    </dgm:pt>
    <dgm:pt modelId="{738B3FE2-1670-412E-9527-9912147674A4}" type="sibTrans" cxnId="{0E9DD58B-805E-493D-A82A-8C09CDC202C5}">
      <dgm:prSet/>
      <dgm:spPr/>
      <dgm:t>
        <a:bodyPr/>
        <a:lstStyle/>
        <a:p>
          <a:endParaRPr lang="en-US"/>
        </a:p>
      </dgm:t>
    </dgm:pt>
    <dgm:pt modelId="{AC642E65-EED6-4047-ADD0-95293F3204E4}">
      <dgm:prSet custT="1"/>
      <dgm:spPr/>
      <dgm:t>
        <a:bodyPr/>
        <a:lstStyle/>
        <a:p>
          <a:pPr rtl="0"/>
          <a:r>
            <a:rPr lang="en-US" sz="2000" dirty="0" smtClean="0"/>
            <a:t>Partner and funding identification</a:t>
          </a:r>
          <a:endParaRPr lang="en-US" sz="2000" dirty="0"/>
        </a:p>
      </dgm:t>
    </dgm:pt>
    <dgm:pt modelId="{9BC94775-C412-4CC7-9689-52B044C896F9}" type="parTrans" cxnId="{72557D40-9BEC-4D6C-8743-C8335E6A4C43}">
      <dgm:prSet/>
      <dgm:spPr/>
      <dgm:t>
        <a:bodyPr/>
        <a:lstStyle/>
        <a:p>
          <a:endParaRPr lang="en-US"/>
        </a:p>
      </dgm:t>
    </dgm:pt>
    <dgm:pt modelId="{8E1D5676-DA23-483F-833F-E3AE412C20A7}" type="sibTrans" cxnId="{72557D40-9BEC-4D6C-8743-C8335E6A4C43}">
      <dgm:prSet/>
      <dgm:spPr/>
      <dgm:t>
        <a:bodyPr/>
        <a:lstStyle/>
        <a:p>
          <a:endParaRPr lang="en-US"/>
        </a:p>
      </dgm:t>
    </dgm:pt>
    <dgm:pt modelId="{FFC45283-FCE6-47C0-949C-3E3FDF051503}">
      <dgm:prSet custT="1"/>
      <dgm:spPr/>
      <dgm:t>
        <a:bodyPr/>
        <a:lstStyle/>
        <a:p>
          <a:pPr rtl="0"/>
          <a:r>
            <a:rPr lang="en-US" sz="2000" dirty="0" smtClean="0"/>
            <a:t>Policy and system change</a:t>
          </a:r>
          <a:endParaRPr lang="en-US" sz="2000" dirty="0"/>
        </a:p>
      </dgm:t>
    </dgm:pt>
    <dgm:pt modelId="{DEDBD804-BF23-4CCB-882F-1ABB6AF8DC58}" type="parTrans" cxnId="{AC9AD89E-1C4F-4361-99EA-0A59B546CEC8}">
      <dgm:prSet/>
      <dgm:spPr/>
      <dgm:t>
        <a:bodyPr/>
        <a:lstStyle/>
        <a:p>
          <a:endParaRPr lang="en-US"/>
        </a:p>
      </dgm:t>
    </dgm:pt>
    <dgm:pt modelId="{06BD4AB6-8F91-492E-9676-C43264156A69}" type="sibTrans" cxnId="{AC9AD89E-1C4F-4361-99EA-0A59B546CEC8}">
      <dgm:prSet/>
      <dgm:spPr/>
      <dgm:t>
        <a:bodyPr/>
        <a:lstStyle/>
        <a:p>
          <a:endParaRPr lang="en-US"/>
        </a:p>
      </dgm:t>
    </dgm:pt>
    <dgm:pt modelId="{6E2AB6EB-E839-412B-BA81-B89C2382F01D}">
      <dgm:prSet/>
      <dgm:spPr/>
      <dgm:t>
        <a:bodyPr/>
        <a:lstStyle/>
        <a:p>
          <a:pPr rtl="0"/>
          <a:r>
            <a:rPr lang="en-US" smtClean="0"/>
            <a:t>Operating Network</a:t>
          </a:r>
          <a:endParaRPr lang="en-US"/>
        </a:p>
      </dgm:t>
    </dgm:pt>
    <dgm:pt modelId="{823CE70F-4163-4A90-93D5-C5DC1EE55732}" type="parTrans" cxnId="{3188EE12-B888-4F87-9DA6-24A5D0679489}">
      <dgm:prSet/>
      <dgm:spPr/>
      <dgm:t>
        <a:bodyPr/>
        <a:lstStyle/>
        <a:p>
          <a:endParaRPr lang="en-US"/>
        </a:p>
      </dgm:t>
    </dgm:pt>
    <dgm:pt modelId="{CA8301D3-5FBE-4C80-BE98-B945EAA463AD}" type="sibTrans" cxnId="{3188EE12-B888-4F87-9DA6-24A5D0679489}">
      <dgm:prSet/>
      <dgm:spPr/>
      <dgm:t>
        <a:bodyPr/>
        <a:lstStyle/>
        <a:p>
          <a:endParaRPr lang="en-US"/>
        </a:p>
      </dgm:t>
    </dgm:pt>
    <dgm:pt modelId="{FB2FD706-C03A-495B-8896-7B7D96B153BA}">
      <dgm:prSet custT="1"/>
      <dgm:spPr/>
      <dgm:t>
        <a:bodyPr/>
        <a:lstStyle/>
        <a:p>
          <a:pPr rtl="0"/>
          <a:r>
            <a:rPr lang="en-US" sz="2000" dirty="0" smtClean="0"/>
            <a:t>Referral processes</a:t>
          </a:r>
          <a:endParaRPr lang="en-US" sz="2000" dirty="0"/>
        </a:p>
      </dgm:t>
    </dgm:pt>
    <dgm:pt modelId="{4E7D7F18-7B0A-4932-A022-AEAD23CA9218}" type="parTrans" cxnId="{C7700BA9-3201-43FE-973F-2E62E1E1D4B4}">
      <dgm:prSet/>
      <dgm:spPr/>
      <dgm:t>
        <a:bodyPr/>
        <a:lstStyle/>
        <a:p>
          <a:endParaRPr lang="en-US"/>
        </a:p>
      </dgm:t>
    </dgm:pt>
    <dgm:pt modelId="{58260F68-A974-41AB-B416-5CF88B97DFDE}" type="sibTrans" cxnId="{C7700BA9-3201-43FE-973F-2E62E1E1D4B4}">
      <dgm:prSet/>
      <dgm:spPr/>
      <dgm:t>
        <a:bodyPr/>
        <a:lstStyle/>
        <a:p>
          <a:endParaRPr lang="en-US"/>
        </a:p>
      </dgm:t>
    </dgm:pt>
    <dgm:pt modelId="{5D02AF9C-E88F-4B10-811F-17047C752663}">
      <dgm:prSet custT="1"/>
      <dgm:spPr/>
      <dgm:t>
        <a:bodyPr/>
        <a:lstStyle/>
        <a:p>
          <a:pPr rtl="0"/>
          <a:r>
            <a:rPr lang="en-US" sz="2000" dirty="0" smtClean="0"/>
            <a:t>Case tracking</a:t>
          </a:r>
          <a:endParaRPr lang="en-US" sz="2000" dirty="0"/>
        </a:p>
      </dgm:t>
    </dgm:pt>
    <dgm:pt modelId="{B96F1B83-1E15-4261-88B3-55530E150AD3}" type="parTrans" cxnId="{53770EC4-68A6-45DB-8497-2397524ED10A}">
      <dgm:prSet/>
      <dgm:spPr/>
      <dgm:t>
        <a:bodyPr/>
        <a:lstStyle/>
        <a:p>
          <a:endParaRPr lang="en-US"/>
        </a:p>
      </dgm:t>
    </dgm:pt>
    <dgm:pt modelId="{2157AE52-8295-4909-A05D-B2B94C3C3F43}" type="sibTrans" cxnId="{53770EC4-68A6-45DB-8497-2397524ED10A}">
      <dgm:prSet/>
      <dgm:spPr/>
      <dgm:t>
        <a:bodyPr/>
        <a:lstStyle/>
        <a:p>
          <a:endParaRPr lang="en-US"/>
        </a:p>
      </dgm:t>
    </dgm:pt>
    <dgm:pt modelId="{724E791A-FA47-47FD-AE1E-FC83A28DE138}">
      <dgm:prSet custT="1"/>
      <dgm:spPr/>
      <dgm:t>
        <a:bodyPr/>
        <a:lstStyle/>
        <a:p>
          <a:pPr rtl="0"/>
          <a:r>
            <a:rPr lang="en-US" sz="2000" dirty="0" smtClean="0"/>
            <a:t>Audit/scope coordination</a:t>
          </a:r>
          <a:endParaRPr lang="en-US" sz="2000" dirty="0"/>
        </a:p>
      </dgm:t>
    </dgm:pt>
    <dgm:pt modelId="{703380B3-B949-43A0-ACE0-ACA16534970E}" type="parTrans" cxnId="{F1B5940C-A999-4793-8DC2-74E642D88ACD}">
      <dgm:prSet/>
      <dgm:spPr/>
      <dgm:t>
        <a:bodyPr/>
        <a:lstStyle/>
        <a:p>
          <a:endParaRPr lang="en-US"/>
        </a:p>
      </dgm:t>
    </dgm:pt>
    <dgm:pt modelId="{B2B2A2E2-CAAC-44A0-A0AA-1A35369175E6}" type="sibTrans" cxnId="{F1B5940C-A999-4793-8DC2-74E642D88ACD}">
      <dgm:prSet/>
      <dgm:spPr/>
      <dgm:t>
        <a:bodyPr/>
        <a:lstStyle/>
        <a:p>
          <a:endParaRPr lang="en-US"/>
        </a:p>
      </dgm:t>
    </dgm:pt>
    <dgm:pt modelId="{D29E0150-FAB3-4B3F-B18D-B2DC825A2D72}">
      <dgm:prSet/>
      <dgm:spPr/>
      <dgm:t>
        <a:bodyPr/>
        <a:lstStyle/>
        <a:p>
          <a:pPr rtl="0"/>
          <a:r>
            <a:rPr lang="en-US" smtClean="0"/>
            <a:t>Partners and Stakeholders</a:t>
          </a:r>
          <a:endParaRPr lang="en-US"/>
        </a:p>
      </dgm:t>
    </dgm:pt>
    <dgm:pt modelId="{1700F2D8-939A-41A6-8439-9AB2399F33F9}" type="parTrans" cxnId="{D3705077-76EE-4B76-8C03-B270579432A8}">
      <dgm:prSet/>
      <dgm:spPr/>
      <dgm:t>
        <a:bodyPr/>
        <a:lstStyle/>
        <a:p>
          <a:endParaRPr lang="en-US"/>
        </a:p>
      </dgm:t>
    </dgm:pt>
    <dgm:pt modelId="{9C172C1E-870F-4FBF-9AF9-B3BD0DA60EB2}" type="sibTrans" cxnId="{D3705077-76EE-4B76-8C03-B270579432A8}">
      <dgm:prSet/>
      <dgm:spPr/>
      <dgm:t>
        <a:bodyPr/>
        <a:lstStyle/>
        <a:p>
          <a:endParaRPr lang="en-US"/>
        </a:p>
      </dgm:t>
    </dgm:pt>
    <dgm:pt modelId="{15F8ED03-1FA3-4327-8790-4E4A51EA7EF0}">
      <dgm:prSet custT="1"/>
      <dgm:spPr/>
      <dgm:t>
        <a:bodyPr/>
        <a:lstStyle/>
        <a:p>
          <a:pPr rtl="0"/>
          <a:r>
            <a:rPr lang="en-US" sz="2000" dirty="0" smtClean="0"/>
            <a:t>External collaborators</a:t>
          </a:r>
          <a:endParaRPr lang="en-US" sz="2000" dirty="0"/>
        </a:p>
      </dgm:t>
    </dgm:pt>
    <dgm:pt modelId="{F64C2A88-980F-4911-BFBD-B6722D12DC74}" type="parTrans" cxnId="{42E2A604-D2C9-4789-B804-C129D3807369}">
      <dgm:prSet/>
      <dgm:spPr/>
      <dgm:t>
        <a:bodyPr/>
        <a:lstStyle/>
        <a:p>
          <a:endParaRPr lang="en-US"/>
        </a:p>
      </dgm:t>
    </dgm:pt>
    <dgm:pt modelId="{D71D21A4-F120-495D-A3CC-6D58DA62897E}" type="sibTrans" cxnId="{42E2A604-D2C9-4789-B804-C129D3807369}">
      <dgm:prSet/>
      <dgm:spPr/>
      <dgm:t>
        <a:bodyPr/>
        <a:lstStyle/>
        <a:p>
          <a:endParaRPr lang="en-US"/>
        </a:p>
      </dgm:t>
    </dgm:pt>
    <dgm:pt modelId="{FC14B83A-EA58-4B01-BB02-4684AD50688B}">
      <dgm:prSet custT="1"/>
      <dgm:spPr/>
      <dgm:t>
        <a:bodyPr/>
        <a:lstStyle/>
        <a:p>
          <a:pPr rtl="0"/>
          <a:r>
            <a:rPr lang="en-US" sz="2000" dirty="0" smtClean="0"/>
            <a:t>Intersection of energy/healthy housing with other program services</a:t>
          </a:r>
          <a:endParaRPr lang="en-US" sz="2000" dirty="0"/>
        </a:p>
      </dgm:t>
    </dgm:pt>
    <dgm:pt modelId="{EED71ABE-3365-4755-A1B0-8595BD399022}" type="parTrans" cxnId="{67491A6D-A46A-4CE2-B6DB-EDE00235EF12}">
      <dgm:prSet/>
      <dgm:spPr/>
      <dgm:t>
        <a:bodyPr/>
        <a:lstStyle/>
        <a:p>
          <a:endParaRPr lang="en-US"/>
        </a:p>
      </dgm:t>
    </dgm:pt>
    <dgm:pt modelId="{A8A24346-6EDF-4026-B263-BBA5D245DE49}" type="sibTrans" cxnId="{67491A6D-A46A-4CE2-B6DB-EDE00235EF12}">
      <dgm:prSet/>
      <dgm:spPr/>
      <dgm:t>
        <a:bodyPr/>
        <a:lstStyle/>
        <a:p>
          <a:endParaRPr lang="en-US"/>
        </a:p>
      </dgm:t>
    </dgm:pt>
    <dgm:pt modelId="{327020DE-9791-4C0D-93CE-5DECA3859EB1}" type="pres">
      <dgm:prSet presAssocID="{3AF23AE8-570C-4EE6-A0F2-67942B60FF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BA4A5B-7A09-4521-B675-9101B2E2291B}" type="pres">
      <dgm:prSet presAssocID="{9F85C62D-32FC-4BFB-95F0-0ECAB9073941}" presName="linNode" presStyleCnt="0"/>
      <dgm:spPr/>
    </dgm:pt>
    <dgm:pt modelId="{60244894-1B8E-460A-8132-785CA1BBA6FE}" type="pres">
      <dgm:prSet presAssocID="{9F85C62D-32FC-4BFB-95F0-0ECAB907394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C0F8E-F7E5-4C84-91FB-B4DE3A7AA736}" type="pres">
      <dgm:prSet presAssocID="{9F85C62D-32FC-4BFB-95F0-0ECAB907394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1D587-5587-4B48-A390-5746BD41A879}" type="pres">
      <dgm:prSet presAssocID="{F220FBF2-648A-458B-B8E5-781BAC2BEDF2}" presName="sp" presStyleCnt="0"/>
      <dgm:spPr/>
    </dgm:pt>
    <dgm:pt modelId="{DCBFB749-348E-45E5-AEEC-3522D7FB8AB2}" type="pres">
      <dgm:prSet presAssocID="{B5063E6E-44F3-49A3-B20B-9022D68D40E2}" presName="linNode" presStyleCnt="0"/>
      <dgm:spPr/>
    </dgm:pt>
    <dgm:pt modelId="{C8129F93-F131-411A-9456-9D4188402B26}" type="pres">
      <dgm:prSet presAssocID="{B5063E6E-44F3-49A3-B20B-9022D68D40E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524C4-E1E6-42E3-A1B8-74AAE3C419C7}" type="pres">
      <dgm:prSet presAssocID="{B5063E6E-44F3-49A3-B20B-9022D68D40E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AC29E-9195-472E-88E4-78225FB7261C}" type="pres">
      <dgm:prSet presAssocID="{0C708659-E2D6-4F6E-8511-B4CFFE03C358}" presName="sp" presStyleCnt="0"/>
      <dgm:spPr/>
    </dgm:pt>
    <dgm:pt modelId="{B5897B85-AB8F-4B6A-B7A8-B0FA07E8435B}" type="pres">
      <dgm:prSet presAssocID="{6E2AB6EB-E839-412B-BA81-B89C2382F01D}" presName="linNode" presStyleCnt="0"/>
      <dgm:spPr/>
    </dgm:pt>
    <dgm:pt modelId="{B2EAB592-FAFA-49E0-A333-1E277140DC3E}" type="pres">
      <dgm:prSet presAssocID="{6E2AB6EB-E839-412B-BA81-B89C2382F01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4E9D5-5ED5-4B49-B75C-0D6708D066C8}" type="pres">
      <dgm:prSet presAssocID="{6E2AB6EB-E839-412B-BA81-B89C2382F01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DB828-196C-4B14-A735-3D38ECA6F750}" type="pres">
      <dgm:prSet presAssocID="{CA8301D3-5FBE-4C80-BE98-B945EAA463AD}" presName="sp" presStyleCnt="0"/>
      <dgm:spPr/>
    </dgm:pt>
    <dgm:pt modelId="{61463067-8F92-4494-B3AE-406F4CDCC5CF}" type="pres">
      <dgm:prSet presAssocID="{D29E0150-FAB3-4B3F-B18D-B2DC825A2D72}" presName="linNode" presStyleCnt="0"/>
      <dgm:spPr/>
    </dgm:pt>
    <dgm:pt modelId="{348FB61E-CD6C-411C-881A-7535543DC87B}" type="pres">
      <dgm:prSet presAssocID="{D29E0150-FAB3-4B3F-B18D-B2DC825A2D7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E1902-EC14-45F1-8065-4B4B644EEF8C}" type="pres">
      <dgm:prSet presAssocID="{D29E0150-FAB3-4B3F-B18D-B2DC825A2D7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DD58B-805E-493D-A82A-8C09CDC202C5}" srcId="{B5063E6E-44F3-49A3-B20B-9022D68D40E2}" destId="{66BF1D06-FA13-4D53-BA9A-07C450E8924A}" srcOrd="0" destOrd="0" parTransId="{BD536181-D3B5-4E89-9494-B1211B8D09F9}" sibTransId="{738B3FE2-1670-412E-9527-9912147674A4}"/>
    <dgm:cxn modelId="{3EA53C93-07A2-424E-9E2A-5D323A80457D}" type="presOf" srcId="{AC642E65-EED6-4047-ADD0-95293F3204E4}" destId="{D7A524C4-E1E6-42E3-A1B8-74AAE3C419C7}" srcOrd="0" destOrd="1" presId="urn:microsoft.com/office/officeart/2005/8/layout/vList5"/>
    <dgm:cxn modelId="{42E2A604-D2C9-4789-B804-C129D3807369}" srcId="{D29E0150-FAB3-4B3F-B18D-B2DC825A2D72}" destId="{15F8ED03-1FA3-4327-8790-4E4A51EA7EF0}" srcOrd="0" destOrd="0" parTransId="{F64C2A88-980F-4911-BFBD-B6722D12DC74}" sibTransId="{D71D21A4-F120-495D-A3CC-6D58DA62897E}"/>
    <dgm:cxn modelId="{AC9AD89E-1C4F-4361-99EA-0A59B546CEC8}" srcId="{B5063E6E-44F3-49A3-B20B-9022D68D40E2}" destId="{FFC45283-FCE6-47C0-949C-3E3FDF051503}" srcOrd="2" destOrd="0" parTransId="{DEDBD804-BF23-4CCB-882F-1ABB6AF8DC58}" sibTransId="{06BD4AB6-8F91-492E-9676-C43264156A69}"/>
    <dgm:cxn modelId="{FFF5EC22-5102-4764-9B47-3FB68E5A8CF8}" type="presOf" srcId="{66BF1D06-FA13-4D53-BA9A-07C450E8924A}" destId="{D7A524C4-E1E6-42E3-A1B8-74AAE3C419C7}" srcOrd="0" destOrd="0" presId="urn:microsoft.com/office/officeart/2005/8/layout/vList5"/>
    <dgm:cxn modelId="{4D60611A-CF72-4304-B134-8C0523881BDE}" srcId="{3AF23AE8-570C-4EE6-A0F2-67942B60FF1B}" destId="{9F85C62D-32FC-4BFB-95F0-0ECAB9073941}" srcOrd="0" destOrd="0" parTransId="{F2FE2035-700C-4E5E-8FA7-FE9F75B7FC3C}" sibTransId="{F220FBF2-648A-458B-B8E5-781BAC2BEDF2}"/>
    <dgm:cxn modelId="{53770EC4-68A6-45DB-8497-2397524ED10A}" srcId="{6E2AB6EB-E839-412B-BA81-B89C2382F01D}" destId="{5D02AF9C-E88F-4B10-811F-17047C752663}" srcOrd="1" destOrd="0" parTransId="{B96F1B83-1E15-4261-88B3-55530E150AD3}" sibTransId="{2157AE52-8295-4909-A05D-B2B94C3C3F43}"/>
    <dgm:cxn modelId="{5A7CB418-BEB7-4C69-8D21-570EA1988C36}" srcId="{9F85C62D-32FC-4BFB-95F0-0ECAB9073941}" destId="{E77A73A9-295D-4928-9DFD-EE98C1083716}" srcOrd="0" destOrd="0" parTransId="{EAF33688-E342-401A-A4B5-7E5834FA49A1}" sibTransId="{54465BAC-F2D4-4B59-A301-E0C309B2DE33}"/>
    <dgm:cxn modelId="{DBE91D81-54C9-4186-8D37-9ECFE3C27BBA}" srcId="{3AF23AE8-570C-4EE6-A0F2-67942B60FF1B}" destId="{B5063E6E-44F3-49A3-B20B-9022D68D40E2}" srcOrd="1" destOrd="0" parTransId="{5BF64933-9D5F-44D0-8AC0-CFE9E93B5F39}" sibTransId="{0C708659-E2D6-4F6E-8511-B4CFFE03C358}"/>
    <dgm:cxn modelId="{3188EE12-B888-4F87-9DA6-24A5D0679489}" srcId="{3AF23AE8-570C-4EE6-A0F2-67942B60FF1B}" destId="{6E2AB6EB-E839-412B-BA81-B89C2382F01D}" srcOrd="2" destOrd="0" parTransId="{823CE70F-4163-4A90-93D5-C5DC1EE55732}" sibTransId="{CA8301D3-5FBE-4C80-BE98-B945EAA463AD}"/>
    <dgm:cxn modelId="{D3705077-76EE-4B76-8C03-B270579432A8}" srcId="{3AF23AE8-570C-4EE6-A0F2-67942B60FF1B}" destId="{D29E0150-FAB3-4B3F-B18D-B2DC825A2D72}" srcOrd="3" destOrd="0" parTransId="{1700F2D8-939A-41A6-8439-9AB2399F33F9}" sibTransId="{9C172C1E-870F-4FBF-9AF9-B3BD0DA60EB2}"/>
    <dgm:cxn modelId="{9EC72253-B95F-49C2-9DB7-5372452FF541}" type="presOf" srcId="{5D02AF9C-E88F-4B10-811F-17047C752663}" destId="{9F14E9D5-5ED5-4B49-B75C-0D6708D066C8}" srcOrd="0" destOrd="1" presId="urn:microsoft.com/office/officeart/2005/8/layout/vList5"/>
    <dgm:cxn modelId="{C4C3704D-DB71-4ECA-91C5-C2CBE2DFC0E5}" type="presOf" srcId="{D29E0150-FAB3-4B3F-B18D-B2DC825A2D72}" destId="{348FB61E-CD6C-411C-881A-7535543DC87B}" srcOrd="0" destOrd="0" presId="urn:microsoft.com/office/officeart/2005/8/layout/vList5"/>
    <dgm:cxn modelId="{72557D40-9BEC-4D6C-8743-C8335E6A4C43}" srcId="{B5063E6E-44F3-49A3-B20B-9022D68D40E2}" destId="{AC642E65-EED6-4047-ADD0-95293F3204E4}" srcOrd="1" destOrd="0" parTransId="{9BC94775-C412-4CC7-9689-52B044C896F9}" sibTransId="{8E1D5676-DA23-483F-833F-E3AE412C20A7}"/>
    <dgm:cxn modelId="{F1B5940C-A999-4793-8DC2-74E642D88ACD}" srcId="{6E2AB6EB-E839-412B-BA81-B89C2382F01D}" destId="{724E791A-FA47-47FD-AE1E-FC83A28DE138}" srcOrd="2" destOrd="0" parTransId="{703380B3-B949-43A0-ACE0-ACA16534970E}" sibTransId="{B2B2A2E2-CAAC-44A0-A0AA-1A35369175E6}"/>
    <dgm:cxn modelId="{C7700BA9-3201-43FE-973F-2E62E1E1D4B4}" srcId="{6E2AB6EB-E839-412B-BA81-B89C2382F01D}" destId="{FB2FD706-C03A-495B-8896-7B7D96B153BA}" srcOrd="0" destOrd="0" parTransId="{4E7D7F18-7B0A-4932-A022-AEAD23CA9218}" sibTransId="{58260F68-A974-41AB-B416-5CF88B97DFDE}"/>
    <dgm:cxn modelId="{54D02B3F-D827-4A56-9435-FF4261F8F703}" type="presOf" srcId="{724E791A-FA47-47FD-AE1E-FC83A28DE138}" destId="{9F14E9D5-5ED5-4B49-B75C-0D6708D066C8}" srcOrd="0" destOrd="2" presId="urn:microsoft.com/office/officeart/2005/8/layout/vList5"/>
    <dgm:cxn modelId="{7E2E733D-0158-40BA-A049-A3A10FEA917D}" type="presOf" srcId="{E77A73A9-295D-4928-9DFD-EE98C1083716}" destId="{CF3C0F8E-F7E5-4C84-91FB-B4DE3A7AA736}" srcOrd="0" destOrd="0" presId="urn:microsoft.com/office/officeart/2005/8/layout/vList5"/>
    <dgm:cxn modelId="{67491A6D-A46A-4CE2-B6DB-EDE00235EF12}" srcId="{D29E0150-FAB3-4B3F-B18D-B2DC825A2D72}" destId="{FC14B83A-EA58-4B01-BB02-4684AD50688B}" srcOrd="1" destOrd="0" parTransId="{EED71ABE-3365-4755-A1B0-8595BD399022}" sibTransId="{A8A24346-6EDF-4026-B263-BBA5D245DE49}"/>
    <dgm:cxn modelId="{4A41985C-8EAC-482E-B991-47D6497CCB1F}" type="presOf" srcId="{6E2AB6EB-E839-412B-BA81-B89C2382F01D}" destId="{B2EAB592-FAFA-49E0-A333-1E277140DC3E}" srcOrd="0" destOrd="0" presId="urn:microsoft.com/office/officeart/2005/8/layout/vList5"/>
    <dgm:cxn modelId="{603B8DE6-6A39-4DEB-A746-2CD6363A8582}" srcId="{9F85C62D-32FC-4BFB-95F0-0ECAB9073941}" destId="{4E65847B-6639-4ED4-9A3A-C7A1799E2427}" srcOrd="1" destOrd="0" parTransId="{99EE8814-77BA-49AD-B868-3AE92CFCA736}" sibTransId="{4B24D19B-D832-48C2-A979-2C88E729A040}"/>
    <dgm:cxn modelId="{6F46D6EE-739A-48DB-8904-8B17CCF62DD3}" type="presOf" srcId="{4E65847B-6639-4ED4-9A3A-C7A1799E2427}" destId="{CF3C0F8E-F7E5-4C84-91FB-B4DE3A7AA736}" srcOrd="0" destOrd="1" presId="urn:microsoft.com/office/officeart/2005/8/layout/vList5"/>
    <dgm:cxn modelId="{3F5E078E-EA84-41CB-9373-BB4D72E6C8D9}" type="presOf" srcId="{FFC45283-FCE6-47C0-949C-3E3FDF051503}" destId="{D7A524C4-E1E6-42E3-A1B8-74AAE3C419C7}" srcOrd="0" destOrd="2" presId="urn:microsoft.com/office/officeart/2005/8/layout/vList5"/>
    <dgm:cxn modelId="{D34C70EF-B2FA-4859-A777-87EE220603F5}" type="presOf" srcId="{FC14B83A-EA58-4B01-BB02-4684AD50688B}" destId="{F6EE1902-EC14-45F1-8065-4B4B644EEF8C}" srcOrd="0" destOrd="1" presId="urn:microsoft.com/office/officeart/2005/8/layout/vList5"/>
    <dgm:cxn modelId="{B085E770-DBE1-4B8C-8348-BFB4AE47A808}" type="presOf" srcId="{B5063E6E-44F3-49A3-B20B-9022D68D40E2}" destId="{C8129F93-F131-411A-9456-9D4188402B26}" srcOrd="0" destOrd="0" presId="urn:microsoft.com/office/officeart/2005/8/layout/vList5"/>
    <dgm:cxn modelId="{40475318-5FB8-47F8-8F8F-02F627B8E54D}" type="presOf" srcId="{15F8ED03-1FA3-4327-8790-4E4A51EA7EF0}" destId="{F6EE1902-EC14-45F1-8065-4B4B644EEF8C}" srcOrd="0" destOrd="0" presId="urn:microsoft.com/office/officeart/2005/8/layout/vList5"/>
    <dgm:cxn modelId="{CFACA4E6-5F50-420F-8E8F-1C98550C8DA9}" type="presOf" srcId="{3AF23AE8-570C-4EE6-A0F2-67942B60FF1B}" destId="{327020DE-9791-4C0D-93CE-5DECA3859EB1}" srcOrd="0" destOrd="0" presId="urn:microsoft.com/office/officeart/2005/8/layout/vList5"/>
    <dgm:cxn modelId="{9EA8116A-D5E3-406D-BC70-E54A2AAD3DC8}" type="presOf" srcId="{9F85C62D-32FC-4BFB-95F0-0ECAB9073941}" destId="{60244894-1B8E-460A-8132-785CA1BBA6FE}" srcOrd="0" destOrd="0" presId="urn:microsoft.com/office/officeart/2005/8/layout/vList5"/>
    <dgm:cxn modelId="{7983F8AB-E610-4491-8ADD-7238F362F050}" type="presOf" srcId="{FB2FD706-C03A-495B-8896-7B7D96B153BA}" destId="{9F14E9D5-5ED5-4B49-B75C-0D6708D066C8}" srcOrd="0" destOrd="0" presId="urn:microsoft.com/office/officeart/2005/8/layout/vList5"/>
    <dgm:cxn modelId="{C60E574B-FE82-4F5F-8094-46AE3B3DE577}" type="presParOf" srcId="{327020DE-9791-4C0D-93CE-5DECA3859EB1}" destId="{C7BA4A5B-7A09-4521-B675-9101B2E2291B}" srcOrd="0" destOrd="0" presId="urn:microsoft.com/office/officeart/2005/8/layout/vList5"/>
    <dgm:cxn modelId="{AA3D6E5A-1301-4D03-ADC8-6B6EA9795162}" type="presParOf" srcId="{C7BA4A5B-7A09-4521-B675-9101B2E2291B}" destId="{60244894-1B8E-460A-8132-785CA1BBA6FE}" srcOrd="0" destOrd="0" presId="urn:microsoft.com/office/officeart/2005/8/layout/vList5"/>
    <dgm:cxn modelId="{4D569D96-45AB-4C7D-A62B-1ED5D20A84D1}" type="presParOf" srcId="{C7BA4A5B-7A09-4521-B675-9101B2E2291B}" destId="{CF3C0F8E-F7E5-4C84-91FB-B4DE3A7AA736}" srcOrd="1" destOrd="0" presId="urn:microsoft.com/office/officeart/2005/8/layout/vList5"/>
    <dgm:cxn modelId="{E9E78E96-630A-4438-88FF-79A084E5D4F2}" type="presParOf" srcId="{327020DE-9791-4C0D-93CE-5DECA3859EB1}" destId="{91D1D587-5587-4B48-A390-5746BD41A879}" srcOrd="1" destOrd="0" presId="urn:microsoft.com/office/officeart/2005/8/layout/vList5"/>
    <dgm:cxn modelId="{A7DCF953-99C3-491E-837A-022A553DDD24}" type="presParOf" srcId="{327020DE-9791-4C0D-93CE-5DECA3859EB1}" destId="{DCBFB749-348E-45E5-AEEC-3522D7FB8AB2}" srcOrd="2" destOrd="0" presId="urn:microsoft.com/office/officeart/2005/8/layout/vList5"/>
    <dgm:cxn modelId="{D32B43B9-5E4F-4209-A4DC-2299F97DB4C1}" type="presParOf" srcId="{DCBFB749-348E-45E5-AEEC-3522D7FB8AB2}" destId="{C8129F93-F131-411A-9456-9D4188402B26}" srcOrd="0" destOrd="0" presId="urn:microsoft.com/office/officeart/2005/8/layout/vList5"/>
    <dgm:cxn modelId="{59B066EF-2A25-42D1-A79B-1F87C7913652}" type="presParOf" srcId="{DCBFB749-348E-45E5-AEEC-3522D7FB8AB2}" destId="{D7A524C4-E1E6-42E3-A1B8-74AAE3C419C7}" srcOrd="1" destOrd="0" presId="urn:microsoft.com/office/officeart/2005/8/layout/vList5"/>
    <dgm:cxn modelId="{49B4F75A-8379-4E6C-B354-11B055FA60EE}" type="presParOf" srcId="{327020DE-9791-4C0D-93CE-5DECA3859EB1}" destId="{CDAAC29E-9195-472E-88E4-78225FB7261C}" srcOrd="3" destOrd="0" presId="urn:microsoft.com/office/officeart/2005/8/layout/vList5"/>
    <dgm:cxn modelId="{DEB3F16E-C37F-499A-85FB-91FCF398C8C2}" type="presParOf" srcId="{327020DE-9791-4C0D-93CE-5DECA3859EB1}" destId="{B5897B85-AB8F-4B6A-B7A8-B0FA07E8435B}" srcOrd="4" destOrd="0" presId="urn:microsoft.com/office/officeart/2005/8/layout/vList5"/>
    <dgm:cxn modelId="{A78CF6FD-84D8-4A78-BA18-4B01477093E1}" type="presParOf" srcId="{B5897B85-AB8F-4B6A-B7A8-B0FA07E8435B}" destId="{B2EAB592-FAFA-49E0-A333-1E277140DC3E}" srcOrd="0" destOrd="0" presId="urn:microsoft.com/office/officeart/2005/8/layout/vList5"/>
    <dgm:cxn modelId="{2C04DEB3-0070-43DB-9739-F7FFADEED975}" type="presParOf" srcId="{B5897B85-AB8F-4B6A-B7A8-B0FA07E8435B}" destId="{9F14E9D5-5ED5-4B49-B75C-0D6708D066C8}" srcOrd="1" destOrd="0" presId="urn:microsoft.com/office/officeart/2005/8/layout/vList5"/>
    <dgm:cxn modelId="{6A6CEBCD-C3B8-42F2-8E0D-AC95C1E712BA}" type="presParOf" srcId="{327020DE-9791-4C0D-93CE-5DECA3859EB1}" destId="{870DB828-196C-4B14-A735-3D38ECA6F750}" srcOrd="5" destOrd="0" presId="urn:microsoft.com/office/officeart/2005/8/layout/vList5"/>
    <dgm:cxn modelId="{8384AD40-FA10-4867-B79A-CABDFFF8DC09}" type="presParOf" srcId="{327020DE-9791-4C0D-93CE-5DECA3859EB1}" destId="{61463067-8F92-4494-B3AE-406F4CDCC5CF}" srcOrd="6" destOrd="0" presId="urn:microsoft.com/office/officeart/2005/8/layout/vList5"/>
    <dgm:cxn modelId="{8F437E2A-BCC8-4C90-9BB9-5AE2136652FA}" type="presParOf" srcId="{61463067-8F92-4494-B3AE-406F4CDCC5CF}" destId="{348FB61E-CD6C-411C-881A-7535543DC87B}" srcOrd="0" destOrd="0" presId="urn:microsoft.com/office/officeart/2005/8/layout/vList5"/>
    <dgm:cxn modelId="{1F283B74-9B1F-4AF7-870D-F1FF305C5685}" type="presParOf" srcId="{61463067-8F92-4494-B3AE-406F4CDCC5CF}" destId="{F6EE1902-EC14-45F1-8065-4B4B644EEF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488F60-0E93-4C93-B286-8CD067B1C8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94343A-581D-4A29-940F-4C29E64F5C45}">
      <dgm:prSet/>
      <dgm:spPr/>
      <dgm:t>
        <a:bodyPr/>
        <a:lstStyle/>
        <a:p>
          <a:pPr rtl="0"/>
          <a:r>
            <a:rPr lang="en-US" dirty="0" smtClean="0"/>
            <a:t>CDBG Renovated Homes + Weatherization </a:t>
          </a:r>
          <a:endParaRPr lang="en-US" dirty="0"/>
        </a:p>
      </dgm:t>
    </dgm:pt>
    <dgm:pt modelId="{8B3B4698-967B-4386-ABD3-90F944753CBD}" type="parTrans" cxnId="{0B1EBC3D-5B22-409F-A7B2-D23CF12DFF1A}">
      <dgm:prSet/>
      <dgm:spPr/>
      <dgm:t>
        <a:bodyPr/>
        <a:lstStyle/>
        <a:p>
          <a:endParaRPr lang="en-US"/>
        </a:p>
      </dgm:t>
    </dgm:pt>
    <dgm:pt modelId="{256A63D7-9285-4E1B-A9BD-2F46F268955E}" type="sibTrans" cxnId="{0B1EBC3D-5B22-409F-A7B2-D23CF12DFF1A}">
      <dgm:prSet/>
      <dgm:spPr/>
      <dgm:t>
        <a:bodyPr/>
        <a:lstStyle/>
        <a:p>
          <a:endParaRPr lang="en-US"/>
        </a:p>
      </dgm:t>
    </dgm:pt>
    <dgm:pt modelId="{DB225883-8461-484A-9CF0-4C4F2590677B}">
      <dgm:prSet/>
      <dgm:spPr/>
      <dgm:t>
        <a:bodyPr/>
        <a:lstStyle/>
        <a:p>
          <a:pPr rtl="0"/>
          <a:r>
            <a:rPr lang="en-US" dirty="0" smtClean="0"/>
            <a:t>Leverage recently renovated homes likely eligible for weatherization</a:t>
          </a:r>
          <a:endParaRPr lang="en-US" dirty="0"/>
        </a:p>
      </dgm:t>
    </dgm:pt>
    <dgm:pt modelId="{9E047F7C-29F0-4E82-BBF3-B7BE23A33742}" type="parTrans" cxnId="{FA199424-AFDB-4244-BF87-F42C93BC89B4}">
      <dgm:prSet/>
      <dgm:spPr/>
      <dgm:t>
        <a:bodyPr/>
        <a:lstStyle/>
        <a:p>
          <a:endParaRPr lang="en-US"/>
        </a:p>
      </dgm:t>
    </dgm:pt>
    <dgm:pt modelId="{241DEB2A-94BA-432C-A4CF-70261E6789AC}" type="sibTrans" cxnId="{FA199424-AFDB-4244-BF87-F42C93BC89B4}">
      <dgm:prSet/>
      <dgm:spPr/>
      <dgm:t>
        <a:bodyPr/>
        <a:lstStyle/>
        <a:p>
          <a:endParaRPr lang="en-US"/>
        </a:p>
      </dgm:t>
    </dgm:pt>
    <dgm:pt modelId="{82CC4AB5-D543-4079-94D7-C30C4E22589A}">
      <dgm:prSet/>
      <dgm:spPr/>
      <dgm:t>
        <a:bodyPr/>
        <a:lstStyle/>
        <a:p>
          <a:pPr rtl="0"/>
          <a:r>
            <a:rPr lang="en-US" dirty="0" smtClean="0"/>
            <a:t>Weatherized Homes + Lead Hazard Reduction</a:t>
          </a:r>
          <a:endParaRPr lang="en-US" dirty="0"/>
        </a:p>
      </dgm:t>
    </dgm:pt>
    <dgm:pt modelId="{8484BDB6-CE86-4616-9F15-F704F902B569}" type="parTrans" cxnId="{DFC90B64-FDE2-4E18-96F5-4BAE33018128}">
      <dgm:prSet/>
      <dgm:spPr/>
      <dgm:t>
        <a:bodyPr/>
        <a:lstStyle/>
        <a:p>
          <a:endParaRPr lang="en-US"/>
        </a:p>
      </dgm:t>
    </dgm:pt>
    <dgm:pt modelId="{3F513103-FC41-40B7-9390-AE8B7DF33C8C}" type="sibTrans" cxnId="{DFC90B64-FDE2-4E18-96F5-4BAE33018128}">
      <dgm:prSet/>
      <dgm:spPr/>
      <dgm:t>
        <a:bodyPr/>
        <a:lstStyle/>
        <a:p>
          <a:endParaRPr lang="en-US"/>
        </a:p>
      </dgm:t>
    </dgm:pt>
    <dgm:pt modelId="{83DEDF08-74F8-4792-98CF-4ECA233008A3}">
      <dgm:prSet/>
      <dgm:spPr/>
      <dgm:t>
        <a:bodyPr/>
        <a:lstStyle/>
        <a:p>
          <a:pPr rtl="0"/>
          <a:r>
            <a:rPr lang="en-US" dirty="0" smtClean="0"/>
            <a:t>Leverage WAP data to target lead paint home visits and abatement</a:t>
          </a:r>
          <a:endParaRPr lang="en-US" dirty="0"/>
        </a:p>
      </dgm:t>
    </dgm:pt>
    <dgm:pt modelId="{11E45EE0-DD72-41CD-9532-344C16F9954E}" type="parTrans" cxnId="{BB17D884-782A-4D2E-BD40-E074C784EEB2}">
      <dgm:prSet/>
      <dgm:spPr/>
      <dgm:t>
        <a:bodyPr/>
        <a:lstStyle/>
        <a:p>
          <a:endParaRPr lang="en-US"/>
        </a:p>
      </dgm:t>
    </dgm:pt>
    <dgm:pt modelId="{C19D085B-613C-41FF-B539-0F4C2A18708D}" type="sibTrans" cxnId="{BB17D884-782A-4D2E-BD40-E074C784EEB2}">
      <dgm:prSet/>
      <dgm:spPr/>
      <dgm:t>
        <a:bodyPr/>
        <a:lstStyle/>
        <a:p>
          <a:endParaRPr lang="en-US"/>
        </a:p>
      </dgm:t>
    </dgm:pt>
    <dgm:pt modelId="{579D4E46-C6D7-44A7-B259-4C9541D5E242}">
      <dgm:prSet/>
      <dgm:spPr/>
      <dgm:t>
        <a:bodyPr/>
        <a:lstStyle/>
        <a:p>
          <a:pPr rtl="0"/>
          <a:r>
            <a:rPr lang="en-US" dirty="0" smtClean="0"/>
            <a:t>Senior Home Repair Services + Weatherization</a:t>
          </a:r>
          <a:endParaRPr lang="en-US" dirty="0"/>
        </a:p>
      </dgm:t>
    </dgm:pt>
    <dgm:pt modelId="{B0B34BD5-5294-42B8-AAC2-2711C9A24F64}" type="parTrans" cxnId="{08E3C4D9-E670-4AC7-B4C5-9AF8FBF0F6C3}">
      <dgm:prSet/>
      <dgm:spPr/>
      <dgm:t>
        <a:bodyPr/>
        <a:lstStyle/>
        <a:p>
          <a:endParaRPr lang="en-US"/>
        </a:p>
      </dgm:t>
    </dgm:pt>
    <dgm:pt modelId="{3AD96535-5C11-43A0-822E-CE298095B92A}" type="sibTrans" cxnId="{08E3C4D9-E670-4AC7-B4C5-9AF8FBF0F6C3}">
      <dgm:prSet/>
      <dgm:spPr/>
      <dgm:t>
        <a:bodyPr/>
        <a:lstStyle/>
        <a:p>
          <a:endParaRPr lang="en-US"/>
        </a:p>
      </dgm:t>
    </dgm:pt>
    <dgm:pt modelId="{FB9E10B6-6110-498E-872A-779694C9B126}">
      <dgm:prSet/>
      <dgm:spPr/>
      <dgm:t>
        <a:bodyPr/>
        <a:lstStyle/>
        <a:p>
          <a:pPr rtl="0"/>
          <a:r>
            <a:rPr lang="en-US" dirty="0" smtClean="0"/>
            <a:t>Leverage community organizations to coordinate senior home repairs and weatherization</a:t>
          </a:r>
          <a:endParaRPr lang="en-US" dirty="0"/>
        </a:p>
      </dgm:t>
    </dgm:pt>
    <dgm:pt modelId="{5393A75A-9296-4239-9224-9E55046835D7}" type="parTrans" cxnId="{8171C77E-58D1-4371-8B80-4A1ACB1C707F}">
      <dgm:prSet/>
      <dgm:spPr/>
      <dgm:t>
        <a:bodyPr/>
        <a:lstStyle/>
        <a:p>
          <a:endParaRPr lang="en-US"/>
        </a:p>
      </dgm:t>
    </dgm:pt>
    <dgm:pt modelId="{9EE241C2-A734-47F2-8BAE-522A9E61FC97}" type="sibTrans" cxnId="{8171C77E-58D1-4371-8B80-4A1ACB1C707F}">
      <dgm:prSet/>
      <dgm:spPr/>
      <dgm:t>
        <a:bodyPr/>
        <a:lstStyle/>
        <a:p>
          <a:endParaRPr lang="en-US"/>
        </a:p>
      </dgm:t>
    </dgm:pt>
    <dgm:pt modelId="{A6C3063F-0082-4C99-AC70-611B1E25BF60}" type="pres">
      <dgm:prSet presAssocID="{D7488F60-0E93-4C93-B286-8CD067B1C8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3DBDAB-9AAD-4277-AF6D-75BB34A77AF2}" type="pres">
      <dgm:prSet presAssocID="{7494343A-581D-4A29-940F-4C29E64F5C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AF4A4-D650-4CD4-A110-C690913D4CB5}" type="pres">
      <dgm:prSet presAssocID="{7494343A-581D-4A29-940F-4C29E64F5C4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2FBA1-14F5-4F5C-BEC1-BF2822B72C84}" type="pres">
      <dgm:prSet presAssocID="{82CC4AB5-D543-4079-94D7-C30C4E2258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ADE19-15DA-4F83-A39E-27B2DCAF017D}" type="pres">
      <dgm:prSet presAssocID="{82CC4AB5-D543-4079-94D7-C30C4E22589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D94F6-1AC5-4E9F-9D47-56B589D851F5}" type="pres">
      <dgm:prSet presAssocID="{579D4E46-C6D7-44A7-B259-4C9541D5E2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FA6D4-71E6-4540-B9AD-C8F82B79572F}" type="pres">
      <dgm:prSet presAssocID="{579D4E46-C6D7-44A7-B259-4C9541D5E24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CD9BB2-879D-43C2-92EF-32CAA43C07DB}" type="presOf" srcId="{82CC4AB5-D543-4079-94D7-C30C4E22589A}" destId="{A462FBA1-14F5-4F5C-BEC1-BF2822B72C84}" srcOrd="0" destOrd="0" presId="urn:microsoft.com/office/officeart/2005/8/layout/vList2"/>
    <dgm:cxn modelId="{DFC90B64-FDE2-4E18-96F5-4BAE33018128}" srcId="{D7488F60-0E93-4C93-B286-8CD067B1C855}" destId="{82CC4AB5-D543-4079-94D7-C30C4E22589A}" srcOrd="1" destOrd="0" parTransId="{8484BDB6-CE86-4616-9F15-F704F902B569}" sibTransId="{3F513103-FC41-40B7-9390-AE8B7DF33C8C}"/>
    <dgm:cxn modelId="{8171C77E-58D1-4371-8B80-4A1ACB1C707F}" srcId="{579D4E46-C6D7-44A7-B259-4C9541D5E242}" destId="{FB9E10B6-6110-498E-872A-779694C9B126}" srcOrd="0" destOrd="0" parTransId="{5393A75A-9296-4239-9224-9E55046835D7}" sibTransId="{9EE241C2-A734-47F2-8BAE-522A9E61FC97}"/>
    <dgm:cxn modelId="{AAF2940A-E7CE-4E5E-9F7C-A1922423A9AB}" type="presOf" srcId="{7494343A-581D-4A29-940F-4C29E64F5C45}" destId="{7C3DBDAB-9AAD-4277-AF6D-75BB34A77AF2}" srcOrd="0" destOrd="0" presId="urn:microsoft.com/office/officeart/2005/8/layout/vList2"/>
    <dgm:cxn modelId="{E7C0BBDC-8B0B-41C5-AEB0-67E9AB4FF3F5}" type="presOf" srcId="{83DEDF08-74F8-4792-98CF-4ECA233008A3}" destId="{222ADE19-15DA-4F83-A39E-27B2DCAF017D}" srcOrd="0" destOrd="0" presId="urn:microsoft.com/office/officeart/2005/8/layout/vList2"/>
    <dgm:cxn modelId="{BB17D884-782A-4D2E-BD40-E074C784EEB2}" srcId="{82CC4AB5-D543-4079-94D7-C30C4E22589A}" destId="{83DEDF08-74F8-4792-98CF-4ECA233008A3}" srcOrd="0" destOrd="0" parTransId="{11E45EE0-DD72-41CD-9532-344C16F9954E}" sibTransId="{C19D085B-613C-41FF-B539-0F4C2A18708D}"/>
    <dgm:cxn modelId="{0B1EBC3D-5B22-409F-A7B2-D23CF12DFF1A}" srcId="{D7488F60-0E93-4C93-B286-8CD067B1C855}" destId="{7494343A-581D-4A29-940F-4C29E64F5C45}" srcOrd="0" destOrd="0" parTransId="{8B3B4698-967B-4386-ABD3-90F944753CBD}" sibTransId="{256A63D7-9285-4E1B-A9BD-2F46F268955E}"/>
    <dgm:cxn modelId="{44E5EED2-C754-425E-8068-8021D727A6A3}" type="presOf" srcId="{FB9E10B6-6110-498E-872A-779694C9B126}" destId="{2B2FA6D4-71E6-4540-B9AD-C8F82B79572F}" srcOrd="0" destOrd="0" presId="urn:microsoft.com/office/officeart/2005/8/layout/vList2"/>
    <dgm:cxn modelId="{08E3C4D9-E670-4AC7-B4C5-9AF8FBF0F6C3}" srcId="{D7488F60-0E93-4C93-B286-8CD067B1C855}" destId="{579D4E46-C6D7-44A7-B259-4C9541D5E242}" srcOrd="2" destOrd="0" parTransId="{B0B34BD5-5294-42B8-AAC2-2711C9A24F64}" sibTransId="{3AD96535-5C11-43A0-822E-CE298095B92A}"/>
    <dgm:cxn modelId="{FA199424-AFDB-4244-BF87-F42C93BC89B4}" srcId="{7494343A-581D-4A29-940F-4C29E64F5C45}" destId="{DB225883-8461-484A-9CF0-4C4F2590677B}" srcOrd="0" destOrd="0" parTransId="{9E047F7C-29F0-4E82-BBF3-B7BE23A33742}" sibTransId="{241DEB2A-94BA-432C-A4CF-70261E6789AC}"/>
    <dgm:cxn modelId="{532D60EF-5ED2-4F28-84C7-D2689DF116BD}" type="presOf" srcId="{579D4E46-C6D7-44A7-B259-4C9541D5E242}" destId="{6A0D94F6-1AC5-4E9F-9D47-56B589D851F5}" srcOrd="0" destOrd="0" presId="urn:microsoft.com/office/officeart/2005/8/layout/vList2"/>
    <dgm:cxn modelId="{81D8A08C-1520-4845-B762-BE57626AAE60}" type="presOf" srcId="{D7488F60-0E93-4C93-B286-8CD067B1C855}" destId="{A6C3063F-0082-4C99-AC70-611B1E25BF60}" srcOrd="0" destOrd="0" presId="urn:microsoft.com/office/officeart/2005/8/layout/vList2"/>
    <dgm:cxn modelId="{989920C2-0F22-4875-9598-DEEC13FECF2F}" type="presOf" srcId="{DB225883-8461-484A-9CF0-4C4F2590677B}" destId="{264AF4A4-D650-4CD4-A110-C690913D4CB5}" srcOrd="0" destOrd="0" presId="urn:microsoft.com/office/officeart/2005/8/layout/vList2"/>
    <dgm:cxn modelId="{35D9F050-AD3E-45DE-BEAE-18AEB2574381}" type="presParOf" srcId="{A6C3063F-0082-4C99-AC70-611B1E25BF60}" destId="{7C3DBDAB-9AAD-4277-AF6D-75BB34A77AF2}" srcOrd="0" destOrd="0" presId="urn:microsoft.com/office/officeart/2005/8/layout/vList2"/>
    <dgm:cxn modelId="{BFDE30C0-4D34-4E5D-8A28-564A3ABAAEB0}" type="presParOf" srcId="{A6C3063F-0082-4C99-AC70-611B1E25BF60}" destId="{264AF4A4-D650-4CD4-A110-C690913D4CB5}" srcOrd="1" destOrd="0" presId="urn:microsoft.com/office/officeart/2005/8/layout/vList2"/>
    <dgm:cxn modelId="{F288DAE2-E87E-4436-890F-AAC5D8A10953}" type="presParOf" srcId="{A6C3063F-0082-4C99-AC70-611B1E25BF60}" destId="{A462FBA1-14F5-4F5C-BEC1-BF2822B72C84}" srcOrd="2" destOrd="0" presId="urn:microsoft.com/office/officeart/2005/8/layout/vList2"/>
    <dgm:cxn modelId="{5B905D8B-0012-4291-9F60-0EBC34B638AC}" type="presParOf" srcId="{A6C3063F-0082-4C99-AC70-611B1E25BF60}" destId="{222ADE19-15DA-4F83-A39E-27B2DCAF017D}" srcOrd="3" destOrd="0" presId="urn:microsoft.com/office/officeart/2005/8/layout/vList2"/>
    <dgm:cxn modelId="{4DDA6B59-D034-4F43-8780-00989CAE549D}" type="presParOf" srcId="{A6C3063F-0082-4C99-AC70-611B1E25BF60}" destId="{6A0D94F6-1AC5-4E9F-9D47-56B589D851F5}" srcOrd="4" destOrd="0" presId="urn:microsoft.com/office/officeart/2005/8/layout/vList2"/>
    <dgm:cxn modelId="{297EE418-FF43-4C57-8E9B-938AB5745AE2}" type="presParOf" srcId="{A6C3063F-0082-4C99-AC70-611B1E25BF60}" destId="{2B2FA6D4-71E6-4540-B9AD-C8F82B79572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5C9510-28EE-4E86-B690-20086F3F95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98716-82FD-4E9D-8CCE-16F8CCDCD209}">
      <dgm:prSet/>
      <dgm:spPr/>
      <dgm:t>
        <a:bodyPr/>
        <a:lstStyle/>
        <a:p>
          <a:pPr rtl="0"/>
          <a:r>
            <a:rPr lang="en-US" b="1" dirty="0" smtClean="0"/>
            <a:t>Referral Form</a:t>
          </a:r>
          <a:endParaRPr lang="en-US" dirty="0"/>
        </a:p>
      </dgm:t>
    </dgm:pt>
    <dgm:pt modelId="{C17E8AE1-2DDE-4B10-966C-5E3273F772E5}" type="parTrans" cxnId="{D10A2D5A-BA72-442F-B95E-52A0CC3F3BB9}">
      <dgm:prSet/>
      <dgm:spPr/>
      <dgm:t>
        <a:bodyPr/>
        <a:lstStyle/>
        <a:p>
          <a:endParaRPr lang="en-US"/>
        </a:p>
      </dgm:t>
    </dgm:pt>
    <dgm:pt modelId="{A9CBDD80-465D-4695-ADCA-DE6E5442F684}" type="sibTrans" cxnId="{D10A2D5A-BA72-442F-B95E-52A0CC3F3BB9}">
      <dgm:prSet/>
      <dgm:spPr/>
      <dgm:t>
        <a:bodyPr/>
        <a:lstStyle/>
        <a:p>
          <a:endParaRPr lang="en-US"/>
        </a:p>
      </dgm:t>
    </dgm:pt>
    <dgm:pt modelId="{41060EEF-627E-4573-AFD1-3D47169092F1}">
      <dgm:prSet/>
      <dgm:spPr/>
      <dgm:t>
        <a:bodyPr/>
        <a:lstStyle/>
        <a:p>
          <a:pPr rtl="0"/>
          <a:r>
            <a:rPr lang="en-US" dirty="0" smtClean="0"/>
            <a:t>Standardized method for agencies to refer clients to partnering agencies</a:t>
          </a:r>
          <a:endParaRPr lang="en-US" dirty="0"/>
        </a:p>
      </dgm:t>
    </dgm:pt>
    <dgm:pt modelId="{26598A91-A5A3-45DB-A044-11F8F601463A}" type="parTrans" cxnId="{F1611DE4-C5C5-405F-9F4E-F8BED8156189}">
      <dgm:prSet/>
      <dgm:spPr/>
      <dgm:t>
        <a:bodyPr/>
        <a:lstStyle/>
        <a:p>
          <a:endParaRPr lang="en-US"/>
        </a:p>
      </dgm:t>
    </dgm:pt>
    <dgm:pt modelId="{95CE5E56-00F3-4C40-926C-A508DE1DA475}" type="sibTrans" cxnId="{F1611DE4-C5C5-405F-9F4E-F8BED8156189}">
      <dgm:prSet/>
      <dgm:spPr/>
      <dgm:t>
        <a:bodyPr/>
        <a:lstStyle/>
        <a:p>
          <a:endParaRPr lang="en-US"/>
        </a:p>
      </dgm:t>
    </dgm:pt>
    <dgm:pt modelId="{E1938105-6351-43AD-B80C-9C83B2E3031D}">
      <dgm:prSet/>
      <dgm:spPr/>
      <dgm:t>
        <a:bodyPr/>
        <a:lstStyle/>
        <a:p>
          <a:pPr rtl="0"/>
          <a:r>
            <a:rPr lang="en-US" b="1" smtClean="0"/>
            <a:t>Screening Tool</a:t>
          </a:r>
          <a:r>
            <a:rPr lang="en-US" smtClean="0"/>
            <a:t> </a:t>
          </a:r>
          <a:endParaRPr lang="en-US"/>
        </a:p>
      </dgm:t>
    </dgm:pt>
    <dgm:pt modelId="{27E071CB-3525-445C-93CE-B06AA919F75A}" type="parTrans" cxnId="{FA88D30D-ABEC-4077-8539-98FBF0C70C85}">
      <dgm:prSet/>
      <dgm:spPr/>
      <dgm:t>
        <a:bodyPr/>
        <a:lstStyle/>
        <a:p>
          <a:endParaRPr lang="en-US"/>
        </a:p>
      </dgm:t>
    </dgm:pt>
    <dgm:pt modelId="{59AAFBF7-62DE-4788-9315-7DA1B6AF0CB7}" type="sibTrans" cxnId="{FA88D30D-ABEC-4077-8539-98FBF0C70C85}">
      <dgm:prSet/>
      <dgm:spPr/>
      <dgm:t>
        <a:bodyPr/>
        <a:lstStyle/>
        <a:p>
          <a:endParaRPr lang="en-US"/>
        </a:p>
      </dgm:t>
    </dgm:pt>
    <dgm:pt modelId="{DBFCEF41-26EA-4E1F-AC5A-772673A6AC70}">
      <dgm:prSet/>
      <dgm:spPr/>
      <dgm:t>
        <a:bodyPr/>
        <a:lstStyle/>
        <a:p>
          <a:pPr rtl="0"/>
          <a:r>
            <a:rPr lang="en-US" dirty="0" smtClean="0"/>
            <a:t>Assessment tool for identifying needs and eligibility for households with complex needs</a:t>
          </a:r>
          <a:endParaRPr lang="en-US" dirty="0"/>
        </a:p>
      </dgm:t>
    </dgm:pt>
    <dgm:pt modelId="{5B8DAD4E-3F2B-4637-933E-595BD079D8B1}" type="parTrans" cxnId="{02DAFBC6-B34D-4EE8-A28F-127DC1EF4A71}">
      <dgm:prSet/>
      <dgm:spPr/>
      <dgm:t>
        <a:bodyPr/>
        <a:lstStyle/>
        <a:p>
          <a:endParaRPr lang="en-US"/>
        </a:p>
      </dgm:t>
    </dgm:pt>
    <dgm:pt modelId="{CABBEDEF-A979-43CD-8694-1E2C6F6941D4}" type="sibTrans" cxnId="{02DAFBC6-B34D-4EE8-A28F-127DC1EF4A71}">
      <dgm:prSet/>
      <dgm:spPr/>
      <dgm:t>
        <a:bodyPr/>
        <a:lstStyle/>
        <a:p>
          <a:endParaRPr lang="en-US"/>
        </a:p>
      </dgm:t>
    </dgm:pt>
    <dgm:pt modelId="{B511E15C-9DC3-48DF-8DD2-54E1DABB015E}">
      <dgm:prSet/>
      <dgm:spPr/>
      <dgm:t>
        <a:bodyPr/>
        <a:lstStyle/>
        <a:p>
          <a:pPr rtl="0"/>
          <a:r>
            <a:rPr lang="en-US" b="1" smtClean="0"/>
            <a:t>LIGHT Team</a:t>
          </a:r>
          <a:endParaRPr lang="en-US"/>
        </a:p>
      </dgm:t>
    </dgm:pt>
    <dgm:pt modelId="{FC1D1338-77C0-476C-8884-705339A84208}" type="parTrans" cxnId="{5BBFC8F0-EE9D-4C98-9340-5D481E6CEEC0}">
      <dgm:prSet/>
      <dgm:spPr/>
      <dgm:t>
        <a:bodyPr/>
        <a:lstStyle/>
        <a:p>
          <a:endParaRPr lang="en-US"/>
        </a:p>
      </dgm:t>
    </dgm:pt>
    <dgm:pt modelId="{84A95672-9021-4CE6-80FC-A6C6E146504D}" type="sibTrans" cxnId="{5BBFC8F0-EE9D-4C98-9340-5D481E6CEEC0}">
      <dgm:prSet/>
      <dgm:spPr/>
      <dgm:t>
        <a:bodyPr/>
        <a:lstStyle/>
        <a:p>
          <a:endParaRPr lang="en-US"/>
        </a:p>
      </dgm:t>
    </dgm:pt>
    <dgm:pt modelId="{90BE108B-5A8F-4F69-B119-4D8DE38BAF38}">
      <dgm:prSet/>
      <dgm:spPr/>
      <dgm:t>
        <a:bodyPr/>
        <a:lstStyle/>
        <a:p>
          <a:pPr rtl="0"/>
          <a:r>
            <a:rPr lang="en-US" dirty="0" smtClean="0"/>
            <a:t>Network of agencies that meet regularly to manage interagency coordination opportunities</a:t>
          </a:r>
          <a:endParaRPr lang="en-US" dirty="0"/>
        </a:p>
      </dgm:t>
    </dgm:pt>
    <dgm:pt modelId="{8302CFB9-853B-4B3C-9236-1EA2E81A2CD0}" type="parTrans" cxnId="{3BA6FEDA-5DA3-4D5F-BBA0-91CC9A75E636}">
      <dgm:prSet/>
      <dgm:spPr/>
      <dgm:t>
        <a:bodyPr/>
        <a:lstStyle/>
        <a:p>
          <a:endParaRPr lang="en-US"/>
        </a:p>
      </dgm:t>
    </dgm:pt>
    <dgm:pt modelId="{07B0EC34-BF1C-4C79-828E-88DC73BDD886}" type="sibTrans" cxnId="{3BA6FEDA-5DA3-4D5F-BBA0-91CC9A75E636}">
      <dgm:prSet/>
      <dgm:spPr/>
      <dgm:t>
        <a:bodyPr/>
        <a:lstStyle/>
        <a:p>
          <a:endParaRPr lang="en-US"/>
        </a:p>
      </dgm:t>
    </dgm:pt>
    <dgm:pt modelId="{466DBF4F-271B-4130-B915-97BAEA5B3424}">
      <dgm:prSet/>
      <dgm:spPr/>
      <dgm:t>
        <a:bodyPr/>
        <a:lstStyle/>
        <a:p>
          <a:pPr rtl="0"/>
          <a:r>
            <a:rPr lang="en-US" b="1" smtClean="0"/>
            <a:t>LIGHT Database</a:t>
          </a:r>
          <a:r>
            <a:rPr lang="en-US" smtClean="0"/>
            <a:t> </a:t>
          </a:r>
          <a:endParaRPr lang="en-US"/>
        </a:p>
      </dgm:t>
    </dgm:pt>
    <dgm:pt modelId="{56E347DE-7DD6-4EA1-9110-74BC5A03637D}" type="parTrans" cxnId="{D8F4737B-1A22-4D3A-900B-D5D4F317AE5F}">
      <dgm:prSet/>
      <dgm:spPr/>
      <dgm:t>
        <a:bodyPr/>
        <a:lstStyle/>
        <a:p>
          <a:endParaRPr lang="en-US"/>
        </a:p>
      </dgm:t>
    </dgm:pt>
    <dgm:pt modelId="{F65FB9A6-174A-4E32-88ED-565A4CD66081}" type="sibTrans" cxnId="{D8F4737B-1A22-4D3A-900B-D5D4F317AE5F}">
      <dgm:prSet/>
      <dgm:spPr/>
      <dgm:t>
        <a:bodyPr/>
        <a:lstStyle/>
        <a:p>
          <a:endParaRPr lang="en-US"/>
        </a:p>
      </dgm:t>
    </dgm:pt>
    <dgm:pt modelId="{7BC261BD-D805-456D-893E-03557A26B627}">
      <dgm:prSet/>
      <dgm:spPr/>
      <dgm:t>
        <a:bodyPr/>
        <a:lstStyle/>
        <a:p>
          <a:pPr rtl="0"/>
          <a:r>
            <a:rPr lang="en-US" dirty="0" smtClean="0"/>
            <a:t>Database to track client information across multiple agencies</a:t>
          </a:r>
          <a:endParaRPr lang="en-US" dirty="0"/>
        </a:p>
      </dgm:t>
    </dgm:pt>
    <dgm:pt modelId="{0434325B-3774-4D23-BF9D-7642F9DEEC5E}" type="parTrans" cxnId="{83861D5F-5AB0-456E-AC0E-F146C167F97A}">
      <dgm:prSet/>
      <dgm:spPr/>
      <dgm:t>
        <a:bodyPr/>
        <a:lstStyle/>
        <a:p>
          <a:endParaRPr lang="en-US"/>
        </a:p>
      </dgm:t>
    </dgm:pt>
    <dgm:pt modelId="{41A819A6-6A39-4C13-B7CB-18D0FBF56949}" type="sibTrans" cxnId="{83861D5F-5AB0-456E-AC0E-F146C167F97A}">
      <dgm:prSet/>
      <dgm:spPr/>
      <dgm:t>
        <a:bodyPr/>
        <a:lstStyle/>
        <a:p>
          <a:endParaRPr lang="en-US"/>
        </a:p>
      </dgm:t>
    </dgm:pt>
    <dgm:pt modelId="{D105C7E3-E0BB-420C-8C2B-43A4F995F4C2}" type="pres">
      <dgm:prSet presAssocID="{5D5C9510-28EE-4E86-B690-20086F3F95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00AC83-DA72-4074-8759-5BDD4B649249}" type="pres">
      <dgm:prSet presAssocID="{19F98716-82FD-4E9D-8CCE-16F8CCDCD209}" presName="linNode" presStyleCnt="0"/>
      <dgm:spPr/>
    </dgm:pt>
    <dgm:pt modelId="{57A6D261-3B5F-4CC3-9597-2BF6F6AC618A}" type="pres">
      <dgm:prSet presAssocID="{19F98716-82FD-4E9D-8CCE-16F8CCDCD20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F9D00-5C6E-4B8F-AEB4-8A971B08B517}" type="pres">
      <dgm:prSet presAssocID="{19F98716-82FD-4E9D-8CCE-16F8CCDCD209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BB51A-1755-4569-95C2-B543817C8A9A}" type="pres">
      <dgm:prSet presAssocID="{A9CBDD80-465D-4695-ADCA-DE6E5442F684}" presName="sp" presStyleCnt="0"/>
      <dgm:spPr/>
    </dgm:pt>
    <dgm:pt modelId="{C07AC5CE-E70D-4887-BFFA-73B1FBED9B20}" type="pres">
      <dgm:prSet presAssocID="{E1938105-6351-43AD-B80C-9C83B2E3031D}" presName="linNode" presStyleCnt="0"/>
      <dgm:spPr/>
    </dgm:pt>
    <dgm:pt modelId="{DEA10E57-BD37-4DAB-A6BA-46F5C46D56DA}" type="pres">
      <dgm:prSet presAssocID="{E1938105-6351-43AD-B80C-9C83B2E3031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C68B2-94F1-4CB8-8F8F-6931DD972B04}" type="pres">
      <dgm:prSet presAssocID="{E1938105-6351-43AD-B80C-9C83B2E3031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75FA9-D4FE-4336-A9C0-9E4B209C8947}" type="pres">
      <dgm:prSet presAssocID="{59AAFBF7-62DE-4788-9315-7DA1B6AF0CB7}" presName="sp" presStyleCnt="0"/>
      <dgm:spPr/>
    </dgm:pt>
    <dgm:pt modelId="{B49E97B3-178A-4299-9D70-709688E782D1}" type="pres">
      <dgm:prSet presAssocID="{B511E15C-9DC3-48DF-8DD2-54E1DABB015E}" presName="linNode" presStyleCnt="0"/>
      <dgm:spPr/>
    </dgm:pt>
    <dgm:pt modelId="{B8C625E2-E987-4D09-B026-6901E297273E}" type="pres">
      <dgm:prSet presAssocID="{B511E15C-9DC3-48DF-8DD2-54E1DABB015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ECECC-1C42-41EC-93E8-BBE67B131974}" type="pres">
      <dgm:prSet presAssocID="{B511E15C-9DC3-48DF-8DD2-54E1DABB015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BB741-0091-458A-8BE5-B472C28FA04B}" type="pres">
      <dgm:prSet presAssocID="{84A95672-9021-4CE6-80FC-A6C6E146504D}" presName="sp" presStyleCnt="0"/>
      <dgm:spPr/>
    </dgm:pt>
    <dgm:pt modelId="{7EF6AFA0-8C23-42A5-ADE2-F8A0801FA7B8}" type="pres">
      <dgm:prSet presAssocID="{466DBF4F-271B-4130-B915-97BAEA5B3424}" presName="linNode" presStyleCnt="0"/>
      <dgm:spPr/>
    </dgm:pt>
    <dgm:pt modelId="{6032B898-1AF0-4234-9771-26990727E0A8}" type="pres">
      <dgm:prSet presAssocID="{466DBF4F-271B-4130-B915-97BAEA5B342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50635-7A72-494A-A926-C0C5787AA0F7}" type="pres">
      <dgm:prSet presAssocID="{466DBF4F-271B-4130-B915-97BAEA5B342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4737B-1A22-4D3A-900B-D5D4F317AE5F}" srcId="{5D5C9510-28EE-4E86-B690-20086F3F953E}" destId="{466DBF4F-271B-4130-B915-97BAEA5B3424}" srcOrd="3" destOrd="0" parTransId="{56E347DE-7DD6-4EA1-9110-74BC5A03637D}" sibTransId="{F65FB9A6-174A-4E32-88ED-565A4CD66081}"/>
    <dgm:cxn modelId="{D10A2D5A-BA72-442F-B95E-52A0CC3F3BB9}" srcId="{5D5C9510-28EE-4E86-B690-20086F3F953E}" destId="{19F98716-82FD-4E9D-8CCE-16F8CCDCD209}" srcOrd="0" destOrd="0" parTransId="{C17E8AE1-2DDE-4B10-966C-5E3273F772E5}" sibTransId="{A9CBDD80-465D-4695-ADCA-DE6E5442F684}"/>
    <dgm:cxn modelId="{5BBFC8F0-EE9D-4C98-9340-5D481E6CEEC0}" srcId="{5D5C9510-28EE-4E86-B690-20086F3F953E}" destId="{B511E15C-9DC3-48DF-8DD2-54E1DABB015E}" srcOrd="2" destOrd="0" parTransId="{FC1D1338-77C0-476C-8884-705339A84208}" sibTransId="{84A95672-9021-4CE6-80FC-A6C6E146504D}"/>
    <dgm:cxn modelId="{3B1A66EA-A2B9-4BD4-8989-7457DC4DAB5B}" type="presOf" srcId="{466DBF4F-271B-4130-B915-97BAEA5B3424}" destId="{6032B898-1AF0-4234-9771-26990727E0A8}" srcOrd="0" destOrd="0" presId="urn:microsoft.com/office/officeart/2005/8/layout/vList5"/>
    <dgm:cxn modelId="{F1611DE4-C5C5-405F-9F4E-F8BED8156189}" srcId="{19F98716-82FD-4E9D-8CCE-16F8CCDCD209}" destId="{41060EEF-627E-4573-AFD1-3D47169092F1}" srcOrd="0" destOrd="0" parTransId="{26598A91-A5A3-45DB-A044-11F8F601463A}" sibTransId="{95CE5E56-00F3-4C40-926C-A508DE1DA475}"/>
    <dgm:cxn modelId="{8571F8AA-0838-4B2A-939B-9BE2A37FCC76}" type="presOf" srcId="{5D5C9510-28EE-4E86-B690-20086F3F953E}" destId="{D105C7E3-E0BB-420C-8C2B-43A4F995F4C2}" srcOrd="0" destOrd="0" presId="urn:microsoft.com/office/officeart/2005/8/layout/vList5"/>
    <dgm:cxn modelId="{93AEEE6B-4E41-4985-9C51-E97983F6345D}" type="presOf" srcId="{DBFCEF41-26EA-4E1F-AC5A-772673A6AC70}" destId="{817C68B2-94F1-4CB8-8F8F-6931DD972B04}" srcOrd="0" destOrd="0" presId="urn:microsoft.com/office/officeart/2005/8/layout/vList5"/>
    <dgm:cxn modelId="{E244B469-51AA-4280-B6D4-A69AA60017F2}" type="presOf" srcId="{41060EEF-627E-4573-AFD1-3D47169092F1}" destId="{406F9D00-5C6E-4B8F-AEB4-8A971B08B517}" srcOrd="0" destOrd="0" presId="urn:microsoft.com/office/officeart/2005/8/layout/vList5"/>
    <dgm:cxn modelId="{792E4C08-2636-4360-A714-9915C265B2BD}" type="presOf" srcId="{7BC261BD-D805-456D-893E-03557A26B627}" destId="{B0150635-7A72-494A-A926-C0C5787AA0F7}" srcOrd="0" destOrd="0" presId="urn:microsoft.com/office/officeart/2005/8/layout/vList5"/>
    <dgm:cxn modelId="{C8308BCB-B827-47A0-9E47-51754F6FF731}" type="presOf" srcId="{B511E15C-9DC3-48DF-8DD2-54E1DABB015E}" destId="{B8C625E2-E987-4D09-B026-6901E297273E}" srcOrd="0" destOrd="0" presId="urn:microsoft.com/office/officeart/2005/8/layout/vList5"/>
    <dgm:cxn modelId="{FA88D30D-ABEC-4077-8539-98FBF0C70C85}" srcId="{5D5C9510-28EE-4E86-B690-20086F3F953E}" destId="{E1938105-6351-43AD-B80C-9C83B2E3031D}" srcOrd="1" destOrd="0" parTransId="{27E071CB-3525-445C-93CE-B06AA919F75A}" sibTransId="{59AAFBF7-62DE-4788-9315-7DA1B6AF0CB7}"/>
    <dgm:cxn modelId="{3BA6FEDA-5DA3-4D5F-BBA0-91CC9A75E636}" srcId="{B511E15C-9DC3-48DF-8DD2-54E1DABB015E}" destId="{90BE108B-5A8F-4F69-B119-4D8DE38BAF38}" srcOrd="0" destOrd="0" parTransId="{8302CFB9-853B-4B3C-9236-1EA2E81A2CD0}" sibTransId="{07B0EC34-BF1C-4C79-828E-88DC73BDD886}"/>
    <dgm:cxn modelId="{02DAFBC6-B34D-4EE8-A28F-127DC1EF4A71}" srcId="{E1938105-6351-43AD-B80C-9C83B2E3031D}" destId="{DBFCEF41-26EA-4E1F-AC5A-772673A6AC70}" srcOrd="0" destOrd="0" parTransId="{5B8DAD4E-3F2B-4637-933E-595BD079D8B1}" sibTransId="{CABBEDEF-A979-43CD-8694-1E2C6F6941D4}"/>
    <dgm:cxn modelId="{7376316F-0E21-47CE-816B-92813AC34C34}" type="presOf" srcId="{E1938105-6351-43AD-B80C-9C83B2E3031D}" destId="{DEA10E57-BD37-4DAB-A6BA-46F5C46D56DA}" srcOrd="0" destOrd="0" presId="urn:microsoft.com/office/officeart/2005/8/layout/vList5"/>
    <dgm:cxn modelId="{83861D5F-5AB0-456E-AC0E-F146C167F97A}" srcId="{466DBF4F-271B-4130-B915-97BAEA5B3424}" destId="{7BC261BD-D805-456D-893E-03557A26B627}" srcOrd="0" destOrd="0" parTransId="{0434325B-3774-4D23-BF9D-7642F9DEEC5E}" sibTransId="{41A819A6-6A39-4C13-B7CB-18D0FBF56949}"/>
    <dgm:cxn modelId="{3B48D9E5-F43A-48F1-BDFF-DE4F9F72A90C}" type="presOf" srcId="{19F98716-82FD-4E9D-8CCE-16F8CCDCD209}" destId="{57A6D261-3B5F-4CC3-9597-2BF6F6AC618A}" srcOrd="0" destOrd="0" presId="urn:microsoft.com/office/officeart/2005/8/layout/vList5"/>
    <dgm:cxn modelId="{11EF407C-D9DE-463D-8207-FF7677110AE2}" type="presOf" srcId="{90BE108B-5A8F-4F69-B119-4D8DE38BAF38}" destId="{A68ECECC-1C42-41EC-93E8-BBE67B131974}" srcOrd="0" destOrd="0" presId="urn:microsoft.com/office/officeart/2005/8/layout/vList5"/>
    <dgm:cxn modelId="{C5157B81-75CE-4913-AA12-14D919872150}" type="presParOf" srcId="{D105C7E3-E0BB-420C-8C2B-43A4F995F4C2}" destId="{6A00AC83-DA72-4074-8759-5BDD4B649249}" srcOrd="0" destOrd="0" presId="urn:microsoft.com/office/officeart/2005/8/layout/vList5"/>
    <dgm:cxn modelId="{59A809AA-E710-45CA-8FC9-D9D7FBF28AB7}" type="presParOf" srcId="{6A00AC83-DA72-4074-8759-5BDD4B649249}" destId="{57A6D261-3B5F-4CC3-9597-2BF6F6AC618A}" srcOrd="0" destOrd="0" presId="urn:microsoft.com/office/officeart/2005/8/layout/vList5"/>
    <dgm:cxn modelId="{A5B4A11D-5880-42C4-A491-E16AB141B6EE}" type="presParOf" srcId="{6A00AC83-DA72-4074-8759-5BDD4B649249}" destId="{406F9D00-5C6E-4B8F-AEB4-8A971B08B517}" srcOrd="1" destOrd="0" presId="urn:microsoft.com/office/officeart/2005/8/layout/vList5"/>
    <dgm:cxn modelId="{5BC1E832-6FD0-489B-808D-B368ECC09F5D}" type="presParOf" srcId="{D105C7E3-E0BB-420C-8C2B-43A4F995F4C2}" destId="{CB9BB51A-1755-4569-95C2-B543817C8A9A}" srcOrd="1" destOrd="0" presId="urn:microsoft.com/office/officeart/2005/8/layout/vList5"/>
    <dgm:cxn modelId="{D04BB97F-6487-486F-89BB-39268A6FD20B}" type="presParOf" srcId="{D105C7E3-E0BB-420C-8C2B-43A4F995F4C2}" destId="{C07AC5CE-E70D-4887-BFFA-73B1FBED9B20}" srcOrd="2" destOrd="0" presId="urn:microsoft.com/office/officeart/2005/8/layout/vList5"/>
    <dgm:cxn modelId="{00AD3E37-8098-4417-AD0A-0A8CBFD9EAF5}" type="presParOf" srcId="{C07AC5CE-E70D-4887-BFFA-73B1FBED9B20}" destId="{DEA10E57-BD37-4DAB-A6BA-46F5C46D56DA}" srcOrd="0" destOrd="0" presId="urn:microsoft.com/office/officeart/2005/8/layout/vList5"/>
    <dgm:cxn modelId="{255A784A-5A16-4DDB-A04B-A5A267B2C1DB}" type="presParOf" srcId="{C07AC5CE-E70D-4887-BFFA-73B1FBED9B20}" destId="{817C68B2-94F1-4CB8-8F8F-6931DD972B04}" srcOrd="1" destOrd="0" presId="urn:microsoft.com/office/officeart/2005/8/layout/vList5"/>
    <dgm:cxn modelId="{B26730A5-8595-4FD4-B0C4-D10C4FAFAC5E}" type="presParOf" srcId="{D105C7E3-E0BB-420C-8C2B-43A4F995F4C2}" destId="{7EB75FA9-D4FE-4336-A9C0-9E4B209C8947}" srcOrd="3" destOrd="0" presId="urn:microsoft.com/office/officeart/2005/8/layout/vList5"/>
    <dgm:cxn modelId="{7720D449-B80F-48B9-ABAE-D484E0225CB0}" type="presParOf" srcId="{D105C7E3-E0BB-420C-8C2B-43A4F995F4C2}" destId="{B49E97B3-178A-4299-9D70-709688E782D1}" srcOrd="4" destOrd="0" presId="urn:microsoft.com/office/officeart/2005/8/layout/vList5"/>
    <dgm:cxn modelId="{81346BB6-CBFD-4DB4-94D2-0F164C61D96D}" type="presParOf" srcId="{B49E97B3-178A-4299-9D70-709688E782D1}" destId="{B8C625E2-E987-4D09-B026-6901E297273E}" srcOrd="0" destOrd="0" presId="urn:microsoft.com/office/officeart/2005/8/layout/vList5"/>
    <dgm:cxn modelId="{3557284B-F934-4DB7-A221-9121E232C455}" type="presParOf" srcId="{B49E97B3-178A-4299-9D70-709688E782D1}" destId="{A68ECECC-1C42-41EC-93E8-BBE67B131974}" srcOrd="1" destOrd="0" presId="urn:microsoft.com/office/officeart/2005/8/layout/vList5"/>
    <dgm:cxn modelId="{A734E86A-475A-418F-858A-17BD48886945}" type="presParOf" srcId="{D105C7E3-E0BB-420C-8C2B-43A4F995F4C2}" destId="{F42BB741-0091-458A-8BE5-B472C28FA04B}" srcOrd="5" destOrd="0" presId="urn:microsoft.com/office/officeart/2005/8/layout/vList5"/>
    <dgm:cxn modelId="{C0E917C3-9DCB-4262-A212-6F2DBC4F7631}" type="presParOf" srcId="{D105C7E3-E0BB-420C-8C2B-43A4F995F4C2}" destId="{7EF6AFA0-8C23-42A5-ADE2-F8A0801FA7B8}" srcOrd="6" destOrd="0" presId="urn:microsoft.com/office/officeart/2005/8/layout/vList5"/>
    <dgm:cxn modelId="{D3C99459-54FE-4956-A5B9-4BD481A8621C}" type="presParOf" srcId="{7EF6AFA0-8C23-42A5-ADE2-F8A0801FA7B8}" destId="{6032B898-1AF0-4234-9771-26990727E0A8}" srcOrd="0" destOrd="0" presId="urn:microsoft.com/office/officeart/2005/8/layout/vList5"/>
    <dgm:cxn modelId="{47E1DDBE-9B23-4AE8-B1E5-FC6470D0761E}" type="presParOf" srcId="{7EF6AFA0-8C23-42A5-ADE2-F8A0801FA7B8}" destId="{B0150635-7A72-494A-A926-C0C5787AA0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1F192D-537E-4640-996E-25F41F4E4A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18AE8D-537F-4749-86E2-0E905F23FA55}">
      <dgm:prSet/>
      <dgm:spPr/>
      <dgm:t>
        <a:bodyPr/>
        <a:lstStyle/>
        <a:p>
          <a:pPr rtl="0"/>
          <a:r>
            <a:rPr lang="en-US" dirty="0" smtClean="0"/>
            <a:t>Housing</a:t>
          </a:r>
          <a:endParaRPr lang="en-US" dirty="0"/>
        </a:p>
      </dgm:t>
    </dgm:pt>
    <dgm:pt modelId="{216CFFB3-F953-4B0A-9FC7-5969A19107E0}" type="parTrans" cxnId="{36892E6D-0E62-444B-92B4-0FABD0DC027D}">
      <dgm:prSet/>
      <dgm:spPr/>
      <dgm:t>
        <a:bodyPr/>
        <a:lstStyle/>
        <a:p>
          <a:endParaRPr lang="en-US"/>
        </a:p>
      </dgm:t>
    </dgm:pt>
    <dgm:pt modelId="{8AD4DA56-3590-452A-9543-6372F8D66FCC}" type="sibTrans" cxnId="{36892E6D-0E62-444B-92B4-0FABD0DC027D}">
      <dgm:prSet/>
      <dgm:spPr/>
      <dgm:t>
        <a:bodyPr/>
        <a:lstStyle/>
        <a:p>
          <a:endParaRPr lang="en-US"/>
        </a:p>
      </dgm:t>
    </dgm:pt>
    <dgm:pt modelId="{B165276A-806D-47D9-8C21-70832D14AD9B}">
      <dgm:prSet custT="1"/>
      <dgm:spPr/>
      <dgm:t>
        <a:bodyPr/>
        <a:lstStyle/>
        <a:p>
          <a:pPr rtl="0"/>
          <a:r>
            <a:rPr lang="en-US" sz="1800" dirty="0" smtClean="0"/>
            <a:t>Building Structure</a:t>
          </a:r>
          <a:endParaRPr lang="en-US" sz="1800" dirty="0"/>
        </a:p>
      </dgm:t>
    </dgm:pt>
    <dgm:pt modelId="{04701202-63DD-4661-BE86-E2358F5F54CC}" type="parTrans" cxnId="{7E8C7A4B-01D3-485A-8D9C-77D2AC2C3C74}">
      <dgm:prSet/>
      <dgm:spPr/>
      <dgm:t>
        <a:bodyPr/>
        <a:lstStyle/>
        <a:p>
          <a:endParaRPr lang="en-US"/>
        </a:p>
      </dgm:t>
    </dgm:pt>
    <dgm:pt modelId="{AEC50F57-F158-40A6-B984-9F3D6176FB60}" type="sibTrans" cxnId="{7E8C7A4B-01D3-485A-8D9C-77D2AC2C3C74}">
      <dgm:prSet/>
      <dgm:spPr/>
      <dgm:t>
        <a:bodyPr/>
        <a:lstStyle/>
        <a:p>
          <a:endParaRPr lang="en-US"/>
        </a:p>
      </dgm:t>
    </dgm:pt>
    <dgm:pt modelId="{B88EE99E-C701-4BE2-ADD0-045CA27C49F4}">
      <dgm:prSet custT="1"/>
      <dgm:spPr/>
      <dgm:t>
        <a:bodyPr/>
        <a:lstStyle/>
        <a:p>
          <a:pPr rtl="0"/>
          <a:r>
            <a:rPr lang="en-US" sz="1800" dirty="0" smtClean="0"/>
            <a:t>Plumbing/Sewerage</a:t>
          </a:r>
          <a:endParaRPr lang="en-US" sz="1800" dirty="0"/>
        </a:p>
      </dgm:t>
    </dgm:pt>
    <dgm:pt modelId="{746C9251-5DB4-4EC1-8F56-ED9904F1B392}" type="parTrans" cxnId="{39466885-0635-4193-AF0C-82FEC837B5E6}">
      <dgm:prSet/>
      <dgm:spPr/>
      <dgm:t>
        <a:bodyPr/>
        <a:lstStyle/>
        <a:p>
          <a:endParaRPr lang="en-US"/>
        </a:p>
      </dgm:t>
    </dgm:pt>
    <dgm:pt modelId="{580482DA-AD6C-4EA9-B0F9-A5CEB7C8CC85}" type="sibTrans" cxnId="{39466885-0635-4193-AF0C-82FEC837B5E6}">
      <dgm:prSet/>
      <dgm:spPr/>
      <dgm:t>
        <a:bodyPr/>
        <a:lstStyle/>
        <a:p>
          <a:endParaRPr lang="en-US"/>
        </a:p>
      </dgm:t>
    </dgm:pt>
    <dgm:pt modelId="{296AD229-0A2C-40C8-97F3-6FBBC2FFDB85}">
      <dgm:prSet custT="1"/>
      <dgm:spPr/>
      <dgm:t>
        <a:bodyPr/>
        <a:lstStyle/>
        <a:p>
          <a:pPr rtl="0"/>
          <a:r>
            <a:rPr lang="en-US" sz="1800" dirty="0" smtClean="0"/>
            <a:t>Mold/Moisture</a:t>
          </a:r>
          <a:endParaRPr lang="en-US" sz="1800" dirty="0"/>
        </a:p>
      </dgm:t>
    </dgm:pt>
    <dgm:pt modelId="{DA0BA0F3-DDEB-421F-8F84-5FA6B68DD63E}" type="parTrans" cxnId="{76244566-9D0C-4BD3-BF5B-833C929D14B8}">
      <dgm:prSet/>
      <dgm:spPr/>
      <dgm:t>
        <a:bodyPr/>
        <a:lstStyle/>
        <a:p>
          <a:endParaRPr lang="en-US"/>
        </a:p>
      </dgm:t>
    </dgm:pt>
    <dgm:pt modelId="{E0DA0CC4-C31D-4DF1-87C3-65344623671F}" type="sibTrans" cxnId="{76244566-9D0C-4BD3-BF5B-833C929D14B8}">
      <dgm:prSet/>
      <dgm:spPr/>
      <dgm:t>
        <a:bodyPr/>
        <a:lstStyle/>
        <a:p>
          <a:endParaRPr lang="en-US"/>
        </a:p>
      </dgm:t>
    </dgm:pt>
    <dgm:pt modelId="{D29D5207-1EC6-442A-A909-010D18DE5D51}">
      <dgm:prSet/>
      <dgm:spPr/>
      <dgm:t>
        <a:bodyPr/>
        <a:lstStyle/>
        <a:p>
          <a:pPr rtl="0"/>
          <a:r>
            <a:rPr lang="en-US" smtClean="0"/>
            <a:t>Energy</a:t>
          </a:r>
          <a:endParaRPr lang="en-US"/>
        </a:p>
      </dgm:t>
    </dgm:pt>
    <dgm:pt modelId="{8B49C2D2-DA6F-4D9E-9AB3-71D0E42066CD}" type="parTrans" cxnId="{77816F89-30A8-482F-BECA-4B75F480BD92}">
      <dgm:prSet/>
      <dgm:spPr/>
      <dgm:t>
        <a:bodyPr/>
        <a:lstStyle/>
        <a:p>
          <a:endParaRPr lang="en-US"/>
        </a:p>
      </dgm:t>
    </dgm:pt>
    <dgm:pt modelId="{C733AF9A-E3D6-44B3-B140-253E129F3160}" type="sibTrans" cxnId="{77816F89-30A8-482F-BECA-4B75F480BD92}">
      <dgm:prSet/>
      <dgm:spPr/>
      <dgm:t>
        <a:bodyPr/>
        <a:lstStyle/>
        <a:p>
          <a:endParaRPr lang="en-US"/>
        </a:p>
      </dgm:t>
    </dgm:pt>
    <dgm:pt modelId="{9E12B8BE-891B-44F7-B8F6-53D6582CD85D}">
      <dgm:prSet custT="1"/>
      <dgm:spPr/>
      <dgm:t>
        <a:bodyPr/>
        <a:lstStyle/>
        <a:p>
          <a:pPr rtl="0"/>
          <a:r>
            <a:rPr lang="en-US" sz="1800" dirty="0" smtClean="0"/>
            <a:t>Usage</a:t>
          </a:r>
          <a:endParaRPr lang="en-US" sz="1800" dirty="0"/>
        </a:p>
      </dgm:t>
    </dgm:pt>
    <dgm:pt modelId="{CD8FFD96-78E3-4412-8138-41548E3F0988}" type="parTrans" cxnId="{E88D7F19-4DAD-4C67-AEAF-34ACA3B12C10}">
      <dgm:prSet/>
      <dgm:spPr/>
      <dgm:t>
        <a:bodyPr/>
        <a:lstStyle/>
        <a:p>
          <a:endParaRPr lang="en-US"/>
        </a:p>
      </dgm:t>
    </dgm:pt>
    <dgm:pt modelId="{0917E973-78CE-4F86-9A4D-C9AE0063DC60}" type="sibTrans" cxnId="{E88D7F19-4DAD-4C67-AEAF-34ACA3B12C10}">
      <dgm:prSet/>
      <dgm:spPr/>
      <dgm:t>
        <a:bodyPr/>
        <a:lstStyle/>
        <a:p>
          <a:endParaRPr lang="en-US"/>
        </a:p>
      </dgm:t>
    </dgm:pt>
    <dgm:pt modelId="{98BBD312-B07A-4E23-90D3-8F52E9C56FEA}">
      <dgm:prSet custT="1"/>
      <dgm:spPr/>
      <dgm:t>
        <a:bodyPr/>
        <a:lstStyle/>
        <a:p>
          <a:pPr rtl="0"/>
          <a:r>
            <a:rPr lang="en-US" sz="1800" dirty="0" smtClean="0"/>
            <a:t>Out of fuel/Utility disconnect</a:t>
          </a:r>
          <a:endParaRPr lang="en-US" sz="1800" dirty="0"/>
        </a:p>
      </dgm:t>
    </dgm:pt>
    <dgm:pt modelId="{C65936BF-9BCB-45F2-9FBA-5F0963EB833D}" type="parTrans" cxnId="{25B3E3FD-423E-4DF3-83B9-7C2E18A6F9B4}">
      <dgm:prSet/>
      <dgm:spPr/>
      <dgm:t>
        <a:bodyPr/>
        <a:lstStyle/>
        <a:p>
          <a:endParaRPr lang="en-US"/>
        </a:p>
      </dgm:t>
    </dgm:pt>
    <dgm:pt modelId="{FE7C66F6-8398-4A88-9583-1D81029E3DD4}" type="sibTrans" cxnId="{25B3E3FD-423E-4DF3-83B9-7C2E18A6F9B4}">
      <dgm:prSet/>
      <dgm:spPr/>
      <dgm:t>
        <a:bodyPr/>
        <a:lstStyle/>
        <a:p>
          <a:endParaRPr lang="en-US"/>
        </a:p>
      </dgm:t>
    </dgm:pt>
    <dgm:pt modelId="{458762DE-0CCB-4C25-BF0D-787738979860}">
      <dgm:prSet custT="1"/>
      <dgm:spPr/>
      <dgm:t>
        <a:bodyPr/>
        <a:lstStyle/>
        <a:p>
          <a:pPr rtl="0"/>
          <a:r>
            <a:rPr lang="en-US" sz="1800" dirty="0" smtClean="0"/>
            <a:t>Heating system broken</a:t>
          </a:r>
          <a:endParaRPr lang="en-US" sz="1800" dirty="0"/>
        </a:p>
      </dgm:t>
    </dgm:pt>
    <dgm:pt modelId="{D02871A6-7D3F-4D53-8BFD-712BE0909345}" type="parTrans" cxnId="{4C5215EC-77B1-4B4A-95A8-838E51807D63}">
      <dgm:prSet/>
      <dgm:spPr/>
      <dgm:t>
        <a:bodyPr/>
        <a:lstStyle/>
        <a:p>
          <a:endParaRPr lang="en-US"/>
        </a:p>
      </dgm:t>
    </dgm:pt>
    <dgm:pt modelId="{F7C9615F-AE6B-41C6-8B65-50017D568491}" type="sibTrans" cxnId="{4C5215EC-77B1-4B4A-95A8-838E51807D63}">
      <dgm:prSet/>
      <dgm:spPr/>
      <dgm:t>
        <a:bodyPr/>
        <a:lstStyle/>
        <a:p>
          <a:endParaRPr lang="en-US"/>
        </a:p>
      </dgm:t>
    </dgm:pt>
    <dgm:pt modelId="{84625EAD-46CD-4D7D-8F7B-577C9FA50752}">
      <dgm:prSet/>
      <dgm:spPr/>
      <dgm:t>
        <a:bodyPr/>
        <a:lstStyle/>
        <a:p>
          <a:pPr rtl="0"/>
          <a:r>
            <a:rPr lang="en-US" smtClean="0"/>
            <a:t>Asthma</a:t>
          </a:r>
          <a:endParaRPr lang="en-US"/>
        </a:p>
      </dgm:t>
    </dgm:pt>
    <dgm:pt modelId="{36DE23AC-0507-4ECD-BF44-452DAB73E8D6}" type="parTrans" cxnId="{CCACF752-37FF-4416-8AF8-AD6F31B84108}">
      <dgm:prSet/>
      <dgm:spPr/>
      <dgm:t>
        <a:bodyPr/>
        <a:lstStyle/>
        <a:p>
          <a:endParaRPr lang="en-US"/>
        </a:p>
      </dgm:t>
    </dgm:pt>
    <dgm:pt modelId="{F9F51EAA-EA07-4255-90ED-026900780EE5}" type="sibTrans" cxnId="{CCACF752-37FF-4416-8AF8-AD6F31B84108}">
      <dgm:prSet/>
      <dgm:spPr/>
      <dgm:t>
        <a:bodyPr/>
        <a:lstStyle/>
        <a:p>
          <a:endParaRPr lang="en-US"/>
        </a:p>
      </dgm:t>
    </dgm:pt>
    <dgm:pt modelId="{311710CA-55A8-40CB-A76D-9786EC22A762}">
      <dgm:prSet custT="1"/>
      <dgm:spPr/>
      <dgm:t>
        <a:bodyPr/>
        <a:lstStyle/>
        <a:p>
          <a:pPr rtl="0"/>
          <a:r>
            <a:rPr lang="en-US" sz="1800" dirty="0" smtClean="0"/>
            <a:t>Child with </a:t>
          </a:r>
          <a:r>
            <a:rPr lang="en-US" sz="1800" dirty="0" smtClean="0"/>
            <a:t>asthma / Adult with respiratory problems</a:t>
          </a:r>
          <a:endParaRPr lang="en-US" sz="1800" dirty="0"/>
        </a:p>
      </dgm:t>
    </dgm:pt>
    <dgm:pt modelId="{81452BC6-BCBB-472C-B40F-6D3EB223883B}" type="parTrans" cxnId="{149043CA-1A4F-4CE7-82AC-F43FFD32D20B}">
      <dgm:prSet/>
      <dgm:spPr/>
      <dgm:t>
        <a:bodyPr/>
        <a:lstStyle/>
        <a:p>
          <a:endParaRPr lang="en-US"/>
        </a:p>
      </dgm:t>
    </dgm:pt>
    <dgm:pt modelId="{692CA534-A439-46ED-848A-4E5A05E47FA6}" type="sibTrans" cxnId="{149043CA-1A4F-4CE7-82AC-F43FFD32D20B}">
      <dgm:prSet/>
      <dgm:spPr/>
      <dgm:t>
        <a:bodyPr/>
        <a:lstStyle/>
        <a:p>
          <a:endParaRPr lang="en-US"/>
        </a:p>
      </dgm:t>
    </dgm:pt>
    <dgm:pt modelId="{BA32814B-16EF-4E98-AFF3-BFEA89430B59}">
      <dgm:prSet custT="1"/>
      <dgm:spPr/>
      <dgm:t>
        <a:bodyPr/>
        <a:lstStyle/>
        <a:p>
          <a:pPr rtl="0"/>
          <a:r>
            <a:rPr lang="en-US" sz="1800" dirty="0" smtClean="0"/>
            <a:t>Pest infestation</a:t>
          </a:r>
          <a:endParaRPr lang="en-US" sz="1800" dirty="0"/>
        </a:p>
      </dgm:t>
    </dgm:pt>
    <dgm:pt modelId="{8C67B674-600F-4E63-956A-BFD32654DC97}" type="parTrans" cxnId="{FDEBDEFF-0D42-4318-9113-8393739D1CFF}">
      <dgm:prSet/>
      <dgm:spPr/>
      <dgm:t>
        <a:bodyPr/>
        <a:lstStyle/>
        <a:p>
          <a:endParaRPr lang="en-US"/>
        </a:p>
      </dgm:t>
    </dgm:pt>
    <dgm:pt modelId="{4446C77C-92CA-43D7-BC40-AEBA00A362E5}" type="sibTrans" cxnId="{FDEBDEFF-0D42-4318-9113-8393739D1CFF}">
      <dgm:prSet/>
      <dgm:spPr/>
      <dgm:t>
        <a:bodyPr/>
        <a:lstStyle/>
        <a:p>
          <a:endParaRPr lang="en-US"/>
        </a:p>
      </dgm:t>
    </dgm:pt>
    <dgm:pt modelId="{9E3F2E60-67C1-487C-90D0-CF930EA95596}">
      <dgm:prSet custT="1"/>
      <dgm:spPr/>
      <dgm:t>
        <a:bodyPr/>
        <a:lstStyle/>
        <a:p>
          <a:pPr rtl="0"/>
          <a:r>
            <a:rPr lang="en-US" sz="1800" dirty="0" smtClean="0"/>
            <a:t>ER visits, school/work days missed, hospitalizations</a:t>
          </a:r>
          <a:endParaRPr lang="en-US" sz="1800" dirty="0"/>
        </a:p>
      </dgm:t>
    </dgm:pt>
    <dgm:pt modelId="{019CA522-F343-4DFC-997D-E75FE1C11BF3}" type="parTrans" cxnId="{4B916C9E-090A-4706-BDD1-FD9D3F30B399}">
      <dgm:prSet/>
      <dgm:spPr/>
      <dgm:t>
        <a:bodyPr/>
        <a:lstStyle/>
        <a:p>
          <a:endParaRPr lang="en-US"/>
        </a:p>
      </dgm:t>
    </dgm:pt>
    <dgm:pt modelId="{54A54A5D-60AB-4FC7-B951-6F5DB6445AB2}" type="sibTrans" cxnId="{4B916C9E-090A-4706-BDD1-FD9D3F30B399}">
      <dgm:prSet/>
      <dgm:spPr/>
      <dgm:t>
        <a:bodyPr/>
        <a:lstStyle/>
        <a:p>
          <a:endParaRPr lang="en-US"/>
        </a:p>
      </dgm:t>
    </dgm:pt>
    <dgm:pt modelId="{90EF13B3-017F-4272-8BBC-7A306A8D03F9}">
      <dgm:prSet/>
      <dgm:spPr/>
      <dgm:t>
        <a:bodyPr/>
        <a:lstStyle/>
        <a:p>
          <a:pPr rtl="0"/>
          <a:r>
            <a:rPr lang="en-US" smtClean="0"/>
            <a:t>Lead Paint</a:t>
          </a:r>
          <a:endParaRPr lang="en-US"/>
        </a:p>
      </dgm:t>
    </dgm:pt>
    <dgm:pt modelId="{E0041D21-4BBE-470A-BA8A-DCAF74E39328}" type="parTrans" cxnId="{C3D303C6-4F1E-47FB-9678-03596151904C}">
      <dgm:prSet/>
      <dgm:spPr/>
      <dgm:t>
        <a:bodyPr/>
        <a:lstStyle/>
        <a:p>
          <a:endParaRPr lang="en-US"/>
        </a:p>
      </dgm:t>
    </dgm:pt>
    <dgm:pt modelId="{028CF883-D509-4B06-8D8F-2D5B76262AD2}" type="sibTrans" cxnId="{C3D303C6-4F1E-47FB-9678-03596151904C}">
      <dgm:prSet/>
      <dgm:spPr/>
      <dgm:t>
        <a:bodyPr/>
        <a:lstStyle/>
        <a:p>
          <a:endParaRPr lang="en-US"/>
        </a:p>
      </dgm:t>
    </dgm:pt>
    <dgm:pt modelId="{C7FEBB6B-F2CF-4C94-A7F8-D246D6B85840}">
      <dgm:prSet custT="1"/>
      <dgm:spPr/>
      <dgm:t>
        <a:bodyPr/>
        <a:lstStyle/>
        <a:p>
          <a:pPr rtl="0"/>
          <a:r>
            <a:rPr lang="en-US" sz="1800" dirty="0" smtClean="0"/>
            <a:t>Child blood lead level testing</a:t>
          </a:r>
          <a:endParaRPr lang="en-US" sz="1800" dirty="0"/>
        </a:p>
      </dgm:t>
    </dgm:pt>
    <dgm:pt modelId="{09068DCB-05A3-4DBB-9496-B9903F3C3850}" type="parTrans" cxnId="{5EEDDF88-2D4E-4EA6-A7F0-611E0B5433C0}">
      <dgm:prSet/>
      <dgm:spPr/>
      <dgm:t>
        <a:bodyPr/>
        <a:lstStyle/>
        <a:p>
          <a:endParaRPr lang="en-US"/>
        </a:p>
      </dgm:t>
    </dgm:pt>
    <dgm:pt modelId="{8FAE2479-68E2-46F1-AD30-4C8CC04077E9}" type="sibTrans" cxnId="{5EEDDF88-2D4E-4EA6-A7F0-611E0B5433C0}">
      <dgm:prSet/>
      <dgm:spPr/>
      <dgm:t>
        <a:bodyPr/>
        <a:lstStyle/>
        <a:p>
          <a:endParaRPr lang="en-US"/>
        </a:p>
      </dgm:t>
    </dgm:pt>
    <dgm:pt modelId="{9D54F5FC-B344-4F65-A99F-0C242C39E381}">
      <dgm:prSet custT="1"/>
      <dgm:spPr/>
      <dgm:t>
        <a:bodyPr/>
        <a:lstStyle/>
        <a:p>
          <a:pPr rtl="0"/>
          <a:r>
            <a:rPr lang="en-US" sz="1800" dirty="0" smtClean="0"/>
            <a:t>Housing age</a:t>
          </a:r>
          <a:endParaRPr lang="en-US" sz="1800" dirty="0"/>
        </a:p>
      </dgm:t>
    </dgm:pt>
    <dgm:pt modelId="{6BAE6F70-5CEF-463D-AE85-7ABD3BF3E9E9}" type="parTrans" cxnId="{56FEB3D0-4B4E-4368-A843-8DDEF78C40AC}">
      <dgm:prSet/>
      <dgm:spPr/>
      <dgm:t>
        <a:bodyPr/>
        <a:lstStyle/>
        <a:p>
          <a:endParaRPr lang="en-US"/>
        </a:p>
      </dgm:t>
    </dgm:pt>
    <dgm:pt modelId="{3D1E3F44-E5C4-4814-8F47-26D294845D0D}" type="sibTrans" cxnId="{56FEB3D0-4B4E-4368-A843-8DDEF78C40AC}">
      <dgm:prSet/>
      <dgm:spPr/>
      <dgm:t>
        <a:bodyPr/>
        <a:lstStyle/>
        <a:p>
          <a:endParaRPr lang="en-US"/>
        </a:p>
      </dgm:t>
    </dgm:pt>
    <dgm:pt modelId="{BB08DA5E-4FF1-4E7B-A752-36620F1047BF}">
      <dgm:prSet custT="1"/>
      <dgm:spPr/>
      <dgm:t>
        <a:bodyPr/>
        <a:lstStyle/>
        <a:p>
          <a:pPr rtl="0"/>
          <a:r>
            <a:rPr lang="en-US" sz="1800" dirty="0" smtClean="0"/>
            <a:t>Chipping/peeling paint</a:t>
          </a:r>
          <a:endParaRPr lang="en-US" sz="1800" dirty="0"/>
        </a:p>
      </dgm:t>
    </dgm:pt>
    <dgm:pt modelId="{36B922BD-8D57-4F87-9F48-A51B13B4B1BD}" type="parTrans" cxnId="{2091D0EC-7565-44B0-9D20-A50D4A6187F3}">
      <dgm:prSet/>
      <dgm:spPr/>
      <dgm:t>
        <a:bodyPr/>
        <a:lstStyle/>
        <a:p>
          <a:endParaRPr lang="en-US"/>
        </a:p>
      </dgm:t>
    </dgm:pt>
    <dgm:pt modelId="{49953050-1B2C-4FE3-A56E-8787CEB4DE6B}" type="sibTrans" cxnId="{2091D0EC-7565-44B0-9D20-A50D4A6187F3}">
      <dgm:prSet/>
      <dgm:spPr/>
      <dgm:t>
        <a:bodyPr/>
        <a:lstStyle/>
        <a:p>
          <a:endParaRPr lang="en-US"/>
        </a:p>
      </dgm:t>
    </dgm:pt>
    <dgm:pt modelId="{68C4E0C0-2E2A-4171-B5E4-5279CCA5043E}">
      <dgm:prSet/>
      <dgm:spPr/>
      <dgm:t>
        <a:bodyPr/>
        <a:lstStyle/>
        <a:p>
          <a:pPr rtl="0"/>
          <a:r>
            <a:rPr lang="en-US" dirty="0" smtClean="0"/>
            <a:t>Aging in Place</a:t>
          </a:r>
          <a:endParaRPr lang="en-US" dirty="0"/>
        </a:p>
      </dgm:t>
    </dgm:pt>
    <dgm:pt modelId="{CFCB9D68-F47F-4A0E-ABCE-F5A89D9A28A4}" type="parTrans" cxnId="{67EB6C4A-A6CF-433F-BBFF-EA5B0194D39A}">
      <dgm:prSet/>
      <dgm:spPr/>
      <dgm:t>
        <a:bodyPr/>
        <a:lstStyle/>
        <a:p>
          <a:endParaRPr lang="en-US"/>
        </a:p>
      </dgm:t>
    </dgm:pt>
    <dgm:pt modelId="{3F32A0D0-5D6B-4D7E-8889-20755CA83CE4}" type="sibTrans" cxnId="{67EB6C4A-A6CF-433F-BBFF-EA5B0194D39A}">
      <dgm:prSet/>
      <dgm:spPr/>
      <dgm:t>
        <a:bodyPr/>
        <a:lstStyle/>
        <a:p>
          <a:endParaRPr lang="en-US"/>
        </a:p>
      </dgm:t>
    </dgm:pt>
    <dgm:pt modelId="{BC693155-D47A-4B4A-95C5-B637526451A3}">
      <dgm:prSet custT="1"/>
      <dgm:spPr/>
      <dgm:t>
        <a:bodyPr/>
        <a:lstStyle/>
        <a:p>
          <a:pPr rtl="0"/>
          <a:r>
            <a:rPr lang="en-US" sz="1800" dirty="0" smtClean="0"/>
            <a:t>Trip/fall hazards in home</a:t>
          </a:r>
          <a:endParaRPr lang="en-US" sz="1800" dirty="0"/>
        </a:p>
      </dgm:t>
    </dgm:pt>
    <dgm:pt modelId="{4D9C9D70-A232-4FF4-B4A7-94C7BA3BE64B}" type="parTrans" cxnId="{D4C1777D-6A51-4FEB-8887-2E0905DD4737}">
      <dgm:prSet/>
      <dgm:spPr/>
      <dgm:t>
        <a:bodyPr/>
        <a:lstStyle/>
        <a:p>
          <a:endParaRPr lang="en-US"/>
        </a:p>
      </dgm:t>
    </dgm:pt>
    <dgm:pt modelId="{20A21409-6334-4996-9BFC-C8ACEDF3D24A}" type="sibTrans" cxnId="{D4C1777D-6A51-4FEB-8887-2E0905DD4737}">
      <dgm:prSet/>
      <dgm:spPr/>
      <dgm:t>
        <a:bodyPr/>
        <a:lstStyle/>
        <a:p>
          <a:endParaRPr lang="en-US"/>
        </a:p>
      </dgm:t>
    </dgm:pt>
    <dgm:pt modelId="{F87EC76D-6A47-4A50-9EF2-66F2F4798221}">
      <dgm:prSet custT="1"/>
      <dgm:spPr/>
      <dgm:t>
        <a:bodyPr/>
        <a:lstStyle/>
        <a:p>
          <a:pPr rtl="0"/>
          <a:r>
            <a:rPr lang="en-US" sz="1800" dirty="0" smtClean="0"/>
            <a:t>History of </a:t>
          </a:r>
          <a:r>
            <a:rPr lang="en-US" sz="1800" dirty="0" smtClean="0"/>
            <a:t>falls / hospitalizations / ambulatory </a:t>
          </a:r>
          <a:r>
            <a:rPr lang="en-US" sz="1800" dirty="0" smtClean="0"/>
            <a:t>aid</a:t>
          </a:r>
          <a:endParaRPr lang="en-US" sz="1800" dirty="0"/>
        </a:p>
      </dgm:t>
    </dgm:pt>
    <dgm:pt modelId="{B2497AF3-1CD2-416A-ADEC-7B78426AFB1E}" type="parTrans" cxnId="{FEAA8FC6-0F4B-4052-8FF2-62A907FF90EE}">
      <dgm:prSet/>
      <dgm:spPr/>
      <dgm:t>
        <a:bodyPr/>
        <a:lstStyle/>
        <a:p>
          <a:endParaRPr lang="en-US"/>
        </a:p>
      </dgm:t>
    </dgm:pt>
    <dgm:pt modelId="{408612E6-970C-4A61-A6DF-F1AD27C3AAD3}" type="sibTrans" cxnId="{FEAA8FC6-0F4B-4052-8FF2-62A907FF90EE}">
      <dgm:prSet/>
      <dgm:spPr/>
      <dgm:t>
        <a:bodyPr/>
        <a:lstStyle/>
        <a:p>
          <a:endParaRPr lang="en-US"/>
        </a:p>
      </dgm:t>
    </dgm:pt>
    <dgm:pt modelId="{C651E650-6C8D-45A4-834D-DB4A2A7893EB}">
      <dgm:prSet custT="1"/>
      <dgm:spPr/>
      <dgm:t>
        <a:bodyPr/>
        <a:lstStyle/>
        <a:p>
          <a:pPr rtl="0"/>
          <a:r>
            <a:rPr lang="en-US" sz="1800" dirty="0" smtClean="0"/>
            <a:t>Activities of Daily Living</a:t>
          </a:r>
          <a:endParaRPr lang="en-US" sz="1800" dirty="0"/>
        </a:p>
      </dgm:t>
    </dgm:pt>
    <dgm:pt modelId="{A88FACAB-83F1-48FC-AE7A-5B00285AA70C}" type="parTrans" cxnId="{79E643B4-5270-4E29-9B7E-B0E09622ADD5}">
      <dgm:prSet/>
      <dgm:spPr/>
      <dgm:t>
        <a:bodyPr/>
        <a:lstStyle/>
        <a:p>
          <a:endParaRPr lang="en-US"/>
        </a:p>
      </dgm:t>
    </dgm:pt>
    <dgm:pt modelId="{16940470-C5C9-45AA-B5FE-D426380ACE6E}" type="sibTrans" cxnId="{79E643B4-5270-4E29-9B7E-B0E09622ADD5}">
      <dgm:prSet/>
      <dgm:spPr/>
      <dgm:t>
        <a:bodyPr/>
        <a:lstStyle/>
        <a:p>
          <a:endParaRPr lang="en-US"/>
        </a:p>
      </dgm:t>
    </dgm:pt>
    <dgm:pt modelId="{DA47CAB1-66FC-401D-8128-AEFCCA4058E9}" type="pres">
      <dgm:prSet presAssocID="{5B1F192D-537E-4640-996E-25F41F4E4A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EDF891-4B9B-49A1-B271-FE4C5CAF0854}" type="pres">
      <dgm:prSet presAssocID="{E218AE8D-537F-4749-86E2-0E905F23FA55}" presName="linNode" presStyleCnt="0"/>
      <dgm:spPr/>
    </dgm:pt>
    <dgm:pt modelId="{7E2E8B9F-16EE-45F0-BF0A-41C0591D72DE}" type="pres">
      <dgm:prSet presAssocID="{E218AE8D-537F-4749-86E2-0E905F23FA55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48844-0A1F-443C-A525-382885ABBD4F}" type="pres">
      <dgm:prSet presAssocID="{E218AE8D-537F-4749-86E2-0E905F23FA55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6CC29-7753-4CA9-B9F6-D3CF24D0E312}" type="pres">
      <dgm:prSet presAssocID="{8AD4DA56-3590-452A-9543-6372F8D66FCC}" presName="sp" presStyleCnt="0"/>
      <dgm:spPr/>
    </dgm:pt>
    <dgm:pt modelId="{AF239A35-CC2E-484F-B2AE-3878E488F3D1}" type="pres">
      <dgm:prSet presAssocID="{D29D5207-1EC6-442A-A909-010D18DE5D51}" presName="linNode" presStyleCnt="0"/>
      <dgm:spPr/>
    </dgm:pt>
    <dgm:pt modelId="{F0033245-C5C2-4D12-BD24-5F6A62F1D552}" type="pres">
      <dgm:prSet presAssocID="{D29D5207-1EC6-442A-A909-010D18DE5D5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7174A-7537-494D-9A61-F1D4352C8292}" type="pres">
      <dgm:prSet presAssocID="{D29D5207-1EC6-442A-A909-010D18DE5D51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2574E-A06C-4230-8481-AC6F531B6BA7}" type="pres">
      <dgm:prSet presAssocID="{C733AF9A-E3D6-44B3-B140-253E129F3160}" presName="sp" presStyleCnt="0"/>
      <dgm:spPr/>
    </dgm:pt>
    <dgm:pt modelId="{0C0E0C66-D597-4470-8E22-C75423D2C3ED}" type="pres">
      <dgm:prSet presAssocID="{84625EAD-46CD-4D7D-8F7B-577C9FA50752}" presName="linNode" presStyleCnt="0"/>
      <dgm:spPr/>
    </dgm:pt>
    <dgm:pt modelId="{E1FB57C2-7B87-40AC-B3F3-5578A9A8D68B}" type="pres">
      <dgm:prSet presAssocID="{84625EAD-46CD-4D7D-8F7B-577C9FA5075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240E5-411E-4D12-A9BB-10154B115273}" type="pres">
      <dgm:prSet presAssocID="{84625EAD-46CD-4D7D-8F7B-577C9FA5075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01459-F695-4444-B4E7-C4C52A006204}" type="pres">
      <dgm:prSet presAssocID="{F9F51EAA-EA07-4255-90ED-026900780EE5}" presName="sp" presStyleCnt="0"/>
      <dgm:spPr/>
    </dgm:pt>
    <dgm:pt modelId="{01091895-C3A2-4FE9-8696-DECE6DA34D37}" type="pres">
      <dgm:prSet presAssocID="{90EF13B3-017F-4272-8BBC-7A306A8D03F9}" presName="linNode" presStyleCnt="0"/>
      <dgm:spPr/>
    </dgm:pt>
    <dgm:pt modelId="{107487AA-C48F-490A-9BE7-14CED0816034}" type="pres">
      <dgm:prSet presAssocID="{90EF13B3-017F-4272-8BBC-7A306A8D03F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AA833-D617-45CA-87E5-56F83FB06851}" type="pres">
      <dgm:prSet presAssocID="{90EF13B3-017F-4272-8BBC-7A306A8D03F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595E9-CEDA-4B98-B6CF-95A552CD941B}" type="pres">
      <dgm:prSet presAssocID="{028CF883-D509-4B06-8D8F-2D5B76262AD2}" presName="sp" presStyleCnt="0"/>
      <dgm:spPr/>
    </dgm:pt>
    <dgm:pt modelId="{D4DD2802-43A2-41DD-8CCD-C3F4DB58FEE8}" type="pres">
      <dgm:prSet presAssocID="{68C4E0C0-2E2A-4171-B5E4-5279CCA5043E}" presName="linNode" presStyleCnt="0"/>
      <dgm:spPr/>
    </dgm:pt>
    <dgm:pt modelId="{45DB42CA-4352-4450-80BF-82C1A2F78A19}" type="pres">
      <dgm:prSet presAssocID="{68C4E0C0-2E2A-4171-B5E4-5279CCA5043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97D25-8C49-4BD0-94E4-857A8A55587C}" type="pres">
      <dgm:prSet presAssocID="{68C4E0C0-2E2A-4171-B5E4-5279CCA5043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EDDF88-2D4E-4EA6-A7F0-611E0B5433C0}" srcId="{90EF13B3-017F-4272-8BBC-7A306A8D03F9}" destId="{C7FEBB6B-F2CF-4C94-A7F8-D246D6B85840}" srcOrd="0" destOrd="0" parTransId="{09068DCB-05A3-4DBB-9496-B9903F3C3850}" sibTransId="{8FAE2479-68E2-46F1-AD30-4C8CC04077E9}"/>
    <dgm:cxn modelId="{36892E6D-0E62-444B-92B4-0FABD0DC027D}" srcId="{5B1F192D-537E-4640-996E-25F41F4E4AA0}" destId="{E218AE8D-537F-4749-86E2-0E905F23FA55}" srcOrd="0" destOrd="0" parTransId="{216CFFB3-F953-4B0A-9FC7-5969A19107E0}" sibTransId="{8AD4DA56-3590-452A-9543-6372F8D66FCC}"/>
    <dgm:cxn modelId="{E88D7F19-4DAD-4C67-AEAF-34ACA3B12C10}" srcId="{D29D5207-1EC6-442A-A909-010D18DE5D51}" destId="{9E12B8BE-891B-44F7-B8F6-53D6582CD85D}" srcOrd="0" destOrd="0" parTransId="{CD8FFD96-78E3-4412-8138-41548E3F0988}" sibTransId="{0917E973-78CE-4F86-9A4D-C9AE0063DC60}"/>
    <dgm:cxn modelId="{849EC8FF-BCF0-40B6-8FE3-27E3D91917AD}" type="presOf" srcId="{84625EAD-46CD-4D7D-8F7B-577C9FA50752}" destId="{E1FB57C2-7B87-40AC-B3F3-5578A9A8D68B}" srcOrd="0" destOrd="0" presId="urn:microsoft.com/office/officeart/2005/8/layout/vList5"/>
    <dgm:cxn modelId="{D6B58BDF-FBE0-4A90-BA14-B74FAF4127F8}" type="presOf" srcId="{90EF13B3-017F-4272-8BBC-7A306A8D03F9}" destId="{107487AA-C48F-490A-9BE7-14CED0816034}" srcOrd="0" destOrd="0" presId="urn:microsoft.com/office/officeart/2005/8/layout/vList5"/>
    <dgm:cxn modelId="{76244566-9D0C-4BD3-BF5B-833C929D14B8}" srcId="{E218AE8D-537F-4749-86E2-0E905F23FA55}" destId="{296AD229-0A2C-40C8-97F3-6FBBC2FFDB85}" srcOrd="2" destOrd="0" parTransId="{DA0BA0F3-DDEB-421F-8F84-5FA6B68DD63E}" sibTransId="{E0DA0CC4-C31D-4DF1-87C3-65344623671F}"/>
    <dgm:cxn modelId="{87F486AC-28E9-4335-9ED2-16D17EE8F0DB}" type="presOf" srcId="{BA32814B-16EF-4E98-AFF3-BFEA89430B59}" destId="{C4E240E5-411E-4D12-A9BB-10154B115273}" srcOrd="0" destOrd="1" presId="urn:microsoft.com/office/officeart/2005/8/layout/vList5"/>
    <dgm:cxn modelId="{7CA4CFC4-8465-4C68-A875-F09E406578B8}" type="presOf" srcId="{458762DE-0CCB-4C25-BF0D-787738979860}" destId="{84A7174A-7537-494D-9A61-F1D4352C8292}" srcOrd="0" destOrd="2" presId="urn:microsoft.com/office/officeart/2005/8/layout/vList5"/>
    <dgm:cxn modelId="{124A954D-EEE8-4135-A2BB-1B5DCA12068A}" type="presOf" srcId="{C651E650-6C8D-45A4-834D-DB4A2A7893EB}" destId="{A4197D25-8C49-4BD0-94E4-857A8A55587C}" srcOrd="0" destOrd="2" presId="urn:microsoft.com/office/officeart/2005/8/layout/vList5"/>
    <dgm:cxn modelId="{CCACF752-37FF-4416-8AF8-AD6F31B84108}" srcId="{5B1F192D-537E-4640-996E-25F41F4E4AA0}" destId="{84625EAD-46CD-4D7D-8F7B-577C9FA50752}" srcOrd="2" destOrd="0" parTransId="{36DE23AC-0507-4ECD-BF44-452DAB73E8D6}" sibTransId="{F9F51EAA-EA07-4255-90ED-026900780EE5}"/>
    <dgm:cxn modelId="{77816F89-30A8-482F-BECA-4B75F480BD92}" srcId="{5B1F192D-537E-4640-996E-25F41F4E4AA0}" destId="{D29D5207-1EC6-442A-A909-010D18DE5D51}" srcOrd="1" destOrd="0" parTransId="{8B49C2D2-DA6F-4D9E-9AB3-71D0E42066CD}" sibTransId="{C733AF9A-E3D6-44B3-B140-253E129F3160}"/>
    <dgm:cxn modelId="{79E643B4-5270-4E29-9B7E-B0E09622ADD5}" srcId="{68C4E0C0-2E2A-4171-B5E4-5279CCA5043E}" destId="{C651E650-6C8D-45A4-834D-DB4A2A7893EB}" srcOrd="2" destOrd="0" parTransId="{A88FACAB-83F1-48FC-AE7A-5B00285AA70C}" sibTransId="{16940470-C5C9-45AA-B5FE-D426380ACE6E}"/>
    <dgm:cxn modelId="{6D48841C-DC62-40D5-9A10-5064F44D2D7E}" type="presOf" srcId="{C7FEBB6B-F2CF-4C94-A7F8-D246D6B85840}" destId="{4EDAA833-D617-45CA-87E5-56F83FB06851}" srcOrd="0" destOrd="0" presId="urn:microsoft.com/office/officeart/2005/8/layout/vList5"/>
    <dgm:cxn modelId="{D148C056-20EF-49D6-A974-8146C7A1B38F}" type="presOf" srcId="{9E12B8BE-891B-44F7-B8F6-53D6582CD85D}" destId="{84A7174A-7537-494D-9A61-F1D4352C8292}" srcOrd="0" destOrd="0" presId="urn:microsoft.com/office/officeart/2005/8/layout/vList5"/>
    <dgm:cxn modelId="{4B916C9E-090A-4706-BDD1-FD9D3F30B399}" srcId="{84625EAD-46CD-4D7D-8F7B-577C9FA50752}" destId="{9E3F2E60-67C1-487C-90D0-CF930EA95596}" srcOrd="2" destOrd="0" parTransId="{019CA522-F343-4DFC-997D-E75FE1C11BF3}" sibTransId="{54A54A5D-60AB-4FC7-B951-6F5DB6445AB2}"/>
    <dgm:cxn modelId="{D3CE8FD1-6C70-4CBD-9267-CD45EDB8FF9C}" type="presOf" srcId="{B165276A-806D-47D9-8C21-70832D14AD9B}" destId="{CC148844-0A1F-443C-A525-382885ABBD4F}" srcOrd="0" destOrd="0" presId="urn:microsoft.com/office/officeart/2005/8/layout/vList5"/>
    <dgm:cxn modelId="{67EB6C4A-A6CF-433F-BBFF-EA5B0194D39A}" srcId="{5B1F192D-537E-4640-996E-25F41F4E4AA0}" destId="{68C4E0C0-2E2A-4171-B5E4-5279CCA5043E}" srcOrd="4" destOrd="0" parTransId="{CFCB9D68-F47F-4A0E-ABCE-F5A89D9A28A4}" sibTransId="{3F32A0D0-5D6B-4D7E-8889-20755CA83CE4}"/>
    <dgm:cxn modelId="{633C7EDE-A533-4EC8-B618-3F4460F99A12}" type="presOf" srcId="{68C4E0C0-2E2A-4171-B5E4-5279CCA5043E}" destId="{45DB42CA-4352-4450-80BF-82C1A2F78A19}" srcOrd="0" destOrd="0" presId="urn:microsoft.com/office/officeart/2005/8/layout/vList5"/>
    <dgm:cxn modelId="{40D11892-D2EA-41E5-80CA-5603FD9D2E32}" type="presOf" srcId="{F87EC76D-6A47-4A50-9EF2-66F2F4798221}" destId="{A4197D25-8C49-4BD0-94E4-857A8A55587C}" srcOrd="0" destOrd="1" presId="urn:microsoft.com/office/officeart/2005/8/layout/vList5"/>
    <dgm:cxn modelId="{8B4779A6-7BB8-476A-BF12-DDB97A6CFB3B}" type="presOf" srcId="{BC693155-D47A-4B4A-95C5-B637526451A3}" destId="{A4197D25-8C49-4BD0-94E4-857A8A55587C}" srcOrd="0" destOrd="0" presId="urn:microsoft.com/office/officeart/2005/8/layout/vList5"/>
    <dgm:cxn modelId="{7E8C7A4B-01D3-485A-8D9C-77D2AC2C3C74}" srcId="{E218AE8D-537F-4749-86E2-0E905F23FA55}" destId="{B165276A-806D-47D9-8C21-70832D14AD9B}" srcOrd="0" destOrd="0" parTransId="{04701202-63DD-4661-BE86-E2358F5F54CC}" sibTransId="{AEC50F57-F158-40A6-B984-9F3D6176FB60}"/>
    <dgm:cxn modelId="{25B3E3FD-423E-4DF3-83B9-7C2E18A6F9B4}" srcId="{D29D5207-1EC6-442A-A909-010D18DE5D51}" destId="{98BBD312-B07A-4E23-90D3-8F52E9C56FEA}" srcOrd="1" destOrd="0" parTransId="{C65936BF-9BCB-45F2-9FBA-5F0963EB833D}" sibTransId="{FE7C66F6-8398-4A88-9583-1D81029E3DD4}"/>
    <dgm:cxn modelId="{2091D0EC-7565-44B0-9D20-A50D4A6187F3}" srcId="{90EF13B3-017F-4272-8BBC-7A306A8D03F9}" destId="{BB08DA5E-4FF1-4E7B-A752-36620F1047BF}" srcOrd="2" destOrd="0" parTransId="{36B922BD-8D57-4F87-9F48-A51B13B4B1BD}" sibTransId="{49953050-1B2C-4FE3-A56E-8787CEB4DE6B}"/>
    <dgm:cxn modelId="{6A872541-2C06-421B-AA1B-A0FD03D7BCFA}" type="presOf" srcId="{D29D5207-1EC6-442A-A909-010D18DE5D51}" destId="{F0033245-C5C2-4D12-BD24-5F6A62F1D552}" srcOrd="0" destOrd="0" presId="urn:microsoft.com/office/officeart/2005/8/layout/vList5"/>
    <dgm:cxn modelId="{C3D303C6-4F1E-47FB-9678-03596151904C}" srcId="{5B1F192D-537E-4640-996E-25F41F4E4AA0}" destId="{90EF13B3-017F-4272-8BBC-7A306A8D03F9}" srcOrd="3" destOrd="0" parTransId="{E0041D21-4BBE-470A-BA8A-DCAF74E39328}" sibTransId="{028CF883-D509-4B06-8D8F-2D5B76262AD2}"/>
    <dgm:cxn modelId="{F0950E77-C8A4-4A40-BEC4-338228A1012E}" type="presOf" srcId="{BB08DA5E-4FF1-4E7B-A752-36620F1047BF}" destId="{4EDAA833-D617-45CA-87E5-56F83FB06851}" srcOrd="0" destOrd="2" presId="urn:microsoft.com/office/officeart/2005/8/layout/vList5"/>
    <dgm:cxn modelId="{D4C1777D-6A51-4FEB-8887-2E0905DD4737}" srcId="{68C4E0C0-2E2A-4171-B5E4-5279CCA5043E}" destId="{BC693155-D47A-4B4A-95C5-B637526451A3}" srcOrd="0" destOrd="0" parTransId="{4D9C9D70-A232-4FF4-B4A7-94C7BA3BE64B}" sibTransId="{20A21409-6334-4996-9BFC-C8ACEDF3D24A}"/>
    <dgm:cxn modelId="{149043CA-1A4F-4CE7-82AC-F43FFD32D20B}" srcId="{84625EAD-46CD-4D7D-8F7B-577C9FA50752}" destId="{311710CA-55A8-40CB-A76D-9786EC22A762}" srcOrd="0" destOrd="0" parTransId="{81452BC6-BCBB-472C-B40F-6D3EB223883B}" sibTransId="{692CA534-A439-46ED-848A-4E5A05E47FA6}"/>
    <dgm:cxn modelId="{C9D654BC-F71F-412F-B0BF-556B68E0EFDD}" type="presOf" srcId="{5B1F192D-537E-4640-996E-25F41F4E4AA0}" destId="{DA47CAB1-66FC-401D-8128-AEFCCA4058E9}" srcOrd="0" destOrd="0" presId="urn:microsoft.com/office/officeart/2005/8/layout/vList5"/>
    <dgm:cxn modelId="{39466885-0635-4193-AF0C-82FEC837B5E6}" srcId="{E218AE8D-537F-4749-86E2-0E905F23FA55}" destId="{B88EE99E-C701-4BE2-ADD0-045CA27C49F4}" srcOrd="1" destOrd="0" parTransId="{746C9251-5DB4-4EC1-8F56-ED9904F1B392}" sibTransId="{580482DA-AD6C-4EA9-B0F9-A5CEB7C8CC85}"/>
    <dgm:cxn modelId="{681CAA55-CD14-476F-90F3-7D3C54E6E889}" type="presOf" srcId="{98BBD312-B07A-4E23-90D3-8F52E9C56FEA}" destId="{84A7174A-7537-494D-9A61-F1D4352C8292}" srcOrd="0" destOrd="1" presId="urn:microsoft.com/office/officeart/2005/8/layout/vList5"/>
    <dgm:cxn modelId="{A38EFCF5-A436-437D-ACD3-4B5CE0B9E486}" type="presOf" srcId="{E218AE8D-537F-4749-86E2-0E905F23FA55}" destId="{7E2E8B9F-16EE-45F0-BF0A-41C0591D72DE}" srcOrd="0" destOrd="0" presId="urn:microsoft.com/office/officeart/2005/8/layout/vList5"/>
    <dgm:cxn modelId="{FEAA8FC6-0F4B-4052-8FF2-62A907FF90EE}" srcId="{68C4E0C0-2E2A-4171-B5E4-5279CCA5043E}" destId="{F87EC76D-6A47-4A50-9EF2-66F2F4798221}" srcOrd="1" destOrd="0" parTransId="{B2497AF3-1CD2-416A-ADEC-7B78426AFB1E}" sibTransId="{408612E6-970C-4A61-A6DF-F1AD27C3AAD3}"/>
    <dgm:cxn modelId="{CE4D9262-D193-4364-8DD2-782D3254BD41}" type="presOf" srcId="{9E3F2E60-67C1-487C-90D0-CF930EA95596}" destId="{C4E240E5-411E-4D12-A9BB-10154B115273}" srcOrd="0" destOrd="2" presId="urn:microsoft.com/office/officeart/2005/8/layout/vList5"/>
    <dgm:cxn modelId="{5614F5FE-9BD7-4B16-8CF9-D6A0109C2EB4}" type="presOf" srcId="{B88EE99E-C701-4BE2-ADD0-045CA27C49F4}" destId="{CC148844-0A1F-443C-A525-382885ABBD4F}" srcOrd="0" destOrd="1" presId="urn:microsoft.com/office/officeart/2005/8/layout/vList5"/>
    <dgm:cxn modelId="{EC475980-BD0E-4562-AE08-8E34E0631390}" type="presOf" srcId="{311710CA-55A8-40CB-A76D-9786EC22A762}" destId="{C4E240E5-411E-4D12-A9BB-10154B115273}" srcOrd="0" destOrd="0" presId="urn:microsoft.com/office/officeart/2005/8/layout/vList5"/>
    <dgm:cxn modelId="{4C5215EC-77B1-4B4A-95A8-838E51807D63}" srcId="{D29D5207-1EC6-442A-A909-010D18DE5D51}" destId="{458762DE-0CCB-4C25-BF0D-787738979860}" srcOrd="2" destOrd="0" parTransId="{D02871A6-7D3F-4D53-8BFD-712BE0909345}" sibTransId="{F7C9615F-AE6B-41C6-8B65-50017D568491}"/>
    <dgm:cxn modelId="{CF57198F-7947-4DE7-BE8F-1A999F8B6F03}" type="presOf" srcId="{9D54F5FC-B344-4F65-A99F-0C242C39E381}" destId="{4EDAA833-D617-45CA-87E5-56F83FB06851}" srcOrd="0" destOrd="1" presId="urn:microsoft.com/office/officeart/2005/8/layout/vList5"/>
    <dgm:cxn modelId="{64B87179-D114-4ED0-98B9-406A40C0C196}" type="presOf" srcId="{296AD229-0A2C-40C8-97F3-6FBBC2FFDB85}" destId="{CC148844-0A1F-443C-A525-382885ABBD4F}" srcOrd="0" destOrd="2" presId="urn:microsoft.com/office/officeart/2005/8/layout/vList5"/>
    <dgm:cxn modelId="{56FEB3D0-4B4E-4368-A843-8DDEF78C40AC}" srcId="{90EF13B3-017F-4272-8BBC-7A306A8D03F9}" destId="{9D54F5FC-B344-4F65-A99F-0C242C39E381}" srcOrd="1" destOrd="0" parTransId="{6BAE6F70-5CEF-463D-AE85-7ABD3BF3E9E9}" sibTransId="{3D1E3F44-E5C4-4814-8F47-26D294845D0D}"/>
    <dgm:cxn modelId="{FDEBDEFF-0D42-4318-9113-8393739D1CFF}" srcId="{84625EAD-46CD-4D7D-8F7B-577C9FA50752}" destId="{BA32814B-16EF-4E98-AFF3-BFEA89430B59}" srcOrd="1" destOrd="0" parTransId="{8C67B674-600F-4E63-956A-BFD32654DC97}" sibTransId="{4446C77C-92CA-43D7-BC40-AEBA00A362E5}"/>
    <dgm:cxn modelId="{F9E3B174-F1F8-4C27-92BD-FEA373CE9743}" type="presParOf" srcId="{DA47CAB1-66FC-401D-8128-AEFCCA4058E9}" destId="{DFEDF891-4B9B-49A1-B271-FE4C5CAF0854}" srcOrd="0" destOrd="0" presId="urn:microsoft.com/office/officeart/2005/8/layout/vList5"/>
    <dgm:cxn modelId="{DE0A86A4-80D9-40F2-BCEA-59811EC471AE}" type="presParOf" srcId="{DFEDF891-4B9B-49A1-B271-FE4C5CAF0854}" destId="{7E2E8B9F-16EE-45F0-BF0A-41C0591D72DE}" srcOrd="0" destOrd="0" presId="urn:microsoft.com/office/officeart/2005/8/layout/vList5"/>
    <dgm:cxn modelId="{FF5BFC02-4585-4028-9309-D218F4F765C3}" type="presParOf" srcId="{DFEDF891-4B9B-49A1-B271-FE4C5CAF0854}" destId="{CC148844-0A1F-443C-A525-382885ABBD4F}" srcOrd="1" destOrd="0" presId="urn:microsoft.com/office/officeart/2005/8/layout/vList5"/>
    <dgm:cxn modelId="{738E3311-8D70-4811-9693-13D247E99E49}" type="presParOf" srcId="{DA47CAB1-66FC-401D-8128-AEFCCA4058E9}" destId="{FAE6CC29-7753-4CA9-B9F6-D3CF24D0E312}" srcOrd="1" destOrd="0" presId="urn:microsoft.com/office/officeart/2005/8/layout/vList5"/>
    <dgm:cxn modelId="{5AB8862B-680C-4782-AD5E-B4F4CC14697C}" type="presParOf" srcId="{DA47CAB1-66FC-401D-8128-AEFCCA4058E9}" destId="{AF239A35-CC2E-484F-B2AE-3878E488F3D1}" srcOrd="2" destOrd="0" presId="urn:microsoft.com/office/officeart/2005/8/layout/vList5"/>
    <dgm:cxn modelId="{92ADD651-A245-4507-8DF1-8D5F20A0753C}" type="presParOf" srcId="{AF239A35-CC2E-484F-B2AE-3878E488F3D1}" destId="{F0033245-C5C2-4D12-BD24-5F6A62F1D552}" srcOrd="0" destOrd="0" presId="urn:microsoft.com/office/officeart/2005/8/layout/vList5"/>
    <dgm:cxn modelId="{681E9E53-E6BA-426B-A1D9-32523373BC53}" type="presParOf" srcId="{AF239A35-CC2E-484F-B2AE-3878E488F3D1}" destId="{84A7174A-7537-494D-9A61-F1D4352C8292}" srcOrd="1" destOrd="0" presId="urn:microsoft.com/office/officeart/2005/8/layout/vList5"/>
    <dgm:cxn modelId="{5C7BA844-FF4F-486F-A4E6-18749754DEBB}" type="presParOf" srcId="{DA47CAB1-66FC-401D-8128-AEFCCA4058E9}" destId="{DD22574E-A06C-4230-8481-AC6F531B6BA7}" srcOrd="3" destOrd="0" presId="urn:microsoft.com/office/officeart/2005/8/layout/vList5"/>
    <dgm:cxn modelId="{02B6E43E-9449-49D8-BA4F-97FD91422247}" type="presParOf" srcId="{DA47CAB1-66FC-401D-8128-AEFCCA4058E9}" destId="{0C0E0C66-D597-4470-8E22-C75423D2C3ED}" srcOrd="4" destOrd="0" presId="urn:microsoft.com/office/officeart/2005/8/layout/vList5"/>
    <dgm:cxn modelId="{3408F82E-1DD3-4CBC-9A24-0875ED36854D}" type="presParOf" srcId="{0C0E0C66-D597-4470-8E22-C75423D2C3ED}" destId="{E1FB57C2-7B87-40AC-B3F3-5578A9A8D68B}" srcOrd="0" destOrd="0" presId="urn:microsoft.com/office/officeart/2005/8/layout/vList5"/>
    <dgm:cxn modelId="{2991305D-9FF2-4D55-93EE-E16FE784F835}" type="presParOf" srcId="{0C0E0C66-D597-4470-8E22-C75423D2C3ED}" destId="{C4E240E5-411E-4D12-A9BB-10154B115273}" srcOrd="1" destOrd="0" presId="urn:microsoft.com/office/officeart/2005/8/layout/vList5"/>
    <dgm:cxn modelId="{60D4DC25-7898-4A00-BD95-A045F92C0306}" type="presParOf" srcId="{DA47CAB1-66FC-401D-8128-AEFCCA4058E9}" destId="{F9E01459-F695-4444-B4E7-C4C52A006204}" srcOrd="5" destOrd="0" presId="urn:microsoft.com/office/officeart/2005/8/layout/vList5"/>
    <dgm:cxn modelId="{74B4540B-F4CB-4EB1-8046-9908424BC95A}" type="presParOf" srcId="{DA47CAB1-66FC-401D-8128-AEFCCA4058E9}" destId="{01091895-C3A2-4FE9-8696-DECE6DA34D37}" srcOrd="6" destOrd="0" presId="urn:microsoft.com/office/officeart/2005/8/layout/vList5"/>
    <dgm:cxn modelId="{E6974FE1-992F-4F3D-A278-E53517750608}" type="presParOf" srcId="{01091895-C3A2-4FE9-8696-DECE6DA34D37}" destId="{107487AA-C48F-490A-9BE7-14CED0816034}" srcOrd="0" destOrd="0" presId="urn:microsoft.com/office/officeart/2005/8/layout/vList5"/>
    <dgm:cxn modelId="{2EC75A32-25F4-4A71-99B0-7A8533203B74}" type="presParOf" srcId="{01091895-C3A2-4FE9-8696-DECE6DA34D37}" destId="{4EDAA833-D617-45CA-87E5-56F83FB06851}" srcOrd="1" destOrd="0" presId="urn:microsoft.com/office/officeart/2005/8/layout/vList5"/>
    <dgm:cxn modelId="{18E26FDE-F58F-4F8D-90E3-23439F95DCA4}" type="presParOf" srcId="{DA47CAB1-66FC-401D-8128-AEFCCA4058E9}" destId="{35D595E9-CEDA-4B98-B6CF-95A552CD941B}" srcOrd="7" destOrd="0" presId="urn:microsoft.com/office/officeart/2005/8/layout/vList5"/>
    <dgm:cxn modelId="{3D23B292-0839-4D31-B1DB-07DDB2608E0C}" type="presParOf" srcId="{DA47CAB1-66FC-401D-8128-AEFCCA4058E9}" destId="{D4DD2802-43A2-41DD-8CCD-C3F4DB58FEE8}" srcOrd="8" destOrd="0" presId="urn:microsoft.com/office/officeart/2005/8/layout/vList5"/>
    <dgm:cxn modelId="{A8F5F06E-2162-4983-A9B2-190F1059F2BD}" type="presParOf" srcId="{D4DD2802-43A2-41DD-8CCD-C3F4DB58FEE8}" destId="{45DB42CA-4352-4450-80BF-82C1A2F78A19}" srcOrd="0" destOrd="0" presId="urn:microsoft.com/office/officeart/2005/8/layout/vList5"/>
    <dgm:cxn modelId="{E38C90AD-2995-4B73-9748-E5CBF36C7A66}" type="presParOf" srcId="{D4DD2802-43A2-41DD-8CCD-C3F4DB58FEE8}" destId="{A4197D25-8C49-4BD0-94E4-857A8A5558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29979-D4FC-4A52-ACB7-A5BC65371706}">
      <dsp:nvSpPr>
        <dsp:cNvPr id="0" name=""/>
        <dsp:cNvSpPr/>
      </dsp:nvSpPr>
      <dsp:spPr>
        <a:xfrm>
          <a:off x="0" y="22049"/>
          <a:ext cx="8448675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Leveraging</a:t>
          </a:r>
          <a:endParaRPr lang="en-US" sz="3000" kern="1200" dirty="0"/>
        </a:p>
      </dsp:txBody>
      <dsp:txXfrm>
        <a:off x="34269" y="56318"/>
        <a:ext cx="8380137" cy="633462"/>
      </dsp:txXfrm>
    </dsp:sp>
    <dsp:sp modelId="{1473F14E-9DFC-4926-99E4-CB19CB597330}">
      <dsp:nvSpPr>
        <dsp:cNvPr id="0" name=""/>
        <dsp:cNvSpPr/>
      </dsp:nvSpPr>
      <dsp:spPr>
        <a:xfrm>
          <a:off x="0" y="724049"/>
          <a:ext cx="8448675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245" tIns="31750" rIns="177800" bIns="3175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Increased investment in households served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Increased organizational resources</a:t>
          </a:r>
          <a:endParaRPr lang="en-US" sz="2500" kern="1200" dirty="0"/>
        </a:p>
      </dsp:txBody>
      <dsp:txXfrm>
        <a:off x="0" y="724049"/>
        <a:ext cx="8448675" cy="807300"/>
      </dsp:txXfrm>
    </dsp:sp>
    <dsp:sp modelId="{03493427-7998-485C-BEEE-DCE781330AFE}">
      <dsp:nvSpPr>
        <dsp:cNvPr id="0" name=""/>
        <dsp:cNvSpPr/>
      </dsp:nvSpPr>
      <dsp:spPr>
        <a:xfrm>
          <a:off x="0" y="1531349"/>
          <a:ext cx="8448675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Deferral rates</a:t>
          </a:r>
          <a:endParaRPr lang="en-US" sz="3000" kern="1200" dirty="0"/>
        </a:p>
      </dsp:txBody>
      <dsp:txXfrm>
        <a:off x="34269" y="1565618"/>
        <a:ext cx="8380137" cy="633462"/>
      </dsp:txXfrm>
    </dsp:sp>
    <dsp:sp modelId="{BDE3C2FA-3BCD-48ED-AB49-30EB488EAD3C}">
      <dsp:nvSpPr>
        <dsp:cNvPr id="0" name=""/>
        <dsp:cNvSpPr/>
      </dsp:nvSpPr>
      <dsp:spPr>
        <a:xfrm>
          <a:off x="0" y="2233349"/>
          <a:ext cx="8448675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245" tIns="31750" rIns="177800" bIns="3175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Less households denied weatherization services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Lower energy auditing costs</a:t>
          </a:r>
          <a:endParaRPr lang="en-US" sz="2500" kern="1200" dirty="0"/>
        </a:p>
      </dsp:txBody>
      <dsp:txXfrm>
        <a:off x="0" y="2233349"/>
        <a:ext cx="8448675" cy="807300"/>
      </dsp:txXfrm>
    </dsp:sp>
    <dsp:sp modelId="{A731D3ED-FA54-48C9-95F7-178B7AB63D7D}">
      <dsp:nvSpPr>
        <dsp:cNvPr id="0" name=""/>
        <dsp:cNvSpPr/>
      </dsp:nvSpPr>
      <dsp:spPr>
        <a:xfrm>
          <a:off x="0" y="3040649"/>
          <a:ext cx="8448675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Time efficiencies</a:t>
          </a:r>
          <a:endParaRPr lang="en-US" sz="3000" kern="1200" dirty="0"/>
        </a:p>
      </dsp:txBody>
      <dsp:txXfrm>
        <a:off x="34269" y="3074918"/>
        <a:ext cx="8380137" cy="633462"/>
      </dsp:txXfrm>
    </dsp:sp>
    <dsp:sp modelId="{44AEF02A-1BCC-4DD2-9A95-9F531B1ECCE3}">
      <dsp:nvSpPr>
        <dsp:cNvPr id="0" name=""/>
        <dsp:cNvSpPr/>
      </dsp:nvSpPr>
      <dsp:spPr>
        <a:xfrm>
          <a:off x="0" y="3742649"/>
          <a:ext cx="8448675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245" tIns="31750" rIns="177800" bIns="3175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Reduced staff hours on duplicative activities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Reduced processing time to receive program services</a:t>
          </a:r>
          <a:endParaRPr lang="en-US" sz="2500" kern="1200" dirty="0"/>
        </a:p>
      </dsp:txBody>
      <dsp:txXfrm>
        <a:off x="0" y="3742649"/>
        <a:ext cx="8448675" cy="8073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DE794-EABC-4472-997B-0304706336E7}">
      <dsp:nvSpPr>
        <dsp:cNvPr id="0" name=""/>
        <dsp:cNvSpPr/>
      </dsp:nvSpPr>
      <dsp:spPr>
        <a:xfrm rot="5400000">
          <a:off x="5416255" y="-2247416"/>
          <a:ext cx="767796" cy="5458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Baltimore Housing Office of Rehabilitation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Neighborhood Housing Services of Baltimore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Park Heights Renaissance</a:t>
          </a:r>
          <a:endParaRPr lang="en-US" sz="1800" kern="1200" dirty="0"/>
        </a:p>
      </dsp:txBody>
      <dsp:txXfrm rot="-5400000">
        <a:off x="3070670" y="135650"/>
        <a:ext cx="5421487" cy="692834"/>
      </dsp:txXfrm>
    </dsp:sp>
    <dsp:sp modelId="{F0B1099F-B9A9-4A78-BEDC-44D7FB50C6CF}">
      <dsp:nvSpPr>
        <dsp:cNvPr id="0" name=""/>
        <dsp:cNvSpPr/>
      </dsp:nvSpPr>
      <dsp:spPr>
        <a:xfrm>
          <a:off x="9989" y="0"/>
          <a:ext cx="3070669" cy="959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Housing Rehabilitation</a:t>
          </a:r>
          <a:endParaRPr lang="en-US" sz="2500" kern="1200" dirty="0"/>
        </a:p>
      </dsp:txBody>
      <dsp:txXfrm>
        <a:off x="56840" y="46851"/>
        <a:ext cx="2976967" cy="866043"/>
      </dsp:txXfrm>
    </dsp:sp>
    <dsp:sp modelId="{6CE6BDB3-4324-4C04-A24E-170E4E2E9153}">
      <dsp:nvSpPr>
        <dsp:cNvPr id="0" name=""/>
        <dsp:cNvSpPr/>
      </dsp:nvSpPr>
      <dsp:spPr>
        <a:xfrm rot="5400000">
          <a:off x="5416255" y="-1239682"/>
          <a:ext cx="767796" cy="5458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Weatherization Assistance Program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Fuel Fund of Maryland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Baltimore Energy Challenge</a:t>
          </a:r>
          <a:endParaRPr lang="en-US" sz="1800" kern="1200" dirty="0"/>
        </a:p>
      </dsp:txBody>
      <dsp:txXfrm rot="-5400000">
        <a:off x="3070670" y="1143384"/>
        <a:ext cx="5421487" cy="692834"/>
      </dsp:txXfrm>
    </dsp:sp>
    <dsp:sp modelId="{3C889382-9F37-41E9-84A0-79BE604794AF}">
      <dsp:nvSpPr>
        <dsp:cNvPr id="0" name=""/>
        <dsp:cNvSpPr/>
      </dsp:nvSpPr>
      <dsp:spPr>
        <a:xfrm>
          <a:off x="0" y="1009928"/>
          <a:ext cx="3070669" cy="959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Energy</a:t>
          </a:r>
          <a:endParaRPr lang="en-US" sz="2500" kern="1200"/>
        </a:p>
      </dsp:txBody>
      <dsp:txXfrm>
        <a:off x="46851" y="1056779"/>
        <a:ext cx="2976967" cy="866043"/>
      </dsp:txXfrm>
    </dsp:sp>
    <dsp:sp modelId="{3C8CFFAD-D125-49E7-812E-E4AA3FB2AD90}">
      <dsp:nvSpPr>
        <dsp:cNvPr id="0" name=""/>
        <dsp:cNvSpPr/>
      </dsp:nvSpPr>
      <dsp:spPr>
        <a:xfrm rot="5400000">
          <a:off x="5416255" y="-231949"/>
          <a:ext cx="767796" cy="5458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Green and Healthy Homes Initiative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Baltimore City Health Department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Healthcare Access Maryland</a:t>
          </a:r>
          <a:endParaRPr lang="en-US" sz="1800" kern="1200" dirty="0"/>
        </a:p>
      </dsp:txBody>
      <dsp:txXfrm rot="-5400000">
        <a:off x="3070670" y="2151117"/>
        <a:ext cx="5421487" cy="692834"/>
      </dsp:txXfrm>
    </dsp:sp>
    <dsp:sp modelId="{1257CA00-65A7-42B5-8704-7C1E5353A4E7}">
      <dsp:nvSpPr>
        <dsp:cNvPr id="0" name=""/>
        <dsp:cNvSpPr/>
      </dsp:nvSpPr>
      <dsp:spPr>
        <a:xfrm>
          <a:off x="0" y="2017661"/>
          <a:ext cx="3070669" cy="959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Health</a:t>
          </a:r>
          <a:endParaRPr lang="en-US" sz="2500" kern="1200"/>
        </a:p>
      </dsp:txBody>
      <dsp:txXfrm>
        <a:off x="46851" y="2064512"/>
        <a:ext cx="2976967" cy="866043"/>
      </dsp:txXfrm>
    </dsp:sp>
    <dsp:sp modelId="{8A1FF752-F785-47AE-8DC4-5B7A19BF80D4}">
      <dsp:nvSpPr>
        <dsp:cNvPr id="0" name=""/>
        <dsp:cNvSpPr/>
      </dsp:nvSpPr>
      <dsp:spPr>
        <a:xfrm rot="5400000">
          <a:off x="5416255" y="775783"/>
          <a:ext cx="767796" cy="5458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Comprehensive Housing Assistance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Civic Works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Johns Hopkins School of Nursing</a:t>
          </a:r>
          <a:endParaRPr lang="en-US" sz="1800" kern="1200" dirty="0"/>
        </a:p>
      </dsp:txBody>
      <dsp:txXfrm rot="-5400000">
        <a:off x="3070670" y="3158850"/>
        <a:ext cx="5421487" cy="692834"/>
      </dsp:txXfrm>
    </dsp:sp>
    <dsp:sp modelId="{AEAAD906-7E8C-4286-BA5F-6EB40856F8B5}">
      <dsp:nvSpPr>
        <dsp:cNvPr id="0" name=""/>
        <dsp:cNvSpPr/>
      </dsp:nvSpPr>
      <dsp:spPr>
        <a:xfrm>
          <a:off x="0" y="3025394"/>
          <a:ext cx="3070669" cy="959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Older Adult Services</a:t>
          </a:r>
          <a:endParaRPr lang="en-US" sz="2500" kern="1200"/>
        </a:p>
      </dsp:txBody>
      <dsp:txXfrm>
        <a:off x="46851" y="3072245"/>
        <a:ext cx="2976967" cy="866043"/>
      </dsp:txXfrm>
    </dsp:sp>
    <dsp:sp modelId="{BD7E5229-541B-440B-A29E-69F41B487943}">
      <dsp:nvSpPr>
        <dsp:cNvPr id="0" name=""/>
        <dsp:cNvSpPr/>
      </dsp:nvSpPr>
      <dsp:spPr>
        <a:xfrm rot="5400000">
          <a:off x="5416255" y="1783516"/>
          <a:ext cx="767796" cy="5458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Baltimore CASH Campaign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Bar Association of Baltimore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Public Justice Center</a:t>
          </a:r>
          <a:endParaRPr lang="en-US" sz="1800" kern="1200" dirty="0"/>
        </a:p>
      </dsp:txBody>
      <dsp:txXfrm rot="-5400000">
        <a:off x="3070670" y="4166583"/>
        <a:ext cx="5421487" cy="692834"/>
      </dsp:txXfrm>
    </dsp:sp>
    <dsp:sp modelId="{A24930C1-4CA4-4D7A-A331-FB3F3F7A0F86}">
      <dsp:nvSpPr>
        <dsp:cNvPr id="0" name=""/>
        <dsp:cNvSpPr/>
      </dsp:nvSpPr>
      <dsp:spPr>
        <a:xfrm>
          <a:off x="0" y="4033127"/>
          <a:ext cx="3070669" cy="959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Tax/Financial/Legal Services</a:t>
          </a:r>
          <a:endParaRPr lang="en-US" sz="2500" kern="1200"/>
        </a:p>
      </dsp:txBody>
      <dsp:txXfrm>
        <a:off x="46851" y="4079978"/>
        <a:ext cx="2976967" cy="8660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36827-C3DA-4A3A-8514-16DAEF9A0A96}">
      <dsp:nvSpPr>
        <dsp:cNvPr id="0" name=""/>
        <dsp:cNvSpPr/>
      </dsp:nvSpPr>
      <dsp:spPr>
        <a:xfrm>
          <a:off x="2841285" y="1941"/>
          <a:ext cx="4387491" cy="3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2009</a:t>
          </a:r>
          <a:endParaRPr lang="en-US" sz="1900" kern="1200" dirty="0"/>
        </a:p>
      </dsp:txBody>
      <dsp:txXfrm>
        <a:off x="2841285" y="1941"/>
        <a:ext cx="4387491" cy="398862"/>
      </dsp:txXfrm>
    </dsp:sp>
    <dsp:sp modelId="{951664CE-7143-4D6B-823E-B5456CAEF547}">
      <dsp:nvSpPr>
        <dsp:cNvPr id="0" name=""/>
        <dsp:cNvSpPr/>
      </dsp:nvSpPr>
      <dsp:spPr>
        <a:xfrm>
          <a:off x="2841285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D2E8C-D1D7-4566-985B-6877AA7BDF68}">
      <dsp:nvSpPr>
        <dsp:cNvPr id="0" name=""/>
        <dsp:cNvSpPr/>
      </dsp:nvSpPr>
      <dsp:spPr>
        <a:xfrm>
          <a:off x="3457972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3D46E-3118-470A-879A-97CA024533E0}">
      <dsp:nvSpPr>
        <dsp:cNvPr id="0" name=""/>
        <dsp:cNvSpPr/>
      </dsp:nvSpPr>
      <dsp:spPr>
        <a:xfrm>
          <a:off x="4075145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49487-F2D6-4034-9987-9FC7F0D424E9}">
      <dsp:nvSpPr>
        <dsp:cNvPr id="0" name=""/>
        <dsp:cNvSpPr/>
      </dsp:nvSpPr>
      <dsp:spPr>
        <a:xfrm>
          <a:off x="4691832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F648E-1402-4EE9-8B75-0234FD93F90A}">
      <dsp:nvSpPr>
        <dsp:cNvPr id="0" name=""/>
        <dsp:cNvSpPr/>
      </dsp:nvSpPr>
      <dsp:spPr>
        <a:xfrm>
          <a:off x="5309006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BA318-B2B2-415A-9AC4-5CA1659629CC}">
      <dsp:nvSpPr>
        <dsp:cNvPr id="0" name=""/>
        <dsp:cNvSpPr/>
      </dsp:nvSpPr>
      <dsp:spPr>
        <a:xfrm>
          <a:off x="5925692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E65B8-4F86-4356-A680-D40B2EC10C41}">
      <dsp:nvSpPr>
        <dsp:cNvPr id="0" name=""/>
        <dsp:cNvSpPr/>
      </dsp:nvSpPr>
      <dsp:spPr>
        <a:xfrm>
          <a:off x="6542866" y="40080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245ED-443B-45FE-90F6-7B02B78B292A}">
      <dsp:nvSpPr>
        <dsp:cNvPr id="0" name=""/>
        <dsp:cNvSpPr/>
      </dsp:nvSpPr>
      <dsp:spPr>
        <a:xfrm>
          <a:off x="2841285" y="482054"/>
          <a:ext cx="4444529" cy="64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Testing referrals with core stakeholders</a:t>
          </a:r>
          <a:endParaRPr lang="en-US" sz="2000" kern="1200" dirty="0"/>
        </a:p>
      </dsp:txBody>
      <dsp:txXfrm>
        <a:off x="2841285" y="482054"/>
        <a:ext cx="4444529" cy="649998"/>
      </dsp:txXfrm>
    </dsp:sp>
    <dsp:sp modelId="{FBFCB9AA-17BC-440F-91B7-7ADDBFF48044}">
      <dsp:nvSpPr>
        <dsp:cNvPr id="0" name=""/>
        <dsp:cNvSpPr/>
      </dsp:nvSpPr>
      <dsp:spPr>
        <a:xfrm>
          <a:off x="2841285" y="1260031"/>
          <a:ext cx="4387491" cy="3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2010</a:t>
          </a:r>
          <a:endParaRPr lang="en-US" sz="1900" kern="1200"/>
        </a:p>
      </dsp:txBody>
      <dsp:txXfrm>
        <a:off x="2841285" y="1260031"/>
        <a:ext cx="4387491" cy="398862"/>
      </dsp:txXfrm>
    </dsp:sp>
    <dsp:sp modelId="{FD82E437-D72F-4E3F-B5C5-B28CAC3AF97E}">
      <dsp:nvSpPr>
        <dsp:cNvPr id="0" name=""/>
        <dsp:cNvSpPr/>
      </dsp:nvSpPr>
      <dsp:spPr>
        <a:xfrm>
          <a:off x="2841285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4A731-9484-4657-9279-03A900203479}">
      <dsp:nvSpPr>
        <dsp:cNvPr id="0" name=""/>
        <dsp:cNvSpPr/>
      </dsp:nvSpPr>
      <dsp:spPr>
        <a:xfrm>
          <a:off x="3457972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30617-D9F0-456D-947D-7A87058F4ACF}">
      <dsp:nvSpPr>
        <dsp:cNvPr id="0" name=""/>
        <dsp:cNvSpPr/>
      </dsp:nvSpPr>
      <dsp:spPr>
        <a:xfrm>
          <a:off x="4075145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B600C-6098-4804-8454-077BE9F445DB}">
      <dsp:nvSpPr>
        <dsp:cNvPr id="0" name=""/>
        <dsp:cNvSpPr/>
      </dsp:nvSpPr>
      <dsp:spPr>
        <a:xfrm>
          <a:off x="4691832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A7839-F618-4949-B14F-0BBDA09AB683}">
      <dsp:nvSpPr>
        <dsp:cNvPr id="0" name=""/>
        <dsp:cNvSpPr/>
      </dsp:nvSpPr>
      <dsp:spPr>
        <a:xfrm>
          <a:off x="5309006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0A5DA-5486-436D-B04B-3DE448FFC955}">
      <dsp:nvSpPr>
        <dsp:cNvPr id="0" name=""/>
        <dsp:cNvSpPr/>
      </dsp:nvSpPr>
      <dsp:spPr>
        <a:xfrm>
          <a:off x="5925692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CBB00-1E4F-43D6-AFF6-58A94D26345A}">
      <dsp:nvSpPr>
        <dsp:cNvPr id="0" name=""/>
        <dsp:cNvSpPr/>
      </dsp:nvSpPr>
      <dsp:spPr>
        <a:xfrm>
          <a:off x="6542866" y="1658894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F6532-EB0F-4900-8155-0A650CC905BB}">
      <dsp:nvSpPr>
        <dsp:cNvPr id="0" name=""/>
        <dsp:cNvSpPr/>
      </dsp:nvSpPr>
      <dsp:spPr>
        <a:xfrm>
          <a:off x="2841285" y="1740143"/>
          <a:ext cx="4444529" cy="64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Standardized referral form; expand partners</a:t>
          </a:r>
          <a:endParaRPr lang="en-US" sz="2000" kern="1200" dirty="0"/>
        </a:p>
      </dsp:txBody>
      <dsp:txXfrm>
        <a:off x="2841285" y="1740143"/>
        <a:ext cx="4444529" cy="649998"/>
      </dsp:txXfrm>
    </dsp:sp>
    <dsp:sp modelId="{1425A02A-43C1-4E25-BBA0-577A4D558881}">
      <dsp:nvSpPr>
        <dsp:cNvPr id="0" name=""/>
        <dsp:cNvSpPr/>
      </dsp:nvSpPr>
      <dsp:spPr>
        <a:xfrm>
          <a:off x="2841285" y="2518120"/>
          <a:ext cx="4387491" cy="3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2011</a:t>
          </a:r>
          <a:endParaRPr lang="en-US" sz="1900" kern="1200"/>
        </a:p>
      </dsp:txBody>
      <dsp:txXfrm>
        <a:off x="2841285" y="2518120"/>
        <a:ext cx="4387491" cy="398862"/>
      </dsp:txXfrm>
    </dsp:sp>
    <dsp:sp modelId="{6A0315B1-A741-4C2D-921C-CC123BF6B8F0}">
      <dsp:nvSpPr>
        <dsp:cNvPr id="0" name=""/>
        <dsp:cNvSpPr/>
      </dsp:nvSpPr>
      <dsp:spPr>
        <a:xfrm>
          <a:off x="2841285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4BA05-68EC-4D91-8872-C3B824A40EB7}">
      <dsp:nvSpPr>
        <dsp:cNvPr id="0" name=""/>
        <dsp:cNvSpPr/>
      </dsp:nvSpPr>
      <dsp:spPr>
        <a:xfrm>
          <a:off x="3457972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48A93-3969-49B5-B589-4D254F4A758C}">
      <dsp:nvSpPr>
        <dsp:cNvPr id="0" name=""/>
        <dsp:cNvSpPr/>
      </dsp:nvSpPr>
      <dsp:spPr>
        <a:xfrm>
          <a:off x="4075145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79E95-4F40-4AC9-AA8A-67AFDC6304EA}">
      <dsp:nvSpPr>
        <dsp:cNvPr id="0" name=""/>
        <dsp:cNvSpPr/>
      </dsp:nvSpPr>
      <dsp:spPr>
        <a:xfrm>
          <a:off x="4691832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A1C94-8F48-4921-9732-53F29535D90C}">
      <dsp:nvSpPr>
        <dsp:cNvPr id="0" name=""/>
        <dsp:cNvSpPr/>
      </dsp:nvSpPr>
      <dsp:spPr>
        <a:xfrm>
          <a:off x="5309006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FE835-4FA7-4B76-B4CE-A8B7511B0398}">
      <dsp:nvSpPr>
        <dsp:cNvPr id="0" name=""/>
        <dsp:cNvSpPr/>
      </dsp:nvSpPr>
      <dsp:spPr>
        <a:xfrm>
          <a:off x="5925692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8C9A3-E642-4EEC-959C-4ABC06D98DF3}">
      <dsp:nvSpPr>
        <dsp:cNvPr id="0" name=""/>
        <dsp:cNvSpPr/>
      </dsp:nvSpPr>
      <dsp:spPr>
        <a:xfrm>
          <a:off x="6542866" y="2916983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B8D96-D765-4255-8772-6F8E5178D7C5}">
      <dsp:nvSpPr>
        <dsp:cNvPr id="0" name=""/>
        <dsp:cNvSpPr/>
      </dsp:nvSpPr>
      <dsp:spPr>
        <a:xfrm>
          <a:off x="2841285" y="2998233"/>
          <a:ext cx="4444529" cy="64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Merge </a:t>
          </a:r>
          <a:r>
            <a:rPr lang="en-US" sz="2000" kern="1200" dirty="0" err="1" smtClean="0"/>
            <a:t>Wx</a:t>
          </a:r>
          <a:r>
            <a:rPr lang="en-US" sz="2000" kern="1200" dirty="0" smtClean="0"/>
            <a:t>/Lead/Rehab under single agency</a:t>
          </a:r>
          <a:endParaRPr lang="en-US" sz="2000" kern="1200" dirty="0"/>
        </a:p>
      </dsp:txBody>
      <dsp:txXfrm>
        <a:off x="2841285" y="2998233"/>
        <a:ext cx="4444529" cy="649998"/>
      </dsp:txXfrm>
    </dsp:sp>
    <dsp:sp modelId="{1E64898A-FE07-4DEA-B3A5-55845BF7BCAD}">
      <dsp:nvSpPr>
        <dsp:cNvPr id="0" name=""/>
        <dsp:cNvSpPr/>
      </dsp:nvSpPr>
      <dsp:spPr>
        <a:xfrm>
          <a:off x="2841285" y="3776209"/>
          <a:ext cx="4387491" cy="3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2012 </a:t>
          </a:r>
          <a:endParaRPr lang="en-US" sz="1900" kern="1200"/>
        </a:p>
      </dsp:txBody>
      <dsp:txXfrm>
        <a:off x="2841285" y="3776209"/>
        <a:ext cx="4387491" cy="398862"/>
      </dsp:txXfrm>
    </dsp:sp>
    <dsp:sp modelId="{613DA46A-AB05-4033-A025-FE9100E43021}">
      <dsp:nvSpPr>
        <dsp:cNvPr id="0" name=""/>
        <dsp:cNvSpPr/>
      </dsp:nvSpPr>
      <dsp:spPr>
        <a:xfrm>
          <a:off x="2841285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2ABE5-6863-4CCF-9BE9-BA53A50C5C1A}">
      <dsp:nvSpPr>
        <dsp:cNvPr id="0" name=""/>
        <dsp:cNvSpPr/>
      </dsp:nvSpPr>
      <dsp:spPr>
        <a:xfrm>
          <a:off x="3457972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1BF13-C5BF-43F2-9FED-A0BEC1507533}">
      <dsp:nvSpPr>
        <dsp:cNvPr id="0" name=""/>
        <dsp:cNvSpPr/>
      </dsp:nvSpPr>
      <dsp:spPr>
        <a:xfrm>
          <a:off x="4075145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85A68-4145-4018-AD54-24612EDAA758}">
      <dsp:nvSpPr>
        <dsp:cNvPr id="0" name=""/>
        <dsp:cNvSpPr/>
      </dsp:nvSpPr>
      <dsp:spPr>
        <a:xfrm>
          <a:off x="4691832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D9453-1CBB-4074-94CE-3C4746BB28AC}">
      <dsp:nvSpPr>
        <dsp:cNvPr id="0" name=""/>
        <dsp:cNvSpPr/>
      </dsp:nvSpPr>
      <dsp:spPr>
        <a:xfrm>
          <a:off x="5309006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55287-03D6-425D-BF1C-763FD80B728B}">
      <dsp:nvSpPr>
        <dsp:cNvPr id="0" name=""/>
        <dsp:cNvSpPr/>
      </dsp:nvSpPr>
      <dsp:spPr>
        <a:xfrm>
          <a:off x="5925692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6B205-2BB2-46BC-95C5-B7A38A695F7C}">
      <dsp:nvSpPr>
        <dsp:cNvPr id="0" name=""/>
        <dsp:cNvSpPr/>
      </dsp:nvSpPr>
      <dsp:spPr>
        <a:xfrm>
          <a:off x="6542866" y="4175072"/>
          <a:ext cx="1026673" cy="81249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842EF-031A-48CA-9AC2-9D9EF9AC2E9D}">
      <dsp:nvSpPr>
        <dsp:cNvPr id="0" name=""/>
        <dsp:cNvSpPr/>
      </dsp:nvSpPr>
      <dsp:spPr>
        <a:xfrm>
          <a:off x="2841285" y="4256322"/>
          <a:ext cx="4444529" cy="64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Integrate application processing functions</a:t>
          </a:r>
          <a:endParaRPr lang="en-US" sz="2000" kern="1200" dirty="0"/>
        </a:p>
      </dsp:txBody>
      <dsp:txXfrm>
        <a:off x="2841285" y="4256322"/>
        <a:ext cx="4444529" cy="6499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38EC2-1918-4B53-ACDD-FA2F5942ED99}">
      <dsp:nvSpPr>
        <dsp:cNvPr id="0" name=""/>
        <dsp:cNvSpPr/>
      </dsp:nvSpPr>
      <dsp:spPr>
        <a:xfrm rot="16200000">
          <a:off x="512618" y="-512618"/>
          <a:ext cx="1642904" cy="266814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Roof Replacement</a:t>
          </a:r>
          <a:endParaRPr lang="en-US" sz="2100" kern="1200" dirty="0"/>
        </a:p>
      </dsp:txBody>
      <dsp:txXfrm rot="5400000">
        <a:off x="0" y="0"/>
        <a:ext cx="2668141" cy="1232178"/>
      </dsp:txXfrm>
    </dsp:sp>
    <dsp:sp modelId="{02011F55-05E9-467C-B990-38AD6BA2E71D}">
      <dsp:nvSpPr>
        <dsp:cNvPr id="0" name=""/>
        <dsp:cNvSpPr/>
      </dsp:nvSpPr>
      <dsp:spPr>
        <a:xfrm>
          <a:off x="2668141" y="0"/>
          <a:ext cx="2668141" cy="16429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Lead Abatement</a:t>
          </a:r>
          <a:endParaRPr lang="en-US" sz="2100" kern="1200" dirty="0"/>
        </a:p>
      </dsp:txBody>
      <dsp:txXfrm>
        <a:off x="2668141" y="0"/>
        <a:ext cx="2668141" cy="1232178"/>
      </dsp:txXfrm>
    </dsp:sp>
    <dsp:sp modelId="{82C04361-157D-4A7C-BAA1-2D0168F40DC0}">
      <dsp:nvSpPr>
        <dsp:cNvPr id="0" name=""/>
        <dsp:cNvSpPr/>
      </dsp:nvSpPr>
      <dsp:spPr>
        <a:xfrm rot="10800000">
          <a:off x="0" y="1642904"/>
          <a:ext cx="2668141" cy="16429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Heating System Replacement</a:t>
          </a:r>
          <a:endParaRPr lang="en-US" sz="2100" kern="1200" dirty="0"/>
        </a:p>
      </dsp:txBody>
      <dsp:txXfrm rot="10800000">
        <a:off x="0" y="2053631"/>
        <a:ext cx="2668141" cy="1232178"/>
      </dsp:txXfrm>
    </dsp:sp>
    <dsp:sp modelId="{695387EE-2C1F-4449-A19D-F6F84DA8FFFC}">
      <dsp:nvSpPr>
        <dsp:cNvPr id="0" name=""/>
        <dsp:cNvSpPr/>
      </dsp:nvSpPr>
      <dsp:spPr>
        <a:xfrm rot="5400000">
          <a:off x="3180759" y="1130286"/>
          <a:ext cx="1642904" cy="266814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Weatherization</a:t>
          </a:r>
          <a:endParaRPr lang="en-US" sz="2100" kern="1200" dirty="0"/>
        </a:p>
      </dsp:txBody>
      <dsp:txXfrm rot="-5400000">
        <a:off x="2668141" y="2053631"/>
        <a:ext cx="2668141" cy="1232178"/>
      </dsp:txXfrm>
    </dsp:sp>
    <dsp:sp modelId="{E490940C-E933-4FB1-90E6-AE98DC930E52}">
      <dsp:nvSpPr>
        <dsp:cNvPr id="0" name=""/>
        <dsp:cNvSpPr/>
      </dsp:nvSpPr>
      <dsp:spPr>
        <a:xfrm>
          <a:off x="1867698" y="1232178"/>
          <a:ext cx="1600884" cy="82145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Single Contractor</a:t>
          </a:r>
          <a:endParaRPr lang="en-US" sz="2100" kern="1200" dirty="0"/>
        </a:p>
      </dsp:txBody>
      <dsp:txXfrm>
        <a:off x="1907798" y="1272278"/>
        <a:ext cx="1520684" cy="7412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BE47E-0F1E-49AB-93BC-4475BA0BE003}">
      <dsp:nvSpPr>
        <dsp:cNvPr id="0" name=""/>
        <dsp:cNvSpPr/>
      </dsp:nvSpPr>
      <dsp:spPr>
        <a:xfrm>
          <a:off x="0" y="23759"/>
          <a:ext cx="8094663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Balance community needs and program resources</a:t>
          </a:r>
          <a:endParaRPr lang="en-US" sz="3200" kern="1200" dirty="0"/>
        </a:p>
      </dsp:txBody>
      <dsp:txXfrm>
        <a:off x="60313" y="84072"/>
        <a:ext cx="7974037" cy="1114894"/>
      </dsp:txXfrm>
    </dsp:sp>
    <dsp:sp modelId="{4239533C-187B-44FE-9AB7-93A6630851D1}">
      <dsp:nvSpPr>
        <dsp:cNvPr id="0" name=""/>
        <dsp:cNvSpPr/>
      </dsp:nvSpPr>
      <dsp:spPr>
        <a:xfrm>
          <a:off x="0" y="1259279"/>
          <a:ext cx="8094663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0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Geographic </a:t>
          </a:r>
          <a:r>
            <a:rPr lang="en-US" sz="2500" kern="1200" dirty="0" smtClean="0"/>
            <a:t>targeting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Population targeting</a:t>
          </a:r>
          <a:endParaRPr lang="en-US" sz="2500" kern="1200" dirty="0"/>
        </a:p>
      </dsp:txBody>
      <dsp:txXfrm>
        <a:off x="0" y="1259279"/>
        <a:ext cx="8094663" cy="828000"/>
      </dsp:txXfrm>
    </dsp:sp>
    <dsp:sp modelId="{27FB6A03-0323-4476-9913-61A608C80C46}">
      <dsp:nvSpPr>
        <dsp:cNvPr id="0" name=""/>
        <dsp:cNvSpPr/>
      </dsp:nvSpPr>
      <dsp:spPr>
        <a:xfrm>
          <a:off x="0" y="2087280"/>
          <a:ext cx="8094663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Find Mutually Beneficial Partnerships</a:t>
          </a:r>
          <a:endParaRPr lang="en-US" sz="3200" kern="1200"/>
        </a:p>
      </dsp:txBody>
      <dsp:txXfrm>
        <a:off x="60313" y="2147593"/>
        <a:ext cx="7974037" cy="1114894"/>
      </dsp:txXfrm>
    </dsp:sp>
    <dsp:sp modelId="{32C9F838-495F-4421-B2A2-A8D232292655}">
      <dsp:nvSpPr>
        <dsp:cNvPr id="0" name=""/>
        <dsp:cNvSpPr/>
      </dsp:nvSpPr>
      <dsp:spPr>
        <a:xfrm>
          <a:off x="0" y="3322800"/>
          <a:ext cx="8094663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0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Start with easy wins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Positive </a:t>
          </a:r>
          <a:r>
            <a:rPr lang="en-US" sz="2500" kern="1200" dirty="0" smtClean="0"/>
            <a:t>branding </a:t>
          </a:r>
          <a:r>
            <a:rPr lang="en-US" sz="2500" kern="1200" dirty="0" smtClean="0"/>
            <a:t>encourages </a:t>
          </a:r>
          <a:r>
            <a:rPr lang="en-US" sz="2500" kern="1200" dirty="0" smtClean="0"/>
            <a:t>agency participation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Create venues to resolve policy and operating issues</a:t>
          </a:r>
          <a:endParaRPr lang="en-US" sz="2500" kern="1200" dirty="0"/>
        </a:p>
      </dsp:txBody>
      <dsp:txXfrm>
        <a:off x="0" y="3322800"/>
        <a:ext cx="8094663" cy="12254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F4289-ABD8-4CA5-9D14-D93021086F48}">
      <dsp:nvSpPr>
        <dsp:cNvPr id="0" name=""/>
        <dsp:cNvSpPr/>
      </dsp:nvSpPr>
      <dsp:spPr>
        <a:xfrm>
          <a:off x="0" y="65820"/>
          <a:ext cx="822166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priority populations for healthy homes enhancements</a:t>
          </a:r>
          <a:endParaRPr lang="en-US" sz="2400" kern="1200" dirty="0"/>
        </a:p>
      </dsp:txBody>
      <dsp:txXfrm>
        <a:off x="27415" y="93235"/>
        <a:ext cx="8166832" cy="506769"/>
      </dsp:txXfrm>
    </dsp:sp>
    <dsp:sp modelId="{71AB36DB-D954-43B5-9E54-232E8CC9FEE2}">
      <dsp:nvSpPr>
        <dsp:cNvPr id="0" name=""/>
        <dsp:cNvSpPr/>
      </dsp:nvSpPr>
      <dsp:spPr>
        <a:xfrm>
          <a:off x="0" y="627420"/>
          <a:ext cx="822166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Asthma – school days missed, emergency room visits, hospitalizations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Fall/Injury – Activities of Daily Living, number of past falls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Lead Paint – age of housing, children in home, blood lead levels</a:t>
          </a:r>
          <a:endParaRPr lang="en-US" sz="1900" kern="1200"/>
        </a:p>
      </dsp:txBody>
      <dsp:txXfrm>
        <a:off x="0" y="627420"/>
        <a:ext cx="8221662" cy="943920"/>
      </dsp:txXfrm>
    </dsp:sp>
    <dsp:sp modelId="{E9FCC63F-8002-4664-9FB0-39FCB2CF68BD}">
      <dsp:nvSpPr>
        <dsp:cNvPr id="0" name=""/>
        <dsp:cNvSpPr/>
      </dsp:nvSpPr>
      <dsp:spPr>
        <a:xfrm>
          <a:off x="0" y="1571340"/>
          <a:ext cx="822166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Triage client needs</a:t>
          </a:r>
          <a:endParaRPr lang="en-US" sz="2400" kern="1200"/>
        </a:p>
      </dsp:txBody>
      <dsp:txXfrm>
        <a:off x="27415" y="1598755"/>
        <a:ext cx="8166832" cy="506769"/>
      </dsp:txXfrm>
    </dsp:sp>
    <dsp:sp modelId="{A014DAB9-270E-4D0E-BA17-2B9FFED97D2D}">
      <dsp:nvSpPr>
        <dsp:cNvPr id="0" name=""/>
        <dsp:cNvSpPr/>
      </dsp:nvSpPr>
      <dsp:spPr>
        <a:xfrm>
          <a:off x="0" y="2132940"/>
          <a:ext cx="822166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Weatherization only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Weatherization plus healthy homes enhancements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Resolve housing repair needs prior to weatherization</a:t>
          </a:r>
          <a:endParaRPr lang="en-US" sz="1900" kern="1200"/>
        </a:p>
      </dsp:txBody>
      <dsp:txXfrm>
        <a:off x="0" y="2132940"/>
        <a:ext cx="8221662" cy="943920"/>
      </dsp:txXfrm>
    </dsp:sp>
    <dsp:sp modelId="{CE263CA8-52B9-43B6-864C-A604FED2C9EA}">
      <dsp:nvSpPr>
        <dsp:cNvPr id="0" name=""/>
        <dsp:cNvSpPr/>
      </dsp:nvSpPr>
      <dsp:spPr>
        <a:xfrm>
          <a:off x="0" y="3076860"/>
          <a:ext cx="822166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Establish method for evaluating pre- and post-outcomes</a:t>
          </a:r>
          <a:endParaRPr lang="en-US" sz="2400" kern="1200"/>
        </a:p>
      </dsp:txBody>
      <dsp:txXfrm>
        <a:off x="27415" y="3104275"/>
        <a:ext cx="8166832" cy="506769"/>
      </dsp:txXfrm>
    </dsp:sp>
    <dsp:sp modelId="{6DDE4C2B-C39C-428E-9118-7E752A594AD1}">
      <dsp:nvSpPr>
        <dsp:cNvPr id="0" name=""/>
        <dsp:cNvSpPr/>
      </dsp:nvSpPr>
      <dsp:spPr>
        <a:xfrm>
          <a:off x="0" y="3638460"/>
          <a:ext cx="822166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Updates to data tracking system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Methods for capturing energy, health, and housing data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Controlling for exogenous influences</a:t>
          </a:r>
          <a:endParaRPr lang="en-US" sz="1900" kern="1200"/>
        </a:p>
      </dsp:txBody>
      <dsp:txXfrm>
        <a:off x="0" y="3638460"/>
        <a:ext cx="8221662" cy="9439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717F4-0BCA-4E21-94CB-F80FAB4DA642}">
      <dsp:nvSpPr>
        <dsp:cNvPr id="0" name=""/>
        <dsp:cNvSpPr/>
      </dsp:nvSpPr>
      <dsp:spPr>
        <a:xfrm>
          <a:off x="0" y="64141"/>
          <a:ext cx="8094663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Service Coordination</a:t>
          </a:r>
          <a:endParaRPr lang="en-US" sz="3100" kern="1200"/>
        </a:p>
      </dsp:txBody>
      <dsp:txXfrm>
        <a:off x="35411" y="99552"/>
        <a:ext cx="8023841" cy="654577"/>
      </dsp:txXfrm>
    </dsp:sp>
    <dsp:sp modelId="{9381F0BE-8C22-4899-B519-6E7BF5E35330}">
      <dsp:nvSpPr>
        <dsp:cNvPr id="0" name=""/>
        <dsp:cNvSpPr/>
      </dsp:nvSpPr>
      <dsp:spPr>
        <a:xfrm>
          <a:off x="0" y="789541"/>
          <a:ext cx="8094663" cy="150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06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Identify funding to support </a:t>
          </a:r>
          <a:r>
            <a:rPr lang="en-US" sz="2400" kern="1200" dirty="0" smtClean="0"/>
            <a:t>interagency </a:t>
          </a:r>
          <a:r>
            <a:rPr lang="en-US" sz="2400" kern="1200" dirty="0" smtClean="0"/>
            <a:t>coordination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Develop standardized referral processes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Establish assessment tools and data tracking that make coordination more efficient</a:t>
          </a:r>
          <a:endParaRPr lang="en-US" sz="2400" kern="1200" dirty="0"/>
        </a:p>
      </dsp:txBody>
      <dsp:txXfrm>
        <a:off x="0" y="789541"/>
        <a:ext cx="8094663" cy="1507994"/>
      </dsp:txXfrm>
    </dsp:sp>
    <dsp:sp modelId="{4A22F147-5C02-4CA5-B853-EA3DD655C4C4}">
      <dsp:nvSpPr>
        <dsp:cNvPr id="0" name=""/>
        <dsp:cNvSpPr/>
      </dsp:nvSpPr>
      <dsp:spPr>
        <a:xfrm>
          <a:off x="0" y="2297536"/>
          <a:ext cx="8094663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System Changes</a:t>
          </a:r>
          <a:endParaRPr lang="en-US" sz="3100" kern="1200"/>
        </a:p>
      </dsp:txBody>
      <dsp:txXfrm>
        <a:off x="35411" y="2332947"/>
        <a:ext cx="8023841" cy="654577"/>
      </dsp:txXfrm>
    </dsp:sp>
    <dsp:sp modelId="{87DDB7FB-9B06-4B23-8A69-28419501CCBB}">
      <dsp:nvSpPr>
        <dsp:cNvPr id="0" name=""/>
        <dsp:cNvSpPr/>
      </dsp:nvSpPr>
      <dsp:spPr>
        <a:xfrm>
          <a:off x="0" y="3022936"/>
          <a:ext cx="8094663" cy="1411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06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Consider long-term strategies to align application and documentation processes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Assess procurement and training opportunities to facilitate integrated home assessments and retrofits</a:t>
          </a:r>
          <a:endParaRPr lang="en-US" sz="2400" kern="1200" dirty="0"/>
        </a:p>
      </dsp:txBody>
      <dsp:txXfrm>
        <a:off x="0" y="3022936"/>
        <a:ext cx="8094663" cy="1411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4F841-4F8A-48B1-A39D-5877C80211AB}">
      <dsp:nvSpPr>
        <dsp:cNvPr id="0" name=""/>
        <dsp:cNvSpPr/>
      </dsp:nvSpPr>
      <dsp:spPr>
        <a:xfrm>
          <a:off x="0" y="4711"/>
          <a:ext cx="8302624" cy="525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Higher energy savings</a:t>
          </a:r>
          <a:endParaRPr lang="en-US" sz="2400" kern="1200" dirty="0"/>
        </a:p>
      </dsp:txBody>
      <dsp:txXfrm>
        <a:off x="25676" y="30387"/>
        <a:ext cx="8251272" cy="474633"/>
      </dsp:txXfrm>
    </dsp:sp>
    <dsp:sp modelId="{F3614BF6-9A2F-43BD-8790-902959A794AC}">
      <dsp:nvSpPr>
        <dsp:cNvPr id="0" name=""/>
        <dsp:cNvSpPr/>
      </dsp:nvSpPr>
      <dsp:spPr>
        <a:xfrm>
          <a:off x="0" y="530697"/>
          <a:ext cx="8302624" cy="54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Repairs that reduce air infiltration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Improvements that facilitate effective weatherization</a:t>
          </a:r>
          <a:endParaRPr lang="en-US" sz="1800" kern="1200" dirty="0"/>
        </a:p>
      </dsp:txBody>
      <dsp:txXfrm>
        <a:off x="0" y="530697"/>
        <a:ext cx="8302624" cy="542844"/>
      </dsp:txXfrm>
    </dsp:sp>
    <dsp:sp modelId="{59E4119D-A2DF-4E79-BB45-A8518BC619A3}">
      <dsp:nvSpPr>
        <dsp:cNvPr id="0" name=""/>
        <dsp:cNvSpPr/>
      </dsp:nvSpPr>
      <dsp:spPr>
        <a:xfrm>
          <a:off x="0" y="1073541"/>
          <a:ext cx="8302624" cy="525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Improved health and safety</a:t>
          </a:r>
          <a:endParaRPr lang="en-US" sz="2400" kern="1200" dirty="0"/>
        </a:p>
      </dsp:txBody>
      <dsp:txXfrm>
        <a:off x="25676" y="1099217"/>
        <a:ext cx="8251272" cy="474633"/>
      </dsp:txXfrm>
    </dsp:sp>
    <dsp:sp modelId="{E3248A95-0E24-48EA-A78B-4D2CF50C0B9D}">
      <dsp:nvSpPr>
        <dsp:cNvPr id="0" name=""/>
        <dsp:cNvSpPr/>
      </dsp:nvSpPr>
      <dsp:spPr>
        <a:xfrm>
          <a:off x="0" y="1599527"/>
          <a:ext cx="8302624" cy="814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Mitigating lead paint hazards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Reducing home asthma triggers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Reducing home falls/injuries</a:t>
          </a:r>
          <a:endParaRPr lang="en-US" sz="1800" kern="1200" dirty="0"/>
        </a:p>
      </dsp:txBody>
      <dsp:txXfrm>
        <a:off x="0" y="1599527"/>
        <a:ext cx="8302624" cy="814266"/>
      </dsp:txXfrm>
    </dsp:sp>
    <dsp:sp modelId="{FC30F200-3A45-4F77-B942-184C9CFE4AC5}">
      <dsp:nvSpPr>
        <dsp:cNvPr id="0" name=""/>
        <dsp:cNvSpPr/>
      </dsp:nvSpPr>
      <dsp:spPr>
        <a:xfrm>
          <a:off x="0" y="2413794"/>
          <a:ext cx="8302624" cy="525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Reduced expenses</a:t>
          </a:r>
          <a:endParaRPr lang="en-US" sz="2400" kern="1200" dirty="0"/>
        </a:p>
      </dsp:txBody>
      <dsp:txXfrm>
        <a:off x="25676" y="2439470"/>
        <a:ext cx="8251272" cy="474633"/>
      </dsp:txXfrm>
    </dsp:sp>
    <dsp:sp modelId="{9A4A879C-1EA4-4FEC-A218-6AD85F311323}">
      <dsp:nvSpPr>
        <dsp:cNvPr id="0" name=""/>
        <dsp:cNvSpPr/>
      </dsp:nvSpPr>
      <dsp:spPr>
        <a:xfrm>
          <a:off x="0" y="2939779"/>
          <a:ext cx="8302624" cy="54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Lower energy bills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Emergency </a:t>
          </a:r>
          <a:r>
            <a:rPr lang="en-US" sz="1800" kern="1200" dirty="0" smtClean="0"/>
            <a:t>room visits, hospitalizations, and nursing home placements</a:t>
          </a:r>
          <a:endParaRPr lang="en-US" sz="1800" kern="1200" dirty="0"/>
        </a:p>
      </dsp:txBody>
      <dsp:txXfrm>
        <a:off x="0" y="2939779"/>
        <a:ext cx="8302624" cy="542844"/>
      </dsp:txXfrm>
    </dsp:sp>
    <dsp:sp modelId="{9A025B90-7927-4A54-8B65-9D9DBFAD63FD}">
      <dsp:nvSpPr>
        <dsp:cNvPr id="0" name=""/>
        <dsp:cNvSpPr/>
      </dsp:nvSpPr>
      <dsp:spPr>
        <a:xfrm>
          <a:off x="0" y="3482624"/>
          <a:ext cx="8302624" cy="525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Improved home comfort</a:t>
          </a:r>
          <a:endParaRPr lang="en-US" sz="2400" kern="1200" dirty="0"/>
        </a:p>
      </dsp:txBody>
      <dsp:txXfrm>
        <a:off x="25676" y="3508300"/>
        <a:ext cx="8251272" cy="474633"/>
      </dsp:txXfrm>
    </dsp:sp>
    <dsp:sp modelId="{1373426F-F566-4EE9-AE81-ED8E29C4E88A}">
      <dsp:nvSpPr>
        <dsp:cNvPr id="0" name=""/>
        <dsp:cNvSpPr/>
      </dsp:nvSpPr>
      <dsp:spPr>
        <a:xfrm>
          <a:off x="0" y="4008610"/>
          <a:ext cx="8302624" cy="814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Activities of Daily Living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Home heating/cooling temperature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Physical and mental health</a:t>
          </a:r>
          <a:endParaRPr lang="en-US" sz="1800" kern="1200" dirty="0"/>
        </a:p>
      </dsp:txBody>
      <dsp:txXfrm>
        <a:off x="0" y="4008610"/>
        <a:ext cx="8302624" cy="814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B2179-F347-4140-B43A-99460D2A5FC3}">
      <dsp:nvSpPr>
        <dsp:cNvPr id="0" name=""/>
        <dsp:cNvSpPr/>
      </dsp:nvSpPr>
      <dsp:spPr>
        <a:xfrm>
          <a:off x="0" y="183560"/>
          <a:ext cx="9144000" cy="516156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F9D0F-C2D9-460A-9384-FF7254EF9FC5}">
      <dsp:nvSpPr>
        <dsp:cNvPr id="0" name=""/>
        <dsp:cNvSpPr/>
      </dsp:nvSpPr>
      <dsp:spPr>
        <a:xfrm>
          <a:off x="865187" y="1347214"/>
          <a:ext cx="3481705" cy="22490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sng" kern="1200" dirty="0" smtClean="0"/>
            <a:t>Maximize Health Impacts</a:t>
          </a:r>
          <a:endParaRPr lang="en-US" sz="25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Target populations with health problems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Target interventions that address health outcomes</a:t>
          </a:r>
          <a:endParaRPr lang="en-US" sz="2000" kern="1200" dirty="0"/>
        </a:p>
      </dsp:txBody>
      <dsp:txXfrm>
        <a:off x="865187" y="1347214"/>
        <a:ext cx="3481705" cy="2249043"/>
      </dsp:txXfrm>
    </dsp:sp>
    <dsp:sp modelId="{00842E02-0DE4-4B6A-84DD-89FEBE68D33E}">
      <dsp:nvSpPr>
        <dsp:cNvPr id="0" name=""/>
        <dsp:cNvSpPr/>
      </dsp:nvSpPr>
      <dsp:spPr>
        <a:xfrm>
          <a:off x="4372615" y="2033010"/>
          <a:ext cx="3964928" cy="20478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sng" kern="1200" dirty="0" smtClean="0"/>
            <a:t>Comprehensive Service Delivery</a:t>
          </a:r>
          <a:endParaRPr lang="en-US" sz="25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Address barriers to weatherization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Facilitate improved energy savings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Reduce participant transaction costs</a:t>
          </a:r>
          <a:endParaRPr lang="en-US" sz="2000" kern="1200"/>
        </a:p>
      </dsp:txBody>
      <dsp:txXfrm>
        <a:off x="4372615" y="2033010"/>
        <a:ext cx="3964928" cy="2047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CB303-DA5B-4F4C-97F4-A81BF872C0E4}">
      <dsp:nvSpPr>
        <dsp:cNvPr id="0" name=""/>
        <dsp:cNvSpPr/>
      </dsp:nvSpPr>
      <dsp:spPr>
        <a:xfrm>
          <a:off x="0" y="325949"/>
          <a:ext cx="411187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127" tIns="333248" rIns="319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Own / rent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Single family / multi-family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Housing age</a:t>
          </a:r>
          <a:endParaRPr lang="en-US" sz="1600" kern="1200" dirty="0"/>
        </a:p>
      </dsp:txBody>
      <dsp:txXfrm>
        <a:off x="0" y="325949"/>
        <a:ext cx="4111876" cy="1159200"/>
      </dsp:txXfrm>
    </dsp:sp>
    <dsp:sp modelId="{BEBB716C-C168-4D5E-A859-937203D3B681}">
      <dsp:nvSpPr>
        <dsp:cNvPr id="0" name=""/>
        <dsp:cNvSpPr/>
      </dsp:nvSpPr>
      <dsp:spPr>
        <a:xfrm>
          <a:off x="205593" y="89789"/>
          <a:ext cx="287831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793" tIns="0" rIns="10879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</a:t>
          </a:r>
        </a:p>
      </dsp:txBody>
      <dsp:txXfrm>
        <a:off x="228650" y="112846"/>
        <a:ext cx="2832199" cy="426206"/>
      </dsp:txXfrm>
    </dsp:sp>
    <dsp:sp modelId="{66EEF311-8DE8-448B-8E3A-39FF9D58C86C}">
      <dsp:nvSpPr>
        <dsp:cNvPr id="0" name=""/>
        <dsp:cNvSpPr/>
      </dsp:nvSpPr>
      <dsp:spPr>
        <a:xfrm>
          <a:off x="0" y="1807709"/>
          <a:ext cx="411187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127" tIns="333248" rIns="319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Heating fuel type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Energy usage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Energy burden</a:t>
          </a:r>
          <a:endParaRPr lang="en-US" sz="1600" kern="1200" dirty="0"/>
        </a:p>
      </dsp:txBody>
      <dsp:txXfrm>
        <a:off x="0" y="1807709"/>
        <a:ext cx="4111876" cy="1159200"/>
      </dsp:txXfrm>
    </dsp:sp>
    <dsp:sp modelId="{5CEE19BF-B317-4A4B-B117-A4670FB1DBBC}">
      <dsp:nvSpPr>
        <dsp:cNvPr id="0" name=""/>
        <dsp:cNvSpPr/>
      </dsp:nvSpPr>
      <dsp:spPr>
        <a:xfrm>
          <a:off x="205593" y="1571549"/>
          <a:ext cx="287831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793" tIns="0" rIns="10879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Energy</a:t>
          </a:r>
          <a:endParaRPr lang="en-US" sz="1600" kern="1200" dirty="0"/>
        </a:p>
      </dsp:txBody>
      <dsp:txXfrm>
        <a:off x="228650" y="1594606"/>
        <a:ext cx="2832199" cy="426206"/>
      </dsp:txXfrm>
    </dsp:sp>
    <dsp:sp modelId="{196BF947-4831-466A-AE54-57BBA77DD50F}">
      <dsp:nvSpPr>
        <dsp:cNvPr id="0" name=""/>
        <dsp:cNvSpPr/>
      </dsp:nvSpPr>
      <dsp:spPr>
        <a:xfrm>
          <a:off x="0" y="3289469"/>
          <a:ext cx="411187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127" tIns="333248" rIns="319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Income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Financial capacity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Vulnerable populations</a:t>
          </a:r>
          <a:endParaRPr lang="en-US" sz="1600" kern="1200" dirty="0"/>
        </a:p>
      </dsp:txBody>
      <dsp:txXfrm>
        <a:off x="0" y="3289469"/>
        <a:ext cx="4111876" cy="1159200"/>
      </dsp:txXfrm>
    </dsp:sp>
    <dsp:sp modelId="{44660C6C-44B4-4E43-9D86-340B76B56F02}">
      <dsp:nvSpPr>
        <dsp:cNvPr id="0" name=""/>
        <dsp:cNvSpPr/>
      </dsp:nvSpPr>
      <dsp:spPr>
        <a:xfrm>
          <a:off x="205593" y="3053309"/>
          <a:ext cx="287831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793" tIns="0" rIns="10879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Demographics</a:t>
          </a:r>
          <a:endParaRPr lang="en-US" sz="1600" kern="1200" dirty="0"/>
        </a:p>
      </dsp:txBody>
      <dsp:txXfrm>
        <a:off x="228650" y="3076366"/>
        <a:ext cx="2832199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CB303-DA5B-4F4C-97F4-A81BF872C0E4}">
      <dsp:nvSpPr>
        <dsp:cNvPr id="0" name=""/>
        <dsp:cNvSpPr/>
      </dsp:nvSpPr>
      <dsp:spPr>
        <a:xfrm>
          <a:off x="0" y="325949"/>
          <a:ext cx="442302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276" tIns="333248" rIns="34327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Asthma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Falls/injuries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Lead paint poisoning </a:t>
          </a:r>
          <a:endParaRPr lang="en-US" sz="1600" kern="1200" dirty="0"/>
        </a:p>
      </dsp:txBody>
      <dsp:txXfrm>
        <a:off x="0" y="325949"/>
        <a:ext cx="4423026" cy="1159200"/>
      </dsp:txXfrm>
    </dsp:sp>
    <dsp:sp modelId="{BEBB716C-C168-4D5E-A859-937203D3B681}">
      <dsp:nvSpPr>
        <dsp:cNvPr id="0" name=""/>
        <dsp:cNvSpPr/>
      </dsp:nvSpPr>
      <dsp:spPr>
        <a:xfrm>
          <a:off x="221151" y="89789"/>
          <a:ext cx="309611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026" tIns="0" rIns="117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Health</a:t>
          </a:r>
        </a:p>
      </dsp:txBody>
      <dsp:txXfrm>
        <a:off x="244208" y="112846"/>
        <a:ext cx="3050004" cy="426206"/>
      </dsp:txXfrm>
    </dsp:sp>
    <dsp:sp modelId="{66EEF311-8DE8-448B-8E3A-39FF9D58C86C}">
      <dsp:nvSpPr>
        <dsp:cNvPr id="0" name=""/>
        <dsp:cNvSpPr/>
      </dsp:nvSpPr>
      <dsp:spPr>
        <a:xfrm>
          <a:off x="0" y="1807709"/>
          <a:ext cx="442302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276" tIns="333248" rIns="34327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Home energy service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Housing affordability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Health costs</a:t>
          </a:r>
          <a:endParaRPr lang="en-US" sz="1600" kern="1200" dirty="0"/>
        </a:p>
      </dsp:txBody>
      <dsp:txXfrm>
        <a:off x="0" y="1807709"/>
        <a:ext cx="4423026" cy="1159200"/>
      </dsp:txXfrm>
    </dsp:sp>
    <dsp:sp modelId="{5CEE19BF-B317-4A4B-B117-A4670FB1DBBC}">
      <dsp:nvSpPr>
        <dsp:cNvPr id="0" name=""/>
        <dsp:cNvSpPr/>
      </dsp:nvSpPr>
      <dsp:spPr>
        <a:xfrm>
          <a:off x="221151" y="1571549"/>
          <a:ext cx="309611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026" tIns="0" rIns="117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Critical Needs</a:t>
          </a:r>
          <a:endParaRPr lang="en-US" sz="1600" kern="1200" dirty="0"/>
        </a:p>
      </dsp:txBody>
      <dsp:txXfrm>
        <a:off x="244208" y="1594606"/>
        <a:ext cx="3050004" cy="426206"/>
      </dsp:txXfrm>
    </dsp:sp>
    <dsp:sp modelId="{196BF947-4831-466A-AE54-57BBA77DD50F}">
      <dsp:nvSpPr>
        <dsp:cNvPr id="0" name=""/>
        <dsp:cNvSpPr/>
      </dsp:nvSpPr>
      <dsp:spPr>
        <a:xfrm>
          <a:off x="0" y="3289469"/>
          <a:ext cx="442302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276" tIns="333248" rIns="34327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Mold and moisture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Structural problems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Water leaks</a:t>
          </a:r>
          <a:endParaRPr lang="en-US" sz="1600" kern="1200" dirty="0"/>
        </a:p>
      </dsp:txBody>
      <dsp:txXfrm>
        <a:off x="0" y="3289469"/>
        <a:ext cx="4423026" cy="1159200"/>
      </dsp:txXfrm>
    </dsp:sp>
    <dsp:sp modelId="{44660C6C-44B4-4E43-9D86-340B76B56F02}">
      <dsp:nvSpPr>
        <dsp:cNvPr id="0" name=""/>
        <dsp:cNvSpPr/>
      </dsp:nvSpPr>
      <dsp:spPr>
        <a:xfrm>
          <a:off x="221151" y="3053309"/>
          <a:ext cx="309611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026" tIns="0" rIns="117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Energy Efficiency Deferrals</a:t>
          </a:r>
          <a:endParaRPr lang="en-US" sz="1600" kern="1200" dirty="0"/>
        </a:p>
      </dsp:txBody>
      <dsp:txXfrm>
        <a:off x="244208" y="3076366"/>
        <a:ext cx="3050004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C0F8E-F7E5-4C84-91FB-B4DE3A7AA736}">
      <dsp:nvSpPr>
        <dsp:cNvPr id="0" name=""/>
        <dsp:cNvSpPr/>
      </dsp:nvSpPr>
      <dsp:spPr>
        <a:xfrm rot="5400000">
          <a:off x="5421308" y="-2185776"/>
          <a:ext cx="931489" cy="55407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Core city health and housing agencies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Non-profit healthy housing leader</a:t>
          </a:r>
          <a:endParaRPr lang="en-US" sz="2000" kern="1200" dirty="0"/>
        </a:p>
      </dsp:txBody>
      <dsp:txXfrm rot="-5400000">
        <a:off x="3116675" y="164329"/>
        <a:ext cx="5495283" cy="840545"/>
      </dsp:txXfrm>
    </dsp:sp>
    <dsp:sp modelId="{60244894-1B8E-460A-8132-785CA1BBA6FE}">
      <dsp:nvSpPr>
        <dsp:cNvPr id="0" name=""/>
        <dsp:cNvSpPr/>
      </dsp:nvSpPr>
      <dsp:spPr>
        <a:xfrm>
          <a:off x="0" y="2420"/>
          <a:ext cx="3116675" cy="1164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Leadership Team</a:t>
          </a:r>
          <a:endParaRPr lang="en-US" sz="3400" kern="1200"/>
        </a:p>
      </dsp:txBody>
      <dsp:txXfrm>
        <a:off x="56839" y="59259"/>
        <a:ext cx="3002997" cy="1050683"/>
      </dsp:txXfrm>
    </dsp:sp>
    <dsp:sp modelId="{D7A524C4-E1E6-42E3-A1B8-74AAE3C419C7}">
      <dsp:nvSpPr>
        <dsp:cNvPr id="0" name=""/>
        <dsp:cNvSpPr/>
      </dsp:nvSpPr>
      <dsp:spPr>
        <a:xfrm rot="5400000">
          <a:off x="5421308" y="-963197"/>
          <a:ext cx="931489" cy="55407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Philanthropic convener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Partner and funding identification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Policy and system change</a:t>
          </a:r>
          <a:endParaRPr lang="en-US" sz="2000" kern="1200" dirty="0"/>
        </a:p>
      </dsp:txBody>
      <dsp:txXfrm rot="-5400000">
        <a:off x="3116675" y="1386908"/>
        <a:ext cx="5495283" cy="840545"/>
      </dsp:txXfrm>
    </dsp:sp>
    <dsp:sp modelId="{C8129F93-F131-411A-9456-9D4188402B26}">
      <dsp:nvSpPr>
        <dsp:cNvPr id="0" name=""/>
        <dsp:cNvSpPr/>
      </dsp:nvSpPr>
      <dsp:spPr>
        <a:xfrm>
          <a:off x="0" y="1225000"/>
          <a:ext cx="3116675" cy="1164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Management Network</a:t>
          </a:r>
          <a:endParaRPr lang="en-US" sz="3400" kern="1200"/>
        </a:p>
      </dsp:txBody>
      <dsp:txXfrm>
        <a:off x="56839" y="1281839"/>
        <a:ext cx="3002997" cy="1050683"/>
      </dsp:txXfrm>
    </dsp:sp>
    <dsp:sp modelId="{9F14E9D5-5ED5-4B49-B75C-0D6708D066C8}">
      <dsp:nvSpPr>
        <dsp:cNvPr id="0" name=""/>
        <dsp:cNvSpPr/>
      </dsp:nvSpPr>
      <dsp:spPr>
        <a:xfrm rot="5400000">
          <a:off x="5421308" y="259382"/>
          <a:ext cx="931489" cy="55407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Referral processes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Case tracking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Audit/scope coordination</a:t>
          </a:r>
          <a:endParaRPr lang="en-US" sz="2000" kern="1200" dirty="0"/>
        </a:p>
      </dsp:txBody>
      <dsp:txXfrm rot="-5400000">
        <a:off x="3116675" y="2609487"/>
        <a:ext cx="5495283" cy="840545"/>
      </dsp:txXfrm>
    </dsp:sp>
    <dsp:sp modelId="{B2EAB592-FAFA-49E0-A333-1E277140DC3E}">
      <dsp:nvSpPr>
        <dsp:cNvPr id="0" name=""/>
        <dsp:cNvSpPr/>
      </dsp:nvSpPr>
      <dsp:spPr>
        <a:xfrm>
          <a:off x="0" y="2447579"/>
          <a:ext cx="3116675" cy="1164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Operating Network</a:t>
          </a:r>
          <a:endParaRPr lang="en-US" sz="3400" kern="1200"/>
        </a:p>
      </dsp:txBody>
      <dsp:txXfrm>
        <a:off x="56839" y="2504418"/>
        <a:ext cx="3002997" cy="1050683"/>
      </dsp:txXfrm>
    </dsp:sp>
    <dsp:sp modelId="{F6EE1902-EC14-45F1-8065-4B4B644EEF8C}">
      <dsp:nvSpPr>
        <dsp:cNvPr id="0" name=""/>
        <dsp:cNvSpPr/>
      </dsp:nvSpPr>
      <dsp:spPr>
        <a:xfrm rot="5400000">
          <a:off x="5421308" y="1481961"/>
          <a:ext cx="931489" cy="55407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External collaborators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Intersection of energy/healthy housing with other program services</a:t>
          </a:r>
          <a:endParaRPr lang="en-US" sz="2000" kern="1200" dirty="0"/>
        </a:p>
      </dsp:txBody>
      <dsp:txXfrm rot="-5400000">
        <a:off x="3116675" y="3832066"/>
        <a:ext cx="5495283" cy="840545"/>
      </dsp:txXfrm>
    </dsp:sp>
    <dsp:sp modelId="{348FB61E-CD6C-411C-881A-7535543DC87B}">
      <dsp:nvSpPr>
        <dsp:cNvPr id="0" name=""/>
        <dsp:cNvSpPr/>
      </dsp:nvSpPr>
      <dsp:spPr>
        <a:xfrm>
          <a:off x="0" y="3670158"/>
          <a:ext cx="3116675" cy="1164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Partners and Stakeholders</a:t>
          </a:r>
          <a:endParaRPr lang="en-US" sz="3400" kern="1200"/>
        </a:p>
      </dsp:txBody>
      <dsp:txXfrm>
        <a:off x="56839" y="3726997"/>
        <a:ext cx="3002997" cy="10506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DBDAB-9AAD-4277-AF6D-75BB34A77AF2}">
      <dsp:nvSpPr>
        <dsp:cNvPr id="0" name=""/>
        <dsp:cNvSpPr/>
      </dsp:nvSpPr>
      <dsp:spPr>
        <a:xfrm>
          <a:off x="0" y="117255"/>
          <a:ext cx="820998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CDBG Renovated Homes + Weatherization </a:t>
          </a:r>
          <a:endParaRPr lang="en-US" sz="3200" kern="1200" dirty="0"/>
        </a:p>
      </dsp:txBody>
      <dsp:txXfrm>
        <a:off x="36553" y="153808"/>
        <a:ext cx="8136878" cy="675694"/>
      </dsp:txXfrm>
    </dsp:sp>
    <dsp:sp modelId="{264AF4A4-D650-4CD4-A110-C690913D4CB5}">
      <dsp:nvSpPr>
        <dsp:cNvPr id="0" name=""/>
        <dsp:cNvSpPr/>
      </dsp:nvSpPr>
      <dsp:spPr>
        <a:xfrm>
          <a:off x="0" y="866055"/>
          <a:ext cx="8209984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67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Leverage recently renovated homes likely eligible for weatherization</a:t>
          </a:r>
          <a:endParaRPr lang="en-US" sz="2500" kern="1200" dirty="0"/>
        </a:p>
      </dsp:txBody>
      <dsp:txXfrm>
        <a:off x="0" y="866055"/>
        <a:ext cx="8209984" cy="745200"/>
      </dsp:txXfrm>
    </dsp:sp>
    <dsp:sp modelId="{A462FBA1-14F5-4F5C-BEC1-BF2822B72C84}">
      <dsp:nvSpPr>
        <dsp:cNvPr id="0" name=""/>
        <dsp:cNvSpPr/>
      </dsp:nvSpPr>
      <dsp:spPr>
        <a:xfrm>
          <a:off x="0" y="1611255"/>
          <a:ext cx="820998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Weatherized Homes + Lead Hazard Reduction</a:t>
          </a:r>
          <a:endParaRPr lang="en-US" sz="3200" kern="1200" dirty="0"/>
        </a:p>
      </dsp:txBody>
      <dsp:txXfrm>
        <a:off x="36553" y="1647808"/>
        <a:ext cx="8136878" cy="675694"/>
      </dsp:txXfrm>
    </dsp:sp>
    <dsp:sp modelId="{222ADE19-15DA-4F83-A39E-27B2DCAF017D}">
      <dsp:nvSpPr>
        <dsp:cNvPr id="0" name=""/>
        <dsp:cNvSpPr/>
      </dsp:nvSpPr>
      <dsp:spPr>
        <a:xfrm>
          <a:off x="0" y="2360055"/>
          <a:ext cx="8209984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67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Leverage WAP data to target lead paint home visits and abatement</a:t>
          </a:r>
          <a:endParaRPr lang="en-US" sz="2500" kern="1200" dirty="0"/>
        </a:p>
      </dsp:txBody>
      <dsp:txXfrm>
        <a:off x="0" y="2360055"/>
        <a:ext cx="8209984" cy="745200"/>
      </dsp:txXfrm>
    </dsp:sp>
    <dsp:sp modelId="{6A0D94F6-1AC5-4E9F-9D47-56B589D851F5}">
      <dsp:nvSpPr>
        <dsp:cNvPr id="0" name=""/>
        <dsp:cNvSpPr/>
      </dsp:nvSpPr>
      <dsp:spPr>
        <a:xfrm>
          <a:off x="0" y="3105255"/>
          <a:ext cx="820998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Senior Home Repair Services + Weatherization</a:t>
          </a:r>
          <a:endParaRPr lang="en-US" sz="3200" kern="1200" dirty="0"/>
        </a:p>
      </dsp:txBody>
      <dsp:txXfrm>
        <a:off x="36553" y="3141808"/>
        <a:ext cx="8136878" cy="675694"/>
      </dsp:txXfrm>
    </dsp:sp>
    <dsp:sp modelId="{2B2FA6D4-71E6-4540-B9AD-C8F82B79572F}">
      <dsp:nvSpPr>
        <dsp:cNvPr id="0" name=""/>
        <dsp:cNvSpPr/>
      </dsp:nvSpPr>
      <dsp:spPr>
        <a:xfrm>
          <a:off x="0" y="3854055"/>
          <a:ext cx="8209984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67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Leverage community organizations to coordinate senior home repairs and weatherization</a:t>
          </a:r>
          <a:endParaRPr lang="en-US" sz="2500" kern="1200" dirty="0"/>
        </a:p>
      </dsp:txBody>
      <dsp:txXfrm>
        <a:off x="0" y="3854055"/>
        <a:ext cx="8209984" cy="7452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F9D00-5C6E-4B8F-AEB4-8A971B08B517}">
      <dsp:nvSpPr>
        <dsp:cNvPr id="0" name=""/>
        <dsp:cNvSpPr/>
      </dsp:nvSpPr>
      <dsp:spPr>
        <a:xfrm rot="5400000">
          <a:off x="4889021" y="-1989845"/>
          <a:ext cx="79242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Standardized method for agencies to refer clients to partnering agencies</a:t>
          </a:r>
          <a:endParaRPr lang="en-US" sz="1900" kern="1200" dirty="0"/>
        </a:p>
      </dsp:txBody>
      <dsp:txXfrm rot="-5400000">
        <a:off x="2798064" y="139795"/>
        <a:ext cx="4935653" cy="715054"/>
      </dsp:txXfrm>
    </dsp:sp>
    <dsp:sp modelId="{57A6D261-3B5F-4CC3-9597-2BF6F6AC618A}">
      <dsp:nvSpPr>
        <dsp:cNvPr id="0" name=""/>
        <dsp:cNvSpPr/>
      </dsp:nvSpPr>
      <dsp:spPr>
        <a:xfrm>
          <a:off x="0" y="2059"/>
          <a:ext cx="2798064" cy="990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Referral Form</a:t>
          </a:r>
          <a:endParaRPr lang="en-US" sz="2900" kern="1200" dirty="0"/>
        </a:p>
      </dsp:txBody>
      <dsp:txXfrm>
        <a:off x="48353" y="50412"/>
        <a:ext cx="2701358" cy="893819"/>
      </dsp:txXfrm>
    </dsp:sp>
    <dsp:sp modelId="{817C68B2-94F1-4CB8-8F8F-6931DD972B04}">
      <dsp:nvSpPr>
        <dsp:cNvPr id="0" name=""/>
        <dsp:cNvSpPr/>
      </dsp:nvSpPr>
      <dsp:spPr>
        <a:xfrm rot="5400000">
          <a:off x="4889021" y="-949793"/>
          <a:ext cx="79242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Assessment tool for identifying needs and eligibility for households with complex needs</a:t>
          </a:r>
          <a:endParaRPr lang="en-US" sz="1900" kern="1200" dirty="0"/>
        </a:p>
      </dsp:txBody>
      <dsp:txXfrm rot="-5400000">
        <a:off x="2798064" y="1179847"/>
        <a:ext cx="4935653" cy="715054"/>
      </dsp:txXfrm>
    </dsp:sp>
    <dsp:sp modelId="{DEA10E57-BD37-4DAB-A6BA-46F5C46D56DA}">
      <dsp:nvSpPr>
        <dsp:cNvPr id="0" name=""/>
        <dsp:cNvSpPr/>
      </dsp:nvSpPr>
      <dsp:spPr>
        <a:xfrm>
          <a:off x="0" y="1042111"/>
          <a:ext cx="2798064" cy="990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Screening Tool</a:t>
          </a:r>
          <a:r>
            <a:rPr lang="en-US" sz="2900" kern="1200" smtClean="0"/>
            <a:t> </a:t>
          </a:r>
          <a:endParaRPr lang="en-US" sz="2900" kern="1200"/>
        </a:p>
      </dsp:txBody>
      <dsp:txXfrm>
        <a:off x="48353" y="1090464"/>
        <a:ext cx="2701358" cy="893819"/>
      </dsp:txXfrm>
    </dsp:sp>
    <dsp:sp modelId="{A68ECECC-1C42-41EC-93E8-BBE67B131974}">
      <dsp:nvSpPr>
        <dsp:cNvPr id="0" name=""/>
        <dsp:cNvSpPr/>
      </dsp:nvSpPr>
      <dsp:spPr>
        <a:xfrm rot="5400000">
          <a:off x="4889021" y="90257"/>
          <a:ext cx="79242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Network of agencies that meet regularly to manage interagency coordination opportunities</a:t>
          </a:r>
          <a:endParaRPr lang="en-US" sz="1900" kern="1200" dirty="0"/>
        </a:p>
      </dsp:txBody>
      <dsp:txXfrm rot="-5400000">
        <a:off x="2798064" y="2219898"/>
        <a:ext cx="4935653" cy="715054"/>
      </dsp:txXfrm>
    </dsp:sp>
    <dsp:sp modelId="{B8C625E2-E987-4D09-B026-6901E297273E}">
      <dsp:nvSpPr>
        <dsp:cNvPr id="0" name=""/>
        <dsp:cNvSpPr/>
      </dsp:nvSpPr>
      <dsp:spPr>
        <a:xfrm>
          <a:off x="0" y="2082163"/>
          <a:ext cx="2798064" cy="990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LIGHT Team</a:t>
          </a:r>
          <a:endParaRPr lang="en-US" sz="2900" kern="1200"/>
        </a:p>
      </dsp:txBody>
      <dsp:txXfrm>
        <a:off x="48353" y="2130516"/>
        <a:ext cx="2701358" cy="893819"/>
      </dsp:txXfrm>
    </dsp:sp>
    <dsp:sp modelId="{B0150635-7A72-494A-A926-C0C5787AA0F7}">
      <dsp:nvSpPr>
        <dsp:cNvPr id="0" name=""/>
        <dsp:cNvSpPr/>
      </dsp:nvSpPr>
      <dsp:spPr>
        <a:xfrm rot="5400000">
          <a:off x="4889021" y="1130309"/>
          <a:ext cx="79242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Database to track client information across multiple agencies</a:t>
          </a:r>
          <a:endParaRPr lang="en-US" sz="1900" kern="1200" dirty="0"/>
        </a:p>
      </dsp:txBody>
      <dsp:txXfrm rot="-5400000">
        <a:off x="2798064" y="3259950"/>
        <a:ext cx="4935653" cy="715054"/>
      </dsp:txXfrm>
    </dsp:sp>
    <dsp:sp modelId="{6032B898-1AF0-4234-9771-26990727E0A8}">
      <dsp:nvSpPr>
        <dsp:cNvPr id="0" name=""/>
        <dsp:cNvSpPr/>
      </dsp:nvSpPr>
      <dsp:spPr>
        <a:xfrm>
          <a:off x="0" y="3122215"/>
          <a:ext cx="2798064" cy="990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LIGHT Database</a:t>
          </a:r>
          <a:r>
            <a:rPr lang="en-US" sz="2900" kern="1200" smtClean="0"/>
            <a:t> </a:t>
          </a:r>
          <a:endParaRPr lang="en-US" sz="2900" kern="1200"/>
        </a:p>
      </dsp:txBody>
      <dsp:txXfrm>
        <a:off x="48353" y="3170568"/>
        <a:ext cx="2701358" cy="8938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48844-0A1F-443C-A525-382885ABBD4F}">
      <dsp:nvSpPr>
        <dsp:cNvPr id="0" name=""/>
        <dsp:cNvSpPr/>
      </dsp:nvSpPr>
      <dsp:spPr>
        <a:xfrm rot="5400000">
          <a:off x="5633971" y="-2355533"/>
          <a:ext cx="753371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Building Structure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Plumbing/Sewerage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Mold/Moisture</a:t>
          </a:r>
          <a:endParaRPr lang="en-US" sz="1800" kern="1200" dirty="0"/>
        </a:p>
      </dsp:txBody>
      <dsp:txXfrm rot="-5400000">
        <a:off x="3182113" y="133102"/>
        <a:ext cx="5620311" cy="679817"/>
      </dsp:txXfrm>
    </dsp:sp>
    <dsp:sp modelId="{7E2E8B9F-16EE-45F0-BF0A-41C0591D72DE}">
      <dsp:nvSpPr>
        <dsp:cNvPr id="0" name=""/>
        <dsp:cNvSpPr/>
      </dsp:nvSpPr>
      <dsp:spPr>
        <a:xfrm>
          <a:off x="0" y="2153"/>
          <a:ext cx="3182112" cy="94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Housing</a:t>
          </a:r>
          <a:endParaRPr lang="en-US" sz="3700" kern="1200" dirty="0"/>
        </a:p>
      </dsp:txBody>
      <dsp:txXfrm>
        <a:off x="45971" y="48124"/>
        <a:ext cx="3090170" cy="849771"/>
      </dsp:txXfrm>
    </dsp:sp>
    <dsp:sp modelId="{84A7174A-7537-494D-9A61-F1D4352C8292}">
      <dsp:nvSpPr>
        <dsp:cNvPr id="0" name=""/>
        <dsp:cNvSpPr/>
      </dsp:nvSpPr>
      <dsp:spPr>
        <a:xfrm rot="5400000">
          <a:off x="5633971" y="-1366733"/>
          <a:ext cx="753371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Usage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Out of fuel/Utility disconnect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Heating system broken</a:t>
          </a:r>
          <a:endParaRPr lang="en-US" sz="1800" kern="1200" dirty="0"/>
        </a:p>
      </dsp:txBody>
      <dsp:txXfrm rot="-5400000">
        <a:off x="3182113" y="1121902"/>
        <a:ext cx="5620311" cy="679817"/>
      </dsp:txXfrm>
    </dsp:sp>
    <dsp:sp modelId="{F0033245-C5C2-4D12-BD24-5F6A62F1D552}">
      <dsp:nvSpPr>
        <dsp:cNvPr id="0" name=""/>
        <dsp:cNvSpPr/>
      </dsp:nvSpPr>
      <dsp:spPr>
        <a:xfrm>
          <a:off x="0" y="990953"/>
          <a:ext cx="3182112" cy="94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Energy</a:t>
          </a:r>
          <a:endParaRPr lang="en-US" sz="3700" kern="1200"/>
        </a:p>
      </dsp:txBody>
      <dsp:txXfrm>
        <a:off x="45971" y="1036924"/>
        <a:ext cx="3090170" cy="849771"/>
      </dsp:txXfrm>
    </dsp:sp>
    <dsp:sp modelId="{C4E240E5-411E-4D12-A9BB-10154B115273}">
      <dsp:nvSpPr>
        <dsp:cNvPr id="0" name=""/>
        <dsp:cNvSpPr/>
      </dsp:nvSpPr>
      <dsp:spPr>
        <a:xfrm rot="5400000">
          <a:off x="5633971" y="-377934"/>
          <a:ext cx="753371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Child with </a:t>
          </a:r>
          <a:r>
            <a:rPr lang="en-US" sz="1800" kern="1200" dirty="0" smtClean="0"/>
            <a:t>asthma / Adult with respiratory problems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Pest infestation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ER visits, school/work days missed, hospitalizations</a:t>
          </a:r>
          <a:endParaRPr lang="en-US" sz="1800" kern="1200" dirty="0"/>
        </a:p>
      </dsp:txBody>
      <dsp:txXfrm rot="-5400000">
        <a:off x="3182113" y="2110701"/>
        <a:ext cx="5620311" cy="679817"/>
      </dsp:txXfrm>
    </dsp:sp>
    <dsp:sp modelId="{E1FB57C2-7B87-40AC-B3F3-5578A9A8D68B}">
      <dsp:nvSpPr>
        <dsp:cNvPr id="0" name=""/>
        <dsp:cNvSpPr/>
      </dsp:nvSpPr>
      <dsp:spPr>
        <a:xfrm>
          <a:off x="0" y="1979753"/>
          <a:ext cx="3182112" cy="94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Asthma</a:t>
          </a:r>
          <a:endParaRPr lang="en-US" sz="3700" kern="1200"/>
        </a:p>
      </dsp:txBody>
      <dsp:txXfrm>
        <a:off x="45971" y="2025724"/>
        <a:ext cx="3090170" cy="849771"/>
      </dsp:txXfrm>
    </dsp:sp>
    <dsp:sp modelId="{4EDAA833-D617-45CA-87E5-56F83FB06851}">
      <dsp:nvSpPr>
        <dsp:cNvPr id="0" name=""/>
        <dsp:cNvSpPr/>
      </dsp:nvSpPr>
      <dsp:spPr>
        <a:xfrm rot="5400000">
          <a:off x="5633971" y="610865"/>
          <a:ext cx="753371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Child blood lead level testing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Housing age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Chipping/peeling paint</a:t>
          </a:r>
          <a:endParaRPr lang="en-US" sz="1800" kern="1200" dirty="0"/>
        </a:p>
      </dsp:txBody>
      <dsp:txXfrm rot="-5400000">
        <a:off x="3182113" y="3099501"/>
        <a:ext cx="5620311" cy="679817"/>
      </dsp:txXfrm>
    </dsp:sp>
    <dsp:sp modelId="{107487AA-C48F-490A-9BE7-14CED0816034}">
      <dsp:nvSpPr>
        <dsp:cNvPr id="0" name=""/>
        <dsp:cNvSpPr/>
      </dsp:nvSpPr>
      <dsp:spPr>
        <a:xfrm>
          <a:off x="0" y="2968552"/>
          <a:ext cx="3182112" cy="94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Lead Paint</a:t>
          </a:r>
          <a:endParaRPr lang="en-US" sz="3700" kern="1200"/>
        </a:p>
      </dsp:txBody>
      <dsp:txXfrm>
        <a:off x="45971" y="3014523"/>
        <a:ext cx="3090170" cy="849771"/>
      </dsp:txXfrm>
    </dsp:sp>
    <dsp:sp modelId="{A4197D25-8C49-4BD0-94E4-857A8A55587C}">
      <dsp:nvSpPr>
        <dsp:cNvPr id="0" name=""/>
        <dsp:cNvSpPr/>
      </dsp:nvSpPr>
      <dsp:spPr>
        <a:xfrm rot="5400000">
          <a:off x="5633971" y="1599664"/>
          <a:ext cx="753371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Trip/fall hazards in home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History of </a:t>
          </a:r>
          <a:r>
            <a:rPr lang="en-US" sz="1800" kern="1200" dirty="0" smtClean="0"/>
            <a:t>falls / hospitalizations / ambulatory </a:t>
          </a:r>
          <a:r>
            <a:rPr lang="en-US" sz="1800" kern="1200" dirty="0" smtClean="0"/>
            <a:t>aid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Activities of Daily Living</a:t>
          </a:r>
          <a:endParaRPr lang="en-US" sz="1800" kern="1200" dirty="0"/>
        </a:p>
      </dsp:txBody>
      <dsp:txXfrm rot="-5400000">
        <a:off x="3182113" y="4088300"/>
        <a:ext cx="5620311" cy="679817"/>
      </dsp:txXfrm>
    </dsp:sp>
    <dsp:sp modelId="{45DB42CA-4352-4450-80BF-82C1A2F78A19}">
      <dsp:nvSpPr>
        <dsp:cNvPr id="0" name=""/>
        <dsp:cNvSpPr/>
      </dsp:nvSpPr>
      <dsp:spPr>
        <a:xfrm>
          <a:off x="0" y="3957352"/>
          <a:ext cx="3182112" cy="94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Aging in Place</a:t>
          </a:r>
          <a:endParaRPr lang="en-US" sz="3700" kern="1200" dirty="0"/>
        </a:p>
      </dsp:txBody>
      <dsp:txXfrm>
        <a:off x="45971" y="4003323"/>
        <a:ext cx="3090170" cy="849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48B576-2ACA-4580-A048-0642D8A6CA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6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0A4A0-D867-4964-9CB1-A1BA355A98C6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ADFB3-98E7-4325-B8A9-AADC64962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4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I will be discussing how</a:t>
            </a:r>
            <a:r>
              <a:rPr lang="en-US" baseline="0" dirty="0" smtClean="0"/>
              <a:t> energy programs that serve low-income populations can work with healthy homes partners to provide more comprehensive services and improve outcomes for clients.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r>
              <a:rPr lang="en-US" baseline="0" dirty="0" smtClean="0"/>
              <a:t> of understanding community needs and the relationship between population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1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6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6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03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87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5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8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presentation is intended to provide program implementers practical information for how they can design their own energy plus health initiative.  </a:t>
            </a:r>
            <a:r>
              <a:rPr lang="en-US" dirty="0" smtClean="0"/>
              <a:t>While it is helpful to see what a fully operational energy plus health collaborative</a:t>
            </a:r>
            <a:r>
              <a:rPr lang="en-US" baseline="0" dirty="0" smtClean="0"/>
              <a:t> looks like, we’ll spend time looking at how a coordinated service delivery model evolves from the planning phase, to early implementation, through more advanced implementation.  First, we will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7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98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18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50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1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478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5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79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672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energy efficiency deferrals – leverage funding streams that can fix issues in homes</a:t>
            </a:r>
            <a:r>
              <a:rPr lang="en-US" baseline="0" dirty="0" smtClean="0"/>
              <a:t> that would otherwise result in WAP deferrals</a:t>
            </a:r>
          </a:p>
          <a:p>
            <a:r>
              <a:rPr lang="en-US" baseline="0" dirty="0" smtClean="0"/>
              <a:t>Referral sources – programs with similar eligibility requirements can be great access points to enroll households</a:t>
            </a:r>
          </a:p>
          <a:p>
            <a:r>
              <a:rPr lang="en-US" baseline="0" dirty="0" smtClean="0"/>
              <a:t>Comprehensive service delivery – the needs of low-income households are quite complicated and we often find that to get at the core issues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0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916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7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59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Jane</a:t>
            </a:r>
            <a:r>
              <a:rPr lang="en-US" baseline="0" dirty="0" smtClean="0"/>
              <a:t> is someone that has multiple, critical needs, who we would want to serve as quickly and efficiently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5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Jane</a:t>
            </a:r>
            <a:r>
              <a:rPr lang="en-US" baseline="0" dirty="0" smtClean="0"/>
              <a:t> Applicant is someone that has immediate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41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2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customer transaction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4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program transaction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program transaction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ADFB3-98E7-4325-B8A9-AADC649629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CE80D-AFFB-4E6E-950A-E81B544F3A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6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8E943-7586-4FD7-80C5-0D9C6EC01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7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6BD74-E4F2-46D4-9F68-535755352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4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67317-517D-4079-B08B-F3C93FFAA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9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F0D7D-8888-4C8F-8BB9-15A7C1F14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65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C3504-A34F-495E-A9F6-5DBA67495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2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4083F-69D4-4667-AA89-0B06B9BFA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8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DC7D6-EE40-496F-8ABA-F61E74D8C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52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63F60-BD7B-47F8-A268-E387F8DD8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2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DF1A0-4018-46F3-ADE3-A9EF3807A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4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1578-4F11-46CC-866C-382A61B8F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8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509C6F-AB1B-436B-B484-2CE14E7D3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11" Type="http://schemas.openxmlformats.org/officeDocument/2006/relationships/diagramLayout" Target="../diagrams/layout5.xml"/><Relationship Id="rId5" Type="http://schemas.openxmlformats.org/officeDocument/2006/relationships/diagramData" Target="../diagrams/data4.xml"/><Relationship Id="rId10" Type="http://schemas.openxmlformats.org/officeDocument/2006/relationships/diagramData" Target="../diagrams/data5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Relationship Id="rId14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jpeg"/><Relationship Id="rId9" Type="http://schemas.microsoft.com/office/2007/relationships/diagramDrawing" Target="../diagrams/drawing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2.jpeg"/><Relationship Id="rId9" Type="http://schemas.microsoft.com/office/2007/relationships/diagramDrawing" Target="../diagrams/drawin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2.jpeg"/><Relationship Id="rId9" Type="http://schemas.microsoft.com/office/2007/relationships/diagramDrawing" Target="../diagrams/drawin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microsoft.com/office/2007/relationships/diagramDrawing" Target="../diagrams/drawing1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2.jpeg"/><Relationship Id="rId9" Type="http://schemas.microsoft.com/office/2007/relationships/diagramDrawing" Target="../diagrams/drawing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2.jpeg"/><Relationship Id="rId9" Type="http://schemas.microsoft.com/office/2007/relationships/diagramDrawing" Target="../diagrams/drawing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2.jpeg"/><Relationship Id="rId9" Type="http://schemas.microsoft.com/office/2007/relationships/diagramDrawing" Target="../diagrams/drawing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jpeg"/><Relationship Id="rId9" Type="http://schemas.microsoft.com/office/2007/relationships/diagramDrawing" Target="../diagrams/drawing1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image" Target="../media/image2.jpeg"/><Relationship Id="rId9" Type="http://schemas.microsoft.com/office/2007/relationships/diagramDrawing" Target="../diagrams/drawing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711200" y="29622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Coordinating Healthy Homes with Energy Programs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dirty="0" smtClean="0"/>
              <a:t>Program Design and Performance Measurement Considerations 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>
          <a:xfrm>
            <a:off x="1395413" y="5185162"/>
            <a:ext cx="6400800" cy="1314450"/>
          </a:xfrm>
        </p:spPr>
        <p:txBody>
          <a:bodyPr/>
          <a:lstStyle/>
          <a:p>
            <a:r>
              <a:rPr lang="en-US" altLang="en-US" sz="2800" dirty="0" smtClean="0"/>
              <a:t>Matthew Lyons</a:t>
            </a:r>
          </a:p>
          <a:p>
            <a:r>
              <a:rPr lang="en-US" altLang="en-US" sz="2800" dirty="0" smtClean="0"/>
              <a:t>APPRISE Incorporated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Energy/Healthy Housing Design Framework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05655"/>
              </p:ext>
            </p:extLst>
          </p:nvPr>
        </p:nvGraphicFramePr>
        <p:xfrm>
          <a:off x="447675" y="1919048"/>
          <a:ext cx="8243888" cy="468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156"/>
                <a:gridCol w="5426732"/>
              </a:tblGrid>
              <a:tr h="35349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Planning Steps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Design Questions</a:t>
                      </a:r>
                      <a:endParaRPr lang="en-US" b="1" dirty="0"/>
                    </a:p>
                  </a:txBody>
                  <a:tcPr/>
                </a:tc>
              </a:tr>
              <a:tr h="6186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Needs Assessment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the needs of the eligible and participant populations?</a:t>
                      </a:r>
                      <a:endParaRPr lang="en-US" dirty="0"/>
                    </a:p>
                  </a:txBody>
                  <a:tcPr anchor="ctr"/>
                </a:tc>
              </a:tr>
              <a:tr h="6186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Funding Research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funding sources are available that serve the needs of the population?</a:t>
                      </a:r>
                      <a:endParaRPr lang="en-US" dirty="0"/>
                    </a:p>
                  </a:txBody>
                  <a:tcPr anchor="ctr"/>
                </a:tc>
              </a:tr>
              <a:tr h="6186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Resource </a:t>
                      </a:r>
                      <a:r>
                        <a:rPr lang="en-US" b="1" baseline="0" dirty="0" smtClean="0"/>
                        <a:t>Analysis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does available funding meet the needs of the population?</a:t>
                      </a:r>
                      <a:endParaRPr lang="en-US" dirty="0"/>
                    </a:p>
                  </a:txBody>
                  <a:tcPr anchor="ctr"/>
                </a:tc>
              </a:tr>
              <a:tr h="618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Organizational</a:t>
                      </a:r>
                      <a:r>
                        <a:rPr lang="en-US" b="1" baseline="0" dirty="0" smtClean="0"/>
                        <a:t> Management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the roles,</a:t>
                      </a:r>
                      <a:r>
                        <a:rPr lang="en-US" baseline="0" dirty="0" smtClean="0"/>
                        <a:t> rules, and relationships for resource coordination?</a:t>
                      </a:r>
                      <a:endParaRPr lang="en-US" dirty="0"/>
                    </a:p>
                  </a:txBody>
                  <a:tcPr anchor="ctr"/>
                </a:tc>
              </a:tr>
              <a:tr h="8462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Low-Risk/High</a:t>
                      </a:r>
                      <a:r>
                        <a:rPr lang="en-US" b="1" baseline="0" dirty="0" smtClean="0"/>
                        <a:t> Yield Opportunities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near-term,</a:t>
                      </a:r>
                      <a:r>
                        <a:rPr lang="en-US" baseline="0" dirty="0" smtClean="0"/>
                        <a:t> mutually-beneficial opportunities for service coordination?</a:t>
                      </a:r>
                      <a:endParaRPr lang="en-US" dirty="0"/>
                    </a:p>
                  </a:txBody>
                  <a:tcPr anchor="ctr"/>
                </a:tc>
              </a:tr>
              <a:tr h="883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System Building Strategies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long-term opportunities to improve</a:t>
                      </a:r>
                      <a:r>
                        <a:rPr lang="en-US" baseline="0" dirty="0" smtClean="0"/>
                        <a:t> the efficiency and effectiveness of energy/health interventions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1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74939"/>
            <a:ext cx="5704517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Energy/Healthy Housing Needs Assessment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33264451"/>
              </p:ext>
            </p:extLst>
          </p:nvPr>
        </p:nvGraphicFramePr>
        <p:xfrm>
          <a:off x="536324" y="1773237"/>
          <a:ext cx="4111876" cy="453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graphicFrame>
        <p:nvGraphicFramePr>
          <p:cNvPr id="54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2607078"/>
              </p:ext>
            </p:extLst>
          </p:nvPr>
        </p:nvGraphicFramePr>
        <p:xfrm>
          <a:off x="4745038" y="1769370"/>
          <a:ext cx="4423026" cy="453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1715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288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Funding Research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91816"/>
              </p:ext>
            </p:extLst>
          </p:nvPr>
        </p:nvGraphicFramePr>
        <p:xfrm>
          <a:off x="397033" y="1665592"/>
          <a:ext cx="8145305" cy="494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431"/>
                <a:gridCol w="5277874"/>
              </a:tblGrid>
              <a:tr h="33645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Funder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Descriptions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5807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Department of Energy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Weatherization Assistance</a:t>
                      </a:r>
                      <a:r>
                        <a:rPr lang="en-US" sz="1600" baseline="0" dirty="0" smtClean="0"/>
                        <a:t>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Energy Efficiency and Conservation Block Grant</a:t>
                      </a:r>
                      <a:endParaRPr lang="en-US" sz="1600" dirty="0"/>
                    </a:p>
                  </a:txBody>
                  <a:tcPr anchor="ctr"/>
                </a:tc>
              </a:tr>
              <a:tr h="15446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Housing and Urban Development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Healthy Homes Demonstration Grant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Lead-Based</a:t>
                      </a:r>
                      <a:r>
                        <a:rPr lang="en-US" sz="1600" baseline="0" dirty="0" smtClean="0"/>
                        <a:t> Paint and Lead Hazard Reduction Demonstration Grant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Community Development Block Grant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Choice Neighborhood</a:t>
                      </a:r>
                      <a:r>
                        <a:rPr lang="en-US" sz="1600" baseline="0" dirty="0" smtClean="0"/>
                        <a:t> Grants</a:t>
                      </a:r>
                      <a:endParaRPr lang="en-US" sz="1600" dirty="0"/>
                    </a:p>
                  </a:txBody>
                  <a:tcPr anchor="ctr"/>
                </a:tc>
              </a:tr>
              <a:tr h="580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Health and Human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Low Income Home Energy Assistanc</a:t>
                      </a:r>
                      <a:r>
                        <a:rPr lang="en-US" sz="1600" baseline="0" dirty="0" smtClean="0"/>
                        <a:t>e Program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CDC Lead Poisoning Prevention</a:t>
                      </a:r>
                      <a:endParaRPr lang="en-US" sz="1600" dirty="0"/>
                    </a:p>
                  </a:txBody>
                  <a:tcPr anchor="ctr"/>
                </a:tc>
              </a:tr>
              <a:tr h="5807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USDA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Rural Repair and Rehabilitation Loans and Grants</a:t>
                      </a:r>
                      <a:endParaRPr lang="en-US" sz="1600" dirty="0"/>
                    </a:p>
                  </a:txBody>
                  <a:tcPr anchor="ctr"/>
                </a:tc>
              </a:tr>
              <a:tr h="130079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Utilities, State</a:t>
                      </a:r>
                      <a:r>
                        <a:rPr lang="en-US" sz="1600" b="1" baseline="0" dirty="0" smtClean="0"/>
                        <a:t> and</a:t>
                      </a:r>
                      <a:r>
                        <a:rPr lang="en-US" sz="1600" b="1" dirty="0" smtClean="0"/>
                        <a:t> Local Government, Philanthropy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Ratepayer-funded low-income programs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State housing trust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Non-profits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Municipal bonds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Foundations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50662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Resource Analysis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09262"/>
              </p:ext>
            </p:extLst>
          </p:nvPr>
        </p:nvGraphicFramePr>
        <p:xfrm>
          <a:off x="454088" y="1889768"/>
          <a:ext cx="8243888" cy="43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6481763"/>
              </a:tblGrid>
              <a:tr h="7007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Resource Assessment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Area of Analysis</a:t>
                      </a:r>
                      <a:endParaRPr lang="en-US" b="1" dirty="0"/>
                    </a:p>
                  </a:txBody>
                  <a:tcPr anchor="ctr"/>
                </a:tc>
              </a:tr>
              <a:tr h="12095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Funding Rules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Income limits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Allowable</a:t>
                      </a:r>
                      <a:r>
                        <a:rPr lang="en-US" baseline="0" dirty="0" smtClean="0"/>
                        <a:t>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Block grant vs. categorical grant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Loans vs. grants</a:t>
                      </a:r>
                    </a:p>
                  </a:txBody>
                  <a:tcPr anchor="ctr"/>
                </a:tc>
              </a:tr>
              <a:tr h="120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Funding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Fed vs. state</a:t>
                      </a:r>
                      <a:r>
                        <a:rPr lang="en-US" baseline="0" dirty="0" smtClean="0"/>
                        <a:t> vs. local vs. non-profit vs. utility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Application and documentation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Underwriting guidelines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Contractor assignment/selection</a:t>
                      </a:r>
                    </a:p>
                  </a:txBody>
                  <a:tcPr anchor="ctr"/>
                </a:tc>
              </a:tr>
              <a:tr h="12095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Gap Analysis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Are funding sources sufficient to meet the needs of the population?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What additional funding is needed?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What changes in how funding is administered are needed?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4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Case Study: City of Baltimore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01650" y="1724103"/>
            <a:ext cx="7772400" cy="4114800"/>
          </a:xfrm>
        </p:spPr>
        <p:txBody>
          <a:bodyPr/>
          <a:lstStyle/>
          <a:p>
            <a:r>
              <a:rPr lang="en-US" altLang="en-US" sz="2800" dirty="0" smtClean="0"/>
              <a:t>Summer 2009 - $15.7 million ARRA weatherization award to Baltimore City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Increased production goals from 100-200 units/year to 2,400 units over 3 years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 the first year of ARRA implementation, 64% of households were deferred from weatherization due to health and safety issues.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4869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288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Baltimore City Housing Quality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16860634"/>
              </p:ext>
            </p:extLst>
          </p:nvPr>
        </p:nvGraphicFramePr>
        <p:xfrm>
          <a:off x="801689" y="1773238"/>
          <a:ext cx="7056436" cy="441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61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288" y="187859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Managing Baltimore’s Energy Plus Health Initiative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52532547"/>
              </p:ext>
            </p:extLst>
          </p:nvPr>
        </p:nvGraphicFramePr>
        <p:xfrm>
          <a:off x="257968" y="1635077"/>
          <a:ext cx="8657431" cy="4836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9088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9813"/>
            <a:ext cx="5775325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Low-Risk/High Yield Coordination Opportunities – Baltimore City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63045550"/>
              </p:ext>
            </p:extLst>
          </p:nvPr>
        </p:nvGraphicFramePr>
        <p:xfrm>
          <a:off x="481579" y="1684288"/>
          <a:ext cx="8209984" cy="471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8848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288" y="155418"/>
            <a:ext cx="5775325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Service Coordination Components – Baltimore City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76777263"/>
              </p:ext>
            </p:extLst>
          </p:nvPr>
        </p:nvGraphicFramePr>
        <p:xfrm>
          <a:off x="501650" y="2090737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3558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6941" y="175505"/>
            <a:ext cx="2888347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Referral Form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5637" y="1577485"/>
            <a:ext cx="6848288" cy="5069378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1152525" y="2734065"/>
            <a:ext cx="552450" cy="3505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47" y="4123128"/>
            <a:ext cx="1235759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Client Priorities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3356"/>
            <a:ext cx="5775325" cy="1143000"/>
          </a:xfrm>
        </p:spPr>
        <p:txBody>
          <a:bodyPr/>
          <a:lstStyle/>
          <a:p>
            <a:pPr algn="l"/>
            <a:r>
              <a:rPr lang="en-US" altLang="en-US" dirty="0" smtClean="0"/>
              <a:t>Presentation Objectives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300" dirty="0" smtClean="0"/>
              <a:t>Understand potential benefits of healthy homes coordination</a:t>
            </a:r>
          </a:p>
          <a:p>
            <a:pPr marL="514350" indent="-514350">
              <a:buFont typeface="+mj-lt"/>
              <a:buAutoNum type="arabicPeriod"/>
            </a:pPr>
            <a:endParaRPr lang="en-US" alt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2300" dirty="0" smtClean="0"/>
              <a:t>Review steps to consider when planning a healthy homes coordination project</a:t>
            </a:r>
          </a:p>
          <a:p>
            <a:pPr marL="514350" indent="-514350">
              <a:buFont typeface="+mj-lt"/>
              <a:buAutoNum type="arabicPeriod"/>
            </a:pPr>
            <a:endParaRPr lang="en-US" alt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2300" dirty="0" smtClean="0"/>
              <a:t>See an example of the evolution of a healthy homes coordination project</a:t>
            </a:r>
          </a:p>
          <a:p>
            <a:pPr marL="514350" indent="-514350">
              <a:buFont typeface="+mj-lt"/>
              <a:buAutoNum type="arabicPeriod"/>
            </a:pPr>
            <a:endParaRPr lang="en-US" altLang="en-US" sz="2300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sz="2300" dirty="0" smtClean="0"/>
              <a:t>Identify lessons learned to design, track, and evaluate healthy homes outcomes in an energy program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6941" y="175505"/>
            <a:ext cx="2888347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Referral Form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sp>
        <p:nvSpPr>
          <p:cNvPr id="5" name="TextBox 4"/>
          <p:cNvSpPr txBox="1"/>
          <p:nvPr/>
        </p:nvSpPr>
        <p:spPr>
          <a:xfrm>
            <a:off x="3669916" y="5662496"/>
            <a:ext cx="1235759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Housing Priorities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297" y="1661603"/>
            <a:ext cx="8455338" cy="3657795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16200000">
            <a:off x="4090785" y="2399484"/>
            <a:ext cx="329019" cy="60150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75119"/>
            <a:ext cx="5973740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Screening Tool – </a:t>
            </a:r>
            <a:br>
              <a:rPr lang="en-US" altLang="en-US" sz="3200" dirty="0" smtClean="0"/>
            </a:br>
            <a:r>
              <a:rPr lang="en-US" altLang="en-US" sz="3200" dirty="0" smtClean="0"/>
              <a:t>Assessing Housing Needs 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1370323"/>
              </p:ext>
            </p:extLst>
          </p:nvPr>
        </p:nvGraphicFramePr>
        <p:xfrm>
          <a:off x="76200" y="1575781"/>
          <a:ext cx="8839201" cy="490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408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7080"/>
            <a:ext cx="5973740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Screening Tool – Examples 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911" y="1676400"/>
            <a:ext cx="8446489" cy="3718425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16200000">
            <a:off x="4130256" y="3162856"/>
            <a:ext cx="350044" cy="51403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8851" y="5940522"/>
            <a:ext cx="166687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Client Prioritization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23030" y="163006"/>
            <a:ext cx="5973740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Screening Tool – Examples 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813" y="1573976"/>
            <a:ext cx="7735787" cy="4005650"/>
          </a:xfrm>
          <a:prstGeom prst="rect">
            <a:avLst/>
          </a:prstGeom>
        </p:spPr>
      </p:pic>
      <p:sp>
        <p:nvSpPr>
          <p:cNvPr id="51" name="Left Brace 50"/>
          <p:cNvSpPr/>
          <p:nvPr/>
        </p:nvSpPr>
        <p:spPr>
          <a:xfrm rot="16200000">
            <a:off x="4163136" y="2883670"/>
            <a:ext cx="397140" cy="58011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23961" y="5938956"/>
            <a:ext cx="147822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Available Programs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25620" y="171151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LIGHT Team Members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1323036"/>
              </p:ext>
            </p:extLst>
          </p:nvPr>
        </p:nvGraphicFramePr>
        <p:xfrm>
          <a:off x="242888" y="1528762"/>
          <a:ext cx="8529638" cy="4995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7471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1113" y="152400"/>
            <a:ext cx="5775325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Shifting from Coordination to Integration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2272857734"/>
              </p:ext>
            </p:extLst>
          </p:nvPr>
        </p:nvGraphicFramePr>
        <p:xfrm>
          <a:off x="-685801" y="1600200"/>
          <a:ext cx="10410825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598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990" y="192945"/>
            <a:ext cx="8229600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Integrated Application – </a:t>
            </a:r>
            <a:br>
              <a:rPr lang="en-US" altLang="en-US" sz="2800" dirty="0" smtClean="0"/>
            </a:br>
            <a:r>
              <a:rPr lang="en-US" altLang="en-US" sz="2800" dirty="0" smtClean="0"/>
              <a:t>Apply for Services, Not Programs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362200" cy="639762"/>
          </a:xfrm>
        </p:spPr>
        <p:txBody>
          <a:bodyPr/>
          <a:lstStyle/>
          <a:p>
            <a:r>
              <a:rPr lang="en-US" dirty="0" smtClean="0"/>
              <a:t>Housing Rehab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Roof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Plumbing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Structural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Water/Sewer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Electrical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318669" y="1535113"/>
            <a:ext cx="2020888" cy="639762"/>
          </a:xfrm>
        </p:spPr>
        <p:txBody>
          <a:bodyPr/>
          <a:lstStyle/>
          <a:p>
            <a:r>
              <a:rPr lang="en-US" dirty="0" smtClean="0"/>
              <a:t>Health/Safety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339039" y="2174875"/>
            <a:ext cx="2301349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Lead Hazards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Heating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Accessibility Modifications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  <p:sp>
        <p:nvSpPr>
          <p:cNvPr id="53" name="Content Placeholder 7"/>
          <p:cNvSpPr txBox="1">
            <a:spLocks/>
          </p:cNvSpPr>
          <p:nvPr/>
        </p:nvSpPr>
        <p:spPr bwMode="auto">
          <a:xfrm>
            <a:off x="5953353" y="2174875"/>
            <a:ext cx="2384197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kern="0" dirty="0" smtClean="0"/>
              <a:t>Energy efficiency</a:t>
            </a:r>
            <a:endParaRPr lang="en-US" kern="0" dirty="0"/>
          </a:p>
        </p:txBody>
      </p:sp>
      <p:sp>
        <p:nvSpPr>
          <p:cNvPr id="55" name="Text Placeholder 6"/>
          <p:cNvSpPr txBox="1">
            <a:spLocks/>
          </p:cNvSpPr>
          <p:nvPr/>
        </p:nvSpPr>
        <p:spPr bwMode="auto">
          <a:xfrm>
            <a:off x="5939631" y="1508919"/>
            <a:ext cx="20208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Energy</a:t>
            </a:r>
            <a:endParaRPr lang="en-US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0528" y="4602957"/>
            <a:ext cx="3846587" cy="2006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14" y="4934014"/>
            <a:ext cx="416242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162" y="175419"/>
            <a:ext cx="5751513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Comprehensive Home Assessment &amp; Contracting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24656" y="1318419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Client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5003" y="1956247"/>
            <a:ext cx="4040188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Demographic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Lead hazards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Asthma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Indoor pollutants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Indoor hazards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Safety &amp; injury prevention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02484" y="1316485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628758" y="1956247"/>
            <a:ext cx="4105275" cy="3951288"/>
          </a:xfrm>
        </p:spPr>
        <p:txBody>
          <a:bodyPr/>
          <a:lstStyle/>
          <a:p>
            <a:r>
              <a:rPr lang="en-US" sz="2200" dirty="0" smtClean="0"/>
              <a:t>Energy Audit</a:t>
            </a:r>
          </a:p>
          <a:p>
            <a:r>
              <a:rPr lang="en-US" sz="2200" dirty="0" smtClean="0"/>
              <a:t>Lead paint</a:t>
            </a:r>
          </a:p>
          <a:p>
            <a:r>
              <a:rPr lang="en-US" sz="2200" dirty="0" smtClean="0"/>
              <a:t>CO / Smoke / Fire Safety</a:t>
            </a:r>
          </a:p>
          <a:p>
            <a:r>
              <a:rPr lang="en-US" sz="2200" dirty="0" smtClean="0"/>
              <a:t>Mold / Moisture</a:t>
            </a:r>
          </a:p>
          <a:p>
            <a:r>
              <a:rPr lang="en-US" sz="2200" dirty="0" smtClean="0"/>
              <a:t>Electrical / Structural Hazard</a:t>
            </a:r>
          </a:p>
          <a:p>
            <a:r>
              <a:rPr lang="en-US" sz="2200" dirty="0" smtClean="0"/>
              <a:t>Child Safety</a:t>
            </a:r>
          </a:p>
          <a:p>
            <a:r>
              <a:rPr lang="en-US" sz="2200" dirty="0" smtClean="0"/>
              <a:t>Stairs / Railing Safety</a:t>
            </a:r>
            <a:endParaRPr lang="en-US" sz="22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0494" y="5040038"/>
            <a:ext cx="5997244" cy="15496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287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2814" y="152400"/>
            <a:ext cx="5997214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Coordinated vs Integrated Interventions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sp>
        <p:nvSpPr>
          <p:cNvPr id="55" name="TextBox 54"/>
          <p:cNvSpPr txBox="1"/>
          <p:nvPr/>
        </p:nvSpPr>
        <p:spPr>
          <a:xfrm>
            <a:off x="2598260" y="1162891"/>
            <a:ext cx="2750506" cy="147732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Jane Applicant: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High Energy Bills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Roof Leak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Chipping/Peeling Paint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Heating System Broken</a:t>
            </a:r>
            <a:endParaRPr lang="en-US" sz="1800" dirty="0"/>
          </a:p>
        </p:txBody>
      </p:sp>
      <p:sp>
        <p:nvSpPr>
          <p:cNvPr id="56" name="TextBox 55"/>
          <p:cNvSpPr txBox="1"/>
          <p:nvPr/>
        </p:nvSpPr>
        <p:spPr>
          <a:xfrm>
            <a:off x="868362" y="3408675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Home Repair Contractor</a:t>
            </a:r>
            <a:endParaRPr lang="en-US" sz="1800" dirty="0"/>
          </a:p>
        </p:txBody>
      </p:sp>
      <p:sp>
        <p:nvSpPr>
          <p:cNvPr id="57" name="TextBox 56"/>
          <p:cNvSpPr txBox="1"/>
          <p:nvPr/>
        </p:nvSpPr>
        <p:spPr>
          <a:xfrm>
            <a:off x="865188" y="4443884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Lead Abatement Contractor</a:t>
            </a:r>
            <a:endParaRPr lang="en-US" sz="1800" dirty="0"/>
          </a:p>
        </p:txBody>
      </p:sp>
      <p:sp>
        <p:nvSpPr>
          <p:cNvPr id="58" name="TextBox 57"/>
          <p:cNvSpPr txBox="1"/>
          <p:nvPr/>
        </p:nvSpPr>
        <p:spPr>
          <a:xfrm>
            <a:off x="867908" y="5564876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Weatherization Contractor</a:t>
            </a:r>
            <a:endParaRPr lang="en-US" sz="1800" dirty="0"/>
          </a:p>
        </p:txBody>
      </p:sp>
      <p:sp>
        <p:nvSpPr>
          <p:cNvPr id="2" name="Down Arrow 1"/>
          <p:cNvSpPr/>
          <p:nvPr/>
        </p:nvSpPr>
        <p:spPr>
          <a:xfrm>
            <a:off x="1562100" y="4104218"/>
            <a:ext cx="279400" cy="296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1529533" y="5209169"/>
            <a:ext cx="279400" cy="296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6523258"/>
              </p:ext>
            </p:extLst>
          </p:nvPr>
        </p:nvGraphicFramePr>
        <p:xfrm>
          <a:off x="3429000" y="3282260"/>
          <a:ext cx="5336282" cy="3285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3937" y="2782915"/>
            <a:ext cx="22209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Coordinated Services</a:t>
            </a:r>
            <a:endParaRPr lang="en-US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4747003" y="2802994"/>
            <a:ext cx="22209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Integrated Services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61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1113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Lessons Learned – </a:t>
            </a:r>
            <a:br>
              <a:rPr lang="en-US" altLang="en-US" sz="2800" dirty="0" smtClean="0"/>
            </a:br>
            <a:r>
              <a:rPr lang="en-US" altLang="en-US" sz="2800" dirty="0" smtClean="0"/>
              <a:t>Energy Plus Health Planning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8680710"/>
              </p:ext>
            </p:extLst>
          </p:nvPr>
        </p:nvGraphicFramePr>
        <p:xfrm>
          <a:off x="447675" y="1828800"/>
          <a:ext cx="80946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6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901" y="164943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Reasons to Invest in an Energy Plus Health Model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Reduce energy efficiency deferrals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Generate referral 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/>
              <a:t>Leverage additional funding streams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/>
              <a:t>Resolve inefficiencies in service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Provide more comprehensive service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Improve energy and non-energy participant outcomes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7743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Lessons Learned – </a:t>
            </a:r>
            <a:br>
              <a:rPr lang="en-US" altLang="en-US" sz="2800" dirty="0" smtClean="0"/>
            </a:br>
            <a:r>
              <a:rPr lang="en-US" altLang="en-US" sz="2800" dirty="0" smtClean="0"/>
              <a:t>Energy Plus Health Data Tracking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132522"/>
              </p:ext>
            </p:extLst>
          </p:nvPr>
        </p:nvGraphicFramePr>
        <p:xfrm>
          <a:off x="388938" y="1828800"/>
          <a:ext cx="822166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864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164943"/>
            <a:ext cx="7772400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Lessons Learned – </a:t>
            </a:r>
            <a:br>
              <a:rPr lang="en-US" altLang="en-US" sz="2800" dirty="0" smtClean="0"/>
            </a:br>
            <a:r>
              <a:rPr lang="en-US" altLang="en-US" sz="2800" dirty="0" smtClean="0"/>
              <a:t>Energy Plus Health Process Changes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63902"/>
              </p:ext>
            </p:extLst>
          </p:nvPr>
        </p:nvGraphicFramePr>
        <p:xfrm>
          <a:off x="447675" y="1828800"/>
          <a:ext cx="8094663" cy="4498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599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164943"/>
            <a:ext cx="7772400" cy="1143000"/>
          </a:xfrm>
        </p:spPr>
        <p:txBody>
          <a:bodyPr/>
          <a:lstStyle/>
          <a:p>
            <a:pPr algn="l"/>
            <a:r>
              <a:rPr lang="en-US" altLang="en-US" sz="2800" dirty="0" smtClean="0"/>
              <a:t>Lessons Learned – </a:t>
            </a:r>
            <a:br>
              <a:rPr lang="en-US" altLang="en-US" sz="2800" dirty="0" smtClean="0"/>
            </a:br>
            <a:r>
              <a:rPr lang="en-US" altLang="en-US" sz="2800" dirty="0" smtClean="0"/>
              <a:t>Energy Plus Health Performance Measures</a:t>
            </a:r>
            <a:endParaRPr lang="en-US" altLang="en-US" sz="2800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422445" cy="4114800"/>
          </a:xfrm>
        </p:spPr>
        <p:txBody>
          <a:bodyPr/>
          <a:lstStyle/>
          <a:p>
            <a:r>
              <a:rPr lang="en-US" sz="2400" dirty="0" smtClean="0"/>
              <a:t>Reduction in deferrals</a:t>
            </a:r>
          </a:p>
          <a:p>
            <a:r>
              <a:rPr lang="en-US" sz="2400" dirty="0" smtClean="0"/>
              <a:t>Pre-/post- health outcomes</a:t>
            </a:r>
          </a:p>
          <a:p>
            <a:r>
              <a:rPr lang="en-US" sz="2400" dirty="0" smtClean="0"/>
              <a:t>Energy savings</a:t>
            </a:r>
          </a:p>
          <a:p>
            <a:r>
              <a:rPr lang="en-US" sz="2400" dirty="0" smtClean="0"/>
              <a:t>Financial benefits</a:t>
            </a:r>
          </a:p>
          <a:p>
            <a:r>
              <a:rPr lang="en-US" sz="2400" dirty="0" smtClean="0"/>
              <a:t>Staff time/cost savings</a:t>
            </a:r>
          </a:p>
          <a:p>
            <a:r>
              <a:rPr lang="en-US" sz="2400" dirty="0" smtClean="0"/>
              <a:t>Customer processing times</a:t>
            </a:r>
          </a:p>
          <a:p>
            <a:r>
              <a:rPr lang="en-US" sz="2400" dirty="0" smtClean="0"/>
              <a:t>Leveraged funding for comprehensive services</a:t>
            </a:r>
            <a:endParaRPr lang="en-US" sz="2400" dirty="0"/>
          </a:p>
        </p:txBody>
      </p: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2940974088"/>
              </p:ext>
            </p:extLst>
          </p:nvPr>
        </p:nvGraphicFramePr>
        <p:xfrm>
          <a:off x="5372100" y="2057400"/>
          <a:ext cx="3673475" cy="368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644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551" y="2895600"/>
            <a:ext cx="7772400" cy="1143000"/>
          </a:xfrm>
        </p:spPr>
        <p:txBody>
          <a:bodyPr/>
          <a:lstStyle/>
          <a:p>
            <a:r>
              <a:rPr lang="en-US" sz="3600" dirty="0" smtClean="0"/>
              <a:t>Matthew Lyons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APPRISE Incorporated</a:t>
            </a:r>
            <a:br>
              <a:rPr lang="en-US" sz="3600" dirty="0" smtClean="0"/>
            </a:br>
            <a:r>
              <a:rPr lang="en-US" sz="3600" dirty="0" smtClean="0"/>
              <a:t>Matthew-Lyons@appriseinc.org</a:t>
            </a:r>
            <a:br>
              <a:rPr lang="en-US" sz="3600" dirty="0" smtClean="0"/>
            </a:br>
            <a:r>
              <a:rPr lang="en-US" sz="3600" dirty="0" smtClean="0"/>
              <a:t>609-252-8014</a:t>
            </a:r>
            <a:endParaRPr lang="en-US" sz="36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4054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 Plus Health – </a:t>
            </a:r>
            <a:br>
              <a:rPr lang="en-US" altLang="en-US" sz="3600" dirty="0" smtClean="0"/>
            </a:br>
            <a:r>
              <a:rPr lang="en-US" altLang="en-US" sz="3600" dirty="0" smtClean="0"/>
              <a:t>Process Improvements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2807097" y="1724370"/>
            <a:ext cx="346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Fragmented Programs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5914" y="2235247"/>
            <a:ext cx="2750506" cy="147732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Jane Applicant: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High Energy Bills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Roof Leak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Chipping/Peeling Paint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Heating System Broken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315913" y="4159585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Apply for Weatherization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1843" y="5061419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Submit WAP Documentation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1843" y="5963253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Schedule Energy Audit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56657" y="5968946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Defer </a:t>
            </a:r>
            <a:r>
              <a:rPr lang="en-US" sz="1800" b="1" dirty="0" smtClean="0">
                <a:solidFill>
                  <a:schemeClr val="bg1"/>
                </a:solidFill>
              </a:rPr>
              <a:t>Applicant </a:t>
            </a:r>
            <a:r>
              <a:rPr lang="en-US" sz="1800" b="1" dirty="0" smtClean="0">
                <a:solidFill>
                  <a:schemeClr val="bg1"/>
                </a:solidFill>
              </a:rPr>
              <a:t>Repair Issues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51894" y="5061419"/>
            <a:ext cx="1798637" cy="630942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50" b="1" dirty="0" smtClean="0">
                <a:solidFill>
                  <a:schemeClr val="bg1"/>
                </a:solidFill>
              </a:rPr>
              <a:t>Apply for CDBG Home Repair</a:t>
            </a:r>
            <a:endParaRPr lang="en-US" sz="175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46126" y="4159584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Submit CDBG Documentation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42486" y="2365648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Schedule Home Repair Audit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57342" y="3225568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Select / Assign Contractor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57343" y="4147353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Complete Loan Closing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63868" y="5062811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Complete Roof / Heating Repairs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63869" y="5959466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Apply for Lead Abatement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0829" y="5982360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Submit Lead Documentation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91091" y="5062712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Conduct Audit &amp; XRF Testing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5847" y="4159584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Select / Assign Contractor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75845" y="3241148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Complete Lead Abatement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38913" y="2327692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Reapply for Weatherization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63625" y="4823693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1058941" y="5710807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10800000">
            <a:off x="7339793" y="2976471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 rot="10800000">
            <a:off x="7339793" y="3888239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 rot="10800000">
            <a:off x="7339794" y="4812668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 rot="10800000">
            <a:off x="7339792" y="5721007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 rot="10800000">
            <a:off x="3228283" y="5707721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 rot="10800000">
            <a:off x="3196316" y="4800223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115526" y="6179356"/>
            <a:ext cx="330600" cy="221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 Arrow 5"/>
          <p:cNvSpPr/>
          <p:nvPr/>
        </p:nvSpPr>
        <p:spPr>
          <a:xfrm>
            <a:off x="3850888" y="2515447"/>
            <a:ext cx="573173" cy="1632753"/>
          </a:xfrm>
          <a:prstGeom prst="bentArrow">
            <a:avLst>
              <a:gd name="adj1" fmla="val 25000"/>
              <a:gd name="adj2" fmla="val 2577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Down Arrow 78"/>
          <p:cNvSpPr/>
          <p:nvPr/>
        </p:nvSpPr>
        <p:spPr>
          <a:xfrm>
            <a:off x="5273726" y="3003423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5273726" y="3871899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5273726" y="4805920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>
            <a:off x="5273726" y="5702575"/>
            <a:ext cx="196748" cy="24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6270229" y="6162454"/>
            <a:ext cx="330600" cy="221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1113" y="170224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 Plus Health – </a:t>
            </a:r>
            <a:br>
              <a:rPr lang="en-US" altLang="en-US" sz="3600" dirty="0" smtClean="0"/>
            </a:br>
            <a:r>
              <a:rPr lang="en-US" altLang="en-US" sz="3600" dirty="0" smtClean="0"/>
              <a:t>Process Improvements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2807097" y="1724370"/>
            <a:ext cx="346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Coordinated Programs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5913" y="2235247"/>
            <a:ext cx="2828925" cy="147732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Jane Applicant: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High Energy Bills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Roof Leak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Chipping/Peeling Paint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Heating System Broken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311843" y="4148338"/>
            <a:ext cx="1798637" cy="61555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Apply for Housing Services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1842" y="5797789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Submit Unified Application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8850" y="5797789"/>
            <a:ext cx="1798637" cy="61555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Submit Required Documentation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91706" y="4153348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Comprehensive Home Audit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8850" y="2537814"/>
            <a:ext cx="1798637" cy="61555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Integrated Home Retrofit Plan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3206" y="2537813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Contractor Assignment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611938" y="4148338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Loan Closing*</a:t>
            </a:r>
          </a:p>
          <a:p>
            <a:pPr algn="ctr"/>
            <a:endParaRPr lang="en-US" sz="1800" dirty="0"/>
          </a:p>
        </p:txBody>
      </p:sp>
      <p:sp>
        <p:nvSpPr>
          <p:cNvPr id="88" name="TextBox 87"/>
          <p:cNvSpPr txBox="1"/>
          <p:nvPr/>
        </p:nvSpPr>
        <p:spPr>
          <a:xfrm>
            <a:off x="6611938" y="5789490"/>
            <a:ext cx="179863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Home Retrofit</a:t>
            </a:r>
          </a:p>
          <a:p>
            <a:pPr algn="ctr"/>
            <a:endParaRPr lang="en-US" sz="1800" dirty="0"/>
          </a:p>
        </p:txBody>
      </p:sp>
      <p:sp>
        <p:nvSpPr>
          <p:cNvPr id="7" name="Down Arrow 6"/>
          <p:cNvSpPr/>
          <p:nvPr/>
        </p:nvSpPr>
        <p:spPr>
          <a:xfrm>
            <a:off x="932656" y="4905798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>
            <a:off x="7251488" y="3279415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own Arrow 89"/>
          <p:cNvSpPr/>
          <p:nvPr/>
        </p:nvSpPr>
        <p:spPr>
          <a:xfrm>
            <a:off x="7297736" y="4900108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 rot="10800000">
            <a:off x="4117027" y="4879634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 rot="10800000">
            <a:off x="4107973" y="3254755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wn Arrow 92"/>
          <p:cNvSpPr/>
          <p:nvPr/>
        </p:nvSpPr>
        <p:spPr>
          <a:xfrm rot="16200000">
            <a:off x="2601363" y="5701853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own Arrow 93"/>
          <p:cNvSpPr/>
          <p:nvPr/>
        </p:nvSpPr>
        <p:spPr>
          <a:xfrm rot="16200000">
            <a:off x="5746133" y="2441877"/>
            <a:ext cx="40957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6030913" cy="1143000"/>
          </a:xfrm>
        </p:spPr>
        <p:txBody>
          <a:bodyPr/>
          <a:lstStyle/>
          <a:p>
            <a:pPr algn="l"/>
            <a:r>
              <a:rPr lang="en-US" altLang="en-US" sz="3200" dirty="0" smtClean="0"/>
              <a:t>Energy Plus Health – </a:t>
            </a:r>
            <a:br>
              <a:rPr lang="en-US" altLang="en-US" sz="3200" dirty="0" smtClean="0"/>
            </a:br>
            <a:r>
              <a:rPr lang="en-US" altLang="en-US" sz="3200" dirty="0" smtClean="0"/>
              <a:t>Process Outcomes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9297638"/>
              </p:ext>
            </p:extLst>
          </p:nvPr>
        </p:nvGraphicFramePr>
        <p:xfrm>
          <a:off x="242888" y="1828800"/>
          <a:ext cx="8448675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389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537" y="155418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 Plus Health – </a:t>
            </a:r>
            <a:br>
              <a:rPr lang="en-US" altLang="en-US" sz="3600" dirty="0" smtClean="0"/>
            </a:br>
            <a:r>
              <a:rPr lang="en-US" altLang="en-US" sz="3600" dirty="0" smtClean="0"/>
              <a:t>Client Outcomes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1383181"/>
              </p:ext>
            </p:extLst>
          </p:nvPr>
        </p:nvGraphicFramePr>
        <p:xfrm>
          <a:off x="388939" y="1725612"/>
          <a:ext cx="8302624" cy="482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1484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28150" y="55547"/>
            <a:ext cx="7772400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Energy Plus Health Objectives</a:t>
            </a:r>
            <a:endParaRPr lang="en-US" altLang="en-US" sz="36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551751"/>
              </p:ext>
            </p:extLst>
          </p:nvPr>
        </p:nvGraphicFramePr>
        <p:xfrm>
          <a:off x="12339" y="1350947"/>
          <a:ext cx="9144000" cy="552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6846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5775325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Challenges Creating an Energy Plus Health Model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Restrictions in uses of energy efficiency funding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Lack of alignment between funding streams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Lack of alignment between agencies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Separate intake, assessment, and contracting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Data tracking limitations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1AE5EDF-80BA-44C3-BF39-49D961027F5E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4187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1566</TotalTime>
  <Words>1689</Words>
  <Application>Microsoft Office PowerPoint</Application>
  <PresentationFormat>On-screen Show (4:3)</PresentationFormat>
  <Paragraphs>443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Power Point Template - Cover and Page</vt:lpstr>
      <vt:lpstr>Coordinating Healthy Homes with Energy Programs  Program Design and Performance Measurement Considerations </vt:lpstr>
      <vt:lpstr>Presentation Objectives</vt:lpstr>
      <vt:lpstr>Reasons to Invest in an Energy Plus Health Model</vt:lpstr>
      <vt:lpstr>Energy Plus Health –  Process Improvements</vt:lpstr>
      <vt:lpstr>Energy Plus Health –  Process Improvements</vt:lpstr>
      <vt:lpstr>Energy Plus Health –  Process Outcomes</vt:lpstr>
      <vt:lpstr>Energy Plus Health –  Client Outcomes</vt:lpstr>
      <vt:lpstr>Energy Plus Health Objectives</vt:lpstr>
      <vt:lpstr>Challenges Creating an Energy Plus Health Model</vt:lpstr>
      <vt:lpstr>Energy/Healthy Housing Design Framework</vt:lpstr>
      <vt:lpstr>Energy/Healthy Housing Needs Assessment</vt:lpstr>
      <vt:lpstr>Funding Research</vt:lpstr>
      <vt:lpstr>Resource Analysis</vt:lpstr>
      <vt:lpstr>Case Study: City of Baltimore</vt:lpstr>
      <vt:lpstr>Baltimore City Housing Quality Issues</vt:lpstr>
      <vt:lpstr>Managing Baltimore’s Energy Plus Health Initiative</vt:lpstr>
      <vt:lpstr>Low-Risk/High Yield Coordination Opportunities – Baltimore City</vt:lpstr>
      <vt:lpstr>Service Coordination Components – Baltimore City</vt:lpstr>
      <vt:lpstr>Referral Form</vt:lpstr>
      <vt:lpstr>Referral Form</vt:lpstr>
      <vt:lpstr>Screening Tool –  Assessing Housing Needs </vt:lpstr>
      <vt:lpstr>Screening Tool – Examples </vt:lpstr>
      <vt:lpstr>Screening Tool – Examples </vt:lpstr>
      <vt:lpstr>LIGHT Team Members</vt:lpstr>
      <vt:lpstr>Shifting from Coordination to Integration</vt:lpstr>
      <vt:lpstr>Integrated Application –  Apply for Services, Not Programs</vt:lpstr>
      <vt:lpstr>Comprehensive Home Assessment &amp; Contracting</vt:lpstr>
      <vt:lpstr>Coordinated vs Integrated Interventions</vt:lpstr>
      <vt:lpstr>Lessons Learned –  Energy Plus Health Planning</vt:lpstr>
      <vt:lpstr>Lessons Learned –  Energy Plus Health Data Tracking</vt:lpstr>
      <vt:lpstr>Lessons Learned –  Energy Plus Health Process Changes</vt:lpstr>
      <vt:lpstr>Lessons Learned –  Energy Plus Health Performance Measures</vt:lpstr>
      <vt:lpstr>Matthew Lyons  APPRISE Incorporated Matthew-Lyons@appriseinc.org 609-252-8014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Lyons</dc:creator>
  <cp:lastModifiedBy>Matthew Lyons</cp:lastModifiedBy>
  <cp:revision>120</cp:revision>
  <dcterms:created xsi:type="dcterms:W3CDTF">2018-04-09T12:50:55Z</dcterms:created>
  <dcterms:modified xsi:type="dcterms:W3CDTF">2018-04-20T15:23:36Z</dcterms:modified>
</cp:coreProperties>
</file>