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8" r:id="rId17"/>
    <p:sldId id="272" r:id="rId18"/>
    <p:sldId id="273" r:id="rId19"/>
    <p:sldId id="275" r:id="rId20"/>
    <p:sldId id="281" r:id="rId21"/>
    <p:sldId id="276" r:id="rId22"/>
    <p:sldId id="277" r:id="rId23"/>
    <p:sldId id="279" r:id="rId24"/>
    <p:sldId id="280" r:id="rId25"/>
    <p:sldId id="294" r:id="rId26"/>
    <p:sldId id="274" r:id="rId27"/>
    <p:sldId id="283" r:id="rId28"/>
    <p:sldId id="284" r:id="rId29"/>
    <p:sldId id="285" r:id="rId30"/>
    <p:sldId id="282" r:id="rId31"/>
    <p:sldId id="265" r:id="rId32"/>
    <p:sldId id="289" r:id="rId33"/>
    <p:sldId id="288" r:id="rId34"/>
    <p:sldId id="290" r:id="rId35"/>
    <p:sldId id="286" r:id="rId36"/>
    <p:sldId id="292" r:id="rId37"/>
    <p:sldId id="293" r:id="rId38"/>
    <p:sldId id="300" r:id="rId39"/>
    <p:sldId id="291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929"/>
  </p:normalViewPr>
  <p:slideViewPr>
    <p:cSldViewPr>
      <p:cViewPr>
        <p:scale>
          <a:sx n="105" d="100"/>
          <a:sy n="105" d="100"/>
        </p:scale>
        <p:origin x="375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Own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0.87</c:v>
                </c:pt>
                <c:pt idx="1">
                  <c:v>0.71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26-43F7-88B1-C6990F6194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Rent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0.12</c:v>
                </c:pt>
                <c:pt idx="1">
                  <c:v>0.28999999999999998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26-43F7-88B1-C6990F6194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8508192"/>
        <c:axId val="448508976"/>
      </c:barChart>
      <c:catAx>
        <c:axId val="44850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508976"/>
        <c:crosses val="autoZero"/>
        <c:auto val="1"/>
        <c:lblAlgn val="ctr"/>
        <c:lblOffset val="100"/>
        <c:noMultiLvlLbl val="0"/>
      </c:catAx>
      <c:valAx>
        <c:axId val="44850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508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7606762389995363"/>
          <c:y val="1.8518518518518517E-2"/>
          <c:w val="0.20538096340898565"/>
          <c:h val="9.2970496743462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Programmable Thermostat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&lt;$50,000</c:v>
                </c:pt>
                <c:pt idx="1">
                  <c:v>$50,000-$100,000</c:v>
                </c:pt>
                <c:pt idx="2">
                  <c:v>&gt;$100,000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0.39</c:v>
                </c:pt>
                <c:pt idx="1">
                  <c:v>0.62</c:v>
                </c:pt>
                <c:pt idx="2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FE-4B9C-9DCE-05F6A40BBB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53874992"/>
        <c:axId val="453875384"/>
      </c:barChart>
      <c:catAx>
        <c:axId val="45387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Annual Household Income</a:t>
                </a:r>
              </a:p>
            </c:rich>
          </c:tx>
          <c:layout>
            <c:manualLayout>
              <c:xMode val="edge"/>
              <c:yMode val="edge"/>
              <c:x val="0.33150532654006487"/>
              <c:y val="0.924691358024691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875384"/>
        <c:crosses val="autoZero"/>
        <c:auto val="1"/>
        <c:lblAlgn val="ctr"/>
        <c:lblOffset val="100"/>
        <c:noMultiLvlLbl val="0"/>
      </c:catAx>
      <c:valAx>
        <c:axId val="45387538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874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Wi-Fi Connected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0.05</c:v>
                </c:pt>
                <c:pt idx="1">
                  <c:v>0.02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4-42CA-85C5-E0D08A32F2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Humidity/Weather Sensing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7.0000000000000007E-2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04-42CA-85C5-E0D08A32F2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Learns Preferences &amp; Senses Occupancy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0.03</c:v>
                </c:pt>
                <c:pt idx="1">
                  <c:v>0.02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04-42CA-85C5-E0D08A32F2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53880872"/>
        <c:axId val="453881264"/>
      </c:barChart>
      <c:catAx>
        <c:axId val="453880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881264"/>
        <c:crosses val="autoZero"/>
        <c:auto val="1"/>
        <c:lblAlgn val="ctr"/>
        <c:lblOffset val="100"/>
        <c:noMultiLvlLbl val="0"/>
      </c:catAx>
      <c:valAx>
        <c:axId val="45388126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880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3322525860737998E-2"/>
          <c:y val="1.8518518518518517E-2"/>
          <c:w val="0.96253628222942711"/>
          <c:h val="8.6183532613978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Manual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0.33</c:v>
                </c:pt>
                <c:pt idx="1">
                  <c:v>0.57999999999999996</c:v>
                </c:pt>
                <c:pt idx="2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B9-4CF6-8DF8-A354250556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Programmable/ No Smart Features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0.62</c:v>
                </c:pt>
                <c:pt idx="1">
                  <c:v>0.38</c:v>
                </c:pt>
                <c:pt idx="2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B9-4CF6-8DF8-A354250556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Programmable/ Smart Features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0.06</c:v>
                </c:pt>
                <c:pt idx="1">
                  <c:v>0.04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B9-4CF6-8DF8-A354250556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53876168"/>
        <c:axId val="453876560"/>
      </c:barChart>
      <c:catAx>
        <c:axId val="45387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876560"/>
        <c:crosses val="autoZero"/>
        <c:auto val="1"/>
        <c:lblAlgn val="ctr"/>
        <c:lblOffset val="100"/>
        <c:noMultiLvlLbl val="0"/>
      </c:catAx>
      <c:valAx>
        <c:axId val="45387656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876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1492460501260871E-2"/>
          <c:y val="1.8518518518518517E-2"/>
          <c:w val="0.95436634758890426"/>
          <c:h val="8.6183532613978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0.54</c:v>
                </c:pt>
                <c:pt idx="1">
                  <c:v>0.45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F-4BC3-B50B-ECCEE0760D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0.35</c:v>
                </c:pt>
                <c:pt idx="1">
                  <c:v>0.39</c:v>
                </c:pt>
                <c:pt idx="2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CF-4BC3-B50B-ECCEE0760D7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Very or Somewhat Dissatisfied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0.1</c:v>
                </c:pt>
                <c:pt idx="1">
                  <c:v>0.14000000000000001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CF-4BC3-B50B-ECCEE0760D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8509368"/>
        <c:axId val="448514072"/>
      </c:barChart>
      <c:catAx>
        <c:axId val="44850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514072"/>
        <c:crosses val="autoZero"/>
        <c:auto val="1"/>
        <c:lblAlgn val="ctr"/>
        <c:lblOffset val="100"/>
        <c:noMultiLvlLbl val="0"/>
      </c:catAx>
      <c:valAx>
        <c:axId val="44851407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50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1492460501260871E-2"/>
          <c:y val="1.8518518518518517E-2"/>
          <c:w val="0.95436634758890426"/>
          <c:h val="8.6183532613978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With Programmable Thermostat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0.49</c:v>
                </c:pt>
                <c:pt idx="1">
                  <c:v>0.53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CA-4118-AA56-11C75E62A1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0.33</c:v>
                </c:pt>
                <c:pt idx="1">
                  <c:v>0.22</c:v>
                </c:pt>
                <c:pt idx="2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CA-4118-AA56-11C75E62A1A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17719424"/>
        <c:axId val="448507408"/>
      </c:barChart>
      <c:catAx>
        <c:axId val="31771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507408"/>
        <c:crosses val="autoZero"/>
        <c:auto val="1"/>
        <c:lblAlgn val="ctr"/>
        <c:lblOffset val="100"/>
        <c:noMultiLvlLbl val="0"/>
      </c:catAx>
      <c:valAx>
        <c:axId val="4485074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71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116566311563996"/>
          <c:y val="1.8518518518518517E-2"/>
          <c:w val="0.72008684576192683"/>
          <c:h val="9.2970496743462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Programmable Thermostat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&lt;$50,000</c:v>
                </c:pt>
                <c:pt idx="1">
                  <c:v>$50,000-$100,000</c:v>
                </c:pt>
                <c:pt idx="2">
                  <c:v>&gt;$100,000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0.17</c:v>
                </c:pt>
                <c:pt idx="1">
                  <c:v>0.27</c:v>
                </c:pt>
                <c:pt idx="2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50-48A7-8429-29DFEBF422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3307920"/>
        <c:axId val="443305960"/>
      </c:barChart>
      <c:catAx>
        <c:axId val="443307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Annual Household Income</a:t>
                </a:r>
              </a:p>
            </c:rich>
          </c:tx>
          <c:layout>
            <c:manualLayout>
              <c:xMode val="edge"/>
              <c:yMode val="edge"/>
              <c:x val="0.33150532654006487"/>
              <c:y val="0.924691358024691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305960"/>
        <c:crosses val="autoZero"/>
        <c:auto val="1"/>
        <c:lblAlgn val="ctr"/>
        <c:lblOffset val="100"/>
        <c:noMultiLvlLbl val="0"/>
      </c:catAx>
      <c:valAx>
        <c:axId val="44330596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30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Once per Day or More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0.21</c:v>
                </c:pt>
                <c:pt idx="1">
                  <c:v>0.11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3-42EB-823A-EE6C82FBAC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Once per Week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0.31</c:v>
                </c:pt>
                <c:pt idx="1">
                  <c:v>0.38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C3-42EB-823A-EE6C82FBAC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17719816"/>
        <c:axId val="317720600"/>
      </c:barChart>
      <c:catAx>
        <c:axId val="317719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720600"/>
        <c:crosses val="autoZero"/>
        <c:auto val="1"/>
        <c:lblAlgn val="ctr"/>
        <c:lblOffset val="100"/>
        <c:noMultiLvlLbl val="0"/>
      </c:catAx>
      <c:valAx>
        <c:axId val="31772060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71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619576964644126"/>
          <c:y val="4.6296296296296294E-2"/>
          <c:w val="0.83336009469404571"/>
          <c:h val="5.90198794595120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 Night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&lt;$50,000</c:v>
                </c:pt>
                <c:pt idx="1">
                  <c:v>$50,000-$100,000</c:v>
                </c:pt>
                <c:pt idx="2">
                  <c:v>&gt;$100,000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0.66</c:v>
                </c:pt>
                <c:pt idx="2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F-4A80-B790-E1CE75EB81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Away from Home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&lt;$50,000</c:v>
                </c:pt>
                <c:pt idx="1">
                  <c:v>$50,000-$100,000</c:v>
                </c:pt>
                <c:pt idx="2">
                  <c:v>&gt;$100,000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0.53</c:v>
                </c:pt>
                <c:pt idx="1">
                  <c:v>0.66</c:v>
                </c:pt>
                <c:pt idx="2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DF-4A80-B790-E1CE75EB81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9508816"/>
        <c:axId val="449509208"/>
      </c:barChart>
      <c:catAx>
        <c:axId val="44950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509208"/>
        <c:crosses val="autoZero"/>
        <c:auto val="1"/>
        <c:lblAlgn val="ctr"/>
        <c:lblOffset val="100"/>
        <c:noMultiLvlLbl val="0"/>
      </c:catAx>
      <c:valAx>
        <c:axId val="4495092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50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116566311563996"/>
          <c:y val="1.8518518518518517E-2"/>
          <c:w val="0.72008684576192683"/>
          <c:h val="9.2970496743462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 Night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&lt;$50,000</c:v>
                </c:pt>
                <c:pt idx="1">
                  <c:v>$50,000-$100,000</c:v>
                </c:pt>
                <c:pt idx="2">
                  <c:v>&gt;$100,000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0.45</c:v>
                </c:pt>
                <c:pt idx="1">
                  <c:v>0.46</c:v>
                </c:pt>
                <c:pt idx="2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E-4BBF-B00F-E963653DE7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Away from Home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&lt;$50,000</c:v>
                </c:pt>
                <c:pt idx="1">
                  <c:v>$50,000-$100,000</c:v>
                </c:pt>
                <c:pt idx="2">
                  <c:v>&gt;$100,000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0.48</c:v>
                </c:pt>
                <c:pt idx="1">
                  <c:v>0.62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E-4BBF-B00F-E963653DE7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9509992"/>
        <c:axId val="449510384"/>
      </c:barChart>
      <c:catAx>
        <c:axId val="449509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510384"/>
        <c:crosses val="autoZero"/>
        <c:auto val="1"/>
        <c:lblAlgn val="ctr"/>
        <c:lblOffset val="100"/>
        <c:noMultiLvlLbl val="0"/>
      </c:catAx>
      <c:valAx>
        <c:axId val="4495103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509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116566311563996"/>
          <c:y val="1.8518518518518517E-2"/>
          <c:w val="0.72008684576192683"/>
          <c:h val="9.2970496743462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Predicted Frequency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than Once Per Day</c:v>
                </c:pt>
                <c:pt idx="1">
                  <c:v>Every Day</c:v>
                </c:pt>
                <c:pt idx="2">
                  <c:v>Every Week</c:v>
                </c:pt>
                <c:pt idx="3">
                  <c:v>Every Month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0.12</c:v>
                </c:pt>
                <c:pt idx="2">
                  <c:v>0.18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37-4AA5-990F-1DEBD85472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86933200"/>
        <c:axId val="486931632"/>
      </c:barChart>
      <c:catAx>
        <c:axId val="48693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931632"/>
        <c:crosses val="autoZero"/>
        <c:auto val="1"/>
        <c:lblAlgn val="ctr"/>
        <c:lblOffset val="100"/>
        <c:noMultiLvlLbl val="0"/>
      </c:catAx>
      <c:valAx>
        <c:axId val="48693163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93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0.96</c:v>
                </c:pt>
                <c:pt idx="1">
                  <c:v>0.9</c:v>
                </c:pt>
                <c:pt idx="2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C9-42C4-B81A-73074515F4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Electric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0.01</c:v>
                </c:pt>
                <c:pt idx="1">
                  <c:v>0.04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C9-42C4-B81A-73074515F4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0.03</c:v>
                </c:pt>
                <c:pt idx="1">
                  <c:v>0.06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C9-42C4-B81A-73074515F4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8509760"/>
        <c:axId val="448510152"/>
      </c:barChart>
      <c:catAx>
        <c:axId val="44850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510152"/>
        <c:crosses val="autoZero"/>
        <c:auto val="1"/>
        <c:lblAlgn val="ctr"/>
        <c:lblOffset val="100"/>
        <c:noMultiLvlLbl val="0"/>
      </c:catAx>
      <c:valAx>
        <c:axId val="4485101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50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927023827903865"/>
          <c:y val="1.8518518518518517E-2"/>
          <c:w val="0.38940571766764448"/>
          <c:h val="8.6183532613978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 Least Once Per Day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&lt;$50,000</c:v>
                </c:pt>
                <c:pt idx="1">
                  <c:v>$50,000-$100,000</c:v>
                </c:pt>
                <c:pt idx="2">
                  <c:v>&gt;$100,000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0.25</c:v>
                </c:pt>
                <c:pt idx="1">
                  <c:v>0.21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8-4EF1-AA06-A442261A4B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Once Per Week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&lt;$50,000</c:v>
                </c:pt>
                <c:pt idx="1">
                  <c:v>$50,000-$100,000</c:v>
                </c:pt>
                <c:pt idx="2">
                  <c:v>&gt;$100,000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0.15</c:v>
                </c:pt>
                <c:pt idx="1">
                  <c:v>0.23</c:v>
                </c:pt>
                <c:pt idx="2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D8-4EF1-AA06-A442261A4B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87918496"/>
        <c:axId val="487918888"/>
      </c:barChart>
      <c:catAx>
        <c:axId val="48791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918888"/>
        <c:crosses val="autoZero"/>
        <c:auto val="1"/>
        <c:lblAlgn val="ctr"/>
        <c:lblOffset val="100"/>
        <c:noMultiLvlLbl val="0"/>
      </c:catAx>
      <c:valAx>
        <c:axId val="4879188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91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116566311563996"/>
          <c:y val="1.8518518518518517E-2"/>
          <c:w val="0.72008684576192683"/>
          <c:h val="9.2970496743462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Reason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Weather</c:v>
                </c:pt>
                <c:pt idx="1">
                  <c:v>Away from Home</c:v>
                </c:pt>
                <c:pt idx="2">
                  <c:v>Increase Comfort from Another Room</c:v>
                </c:pt>
                <c:pt idx="3">
                  <c:v>Temp Change in Schedule</c:v>
                </c:pt>
                <c:pt idx="4">
                  <c:v>On the Way Home</c:v>
                </c:pt>
                <c:pt idx="5">
                  <c:v>Forget to Adjust Temp Before Leave Home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0.22</c:v>
                </c:pt>
                <c:pt idx="1">
                  <c:v>0.19</c:v>
                </c:pt>
                <c:pt idx="2">
                  <c:v>0.09</c:v>
                </c:pt>
                <c:pt idx="3">
                  <c:v>0.09</c:v>
                </c:pt>
                <c:pt idx="4">
                  <c:v>0.06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37-4AA5-990F-1DEBD85472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86933200"/>
        <c:axId val="486931632"/>
      </c:barChart>
      <c:catAx>
        <c:axId val="48693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931632"/>
        <c:crosses val="autoZero"/>
        <c:auto val="1"/>
        <c:lblAlgn val="ctr"/>
        <c:lblOffset val="100"/>
        <c:noMultiLvlLbl val="0"/>
      </c:catAx>
      <c:valAx>
        <c:axId val="48693163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93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Multiple Times a Day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0.63</c:v>
                </c:pt>
                <c:pt idx="1">
                  <c:v>0.48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25-432F-838A-1EB3DE4F85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Once a Day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0.15</c:v>
                </c:pt>
                <c:pt idx="1">
                  <c:v>0.13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25-432F-838A-1EB3DE4F85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Once a Week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0.1</c:v>
                </c:pt>
                <c:pt idx="1">
                  <c:v>0.06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25-432F-838A-1EB3DE4F855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Less Frequently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0.11</c:v>
                </c:pt>
                <c:pt idx="1">
                  <c:v>0.32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25-432F-838A-1EB3DE4F85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8510936"/>
        <c:axId val="448511328"/>
      </c:barChart>
      <c:catAx>
        <c:axId val="448510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511328"/>
        <c:crosses val="autoZero"/>
        <c:auto val="1"/>
        <c:lblAlgn val="ctr"/>
        <c:lblOffset val="100"/>
        <c:noMultiLvlLbl val="0"/>
      </c:catAx>
      <c:valAx>
        <c:axId val="4485113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510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Wi-Fi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0.82</c:v>
                </c:pt>
                <c:pt idx="1">
                  <c:v>0.78</c:v>
                </c:pt>
                <c:pt idx="2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E-47FA-95BA-2BB920AFD4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Smart Phone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AE-47FA-95BA-2BB920AFD4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Both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0.76</c:v>
                </c:pt>
                <c:pt idx="1">
                  <c:v>0.73</c:v>
                </c:pt>
                <c:pt idx="2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AE-47FA-95BA-2BB920AFD4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8512112"/>
        <c:axId val="448512504"/>
      </c:barChart>
      <c:catAx>
        <c:axId val="44851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512504"/>
        <c:crosses val="autoZero"/>
        <c:auto val="1"/>
        <c:lblAlgn val="ctr"/>
        <c:lblOffset val="100"/>
        <c:noMultiLvlLbl val="0"/>
      </c:catAx>
      <c:valAx>
        <c:axId val="44851250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51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927023827903865"/>
          <c:y val="1.8518518518518517E-2"/>
          <c:w val="0.48868007307910044"/>
          <c:h val="8.6183532613978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Use Computer 1+/Day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&lt;$50,000</c:v>
                </c:pt>
                <c:pt idx="1">
                  <c:v>$50,000-$100,000</c:v>
                </c:pt>
                <c:pt idx="2">
                  <c:v>&gt;$100,000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0.51</c:v>
                </c:pt>
                <c:pt idx="1">
                  <c:v>0.84</c:v>
                </c:pt>
                <c:pt idx="2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12-4687-8A5F-66B63947B6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Wi-Fi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&lt;$50,000</c:v>
                </c:pt>
                <c:pt idx="1">
                  <c:v>$50,000-$100,000</c:v>
                </c:pt>
                <c:pt idx="2">
                  <c:v>&gt;$100,000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0.67</c:v>
                </c:pt>
                <c:pt idx="1">
                  <c:v>0.93</c:v>
                </c:pt>
                <c:pt idx="2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12-4687-8A5F-66B63947B6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Smart Phone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&lt;$50,000</c:v>
                </c:pt>
                <c:pt idx="1">
                  <c:v>$50,000-$100,000</c:v>
                </c:pt>
                <c:pt idx="2">
                  <c:v>&gt;$100,000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0.69</c:v>
                </c:pt>
                <c:pt idx="1">
                  <c:v>0.84</c:v>
                </c:pt>
                <c:pt idx="2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12-4687-8A5F-66B63947B69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8513288"/>
        <c:axId val="448513680"/>
      </c:barChart>
      <c:catAx>
        <c:axId val="448513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Annual household income</a:t>
                </a:r>
              </a:p>
            </c:rich>
          </c:tx>
          <c:layout>
            <c:manualLayout>
              <c:xMode val="edge"/>
              <c:yMode val="edge"/>
              <c:x val="0.31516545725901907"/>
              <c:y val="0.924691358024691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513680"/>
        <c:crosses val="autoZero"/>
        <c:auto val="1"/>
        <c:lblAlgn val="ctr"/>
        <c:lblOffset val="100"/>
        <c:noMultiLvlLbl val="0"/>
      </c:catAx>
      <c:valAx>
        <c:axId val="44851368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513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5414029128711813E-2"/>
          <c:y val="3.0864197530864196E-3"/>
          <c:w val="0.84979118419021149"/>
          <c:h val="8.6183532613978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Home Regularly Unoccupied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0.53</c:v>
                </c:pt>
                <c:pt idx="1">
                  <c:v>0.63</c:v>
                </c:pt>
                <c:pt idx="2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2B-4A65-BFD8-C846279B3B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16847480"/>
        <c:axId val="316849832"/>
      </c:barChart>
      <c:catAx>
        <c:axId val="316847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849832"/>
        <c:crosses val="autoZero"/>
        <c:auto val="1"/>
        <c:lblAlgn val="ctr"/>
        <c:lblOffset val="100"/>
        <c:noMultiLvlLbl val="0"/>
      </c:catAx>
      <c:valAx>
        <c:axId val="31684983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847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One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0.75</c:v>
                </c:pt>
                <c:pt idx="1">
                  <c:v>0.92</c:v>
                </c:pt>
                <c:pt idx="2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0B-403A-BF71-F510AEDA38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Two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0.15</c:v>
                </c:pt>
                <c:pt idx="1">
                  <c:v>0.05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0B-403A-BF71-F510AEDA38D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Three or More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0.09</c:v>
                </c:pt>
                <c:pt idx="1">
                  <c:v>0.02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0B-403A-BF71-F510AEDA38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16847088"/>
        <c:axId val="316848264"/>
      </c:barChart>
      <c:catAx>
        <c:axId val="31684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848264"/>
        <c:crosses val="autoZero"/>
        <c:auto val="1"/>
        <c:lblAlgn val="ctr"/>
        <c:lblOffset val="100"/>
        <c:noMultiLvlLbl val="0"/>
      </c:catAx>
      <c:valAx>
        <c:axId val="31684826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84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927023827903865"/>
          <c:y val="1.8518518518518517E-2"/>
          <c:w val="0.48868007307910044"/>
          <c:h val="8.6183532613978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Same Thermostat Controls 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0.7990196078431373</c:v>
                </c:pt>
                <c:pt idx="1">
                  <c:v>0.2982456140350877</c:v>
                </c:pt>
                <c:pt idx="2">
                  <c:v>0.61949685534591192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E-4A27-B02C-F3F4E740D0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53879696"/>
        <c:axId val="453880088"/>
      </c:barChart>
      <c:catAx>
        <c:axId val="45387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880088"/>
        <c:crosses val="autoZero"/>
        <c:auto val="1"/>
        <c:lblAlgn val="ctr"/>
        <c:lblOffset val="100"/>
        <c:noMultiLvlLbl val="0"/>
      </c:catAx>
      <c:valAx>
        <c:axId val="45388008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87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Programmable Thermostat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0.67</c:v>
                </c:pt>
                <c:pt idx="1">
                  <c:v>0.42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D8-4ADD-B168-507D839B86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Remote Sensor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Utility 1</c:v>
                </c:pt>
                <c:pt idx="1">
                  <c:v>Utility 2</c:v>
                </c:pt>
                <c:pt idx="2">
                  <c:v>Total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0.03</c:v>
                </c:pt>
                <c:pt idx="1">
                  <c:v>0.03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D8-4ADD-B168-507D839B86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17738856"/>
        <c:axId val="446905280"/>
      </c:barChart>
      <c:catAx>
        <c:axId val="31773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905280"/>
        <c:crosses val="autoZero"/>
        <c:auto val="1"/>
        <c:lblAlgn val="ctr"/>
        <c:lblOffset val="100"/>
        <c:noMultiLvlLbl val="0"/>
      </c:catAx>
      <c:valAx>
        <c:axId val="4469052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738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116566311563996"/>
          <c:y val="1.8518518518518517E-2"/>
          <c:w val="0.72008684576192683"/>
          <c:h val="9.2970496743462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CBBB93-9361-4423-BAAE-04D78C47FFE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D83DC7-2A10-4152-9590-C5AD99069FF5}">
      <dgm:prSet/>
      <dgm:spPr/>
      <dgm:t>
        <a:bodyPr/>
        <a:lstStyle/>
        <a:p>
          <a:pPr rtl="0"/>
          <a:r>
            <a:rPr lang="en-US"/>
            <a:t>Research Motivation</a:t>
          </a:r>
        </a:p>
      </dgm:t>
    </dgm:pt>
    <dgm:pt modelId="{216FA8E2-F0FB-4DFB-871D-2324FACFA47C}" type="parTrans" cxnId="{784F846D-DDB7-4633-AAAE-282706FEC8F0}">
      <dgm:prSet/>
      <dgm:spPr/>
      <dgm:t>
        <a:bodyPr/>
        <a:lstStyle/>
        <a:p>
          <a:endParaRPr lang="en-US"/>
        </a:p>
      </dgm:t>
    </dgm:pt>
    <dgm:pt modelId="{0D1E39C5-4E02-4701-B367-844D65DA244D}" type="sibTrans" cxnId="{784F846D-DDB7-4633-AAAE-282706FEC8F0}">
      <dgm:prSet/>
      <dgm:spPr/>
      <dgm:t>
        <a:bodyPr/>
        <a:lstStyle/>
        <a:p>
          <a:endParaRPr lang="en-US"/>
        </a:p>
      </dgm:t>
    </dgm:pt>
    <dgm:pt modelId="{28A69FB3-501C-43F1-8FB4-750A2EFF102A}">
      <dgm:prSet/>
      <dgm:spPr/>
      <dgm:t>
        <a:bodyPr/>
        <a:lstStyle/>
        <a:p>
          <a:pPr rtl="0"/>
          <a:r>
            <a:rPr lang="en-US"/>
            <a:t>Survey Methodology</a:t>
          </a:r>
        </a:p>
      </dgm:t>
    </dgm:pt>
    <dgm:pt modelId="{581FEA78-116B-4099-8A82-841E0A6508D1}" type="parTrans" cxnId="{0B2AA62C-029B-4625-8BEB-01A9090CC936}">
      <dgm:prSet/>
      <dgm:spPr/>
      <dgm:t>
        <a:bodyPr/>
        <a:lstStyle/>
        <a:p>
          <a:endParaRPr lang="en-US"/>
        </a:p>
      </dgm:t>
    </dgm:pt>
    <dgm:pt modelId="{EB0E3197-9B73-46BC-8EA5-616E621BE59E}" type="sibTrans" cxnId="{0B2AA62C-029B-4625-8BEB-01A9090CC936}">
      <dgm:prSet/>
      <dgm:spPr/>
      <dgm:t>
        <a:bodyPr/>
        <a:lstStyle/>
        <a:p>
          <a:endParaRPr lang="en-US"/>
        </a:p>
      </dgm:t>
    </dgm:pt>
    <dgm:pt modelId="{ED81C1D0-0024-45B5-AB3C-B06D5D26DB43}">
      <dgm:prSet/>
      <dgm:spPr/>
      <dgm:t>
        <a:bodyPr/>
        <a:lstStyle/>
        <a:p>
          <a:pPr rtl="0"/>
          <a:r>
            <a:rPr lang="en-US" dirty="0"/>
            <a:t>Demographic Characteristics</a:t>
          </a:r>
        </a:p>
      </dgm:t>
    </dgm:pt>
    <dgm:pt modelId="{F1424E4E-FCED-454E-9196-829CB0AE000F}" type="parTrans" cxnId="{9373076C-E27D-44BD-ACF7-846DA7FF027A}">
      <dgm:prSet/>
      <dgm:spPr/>
      <dgm:t>
        <a:bodyPr/>
        <a:lstStyle/>
        <a:p>
          <a:endParaRPr lang="en-US"/>
        </a:p>
      </dgm:t>
    </dgm:pt>
    <dgm:pt modelId="{3E3E00F2-7903-45A9-B8E6-E463A2C2B351}" type="sibTrans" cxnId="{9373076C-E27D-44BD-ACF7-846DA7FF027A}">
      <dgm:prSet/>
      <dgm:spPr/>
      <dgm:t>
        <a:bodyPr/>
        <a:lstStyle/>
        <a:p>
          <a:endParaRPr lang="en-US"/>
        </a:p>
      </dgm:t>
    </dgm:pt>
    <dgm:pt modelId="{8BEA4A5F-DF3E-4AC4-B10E-E16BD124C25D}">
      <dgm:prSet/>
      <dgm:spPr/>
      <dgm:t>
        <a:bodyPr/>
        <a:lstStyle/>
        <a:p>
          <a:pPr rtl="0"/>
          <a:r>
            <a:rPr lang="en-US"/>
            <a:t>Current Thermostat Characteristics</a:t>
          </a:r>
        </a:p>
      </dgm:t>
    </dgm:pt>
    <dgm:pt modelId="{F56ED818-4229-4762-982B-6188C021BDDB}" type="parTrans" cxnId="{8649E37A-2F44-479A-810C-4F7AF0DC1F67}">
      <dgm:prSet/>
      <dgm:spPr/>
      <dgm:t>
        <a:bodyPr/>
        <a:lstStyle/>
        <a:p>
          <a:endParaRPr lang="en-US"/>
        </a:p>
      </dgm:t>
    </dgm:pt>
    <dgm:pt modelId="{CAD190A1-F99E-4C43-8AA9-0B0DC0196AB7}" type="sibTrans" cxnId="{8649E37A-2F44-479A-810C-4F7AF0DC1F67}">
      <dgm:prSet/>
      <dgm:spPr/>
      <dgm:t>
        <a:bodyPr/>
        <a:lstStyle/>
        <a:p>
          <a:endParaRPr lang="en-US"/>
        </a:p>
      </dgm:t>
    </dgm:pt>
    <dgm:pt modelId="{A6746FC1-B997-4BD0-91CE-E87AD9FDD6E4}">
      <dgm:prSet/>
      <dgm:spPr/>
      <dgm:t>
        <a:bodyPr/>
        <a:lstStyle/>
        <a:p>
          <a:pPr rtl="0"/>
          <a:r>
            <a:rPr lang="en-US"/>
            <a:t>Thermostat Programming Behavior</a:t>
          </a:r>
        </a:p>
      </dgm:t>
    </dgm:pt>
    <dgm:pt modelId="{5F6CA092-4994-4477-9FBB-15E343BEDAE7}" type="parTrans" cxnId="{55379E9E-5DC8-47F0-8A07-C7D61CA89536}">
      <dgm:prSet/>
      <dgm:spPr/>
      <dgm:t>
        <a:bodyPr/>
        <a:lstStyle/>
        <a:p>
          <a:endParaRPr lang="en-US"/>
        </a:p>
      </dgm:t>
    </dgm:pt>
    <dgm:pt modelId="{16072DBB-9E74-485D-8939-7BE5A39DE196}" type="sibTrans" cxnId="{55379E9E-5DC8-47F0-8A07-C7D61CA89536}">
      <dgm:prSet/>
      <dgm:spPr/>
      <dgm:t>
        <a:bodyPr/>
        <a:lstStyle/>
        <a:p>
          <a:endParaRPr lang="en-US"/>
        </a:p>
      </dgm:t>
    </dgm:pt>
    <dgm:pt modelId="{6C1BD5A2-B6B7-4A1D-B5B3-E675473F8D39}">
      <dgm:prSet/>
      <dgm:spPr/>
      <dgm:t>
        <a:bodyPr/>
        <a:lstStyle/>
        <a:p>
          <a:pPr rtl="0"/>
          <a:r>
            <a:rPr lang="en-US"/>
            <a:t>Thermostat Setback Behavior</a:t>
          </a:r>
        </a:p>
      </dgm:t>
    </dgm:pt>
    <dgm:pt modelId="{9118C1D6-97CD-43D6-959F-D247E640DB2D}" type="parTrans" cxnId="{97093795-2B97-4EAD-81BA-334D52058A93}">
      <dgm:prSet/>
      <dgm:spPr/>
      <dgm:t>
        <a:bodyPr/>
        <a:lstStyle/>
        <a:p>
          <a:endParaRPr lang="en-US"/>
        </a:p>
      </dgm:t>
    </dgm:pt>
    <dgm:pt modelId="{0FAB894A-C474-4B85-BE0E-F3AA7A74F2B0}" type="sibTrans" cxnId="{97093795-2B97-4EAD-81BA-334D52058A93}">
      <dgm:prSet/>
      <dgm:spPr/>
      <dgm:t>
        <a:bodyPr/>
        <a:lstStyle/>
        <a:p>
          <a:endParaRPr lang="en-US"/>
        </a:p>
      </dgm:t>
    </dgm:pt>
    <dgm:pt modelId="{2A2340C7-88C3-4A85-B338-F87C7B08BAD5}">
      <dgm:prSet/>
      <dgm:spPr/>
      <dgm:t>
        <a:bodyPr/>
        <a:lstStyle/>
        <a:p>
          <a:pPr rtl="0"/>
          <a:r>
            <a:rPr lang="en-US" dirty="0"/>
            <a:t>Potential Smart Thermostat Use</a:t>
          </a:r>
        </a:p>
      </dgm:t>
    </dgm:pt>
    <dgm:pt modelId="{08B1B0FD-365B-4142-A5C1-123AE3982BDC}" type="parTrans" cxnId="{2EB3489F-3DBA-438D-AB5F-9DE4653A7F59}">
      <dgm:prSet/>
      <dgm:spPr/>
      <dgm:t>
        <a:bodyPr/>
        <a:lstStyle/>
        <a:p>
          <a:endParaRPr lang="en-US"/>
        </a:p>
      </dgm:t>
    </dgm:pt>
    <dgm:pt modelId="{27026C4D-BAE6-4D13-990B-E4214A2A68DA}" type="sibTrans" cxnId="{2EB3489F-3DBA-438D-AB5F-9DE4653A7F59}">
      <dgm:prSet/>
      <dgm:spPr/>
      <dgm:t>
        <a:bodyPr/>
        <a:lstStyle/>
        <a:p>
          <a:endParaRPr lang="en-US"/>
        </a:p>
      </dgm:t>
    </dgm:pt>
    <dgm:pt modelId="{C46909FA-3E5C-4063-95F0-465CF325FEBB}">
      <dgm:prSet/>
      <dgm:spPr/>
      <dgm:t>
        <a:bodyPr/>
        <a:lstStyle/>
        <a:p>
          <a:endParaRPr lang="en-US"/>
        </a:p>
      </dgm:t>
    </dgm:pt>
    <dgm:pt modelId="{30667DF5-0DEE-41A0-9B20-97449CFCBD4E}" type="parTrans" cxnId="{8C877325-3FE1-42D5-BB49-B22F5C8BD137}">
      <dgm:prSet/>
      <dgm:spPr/>
      <dgm:t>
        <a:bodyPr/>
        <a:lstStyle/>
        <a:p>
          <a:endParaRPr lang="en-US"/>
        </a:p>
      </dgm:t>
    </dgm:pt>
    <dgm:pt modelId="{235B74D2-070C-4CDD-A41B-5C936D5FF2D6}" type="sibTrans" cxnId="{8C877325-3FE1-42D5-BB49-B22F5C8BD137}">
      <dgm:prSet/>
      <dgm:spPr/>
      <dgm:t>
        <a:bodyPr/>
        <a:lstStyle/>
        <a:p>
          <a:endParaRPr lang="en-US"/>
        </a:p>
      </dgm:t>
    </dgm:pt>
    <dgm:pt modelId="{C5665CCD-6035-4CDF-A13A-09731EAC4AC3}">
      <dgm:prSet/>
      <dgm:spPr/>
      <dgm:t>
        <a:bodyPr/>
        <a:lstStyle/>
        <a:p>
          <a:pPr rtl="0"/>
          <a:endParaRPr lang="en-US" dirty="0"/>
        </a:p>
      </dgm:t>
    </dgm:pt>
    <dgm:pt modelId="{EB500174-3F0B-48FE-87EF-37985FB81770}" type="parTrans" cxnId="{7E51153F-CD25-4823-87B6-C356A094F9B3}">
      <dgm:prSet/>
      <dgm:spPr/>
      <dgm:t>
        <a:bodyPr/>
        <a:lstStyle/>
        <a:p>
          <a:endParaRPr lang="en-US"/>
        </a:p>
      </dgm:t>
    </dgm:pt>
    <dgm:pt modelId="{4EAFD90A-CBDC-4458-A2FB-4FE203E9F82A}" type="sibTrans" cxnId="{7E51153F-CD25-4823-87B6-C356A094F9B3}">
      <dgm:prSet/>
      <dgm:spPr/>
      <dgm:t>
        <a:bodyPr/>
        <a:lstStyle/>
        <a:p>
          <a:endParaRPr lang="en-US"/>
        </a:p>
      </dgm:t>
    </dgm:pt>
    <dgm:pt modelId="{C694F5A3-BA74-44BB-AD80-407DB06869F6}" type="pres">
      <dgm:prSet presAssocID="{E3CBBB93-9361-4423-BAAE-04D78C47FFE4}" presName="Name0" presStyleCnt="0">
        <dgm:presLayoutVars>
          <dgm:chMax val="7"/>
          <dgm:chPref val="7"/>
          <dgm:dir/>
        </dgm:presLayoutVars>
      </dgm:prSet>
      <dgm:spPr/>
    </dgm:pt>
    <dgm:pt modelId="{AEFC8181-6CBB-4396-8062-DF83B6288001}" type="pres">
      <dgm:prSet presAssocID="{E3CBBB93-9361-4423-BAAE-04D78C47FFE4}" presName="Name1" presStyleCnt="0"/>
      <dgm:spPr/>
    </dgm:pt>
    <dgm:pt modelId="{4EAFBE4D-7BB6-47F8-9673-E2C9F9E02929}" type="pres">
      <dgm:prSet presAssocID="{E3CBBB93-9361-4423-BAAE-04D78C47FFE4}" presName="cycle" presStyleCnt="0"/>
      <dgm:spPr/>
    </dgm:pt>
    <dgm:pt modelId="{70B8F285-94DB-4110-8A3E-527E2ED1C89D}" type="pres">
      <dgm:prSet presAssocID="{E3CBBB93-9361-4423-BAAE-04D78C47FFE4}" presName="srcNode" presStyleLbl="node1" presStyleIdx="0" presStyleCnt="7"/>
      <dgm:spPr/>
    </dgm:pt>
    <dgm:pt modelId="{05488722-619D-47F2-8CC3-D3EBF6A0A3F5}" type="pres">
      <dgm:prSet presAssocID="{E3CBBB93-9361-4423-BAAE-04D78C47FFE4}" presName="conn" presStyleLbl="parChTrans1D2" presStyleIdx="0" presStyleCnt="1"/>
      <dgm:spPr/>
    </dgm:pt>
    <dgm:pt modelId="{0F74F9DE-5C47-4007-9EDD-4CF1B4AD20EE}" type="pres">
      <dgm:prSet presAssocID="{E3CBBB93-9361-4423-BAAE-04D78C47FFE4}" presName="extraNode" presStyleLbl="node1" presStyleIdx="0" presStyleCnt="7"/>
      <dgm:spPr/>
    </dgm:pt>
    <dgm:pt modelId="{284A5E0A-E106-4D7F-9BF4-04F6413B3C5E}" type="pres">
      <dgm:prSet presAssocID="{E3CBBB93-9361-4423-BAAE-04D78C47FFE4}" presName="dstNode" presStyleLbl="node1" presStyleIdx="0" presStyleCnt="7"/>
      <dgm:spPr/>
    </dgm:pt>
    <dgm:pt modelId="{F8334410-5016-4D76-BBD9-B9AA2F0629AB}" type="pres">
      <dgm:prSet presAssocID="{6CD83DC7-2A10-4152-9590-C5AD99069FF5}" presName="text_1" presStyleLbl="node1" presStyleIdx="0" presStyleCnt="7">
        <dgm:presLayoutVars>
          <dgm:bulletEnabled val="1"/>
        </dgm:presLayoutVars>
      </dgm:prSet>
      <dgm:spPr/>
    </dgm:pt>
    <dgm:pt modelId="{86BF3A19-F7AB-4F92-B10C-32C6C17DE82A}" type="pres">
      <dgm:prSet presAssocID="{6CD83DC7-2A10-4152-9590-C5AD99069FF5}" presName="accent_1" presStyleCnt="0"/>
      <dgm:spPr/>
    </dgm:pt>
    <dgm:pt modelId="{897261A5-427C-448F-BD31-C840D83D134C}" type="pres">
      <dgm:prSet presAssocID="{6CD83DC7-2A10-4152-9590-C5AD99069FF5}" presName="accentRepeatNode" presStyleLbl="solidFgAcc1" presStyleIdx="0" presStyleCnt="7"/>
      <dgm:spPr/>
    </dgm:pt>
    <dgm:pt modelId="{9FD39F39-FEFD-43AA-9EA3-F15F7E108B40}" type="pres">
      <dgm:prSet presAssocID="{28A69FB3-501C-43F1-8FB4-750A2EFF102A}" presName="text_2" presStyleLbl="node1" presStyleIdx="1" presStyleCnt="7">
        <dgm:presLayoutVars>
          <dgm:bulletEnabled val="1"/>
        </dgm:presLayoutVars>
      </dgm:prSet>
      <dgm:spPr/>
    </dgm:pt>
    <dgm:pt modelId="{F58043AD-6BE2-4939-A085-A89E3D09F31C}" type="pres">
      <dgm:prSet presAssocID="{28A69FB3-501C-43F1-8FB4-750A2EFF102A}" presName="accent_2" presStyleCnt="0"/>
      <dgm:spPr/>
    </dgm:pt>
    <dgm:pt modelId="{A5E7936F-0715-4FFB-99FD-D9A9CF2E6746}" type="pres">
      <dgm:prSet presAssocID="{28A69FB3-501C-43F1-8FB4-750A2EFF102A}" presName="accentRepeatNode" presStyleLbl="solidFgAcc1" presStyleIdx="1" presStyleCnt="7"/>
      <dgm:spPr/>
    </dgm:pt>
    <dgm:pt modelId="{624C5226-D49C-4393-BA8A-E5BF120AF14B}" type="pres">
      <dgm:prSet presAssocID="{ED81C1D0-0024-45B5-AB3C-B06D5D26DB43}" presName="text_3" presStyleLbl="node1" presStyleIdx="2" presStyleCnt="7">
        <dgm:presLayoutVars>
          <dgm:bulletEnabled val="1"/>
        </dgm:presLayoutVars>
      </dgm:prSet>
      <dgm:spPr/>
    </dgm:pt>
    <dgm:pt modelId="{5F591A2F-25A1-4633-B750-29523B7E76FD}" type="pres">
      <dgm:prSet presAssocID="{ED81C1D0-0024-45B5-AB3C-B06D5D26DB43}" presName="accent_3" presStyleCnt="0"/>
      <dgm:spPr/>
    </dgm:pt>
    <dgm:pt modelId="{44E9E699-F5E1-4CE7-8182-5E57F26B3458}" type="pres">
      <dgm:prSet presAssocID="{ED81C1D0-0024-45B5-AB3C-B06D5D26DB43}" presName="accentRepeatNode" presStyleLbl="solidFgAcc1" presStyleIdx="2" presStyleCnt="7"/>
      <dgm:spPr/>
    </dgm:pt>
    <dgm:pt modelId="{195859FC-1508-4104-B8E7-CDFF1A4664AE}" type="pres">
      <dgm:prSet presAssocID="{8BEA4A5F-DF3E-4AC4-B10E-E16BD124C25D}" presName="text_4" presStyleLbl="node1" presStyleIdx="3" presStyleCnt="7">
        <dgm:presLayoutVars>
          <dgm:bulletEnabled val="1"/>
        </dgm:presLayoutVars>
      </dgm:prSet>
      <dgm:spPr/>
    </dgm:pt>
    <dgm:pt modelId="{44B7FBEC-D315-4C83-9310-5CBFC7332AA4}" type="pres">
      <dgm:prSet presAssocID="{8BEA4A5F-DF3E-4AC4-B10E-E16BD124C25D}" presName="accent_4" presStyleCnt="0"/>
      <dgm:spPr/>
    </dgm:pt>
    <dgm:pt modelId="{82A73E55-828D-4350-9D20-91219660E6FD}" type="pres">
      <dgm:prSet presAssocID="{8BEA4A5F-DF3E-4AC4-B10E-E16BD124C25D}" presName="accentRepeatNode" presStyleLbl="solidFgAcc1" presStyleIdx="3" presStyleCnt="7"/>
      <dgm:spPr/>
    </dgm:pt>
    <dgm:pt modelId="{AA1FBD36-E9D1-4B74-BB30-4799E3D76950}" type="pres">
      <dgm:prSet presAssocID="{A6746FC1-B997-4BD0-91CE-E87AD9FDD6E4}" presName="text_5" presStyleLbl="node1" presStyleIdx="4" presStyleCnt="7">
        <dgm:presLayoutVars>
          <dgm:bulletEnabled val="1"/>
        </dgm:presLayoutVars>
      </dgm:prSet>
      <dgm:spPr/>
    </dgm:pt>
    <dgm:pt modelId="{6129F00E-6683-4777-93A3-9CE2A417FFFD}" type="pres">
      <dgm:prSet presAssocID="{A6746FC1-B997-4BD0-91CE-E87AD9FDD6E4}" presName="accent_5" presStyleCnt="0"/>
      <dgm:spPr/>
    </dgm:pt>
    <dgm:pt modelId="{CD61F575-ECDD-4586-A029-A8F1B89068DA}" type="pres">
      <dgm:prSet presAssocID="{A6746FC1-B997-4BD0-91CE-E87AD9FDD6E4}" presName="accentRepeatNode" presStyleLbl="solidFgAcc1" presStyleIdx="4" presStyleCnt="7"/>
      <dgm:spPr/>
    </dgm:pt>
    <dgm:pt modelId="{EF4E3881-16BD-4A37-A15B-EAFCE5F4753E}" type="pres">
      <dgm:prSet presAssocID="{6C1BD5A2-B6B7-4A1D-B5B3-E675473F8D39}" presName="text_6" presStyleLbl="node1" presStyleIdx="5" presStyleCnt="7">
        <dgm:presLayoutVars>
          <dgm:bulletEnabled val="1"/>
        </dgm:presLayoutVars>
      </dgm:prSet>
      <dgm:spPr/>
    </dgm:pt>
    <dgm:pt modelId="{E2D216E0-1DD2-4045-9F55-815001DFB89E}" type="pres">
      <dgm:prSet presAssocID="{6C1BD5A2-B6B7-4A1D-B5B3-E675473F8D39}" presName="accent_6" presStyleCnt="0"/>
      <dgm:spPr/>
    </dgm:pt>
    <dgm:pt modelId="{2EA93BE1-1927-448A-86BC-B502B1959F07}" type="pres">
      <dgm:prSet presAssocID="{6C1BD5A2-B6B7-4A1D-B5B3-E675473F8D39}" presName="accentRepeatNode" presStyleLbl="solidFgAcc1" presStyleIdx="5" presStyleCnt="7"/>
      <dgm:spPr/>
    </dgm:pt>
    <dgm:pt modelId="{80C99BCB-F15E-4EBE-8EE6-ECC6A10753B3}" type="pres">
      <dgm:prSet presAssocID="{2A2340C7-88C3-4A85-B338-F87C7B08BAD5}" presName="text_7" presStyleLbl="node1" presStyleIdx="6" presStyleCnt="7">
        <dgm:presLayoutVars>
          <dgm:bulletEnabled val="1"/>
        </dgm:presLayoutVars>
      </dgm:prSet>
      <dgm:spPr/>
    </dgm:pt>
    <dgm:pt modelId="{09833EE6-B035-4207-8C7B-52D2852921A4}" type="pres">
      <dgm:prSet presAssocID="{2A2340C7-88C3-4A85-B338-F87C7B08BAD5}" presName="accent_7" presStyleCnt="0"/>
      <dgm:spPr/>
    </dgm:pt>
    <dgm:pt modelId="{B08B662D-31EB-41A3-AB7B-0EBA790670FC}" type="pres">
      <dgm:prSet presAssocID="{2A2340C7-88C3-4A85-B338-F87C7B08BAD5}" presName="accentRepeatNode" presStyleLbl="solidFgAcc1" presStyleIdx="6" presStyleCnt="7"/>
      <dgm:spPr/>
    </dgm:pt>
  </dgm:ptLst>
  <dgm:cxnLst>
    <dgm:cxn modelId="{8C98D807-EE50-4102-9A49-32E214B69159}" type="presOf" srcId="{8BEA4A5F-DF3E-4AC4-B10E-E16BD124C25D}" destId="{195859FC-1508-4104-B8E7-CDFF1A4664AE}" srcOrd="0" destOrd="0" presId="urn:microsoft.com/office/officeart/2008/layout/VerticalCurvedList"/>
    <dgm:cxn modelId="{8C877325-3FE1-42D5-BB49-B22F5C8BD137}" srcId="{E3CBBB93-9361-4423-BAAE-04D78C47FFE4}" destId="{C46909FA-3E5C-4063-95F0-465CF325FEBB}" srcOrd="8" destOrd="0" parTransId="{30667DF5-0DEE-41A0-9B20-97449CFCBD4E}" sibTransId="{235B74D2-070C-4CDD-A41B-5C936D5FF2D6}"/>
    <dgm:cxn modelId="{A39AA829-9BAE-4B46-98F0-19D5103BE1B1}" type="presOf" srcId="{A6746FC1-B997-4BD0-91CE-E87AD9FDD6E4}" destId="{AA1FBD36-E9D1-4B74-BB30-4799E3D76950}" srcOrd="0" destOrd="0" presId="urn:microsoft.com/office/officeart/2008/layout/VerticalCurvedList"/>
    <dgm:cxn modelId="{5B360F2A-7BB3-4DC0-9DBA-A817A9F210D4}" type="presOf" srcId="{E3CBBB93-9361-4423-BAAE-04D78C47FFE4}" destId="{C694F5A3-BA74-44BB-AD80-407DB06869F6}" srcOrd="0" destOrd="0" presId="urn:microsoft.com/office/officeart/2008/layout/VerticalCurvedList"/>
    <dgm:cxn modelId="{0B2AA62C-029B-4625-8BEB-01A9090CC936}" srcId="{E3CBBB93-9361-4423-BAAE-04D78C47FFE4}" destId="{28A69FB3-501C-43F1-8FB4-750A2EFF102A}" srcOrd="1" destOrd="0" parTransId="{581FEA78-116B-4099-8A82-841E0A6508D1}" sibTransId="{EB0E3197-9B73-46BC-8EA5-616E621BE59E}"/>
    <dgm:cxn modelId="{7E51153F-CD25-4823-87B6-C356A094F9B3}" srcId="{E3CBBB93-9361-4423-BAAE-04D78C47FFE4}" destId="{C5665CCD-6035-4CDF-A13A-09731EAC4AC3}" srcOrd="7" destOrd="0" parTransId="{EB500174-3F0B-48FE-87EF-37985FB81770}" sibTransId="{4EAFD90A-CBDC-4458-A2FB-4FE203E9F82A}"/>
    <dgm:cxn modelId="{9373076C-E27D-44BD-ACF7-846DA7FF027A}" srcId="{E3CBBB93-9361-4423-BAAE-04D78C47FFE4}" destId="{ED81C1D0-0024-45B5-AB3C-B06D5D26DB43}" srcOrd="2" destOrd="0" parTransId="{F1424E4E-FCED-454E-9196-829CB0AE000F}" sibTransId="{3E3E00F2-7903-45A9-B8E6-E463A2C2B351}"/>
    <dgm:cxn modelId="{784F846D-DDB7-4633-AAAE-282706FEC8F0}" srcId="{E3CBBB93-9361-4423-BAAE-04D78C47FFE4}" destId="{6CD83DC7-2A10-4152-9590-C5AD99069FF5}" srcOrd="0" destOrd="0" parTransId="{216FA8E2-F0FB-4DFB-871D-2324FACFA47C}" sibTransId="{0D1E39C5-4E02-4701-B367-844D65DA244D}"/>
    <dgm:cxn modelId="{1FA79F4D-7F1C-4EDC-B0F3-4CF0020A2467}" type="presOf" srcId="{6CD83DC7-2A10-4152-9590-C5AD99069FF5}" destId="{F8334410-5016-4D76-BBD9-B9AA2F0629AB}" srcOrd="0" destOrd="0" presId="urn:microsoft.com/office/officeart/2008/layout/VerticalCurvedList"/>
    <dgm:cxn modelId="{638BC54D-5CB6-45AA-BC64-1A39592429AA}" type="presOf" srcId="{6C1BD5A2-B6B7-4A1D-B5B3-E675473F8D39}" destId="{EF4E3881-16BD-4A37-A15B-EAFCE5F4753E}" srcOrd="0" destOrd="0" presId="urn:microsoft.com/office/officeart/2008/layout/VerticalCurvedList"/>
    <dgm:cxn modelId="{8649E37A-2F44-479A-810C-4F7AF0DC1F67}" srcId="{E3CBBB93-9361-4423-BAAE-04D78C47FFE4}" destId="{8BEA4A5F-DF3E-4AC4-B10E-E16BD124C25D}" srcOrd="3" destOrd="0" parTransId="{F56ED818-4229-4762-982B-6188C021BDDB}" sibTransId="{CAD190A1-F99E-4C43-8AA9-0B0DC0196AB7}"/>
    <dgm:cxn modelId="{5616828B-14AB-42D0-931E-2934A04A19E1}" type="presOf" srcId="{ED81C1D0-0024-45B5-AB3C-B06D5D26DB43}" destId="{624C5226-D49C-4393-BA8A-E5BF120AF14B}" srcOrd="0" destOrd="0" presId="urn:microsoft.com/office/officeart/2008/layout/VerticalCurvedList"/>
    <dgm:cxn modelId="{97093795-2B97-4EAD-81BA-334D52058A93}" srcId="{E3CBBB93-9361-4423-BAAE-04D78C47FFE4}" destId="{6C1BD5A2-B6B7-4A1D-B5B3-E675473F8D39}" srcOrd="5" destOrd="0" parTransId="{9118C1D6-97CD-43D6-959F-D247E640DB2D}" sibTransId="{0FAB894A-C474-4B85-BE0E-F3AA7A74F2B0}"/>
    <dgm:cxn modelId="{0EA48D99-67AE-4CEA-B212-BE14DBF5D86F}" type="presOf" srcId="{28A69FB3-501C-43F1-8FB4-750A2EFF102A}" destId="{9FD39F39-FEFD-43AA-9EA3-F15F7E108B40}" srcOrd="0" destOrd="0" presId="urn:microsoft.com/office/officeart/2008/layout/VerticalCurvedList"/>
    <dgm:cxn modelId="{55379E9E-5DC8-47F0-8A07-C7D61CA89536}" srcId="{E3CBBB93-9361-4423-BAAE-04D78C47FFE4}" destId="{A6746FC1-B997-4BD0-91CE-E87AD9FDD6E4}" srcOrd="4" destOrd="0" parTransId="{5F6CA092-4994-4477-9FBB-15E343BEDAE7}" sibTransId="{16072DBB-9E74-485D-8939-7BE5A39DE196}"/>
    <dgm:cxn modelId="{2EB3489F-3DBA-438D-AB5F-9DE4653A7F59}" srcId="{E3CBBB93-9361-4423-BAAE-04D78C47FFE4}" destId="{2A2340C7-88C3-4A85-B338-F87C7B08BAD5}" srcOrd="6" destOrd="0" parTransId="{08B1B0FD-365B-4142-A5C1-123AE3982BDC}" sibTransId="{27026C4D-BAE6-4D13-990B-E4214A2A68DA}"/>
    <dgm:cxn modelId="{4B3EE5A8-79CB-48E4-9415-89A8BA47F5BD}" type="presOf" srcId="{2A2340C7-88C3-4A85-B338-F87C7B08BAD5}" destId="{80C99BCB-F15E-4EBE-8EE6-ECC6A10753B3}" srcOrd="0" destOrd="0" presId="urn:microsoft.com/office/officeart/2008/layout/VerticalCurvedList"/>
    <dgm:cxn modelId="{6BF7D3A9-E6CA-4398-B333-DA8E21B8053A}" type="presOf" srcId="{0D1E39C5-4E02-4701-B367-844D65DA244D}" destId="{05488722-619D-47F2-8CC3-D3EBF6A0A3F5}" srcOrd="0" destOrd="0" presId="urn:microsoft.com/office/officeart/2008/layout/VerticalCurvedList"/>
    <dgm:cxn modelId="{B467B835-3655-4590-8EF0-114F72FB48F6}" type="presParOf" srcId="{C694F5A3-BA74-44BB-AD80-407DB06869F6}" destId="{AEFC8181-6CBB-4396-8062-DF83B6288001}" srcOrd="0" destOrd="0" presId="urn:microsoft.com/office/officeart/2008/layout/VerticalCurvedList"/>
    <dgm:cxn modelId="{B108B7F4-0FBA-4F1D-93EF-012575E7FB87}" type="presParOf" srcId="{AEFC8181-6CBB-4396-8062-DF83B6288001}" destId="{4EAFBE4D-7BB6-47F8-9673-E2C9F9E02929}" srcOrd="0" destOrd="0" presId="urn:microsoft.com/office/officeart/2008/layout/VerticalCurvedList"/>
    <dgm:cxn modelId="{0FF97F33-EB3F-479D-BB2E-E5B1306573B2}" type="presParOf" srcId="{4EAFBE4D-7BB6-47F8-9673-E2C9F9E02929}" destId="{70B8F285-94DB-4110-8A3E-527E2ED1C89D}" srcOrd="0" destOrd="0" presId="urn:microsoft.com/office/officeart/2008/layout/VerticalCurvedList"/>
    <dgm:cxn modelId="{9F3B0402-7DB9-4DD8-BFD0-44B0E0502984}" type="presParOf" srcId="{4EAFBE4D-7BB6-47F8-9673-E2C9F9E02929}" destId="{05488722-619D-47F2-8CC3-D3EBF6A0A3F5}" srcOrd="1" destOrd="0" presId="urn:microsoft.com/office/officeart/2008/layout/VerticalCurvedList"/>
    <dgm:cxn modelId="{55BDED03-CB59-4514-822E-19F0731690F2}" type="presParOf" srcId="{4EAFBE4D-7BB6-47F8-9673-E2C9F9E02929}" destId="{0F74F9DE-5C47-4007-9EDD-4CF1B4AD20EE}" srcOrd="2" destOrd="0" presId="urn:microsoft.com/office/officeart/2008/layout/VerticalCurvedList"/>
    <dgm:cxn modelId="{2DD43504-3AAE-434B-9DF5-92C170F1BD23}" type="presParOf" srcId="{4EAFBE4D-7BB6-47F8-9673-E2C9F9E02929}" destId="{284A5E0A-E106-4D7F-9BF4-04F6413B3C5E}" srcOrd="3" destOrd="0" presId="urn:microsoft.com/office/officeart/2008/layout/VerticalCurvedList"/>
    <dgm:cxn modelId="{3CAE19BD-97F4-4543-B728-E4A06C988579}" type="presParOf" srcId="{AEFC8181-6CBB-4396-8062-DF83B6288001}" destId="{F8334410-5016-4D76-BBD9-B9AA2F0629AB}" srcOrd="1" destOrd="0" presId="urn:microsoft.com/office/officeart/2008/layout/VerticalCurvedList"/>
    <dgm:cxn modelId="{692EB366-93FB-4668-AA6D-858EB0C2BA2F}" type="presParOf" srcId="{AEFC8181-6CBB-4396-8062-DF83B6288001}" destId="{86BF3A19-F7AB-4F92-B10C-32C6C17DE82A}" srcOrd="2" destOrd="0" presId="urn:microsoft.com/office/officeart/2008/layout/VerticalCurvedList"/>
    <dgm:cxn modelId="{6EA2FF59-F77D-4D1F-B1D3-761F24DFB1E7}" type="presParOf" srcId="{86BF3A19-F7AB-4F92-B10C-32C6C17DE82A}" destId="{897261A5-427C-448F-BD31-C840D83D134C}" srcOrd="0" destOrd="0" presId="urn:microsoft.com/office/officeart/2008/layout/VerticalCurvedList"/>
    <dgm:cxn modelId="{50D1E6BF-087A-4C24-85CF-B54565AE7D12}" type="presParOf" srcId="{AEFC8181-6CBB-4396-8062-DF83B6288001}" destId="{9FD39F39-FEFD-43AA-9EA3-F15F7E108B40}" srcOrd="3" destOrd="0" presId="urn:microsoft.com/office/officeart/2008/layout/VerticalCurvedList"/>
    <dgm:cxn modelId="{3164B883-BB33-471E-A512-165AD7C48625}" type="presParOf" srcId="{AEFC8181-6CBB-4396-8062-DF83B6288001}" destId="{F58043AD-6BE2-4939-A085-A89E3D09F31C}" srcOrd="4" destOrd="0" presId="urn:microsoft.com/office/officeart/2008/layout/VerticalCurvedList"/>
    <dgm:cxn modelId="{C2012EF6-E06C-49AD-B5C3-4591008F8429}" type="presParOf" srcId="{F58043AD-6BE2-4939-A085-A89E3D09F31C}" destId="{A5E7936F-0715-4FFB-99FD-D9A9CF2E6746}" srcOrd="0" destOrd="0" presId="urn:microsoft.com/office/officeart/2008/layout/VerticalCurvedList"/>
    <dgm:cxn modelId="{BBFAB746-45EC-4B48-B19C-CA570685864A}" type="presParOf" srcId="{AEFC8181-6CBB-4396-8062-DF83B6288001}" destId="{624C5226-D49C-4393-BA8A-E5BF120AF14B}" srcOrd="5" destOrd="0" presId="urn:microsoft.com/office/officeart/2008/layout/VerticalCurvedList"/>
    <dgm:cxn modelId="{3548528C-F366-4BC6-8201-2B8418B46A75}" type="presParOf" srcId="{AEFC8181-6CBB-4396-8062-DF83B6288001}" destId="{5F591A2F-25A1-4633-B750-29523B7E76FD}" srcOrd="6" destOrd="0" presId="urn:microsoft.com/office/officeart/2008/layout/VerticalCurvedList"/>
    <dgm:cxn modelId="{9E9E073E-90D9-4AEF-990E-3514A5B6F85D}" type="presParOf" srcId="{5F591A2F-25A1-4633-B750-29523B7E76FD}" destId="{44E9E699-F5E1-4CE7-8182-5E57F26B3458}" srcOrd="0" destOrd="0" presId="urn:microsoft.com/office/officeart/2008/layout/VerticalCurvedList"/>
    <dgm:cxn modelId="{E7B0DBD4-83AF-4CCC-9571-91AC87C9BD57}" type="presParOf" srcId="{AEFC8181-6CBB-4396-8062-DF83B6288001}" destId="{195859FC-1508-4104-B8E7-CDFF1A4664AE}" srcOrd="7" destOrd="0" presId="urn:microsoft.com/office/officeart/2008/layout/VerticalCurvedList"/>
    <dgm:cxn modelId="{B2037D62-377E-4AC4-8C25-B676386C88BA}" type="presParOf" srcId="{AEFC8181-6CBB-4396-8062-DF83B6288001}" destId="{44B7FBEC-D315-4C83-9310-5CBFC7332AA4}" srcOrd="8" destOrd="0" presId="urn:microsoft.com/office/officeart/2008/layout/VerticalCurvedList"/>
    <dgm:cxn modelId="{12F5E9B8-6C44-4973-BAD9-C81C6B2BA5F8}" type="presParOf" srcId="{44B7FBEC-D315-4C83-9310-5CBFC7332AA4}" destId="{82A73E55-828D-4350-9D20-91219660E6FD}" srcOrd="0" destOrd="0" presId="urn:microsoft.com/office/officeart/2008/layout/VerticalCurvedList"/>
    <dgm:cxn modelId="{BDB3524D-50EF-4B31-AD07-AD2FDD6BDE71}" type="presParOf" srcId="{AEFC8181-6CBB-4396-8062-DF83B6288001}" destId="{AA1FBD36-E9D1-4B74-BB30-4799E3D76950}" srcOrd="9" destOrd="0" presId="urn:microsoft.com/office/officeart/2008/layout/VerticalCurvedList"/>
    <dgm:cxn modelId="{59BD5113-C4B7-4E7E-8B21-435D41CBA053}" type="presParOf" srcId="{AEFC8181-6CBB-4396-8062-DF83B6288001}" destId="{6129F00E-6683-4777-93A3-9CE2A417FFFD}" srcOrd="10" destOrd="0" presId="urn:microsoft.com/office/officeart/2008/layout/VerticalCurvedList"/>
    <dgm:cxn modelId="{E37C2B60-D185-45D6-9AD7-C25EFE84149C}" type="presParOf" srcId="{6129F00E-6683-4777-93A3-9CE2A417FFFD}" destId="{CD61F575-ECDD-4586-A029-A8F1B89068DA}" srcOrd="0" destOrd="0" presId="urn:microsoft.com/office/officeart/2008/layout/VerticalCurvedList"/>
    <dgm:cxn modelId="{A48232A5-B1D8-4431-9C40-BA434377E80E}" type="presParOf" srcId="{AEFC8181-6CBB-4396-8062-DF83B6288001}" destId="{EF4E3881-16BD-4A37-A15B-EAFCE5F4753E}" srcOrd="11" destOrd="0" presId="urn:microsoft.com/office/officeart/2008/layout/VerticalCurvedList"/>
    <dgm:cxn modelId="{13996511-448A-4E5B-B059-8EC4A4D1101D}" type="presParOf" srcId="{AEFC8181-6CBB-4396-8062-DF83B6288001}" destId="{E2D216E0-1DD2-4045-9F55-815001DFB89E}" srcOrd="12" destOrd="0" presId="urn:microsoft.com/office/officeart/2008/layout/VerticalCurvedList"/>
    <dgm:cxn modelId="{E554DA3E-1BD2-46F8-89BF-823D4979D3EC}" type="presParOf" srcId="{E2D216E0-1DD2-4045-9F55-815001DFB89E}" destId="{2EA93BE1-1927-448A-86BC-B502B1959F07}" srcOrd="0" destOrd="0" presId="urn:microsoft.com/office/officeart/2008/layout/VerticalCurvedList"/>
    <dgm:cxn modelId="{7AD3BD58-18E4-4D90-9E12-BA5AE820A913}" type="presParOf" srcId="{AEFC8181-6CBB-4396-8062-DF83B6288001}" destId="{80C99BCB-F15E-4EBE-8EE6-ECC6A10753B3}" srcOrd="13" destOrd="0" presId="urn:microsoft.com/office/officeart/2008/layout/VerticalCurvedList"/>
    <dgm:cxn modelId="{2B35471A-16E3-43BA-A514-6D1D610343B7}" type="presParOf" srcId="{AEFC8181-6CBB-4396-8062-DF83B6288001}" destId="{09833EE6-B035-4207-8C7B-52D2852921A4}" srcOrd="14" destOrd="0" presId="urn:microsoft.com/office/officeart/2008/layout/VerticalCurvedList"/>
    <dgm:cxn modelId="{11CC09DD-B2CC-4A04-82E6-E96EF137D38E}" type="presParOf" srcId="{09833EE6-B035-4207-8C7B-52D2852921A4}" destId="{B08B662D-31EB-41A3-AB7B-0EBA790670F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DBD7F93-7618-4C5D-B5C1-B07892DE0E6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7831C8-8639-4020-B2F1-B9FF44A32D99}">
      <dgm:prSet/>
      <dgm:spPr/>
      <dgm:t>
        <a:bodyPr/>
        <a:lstStyle/>
        <a:p>
          <a:pPr algn="ctr" rtl="0"/>
          <a:r>
            <a:rPr lang="en-US"/>
            <a:t>Jackie Berger</a:t>
          </a:r>
        </a:p>
      </dgm:t>
    </dgm:pt>
    <dgm:pt modelId="{24272EF9-FA47-46FC-9159-20C566A87CAF}" type="parTrans" cxnId="{85039D70-D9C4-4046-AD9E-C578431581EC}">
      <dgm:prSet/>
      <dgm:spPr/>
      <dgm:t>
        <a:bodyPr/>
        <a:lstStyle/>
        <a:p>
          <a:pPr algn="ctr"/>
          <a:endParaRPr lang="en-US"/>
        </a:p>
      </dgm:t>
    </dgm:pt>
    <dgm:pt modelId="{F86A4A7F-829B-43AA-A505-F07E9695FDA3}" type="sibTrans" cxnId="{85039D70-D9C4-4046-AD9E-C578431581EC}">
      <dgm:prSet/>
      <dgm:spPr/>
      <dgm:t>
        <a:bodyPr/>
        <a:lstStyle/>
        <a:p>
          <a:pPr algn="ctr"/>
          <a:endParaRPr lang="en-US"/>
        </a:p>
      </dgm:t>
    </dgm:pt>
    <dgm:pt modelId="{6FE14B53-D57F-4F63-9EB3-8FA3C6A5B11C}">
      <dgm:prSet/>
      <dgm:spPr/>
      <dgm:t>
        <a:bodyPr/>
        <a:lstStyle/>
        <a:p>
          <a:pPr algn="ctr" rtl="0"/>
          <a:r>
            <a:rPr lang="en-US"/>
            <a:t>APPRISE </a:t>
          </a:r>
        </a:p>
      </dgm:t>
    </dgm:pt>
    <dgm:pt modelId="{A822DD31-3073-49A1-87E9-ABE31955B839}" type="parTrans" cxnId="{55F5F552-A5BF-4D59-B15D-C2B1FE23A324}">
      <dgm:prSet/>
      <dgm:spPr/>
      <dgm:t>
        <a:bodyPr/>
        <a:lstStyle/>
        <a:p>
          <a:pPr algn="ctr"/>
          <a:endParaRPr lang="en-US"/>
        </a:p>
      </dgm:t>
    </dgm:pt>
    <dgm:pt modelId="{84BE034B-8740-444C-A85E-05D8D7D441B7}" type="sibTrans" cxnId="{55F5F552-A5BF-4D59-B15D-C2B1FE23A324}">
      <dgm:prSet/>
      <dgm:spPr/>
      <dgm:t>
        <a:bodyPr/>
        <a:lstStyle/>
        <a:p>
          <a:pPr algn="ctr"/>
          <a:endParaRPr lang="en-US"/>
        </a:p>
      </dgm:t>
    </dgm:pt>
    <dgm:pt modelId="{49A24244-DE9E-4F41-827F-7A8845FC3411}">
      <dgm:prSet/>
      <dgm:spPr/>
      <dgm:t>
        <a:bodyPr/>
        <a:lstStyle/>
        <a:p>
          <a:pPr algn="ctr" rtl="0"/>
          <a:r>
            <a:rPr lang="en-US"/>
            <a:t>32 Nassau Street, Suite 200</a:t>
          </a:r>
        </a:p>
      </dgm:t>
    </dgm:pt>
    <dgm:pt modelId="{6AD268F1-AF6F-4E15-B1A0-9E2A761F70CF}" type="parTrans" cxnId="{BE0F2297-D946-44F9-9156-620D715889C3}">
      <dgm:prSet/>
      <dgm:spPr/>
      <dgm:t>
        <a:bodyPr/>
        <a:lstStyle/>
        <a:p>
          <a:pPr algn="ctr"/>
          <a:endParaRPr lang="en-US"/>
        </a:p>
      </dgm:t>
    </dgm:pt>
    <dgm:pt modelId="{69D2767F-60CB-4778-BCB7-AD69EBE0E60E}" type="sibTrans" cxnId="{BE0F2297-D946-44F9-9156-620D715889C3}">
      <dgm:prSet/>
      <dgm:spPr/>
      <dgm:t>
        <a:bodyPr/>
        <a:lstStyle/>
        <a:p>
          <a:pPr algn="ctr"/>
          <a:endParaRPr lang="en-US"/>
        </a:p>
      </dgm:t>
    </dgm:pt>
    <dgm:pt modelId="{1D8FF74C-AB0E-461A-99AC-D5853964FC66}">
      <dgm:prSet/>
      <dgm:spPr/>
      <dgm:t>
        <a:bodyPr/>
        <a:lstStyle/>
        <a:p>
          <a:pPr algn="ctr" rtl="0"/>
          <a:r>
            <a:rPr lang="en-US"/>
            <a:t>Princeton, NJ 08540</a:t>
          </a:r>
        </a:p>
      </dgm:t>
    </dgm:pt>
    <dgm:pt modelId="{7D6F48F4-2EB7-4641-85E5-B142A108ADBA}" type="parTrans" cxnId="{0508EA14-F976-477D-A4C7-60016EB58B83}">
      <dgm:prSet/>
      <dgm:spPr/>
      <dgm:t>
        <a:bodyPr/>
        <a:lstStyle/>
        <a:p>
          <a:pPr algn="ctr"/>
          <a:endParaRPr lang="en-US"/>
        </a:p>
      </dgm:t>
    </dgm:pt>
    <dgm:pt modelId="{DB8FF28F-AD50-44B0-A893-65671CE3B38E}" type="sibTrans" cxnId="{0508EA14-F976-477D-A4C7-60016EB58B83}">
      <dgm:prSet/>
      <dgm:spPr/>
      <dgm:t>
        <a:bodyPr/>
        <a:lstStyle/>
        <a:p>
          <a:pPr algn="ctr"/>
          <a:endParaRPr lang="en-US"/>
        </a:p>
      </dgm:t>
    </dgm:pt>
    <dgm:pt modelId="{D8B4E436-DF48-4E40-B373-4E3EDD2A22A7}">
      <dgm:prSet/>
      <dgm:spPr/>
      <dgm:t>
        <a:bodyPr/>
        <a:lstStyle/>
        <a:p>
          <a:pPr algn="ctr" rtl="0"/>
          <a:r>
            <a:rPr lang="en-US"/>
            <a:t>609-252-8009</a:t>
          </a:r>
        </a:p>
      </dgm:t>
    </dgm:pt>
    <dgm:pt modelId="{38D7B00F-27F2-4117-8A30-9E5A0DD0ECBA}" type="parTrans" cxnId="{0AEC4BCD-52C2-440D-B079-70D5F8E2830B}">
      <dgm:prSet/>
      <dgm:spPr/>
      <dgm:t>
        <a:bodyPr/>
        <a:lstStyle/>
        <a:p>
          <a:pPr algn="ctr"/>
          <a:endParaRPr lang="en-US"/>
        </a:p>
      </dgm:t>
    </dgm:pt>
    <dgm:pt modelId="{EC37FE76-7283-40C6-9150-07D44953A47E}" type="sibTrans" cxnId="{0AEC4BCD-52C2-440D-B079-70D5F8E2830B}">
      <dgm:prSet/>
      <dgm:spPr/>
      <dgm:t>
        <a:bodyPr/>
        <a:lstStyle/>
        <a:p>
          <a:pPr algn="ctr"/>
          <a:endParaRPr lang="en-US"/>
        </a:p>
      </dgm:t>
    </dgm:pt>
    <dgm:pt modelId="{0328F69F-223B-418C-AA1C-1F073F0643A5}">
      <dgm:prSet/>
      <dgm:spPr/>
      <dgm:t>
        <a:bodyPr/>
        <a:lstStyle/>
        <a:p>
          <a:pPr algn="ctr" rtl="0"/>
          <a:r>
            <a:rPr lang="en-US"/>
            <a:t>jackie-berger@appriseinc.org</a:t>
          </a:r>
        </a:p>
      </dgm:t>
    </dgm:pt>
    <dgm:pt modelId="{768A33C7-9221-4528-8F42-864D9212CE5D}" type="parTrans" cxnId="{128B6D96-EC0E-4131-9460-4E9BFDA1CC97}">
      <dgm:prSet/>
      <dgm:spPr/>
      <dgm:t>
        <a:bodyPr/>
        <a:lstStyle/>
        <a:p>
          <a:pPr algn="ctr"/>
          <a:endParaRPr lang="en-US"/>
        </a:p>
      </dgm:t>
    </dgm:pt>
    <dgm:pt modelId="{AD6EA37B-D689-4584-9475-130E780D6B2D}" type="sibTrans" cxnId="{128B6D96-EC0E-4131-9460-4E9BFDA1CC97}">
      <dgm:prSet/>
      <dgm:spPr/>
      <dgm:t>
        <a:bodyPr/>
        <a:lstStyle/>
        <a:p>
          <a:pPr algn="ctr"/>
          <a:endParaRPr lang="en-US"/>
        </a:p>
      </dgm:t>
    </dgm:pt>
    <dgm:pt modelId="{FDF5531F-AA35-4EEA-A5DD-50E83248325F}">
      <dgm:prSet/>
      <dgm:spPr/>
      <dgm:t>
        <a:bodyPr/>
        <a:lstStyle/>
        <a:p>
          <a:pPr algn="ctr" rtl="0"/>
          <a:r>
            <a:rPr lang="en-US"/>
            <a:t>www.appriseinc.org</a:t>
          </a:r>
        </a:p>
      </dgm:t>
    </dgm:pt>
    <dgm:pt modelId="{87DF464D-082F-4610-B53D-337DAD667A58}" type="parTrans" cxnId="{E32B2804-B0C8-4955-8132-09755D6CB52B}">
      <dgm:prSet/>
      <dgm:spPr/>
      <dgm:t>
        <a:bodyPr/>
        <a:lstStyle/>
        <a:p>
          <a:pPr algn="ctr"/>
          <a:endParaRPr lang="en-US"/>
        </a:p>
      </dgm:t>
    </dgm:pt>
    <dgm:pt modelId="{1DA015BA-35B4-406A-BA6A-69687EBB3DC2}" type="sibTrans" cxnId="{E32B2804-B0C8-4955-8132-09755D6CB52B}">
      <dgm:prSet/>
      <dgm:spPr/>
      <dgm:t>
        <a:bodyPr/>
        <a:lstStyle/>
        <a:p>
          <a:pPr algn="ctr"/>
          <a:endParaRPr lang="en-US"/>
        </a:p>
      </dgm:t>
    </dgm:pt>
    <dgm:pt modelId="{85CE544F-E10B-4EAB-9FA5-1162B174CF4F}" type="pres">
      <dgm:prSet presAssocID="{DDBD7F93-7618-4C5D-B5C1-B07892DE0E64}" presName="vert0" presStyleCnt="0">
        <dgm:presLayoutVars>
          <dgm:dir/>
          <dgm:animOne val="branch"/>
          <dgm:animLvl val="lvl"/>
        </dgm:presLayoutVars>
      </dgm:prSet>
      <dgm:spPr/>
    </dgm:pt>
    <dgm:pt modelId="{FE3DB30A-1AFC-4580-9957-720A7D067704}" type="pres">
      <dgm:prSet presAssocID="{9E7831C8-8639-4020-B2F1-B9FF44A32D99}" presName="thickLine" presStyleLbl="alignNode1" presStyleIdx="0" presStyleCnt="7"/>
      <dgm:spPr/>
    </dgm:pt>
    <dgm:pt modelId="{D8E50501-8C13-4DE6-9D1C-D2C8516E5827}" type="pres">
      <dgm:prSet presAssocID="{9E7831C8-8639-4020-B2F1-B9FF44A32D99}" presName="horz1" presStyleCnt="0"/>
      <dgm:spPr/>
    </dgm:pt>
    <dgm:pt modelId="{8E33AC33-4149-46C0-9B73-BC8E0BBD2541}" type="pres">
      <dgm:prSet presAssocID="{9E7831C8-8639-4020-B2F1-B9FF44A32D99}" presName="tx1" presStyleLbl="revTx" presStyleIdx="0" presStyleCnt="7"/>
      <dgm:spPr/>
    </dgm:pt>
    <dgm:pt modelId="{346D6028-B02C-4617-BF1C-C5EE3060095D}" type="pres">
      <dgm:prSet presAssocID="{9E7831C8-8639-4020-B2F1-B9FF44A32D99}" presName="vert1" presStyleCnt="0"/>
      <dgm:spPr/>
    </dgm:pt>
    <dgm:pt modelId="{5149C1B1-4759-4446-927D-06080FE5604A}" type="pres">
      <dgm:prSet presAssocID="{6FE14B53-D57F-4F63-9EB3-8FA3C6A5B11C}" presName="thickLine" presStyleLbl="alignNode1" presStyleIdx="1" presStyleCnt="7"/>
      <dgm:spPr/>
    </dgm:pt>
    <dgm:pt modelId="{7F235F55-0B19-4E5A-B8D0-41BDF3DDD858}" type="pres">
      <dgm:prSet presAssocID="{6FE14B53-D57F-4F63-9EB3-8FA3C6A5B11C}" presName="horz1" presStyleCnt="0"/>
      <dgm:spPr/>
    </dgm:pt>
    <dgm:pt modelId="{CCF008D6-1FFB-4FF7-B1B8-FA69CFCC3821}" type="pres">
      <dgm:prSet presAssocID="{6FE14B53-D57F-4F63-9EB3-8FA3C6A5B11C}" presName="tx1" presStyleLbl="revTx" presStyleIdx="1" presStyleCnt="7"/>
      <dgm:spPr/>
    </dgm:pt>
    <dgm:pt modelId="{F51C9ADE-383C-4C9D-A45E-105FB914D8DC}" type="pres">
      <dgm:prSet presAssocID="{6FE14B53-D57F-4F63-9EB3-8FA3C6A5B11C}" presName="vert1" presStyleCnt="0"/>
      <dgm:spPr/>
    </dgm:pt>
    <dgm:pt modelId="{CDF11568-1DBF-4AAB-92FC-9B6E584C6C86}" type="pres">
      <dgm:prSet presAssocID="{49A24244-DE9E-4F41-827F-7A8845FC3411}" presName="thickLine" presStyleLbl="alignNode1" presStyleIdx="2" presStyleCnt="7"/>
      <dgm:spPr/>
    </dgm:pt>
    <dgm:pt modelId="{5C10B51C-EDFF-403E-A1BE-5C603710A928}" type="pres">
      <dgm:prSet presAssocID="{49A24244-DE9E-4F41-827F-7A8845FC3411}" presName="horz1" presStyleCnt="0"/>
      <dgm:spPr/>
    </dgm:pt>
    <dgm:pt modelId="{9F268455-5486-48F8-A4A2-78E757ADD216}" type="pres">
      <dgm:prSet presAssocID="{49A24244-DE9E-4F41-827F-7A8845FC3411}" presName="tx1" presStyleLbl="revTx" presStyleIdx="2" presStyleCnt="7"/>
      <dgm:spPr/>
    </dgm:pt>
    <dgm:pt modelId="{84E02697-42EC-4CA2-80D2-8969CB927661}" type="pres">
      <dgm:prSet presAssocID="{49A24244-DE9E-4F41-827F-7A8845FC3411}" presName="vert1" presStyleCnt="0"/>
      <dgm:spPr/>
    </dgm:pt>
    <dgm:pt modelId="{2F5B27A4-E9AE-47BB-B4DD-82D424FF883A}" type="pres">
      <dgm:prSet presAssocID="{1D8FF74C-AB0E-461A-99AC-D5853964FC66}" presName="thickLine" presStyleLbl="alignNode1" presStyleIdx="3" presStyleCnt="7"/>
      <dgm:spPr/>
    </dgm:pt>
    <dgm:pt modelId="{358ACBF8-AEF4-47BF-A140-CC019E5B8D19}" type="pres">
      <dgm:prSet presAssocID="{1D8FF74C-AB0E-461A-99AC-D5853964FC66}" presName="horz1" presStyleCnt="0"/>
      <dgm:spPr/>
    </dgm:pt>
    <dgm:pt modelId="{EAEC9570-A1EB-4819-BDCB-56D5ACDFFEE6}" type="pres">
      <dgm:prSet presAssocID="{1D8FF74C-AB0E-461A-99AC-D5853964FC66}" presName="tx1" presStyleLbl="revTx" presStyleIdx="3" presStyleCnt="7"/>
      <dgm:spPr/>
    </dgm:pt>
    <dgm:pt modelId="{8FCF18D9-38B0-4780-9C7A-FC57B59DB852}" type="pres">
      <dgm:prSet presAssocID="{1D8FF74C-AB0E-461A-99AC-D5853964FC66}" presName="vert1" presStyleCnt="0"/>
      <dgm:spPr/>
    </dgm:pt>
    <dgm:pt modelId="{8756023F-CF3C-4779-AE4B-1ADBD0AF594F}" type="pres">
      <dgm:prSet presAssocID="{D8B4E436-DF48-4E40-B373-4E3EDD2A22A7}" presName="thickLine" presStyleLbl="alignNode1" presStyleIdx="4" presStyleCnt="7"/>
      <dgm:spPr/>
    </dgm:pt>
    <dgm:pt modelId="{08A57D2C-2EE0-416C-B751-EF3A38E28962}" type="pres">
      <dgm:prSet presAssocID="{D8B4E436-DF48-4E40-B373-4E3EDD2A22A7}" presName="horz1" presStyleCnt="0"/>
      <dgm:spPr/>
    </dgm:pt>
    <dgm:pt modelId="{8536EAD3-7126-4353-A448-80B473C03E41}" type="pres">
      <dgm:prSet presAssocID="{D8B4E436-DF48-4E40-B373-4E3EDD2A22A7}" presName="tx1" presStyleLbl="revTx" presStyleIdx="4" presStyleCnt="7"/>
      <dgm:spPr/>
    </dgm:pt>
    <dgm:pt modelId="{90AE9D3E-CC01-419C-872F-D8D77B7C82C3}" type="pres">
      <dgm:prSet presAssocID="{D8B4E436-DF48-4E40-B373-4E3EDD2A22A7}" presName="vert1" presStyleCnt="0"/>
      <dgm:spPr/>
    </dgm:pt>
    <dgm:pt modelId="{F2C50E6D-1C2F-4FEC-BE1C-E500D15B403A}" type="pres">
      <dgm:prSet presAssocID="{0328F69F-223B-418C-AA1C-1F073F0643A5}" presName="thickLine" presStyleLbl="alignNode1" presStyleIdx="5" presStyleCnt="7"/>
      <dgm:spPr/>
    </dgm:pt>
    <dgm:pt modelId="{59ADB77B-D9E2-46F8-9564-606BF91B33EE}" type="pres">
      <dgm:prSet presAssocID="{0328F69F-223B-418C-AA1C-1F073F0643A5}" presName="horz1" presStyleCnt="0"/>
      <dgm:spPr/>
    </dgm:pt>
    <dgm:pt modelId="{814FF6A7-0D37-449C-898C-18CCB6F85707}" type="pres">
      <dgm:prSet presAssocID="{0328F69F-223B-418C-AA1C-1F073F0643A5}" presName="tx1" presStyleLbl="revTx" presStyleIdx="5" presStyleCnt="7"/>
      <dgm:spPr/>
    </dgm:pt>
    <dgm:pt modelId="{190BCE60-E184-4921-89F6-412A252222DF}" type="pres">
      <dgm:prSet presAssocID="{0328F69F-223B-418C-AA1C-1F073F0643A5}" presName="vert1" presStyleCnt="0"/>
      <dgm:spPr/>
    </dgm:pt>
    <dgm:pt modelId="{19C2E2B3-6354-49AE-A8DB-5DF00815A597}" type="pres">
      <dgm:prSet presAssocID="{FDF5531F-AA35-4EEA-A5DD-50E83248325F}" presName="thickLine" presStyleLbl="alignNode1" presStyleIdx="6" presStyleCnt="7"/>
      <dgm:spPr/>
    </dgm:pt>
    <dgm:pt modelId="{46B4D2AB-7A3C-4294-814A-D6EE2923FA52}" type="pres">
      <dgm:prSet presAssocID="{FDF5531F-AA35-4EEA-A5DD-50E83248325F}" presName="horz1" presStyleCnt="0"/>
      <dgm:spPr/>
    </dgm:pt>
    <dgm:pt modelId="{F697450A-0C97-4AC4-8B06-C25435D43642}" type="pres">
      <dgm:prSet presAssocID="{FDF5531F-AA35-4EEA-A5DD-50E83248325F}" presName="tx1" presStyleLbl="revTx" presStyleIdx="6" presStyleCnt="7"/>
      <dgm:spPr/>
    </dgm:pt>
    <dgm:pt modelId="{53EAECB2-4700-415B-A6A2-0AC2DE9E5873}" type="pres">
      <dgm:prSet presAssocID="{FDF5531F-AA35-4EEA-A5DD-50E83248325F}" presName="vert1" presStyleCnt="0"/>
      <dgm:spPr/>
    </dgm:pt>
  </dgm:ptLst>
  <dgm:cxnLst>
    <dgm:cxn modelId="{E32B2804-B0C8-4955-8132-09755D6CB52B}" srcId="{DDBD7F93-7618-4C5D-B5C1-B07892DE0E64}" destId="{FDF5531F-AA35-4EEA-A5DD-50E83248325F}" srcOrd="6" destOrd="0" parTransId="{87DF464D-082F-4610-B53D-337DAD667A58}" sibTransId="{1DA015BA-35B4-406A-BA6A-69687EBB3DC2}"/>
    <dgm:cxn modelId="{0508EA14-F976-477D-A4C7-60016EB58B83}" srcId="{DDBD7F93-7618-4C5D-B5C1-B07892DE0E64}" destId="{1D8FF74C-AB0E-461A-99AC-D5853964FC66}" srcOrd="3" destOrd="0" parTransId="{7D6F48F4-2EB7-4641-85E5-B142A108ADBA}" sibTransId="{DB8FF28F-AD50-44B0-A893-65671CE3B38E}"/>
    <dgm:cxn modelId="{FD80B228-517E-452C-AFD2-6BEA49CBF43E}" type="presOf" srcId="{D8B4E436-DF48-4E40-B373-4E3EDD2A22A7}" destId="{8536EAD3-7126-4353-A448-80B473C03E41}" srcOrd="0" destOrd="0" presId="urn:microsoft.com/office/officeart/2008/layout/LinedList"/>
    <dgm:cxn modelId="{6B732660-9F4D-45A2-BC8D-3434B5C596C7}" type="presOf" srcId="{FDF5531F-AA35-4EEA-A5DD-50E83248325F}" destId="{F697450A-0C97-4AC4-8B06-C25435D43642}" srcOrd="0" destOrd="0" presId="urn:microsoft.com/office/officeart/2008/layout/LinedList"/>
    <dgm:cxn modelId="{85039D70-D9C4-4046-AD9E-C578431581EC}" srcId="{DDBD7F93-7618-4C5D-B5C1-B07892DE0E64}" destId="{9E7831C8-8639-4020-B2F1-B9FF44A32D99}" srcOrd="0" destOrd="0" parTransId="{24272EF9-FA47-46FC-9159-20C566A87CAF}" sibTransId="{F86A4A7F-829B-43AA-A505-F07E9695FDA3}"/>
    <dgm:cxn modelId="{4B14E272-94BE-4FE7-A8D7-BC82291D407A}" type="presOf" srcId="{49A24244-DE9E-4F41-827F-7A8845FC3411}" destId="{9F268455-5486-48F8-A4A2-78E757ADD216}" srcOrd="0" destOrd="0" presId="urn:microsoft.com/office/officeart/2008/layout/LinedList"/>
    <dgm:cxn modelId="{55F5F552-A5BF-4D59-B15D-C2B1FE23A324}" srcId="{DDBD7F93-7618-4C5D-B5C1-B07892DE0E64}" destId="{6FE14B53-D57F-4F63-9EB3-8FA3C6A5B11C}" srcOrd="1" destOrd="0" parTransId="{A822DD31-3073-49A1-87E9-ABE31955B839}" sibTransId="{84BE034B-8740-444C-A85E-05D8D7D441B7}"/>
    <dgm:cxn modelId="{17842777-DB8B-44FC-976E-03294AF3BF2D}" type="presOf" srcId="{6FE14B53-D57F-4F63-9EB3-8FA3C6A5B11C}" destId="{CCF008D6-1FFB-4FF7-B1B8-FA69CFCC3821}" srcOrd="0" destOrd="0" presId="urn:microsoft.com/office/officeart/2008/layout/LinedList"/>
    <dgm:cxn modelId="{128B6D96-EC0E-4131-9460-4E9BFDA1CC97}" srcId="{DDBD7F93-7618-4C5D-B5C1-B07892DE0E64}" destId="{0328F69F-223B-418C-AA1C-1F073F0643A5}" srcOrd="5" destOrd="0" parTransId="{768A33C7-9221-4528-8F42-864D9212CE5D}" sibTransId="{AD6EA37B-D689-4584-9475-130E780D6B2D}"/>
    <dgm:cxn modelId="{BE0F2297-D946-44F9-9156-620D715889C3}" srcId="{DDBD7F93-7618-4C5D-B5C1-B07892DE0E64}" destId="{49A24244-DE9E-4F41-827F-7A8845FC3411}" srcOrd="2" destOrd="0" parTransId="{6AD268F1-AF6F-4E15-B1A0-9E2A761F70CF}" sibTransId="{69D2767F-60CB-4778-BCB7-AD69EBE0E60E}"/>
    <dgm:cxn modelId="{1D86DCA5-E937-4B4F-BCED-00132F9DBAEE}" type="presOf" srcId="{1D8FF74C-AB0E-461A-99AC-D5853964FC66}" destId="{EAEC9570-A1EB-4819-BDCB-56D5ACDFFEE6}" srcOrd="0" destOrd="0" presId="urn:microsoft.com/office/officeart/2008/layout/LinedList"/>
    <dgm:cxn modelId="{E59634A6-ACDD-4E6D-BC94-BEA0C0E5530A}" type="presOf" srcId="{9E7831C8-8639-4020-B2F1-B9FF44A32D99}" destId="{8E33AC33-4149-46C0-9B73-BC8E0BBD2541}" srcOrd="0" destOrd="0" presId="urn:microsoft.com/office/officeart/2008/layout/LinedList"/>
    <dgm:cxn modelId="{CFD525BC-6550-4AEF-9AD0-8C0EF04C7661}" type="presOf" srcId="{DDBD7F93-7618-4C5D-B5C1-B07892DE0E64}" destId="{85CE544F-E10B-4EAB-9FA5-1162B174CF4F}" srcOrd="0" destOrd="0" presId="urn:microsoft.com/office/officeart/2008/layout/LinedList"/>
    <dgm:cxn modelId="{0AEC4BCD-52C2-440D-B079-70D5F8E2830B}" srcId="{DDBD7F93-7618-4C5D-B5C1-B07892DE0E64}" destId="{D8B4E436-DF48-4E40-B373-4E3EDD2A22A7}" srcOrd="4" destOrd="0" parTransId="{38D7B00F-27F2-4117-8A30-9E5A0DD0ECBA}" sibTransId="{EC37FE76-7283-40C6-9150-07D44953A47E}"/>
    <dgm:cxn modelId="{8801DCFD-F9F8-4D77-87E1-30738DFAA843}" type="presOf" srcId="{0328F69F-223B-418C-AA1C-1F073F0643A5}" destId="{814FF6A7-0D37-449C-898C-18CCB6F85707}" srcOrd="0" destOrd="0" presId="urn:microsoft.com/office/officeart/2008/layout/LinedList"/>
    <dgm:cxn modelId="{6D3F2287-E2D9-409A-AD48-59832DFA8D67}" type="presParOf" srcId="{85CE544F-E10B-4EAB-9FA5-1162B174CF4F}" destId="{FE3DB30A-1AFC-4580-9957-720A7D067704}" srcOrd="0" destOrd="0" presId="urn:microsoft.com/office/officeart/2008/layout/LinedList"/>
    <dgm:cxn modelId="{6848C9A1-AA56-4BA3-AD9C-4F2EC3E76F09}" type="presParOf" srcId="{85CE544F-E10B-4EAB-9FA5-1162B174CF4F}" destId="{D8E50501-8C13-4DE6-9D1C-D2C8516E5827}" srcOrd="1" destOrd="0" presId="urn:microsoft.com/office/officeart/2008/layout/LinedList"/>
    <dgm:cxn modelId="{8A54143F-164B-4007-BB61-53F2023D151B}" type="presParOf" srcId="{D8E50501-8C13-4DE6-9D1C-D2C8516E5827}" destId="{8E33AC33-4149-46C0-9B73-BC8E0BBD2541}" srcOrd="0" destOrd="0" presId="urn:microsoft.com/office/officeart/2008/layout/LinedList"/>
    <dgm:cxn modelId="{4BD9AC53-D5C0-4C4B-948B-DBA07C6244E0}" type="presParOf" srcId="{D8E50501-8C13-4DE6-9D1C-D2C8516E5827}" destId="{346D6028-B02C-4617-BF1C-C5EE3060095D}" srcOrd="1" destOrd="0" presId="urn:microsoft.com/office/officeart/2008/layout/LinedList"/>
    <dgm:cxn modelId="{B0672F83-9F35-44DF-8DFB-2F8E02B9EFBE}" type="presParOf" srcId="{85CE544F-E10B-4EAB-9FA5-1162B174CF4F}" destId="{5149C1B1-4759-4446-927D-06080FE5604A}" srcOrd="2" destOrd="0" presId="urn:microsoft.com/office/officeart/2008/layout/LinedList"/>
    <dgm:cxn modelId="{73211483-BD0B-436D-B6E8-154CC11D2216}" type="presParOf" srcId="{85CE544F-E10B-4EAB-9FA5-1162B174CF4F}" destId="{7F235F55-0B19-4E5A-B8D0-41BDF3DDD858}" srcOrd="3" destOrd="0" presId="urn:microsoft.com/office/officeart/2008/layout/LinedList"/>
    <dgm:cxn modelId="{54882194-BDD5-4D99-8BF7-683C20F79BD8}" type="presParOf" srcId="{7F235F55-0B19-4E5A-B8D0-41BDF3DDD858}" destId="{CCF008D6-1FFB-4FF7-B1B8-FA69CFCC3821}" srcOrd="0" destOrd="0" presId="urn:microsoft.com/office/officeart/2008/layout/LinedList"/>
    <dgm:cxn modelId="{0C5A10D2-248C-4937-87BA-B9EE12B322C9}" type="presParOf" srcId="{7F235F55-0B19-4E5A-B8D0-41BDF3DDD858}" destId="{F51C9ADE-383C-4C9D-A45E-105FB914D8DC}" srcOrd="1" destOrd="0" presId="urn:microsoft.com/office/officeart/2008/layout/LinedList"/>
    <dgm:cxn modelId="{C5746FCE-5438-4FEF-8DBD-BCE0EAF7CC7C}" type="presParOf" srcId="{85CE544F-E10B-4EAB-9FA5-1162B174CF4F}" destId="{CDF11568-1DBF-4AAB-92FC-9B6E584C6C86}" srcOrd="4" destOrd="0" presId="urn:microsoft.com/office/officeart/2008/layout/LinedList"/>
    <dgm:cxn modelId="{E21E37AF-7BA7-499E-8967-0A9DD402A4DE}" type="presParOf" srcId="{85CE544F-E10B-4EAB-9FA5-1162B174CF4F}" destId="{5C10B51C-EDFF-403E-A1BE-5C603710A928}" srcOrd="5" destOrd="0" presId="urn:microsoft.com/office/officeart/2008/layout/LinedList"/>
    <dgm:cxn modelId="{ABF49E01-D1D7-490A-86FB-BA622E4946B8}" type="presParOf" srcId="{5C10B51C-EDFF-403E-A1BE-5C603710A928}" destId="{9F268455-5486-48F8-A4A2-78E757ADD216}" srcOrd="0" destOrd="0" presId="urn:microsoft.com/office/officeart/2008/layout/LinedList"/>
    <dgm:cxn modelId="{BA1F9FF8-925F-4B9F-9D3B-34B70607F406}" type="presParOf" srcId="{5C10B51C-EDFF-403E-A1BE-5C603710A928}" destId="{84E02697-42EC-4CA2-80D2-8969CB927661}" srcOrd="1" destOrd="0" presId="urn:microsoft.com/office/officeart/2008/layout/LinedList"/>
    <dgm:cxn modelId="{40F38D84-1D8B-4652-BAF8-CB07CE10007A}" type="presParOf" srcId="{85CE544F-E10B-4EAB-9FA5-1162B174CF4F}" destId="{2F5B27A4-E9AE-47BB-B4DD-82D424FF883A}" srcOrd="6" destOrd="0" presId="urn:microsoft.com/office/officeart/2008/layout/LinedList"/>
    <dgm:cxn modelId="{5C7AD4D4-94E5-4340-A894-C2F50CBE19ED}" type="presParOf" srcId="{85CE544F-E10B-4EAB-9FA5-1162B174CF4F}" destId="{358ACBF8-AEF4-47BF-A140-CC019E5B8D19}" srcOrd="7" destOrd="0" presId="urn:microsoft.com/office/officeart/2008/layout/LinedList"/>
    <dgm:cxn modelId="{45175F5D-4E5C-45FE-BBE8-E88F36C5D7F0}" type="presParOf" srcId="{358ACBF8-AEF4-47BF-A140-CC019E5B8D19}" destId="{EAEC9570-A1EB-4819-BDCB-56D5ACDFFEE6}" srcOrd="0" destOrd="0" presId="urn:microsoft.com/office/officeart/2008/layout/LinedList"/>
    <dgm:cxn modelId="{4D7856E6-7D80-4794-8975-3FF607654123}" type="presParOf" srcId="{358ACBF8-AEF4-47BF-A140-CC019E5B8D19}" destId="{8FCF18D9-38B0-4780-9C7A-FC57B59DB852}" srcOrd="1" destOrd="0" presId="urn:microsoft.com/office/officeart/2008/layout/LinedList"/>
    <dgm:cxn modelId="{540D04D0-B5C0-48CE-AAB7-F0E037F4A4A8}" type="presParOf" srcId="{85CE544F-E10B-4EAB-9FA5-1162B174CF4F}" destId="{8756023F-CF3C-4779-AE4B-1ADBD0AF594F}" srcOrd="8" destOrd="0" presId="urn:microsoft.com/office/officeart/2008/layout/LinedList"/>
    <dgm:cxn modelId="{45456620-1F34-4294-B4C2-B95F1E023159}" type="presParOf" srcId="{85CE544F-E10B-4EAB-9FA5-1162B174CF4F}" destId="{08A57D2C-2EE0-416C-B751-EF3A38E28962}" srcOrd="9" destOrd="0" presId="urn:microsoft.com/office/officeart/2008/layout/LinedList"/>
    <dgm:cxn modelId="{428C5E67-988D-4792-9C28-287779D4FEF2}" type="presParOf" srcId="{08A57D2C-2EE0-416C-B751-EF3A38E28962}" destId="{8536EAD3-7126-4353-A448-80B473C03E41}" srcOrd="0" destOrd="0" presId="urn:microsoft.com/office/officeart/2008/layout/LinedList"/>
    <dgm:cxn modelId="{7514B85C-32DE-4337-B544-8B208AC5BC49}" type="presParOf" srcId="{08A57D2C-2EE0-416C-B751-EF3A38E28962}" destId="{90AE9D3E-CC01-419C-872F-D8D77B7C82C3}" srcOrd="1" destOrd="0" presId="urn:microsoft.com/office/officeart/2008/layout/LinedList"/>
    <dgm:cxn modelId="{34D69E5B-3CA0-40AD-BC02-FB937B627046}" type="presParOf" srcId="{85CE544F-E10B-4EAB-9FA5-1162B174CF4F}" destId="{F2C50E6D-1C2F-4FEC-BE1C-E500D15B403A}" srcOrd="10" destOrd="0" presId="urn:microsoft.com/office/officeart/2008/layout/LinedList"/>
    <dgm:cxn modelId="{DE204B17-EDD7-461A-BD6E-ED200DF5F8B0}" type="presParOf" srcId="{85CE544F-E10B-4EAB-9FA5-1162B174CF4F}" destId="{59ADB77B-D9E2-46F8-9564-606BF91B33EE}" srcOrd="11" destOrd="0" presId="urn:microsoft.com/office/officeart/2008/layout/LinedList"/>
    <dgm:cxn modelId="{13389E80-781A-4185-BD2B-0EA9410C3A14}" type="presParOf" srcId="{59ADB77B-D9E2-46F8-9564-606BF91B33EE}" destId="{814FF6A7-0D37-449C-898C-18CCB6F85707}" srcOrd="0" destOrd="0" presId="urn:microsoft.com/office/officeart/2008/layout/LinedList"/>
    <dgm:cxn modelId="{BC541C5A-1E35-40ED-B94D-B86D2A3C211F}" type="presParOf" srcId="{59ADB77B-D9E2-46F8-9564-606BF91B33EE}" destId="{190BCE60-E184-4921-89F6-412A252222DF}" srcOrd="1" destOrd="0" presId="urn:microsoft.com/office/officeart/2008/layout/LinedList"/>
    <dgm:cxn modelId="{908B5A31-1E70-4281-BD83-50EE71E3C933}" type="presParOf" srcId="{85CE544F-E10B-4EAB-9FA5-1162B174CF4F}" destId="{19C2E2B3-6354-49AE-A8DB-5DF00815A597}" srcOrd="12" destOrd="0" presId="urn:microsoft.com/office/officeart/2008/layout/LinedList"/>
    <dgm:cxn modelId="{06D42EC8-F193-4851-9ACF-21B962029C06}" type="presParOf" srcId="{85CE544F-E10B-4EAB-9FA5-1162B174CF4F}" destId="{46B4D2AB-7A3C-4294-814A-D6EE2923FA52}" srcOrd="13" destOrd="0" presId="urn:microsoft.com/office/officeart/2008/layout/LinedList"/>
    <dgm:cxn modelId="{D1ADD48C-9554-4B20-8DE2-7D3FD42067C2}" type="presParOf" srcId="{46B4D2AB-7A3C-4294-814A-D6EE2923FA52}" destId="{F697450A-0C97-4AC4-8B06-C25435D43642}" srcOrd="0" destOrd="0" presId="urn:microsoft.com/office/officeart/2008/layout/LinedList"/>
    <dgm:cxn modelId="{B884FA6C-82A8-4791-A83E-A83B56FECF1D}" type="presParOf" srcId="{46B4D2AB-7A3C-4294-814A-D6EE2923FA52}" destId="{53EAECB2-4700-415B-A6A2-0AC2DE9E587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898842-F0BD-4DEA-8360-B68D9ED7A2F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CD170D-E26E-4521-99BB-EAAC3DF7DDDD}">
      <dgm:prSet/>
      <dgm:spPr/>
      <dgm:t>
        <a:bodyPr/>
        <a:lstStyle/>
        <a:p>
          <a:pPr rtl="0"/>
          <a:r>
            <a:rPr lang="en-US"/>
            <a:t>Interest in “Smart Home”</a:t>
          </a:r>
        </a:p>
      </dgm:t>
    </dgm:pt>
    <dgm:pt modelId="{7EC673F6-817A-44BA-9142-F5C61743418E}" type="parTrans" cxnId="{27AFFC17-E3A7-4A1C-B346-20EA48E032BA}">
      <dgm:prSet/>
      <dgm:spPr/>
      <dgm:t>
        <a:bodyPr/>
        <a:lstStyle/>
        <a:p>
          <a:endParaRPr lang="en-US"/>
        </a:p>
      </dgm:t>
    </dgm:pt>
    <dgm:pt modelId="{750DDEC1-2110-4716-A771-022C3A1CB582}" type="sibTrans" cxnId="{27AFFC17-E3A7-4A1C-B346-20EA48E032BA}">
      <dgm:prSet/>
      <dgm:spPr/>
      <dgm:t>
        <a:bodyPr/>
        <a:lstStyle/>
        <a:p>
          <a:endParaRPr lang="en-US"/>
        </a:p>
      </dgm:t>
    </dgm:pt>
    <dgm:pt modelId="{5AAA05F2-AFD8-4050-8DF7-C0259B04F5D1}">
      <dgm:prSet/>
      <dgm:spPr/>
      <dgm:t>
        <a:bodyPr/>
        <a:lstStyle/>
        <a:p>
          <a:pPr rtl="0"/>
          <a:r>
            <a:rPr lang="en-US" dirty="0"/>
            <a:t>Smart thermostats are becoming more common in utility energy efficiency offerings</a:t>
          </a:r>
        </a:p>
      </dgm:t>
    </dgm:pt>
    <dgm:pt modelId="{340BC2FB-6A2A-4776-8799-339AD3A065D2}" type="parTrans" cxnId="{34A6CE93-C800-4C30-A5BD-9FEA2FDD0BFF}">
      <dgm:prSet/>
      <dgm:spPr/>
      <dgm:t>
        <a:bodyPr/>
        <a:lstStyle/>
        <a:p>
          <a:endParaRPr lang="en-US"/>
        </a:p>
      </dgm:t>
    </dgm:pt>
    <dgm:pt modelId="{FE952B47-4FCE-4381-A667-501A4FB1775F}" type="sibTrans" cxnId="{34A6CE93-C800-4C30-A5BD-9FEA2FDD0BFF}">
      <dgm:prSet/>
      <dgm:spPr/>
      <dgm:t>
        <a:bodyPr/>
        <a:lstStyle/>
        <a:p>
          <a:endParaRPr lang="en-US"/>
        </a:p>
      </dgm:t>
    </dgm:pt>
    <dgm:pt modelId="{E69BDBA0-CA88-408E-8651-208B516A9234}">
      <dgm:prSet/>
      <dgm:spPr/>
      <dgm:t>
        <a:bodyPr/>
        <a:lstStyle/>
        <a:p>
          <a:pPr rtl="0"/>
          <a:r>
            <a:rPr lang="en-US" dirty="0"/>
            <a:t>ACEEE review found savings of 8%-15% of heating and cooling usage</a:t>
          </a:r>
        </a:p>
      </dgm:t>
    </dgm:pt>
    <dgm:pt modelId="{812AFDD9-2859-4D90-B12B-DF3F595A255A}" type="parTrans" cxnId="{AF31EAE6-4A53-4EE7-A43E-93357D06F456}">
      <dgm:prSet/>
      <dgm:spPr/>
      <dgm:t>
        <a:bodyPr/>
        <a:lstStyle/>
        <a:p>
          <a:endParaRPr lang="en-US"/>
        </a:p>
      </dgm:t>
    </dgm:pt>
    <dgm:pt modelId="{B37F5645-C8D4-40F2-9ACE-93738FA8B0E8}" type="sibTrans" cxnId="{AF31EAE6-4A53-4EE7-A43E-93357D06F456}">
      <dgm:prSet/>
      <dgm:spPr/>
      <dgm:t>
        <a:bodyPr/>
        <a:lstStyle/>
        <a:p>
          <a:endParaRPr lang="en-US"/>
        </a:p>
      </dgm:t>
    </dgm:pt>
    <dgm:pt modelId="{E98FD956-C122-4200-AD00-AF5FAF5E4375}" type="pres">
      <dgm:prSet presAssocID="{C0898842-F0BD-4DEA-8360-B68D9ED7A2F9}" presName="CompostProcess" presStyleCnt="0">
        <dgm:presLayoutVars>
          <dgm:dir/>
          <dgm:resizeHandles val="exact"/>
        </dgm:presLayoutVars>
      </dgm:prSet>
      <dgm:spPr/>
    </dgm:pt>
    <dgm:pt modelId="{446608BC-761E-41FC-A343-5445CFB46BA9}" type="pres">
      <dgm:prSet presAssocID="{C0898842-F0BD-4DEA-8360-B68D9ED7A2F9}" presName="arrow" presStyleLbl="bgShp" presStyleIdx="0" presStyleCnt="1"/>
      <dgm:spPr/>
    </dgm:pt>
    <dgm:pt modelId="{E4E02483-1780-46D5-9B29-5C1DA62675D6}" type="pres">
      <dgm:prSet presAssocID="{C0898842-F0BD-4DEA-8360-B68D9ED7A2F9}" presName="linearProcess" presStyleCnt="0"/>
      <dgm:spPr/>
    </dgm:pt>
    <dgm:pt modelId="{4C93D972-7A94-40FA-AA1F-E098CA1F5492}" type="pres">
      <dgm:prSet presAssocID="{95CD170D-E26E-4521-99BB-EAAC3DF7DDDD}" presName="textNode" presStyleLbl="node1" presStyleIdx="0" presStyleCnt="3">
        <dgm:presLayoutVars>
          <dgm:bulletEnabled val="1"/>
        </dgm:presLayoutVars>
      </dgm:prSet>
      <dgm:spPr/>
    </dgm:pt>
    <dgm:pt modelId="{668135FC-688A-4D6B-9B33-ED0778463CE1}" type="pres">
      <dgm:prSet presAssocID="{750DDEC1-2110-4716-A771-022C3A1CB582}" presName="sibTrans" presStyleCnt="0"/>
      <dgm:spPr/>
    </dgm:pt>
    <dgm:pt modelId="{E18C73AA-4914-4B77-80CD-611993109A57}" type="pres">
      <dgm:prSet presAssocID="{5AAA05F2-AFD8-4050-8DF7-C0259B04F5D1}" presName="textNode" presStyleLbl="node1" presStyleIdx="1" presStyleCnt="3">
        <dgm:presLayoutVars>
          <dgm:bulletEnabled val="1"/>
        </dgm:presLayoutVars>
      </dgm:prSet>
      <dgm:spPr/>
    </dgm:pt>
    <dgm:pt modelId="{D48AE151-BBE0-4162-8BCE-B64E80F0763A}" type="pres">
      <dgm:prSet presAssocID="{FE952B47-4FCE-4381-A667-501A4FB1775F}" presName="sibTrans" presStyleCnt="0"/>
      <dgm:spPr/>
    </dgm:pt>
    <dgm:pt modelId="{B55F0C41-578C-4FDB-BA64-13A7930965B8}" type="pres">
      <dgm:prSet presAssocID="{E69BDBA0-CA88-408E-8651-208B516A9234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E6F60E0A-44E5-4A20-9417-FA16149D7325}" type="presOf" srcId="{95CD170D-E26E-4521-99BB-EAAC3DF7DDDD}" destId="{4C93D972-7A94-40FA-AA1F-E098CA1F5492}" srcOrd="0" destOrd="0" presId="urn:microsoft.com/office/officeart/2005/8/layout/hProcess9"/>
    <dgm:cxn modelId="{05ECA10C-0D83-4553-AA4B-2992548967C3}" type="presOf" srcId="{C0898842-F0BD-4DEA-8360-B68D9ED7A2F9}" destId="{E98FD956-C122-4200-AD00-AF5FAF5E4375}" srcOrd="0" destOrd="0" presId="urn:microsoft.com/office/officeart/2005/8/layout/hProcess9"/>
    <dgm:cxn modelId="{27AFFC17-E3A7-4A1C-B346-20EA48E032BA}" srcId="{C0898842-F0BD-4DEA-8360-B68D9ED7A2F9}" destId="{95CD170D-E26E-4521-99BB-EAAC3DF7DDDD}" srcOrd="0" destOrd="0" parTransId="{7EC673F6-817A-44BA-9142-F5C61743418E}" sibTransId="{750DDEC1-2110-4716-A771-022C3A1CB582}"/>
    <dgm:cxn modelId="{E1022A2A-0E84-40F5-8DA3-16107888EAF5}" type="presOf" srcId="{E69BDBA0-CA88-408E-8651-208B516A9234}" destId="{B55F0C41-578C-4FDB-BA64-13A7930965B8}" srcOrd="0" destOrd="0" presId="urn:microsoft.com/office/officeart/2005/8/layout/hProcess9"/>
    <dgm:cxn modelId="{F70EF361-F51C-4F17-A131-1B594250558E}" type="presOf" srcId="{5AAA05F2-AFD8-4050-8DF7-C0259B04F5D1}" destId="{E18C73AA-4914-4B77-80CD-611993109A57}" srcOrd="0" destOrd="0" presId="urn:microsoft.com/office/officeart/2005/8/layout/hProcess9"/>
    <dgm:cxn modelId="{34A6CE93-C800-4C30-A5BD-9FEA2FDD0BFF}" srcId="{C0898842-F0BD-4DEA-8360-B68D9ED7A2F9}" destId="{5AAA05F2-AFD8-4050-8DF7-C0259B04F5D1}" srcOrd="1" destOrd="0" parTransId="{340BC2FB-6A2A-4776-8799-339AD3A065D2}" sibTransId="{FE952B47-4FCE-4381-A667-501A4FB1775F}"/>
    <dgm:cxn modelId="{AF31EAE6-4A53-4EE7-A43E-93357D06F456}" srcId="{C0898842-F0BD-4DEA-8360-B68D9ED7A2F9}" destId="{E69BDBA0-CA88-408E-8651-208B516A9234}" srcOrd="2" destOrd="0" parTransId="{812AFDD9-2859-4D90-B12B-DF3F595A255A}" sibTransId="{B37F5645-C8D4-40F2-9ACE-93738FA8B0E8}"/>
    <dgm:cxn modelId="{F384E4B5-C753-4E47-B849-EC18680F3C36}" type="presParOf" srcId="{E98FD956-C122-4200-AD00-AF5FAF5E4375}" destId="{446608BC-761E-41FC-A343-5445CFB46BA9}" srcOrd="0" destOrd="0" presId="urn:microsoft.com/office/officeart/2005/8/layout/hProcess9"/>
    <dgm:cxn modelId="{F0BDEFD0-1BA1-4EAA-8EA1-1A3769130FC2}" type="presParOf" srcId="{E98FD956-C122-4200-AD00-AF5FAF5E4375}" destId="{E4E02483-1780-46D5-9B29-5C1DA62675D6}" srcOrd="1" destOrd="0" presId="urn:microsoft.com/office/officeart/2005/8/layout/hProcess9"/>
    <dgm:cxn modelId="{72632CE0-1200-4E08-BF5B-44E52EE8A884}" type="presParOf" srcId="{E4E02483-1780-46D5-9B29-5C1DA62675D6}" destId="{4C93D972-7A94-40FA-AA1F-E098CA1F5492}" srcOrd="0" destOrd="0" presId="urn:microsoft.com/office/officeart/2005/8/layout/hProcess9"/>
    <dgm:cxn modelId="{4220D591-CB2F-4D55-8E5F-E689405E8805}" type="presParOf" srcId="{E4E02483-1780-46D5-9B29-5C1DA62675D6}" destId="{668135FC-688A-4D6B-9B33-ED0778463CE1}" srcOrd="1" destOrd="0" presId="urn:microsoft.com/office/officeart/2005/8/layout/hProcess9"/>
    <dgm:cxn modelId="{1B87A9EC-54E6-4637-84B2-6F7A9D72B4AB}" type="presParOf" srcId="{E4E02483-1780-46D5-9B29-5C1DA62675D6}" destId="{E18C73AA-4914-4B77-80CD-611993109A57}" srcOrd="2" destOrd="0" presId="urn:microsoft.com/office/officeart/2005/8/layout/hProcess9"/>
    <dgm:cxn modelId="{DC36AF27-28F3-42FC-9048-59FC3DA10409}" type="presParOf" srcId="{E4E02483-1780-46D5-9B29-5C1DA62675D6}" destId="{D48AE151-BBE0-4162-8BCE-B64E80F0763A}" srcOrd="3" destOrd="0" presId="urn:microsoft.com/office/officeart/2005/8/layout/hProcess9"/>
    <dgm:cxn modelId="{75074954-58E6-402C-A1AF-7ECE15C210B6}" type="presParOf" srcId="{E4E02483-1780-46D5-9B29-5C1DA62675D6}" destId="{B55F0C41-578C-4FDB-BA64-13A7930965B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FBD434-5B3E-4432-8CD1-9FFEB40A62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78AB9F-876A-4FB6-A2C5-C624F43E736A}">
      <dgm:prSet/>
      <dgm:spPr/>
      <dgm:t>
        <a:bodyPr/>
        <a:lstStyle/>
        <a:p>
          <a:pPr rtl="0"/>
          <a:r>
            <a:rPr lang="en-US" dirty="0"/>
            <a:t>Hypothesis: savings from Smart Thermostats will be affected by</a:t>
          </a:r>
        </a:p>
      </dgm:t>
    </dgm:pt>
    <dgm:pt modelId="{06D1F705-DAD5-4BF2-931E-A25339AEEC99}" type="parTrans" cxnId="{1E64C311-6992-485F-98D9-D07849CD7E52}">
      <dgm:prSet/>
      <dgm:spPr/>
      <dgm:t>
        <a:bodyPr/>
        <a:lstStyle/>
        <a:p>
          <a:endParaRPr lang="en-US"/>
        </a:p>
      </dgm:t>
    </dgm:pt>
    <dgm:pt modelId="{E48B0DE9-F6CA-40E7-BEF9-1ECC3C7E6B4F}" type="sibTrans" cxnId="{1E64C311-6992-485F-98D9-D07849CD7E52}">
      <dgm:prSet/>
      <dgm:spPr/>
      <dgm:t>
        <a:bodyPr/>
        <a:lstStyle/>
        <a:p>
          <a:endParaRPr lang="en-US"/>
        </a:p>
      </dgm:t>
    </dgm:pt>
    <dgm:pt modelId="{9B744766-7AD1-4F2F-800B-DBE665391603}">
      <dgm:prSet/>
      <dgm:spPr/>
      <dgm:t>
        <a:bodyPr/>
        <a:lstStyle/>
        <a:p>
          <a:pPr rtl="0"/>
          <a:r>
            <a:rPr lang="en-US"/>
            <a:t>Type of thermostat in use</a:t>
          </a:r>
        </a:p>
      </dgm:t>
    </dgm:pt>
    <dgm:pt modelId="{B6F4FA32-04AD-42BB-9FD7-681397372C54}" type="parTrans" cxnId="{EEEEE0CA-EB0A-4626-9C7F-95DE413A7092}">
      <dgm:prSet/>
      <dgm:spPr/>
      <dgm:t>
        <a:bodyPr/>
        <a:lstStyle/>
        <a:p>
          <a:endParaRPr lang="en-US"/>
        </a:p>
      </dgm:t>
    </dgm:pt>
    <dgm:pt modelId="{B4ECF39B-D8D8-41D9-B95F-D19F827E44D0}" type="sibTrans" cxnId="{EEEEE0CA-EB0A-4626-9C7F-95DE413A7092}">
      <dgm:prSet/>
      <dgm:spPr/>
      <dgm:t>
        <a:bodyPr/>
        <a:lstStyle/>
        <a:p>
          <a:endParaRPr lang="en-US"/>
        </a:p>
      </dgm:t>
    </dgm:pt>
    <dgm:pt modelId="{4C982DAB-4878-40F8-916B-75B5D201EA13}">
      <dgm:prSet/>
      <dgm:spPr/>
      <dgm:t>
        <a:bodyPr/>
        <a:lstStyle/>
        <a:p>
          <a:pPr rtl="0"/>
          <a:r>
            <a:rPr lang="en-US"/>
            <a:t>Programmable</a:t>
          </a:r>
        </a:p>
      </dgm:t>
    </dgm:pt>
    <dgm:pt modelId="{E2F60583-4B34-4706-9807-83D5CFEB85DB}" type="parTrans" cxnId="{0F3F4B0C-D116-4189-8F96-DA74EA6368A0}">
      <dgm:prSet/>
      <dgm:spPr/>
      <dgm:t>
        <a:bodyPr/>
        <a:lstStyle/>
        <a:p>
          <a:endParaRPr lang="en-US"/>
        </a:p>
      </dgm:t>
    </dgm:pt>
    <dgm:pt modelId="{9F6A027A-1FED-4692-A3B5-30DDCD99A97F}" type="sibTrans" cxnId="{0F3F4B0C-D116-4189-8F96-DA74EA6368A0}">
      <dgm:prSet/>
      <dgm:spPr/>
      <dgm:t>
        <a:bodyPr/>
        <a:lstStyle/>
        <a:p>
          <a:endParaRPr lang="en-US"/>
        </a:p>
      </dgm:t>
    </dgm:pt>
    <dgm:pt modelId="{B0CD3071-E4AE-47A4-B1D2-5331C48B6B75}">
      <dgm:prSet/>
      <dgm:spPr/>
      <dgm:t>
        <a:bodyPr/>
        <a:lstStyle/>
        <a:p>
          <a:pPr rtl="0"/>
          <a:r>
            <a:rPr lang="en-US"/>
            <a:t>Manual</a:t>
          </a:r>
        </a:p>
      </dgm:t>
    </dgm:pt>
    <dgm:pt modelId="{82837974-CE33-4043-8471-8215996BF87C}" type="parTrans" cxnId="{E981E5F4-E734-43E9-BA4B-69DA68A9612E}">
      <dgm:prSet/>
      <dgm:spPr/>
      <dgm:t>
        <a:bodyPr/>
        <a:lstStyle/>
        <a:p>
          <a:endParaRPr lang="en-US"/>
        </a:p>
      </dgm:t>
    </dgm:pt>
    <dgm:pt modelId="{A6D5043F-42C5-4A5B-BAA9-61B3FBFA7839}" type="sibTrans" cxnId="{E981E5F4-E734-43E9-BA4B-69DA68A9612E}">
      <dgm:prSet/>
      <dgm:spPr/>
      <dgm:t>
        <a:bodyPr/>
        <a:lstStyle/>
        <a:p>
          <a:endParaRPr lang="en-US"/>
        </a:p>
      </dgm:t>
    </dgm:pt>
    <dgm:pt modelId="{6C08D1DC-5D15-4408-B6ED-36551C4E529A}">
      <dgm:prSet/>
      <dgm:spPr/>
      <dgm:t>
        <a:bodyPr/>
        <a:lstStyle/>
        <a:p>
          <a:pPr rtl="0"/>
          <a:r>
            <a:rPr lang="en-US"/>
            <a:t>Setback practices</a:t>
          </a:r>
        </a:p>
      </dgm:t>
    </dgm:pt>
    <dgm:pt modelId="{3B2585E2-1B97-4794-806E-ACD996858CD9}" type="parTrans" cxnId="{C6CF1D8C-47A9-4FC4-BC84-5546E8F81FE5}">
      <dgm:prSet/>
      <dgm:spPr/>
      <dgm:t>
        <a:bodyPr/>
        <a:lstStyle/>
        <a:p>
          <a:endParaRPr lang="en-US"/>
        </a:p>
      </dgm:t>
    </dgm:pt>
    <dgm:pt modelId="{2700084C-3553-4B51-B22A-97ED166C296E}" type="sibTrans" cxnId="{C6CF1D8C-47A9-4FC4-BC84-5546E8F81FE5}">
      <dgm:prSet/>
      <dgm:spPr/>
      <dgm:t>
        <a:bodyPr/>
        <a:lstStyle/>
        <a:p>
          <a:endParaRPr lang="en-US"/>
        </a:p>
      </dgm:t>
    </dgm:pt>
    <dgm:pt modelId="{F90DED1C-0A0F-42ED-B70B-20B24151906A}">
      <dgm:prSet/>
      <dgm:spPr/>
      <dgm:t>
        <a:bodyPr/>
        <a:lstStyle/>
        <a:p>
          <a:pPr rtl="0"/>
          <a:r>
            <a:rPr lang="en-US"/>
            <a:t>Demographics – elderly or less technology advanced</a:t>
          </a:r>
        </a:p>
      </dgm:t>
    </dgm:pt>
    <dgm:pt modelId="{8AEFCD01-6414-4A9F-B8C5-1139C207D391}" type="parTrans" cxnId="{AAB6F58A-ADEE-43DB-A6B0-E0425D385FE1}">
      <dgm:prSet/>
      <dgm:spPr/>
      <dgm:t>
        <a:bodyPr/>
        <a:lstStyle/>
        <a:p>
          <a:endParaRPr lang="en-US"/>
        </a:p>
      </dgm:t>
    </dgm:pt>
    <dgm:pt modelId="{1866166C-1358-44DA-9F04-6A8639161E29}" type="sibTrans" cxnId="{AAB6F58A-ADEE-43DB-A6B0-E0425D385FE1}">
      <dgm:prSet/>
      <dgm:spPr/>
      <dgm:t>
        <a:bodyPr/>
        <a:lstStyle/>
        <a:p>
          <a:endParaRPr lang="en-US"/>
        </a:p>
      </dgm:t>
    </dgm:pt>
    <dgm:pt modelId="{389C5369-7B8D-4033-AF48-20E59D418DB6}" type="pres">
      <dgm:prSet presAssocID="{31FBD434-5B3E-4432-8CD1-9FFEB40A626A}" presName="Name0" presStyleCnt="0">
        <dgm:presLayoutVars>
          <dgm:dir/>
          <dgm:animLvl val="lvl"/>
          <dgm:resizeHandles val="exact"/>
        </dgm:presLayoutVars>
      </dgm:prSet>
      <dgm:spPr/>
    </dgm:pt>
    <dgm:pt modelId="{CAD9D84B-CDC3-497D-AC31-E4C2ED3EACAE}" type="pres">
      <dgm:prSet presAssocID="{9978AB9F-876A-4FB6-A2C5-C624F43E736A}" presName="linNode" presStyleCnt="0"/>
      <dgm:spPr/>
    </dgm:pt>
    <dgm:pt modelId="{0483FD6F-109E-40E2-9095-4532E20AC674}" type="pres">
      <dgm:prSet presAssocID="{9978AB9F-876A-4FB6-A2C5-C624F43E736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1FF5635-7A27-47D9-8E07-64E279B0DB0F}" type="pres">
      <dgm:prSet presAssocID="{9978AB9F-876A-4FB6-A2C5-C624F43E736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2EBC2301-404C-4FA3-80CF-DDD415B53CE0}" type="presOf" srcId="{31FBD434-5B3E-4432-8CD1-9FFEB40A626A}" destId="{389C5369-7B8D-4033-AF48-20E59D418DB6}" srcOrd="0" destOrd="0" presId="urn:microsoft.com/office/officeart/2005/8/layout/vList5"/>
    <dgm:cxn modelId="{0F3F4B0C-D116-4189-8F96-DA74EA6368A0}" srcId="{9B744766-7AD1-4F2F-800B-DBE665391603}" destId="{4C982DAB-4878-40F8-916B-75B5D201EA13}" srcOrd="0" destOrd="0" parTransId="{E2F60583-4B34-4706-9807-83D5CFEB85DB}" sibTransId="{9F6A027A-1FED-4692-A3B5-30DDCD99A97F}"/>
    <dgm:cxn modelId="{1E64C311-6992-485F-98D9-D07849CD7E52}" srcId="{31FBD434-5B3E-4432-8CD1-9FFEB40A626A}" destId="{9978AB9F-876A-4FB6-A2C5-C624F43E736A}" srcOrd="0" destOrd="0" parTransId="{06D1F705-DAD5-4BF2-931E-A25339AEEC99}" sibTransId="{E48B0DE9-F6CA-40E7-BEF9-1ECC3C7E6B4F}"/>
    <dgm:cxn modelId="{8BEDA71E-2792-4C73-B14C-D4F7910A878D}" type="presOf" srcId="{4C982DAB-4878-40F8-916B-75B5D201EA13}" destId="{C1FF5635-7A27-47D9-8E07-64E279B0DB0F}" srcOrd="0" destOrd="1" presId="urn:microsoft.com/office/officeart/2005/8/layout/vList5"/>
    <dgm:cxn modelId="{8C50DE2B-CC7E-4F24-950A-84CF8D5AB2E0}" type="presOf" srcId="{B0CD3071-E4AE-47A4-B1D2-5331C48B6B75}" destId="{C1FF5635-7A27-47D9-8E07-64E279B0DB0F}" srcOrd="0" destOrd="2" presId="urn:microsoft.com/office/officeart/2005/8/layout/vList5"/>
    <dgm:cxn modelId="{987AE471-FCBD-40C2-9DE3-1ADDDAD691BD}" type="presOf" srcId="{9978AB9F-876A-4FB6-A2C5-C624F43E736A}" destId="{0483FD6F-109E-40E2-9095-4532E20AC674}" srcOrd="0" destOrd="0" presId="urn:microsoft.com/office/officeart/2005/8/layout/vList5"/>
    <dgm:cxn modelId="{4DE7FD59-726A-4687-90A8-22443C56F73D}" type="presOf" srcId="{F90DED1C-0A0F-42ED-B70B-20B24151906A}" destId="{C1FF5635-7A27-47D9-8E07-64E279B0DB0F}" srcOrd="0" destOrd="4" presId="urn:microsoft.com/office/officeart/2005/8/layout/vList5"/>
    <dgm:cxn modelId="{AAB6F58A-ADEE-43DB-A6B0-E0425D385FE1}" srcId="{9978AB9F-876A-4FB6-A2C5-C624F43E736A}" destId="{F90DED1C-0A0F-42ED-B70B-20B24151906A}" srcOrd="2" destOrd="0" parTransId="{8AEFCD01-6414-4A9F-B8C5-1139C207D391}" sibTransId="{1866166C-1358-44DA-9F04-6A8639161E29}"/>
    <dgm:cxn modelId="{C6CF1D8C-47A9-4FC4-BC84-5546E8F81FE5}" srcId="{9978AB9F-876A-4FB6-A2C5-C624F43E736A}" destId="{6C08D1DC-5D15-4408-B6ED-36551C4E529A}" srcOrd="1" destOrd="0" parTransId="{3B2585E2-1B97-4794-806E-ACD996858CD9}" sibTransId="{2700084C-3553-4B51-B22A-97ED166C296E}"/>
    <dgm:cxn modelId="{EEEEE0CA-EB0A-4626-9C7F-95DE413A7092}" srcId="{9978AB9F-876A-4FB6-A2C5-C624F43E736A}" destId="{9B744766-7AD1-4F2F-800B-DBE665391603}" srcOrd="0" destOrd="0" parTransId="{B6F4FA32-04AD-42BB-9FD7-681397372C54}" sibTransId="{B4ECF39B-D8D8-41D9-B95F-D19F827E44D0}"/>
    <dgm:cxn modelId="{21DCACE2-F3E2-47C2-B643-E419966954FB}" type="presOf" srcId="{6C08D1DC-5D15-4408-B6ED-36551C4E529A}" destId="{C1FF5635-7A27-47D9-8E07-64E279B0DB0F}" srcOrd="0" destOrd="3" presId="urn:microsoft.com/office/officeart/2005/8/layout/vList5"/>
    <dgm:cxn modelId="{3900E0F0-5ECC-4041-A727-C122CF30178B}" type="presOf" srcId="{9B744766-7AD1-4F2F-800B-DBE665391603}" destId="{C1FF5635-7A27-47D9-8E07-64E279B0DB0F}" srcOrd="0" destOrd="0" presId="urn:microsoft.com/office/officeart/2005/8/layout/vList5"/>
    <dgm:cxn modelId="{E981E5F4-E734-43E9-BA4B-69DA68A9612E}" srcId="{9B744766-7AD1-4F2F-800B-DBE665391603}" destId="{B0CD3071-E4AE-47A4-B1D2-5331C48B6B75}" srcOrd="1" destOrd="0" parTransId="{82837974-CE33-4043-8471-8215996BF87C}" sibTransId="{A6D5043F-42C5-4A5B-BAA9-61B3FBFA7839}"/>
    <dgm:cxn modelId="{5EA7D85E-8FB8-4823-91FD-16A4366E4001}" type="presParOf" srcId="{389C5369-7B8D-4033-AF48-20E59D418DB6}" destId="{CAD9D84B-CDC3-497D-AC31-E4C2ED3EACAE}" srcOrd="0" destOrd="0" presId="urn:microsoft.com/office/officeart/2005/8/layout/vList5"/>
    <dgm:cxn modelId="{F36E7627-665D-498F-BD2A-115252BF26BE}" type="presParOf" srcId="{CAD9D84B-CDC3-497D-AC31-E4C2ED3EACAE}" destId="{0483FD6F-109E-40E2-9095-4532E20AC674}" srcOrd="0" destOrd="0" presId="urn:microsoft.com/office/officeart/2005/8/layout/vList5"/>
    <dgm:cxn modelId="{34241035-C2AD-456A-83D1-001FA88B67B5}" type="presParOf" srcId="{CAD9D84B-CDC3-497D-AC31-E4C2ED3EACAE}" destId="{C1FF5635-7A27-47D9-8E07-64E279B0DB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D13954-AC7C-4037-985F-3739E813F53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181D65E-DC49-4753-BE93-07D0FA2A4950}">
      <dgm:prSet/>
      <dgm:spPr/>
      <dgm:t>
        <a:bodyPr/>
        <a:lstStyle/>
        <a:p>
          <a:pPr rtl="0"/>
          <a:r>
            <a:rPr lang="en-US"/>
            <a:t>Which households will benefit from smart thermostats?</a:t>
          </a:r>
        </a:p>
      </dgm:t>
    </dgm:pt>
    <dgm:pt modelId="{8E90FF0F-2DC5-4711-A0CF-28EC2CD00506}" type="parTrans" cxnId="{C8900DC9-585D-4939-82A0-F12160F2E2EB}">
      <dgm:prSet/>
      <dgm:spPr/>
      <dgm:t>
        <a:bodyPr/>
        <a:lstStyle/>
        <a:p>
          <a:endParaRPr lang="en-US"/>
        </a:p>
      </dgm:t>
    </dgm:pt>
    <dgm:pt modelId="{852DB6F4-6922-4F0F-8767-8B61E4E74204}" type="sibTrans" cxnId="{C8900DC9-585D-4939-82A0-F12160F2E2EB}">
      <dgm:prSet/>
      <dgm:spPr/>
      <dgm:t>
        <a:bodyPr/>
        <a:lstStyle/>
        <a:p>
          <a:endParaRPr lang="en-US"/>
        </a:p>
      </dgm:t>
    </dgm:pt>
    <dgm:pt modelId="{8B53F92F-7388-4FEB-842A-315C9BD3D58B}">
      <dgm:prSet/>
      <dgm:spPr/>
      <dgm:t>
        <a:bodyPr/>
        <a:lstStyle/>
        <a:p>
          <a:pPr rtl="0"/>
          <a:r>
            <a:rPr lang="en-US"/>
            <a:t>What are the savings opportunities?</a:t>
          </a:r>
        </a:p>
      </dgm:t>
    </dgm:pt>
    <dgm:pt modelId="{0593D240-1BF5-4638-B1E6-C0A57588F23B}" type="parTrans" cxnId="{13B9D339-A878-453C-9707-05E84672FB23}">
      <dgm:prSet/>
      <dgm:spPr/>
      <dgm:t>
        <a:bodyPr/>
        <a:lstStyle/>
        <a:p>
          <a:endParaRPr lang="en-US"/>
        </a:p>
      </dgm:t>
    </dgm:pt>
    <dgm:pt modelId="{C8351201-BEB9-4F85-89C0-2B511502C58C}" type="sibTrans" cxnId="{13B9D339-A878-453C-9707-05E84672FB23}">
      <dgm:prSet/>
      <dgm:spPr/>
      <dgm:t>
        <a:bodyPr/>
        <a:lstStyle/>
        <a:p>
          <a:endParaRPr lang="en-US"/>
        </a:p>
      </dgm:t>
    </dgm:pt>
    <dgm:pt modelId="{EB10BD9C-C6D4-4490-8D8A-DEC841BE4B6B}" type="pres">
      <dgm:prSet presAssocID="{D7D13954-AC7C-4037-985F-3739E813F53C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9157DA4-5195-470B-9F52-E1C8DF59C1E8}" type="pres">
      <dgm:prSet presAssocID="{5181D65E-DC49-4753-BE93-07D0FA2A4950}" presName="horFlow" presStyleCnt="0"/>
      <dgm:spPr/>
    </dgm:pt>
    <dgm:pt modelId="{AA634E0B-9B94-4D17-A948-81C5199AE73A}" type="pres">
      <dgm:prSet presAssocID="{5181D65E-DC49-4753-BE93-07D0FA2A4950}" presName="bigChev" presStyleLbl="node1" presStyleIdx="0" presStyleCnt="2"/>
      <dgm:spPr/>
    </dgm:pt>
    <dgm:pt modelId="{B4D76070-CCE2-4D1A-B731-5FC19BA313BF}" type="pres">
      <dgm:prSet presAssocID="{5181D65E-DC49-4753-BE93-07D0FA2A4950}" presName="vSp" presStyleCnt="0"/>
      <dgm:spPr/>
    </dgm:pt>
    <dgm:pt modelId="{2F91DA1C-408B-47EE-A06D-DA585427ADCD}" type="pres">
      <dgm:prSet presAssocID="{8B53F92F-7388-4FEB-842A-315C9BD3D58B}" presName="horFlow" presStyleCnt="0"/>
      <dgm:spPr/>
    </dgm:pt>
    <dgm:pt modelId="{ABF97192-D3C8-450F-AE1D-F9D61AF386E6}" type="pres">
      <dgm:prSet presAssocID="{8B53F92F-7388-4FEB-842A-315C9BD3D58B}" presName="bigChev" presStyleLbl="node1" presStyleIdx="1" presStyleCnt="2"/>
      <dgm:spPr/>
    </dgm:pt>
  </dgm:ptLst>
  <dgm:cxnLst>
    <dgm:cxn modelId="{5387D228-7818-4FFC-B3E5-C3BDDA3C0A43}" type="presOf" srcId="{D7D13954-AC7C-4037-985F-3739E813F53C}" destId="{EB10BD9C-C6D4-4490-8D8A-DEC841BE4B6B}" srcOrd="0" destOrd="0" presId="urn:microsoft.com/office/officeart/2005/8/layout/lProcess3"/>
    <dgm:cxn modelId="{13B9D339-A878-453C-9707-05E84672FB23}" srcId="{D7D13954-AC7C-4037-985F-3739E813F53C}" destId="{8B53F92F-7388-4FEB-842A-315C9BD3D58B}" srcOrd="1" destOrd="0" parTransId="{0593D240-1BF5-4638-B1E6-C0A57588F23B}" sibTransId="{C8351201-BEB9-4F85-89C0-2B511502C58C}"/>
    <dgm:cxn modelId="{5F95BCAD-3D10-4F46-A862-B9E46E05980B}" type="presOf" srcId="{8B53F92F-7388-4FEB-842A-315C9BD3D58B}" destId="{ABF97192-D3C8-450F-AE1D-F9D61AF386E6}" srcOrd="0" destOrd="0" presId="urn:microsoft.com/office/officeart/2005/8/layout/lProcess3"/>
    <dgm:cxn modelId="{C8900DC9-585D-4939-82A0-F12160F2E2EB}" srcId="{D7D13954-AC7C-4037-985F-3739E813F53C}" destId="{5181D65E-DC49-4753-BE93-07D0FA2A4950}" srcOrd="0" destOrd="0" parTransId="{8E90FF0F-2DC5-4711-A0CF-28EC2CD00506}" sibTransId="{852DB6F4-6922-4F0F-8767-8B61E4E74204}"/>
    <dgm:cxn modelId="{869417F3-06FB-4828-A6A6-EF2EE713FC9E}" type="presOf" srcId="{5181D65E-DC49-4753-BE93-07D0FA2A4950}" destId="{AA634E0B-9B94-4D17-A948-81C5199AE73A}" srcOrd="0" destOrd="0" presId="urn:microsoft.com/office/officeart/2005/8/layout/lProcess3"/>
    <dgm:cxn modelId="{E86055D4-0987-4552-9B80-ABAC5A965289}" type="presParOf" srcId="{EB10BD9C-C6D4-4490-8D8A-DEC841BE4B6B}" destId="{B9157DA4-5195-470B-9F52-E1C8DF59C1E8}" srcOrd="0" destOrd="0" presId="urn:microsoft.com/office/officeart/2005/8/layout/lProcess3"/>
    <dgm:cxn modelId="{CC382B7E-6F33-4F6B-B51D-1992DA3CA8FF}" type="presParOf" srcId="{B9157DA4-5195-470B-9F52-E1C8DF59C1E8}" destId="{AA634E0B-9B94-4D17-A948-81C5199AE73A}" srcOrd="0" destOrd="0" presId="urn:microsoft.com/office/officeart/2005/8/layout/lProcess3"/>
    <dgm:cxn modelId="{0F1CD2EA-58BD-4946-B0C6-6B2FE472EE30}" type="presParOf" srcId="{EB10BD9C-C6D4-4490-8D8A-DEC841BE4B6B}" destId="{B4D76070-CCE2-4D1A-B731-5FC19BA313BF}" srcOrd="1" destOrd="0" presId="urn:microsoft.com/office/officeart/2005/8/layout/lProcess3"/>
    <dgm:cxn modelId="{60681C30-A54C-48AB-A049-DA26D696D390}" type="presParOf" srcId="{EB10BD9C-C6D4-4490-8D8A-DEC841BE4B6B}" destId="{2F91DA1C-408B-47EE-A06D-DA585427ADCD}" srcOrd="2" destOrd="0" presId="urn:microsoft.com/office/officeart/2005/8/layout/lProcess3"/>
    <dgm:cxn modelId="{50FE354E-406E-4DC3-A75C-DFA17F96E420}" type="presParOf" srcId="{2F91DA1C-408B-47EE-A06D-DA585427ADCD}" destId="{ABF97192-D3C8-450F-AE1D-F9D61AF386E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B9718D-AA64-4607-BB8F-C4264C29AC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ECCF24F-CA2D-4C4A-8B18-586EAD320F5E}">
      <dgm:prSet/>
      <dgm:spPr/>
      <dgm:t>
        <a:bodyPr/>
        <a:lstStyle/>
        <a:p>
          <a:pPr rtl="0"/>
          <a:r>
            <a:rPr lang="en-US"/>
            <a:t>What is the smart thermostat penetration rate?</a:t>
          </a:r>
        </a:p>
      </dgm:t>
    </dgm:pt>
    <dgm:pt modelId="{44D5EBF7-291E-4B7B-ABF0-5EF2F5E29634}" type="parTrans" cxnId="{D5D08958-DEE7-4204-BD4E-F99E71A54AC5}">
      <dgm:prSet/>
      <dgm:spPr/>
      <dgm:t>
        <a:bodyPr/>
        <a:lstStyle/>
        <a:p>
          <a:endParaRPr lang="en-US"/>
        </a:p>
      </dgm:t>
    </dgm:pt>
    <dgm:pt modelId="{D42E1EFB-4555-477B-8037-31D810ACA366}" type="sibTrans" cxnId="{D5D08958-DEE7-4204-BD4E-F99E71A54AC5}">
      <dgm:prSet/>
      <dgm:spPr/>
      <dgm:t>
        <a:bodyPr/>
        <a:lstStyle/>
        <a:p>
          <a:endParaRPr lang="en-US"/>
        </a:p>
      </dgm:t>
    </dgm:pt>
    <dgm:pt modelId="{84FF7D6F-4CA8-4646-982A-2A8474CEF6A4}">
      <dgm:prSet/>
      <dgm:spPr/>
      <dgm:t>
        <a:bodyPr/>
        <a:lstStyle/>
        <a:p>
          <a:pPr rtl="0"/>
          <a:r>
            <a:rPr lang="en-US"/>
            <a:t>Do smart thermostat owners use remote features?</a:t>
          </a:r>
        </a:p>
      </dgm:t>
    </dgm:pt>
    <dgm:pt modelId="{4F39F0C4-DE85-429F-B445-D185695EAA68}" type="parTrans" cxnId="{6984AF67-08B0-4A88-B6C3-42503074D0DC}">
      <dgm:prSet/>
      <dgm:spPr/>
      <dgm:t>
        <a:bodyPr/>
        <a:lstStyle/>
        <a:p>
          <a:endParaRPr lang="en-US"/>
        </a:p>
      </dgm:t>
    </dgm:pt>
    <dgm:pt modelId="{2BEE8BBB-64F6-4C09-B952-D3D576472E1B}" type="sibTrans" cxnId="{6984AF67-08B0-4A88-B6C3-42503074D0DC}">
      <dgm:prSet/>
      <dgm:spPr/>
      <dgm:t>
        <a:bodyPr/>
        <a:lstStyle/>
        <a:p>
          <a:endParaRPr lang="en-US"/>
        </a:p>
      </dgm:t>
    </dgm:pt>
    <dgm:pt modelId="{42A1A049-61D0-4AED-B40E-19E8B397DAE0}">
      <dgm:prSet/>
      <dgm:spPr/>
      <dgm:t>
        <a:bodyPr/>
        <a:lstStyle/>
        <a:p>
          <a:pPr rtl="0"/>
          <a:r>
            <a:rPr lang="en-US" dirty="0"/>
            <a:t>What is the programmable thermostat penetration rate?</a:t>
          </a:r>
        </a:p>
      </dgm:t>
    </dgm:pt>
    <dgm:pt modelId="{802F15F2-FB03-42C0-AAFD-5FB2385B7057}" type="parTrans" cxnId="{94D4F303-A858-443A-A332-351C2D79D912}">
      <dgm:prSet/>
      <dgm:spPr/>
      <dgm:t>
        <a:bodyPr/>
        <a:lstStyle/>
        <a:p>
          <a:endParaRPr lang="en-US"/>
        </a:p>
      </dgm:t>
    </dgm:pt>
    <dgm:pt modelId="{5BFDF583-7FBB-4E8A-A248-D433CB9A7536}" type="sibTrans" cxnId="{94D4F303-A858-443A-A332-351C2D79D912}">
      <dgm:prSet/>
      <dgm:spPr/>
      <dgm:t>
        <a:bodyPr/>
        <a:lstStyle/>
        <a:p>
          <a:endParaRPr lang="en-US"/>
        </a:p>
      </dgm:t>
    </dgm:pt>
    <dgm:pt modelId="{E01883EC-E1CC-4382-8A88-577AA82447BA}">
      <dgm:prSet/>
      <dgm:spPr/>
      <dgm:t>
        <a:bodyPr/>
        <a:lstStyle/>
        <a:p>
          <a:pPr rtl="0"/>
          <a:r>
            <a:rPr lang="en-US" dirty="0"/>
            <a:t>Are programmable thermostats programmed for setback when away or asleep?</a:t>
          </a:r>
        </a:p>
      </dgm:t>
    </dgm:pt>
    <dgm:pt modelId="{1A9B1FBD-1418-48BA-968B-81928DF371E9}" type="parTrans" cxnId="{425DC5DA-6F9E-4047-87DA-0AA2F9B5F093}">
      <dgm:prSet/>
      <dgm:spPr/>
      <dgm:t>
        <a:bodyPr/>
        <a:lstStyle/>
        <a:p>
          <a:endParaRPr lang="en-US"/>
        </a:p>
      </dgm:t>
    </dgm:pt>
    <dgm:pt modelId="{FBBB79D0-12DC-47A5-891D-99C819F11384}" type="sibTrans" cxnId="{425DC5DA-6F9E-4047-87DA-0AA2F9B5F093}">
      <dgm:prSet/>
      <dgm:spPr/>
      <dgm:t>
        <a:bodyPr/>
        <a:lstStyle/>
        <a:p>
          <a:endParaRPr lang="en-US"/>
        </a:p>
      </dgm:t>
    </dgm:pt>
    <dgm:pt modelId="{EAE9C5BC-AA8D-4D4A-B5AB-627D69D4FB70}">
      <dgm:prSet/>
      <dgm:spPr/>
      <dgm:t>
        <a:bodyPr/>
        <a:lstStyle/>
        <a:p>
          <a:pPr rtl="0"/>
          <a:r>
            <a:rPr lang="en-US" dirty="0"/>
            <a:t>Do manual thermostat owners consistently practice manual setback?</a:t>
          </a:r>
        </a:p>
      </dgm:t>
    </dgm:pt>
    <dgm:pt modelId="{DADBFC5E-8E80-48CF-8FCA-192B4DB40048}" type="parTrans" cxnId="{834155C0-8345-4997-8989-7CB830768455}">
      <dgm:prSet/>
      <dgm:spPr/>
      <dgm:t>
        <a:bodyPr/>
        <a:lstStyle/>
        <a:p>
          <a:endParaRPr lang="en-US"/>
        </a:p>
      </dgm:t>
    </dgm:pt>
    <dgm:pt modelId="{641A7ECD-E179-45C5-A51B-19F22C384AF8}" type="sibTrans" cxnId="{834155C0-8345-4997-8989-7CB830768455}">
      <dgm:prSet/>
      <dgm:spPr/>
      <dgm:t>
        <a:bodyPr/>
        <a:lstStyle/>
        <a:p>
          <a:endParaRPr lang="en-US"/>
        </a:p>
      </dgm:t>
    </dgm:pt>
    <dgm:pt modelId="{A5F57BDB-F2C6-436A-B08B-56F02F080EE0}">
      <dgm:prSet/>
      <dgm:spPr/>
      <dgm:t>
        <a:bodyPr/>
        <a:lstStyle/>
        <a:p>
          <a:pPr rtl="0"/>
          <a:r>
            <a:rPr lang="en-US" dirty="0"/>
            <a:t>What is the predicted use of smart thermostats?</a:t>
          </a:r>
        </a:p>
      </dgm:t>
    </dgm:pt>
    <dgm:pt modelId="{8DFE640F-46E8-416B-B501-FC5BB9FAFB38}" type="parTrans" cxnId="{1417E5C4-20B0-48C7-9841-B682197115ED}">
      <dgm:prSet/>
      <dgm:spPr/>
      <dgm:t>
        <a:bodyPr/>
        <a:lstStyle/>
        <a:p>
          <a:endParaRPr lang="en-US"/>
        </a:p>
      </dgm:t>
    </dgm:pt>
    <dgm:pt modelId="{841CC6A9-3BEA-4A6D-826E-3BAD512C69FF}" type="sibTrans" cxnId="{1417E5C4-20B0-48C7-9841-B682197115ED}">
      <dgm:prSet/>
      <dgm:spPr/>
      <dgm:t>
        <a:bodyPr/>
        <a:lstStyle/>
        <a:p>
          <a:endParaRPr lang="en-US"/>
        </a:p>
      </dgm:t>
    </dgm:pt>
    <dgm:pt modelId="{7DA2D7A1-6534-4C9D-84E6-82699C079B1E}" type="pres">
      <dgm:prSet presAssocID="{C5B9718D-AA64-4607-BB8F-C4264C29AC52}" presName="linear" presStyleCnt="0">
        <dgm:presLayoutVars>
          <dgm:dir/>
          <dgm:animLvl val="lvl"/>
          <dgm:resizeHandles val="exact"/>
        </dgm:presLayoutVars>
      </dgm:prSet>
      <dgm:spPr/>
    </dgm:pt>
    <dgm:pt modelId="{76DC4817-5A7E-4A3B-86AC-BA19BDACE2FB}" type="pres">
      <dgm:prSet presAssocID="{6ECCF24F-CA2D-4C4A-8B18-586EAD320F5E}" presName="parentLin" presStyleCnt="0"/>
      <dgm:spPr/>
    </dgm:pt>
    <dgm:pt modelId="{16C42F68-65EE-458A-ACCB-D017A19E4493}" type="pres">
      <dgm:prSet presAssocID="{6ECCF24F-CA2D-4C4A-8B18-586EAD320F5E}" presName="parentLeftMargin" presStyleLbl="node1" presStyleIdx="0" presStyleCnt="6"/>
      <dgm:spPr/>
    </dgm:pt>
    <dgm:pt modelId="{AA5EF196-1756-4B17-8F90-CDBB287B2609}" type="pres">
      <dgm:prSet presAssocID="{6ECCF24F-CA2D-4C4A-8B18-586EAD320F5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84D91BB-AE70-44C1-B564-AAD0AFEF2BF4}" type="pres">
      <dgm:prSet presAssocID="{6ECCF24F-CA2D-4C4A-8B18-586EAD320F5E}" presName="negativeSpace" presStyleCnt="0"/>
      <dgm:spPr/>
    </dgm:pt>
    <dgm:pt modelId="{F91A4482-C16F-44A0-81ED-915D60FED78D}" type="pres">
      <dgm:prSet presAssocID="{6ECCF24F-CA2D-4C4A-8B18-586EAD320F5E}" presName="childText" presStyleLbl="conFgAcc1" presStyleIdx="0" presStyleCnt="6">
        <dgm:presLayoutVars>
          <dgm:bulletEnabled val="1"/>
        </dgm:presLayoutVars>
      </dgm:prSet>
      <dgm:spPr/>
    </dgm:pt>
    <dgm:pt modelId="{C482486D-B6A9-493C-BB03-AD66ABC76967}" type="pres">
      <dgm:prSet presAssocID="{D42E1EFB-4555-477B-8037-31D810ACA366}" presName="spaceBetweenRectangles" presStyleCnt="0"/>
      <dgm:spPr/>
    </dgm:pt>
    <dgm:pt modelId="{A984BD48-ABCF-4546-BCDB-E8B4C205FFBB}" type="pres">
      <dgm:prSet presAssocID="{84FF7D6F-4CA8-4646-982A-2A8474CEF6A4}" presName="parentLin" presStyleCnt="0"/>
      <dgm:spPr/>
    </dgm:pt>
    <dgm:pt modelId="{48411C4D-134F-492C-9764-BBCFE32A4AC7}" type="pres">
      <dgm:prSet presAssocID="{84FF7D6F-4CA8-4646-982A-2A8474CEF6A4}" presName="parentLeftMargin" presStyleLbl="node1" presStyleIdx="0" presStyleCnt="6"/>
      <dgm:spPr/>
    </dgm:pt>
    <dgm:pt modelId="{54123168-C145-4620-833D-B5355F042D7F}" type="pres">
      <dgm:prSet presAssocID="{84FF7D6F-4CA8-4646-982A-2A8474CEF6A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CAAF157-395F-4D72-ADC1-E484DEAB7950}" type="pres">
      <dgm:prSet presAssocID="{84FF7D6F-4CA8-4646-982A-2A8474CEF6A4}" presName="negativeSpace" presStyleCnt="0"/>
      <dgm:spPr/>
    </dgm:pt>
    <dgm:pt modelId="{8250CBD5-EB14-4AE7-856D-6CEBF51A928A}" type="pres">
      <dgm:prSet presAssocID="{84FF7D6F-4CA8-4646-982A-2A8474CEF6A4}" presName="childText" presStyleLbl="conFgAcc1" presStyleIdx="1" presStyleCnt="6">
        <dgm:presLayoutVars>
          <dgm:bulletEnabled val="1"/>
        </dgm:presLayoutVars>
      </dgm:prSet>
      <dgm:spPr/>
    </dgm:pt>
    <dgm:pt modelId="{F887C9B4-2110-4157-9F84-6848B7ABBA9B}" type="pres">
      <dgm:prSet presAssocID="{2BEE8BBB-64F6-4C09-B952-D3D576472E1B}" presName="spaceBetweenRectangles" presStyleCnt="0"/>
      <dgm:spPr/>
    </dgm:pt>
    <dgm:pt modelId="{9DBE049D-BA20-4319-8A54-F6C8D13F449A}" type="pres">
      <dgm:prSet presAssocID="{42A1A049-61D0-4AED-B40E-19E8B397DAE0}" presName="parentLin" presStyleCnt="0"/>
      <dgm:spPr/>
    </dgm:pt>
    <dgm:pt modelId="{86144297-836D-42D4-8E3B-D25C0BF7CC96}" type="pres">
      <dgm:prSet presAssocID="{42A1A049-61D0-4AED-B40E-19E8B397DAE0}" presName="parentLeftMargin" presStyleLbl="node1" presStyleIdx="1" presStyleCnt="6"/>
      <dgm:spPr/>
    </dgm:pt>
    <dgm:pt modelId="{3AB25CDF-A4E2-42E1-B6F7-5F840138C5EF}" type="pres">
      <dgm:prSet presAssocID="{42A1A049-61D0-4AED-B40E-19E8B397DAE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C8A69A4-6AC2-4750-A665-4BEF852E293D}" type="pres">
      <dgm:prSet presAssocID="{42A1A049-61D0-4AED-B40E-19E8B397DAE0}" presName="negativeSpace" presStyleCnt="0"/>
      <dgm:spPr/>
    </dgm:pt>
    <dgm:pt modelId="{77D7EA0B-541A-42A6-B9B6-DDDAA5A93E87}" type="pres">
      <dgm:prSet presAssocID="{42A1A049-61D0-4AED-B40E-19E8B397DAE0}" presName="childText" presStyleLbl="conFgAcc1" presStyleIdx="2" presStyleCnt="6">
        <dgm:presLayoutVars>
          <dgm:bulletEnabled val="1"/>
        </dgm:presLayoutVars>
      </dgm:prSet>
      <dgm:spPr/>
    </dgm:pt>
    <dgm:pt modelId="{6DC9550E-8B38-4441-A263-357629E63DD5}" type="pres">
      <dgm:prSet presAssocID="{5BFDF583-7FBB-4E8A-A248-D433CB9A7536}" presName="spaceBetweenRectangles" presStyleCnt="0"/>
      <dgm:spPr/>
    </dgm:pt>
    <dgm:pt modelId="{4AC281FA-BB09-4948-A150-47A0C8BB09DD}" type="pres">
      <dgm:prSet presAssocID="{E01883EC-E1CC-4382-8A88-577AA82447BA}" presName="parentLin" presStyleCnt="0"/>
      <dgm:spPr/>
    </dgm:pt>
    <dgm:pt modelId="{369B4AA6-94EA-4A2F-8013-A94284E55EA5}" type="pres">
      <dgm:prSet presAssocID="{E01883EC-E1CC-4382-8A88-577AA82447BA}" presName="parentLeftMargin" presStyleLbl="node1" presStyleIdx="2" presStyleCnt="6"/>
      <dgm:spPr/>
    </dgm:pt>
    <dgm:pt modelId="{A9EB88D6-D1A9-40BA-B99F-D92C981ABCE8}" type="pres">
      <dgm:prSet presAssocID="{E01883EC-E1CC-4382-8A88-577AA82447B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EBFA498-3CD3-48E5-ACD4-CFFB65DE5B14}" type="pres">
      <dgm:prSet presAssocID="{E01883EC-E1CC-4382-8A88-577AA82447BA}" presName="negativeSpace" presStyleCnt="0"/>
      <dgm:spPr/>
    </dgm:pt>
    <dgm:pt modelId="{728CFDDF-620D-475A-A402-A5B814032A29}" type="pres">
      <dgm:prSet presAssocID="{E01883EC-E1CC-4382-8A88-577AA82447BA}" presName="childText" presStyleLbl="conFgAcc1" presStyleIdx="3" presStyleCnt="6">
        <dgm:presLayoutVars>
          <dgm:bulletEnabled val="1"/>
        </dgm:presLayoutVars>
      </dgm:prSet>
      <dgm:spPr/>
    </dgm:pt>
    <dgm:pt modelId="{60BAB934-4D56-4B46-9861-4972A02A4467}" type="pres">
      <dgm:prSet presAssocID="{FBBB79D0-12DC-47A5-891D-99C819F11384}" presName="spaceBetweenRectangles" presStyleCnt="0"/>
      <dgm:spPr/>
    </dgm:pt>
    <dgm:pt modelId="{B6CC24E1-4835-4139-9228-9511E8E8A697}" type="pres">
      <dgm:prSet presAssocID="{EAE9C5BC-AA8D-4D4A-B5AB-627D69D4FB70}" presName="parentLin" presStyleCnt="0"/>
      <dgm:spPr/>
    </dgm:pt>
    <dgm:pt modelId="{BE99660E-64AC-4186-B674-7307D96DEC74}" type="pres">
      <dgm:prSet presAssocID="{EAE9C5BC-AA8D-4D4A-B5AB-627D69D4FB70}" presName="parentLeftMargin" presStyleLbl="node1" presStyleIdx="3" presStyleCnt="6"/>
      <dgm:spPr/>
    </dgm:pt>
    <dgm:pt modelId="{1BFFDBFD-BEC3-4ED0-A2F4-5011D98B6176}" type="pres">
      <dgm:prSet presAssocID="{EAE9C5BC-AA8D-4D4A-B5AB-627D69D4FB7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5BA2784-F937-4F56-AE43-61ADE8BBF456}" type="pres">
      <dgm:prSet presAssocID="{EAE9C5BC-AA8D-4D4A-B5AB-627D69D4FB70}" presName="negativeSpace" presStyleCnt="0"/>
      <dgm:spPr/>
    </dgm:pt>
    <dgm:pt modelId="{038BAE57-E7E4-42FF-9AB5-32B3913B16B0}" type="pres">
      <dgm:prSet presAssocID="{EAE9C5BC-AA8D-4D4A-B5AB-627D69D4FB70}" presName="childText" presStyleLbl="conFgAcc1" presStyleIdx="4" presStyleCnt="6">
        <dgm:presLayoutVars>
          <dgm:bulletEnabled val="1"/>
        </dgm:presLayoutVars>
      </dgm:prSet>
      <dgm:spPr/>
    </dgm:pt>
    <dgm:pt modelId="{4ED393CC-B455-4713-822A-67F3C163D59F}" type="pres">
      <dgm:prSet presAssocID="{641A7ECD-E179-45C5-A51B-19F22C384AF8}" presName="spaceBetweenRectangles" presStyleCnt="0"/>
      <dgm:spPr/>
    </dgm:pt>
    <dgm:pt modelId="{BFCAA131-BF2A-4541-9145-B30507EC3718}" type="pres">
      <dgm:prSet presAssocID="{A5F57BDB-F2C6-436A-B08B-56F02F080EE0}" presName="parentLin" presStyleCnt="0"/>
      <dgm:spPr/>
    </dgm:pt>
    <dgm:pt modelId="{31794AF8-25EB-404F-A3AF-2BE28C93A073}" type="pres">
      <dgm:prSet presAssocID="{A5F57BDB-F2C6-436A-B08B-56F02F080EE0}" presName="parentLeftMargin" presStyleLbl="node1" presStyleIdx="4" presStyleCnt="6"/>
      <dgm:spPr/>
    </dgm:pt>
    <dgm:pt modelId="{C74F228C-37D5-42CF-B5E1-9FCB0863F099}" type="pres">
      <dgm:prSet presAssocID="{A5F57BDB-F2C6-436A-B08B-56F02F080EE0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3139910A-7606-41CF-95CB-522135E43177}" type="pres">
      <dgm:prSet presAssocID="{A5F57BDB-F2C6-436A-B08B-56F02F080EE0}" presName="negativeSpace" presStyleCnt="0"/>
      <dgm:spPr/>
    </dgm:pt>
    <dgm:pt modelId="{D93E8767-1629-4E64-8295-9A6B83291A20}" type="pres">
      <dgm:prSet presAssocID="{A5F57BDB-F2C6-436A-B08B-56F02F080EE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678F203-B6BB-40D1-9C55-5A7A22875ADE}" type="presOf" srcId="{84FF7D6F-4CA8-4646-982A-2A8474CEF6A4}" destId="{48411C4D-134F-492C-9764-BBCFE32A4AC7}" srcOrd="0" destOrd="0" presId="urn:microsoft.com/office/officeart/2005/8/layout/list1"/>
    <dgm:cxn modelId="{94D4F303-A858-443A-A332-351C2D79D912}" srcId="{C5B9718D-AA64-4607-BB8F-C4264C29AC52}" destId="{42A1A049-61D0-4AED-B40E-19E8B397DAE0}" srcOrd="2" destOrd="0" parTransId="{802F15F2-FB03-42C0-AAFD-5FB2385B7057}" sibTransId="{5BFDF583-7FBB-4E8A-A248-D433CB9A7536}"/>
    <dgm:cxn modelId="{819D3F0D-C563-49BD-93B8-4D714A5369D6}" type="presOf" srcId="{EAE9C5BC-AA8D-4D4A-B5AB-627D69D4FB70}" destId="{BE99660E-64AC-4186-B674-7307D96DEC74}" srcOrd="0" destOrd="0" presId="urn:microsoft.com/office/officeart/2005/8/layout/list1"/>
    <dgm:cxn modelId="{937A411F-18DE-4119-9283-AF828A8F73B4}" type="presOf" srcId="{42A1A049-61D0-4AED-B40E-19E8B397DAE0}" destId="{3AB25CDF-A4E2-42E1-B6F7-5F840138C5EF}" srcOrd="1" destOrd="0" presId="urn:microsoft.com/office/officeart/2005/8/layout/list1"/>
    <dgm:cxn modelId="{24D5B862-79E3-4100-8387-C9DE0DAC2163}" type="presOf" srcId="{E01883EC-E1CC-4382-8A88-577AA82447BA}" destId="{A9EB88D6-D1A9-40BA-B99F-D92C981ABCE8}" srcOrd="1" destOrd="0" presId="urn:microsoft.com/office/officeart/2005/8/layout/list1"/>
    <dgm:cxn modelId="{6984AF67-08B0-4A88-B6C3-42503074D0DC}" srcId="{C5B9718D-AA64-4607-BB8F-C4264C29AC52}" destId="{84FF7D6F-4CA8-4646-982A-2A8474CEF6A4}" srcOrd="1" destOrd="0" parTransId="{4F39F0C4-DE85-429F-B445-D185695EAA68}" sibTransId="{2BEE8BBB-64F6-4C09-B952-D3D576472E1B}"/>
    <dgm:cxn modelId="{000A5458-B256-4BE4-901C-F77C11A76A56}" type="presOf" srcId="{6ECCF24F-CA2D-4C4A-8B18-586EAD320F5E}" destId="{AA5EF196-1756-4B17-8F90-CDBB287B2609}" srcOrd="1" destOrd="0" presId="urn:microsoft.com/office/officeart/2005/8/layout/list1"/>
    <dgm:cxn modelId="{D5D08958-DEE7-4204-BD4E-F99E71A54AC5}" srcId="{C5B9718D-AA64-4607-BB8F-C4264C29AC52}" destId="{6ECCF24F-CA2D-4C4A-8B18-586EAD320F5E}" srcOrd="0" destOrd="0" parTransId="{44D5EBF7-291E-4B7B-ABF0-5EF2F5E29634}" sibTransId="{D42E1EFB-4555-477B-8037-31D810ACA366}"/>
    <dgm:cxn modelId="{390E979A-46C6-41F4-8B3D-0BA50911D810}" type="presOf" srcId="{6ECCF24F-CA2D-4C4A-8B18-586EAD320F5E}" destId="{16C42F68-65EE-458A-ACCB-D017A19E4493}" srcOrd="0" destOrd="0" presId="urn:microsoft.com/office/officeart/2005/8/layout/list1"/>
    <dgm:cxn modelId="{127EE89C-901E-489B-AEC4-D2B904ECA8F5}" type="presOf" srcId="{42A1A049-61D0-4AED-B40E-19E8B397DAE0}" destId="{86144297-836D-42D4-8E3B-D25C0BF7CC96}" srcOrd="0" destOrd="0" presId="urn:microsoft.com/office/officeart/2005/8/layout/list1"/>
    <dgm:cxn modelId="{2EDAABA8-1BB3-4AC9-A6F0-66D7F04D71EE}" type="presOf" srcId="{C5B9718D-AA64-4607-BB8F-C4264C29AC52}" destId="{7DA2D7A1-6534-4C9D-84E6-82699C079B1E}" srcOrd="0" destOrd="0" presId="urn:microsoft.com/office/officeart/2005/8/layout/list1"/>
    <dgm:cxn modelId="{1B756BBA-2A3A-4473-906E-673261E4C006}" type="presOf" srcId="{EAE9C5BC-AA8D-4D4A-B5AB-627D69D4FB70}" destId="{1BFFDBFD-BEC3-4ED0-A2F4-5011D98B6176}" srcOrd="1" destOrd="0" presId="urn:microsoft.com/office/officeart/2005/8/layout/list1"/>
    <dgm:cxn modelId="{43E8BCBA-F1D4-4DEE-80A6-21D34EB800F2}" type="presOf" srcId="{E01883EC-E1CC-4382-8A88-577AA82447BA}" destId="{369B4AA6-94EA-4A2F-8013-A94284E55EA5}" srcOrd="0" destOrd="0" presId="urn:microsoft.com/office/officeart/2005/8/layout/list1"/>
    <dgm:cxn modelId="{834155C0-8345-4997-8989-7CB830768455}" srcId="{C5B9718D-AA64-4607-BB8F-C4264C29AC52}" destId="{EAE9C5BC-AA8D-4D4A-B5AB-627D69D4FB70}" srcOrd="4" destOrd="0" parTransId="{DADBFC5E-8E80-48CF-8FCA-192B4DB40048}" sibTransId="{641A7ECD-E179-45C5-A51B-19F22C384AF8}"/>
    <dgm:cxn modelId="{1417E5C4-20B0-48C7-9841-B682197115ED}" srcId="{C5B9718D-AA64-4607-BB8F-C4264C29AC52}" destId="{A5F57BDB-F2C6-436A-B08B-56F02F080EE0}" srcOrd="5" destOrd="0" parTransId="{8DFE640F-46E8-416B-B501-FC5BB9FAFB38}" sibTransId="{841CC6A9-3BEA-4A6D-826E-3BAD512C69FF}"/>
    <dgm:cxn modelId="{393EE9CF-A34A-416F-BC6E-271A5F941524}" type="presOf" srcId="{84FF7D6F-4CA8-4646-982A-2A8474CEF6A4}" destId="{54123168-C145-4620-833D-B5355F042D7F}" srcOrd="1" destOrd="0" presId="urn:microsoft.com/office/officeart/2005/8/layout/list1"/>
    <dgm:cxn modelId="{2FFE59DA-A755-44EE-AC36-FB7433B907B2}" type="presOf" srcId="{A5F57BDB-F2C6-436A-B08B-56F02F080EE0}" destId="{C74F228C-37D5-42CF-B5E1-9FCB0863F099}" srcOrd="1" destOrd="0" presId="urn:microsoft.com/office/officeart/2005/8/layout/list1"/>
    <dgm:cxn modelId="{425DC5DA-6F9E-4047-87DA-0AA2F9B5F093}" srcId="{C5B9718D-AA64-4607-BB8F-C4264C29AC52}" destId="{E01883EC-E1CC-4382-8A88-577AA82447BA}" srcOrd="3" destOrd="0" parTransId="{1A9B1FBD-1418-48BA-968B-81928DF371E9}" sibTransId="{FBBB79D0-12DC-47A5-891D-99C819F11384}"/>
    <dgm:cxn modelId="{568192DE-D7B7-4D68-A76D-F41B4AC612B2}" type="presOf" srcId="{A5F57BDB-F2C6-436A-B08B-56F02F080EE0}" destId="{31794AF8-25EB-404F-A3AF-2BE28C93A073}" srcOrd="0" destOrd="0" presId="urn:microsoft.com/office/officeart/2005/8/layout/list1"/>
    <dgm:cxn modelId="{2DE53F40-115A-4819-9611-CE1C3FF778A7}" type="presParOf" srcId="{7DA2D7A1-6534-4C9D-84E6-82699C079B1E}" destId="{76DC4817-5A7E-4A3B-86AC-BA19BDACE2FB}" srcOrd="0" destOrd="0" presId="urn:microsoft.com/office/officeart/2005/8/layout/list1"/>
    <dgm:cxn modelId="{50C7105A-95CF-4E93-B967-C098F05D000B}" type="presParOf" srcId="{76DC4817-5A7E-4A3B-86AC-BA19BDACE2FB}" destId="{16C42F68-65EE-458A-ACCB-D017A19E4493}" srcOrd="0" destOrd="0" presId="urn:microsoft.com/office/officeart/2005/8/layout/list1"/>
    <dgm:cxn modelId="{827CDBCE-7947-43A1-9C09-99580F33AB0C}" type="presParOf" srcId="{76DC4817-5A7E-4A3B-86AC-BA19BDACE2FB}" destId="{AA5EF196-1756-4B17-8F90-CDBB287B2609}" srcOrd="1" destOrd="0" presId="urn:microsoft.com/office/officeart/2005/8/layout/list1"/>
    <dgm:cxn modelId="{07E1336C-6308-488B-A157-EAE5745497ED}" type="presParOf" srcId="{7DA2D7A1-6534-4C9D-84E6-82699C079B1E}" destId="{884D91BB-AE70-44C1-B564-AAD0AFEF2BF4}" srcOrd="1" destOrd="0" presId="urn:microsoft.com/office/officeart/2005/8/layout/list1"/>
    <dgm:cxn modelId="{48865698-ABDA-4598-B471-72CC4EA1E39A}" type="presParOf" srcId="{7DA2D7A1-6534-4C9D-84E6-82699C079B1E}" destId="{F91A4482-C16F-44A0-81ED-915D60FED78D}" srcOrd="2" destOrd="0" presId="urn:microsoft.com/office/officeart/2005/8/layout/list1"/>
    <dgm:cxn modelId="{1187AFAC-145E-4653-A834-B2FAA9584038}" type="presParOf" srcId="{7DA2D7A1-6534-4C9D-84E6-82699C079B1E}" destId="{C482486D-B6A9-493C-BB03-AD66ABC76967}" srcOrd="3" destOrd="0" presId="urn:microsoft.com/office/officeart/2005/8/layout/list1"/>
    <dgm:cxn modelId="{427EFD82-B1CA-4E7B-9165-60D7B1A268ED}" type="presParOf" srcId="{7DA2D7A1-6534-4C9D-84E6-82699C079B1E}" destId="{A984BD48-ABCF-4546-BCDB-E8B4C205FFBB}" srcOrd="4" destOrd="0" presId="urn:microsoft.com/office/officeart/2005/8/layout/list1"/>
    <dgm:cxn modelId="{247F0C20-0B37-42AD-BD47-471231CE4344}" type="presParOf" srcId="{A984BD48-ABCF-4546-BCDB-E8B4C205FFBB}" destId="{48411C4D-134F-492C-9764-BBCFE32A4AC7}" srcOrd="0" destOrd="0" presId="urn:microsoft.com/office/officeart/2005/8/layout/list1"/>
    <dgm:cxn modelId="{755072BC-33EA-498D-918D-203C77C35451}" type="presParOf" srcId="{A984BD48-ABCF-4546-BCDB-E8B4C205FFBB}" destId="{54123168-C145-4620-833D-B5355F042D7F}" srcOrd="1" destOrd="0" presId="urn:microsoft.com/office/officeart/2005/8/layout/list1"/>
    <dgm:cxn modelId="{2B1F07AE-8A0C-4B3B-8F7A-660A139C6D8B}" type="presParOf" srcId="{7DA2D7A1-6534-4C9D-84E6-82699C079B1E}" destId="{0CAAF157-395F-4D72-ADC1-E484DEAB7950}" srcOrd="5" destOrd="0" presId="urn:microsoft.com/office/officeart/2005/8/layout/list1"/>
    <dgm:cxn modelId="{52FF53F6-FE58-4EAC-AE15-4C724A4ECDD3}" type="presParOf" srcId="{7DA2D7A1-6534-4C9D-84E6-82699C079B1E}" destId="{8250CBD5-EB14-4AE7-856D-6CEBF51A928A}" srcOrd="6" destOrd="0" presId="urn:microsoft.com/office/officeart/2005/8/layout/list1"/>
    <dgm:cxn modelId="{AC090391-CF0F-4FFE-A7DB-7293236F6683}" type="presParOf" srcId="{7DA2D7A1-6534-4C9D-84E6-82699C079B1E}" destId="{F887C9B4-2110-4157-9F84-6848B7ABBA9B}" srcOrd="7" destOrd="0" presId="urn:microsoft.com/office/officeart/2005/8/layout/list1"/>
    <dgm:cxn modelId="{FDF7AC4D-4E26-4790-8BCE-9D418596E3C3}" type="presParOf" srcId="{7DA2D7A1-6534-4C9D-84E6-82699C079B1E}" destId="{9DBE049D-BA20-4319-8A54-F6C8D13F449A}" srcOrd="8" destOrd="0" presId="urn:microsoft.com/office/officeart/2005/8/layout/list1"/>
    <dgm:cxn modelId="{4912E18E-F432-4FEF-BF02-C04A808A005D}" type="presParOf" srcId="{9DBE049D-BA20-4319-8A54-F6C8D13F449A}" destId="{86144297-836D-42D4-8E3B-D25C0BF7CC96}" srcOrd="0" destOrd="0" presId="urn:microsoft.com/office/officeart/2005/8/layout/list1"/>
    <dgm:cxn modelId="{23721090-BAC1-41BF-B638-E297F4F0C50B}" type="presParOf" srcId="{9DBE049D-BA20-4319-8A54-F6C8D13F449A}" destId="{3AB25CDF-A4E2-42E1-B6F7-5F840138C5EF}" srcOrd="1" destOrd="0" presId="urn:microsoft.com/office/officeart/2005/8/layout/list1"/>
    <dgm:cxn modelId="{1FEDC948-CE78-4842-8E83-91C544F0932C}" type="presParOf" srcId="{7DA2D7A1-6534-4C9D-84E6-82699C079B1E}" destId="{7C8A69A4-6AC2-4750-A665-4BEF852E293D}" srcOrd="9" destOrd="0" presId="urn:microsoft.com/office/officeart/2005/8/layout/list1"/>
    <dgm:cxn modelId="{9B4FE85C-D6F3-4F31-862F-0753CD3FD72A}" type="presParOf" srcId="{7DA2D7A1-6534-4C9D-84E6-82699C079B1E}" destId="{77D7EA0B-541A-42A6-B9B6-DDDAA5A93E87}" srcOrd="10" destOrd="0" presId="urn:microsoft.com/office/officeart/2005/8/layout/list1"/>
    <dgm:cxn modelId="{10E20FF2-6B1B-4D2D-94CE-1243AD11C249}" type="presParOf" srcId="{7DA2D7A1-6534-4C9D-84E6-82699C079B1E}" destId="{6DC9550E-8B38-4441-A263-357629E63DD5}" srcOrd="11" destOrd="0" presId="urn:microsoft.com/office/officeart/2005/8/layout/list1"/>
    <dgm:cxn modelId="{0A626E8A-8034-412D-8187-6601853403D7}" type="presParOf" srcId="{7DA2D7A1-6534-4C9D-84E6-82699C079B1E}" destId="{4AC281FA-BB09-4948-A150-47A0C8BB09DD}" srcOrd="12" destOrd="0" presId="urn:microsoft.com/office/officeart/2005/8/layout/list1"/>
    <dgm:cxn modelId="{C240BA70-A3C1-4DB5-BDED-F72EE8DD3674}" type="presParOf" srcId="{4AC281FA-BB09-4948-A150-47A0C8BB09DD}" destId="{369B4AA6-94EA-4A2F-8013-A94284E55EA5}" srcOrd="0" destOrd="0" presId="urn:microsoft.com/office/officeart/2005/8/layout/list1"/>
    <dgm:cxn modelId="{4E699A15-FE31-46D2-A915-CD399E539D57}" type="presParOf" srcId="{4AC281FA-BB09-4948-A150-47A0C8BB09DD}" destId="{A9EB88D6-D1A9-40BA-B99F-D92C981ABCE8}" srcOrd="1" destOrd="0" presId="urn:microsoft.com/office/officeart/2005/8/layout/list1"/>
    <dgm:cxn modelId="{9061DCFE-2279-4F29-BF94-C52B9D880775}" type="presParOf" srcId="{7DA2D7A1-6534-4C9D-84E6-82699C079B1E}" destId="{7EBFA498-3CD3-48E5-ACD4-CFFB65DE5B14}" srcOrd="13" destOrd="0" presId="urn:microsoft.com/office/officeart/2005/8/layout/list1"/>
    <dgm:cxn modelId="{B2CCBA37-D9B9-4689-A72F-03F796832EBD}" type="presParOf" srcId="{7DA2D7A1-6534-4C9D-84E6-82699C079B1E}" destId="{728CFDDF-620D-475A-A402-A5B814032A29}" srcOrd="14" destOrd="0" presId="urn:microsoft.com/office/officeart/2005/8/layout/list1"/>
    <dgm:cxn modelId="{31AE5426-901B-440E-B378-54F067C019F2}" type="presParOf" srcId="{7DA2D7A1-6534-4C9D-84E6-82699C079B1E}" destId="{60BAB934-4D56-4B46-9861-4972A02A4467}" srcOrd="15" destOrd="0" presId="urn:microsoft.com/office/officeart/2005/8/layout/list1"/>
    <dgm:cxn modelId="{EFEEC0BD-E722-46A2-9797-B5220CD8569B}" type="presParOf" srcId="{7DA2D7A1-6534-4C9D-84E6-82699C079B1E}" destId="{B6CC24E1-4835-4139-9228-9511E8E8A697}" srcOrd="16" destOrd="0" presId="urn:microsoft.com/office/officeart/2005/8/layout/list1"/>
    <dgm:cxn modelId="{893DAAE0-2B12-4C51-8FAC-2B6AE955E905}" type="presParOf" srcId="{B6CC24E1-4835-4139-9228-9511E8E8A697}" destId="{BE99660E-64AC-4186-B674-7307D96DEC74}" srcOrd="0" destOrd="0" presId="urn:microsoft.com/office/officeart/2005/8/layout/list1"/>
    <dgm:cxn modelId="{4D7E4076-64AB-4A0A-B9A0-C450343F1C03}" type="presParOf" srcId="{B6CC24E1-4835-4139-9228-9511E8E8A697}" destId="{1BFFDBFD-BEC3-4ED0-A2F4-5011D98B6176}" srcOrd="1" destOrd="0" presId="urn:microsoft.com/office/officeart/2005/8/layout/list1"/>
    <dgm:cxn modelId="{BDC4974A-CD90-4BB1-8A39-6BF872FEB329}" type="presParOf" srcId="{7DA2D7A1-6534-4C9D-84E6-82699C079B1E}" destId="{C5BA2784-F937-4F56-AE43-61ADE8BBF456}" srcOrd="17" destOrd="0" presId="urn:microsoft.com/office/officeart/2005/8/layout/list1"/>
    <dgm:cxn modelId="{ABFAE09F-A9B7-421E-A9D5-EE2050664414}" type="presParOf" srcId="{7DA2D7A1-6534-4C9D-84E6-82699C079B1E}" destId="{038BAE57-E7E4-42FF-9AB5-32B3913B16B0}" srcOrd="18" destOrd="0" presId="urn:microsoft.com/office/officeart/2005/8/layout/list1"/>
    <dgm:cxn modelId="{47BFA282-3E3D-4DF6-BD98-4DB5305580C6}" type="presParOf" srcId="{7DA2D7A1-6534-4C9D-84E6-82699C079B1E}" destId="{4ED393CC-B455-4713-822A-67F3C163D59F}" srcOrd="19" destOrd="0" presId="urn:microsoft.com/office/officeart/2005/8/layout/list1"/>
    <dgm:cxn modelId="{0F71CB2F-1565-4423-8D3A-54279C83F02F}" type="presParOf" srcId="{7DA2D7A1-6534-4C9D-84E6-82699C079B1E}" destId="{BFCAA131-BF2A-4541-9145-B30507EC3718}" srcOrd="20" destOrd="0" presId="urn:microsoft.com/office/officeart/2005/8/layout/list1"/>
    <dgm:cxn modelId="{3049CDD7-46B3-45EA-8354-39D0B979C98B}" type="presParOf" srcId="{BFCAA131-BF2A-4541-9145-B30507EC3718}" destId="{31794AF8-25EB-404F-A3AF-2BE28C93A073}" srcOrd="0" destOrd="0" presId="urn:microsoft.com/office/officeart/2005/8/layout/list1"/>
    <dgm:cxn modelId="{04F8BC78-8BC2-4048-8846-391B75F19A58}" type="presParOf" srcId="{BFCAA131-BF2A-4541-9145-B30507EC3718}" destId="{C74F228C-37D5-42CF-B5E1-9FCB0863F099}" srcOrd="1" destOrd="0" presId="urn:microsoft.com/office/officeart/2005/8/layout/list1"/>
    <dgm:cxn modelId="{57AF4115-CEDD-46EA-87BE-534DED82F8D6}" type="presParOf" srcId="{7DA2D7A1-6534-4C9D-84E6-82699C079B1E}" destId="{3139910A-7606-41CF-95CB-522135E43177}" srcOrd="21" destOrd="0" presId="urn:microsoft.com/office/officeart/2005/8/layout/list1"/>
    <dgm:cxn modelId="{C4E65FBC-BB48-4347-848F-17BC740DDC33}" type="presParOf" srcId="{7DA2D7A1-6534-4C9D-84E6-82699C079B1E}" destId="{D93E8767-1629-4E64-8295-9A6B83291A2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CBBB93-9361-4423-BAAE-04D78C47FF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D83DC7-2A10-4152-9590-C5AD99069FF5}">
      <dgm:prSet/>
      <dgm:spPr/>
      <dgm:t>
        <a:bodyPr/>
        <a:lstStyle/>
        <a:p>
          <a:pPr rtl="0"/>
          <a:r>
            <a:rPr lang="en-US" dirty="0"/>
            <a:t>Technological Aptitude</a:t>
          </a:r>
        </a:p>
      </dgm:t>
    </dgm:pt>
    <dgm:pt modelId="{216FA8E2-F0FB-4DFB-871D-2324FACFA47C}" type="parTrans" cxnId="{784F846D-DDB7-4633-AAAE-282706FEC8F0}">
      <dgm:prSet/>
      <dgm:spPr/>
      <dgm:t>
        <a:bodyPr/>
        <a:lstStyle/>
        <a:p>
          <a:endParaRPr lang="en-US"/>
        </a:p>
      </dgm:t>
    </dgm:pt>
    <dgm:pt modelId="{0D1E39C5-4E02-4701-B367-844D65DA244D}" type="sibTrans" cxnId="{784F846D-DDB7-4633-AAAE-282706FEC8F0}">
      <dgm:prSet/>
      <dgm:spPr/>
      <dgm:t>
        <a:bodyPr/>
        <a:lstStyle/>
        <a:p>
          <a:endParaRPr lang="en-US"/>
        </a:p>
      </dgm:t>
    </dgm:pt>
    <dgm:pt modelId="{28A69FB3-501C-43F1-8FB4-750A2EFF102A}">
      <dgm:prSet/>
      <dgm:spPr/>
      <dgm:t>
        <a:bodyPr/>
        <a:lstStyle/>
        <a:p>
          <a:pPr rtl="0"/>
          <a:r>
            <a:rPr lang="en-US" dirty="0"/>
            <a:t>Existing Equipment</a:t>
          </a:r>
        </a:p>
      </dgm:t>
    </dgm:pt>
    <dgm:pt modelId="{581FEA78-116B-4099-8A82-841E0A6508D1}" type="parTrans" cxnId="{0B2AA62C-029B-4625-8BEB-01A9090CC936}">
      <dgm:prSet/>
      <dgm:spPr/>
      <dgm:t>
        <a:bodyPr/>
        <a:lstStyle/>
        <a:p>
          <a:endParaRPr lang="en-US"/>
        </a:p>
      </dgm:t>
    </dgm:pt>
    <dgm:pt modelId="{EB0E3197-9B73-46BC-8EA5-616E621BE59E}" type="sibTrans" cxnId="{0B2AA62C-029B-4625-8BEB-01A9090CC936}">
      <dgm:prSet/>
      <dgm:spPr/>
      <dgm:t>
        <a:bodyPr/>
        <a:lstStyle/>
        <a:p>
          <a:endParaRPr lang="en-US"/>
        </a:p>
      </dgm:t>
    </dgm:pt>
    <dgm:pt modelId="{ED81C1D0-0024-45B5-AB3C-B06D5D26DB43}">
      <dgm:prSet/>
      <dgm:spPr/>
      <dgm:t>
        <a:bodyPr/>
        <a:lstStyle/>
        <a:p>
          <a:pPr rtl="0"/>
          <a:r>
            <a:rPr lang="en-US" dirty="0"/>
            <a:t>Behaviors</a:t>
          </a:r>
        </a:p>
      </dgm:t>
    </dgm:pt>
    <dgm:pt modelId="{F1424E4E-FCED-454E-9196-829CB0AE000F}" type="parTrans" cxnId="{9373076C-E27D-44BD-ACF7-846DA7FF027A}">
      <dgm:prSet/>
      <dgm:spPr/>
      <dgm:t>
        <a:bodyPr/>
        <a:lstStyle/>
        <a:p>
          <a:endParaRPr lang="en-US"/>
        </a:p>
      </dgm:t>
    </dgm:pt>
    <dgm:pt modelId="{3E3E00F2-7903-45A9-B8E6-E463A2C2B351}" type="sibTrans" cxnId="{9373076C-E27D-44BD-ACF7-846DA7FF027A}">
      <dgm:prSet/>
      <dgm:spPr/>
      <dgm:t>
        <a:bodyPr/>
        <a:lstStyle/>
        <a:p>
          <a:endParaRPr lang="en-US"/>
        </a:p>
      </dgm:t>
    </dgm:pt>
    <dgm:pt modelId="{1883E3B4-417E-408F-AC58-C098FE82E035}">
      <dgm:prSet/>
      <dgm:spPr/>
      <dgm:t>
        <a:bodyPr/>
        <a:lstStyle/>
        <a:p>
          <a:pPr rtl="0"/>
          <a:r>
            <a:rPr lang="en-US" dirty="0"/>
            <a:t>70% use computers once or more pre day</a:t>
          </a:r>
        </a:p>
      </dgm:t>
    </dgm:pt>
    <dgm:pt modelId="{F9EE9BCA-C11E-42BD-AD5A-97B30A93E060}" type="parTrans" cxnId="{EF85E828-32EE-48F9-9099-BBEB7AF462AE}">
      <dgm:prSet/>
      <dgm:spPr/>
      <dgm:t>
        <a:bodyPr/>
        <a:lstStyle/>
        <a:p>
          <a:endParaRPr lang="en-US"/>
        </a:p>
      </dgm:t>
    </dgm:pt>
    <dgm:pt modelId="{19ED7199-AE47-4A34-ABA6-3DE15D7CEB18}" type="sibTrans" cxnId="{EF85E828-32EE-48F9-9099-BBEB7AF462AE}">
      <dgm:prSet/>
      <dgm:spPr/>
      <dgm:t>
        <a:bodyPr/>
        <a:lstStyle/>
        <a:p>
          <a:endParaRPr lang="en-US"/>
        </a:p>
      </dgm:t>
    </dgm:pt>
    <dgm:pt modelId="{DC8801B5-F8FF-4BD9-92D2-87FED243ECEE}">
      <dgm:prSet/>
      <dgm:spPr/>
      <dgm:t>
        <a:bodyPr/>
        <a:lstStyle/>
        <a:p>
          <a:pPr rtl="0"/>
          <a:r>
            <a:rPr lang="en-US" dirty="0"/>
            <a:t>74% had both </a:t>
          </a:r>
          <a:r>
            <a:rPr lang="en-US" dirty="0" err="1"/>
            <a:t>wi-fi</a:t>
          </a:r>
          <a:r>
            <a:rPr lang="en-US" dirty="0"/>
            <a:t> and smart phone/tablet</a:t>
          </a:r>
        </a:p>
      </dgm:t>
    </dgm:pt>
    <dgm:pt modelId="{8ACB957D-4995-4993-A823-6B03E8BB2257}" type="parTrans" cxnId="{3CEC3306-BF1B-482C-880E-2A987A4F3BB5}">
      <dgm:prSet/>
      <dgm:spPr/>
      <dgm:t>
        <a:bodyPr/>
        <a:lstStyle/>
        <a:p>
          <a:endParaRPr lang="en-US"/>
        </a:p>
      </dgm:t>
    </dgm:pt>
    <dgm:pt modelId="{D9795DC7-D80D-4C2F-990F-FCD17097CD15}" type="sibTrans" cxnId="{3CEC3306-BF1B-482C-880E-2A987A4F3BB5}">
      <dgm:prSet/>
      <dgm:spPr/>
      <dgm:t>
        <a:bodyPr/>
        <a:lstStyle/>
        <a:p>
          <a:endParaRPr lang="en-US"/>
        </a:p>
      </dgm:t>
    </dgm:pt>
    <dgm:pt modelId="{B6458702-A3E5-43D0-9B17-D672989899F7}">
      <dgm:prSet/>
      <dgm:spPr/>
      <dgm:t>
        <a:bodyPr/>
        <a:lstStyle/>
        <a:p>
          <a:pPr rtl="0"/>
          <a:r>
            <a:rPr lang="en-US" dirty="0"/>
            <a:t>57% had regular times of day when no one was home</a:t>
          </a:r>
        </a:p>
      </dgm:t>
    </dgm:pt>
    <dgm:pt modelId="{AF3B6D75-9C23-4936-8A6E-6F2F47F62FA8}" type="parTrans" cxnId="{000F5FCA-4DC3-4C8C-A768-6BD33EFA3820}">
      <dgm:prSet/>
      <dgm:spPr/>
      <dgm:t>
        <a:bodyPr/>
        <a:lstStyle/>
        <a:p>
          <a:endParaRPr lang="en-US"/>
        </a:p>
      </dgm:t>
    </dgm:pt>
    <dgm:pt modelId="{53E23B31-E293-4BE1-A0F4-FC0C9C8615EC}" type="sibTrans" cxnId="{000F5FCA-4DC3-4C8C-A768-6BD33EFA3820}">
      <dgm:prSet/>
      <dgm:spPr/>
      <dgm:t>
        <a:bodyPr/>
        <a:lstStyle/>
        <a:p>
          <a:endParaRPr lang="en-US"/>
        </a:p>
      </dgm:t>
    </dgm:pt>
    <dgm:pt modelId="{9CDE8857-6741-45F0-87B4-D855C1348BF2}">
      <dgm:prSet/>
      <dgm:spPr/>
      <dgm:t>
        <a:bodyPr/>
        <a:lstStyle/>
        <a:p>
          <a:pPr rtl="0"/>
          <a:r>
            <a:rPr lang="en-US" dirty="0"/>
            <a:t>But several had pets in the home at all times</a:t>
          </a:r>
        </a:p>
      </dgm:t>
    </dgm:pt>
    <dgm:pt modelId="{A75469A3-EB7B-4ECD-A82A-8F54EC941D9C}" type="parTrans" cxnId="{814FC3FF-9458-4D7A-BD80-B60CA1813F7C}">
      <dgm:prSet/>
      <dgm:spPr/>
      <dgm:t>
        <a:bodyPr/>
        <a:lstStyle/>
        <a:p>
          <a:endParaRPr lang="en-US"/>
        </a:p>
      </dgm:t>
    </dgm:pt>
    <dgm:pt modelId="{D76AE439-166A-42C2-867C-0F2552ED7070}" type="sibTrans" cxnId="{814FC3FF-9458-4D7A-BD80-B60CA1813F7C}">
      <dgm:prSet/>
      <dgm:spPr/>
      <dgm:t>
        <a:bodyPr/>
        <a:lstStyle/>
        <a:p>
          <a:endParaRPr lang="en-US"/>
        </a:p>
      </dgm:t>
    </dgm:pt>
    <dgm:pt modelId="{BF34B398-C763-4317-AE15-FE8D2C656B8A}" type="pres">
      <dgm:prSet presAssocID="{E3CBBB93-9361-4423-BAAE-04D78C47FFE4}" presName="linear" presStyleCnt="0">
        <dgm:presLayoutVars>
          <dgm:animLvl val="lvl"/>
          <dgm:resizeHandles val="exact"/>
        </dgm:presLayoutVars>
      </dgm:prSet>
      <dgm:spPr/>
    </dgm:pt>
    <dgm:pt modelId="{6A8D29B6-FB56-4BB7-9D2B-5F388BE9F83D}" type="pres">
      <dgm:prSet presAssocID="{6CD83DC7-2A10-4152-9590-C5AD99069FF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6549C41-F71B-4666-B609-76ABE6DD68ED}" type="pres">
      <dgm:prSet presAssocID="{6CD83DC7-2A10-4152-9590-C5AD99069FF5}" presName="childText" presStyleLbl="revTx" presStyleIdx="0" presStyleCnt="3">
        <dgm:presLayoutVars>
          <dgm:bulletEnabled val="1"/>
        </dgm:presLayoutVars>
      </dgm:prSet>
      <dgm:spPr/>
    </dgm:pt>
    <dgm:pt modelId="{F5D63D5C-1BF8-4F46-B7B8-0A17477411E0}" type="pres">
      <dgm:prSet presAssocID="{28A69FB3-501C-43F1-8FB4-750A2EFF102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B77F682-0AD0-46EF-A2F3-492592A0CEC9}" type="pres">
      <dgm:prSet presAssocID="{28A69FB3-501C-43F1-8FB4-750A2EFF102A}" presName="childText" presStyleLbl="revTx" presStyleIdx="1" presStyleCnt="3">
        <dgm:presLayoutVars>
          <dgm:bulletEnabled val="1"/>
        </dgm:presLayoutVars>
      </dgm:prSet>
      <dgm:spPr/>
    </dgm:pt>
    <dgm:pt modelId="{961C1CE5-B679-44A8-B691-9A302EEDAC4B}" type="pres">
      <dgm:prSet presAssocID="{ED81C1D0-0024-45B5-AB3C-B06D5D26DB4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B673B83-C126-4C89-94D2-44A2DD303ABF}" type="pres">
      <dgm:prSet presAssocID="{ED81C1D0-0024-45B5-AB3C-B06D5D26DB4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3C0C100-8EE9-4739-8F4A-E808265C1F5F}" type="presOf" srcId="{B6458702-A3E5-43D0-9B17-D672989899F7}" destId="{6B673B83-C126-4C89-94D2-44A2DD303ABF}" srcOrd="0" destOrd="0" presId="urn:microsoft.com/office/officeart/2005/8/layout/vList2"/>
    <dgm:cxn modelId="{3CEC3306-BF1B-482C-880E-2A987A4F3BB5}" srcId="{28A69FB3-501C-43F1-8FB4-750A2EFF102A}" destId="{DC8801B5-F8FF-4BD9-92D2-87FED243ECEE}" srcOrd="0" destOrd="0" parTransId="{8ACB957D-4995-4993-A823-6B03E8BB2257}" sibTransId="{D9795DC7-D80D-4C2F-990F-FCD17097CD15}"/>
    <dgm:cxn modelId="{095A091E-877F-4522-B775-0B459BD1A7A2}" type="presOf" srcId="{28A69FB3-501C-43F1-8FB4-750A2EFF102A}" destId="{F5D63D5C-1BF8-4F46-B7B8-0A17477411E0}" srcOrd="0" destOrd="0" presId="urn:microsoft.com/office/officeart/2005/8/layout/vList2"/>
    <dgm:cxn modelId="{B0A8C728-3EF1-4647-83AF-E10EFA4D52AF}" type="presOf" srcId="{ED81C1D0-0024-45B5-AB3C-B06D5D26DB43}" destId="{961C1CE5-B679-44A8-B691-9A302EEDAC4B}" srcOrd="0" destOrd="0" presId="urn:microsoft.com/office/officeart/2005/8/layout/vList2"/>
    <dgm:cxn modelId="{EF85E828-32EE-48F9-9099-BBEB7AF462AE}" srcId="{6CD83DC7-2A10-4152-9590-C5AD99069FF5}" destId="{1883E3B4-417E-408F-AC58-C098FE82E035}" srcOrd="0" destOrd="0" parTransId="{F9EE9BCA-C11E-42BD-AD5A-97B30A93E060}" sibTransId="{19ED7199-AE47-4A34-ABA6-3DE15D7CEB18}"/>
    <dgm:cxn modelId="{0B2AA62C-029B-4625-8BEB-01A9090CC936}" srcId="{E3CBBB93-9361-4423-BAAE-04D78C47FFE4}" destId="{28A69FB3-501C-43F1-8FB4-750A2EFF102A}" srcOrd="1" destOrd="0" parTransId="{581FEA78-116B-4099-8A82-841E0A6508D1}" sibTransId="{EB0E3197-9B73-46BC-8EA5-616E621BE59E}"/>
    <dgm:cxn modelId="{9B6E3442-3E19-40CA-81C4-EACB62EB7068}" type="presOf" srcId="{6CD83DC7-2A10-4152-9590-C5AD99069FF5}" destId="{6A8D29B6-FB56-4BB7-9D2B-5F388BE9F83D}" srcOrd="0" destOrd="0" presId="urn:microsoft.com/office/officeart/2005/8/layout/vList2"/>
    <dgm:cxn modelId="{9373076C-E27D-44BD-ACF7-846DA7FF027A}" srcId="{E3CBBB93-9361-4423-BAAE-04D78C47FFE4}" destId="{ED81C1D0-0024-45B5-AB3C-B06D5D26DB43}" srcOrd="2" destOrd="0" parTransId="{F1424E4E-FCED-454E-9196-829CB0AE000F}" sibTransId="{3E3E00F2-7903-45A9-B8E6-E463A2C2B351}"/>
    <dgm:cxn modelId="{1E0DD86C-197B-4DB0-AAF6-FF4BBC4F83AE}" type="presOf" srcId="{1883E3B4-417E-408F-AC58-C098FE82E035}" destId="{A6549C41-F71B-4666-B609-76ABE6DD68ED}" srcOrd="0" destOrd="0" presId="urn:microsoft.com/office/officeart/2005/8/layout/vList2"/>
    <dgm:cxn modelId="{784F846D-DDB7-4633-AAAE-282706FEC8F0}" srcId="{E3CBBB93-9361-4423-BAAE-04D78C47FFE4}" destId="{6CD83DC7-2A10-4152-9590-C5AD99069FF5}" srcOrd="0" destOrd="0" parTransId="{216FA8E2-F0FB-4DFB-871D-2324FACFA47C}" sibTransId="{0D1E39C5-4E02-4701-B367-844D65DA244D}"/>
    <dgm:cxn modelId="{B0A7A55A-08D8-43F3-9DA1-9C4AB14F4C80}" type="presOf" srcId="{9CDE8857-6741-45F0-87B4-D855C1348BF2}" destId="{6B673B83-C126-4C89-94D2-44A2DD303ABF}" srcOrd="0" destOrd="1" presId="urn:microsoft.com/office/officeart/2005/8/layout/vList2"/>
    <dgm:cxn modelId="{168B1DBB-F733-461B-9238-875F8EAC933D}" type="presOf" srcId="{E3CBBB93-9361-4423-BAAE-04D78C47FFE4}" destId="{BF34B398-C763-4317-AE15-FE8D2C656B8A}" srcOrd="0" destOrd="0" presId="urn:microsoft.com/office/officeart/2005/8/layout/vList2"/>
    <dgm:cxn modelId="{000F5FCA-4DC3-4C8C-A768-6BD33EFA3820}" srcId="{ED81C1D0-0024-45B5-AB3C-B06D5D26DB43}" destId="{B6458702-A3E5-43D0-9B17-D672989899F7}" srcOrd="0" destOrd="0" parTransId="{AF3B6D75-9C23-4936-8A6E-6F2F47F62FA8}" sibTransId="{53E23B31-E293-4BE1-A0F4-FC0C9C8615EC}"/>
    <dgm:cxn modelId="{B110C5DB-7C35-41A9-9F1F-5BF93E714944}" type="presOf" srcId="{DC8801B5-F8FF-4BD9-92D2-87FED243ECEE}" destId="{5B77F682-0AD0-46EF-A2F3-492592A0CEC9}" srcOrd="0" destOrd="0" presId="urn:microsoft.com/office/officeart/2005/8/layout/vList2"/>
    <dgm:cxn modelId="{814FC3FF-9458-4D7A-BD80-B60CA1813F7C}" srcId="{ED81C1D0-0024-45B5-AB3C-B06D5D26DB43}" destId="{9CDE8857-6741-45F0-87B4-D855C1348BF2}" srcOrd="1" destOrd="0" parTransId="{A75469A3-EB7B-4ECD-A82A-8F54EC941D9C}" sibTransId="{D76AE439-166A-42C2-867C-0F2552ED7070}"/>
    <dgm:cxn modelId="{7901DFD4-D164-4860-BFF6-8A0B702450AD}" type="presParOf" srcId="{BF34B398-C763-4317-AE15-FE8D2C656B8A}" destId="{6A8D29B6-FB56-4BB7-9D2B-5F388BE9F83D}" srcOrd="0" destOrd="0" presId="urn:microsoft.com/office/officeart/2005/8/layout/vList2"/>
    <dgm:cxn modelId="{D7AF9483-0496-4D39-9208-4A36E2B75756}" type="presParOf" srcId="{BF34B398-C763-4317-AE15-FE8D2C656B8A}" destId="{A6549C41-F71B-4666-B609-76ABE6DD68ED}" srcOrd="1" destOrd="0" presId="urn:microsoft.com/office/officeart/2005/8/layout/vList2"/>
    <dgm:cxn modelId="{53707728-E33E-419F-BF8C-03C152A8D563}" type="presParOf" srcId="{BF34B398-C763-4317-AE15-FE8D2C656B8A}" destId="{F5D63D5C-1BF8-4F46-B7B8-0A17477411E0}" srcOrd="2" destOrd="0" presId="urn:microsoft.com/office/officeart/2005/8/layout/vList2"/>
    <dgm:cxn modelId="{30F5E0E1-C58E-49F6-A8BB-4F294893C9EA}" type="presParOf" srcId="{BF34B398-C763-4317-AE15-FE8D2C656B8A}" destId="{5B77F682-0AD0-46EF-A2F3-492592A0CEC9}" srcOrd="3" destOrd="0" presId="urn:microsoft.com/office/officeart/2005/8/layout/vList2"/>
    <dgm:cxn modelId="{915830AE-F77D-4303-AEA0-293E04FAA90D}" type="presParOf" srcId="{BF34B398-C763-4317-AE15-FE8D2C656B8A}" destId="{961C1CE5-B679-44A8-B691-9A302EEDAC4B}" srcOrd="4" destOrd="0" presId="urn:microsoft.com/office/officeart/2005/8/layout/vList2"/>
    <dgm:cxn modelId="{3E2870A4-84A5-490C-ACB3-88048295F015}" type="presParOf" srcId="{BF34B398-C763-4317-AE15-FE8D2C656B8A}" destId="{6B673B83-C126-4C89-94D2-44A2DD303AB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CBBB93-9361-4423-BAAE-04D78C47FF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D83DC7-2A10-4152-9590-C5AD99069FF5}">
      <dgm:prSet/>
      <dgm:spPr/>
      <dgm:t>
        <a:bodyPr/>
        <a:lstStyle/>
        <a:p>
          <a:pPr rtl="0"/>
          <a:r>
            <a:rPr lang="en-US" dirty="0"/>
            <a:t>Manual Thermostat</a:t>
          </a:r>
        </a:p>
      </dgm:t>
    </dgm:pt>
    <dgm:pt modelId="{216FA8E2-F0FB-4DFB-871D-2324FACFA47C}" type="parTrans" cxnId="{784F846D-DDB7-4633-AAAE-282706FEC8F0}">
      <dgm:prSet/>
      <dgm:spPr/>
      <dgm:t>
        <a:bodyPr/>
        <a:lstStyle/>
        <a:p>
          <a:endParaRPr lang="en-US"/>
        </a:p>
      </dgm:t>
    </dgm:pt>
    <dgm:pt modelId="{0D1E39C5-4E02-4701-B367-844D65DA244D}" type="sibTrans" cxnId="{784F846D-DDB7-4633-AAAE-282706FEC8F0}">
      <dgm:prSet/>
      <dgm:spPr/>
      <dgm:t>
        <a:bodyPr/>
        <a:lstStyle/>
        <a:p>
          <a:endParaRPr lang="en-US"/>
        </a:p>
      </dgm:t>
    </dgm:pt>
    <dgm:pt modelId="{28A69FB3-501C-43F1-8FB4-750A2EFF102A}">
      <dgm:prSet/>
      <dgm:spPr/>
      <dgm:t>
        <a:bodyPr/>
        <a:lstStyle/>
        <a:p>
          <a:pPr rtl="0"/>
          <a:r>
            <a:rPr lang="en-US" dirty="0"/>
            <a:t>Smart Features</a:t>
          </a:r>
        </a:p>
      </dgm:t>
    </dgm:pt>
    <dgm:pt modelId="{581FEA78-116B-4099-8A82-841E0A6508D1}" type="parTrans" cxnId="{0B2AA62C-029B-4625-8BEB-01A9090CC936}">
      <dgm:prSet/>
      <dgm:spPr/>
      <dgm:t>
        <a:bodyPr/>
        <a:lstStyle/>
        <a:p>
          <a:endParaRPr lang="en-US"/>
        </a:p>
      </dgm:t>
    </dgm:pt>
    <dgm:pt modelId="{EB0E3197-9B73-46BC-8EA5-616E621BE59E}" type="sibTrans" cxnId="{0B2AA62C-029B-4625-8BEB-01A9090CC936}">
      <dgm:prSet/>
      <dgm:spPr/>
      <dgm:t>
        <a:bodyPr/>
        <a:lstStyle/>
        <a:p>
          <a:endParaRPr lang="en-US"/>
        </a:p>
      </dgm:t>
    </dgm:pt>
    <dgm:pt modelId="{ED81C1D0-0024-45B5-AB3C-B06D5D26DB43}">
      <dgm:prSet/>
      <dgm:spPr/>
      <dgm:t>
        <a:bodyPr/>
        <a:lstStyle/>
        <a:p>
          <a:pPr rtl="0"/>
          <a:r>
            <a:rPr lang="en-US" dirty="0"/>
            <a:t>Thermostat Satisfaction</a:t>
          </a:r>
        </a:p>
      </dgm:t>
    </dgm:pt>
    <dgm:pt modelId="{F1424E4E-FCED-454E-9196-829CB0AE000F}" type="parTrans" cxnId="{9373076C-E27D-44BD-ACF7-846DA7FF027A}">
      <dgm:prSet/>
      <dgm:spPr/>
      <dgm:t>
        <a:bodyPr/>
        <a:lstStyle/>
        <a:p>
          <a:endParaRPr lang="en-US"/>
        </a:p>
      </dgm:t>
    </dgm:pt>
    <dgm:pt modelId="{3E3E00F2-7903-45A9-B8E6-E463A2C2B351}" type="sibTrans" cxnId="{9373076C-E27D-44BD-ACF7-846DA7FF027A}">
      <dgm:prSet/>
      <dgm:spPr/>
      <dgm:t>
        <a:bodyPr/>
        <a:lstStyle/>
        <a:p>
          <a:endParaRPr lang="en-US"/>
        </a:p>
      </dgm:t>
    </dgm:pt>
    <dgm:pt modelId="{1883E3B4-417E-408F-AC58-C098FE82E035}">
      <dgm:prSet/>
      <dgm:spPr/>
      <dgm:t>
        <a:bodyPr/>
        <a:lstStyle/>
        <a:p>
          <a:pPr rtl="0"/>
          <a:r>
            <a:rPr lang="en-US" dirty="0"/>
            <a:t>44% had a manual thermostat</a:t>
          </a:r>
        </a:p>
      </dgm:t>
    </dgm:pt>
    <dgm:pt modelId="{F9EE9BCA-C11E-42BD-AD5A-97B30A93E060}" type="parTrans" cxnId="{EF85E828-32EE-48F9-9099-BBEB7AF462AE}">
      <dgm:prSet/>
      <dgm:spPr/>
      <dgm:t>
        <a:bodyPr/>
        <a:lstStyle/>
        <a:p>
          <a:endParaRPr lang="en-US"/>
        </a:p>
      </dgm:t>
    </dgm:pt>
    <dgm:pt modelId="{19ED7199-AE47-4A34-ABA6-3DE15D7CEB18}" type="sibTrans" cxnId="{EF85E828-32EE-48F9-9099-BBEB7AF462AE}">
      <dgm:prSet/>
      <dgm:spPr/>
      <dgm:t>
        <a:bodyPr/>
        <a:lstStyle/>
        <a:p>
          <a:endParaRPr lang="en-US"/>
        </a:p>
      </dgm:t>
    </dgm:pt>
    <dgm:pt modelId="{DC8801B5-F8FF-4BD9-92D2-87FED243ECEE}">
      <dgm:prSet/>
      <dgm:spPr/>
      <dgm:t>
        <a:bodyPr/>
        <a:lstStyle/>
        <a:p>
          <a:pPr rtl="0"/>
          <a:r>
            <a:rPr lang="en-US" dirty="0"/>
            <a:t>5% had smart features</a:t>
          </a:r>
        </a:p>
      </dgm:t>
    </dgm:pt>
    <dgm:pt modelId="{8ACB957D-4995-4993-A823-6B03E8BB2257}" type="parTrans" cxnId="{3CEC3306-BF1B-482C-880E-2A987A4F3BB5}">
      <dgm:prSet/>
      <dgm:spPr/>
      <dgm:t>
        <a:bodyPr/>
        <a:lstStyle/>
        <a:p>
          <a:endParaRPr lang="en-US"/>
        </a:p>
      </dgm:t>
    </dgm:pt>
    <dgm:pt modelId="{D9795DC7-D80D-4C2F-990F-FCD17097CD15}" type="sibTrans" cxnId="{3CEC3306-BF1B-482C-880E-2A987A4F3BB5}">
      <dgm:prSet/>
      <dgm:spPr/>
      <dgm:t>
        <a:bodyPr/>
        <a:lstStyle/>
        <a:p>
          <a:endParaRPr lang="en-US"/>
        </a:p>
      </dgm:t>
    </dgm:pt>
    <dgm:pt modelId="{B6458702-A3E5-43D0-9B17-D672989899F7}">
      <dgm:prSet/>
      <dgm:spPr/>
      <dgm:t>
        <a:bodyPr/>
        <a:lstStyle/>
        <a:p>
          <a:pPr rtl="0"/>
          <a:r>
            <a:rPr lang="en-US" dirty="0"/>
            <a:t>37% only somewhat satisfied with current thermostat</a:t>
          </a:r>
        </a:p>
      </dgm:t>
    </dgm:pt>
    <dgm:pt modelId="{AF3B6D75-9C23-4936-8A6E-6F2F47F62FA8}" type="parTrans" cxnId="{000F5FCA-4DC3-4C8C-A768-6BD33EFA3820}">
      <dgm:prSet/>
      <dgm:spPr/>
      <dgm:t>
        <a:bodyPr/>
        <a:lstStyle/>
        <a:p>
          <a:endParaRPr lang="en-US"/>
        </a:p>
      </dgm:t>
    </dgm:pt>
    <dgm:pt modelId="{53E23B31-E293-4BE1-A0F4-FC0C9C8615EC}" type="sibTrans" cxnId="{000F5FCA-4DC3-4C8C-A768-6BD33EFA3820}">
      <dgm:prSet/>
      <dgm:spPr/>
      <dgm:t>
        <a:bodyPr/>
        <a:lstStyle/>
        <a:p>
          <a:endParaRPr lang="en-US"/>
        </a:p>
      </dgm:t>
    </dgm:pt>
    <dgm:pt modelId="{54C683C5-22AC-4655-905B-7D892E180B96}">
      <dgm:prSet/>
      <dgm:spPr/>
      <dgm:t>
        <a:bodyPr/>
        <a:lstStyle/>
        <a:p>
          <a:pPr rtl="0"/>
          <a:r>
            <a:rPr lang="en-US" dirty="0"/>
            <a:t>12% somewhat or very dissatisfied</a:t>
          </a:r>
        </a:p>
      </dgm:t>
    </dgm:pt>
    <dgm:pt modelId="{FCC05F6F-2D2C-4282-8F1A-7C9C06698AB1}" type="parTrans" cxnId="{16079653-F26A-4698-8C48-AFC09C3B7A25}">
      <dgm:prSet/>
      <dgm:spPr/>
      <dgm:t>
        <a:bodyPr/>
        <a:lstStyle/>
        <a:p>
          <a:endParaRPr lang="en-US"/>
        </a:p>
      </dgm:t>
    </dgm:pt>
    <dgm:pt modelId="{B93E8A36-671B-4790-B2C0-93C953AE215D}" type="sibTrans" cxnId="{16079653-F26A-4698-8C48-AFC09C3B7A25}">
      <dgm:prSet/>
      <dgm:spPr/>
      <dgm:t>
        <a:bodyPr/>
        <a:lstStyle/>
        <a:p>
          <a:endParaRPr lang="en-US"/>
        </a:p>
      </dgm:t>
    </dgm:pt>
    <dgm:pt modelId="{BF34B398-C763-4317-AE15-FE8D2C656B8A}" type="pres">
      <dgm:prSet presAssocID="{E3CBBB93-9361-4423-BAAE-04D78C47FFE4}" presName="linear" presStyleCnt="0">
        <dgm:presLayoutVars>
          <dgm:animLvl val="lvl"/>
          <dgm:resizeHandles val="exact"/>
        </dgm:presLayoutVars>
      </dgm:prSet>
      <dgm:spPr/>
    </dgm:pt>
    <dgm:pt modelId="{6A8D29B6-FB56-4BB7-9D2B-5F388BE9F83D}" type="pres">
      <dgm:prSet presAssocID="{6CD83DC7-2A10-4152-9590-C5AD99069FF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6549C41-F71B-4666-B609-76ABE6DD68ED}" type="pres">
      <dgm:prSet presAssocID="{6CD83DC7-2A10-4152-9590-C5AD99069FF5}" presName="childText" presStyleLbl="revTx" presStyleIdx="0" presStyleCnt="3">
        <dgm:presLayoutVars>
          <dgm:bulletEnabled val="1"/>
        </dgm:presLayoutVars>
      </dgm:prSet>
      <dgm:spPr/>
    </dgm:pt>
    <dgm:pt modelId="{F5D63D5C-1BF8-4F46-B7B8-0A17477411E0}" type="pres">
      <dgm:prSet presAssocID="{28A69FB3-501C-43F1-8FB4-750A2EFF102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B77F682-0AD0-46EF-A2F3-492592A0CEC9}" type="pres">
      <dgm:prSet presAssocID="{28A69FB3-501C-43F1-8FB4-750A2EFF102A}" presName="childText" presStyleLbl="revTx" presStyleIdx="1" presStyleCnt="3">
        <dgm:presLayoutVars>
          <dgm:bulletEnabled val="1"/>
        </dgm:presLayoutVars>
      </dgm:prSet>
      <dgm:spPr/>
    </dgm:pt>
    <dgm:pt modelId="{961C1CE5-B679-44A8-B691-9A302EEDAC4B}" type="pres">
      <dgm:prSet presAssocID="{ED81C1D0-0024-45B5-AB3C-B06D5D26DB4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B673B83-C126-4C89-94D2-44A2DD303ABF}" type="pres">
      <dgm:prSet presAssocID="{ED81C1D0-0024-45B5-AB3C-B06D5D26DB4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3CEC3306-BF1B-482C-880E-2A987A4F3BB5}" srcId="{28A69FB3-501C-43F1-8FB4-750A2EFF102A}" destId="{DC8801B5-F8FF-4BD9-92D2-87FED243ECEE}" srcOrd="0" destOrd="0" parTransId="{8ACB957D-4995-4993-A823-6B03E8BB2257}" sibTransId="{D9795DC7-D80D-4C2F-990F-FCD17097CD15}"/>
    <dgm:cxn modelId="{5E763310-8CBE-4628-A099-6A9B975F4AD4}" type="presOf" srcId="{E3CBBB93-9361-4423-BAAE-04D78C47FFE4}" destId="{BF34B398-C763-4317-AE15-FE8D2C656B8A}" srcOrd="0" destOrd="0" presId="urn:microsoft.com/office/officeart/2005/8/layout/vList2"/>
    <dgm:cxn modelId="{C5C70A1A-3127-4CFD-92C7-8DB5676201F5}" type="presOf" srcId="{DC8801B5-F8FF-4BD9-92D2-87FED243ECEE}" destId="{5B77F682-0AD0-46EF-A2F3-492592A0CEC9}" srcOrd="0" destOrd="0" presId="urn:microsoft.com/office/officeart/2005/8/layout/vList2"/>
    <dgm:cxn modelId="{4F7A851E-3D2B-47EE-8A32-4D83AD12A29F}" type="presOf" srcId="{B6458702-A3E5-43D0-9B17-D672989899F7}" destId="{6B673B83-C126-4C89-94D2-44A2DD303ABF}" srcOrd="0" destOrd="0" presId="urn:microsoft.com/office/officeart/2005/8/layout/vList2"/>
    <dgm:cxn modelId="{044BA71E-564A-4CA0-8B5C-D5EC7EE93C45}" type="presOf" srcId="{1883E3B4-417E-408F-AC58-C098FE82E035}" destId="{A6549C41-F71B-4666-B609-76ABE6DD68ED}" srcOrd="0" destOrd="0" presId="urn:microsoft.com/office/officeart/2005/8/layout/vList2"/>
    <dgm:cxn modelId="{EF85E828-32EE-48F9-9099-BBEB7AF462AE}" srcId="{6CD83DC7-2A10-4152-9590-C5AD99069FF5}" destId="{1883E3B4-417E-408F-AC58-C098FE82E035}" srcOrd="0" destOrd="0" parTransId="{F9EE9BCA-C11E-42BD-AD5A-97B30A93E060}" sibTransId="{19ED7199-AE47-4A34-ABA6-3DE15D7CEB18}"/>
    <dgm:cxn modelId="{A946F22A-954E-4231-ADCB-5FAE81689B10}" type="presOf" srcId="{54C683C5-22AC-4655-905B-7D892E180B96}" destId="{6B673B83-C126-4C89-94D2-44A2DD303ABF}" srcOrd="0" destOrd="1" presId="urn:microsoft.com/office/officeart/2005/8/layout/vList2"/>
    <dgm:cxn modelId="{0B2AA62C-029B-4625-8BEB-01A9090CC936}" srcId="{E3CBBB93-9361-4423-BAAE-04D78C47FFE4}" destId="{28A69FB3-501C-43F1-8FB4-750A2EFF102A}" srcOrd="1" destOrd="0" parTransId="{581FEA78-116B-4099-8A82-841E0A6508D1}" sibTransId="{EB0E3197-9B73-46BC-8EA5-616E621BE59E}"/>
    <dgm:cxn modelId="{9373076C-E27D-44BD-ACF7-846DA7FF027A}" srcId="{E3CBBB93-9361-4423-BAAE-04D78C47FFE4}" destId="{ED81C1D0-0024-45B5-AB3C-B06D5D26DB43}" srcOrd="2" destOrd="0" parTransId="{F1424E4E-FCED-454E-9196-829CB0AE000F}" sibTransId="{3E3E00F2-7903-45A9-B8E6-E463A2C2B351}"/>
    <dgm:cxn modelId="{784F846D-DDB7-4633-AAAE-282706FEC8F0}" srcId="{E3CBBB93-9361-4423-BAAE-04D78C47FFE4}" destId="{6CD83DC7-2A10-4152-9590-C5AD99069FF5}" srcOrd="0" destOrd="0" parTransId="{216FA8E2-F0FB-4DFB-871D-2324FACFA47C}" sibTransId="{0D1E39C5-4E02-4701-B367-844D65DA244D}"/>
    <dgm:cxn modelId="{16079653-F26A-4698-8C48-AFC09C3B7A25}" srcId="{ED81C1D0-0024-45B5-AB3C-B06D5D26DB43}" destId="{54C683C5-22AC-4655-905B-7D892E180B96}" srcOrd="1" destOrd="0" parTransId="{FCC05F6F-2D2C-4282-8F1A-7C9C06698AB1}" sibTransId="{B93E8A36-671B-4790-B2C0-93C953AE215D}"/>
    <dgm:cxn modelId="{AD909F55-E2A4-4370-89C8-DC69426683E0}" type="presOf" srcId="{ED81C1D0-0024-45B5-AB3C-B06D5D26DB43}" destId="{961C1CE5-B679-44A8-B691-9A302EEDAC4B}" srcOrd="0" destOrd="0" presId="urn:microsoft.com/office/officeart/2005/8/layout/vList2"/>
    <dgm:cxn modelId="{99D67C7C-DCD5-49A9-9F8C-63015ECFE15D}" type="presOf" srcId="{6CD83DC7-2A10-4152-9590-C5AD99069FF5}" destId="{6A8D29B6-FB56-4BB7-9D2B-5F388BE9F83D}" srcOrd="0" destOrd="0" presId="urn:microsoft.com/office/officeart/2005/8/layout/vList2"/>
    <dgm:cxn modelId="{A221E6C7-DA31-4EAF-A64D-83EDB7E597B6}" type="presOf" srcId="{28A69FB3-501C-43F1-8FB4-750A2EFF102A}" destId="{F5D63D5C-1BF8-4F46-B7B8-0A17477411E0}" srcOrd="0" destOrd="0" presId="urn:microsoft.com/office/officeart/2005/8/layout/vList2"/>
    <dgm:cxn modelId="{000F5FCA-4DC3-4C8C-A768-6BD33EFA3820}" srcId="{ED81C1D0-0024-45B5-AB3C-B06D5D26DB43}" destId="{B6458702-A3E5-43D0-9B17-D672989899F7}" srcOrd="0" destOrd="0" parTransId="{AF3B6D75-9C23-4936-8A6E-6F2F47F62FA8}" sibTransId="{53E23B31-E293-4BE1-A0F4-FC0C9C8615EC}"/>
    <dgm:cxn modelId="{9BF93AB2-AE66-4BC6-9BB3-FB5C5EE77C8B}" type="presParOf" srcId="{BF34B398-C763-4317-AE15-FE8D2C656B8A}" destId="{6A8D29B6-FB56-4BB7-9D2B-5F388BE9F83D}" srcOrd="0" destOrd="0" presId="urn:microsoft.com/office/officeart/2005/8/layout/vList2"/>
    <dgm:cxn modelId="{D5EDBC8D-89DC-4D74-8E35-39B3C92733DC}" type="presParOf" srcId="{BF34B398-C763-4317-AE15-FE8D2C656B8A}" destId="{A6549C41-F71B-4666-B609-76ABE6DD68ED}" srcOrd="1" destOrd="0" presId="urn:microsoft.com/office/officeart/2005/8/layout/vList2"/>
    <dgm:cxn modelId="{B515F5A5-D192-44C5-BF20-5B8E031F3400}" type="presParOf" srcId="{BF34B398-C763-4317-AE15-FE8D2C656B8A}" destId="{F5D63D5C-1BF8-4F46-B7B8-0A17477411E0}" srcOrd="2" destOrd="0" presId="urn:microsoft.com/office/officeart/2005/8/layout/vList2"/>
    <dgm:cxn modelId="{09FAB988-1648-4FD6-86F1-339E691C19D9}" type="presParOf" srcId="{BF34B398-C763-4317-AE15-FE8D2C656B8A}" destId="{5B77F682-0AD0-46EF-A2F3-492592A0CEC9}" srcOrd="3" destOrd="0" presId="urn:microsoft.com/office/officeart/2005/8/layout/vList2"/>
    <dgm:cxn modelId="{841DE0CF-2341-42E8-A40D-C7F64C7DB223}" type="presParOf" srcId="{BF34B398-C763-4317-AE15-FE8D2C656B8A}" destId="{961C1CE5-B679-44A8-B691-9A302EEDAC4B}" srcOrd="4" destOrd="0" presId="urn:microsoft.com/office/officeart/2005/8/layout/vList2"/>
    <dgm:cxn modelId="{155809D0-6F41-4940-A4C9-B4612436D1FC}" type="presParOf" srcId="{BF34B398-C763-4317-AE15-FE8D2C656B8A}" destId="{6B673B83-C126-4C89-94D2-44A2DD303AB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CBBB93-9361-4423-BAAE-04D78C47FF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D83DC7-2A10-4152-9590-C5AD99069FF5}">
      <dgm:prSet/>
      <dgm:spPr/>
      <dgm:t>
        <a:bodyPr/>
        <a:lstStyle/>
        <a:p>
          <a:pPr rtl="0"/>
          <a:r>
            <a:rPr lang="en-US" dirty="0"/>
            <a:t>Programmed Thermostat</a:t>
          </a:r>
        </a:p>
      </dgm:t>
    </dgm:pt>
    <dgm:pt modelId="{216FA8E2-F0FB-4DFB-871D-2324FACFA47C}" type="parTrans" cxnId="{784F846D-DDB7-4633-AAAE-282706FEC8F0}">
      <dgm:prSet/>
      <dgm:spPr/>
      <dgm:t>
        <a:bodyPr/>
        <a:lstStyle/>
        <a:p>
          <a:endParaRPr lang="en-US"/>
        </a:p>
      </dgm:t>
    </dgm:pt>
    <dgm:pt modelId="{0D1E39C5-4E02-4701-B367-844D65DA244D}" type="sibTrans" cxnId="{784F846D-DDB7-4633-AAAE-282706FEC8F0}">
      <dgm:prSet/>
      <dgm:spPr/>
      <dgm:t>
        <a:bodyPr/>
        <a:lstStyle/>
        <a:p>
          <a:endParaRPr lang="en-US"/>
        </a:p>
      </dgm:t>
    </dgm:pt>
    <dgm:pt modelId="{28A69FB3-501C-43F1-8FB4-750A2EFF102A}">
      <dgm:prSet/>
      <dgm:spPr/>
      <dgm:t>
        <a:bodyPr/>
        <a:lstStyle/>
        <a:p>
          <a:pPr rtl="0"/>
          <a:r>
            <a:rPr lang="en-US" dirty="0"/>
            <a:t>Setbacks</a:t>
          </a:r>
        </a:p>
      </dgm:t>
    </dgm:pt>
    <dgm:pt modelId="{581FEA78-116B-4099-8A82-841E0A6508D1}" type="parTrans" cxnId="{0B2AA62C-029B-4625-8BEB-01A9090CC936}">
      <dgm:prSet/>
      <dgm:spPr/>
      <dgm:t>
        <a:bodyPr/>
        <a:lstStyle/>
        <a:p>
          <a:endParaRPr lang="en-US"/>
        </a:p>
      </dgm:t>
    </dgm:pt>
    <dgm:pt modelId="{EB0E3197-9B73-46BC-8EA5-616E621BE59E}" type="sibTrans" cxnId="{0B2AA62C-029B-4625-8BEB-01A9090CC936}">
      <dgm:prSet/>
      <dgm:spPr/>
      <dgm:t>
        <a:bodyPr/>
        <a:lstStyle/>
        <a:p>
          <a:endParaRPr lang="en-US"/>
        </a:p>
      </dgm:t>
    </dgm:pt>
    <dgm:pt modelId="{ED81C1D0-0024-45B5-AB3C-B06D5D26DB43}">
      <dgm:prSet/>
      <dgm:spPr/>
      <dgm:t>
        <a:bodyPr/>
        <a:lstStyle/>
        <a:p>
          <a:pPr rtl="0"/>
          <a:r>
            <a:rPr lang="en-US" dirty="0"/>
            <a:t>Potential Smart Thermostat Use</a:t>
          </a:r>
        </a:p>
      </dgm:t>
    </dgm:pt>
    <dgm:pt modelId="{F1424E4E-FCED-454E-9196-829CB0AE000F}" type="parTrans" cxnId="{9373076C-E27D-44BD-ACF7-846DA7FF027A}">
      <dgm:prSet/>
      <dgm:spPr/>
      <dgm:t>
        <a:bodyPr/>
        <a:lstStyle/>
        <a:p>
          <a:endParaRPr lang="en-US"/>
        </a:p>
      </dgm:t>
    </dgm:pt>
    <dgm:pt modelId="{3E3E00F2-7903-45A9-B8E6-E463A2C2B351}" type="sibTrans" cxnId="{9373076C-E27D-44BD-ACF7-846DA7FF027A}">
      <dgm:prSet/>
      <dgm:spPr/>
      <dgm:t>
        <a:bodyPr/>
        <a:lstStyle/>
        <a:p>
          <a:endParaRPr lang="en-US"/>
        </a:p>
      </dgm:t>
    </dgm:pt>
    <dgm:pt modelId="{1883E3B4-417E-408F-AC58-C098FE82E035}">
      <dgm:prSet/>
      <dgm:spPr/>
      <dgm:t>
        <a:bodyPr/>
        <a:lstStyle/>
        <a:p>
          <a:pPr rtl="0"/>
          <a:r>
            <a:rPr lang="en-US" dirty="0"/>
            <a:t>28% had a thermostat that is currently programmed</a:t>
          </a:r>
        </a:p>
      </dgm:t>
    </dgm:pt>
    <dgm:pt modelId="{F9EE9BCA-C11E-42BD-AD5A-97B30A93E060}" type="parTrans" cxnId="{EF85E828-32EE-48F9-9099-BBEB7AF462AE}">
      <dgm:prSet/>
      <dgm:spPr/>
      <dgm:t>
        <a:bodyPr/>
        <a:lstStyle/>
        <a:p>
          <a:endParaRPr lang="en-US"/>
        </a:p>
      </dgm:t>
    </dgm:pt>
    <dgm:pt modelId="{19ED7199-AE47-4A34-ABA6-3DE15D7CEB18}" type="sibTrans" cxnId="{EF85E828-32EE-48F9-9099-BBEB7AF462AE}">
      <dgm:prSet/>
      <dgm:spPr/>
      <dgm:t>
        <a:bodyPr/>
        <a:lstStyle/>
        <a:p>
          <a:endParaRPr lang="en-US"/>
        </a:p>
      </dgm:t>
    </dgm:pt>
    <dgm:pt modelId="{DC8801B5-F8FF-4BD9-92D2-87FED243ECEE}">
      <dgm:prSet/>
      <dgm:spPr/>
      <dgm:t>
        <a:bodyPr/>
        <a:lstStyle/>
        <a:p>
          <a:pPr rtl="0"/>
          <a:r>
            <a:rPr lang="en-US" dirty="0"/>
            <a:t>95% with programmed thermostat set heat back at night</a:t>
          </a:r>
        </a:p>
      </dgm:t>
    </dgm:pt>
    <dgm:pt modelId="{8ACB957D-4995-4993-A823-6B03E8BB2257}" type="parTrans" cxnId="{3CEC3306-BF1B-482C-880E-2A987A4F3BB5}">
      <dgm:prSet/>
      <dgm:spPr/>
      <dgm:t>
        <a:bodyPr/>
        <a:lstStyle/>
        <a:p>
          <a:endParaRPr lang="en-US"/>
        </a:p>
      </dgm:t>
    </dgm:pt>
    <dgm:pt modelId="{D9795DC7-D80D-4C2F-990F-FCD17097CD15}" type="sibTrans" cxnId="{3CEC3306-BF1B-482C-880E-2A987A4F3BB5}">
      <dgm:prSet/>
      <dgm:spPr/>
      <dgm:t>
        <a:bodyPr/>
        <a:lstStyle/>
        <a:p>
          <a:endParaRPr lang="en-US"/>
        </a:p>
      </dgm:t>
    </dgm:pt>
    <dgm:pt modelId="{B6458702-A3E5-43D0-9B17-D672989899F7}">
      <dgm:prSet/>
      <dgm:spPr/>
      <dgm:t>
        <a:bodyPr/>
        <a:lstStyle/>
        <a:p>
          <a:pPr rtl="0"/>
          <a:r>
            <a:rPr lang="en-US" dirty="0"/>
            <a:t>37% said they would remotely change temp at least 1/week</a:t>
          </a:r>
        </a:p>
      </dgm:t>
    </dgm:pt>
    <dgm:pt modelId="{AF3B6D75-9C23-4936-8A6E-6F2F47F62FA8}" type="parTrans" cxnId="{000F5FCA-4DC3-4C8C-A768-6BD33EFA3820}">
      <dgm:prSet/>
      <dgm:spPr/>
      <dgm:t>
        <a:bodyPr/>
        <a:lstStyle/>
        <a:p>
          <a:endParaRPr lang="en-US"/>
        </a:p>
      </dgm:t>
    </dgm:pt>
    <dgm:pt modelId="{53E23B31-E293-4BE1-A0F4-FC0C9C8615EC}" type="sibTrans" cxnId="{000F5FCA-4DC3-4C8C-A768-6BD33EFA3820}">
      <dgm:prSet/>
      <dgm:spPr/>
      <dgm:t>
        <a:bodyPr/>
        <a:lstStyle/>
        <a:p>
          <a:endParaRPr lang="en-US"/>
        </a:p>
      </dgm:t>
    </dgm:pt>
    <dgm:pt modelId="{210C8152-1022-4008-B721-E452B99ED2F9}">
      <dgm:prSet/>
      <dgm:spPr/>
      <dgm:t>
        <a:bodyPr/>
        <a:lstStyle/>
        <a:p>
          <a:pPr rtl="0"/>
          <a:r>
            <a:rPr lang="en-US" dirty="0"/>
            <a:t>56% with manual or </a:t>
          </a:r>
          <a:r>
            <a:rPr lang="en-US" dirty="0" err="1"/>
            <a:t>unprogrammed</a:t>
          </a:r>
          <a:r>
            <a:rPr lang="en-US" dirty="0"/>
            <a:t> thermostat set heat back at night</a:t>
          </a:r>
        </a:p>
      </dgm:t>
    </dgm:pt>
    <dgm:pt modelId="{F12E9451-B9AE-416F-92A4-1A14D807FD18}" type="parTrans" cxnId="{5CF9F0E2-6FA6-42E6-9210-E7DD2A7067AB}">
      <dgm:prSet/>
      <dgm:spPr/>
      <dgm:t>
        <a:bodyPr/>
        <a:lstStyle/>
        <a:p>
          <a:endParaRPr lang="en-US"/>
        </a:p>
      </dgm:t>
    </dgm:pt>
    <dgm:pt modelId="{6893C7D7-38EA-4969-AB29-44851253E169}" type="sibTrans" cxnId="{5CF9F0E2-6FA6-42E6-9210-E7DD2A7067AB}">
      <dgm:prSet/>
      <dgm:spPr/>
      <dgm:t>
        <a:bodyPr/>
        <a:lstStyle/>
        <a:p>
          <a:endParaRPr lang="en-US"/>
        </a:p>
      </dgm:t>
    </dgm:pt>
    <dgm:pt modelId="{3A700717-88EE-4393-B688-FD79EA5D7D98}">
      <dgm:prSet/>
      <dgm:spPr/>
      <dgm:t>
        <a:bodyPr/>
        <a:lstStyle/>
        <a:p>
          <a:pPr rtl="0"/>
          <a:r>
            <a:rPr lang="en-US" dirty="0"/>
            <a:t>19% said they would remotely change temp at least 1/day</a:t>
          </a:r>
        </a:p>
      </dgm:t>
    </dgm:pt>
    <dgm:pt modelId="{3CAEF4BE-AB4B-4042-880E-1933F51893F3}" type="parTrans" cxnId="{2FFD61EC-037B-477B-99B9-4DD05C1AD420}">
      <dgm:prSet/>
      <dgm:spPr/>
      <dgm:t>
        <a:bodyPr/>
        <a:lstStyle/>
        <a:p>
          <a:endParaRPr lang="en-US"/>
        </a:p>
      </dgm:t>
    </dgm:pt>
    <dgm:pt modelId="{004C28BC-7110-4FC9-9E9D-0B716269412A}" type="sibTrans" cxnId="{2FFD61EC-037B-477B-99B9-4DD05C1AD420}">
      <dgm:prSet/>
      <dgm:spPr/>
      <dgm:t>
        <a:bodyPr/>
        <a:lstStyle/>
        <a:p>
          <a:endParaRPr lang="en-US"/>
        </a:p>
      </dgm:t>
    </dgm:pt>
    <dgm:pt modelId="{BF34B398-C763-4317-AE15-FE8D2C656B8A}" type="pres">
      <dgm:prSet presAssocID="{E3CBBB93-9361-4423-BAAE-04D78C47FFE4}" presName="linear" presStyleCnt="0">
        <dgm:presLayoutVars>
          <dgm:animLvl val="lvl"/>
          <dgm:resizeHandles val="exact"/>
        </dgm:presLayoutVars>
      </dgm:prSet>
      <dgm:spPr/>
    </dgm:pt>
    <dgm:pt modelId="{6A8D29B6-FB56-4BB7-9D2B-5F388BE9F83D}" type="pres">
      <dgm:prSet presAssocID="{6CD83DC7-2A10-4152-9590-C5AD99069FF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6549C41-F71B-4666-B609-76ABE6DD68ED}" type="pres">
      <dgm:prSet presAssocID="{6CD83DC7-2A10-4152-9590-C5AD99069FF5}" presName="childText" presStyleLbl="revTx" presStyleIdx="0" presStyleCnt="3">
        <dgm:presLayoutVars>
          <dgm:bulletEnabled val="1"/>
        </dgm:presLayoutVars>
      </dgm:prSet>
      <dgm:spPr/>
    </dgm:pt>
    <dgm:pt modelId="{F5D63D5C-1BF8-4F46-B7B8-0A17477411E0}" type="pres">
      <dgm:prSet presAssocID="{28A69FB3-501C-43F1-8FB4-750A2EFF102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B77F682-0AD0-46EF-A2F3-492592A0CEC9}" type="pres">
      <dgm:prSet presAssocID="{28A69FB3-501C-43F1-8FB4-750A2EFF102A}" presName="childText" presStyleLbl="revTx" presStyleIdx="1" presStyleCnt="3">
        <dgm:presLayoutVars>
          <dgm:bulletEnabled val="1"/>
        </dgm:presLayoutVars>
      </dgm:prSet>
      <dgm:spPr/>
    </dgm:pt>
    <dgm:pt modelId="{961C1CE5-B679-44A8-B691-9A302EEDAC4B}" type="pres">
      <dgm:prSet presAssocID="{ED81C1D0-0024-45B5-AB3C-B06D5D26DB4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B673B83-C126-4C89-94D2-44A2DD303ABF}" type="pres">
      <dgm:prSet presAssocID="{ED81C1D0-0024-45B5-AB3C-B06D5D26DB4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3CEC3306-BF1B-482C-880E-2A987A4F3BB5}" srcId="{28A69FB3-501C-43F1-8FB4-750A2EFF102A}" destId="{DC8801B5-F8FF-4BD9-92D2-87FED243ECEE}" srcOrd="0" destOrd="0" parTransId="{8ACB957D-4995-4993-A823-6B03E8BB2257}" sibTransId="{D9795DC7-D80D-4C2F-990F-FCD17097CD15}"/>
    <dgm:cxn modelId="{5315070B-1EE1-4C32-9040-0F9981852355}" type="presOf" srcId="{E3CBBB93-9361-4423-BAAE-04D78C47FFE4}" destId="{BF34B398-C763-4317-AE15-FE8D2C656B8A}" srcOrd="0" destOrd="0" presId="urn:microsoft.com/office/officeart/2005/8/layout/vList2"/>
    <dgm:cxn modelId="{EF85E828-32EE-48F9-9099-BBEB7AF462AE}" srcId="{6CD83DC7-2A10-4152-9590-C5AD99069FF5}" destId="{1883E3B4-417E-408F-AC58-C098FE82E035}" srcOrd="0" destOrd="0" parTransId="{F9EE9BCA-C11E-42BD-AD5A-97B30A93E060}" sibTransId="{19ED7199-AE47-4A34-ABA6-3DE15D7CEB18}"/>
    <dgm:cxn modelId="{0B2AA62C-029B-4625-8BEB-01A9090CC936}" srcId="{E3CBBB93-9361-4423-BAAE-04D78C47FFE4}" destId="{28A69FB3-501C-43F1-8FB4-750A2EFF102A}" srcOrd="1" destOrd="0" parTransId="{581FEA78-116B-4099-8A82-841E0A6508D1}" sibTransId="{EB0E3197-9B73-46BC-8EA5-616E621BE59E}"/>
    <dgm:cxn modelId="{D33D2931-7C9F-46DA-B8A6-92CA345E707E}" type="presOf" srcId="{ED81C1D0-0024-45B5-AB3C-B06D5D26DB43}" destId="{961C1CE5-B679-44A8-B691-9A302EEDAC4B}" srcOrd="0" destOrd="0" presId="urn:microsoft.com/office/officeart/2005/8/layout/vList2"/>
    <dgm:cxn modelId="{48775831-8648-425E-8E1E-900773A15BB1}" type="presOf" srcId="{1883E3B4-417E-408F-AC58-C098FE82E035}" destId="{A6549C41-F71B-4666-B609-76ABE6DD68ED}" srcOrd="0" destOrd="0" presId="urn:microsoft.com/office/officeart/2005/8/layout/vList2"/>
    <dgm:cxn modelId="{20D2053E-FEA0-489A-993F-5E55E4D243BE}" type="presOf" srcId="{6CD83DC7-2A10-4152-9590-C5AD99069FF5}" destId="{6A8D29B6-FB56-4BB7-9D2B-5F388BE9F83D}" srcOrd="0" destOrd="0" presId="urn:microsoft.com/office/officeart/2005/8/layout/vList2"/>
    <dgm:cxn modelId="{64002361-757D-49CB-A102-D9186C0CDD47}" type="presOf" srcId="{28A69FB3-501C-43F1-8FB4-750A2EFF102A}" destId="{F5D63D5C-1BF8-4F46-B7B8-0A17477411E0}" srcOrd="0" destOrd="0" presId="urn:microsoft.com/office/officeart/2005/8/layout/vList2"/>
    <dgm:cxn modelId="{9373076C-E27D-44BD-ACF7-846DA7FF027A}" srcId="{E3CBBB93-9361-4423-BAAE-04D78C47FFE4}" destId="{ED81C1D0-0024-45B5-AB3C-B06D5D26DB43}" srcOrd="2" destOrd="0" parTransId="{F1424E4E-FCED-454E-9196-829CB0AE000F}" sibTransId="{3E3E00F2-7903-45A9-B8E6-E463A2C2B351}"/>
    <dgm:cxn modelId="{784F846D-DDB7-4633-AAAE-282706FEC8F0}" srcId="{E3CBBB93-9361-4423-BAAE-04D78C47FFE4}" destId="{6CD83DC7-2A10-4152-9590-C5AD99069FF5}" srcOrd="0" destOrd="0" parTransId="{216FA8E2-F0FB-4DFB-871D-2324FACFA47C}" sibTransId="{0D1E39C5-4E02-4701-B367-844D65DA244D}"/>
    <dgm:cxn modelId="{AE391098-7C81-4B4B-BB7B-788B15FD4CAF}" type="presOf" srcId="{3A700717-88EE-4393-B688-FD79EA5D7D98}" destId="{6B673B83-C126-4C89-94D2-44A2DD303ABF}" srcOrd="0" destOrd="0" presId="urn:microsoft.com/office/officeart/2005/8/layout/vList2"/>
    <dgm:cxn modelId="{627721BA-5BE7-4DAB-865B-1416F2D7D5D1}" type="presOf" srcId="{B6458702-A3E5-43D0-9B17-D672989899F7}" destId="{6B673B83-C126-4C89-94D2-44A2DD303ABF}" srcOrd="0" destOrd="1" presId="urn:microsoft.com/office/officeart/2005/8/layout/vList2"/>
    <dgm:cxn modelId="{032F7FBB-11B5-49E5-B42D-E17B376E55AC}" type="presOf" srcId="{210C8152-1022-4008-B721-E452B99ED2F9}" destId="{5B77F682-0AD0-46EF-A2F3-492592A0CEC9}" srcOrd="0" destOrd="1" presId="urn:microsoft.com/office/officeart/2005/8/layout/vList2"/>
    <dgm:cxn modelId="{000F5FCA-4DC3-4C8C-A768-6BD33EFA3820}" srcId="{ED81C1D0-0024-45B5-AB3C-B06D5D26DB43}" destId="{B6458702-A3E5-43D0-9B17-D672989899F7}" srcOrd="1" destOrd="0" parTransId="{AF3B6D75-9C23-4936-8A6E-6F2F47F62FA8}" sibTransId="{53E23B31-E293-4BE1-A0F4-FC0C9C8615EC}"/>
    <dgm:cxn modelId="{5CF9F0E2-6FA6-42E6-9210-E7DD2A7067AB}" srcId="{28A69FB3-501C-43F1-8FB4-750A2EFF102A}" destId="{210C8152-1022-4008-B721-E452B99ED2F9}" srcOrd="1" destOrd="0" parTransId="{F12E9451-B9AE-416F-92A4-1A14D807FD18}" sibTransId="{6893C7D7-38EA-4969-AB29-44851253E169}"/>
    <dgm:cxn modelId="{2FFD61EC-037B-477B-99B9-4DD05C1AD420}" srcId="{ED81C1D0-0024-45B5-AB3C-B06D5D26DB43}" destId="{3A700717-88EE-4393-B688-FD79EA5D7D98}" srcOrd="0" destOrd="0" parTransId="{3CAEF4BE-AB4B-4042-880E-1933F51893F3}" sibTransId="{004C28BC-7110-4FC9-9E9D-0B716269412A}"/>
    <dgm:cxn modelId="{9A5F2FEF-137E-4805-ACE6-1F1C29421C00}" type="presOf" srcId="{DC8801B5-F8FF-4BD9-92D2-87FED243ECEE}" destId="{5B77F682-0AD0-46EF-A2F3-492592A0CEC9}" srcOrd="0" destOrd="0" presId="urn:microsoft.com/office/officeart/2005/8/layout/vList2"/>
    <dgm:cxn modelId="{B11A21EC-C9BA-4968-BE44-5D55CF3675DA}" type="presParOf" srcId="{BF34B398-C763-4317-AE15-FE8D2C656B8A}" destId="{6A8D29B6-FB56-4BB7-9D2B-5F388BE9F83D}" srcOrd="0" destOrd="0" presId="urn:microsoft.com/office/officeart/2005/8/layout/vList2"/>
    <dgm:cxn modelId="{398C3D40-9E64-4B71-9D61-5851A4D5B0B0}" type="presParOf" srcId="{BF34B398-C763-4317-AE15-FE8D2C656B8A}" destId="{A6549C41-F71B-4666-B609-76ABE6DD68ED}" srcOrd="1" destOrd="0" presId="urn:microsoft.com/office/officeart/2005/8/layout/vList2"/>
    <dgm:cxn modelId="{8214397D-71B9-4A78-86B0-157AD167B3DA}" type="presParOf" srcId="{BF34B398-C763-4317-AE15-FE8D2C656B8A}" destId="{F5D63D5C-1BF8-4F46-B7B8-0A17477411E0}" srcOrd="2" destOrd="0" presId="urn:microsoft.com/office/officeart/2005/8/layout/vList2"/>
    <dgm:cxn modelId="{4769680F-E662-440F-934A-7CAD34232FEA}" type="presParOf" srcId="{BF34B398-C763-4317-AE15-FE8D2C656B8A}" destId="{5B77F682-0AD0-46EF-A2F3-492592A0CEC9}" srcOrd="3" destOrd="0" presId="urn:microsoft.com/office/officeart/2005/8/layout/vList2"/>
    <dgm:cxn modelId="{50D4F028-D932-409A-92C4-6804DDDBD77D}" type="presParOf" srcId="{BF34B398-C763-4317-AE15-FE8D2C656B8A}" destId="{961C1CE5-B679-44A8-B691-9A302EEDAC4B}" srcOrd="4" destOrd="0" presId="urn:microsoft.com/office/officeart/2005/8/layout/vList2"/>
    <dgm:cxn modelId="{83A95872-9B25-4262-BA8B-BD7271CC259F}" type="presParOf" srcId="{BF34B398-C763-4317-AE15-FE8D2C656B8A}" destId="{6B673B83-C126-4C89-94D2-44A2DD303AB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3CBBB93-9361-4423-BAAE-04D78C47FF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D83DC7-2A10-4152-9590-C5AD99069FF5}">
      <dgm:prSet/>
      <dgm:spPr/>
      <dgm:t>
        <a:bodyPr/>
        <a:lstStyle/>
        <a:p>
          <a:pPr rtl="0"/>
          <a:r>
            <a:rPr lang="en-US" dirty="0"/>
            <a:t>Programmable Thermostat</a:t>
          </a:r>
        </a:p>
      </dgm:t>
    </dgm:pt>
    <dgm:pt modelId="{216FA8E2-F0FB-4DFB-871D-2324FACFA47C}" type="parTrans" cxnId="{784F846D-DDB7-4633-AAAE-282706FEC8F0}">
      <dgm:prSet/>
      <dgm:spPr/>
      <dgm:t>
        <a:bodyPr/>
        <a:lstStyle/>
        <a:p>
          <a:endParaRPr lang="en-US"/>
        </a:p>
      </dgm:t>
    </dgm:pt>
    <dgm:pt modelId="{0D1E39C5-4E02-4701-B367-844D65DA244D}" type="sibTrans" cxnId="{784F846D-DDB7-4633-AAAE-282706FEC8F0}">
      <dgm:prSet/>
      <dgm:spPr/>
      <dgm:t>
        <a:bodyPr/>
        <a:lstStyle/>
        <a:p>
          <a:endParaRPr lang="en-US"/>
        </a:p>
      </dgm:t>
    </dgm:pt>
    <dgm:pt modelId="{28A69FB3-501C-43F1-8FB4-750A2EFF102A}">
      <dgm:prSet/>
      <dgm:spPr/>
      <dgm:t>
        <a:bodyPr/>
        <a:lstStyle/>
        <a:p>
          <a:pPr rtl="0"/>
          <a:r>
            <a:rPr lang="en-US" dirty="0"/>
            <a:t>Technology Use and Ownership</a:t>
          </a:r>
        </a:p>
      </dgm:t>
    </dgm:pt>
    <dgm:pt modelId="{581FEA78-116B-4099-8A82-841E0A6508D1}" type="parTrans" cxnId="{0B2AA62C-029B-4625-8BEB-01A9090CC936}">
      <dgm:prSet/>
      <dgm:spPr/>
      <dgm:t>
        <a:bodyPr/>
        <a:lstStyle/>
        <a:p>
          <a:endParaRPr lang="en-US"/>
        </a:p>
      </dgm:t>
    </dgm:pt>
    <dgm:pt modelId="{EB0E3197-9B73-46BC-8EA5-616E621BE59E}" type="sibTrans" cxnId="{0B2AA62C-029B-4625-8BEB-01A9090CC936}">
      <dgm:prSet/>
      <dgm:spPr/>
      <dgm:t>
        <a:bodyPr/>
        <a:lstStyle/>
        <a:p>
          <a:endParaRPr lang="en-US"/>
        </a:p>
      </dgm:t>
    </dgm:pt>
    <dgm:pt modelId="{ED81C1D0-0024-45B5-AB3C-B06D5D26DB43}">
      <dgm:prSet/>
      <dgm:spPr/>
      <dgm:t>
        <a:bodyPr/>
        <a:lstStyle/>
        <a:p>
          <a:pPr rtl="0"/>
          <a:r>
            <a:rPr lang="en-US" dirty="0"/>
            <a:t>Potential Smart Thermostat Use</a:t>
          </a:r>
        </a:p>
      </dgm:t>
    </dgm:pt>
    <dgm:pt modelId="{F1424E4E-FCED-454E-9196-829CB0AE000F}" type="parTrans" cxnId="{9373076C-E27D-44BD-ACF7-846DA7FF027A}">
      <dgm:prSet/>
      <dgm:spPr/>
      <dgm:t>
        <a:bodyPr/>
        <a:lstStyle/>
        <a:p>
          <a:endParaRPr lang="en-US"/>
        </a:p>
      </dgm:t>
    </dgm:pt>
    <dgm:pt modelId="{3E3E00F2-7903-45A9-B8E6-E463A2C2B351}" type="sibTrans" cxnId="{9373076C-E27D-44BD-ACF7-846DA7FF027A}">
      <dgm:prSet/>
      <dgm:spPr/>
      <dgm:t>
        <a:bodyPr/>
        <a:lstStyle/>
        <a:p>
          <a:endParaRPr lang="en-US"/>
        </a:p>
      </dgm:t>
    </dgm:pt>
    <dgm:pt modelId="{1883E3B4-417E-408F-AC58-C098FE82E035}">
      <dgm:prSet/>
      <dgm:spPr/>
      <dgm:t>
        <a:bodyPr/>
        <a:lstStyle/>
        <a:p>
          <a:pPr rtl="0"/>
          <a:r>
            <a:rPr lang="en-US" dirty="0"/>
            <a:t>17% with income &lt;$50,000 had thermostat programmed</a:t>
          </a:r>
        </a:p>
      </dgm:t>
    </dgm:pt>
    <dgm:pt modelId="{F9EE9BCA-C11E-42BD-AD5A-97B30A93E060}" type="parTrans" cxnId="{EF85E828-32EE-48F9-9099-BBEB7AF462AE}">
      <dgm:prSet/>
      <dgm:spPr/>
      <dgm:t>
        <a:bodyPr/>
        <a:lstStyle/>
        <a:p>
          <a:endParaRPr lang="en-US"/>
        </a:p>
      </dgm:t>
    </dgm:pt>
    <dgm:pt modelId="{19ED7199-AE47-4A34-ABA6-3DE15D7CEB18}" type="sibTrans" cxnId="{EF85E828-32EE-48F9-9099-BBEB7AF462AE}">
      <dgm:prSet/>
      <dgm:spPr/>
      <dgm:t>
        <a:bodyPr/>
        <a:lstStyle/>
        <a:p>
          <a:endParaRPr lang="en-US"/>
        </a:p>
      </dgm:t>
    </dgm:pt>
    <dgm:pt modelId="{DC8801B5-F8FF-4BD9-92D2-87FED243ECEE}">
      <dgm:prSet/>
      <dgm:spPr/>
      <dgm:t>
        <a:bodyPr/>
        <a:lstStyle/>
        <a:p>
          <a:pPr rtl="0"/>
          <a:r>
            <a:rPr lang="en-US" dirty="0"/>
            <a:t>51% below $50,000 use computer once or more per day</a:t>
          </a:r>
        </a:p>
      </dgm:t>
    </dgm:pt>
    <dgm:pt modelId="{8ACB957D-4995-4993-A823-6B03E8BB2257}" type="parTrans" cxnId="{3CEC3306-BF1B-482C-880E-2A987A4F3BB5}">
      <dgm:prSet/>
      <dgm:spPr/>
      <dgm:t>
        <a:bodyPr/>
        <a:lstStyle/>
        <a:p>
          <a:endParaRPr lang="en-US"/>
        </a:p>
      </dgm:t>
    </dgm:pt>
    <dgm:pt modelId="{D9795DC7-D80D-4C2F-990F-FCD17097CD15}" type="sibTrans" cxnId="{3CEC3306-BF1B-482C-880E-2A987A4F3BB5}">
      <dgm:prSet/>
      <dgm:spPr/>
      <dgm:t>
        <a:bodyPr/>
        <a:lstStyle/>
        <a:p>
          <a:endParaRPr lang="en-US"/>
        </a:p>
      </dgm:t>
    </dgm:pt>
    <dgm:pt modelId="{B6458702-A3E5-43D0-9B17-D672989899F7}">
      <dgm:prSet/>
      <dgm:spPr/>
      <dgm:t>
        <a:bodyPr/>
        <a:lstStyle/>
        <a:p>
          <a:pPr rtl="0"/>
          <a:r>
            <a:rPr lang="en-US" dirty="0"/>
            <a:t>27% with income &gt;$100,000  would remotely change temp at least 1/day</a:t>
          </a:r>
        </a:p>
      </dgm:t>
    </dgm:pt>
    <dgm:pt modelId="{AF3B6D75-9C23-4936-8A6E-6F2F47F62FA8}" type="parTrans" cxnId="{000F5FCA-4DC3-4C8C-A768-6BD33EFA3820}">
      <dgm:prSet/>
      <dgm:spPr/>
      <dgm:t>
        <a:bodyPr/>
        <a:lstStyle/>
        <a:p>
          <a:endParaRPr lang="en-US"/>
        </a:p>
      </dgm:t>
    </dgm:pt>
    <dgm:pt modelId="{53E23B31-E293-4BE1-A0F4-FC0C9C8615EC}" type="sibTrans" cxnId="{000F5FCA-4DC3-4C8C-A768-6BD33EFA3820}">
      <dgm:prSet/>
      <dgm:spPr/>
      <dgm:t>
        <a:bodyPr/>
        <a:lstStyle/>
        <a:p>
          <a:endParaRPr lang="en-US"/>
        </a:p>
      </dgm:t>
    </dgm:pt>
    <dgm:pt modelId="{210C8152-1022-4008-B721-E452B99ED2F9}">
      <dgm:prSet/>
      <dgm:spPr/>
      <dgm:t>
        <a:bodyPr/>
        <a:lstStyle/>
        <a:p>
          <a:pPr rtl="0"/>
          <a:r>
            <a:rPr lang="en-US" dirty="0"/>
            <a:t>67% have Wi-Fi</a:t>
          </a:r>
        </a:p>
      </dgm:t>
    </dgm:pt>
    <dgm:pt modelId="{F12E9451-B9AE-416F-92A4-1A14D807FD18}" type="parTrans" cxnId="{5CF9F0E2-6FA6-42E6-9210-E7DD2A7067AB}">
      <dgm:prSet/>
      <dgm:spPr/>
      <dgm:t>
        <a:bodyPr/>
        <a:lstStyle/>
        <a:p>
          <a:endParaRPr lang="en-US"/>
        </a:p>
      </dgm:t>
    </dgm:pt>
    <dgm:pt modelId="{6893C7D7-38EA-4969-AB29-44851253E169}" type="sibTrans" cxnId="{5CF9F0E2-6FA6-42E6-9210-E7DD2A7067AB}">
      <dgm:prSet/>
      <dgm:spPr/>
      <dgm:t>
        <a:bodyPr/>
        <a:lstStyle/>
        <a:p>
          <a:endParaRPr lang="en-US"/>
        </a:p>
      </dgm:t>
    </dgm:pt>
    <dgm:pt modelId="{3A700717-88EE-4393-B688-FD79EA5D7D98}">
      <dgm:prSet/>
      <dgm:spPr/>
      <dgm:t>
        <a:bodyPr/>
        <a:lstStyle/>
        <a:p>
          <a:pPr rtl="0"/>
          <a:r>
            <a:rPr lang="en-US" dirty="0"/>
            <a:t>25% with income &lt;$50,000 would remotely change temp at least 1/day</a:t>
          </a:r>
        </a:p>
      </dgm:t>
    </dgm:pt>
    <dgm:pt modelId="{3CAEF4BE-AB4B-4042-880E-1933F51893F3}" type="parTrans" cxnId="{2FFD61EC-037B-477B-99B9-4DD05C1AD420}">
      <dgm:prSet/>
      <dgm:spPr/>
      <dgm:t>
        <a:bodyPr/>
        <a:lstStyle/>
        <a:p>
          <a:endParaRPr lang="en-US"/>
        </a:p>
      </dgm:t>
    </dgm:pt>
    <dgm:pt modelId="{004C28BC-7110-4FC9-9E9D-0B716269412A}" type="sibTrans" cxnId="{2FFD61EC-037B-477B-99B9-4DD05C1AD420}">
      <dgm:prSet/>
      <dgm:spPr/>
      <dgm:t>
        <a:bodyPr/>
        <a:lstStyle/>
        <a:p>
          <a:endParaRPr lang="en-US"/>
        </a:p>
      </dgm:t>
    </dgm:pt>
    <dgm:pt modelId="{8A2CBC20-3A98-4193-8E9E-8648B37D18DC}">
      <dgm:prSet/>
      <dgm:spPr/>
      <dgm:t>
        <a:bodyPr/>
        <a:lstStyle/>
        <a:p>
          <a:pPr rtl="0"/>
          <a:r>
            <a:rPr lang="en-US" dirty="0"/>
            <a:t>47% with income &gt;$100,000 had thermostat programmed</a:t>
          </a:r>
        </a:p>
      </dgm:t>
    </dgm:pt>
    <dgm:pt modelId="{DA9F8E02-23BE-403A-9010-5D7E5EB5D4D0}" type="parTrans" cxnId="{809064B5-2D81-4FB9-A332-DAA3506534FF}">
      <dgm:prSet/>
      <dgm:spPr/>
      <dgm:t>
        <a:bodyPr/>
        <a:lstStyle/>
        <a:p>
          <a:endParaRPr lang="en-US"/>
        </a:p>
      </dgm:t>
    </dgm:pt>
    <dgm:pt modelId="{6C6D6216-A301-45A4-BA31-80CCC51E3C20}" type="sibTrans" cxnId="{809064B5-2D81-4FB9-A332-DAA3506534FF}">
      <dgm:prSet/>
      <dgm:spPr/>
      <dgm:t>
        <a:bodyPr/>
        <a:lstStyle/>
        <a:p>
          <a:endParaRPr lang="en-US"/>
        </a:p>
      </dgm:t>
    </dgm:pt>
    <dgm:pt modelId="{C9FBF1C5-016F-47D2-9EF2-9A1DCC00197A}">
      <dgm:prSet/>
      <dgm:spPr/>
      <dgm:t>
        <a:bodyPr/>
        <a:lstStyle/>
        <a:p>
          <a:pPr rtl="0"/>
          <a:r>
            <a:rPr lang="en-US" dirty="0"/>
            <a:t>69% have smart phone or tablet</a:t>
          </a:r>
        </a:p>
      </dgm:t>
    </dgm:pt>
    <dgm:pt modelId="{9AB6D6B1-F264-49CD-B7CF-770BD3D3467A}" type="parTrans" cxnId="{D7F984B1-1792-44AF-B03E-F5D1435A9D65}">
      <dgm:prSet/>
      <dgm:spPr/>
      <dgm:t>
        <a:bodyPr/>
        <a:lstStyle/>
        <a:p>
          <a:endParaRPr lang="en-US"/>
        </a:p>
      </dgm:t>
    </dgm:pt>
    <dgm:pt modelId="{14BA51EE-8C3E-4417-BAE4-3F419B3B9160}" type="sibTrans" cxnId="{D7F984B1-1792-44AF-B03E-F5D1435A9D65}">
      <dgm:prSet/>
      <dgm:spPr/>
      <dgm:t>
        <a:bodyPr/>
        <a:lstStyle/>
        <a:p>
          <a:endParaRPr lang="en-US"/>
        </a:p>
      </dgm:t>
    </dgm:pt>
    <dgm:pt modelId="{BF34B398-C763-4317-AE15-FE8D2C656B8A}" type="pres">
      <dgm:prSet presAssocID="{E3CBBB93-9361-4423-BAAE-04D78C47FFE4}" presName="linear" presStyleCnt="0">
        <dgm:presLayoutVars>
          <dgm:animLvl val="lvl"/>
          <dgm:resizeHandles val="exact"/>
        </dgm:presLayoutVars>
      </dgm:prSet>
      <dgm:spPr/>
    </dgm:pt>
    <dgm:pt modelId="{6A8D29B6-FB56-4BB7-9D2B-5F388BE9F83D}" type="pres">
      <dgm:prSet presAssocID="{6CD83DC7-2A10-4152-9590-C5AD99069FF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6549C41-F71B-4666-B609-76ABE6DD68ED}" type="pres">
      <dgm:prSet presAssocID="{6CD83DC7-2A10-4152-9590-C5AD99069FF5}" presName="childText" presStyleLbl="revTx" presStyleIdx="0" presStyleCnt="3">
        <dgm:presLayoutVars>
          <dgm:bulletEnabled val="1"/>
        </dgm:presLayoutVars>
      </dgm:prSet>
      <dgm:spPr/>
    </dgm:pt>
    <dgm:pt modelId="{F5D63D5C-1BF8-4F46-B7B8-0A17477411E0}" type="pres">
      <dgm:prSet presAssocID="{28A69FB3-501C-43F1-8FB4-750A2EFF102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B77F682-0AD0-46EF-A2F3-492592A0CEC9}" type="pres">
      <dgm:prSet presAssocID="{28A69FB3-501C-43F1-8FB4-750A2EFF102A}" presName="childText" presStyleLbl="revTx" presStyleIdx="1" presStyleCnt="3">
        <dgm:presLayoutVars>
          <dgm:bulletEnabled val="1"/>
        </dgm:presLayoutVars>
      </dgm:prSet>
      <dgm:spPr/>
    </dgm:pt>
    <dgm:pt modelId="{961C1CE5-B679-44A8-B691-9A302EEDAC4B}" type="pres">
      <dgm:prSet presAssocID="{ED81C1D0-0024-45B5-AB3C-B06D5D26DB4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B673B83-C126-4C89-94D2-44A2DD303ABF}" type="pres">
      <dgm:prSet presAssocID="{ED81C1D0-0024-45B5-AB3C-B06D5D26DB4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3CEC3306-BF1B-482C-880E-2A987A4F3BB5}" srcId="{28A69FB3-501C-43F1-8FB4-750A2EFF102A}" destId="{DC8801B5-F8FF-4BD9-92D2-87FED243ECEE}" srcOrd="0" destOrd="0" parTransId="{8ACB957D-4995-4993-A823-6B03E8BB2257}" sibTransId="{D9795DC7-D80D-4C2F-990F-FCD17097CD15}"/>
    <dgm:cxn modelId="{EF85E828-32EE-48F9-9099-BBEB7AF462AE}" srcId="{6CD83DC7-2A10-4152-9590-C5AD99069FF5}" destId="{1883E3B4-417E-408F-AC58-C098FE82E035}" srcOrd="0" destOrd="0" parTransId="{F9EE9BCA-C11E-42BD-AD5A-97B30A93E060}" sibTransId="{19ED7199-AE47-4A34-ABA6-3DE15D7CEB18}"/>
    <dgm:cxn modelId="{609EA72B-78C1-4E05-900C-38A892D3B448}" type="presOf" srcId="{ED81C1D0-0024-45B5-AB3C-B06D5D26DB43}" destId="{961C1CE5-B679-44A8-B691-9A302EEDAC4B}" srcOrd="0" destOrd="0" presId="urn:microsoft.com/office/officeart/2005/8/layout/vList2"/>
    <dgm:cxn modelId="{0B2AA62C-029B-4625-8BEB-01A9090CC936}" srcId="{E3CBBB93-9361-4423-BAAE-04D78C47FFE4}" destId="{28A69FB3-501C-43F1-8FB4-750A2EFF102A}" srcOrd="1" destOrd="0" parTransId="{581FEA78-116B-4099-8A82-841E0A6508D1}" sibTransId="{EB0E3197-9B73-46BC-8EA5-616E621BE59E}"/>
    <dgm:cxn modelId="{EFCF1C38-196A-47DF-A7EF-2EB645F42CA8}" type="presOf" srcId="{1883E3B4-417E-408F-AC58-C098FE82E035}" destId="{A6549C41-F71B-4666-B609-76ABE6DD68ED}" srcOrd="0" destOrd="0" presId="urn:microsoft.com/office/officeart/2005/8/layout/vList2"/>
    <dgm:cxn modelId="{9373076C-E27D-44BD-ACF7-846DA7FF027A}" srcId="{E3CBBB93-9361-4423-BAAE-04D78C47FFE4}" destId="{ED81C1D0-0024-45B5-AB3C-B06D5D26DB43}" srcOrd="2" destOrd="0" parTransId="{F1424E4E-FCED-454E-9196-829CB0AE000F}" sibTransId="{3E3E00F2-7903-45A9-B8E6-E463A2C2B351}"/>
    <dgm:cxn modelId="{784F846D-DDB7-4633-AAAE-282706FEC8F0}" srcId="{E3CBBB93-9361-4423-BAAE-04D78C47FFE4}" destId="{6CD83DC7-2A10-4152-9590-C5AD99069FF5}" srcOrd="0" destOrd="0" parTransId="{216FA8E2-F0FB-4DFB-871D-2324FACFA47C}" sibTransId="{0D1E39C5-4E02-4701-B367-844D65DA244D}"/>
    <dgm:cxn modelId="{3C99C750-54C7-40DE-BBCE-E8A675E1D0AD}" type="presOf" srcId="{28A69FB3-501C-43F1-8FB4-750A2EFF102A}" destId="{F5D63D5C-1BF8-4F46-B7B8-0A17477411E0}" srcOrd="0" destOrd="0" presId="urn:microsoft.com/office/officeart/2005/8/layout/vList2"/>
    <dgm:cxn modelId="{5E4B567A-68D4-4AF6-B964-85D7C6A957AC}" type="presOf" srcId="{B6458702-A3E5-43D0-9B17-D672989899F7}" destId="{6B673B83-C126-4C89-94D2-44A2DD303ABF}" srcOrd="0" destOrd="1" presId="urn:microsoft.com/office/officeart/2005/8/layout/vList2"/>
    <dgm:cxn modelId="{262D327E-6228-4D12-8FD8-DD8BB7F2843E}" type="presOf" srcId="{210C8152-1022-4008-B721-E452B99ED2F9}" destId="{5B77F682-0AD0-46EF-A2F3-492592A0CEC9}" srcOrd="0" destOrd="1" presId="urn:microsoft.com/office/officeart/2005/8/layout/vList2"/>
    <dgm:cxn modelId="{CC611E90-7DC0-4CDF-8D99-E804CD34ED32}" type="presOf" srcId="{3A700717-88EE-4393-B688-FD79EA5D7D98}" destId="{6B673B83-C126-4C89-94D2-44A2DD303ABF}" srcOrd="0" destOrd="0" presId="urn:microsoft.com/office/officeart/2005/8/layout/vList2"/>
    <dgm:cxn modelId="{726D00B1-278C-4291-B4E2-53A9D938CD34}" type="presOf" srcId="{DC8801B5-F8FF-4BD9-92D2-87FED243ECEE}" destId="{5B77F682-0AD0-46EF-A2F3-492592A0CEC9}" srcOrd="0" destOrd="0" presId="urn:microsoft.com/office/officeart/2005/8/layout/vList2"/>
    <dgm:cxn modelId="{D7F984B1-1792-44AF-B03E-F5D1435A9D65}" srcId="{28A69FB3-501C-43F1-8FB4-750A2EFF102A}" destId="{C9FBF1C5-016F-47D2-9EF2-9A1DCC00197A}" srcOrd="2" destOrd="0" parTransId="{9AB6D6B1-F264-49CD-B7CF-770BD3D3467A}" sibTransId="{14BA51EE-8C3E-4417-BAE4-3F419B3B9160}"/>
    <dgm:cxn modelId="{809064B5-2D81-4FB9-A332-DAA3506534FF}" srcId="{6CD83DC7-2A10-4152-9590-C5AD99069FF5}" destId="{8A2CBC20-3A98-4193-8E9E-8648B37D18DC}" srcOrd="1" destOrd="0" parTransId="{DA9F8E02-23BE-403A-9010-5D7E5EB5D4D0}" sibTransId="{6C6D6216-A301-45A4-BA31-80CCC51E3C20}"/>
    <dgm:cxn modelId="{B49952C1-B594-4743-B38B-5417027E6E35}" type="presOf" srcId="{6CD83DC7-2A10-4152-9590-C5AD99069FF5}" destId="{6A8D29B6-FB56-4BB7-9D2B-5F388BE9F83D}" srcOrd="0" destOrd="0" presId="urn:microsoft.com/office/officeart/2005/8/layout/vList2"/>
    <dgm:cxn modelId="{000F5FCA-4DC3-4C8C-A768-6BD33EFA3820}" srcId="{ED81C1D0-0024-45B5-AB3C-B06D5D26DB43}" destId="{B6458702-A3E5-43D0-9B17-D672989899F7}" srcOrd="1" destOrd="0" parTransId="{AF3B6D75-9C23-4936-8A6E-6F2F47F62FA8}" sibTransId="{53E23B31-E293-4BE1-A0F4-FC0C9C8615EC}"/>
    <dgm:cxn modelId="{5CF9F0E2-6FA6-42E6-9210-E7DD2A7067AB}" srcId="{28A69FB3-501C-43F1-8FB4-750A2EFF102A}" destId="{210C8152-1022-4008-B721-E452B99ED2F9}" srcOrd="1" destOrd="0" parTransId="{F12E9451-B9AE-416F-92A4-1A14D807FD18}" sibTransId="{6893C7D7-38EA-4969-AB29-44851253E169}"/>
    <dgm:cxn modelId="{DF10C2E5-59D3-41B2-BD4A-FFE1FD268CB9}" type="presOf" srcId="{8A2CBC20-3A98-4193-8E9E-8648B37D18DC}" destId="{A6549C41-F71B-4666-B609-76ABE6DD68ED}" srcOrd="0" destOrd="1" presId="urn:microsoft.com/office/officeart/2005/8/layout/vList2"/>
    <dgm:cxn modelId="{2FFD61EC-037B-477B-99B9-4DD05C1AD420}" srcId="{ED81C1D0-0024-45B5-AB3C-B06D5D26DB43}" destId="{3A700717-88EE-4393-B688-FD79EA5D7D98}" srcOrd="0" destOrd="0" parTransId="{3CAEF4BE-AB4B-4042-880E-1933F51893F3}" sibTransId="{004C28BC-7110-4FC9-9E9D-0B716269412A}"/>
    <dgm:cxn modelId="{31547DF1-C29D-4C98-98CD-0A4AB0BD891E}" type="presOf" srcId="{E3CBBB93-9361-4423-BAAE-04D78C47FFE4}" destId="{BF34B398-C763-4317-AE15-FE8D2C656B8A}" srcOrd="0" destOrd="0" presId="urn:microsoft.com/office/officeart/2005/8/layout/vList2"/>
    <dgm:cxn modelId="{7979FBF1-5C70-43E6-9342-141D1C02A955}" type="presOf" srcId="{C9FBF1C5-016F-47D2-9EF2-9A1DCC00197A}" destId="{5B77F682-0AD0-46EF-A2F3-492592A0CEC9}" srcOrd="0" destOrd="2" presId="urn:microsoft.com/office/officeart/2005/8/layout/vList2"/>
    <dgm:cxn modelId="{78B3921C-8109-48C4-9E9B-11ECA979961B}" type="presParOf" srcId="{BF34B398-C763-4317-AE15-FE8D2C656B8A}" destId="{6A8D29B6-FB56-4BB7-9D2B-5F388BE9F83D}" srcOrd="0" destOrd="0" presId="urn:microsoft.com/office/officeart/2005/8/layout/vList2"/>
    <dgm:cxn modelId="{1E99848A-C2A4-4457-8FFD-EF5D60B4269D}" type="presParOf" srcId="{BF34B398-C763-4317-AE15-FE8D2C656B8A}" destId="{A6549C41-F71B-4666-B609-76ABE6DD68ED}" srcOrd="1" destOrd="0" presId="urn:microsoft.com/office/officeart/2005/8/layout/vList2"/>
    <dgm:cxn modelId="{6B4C1054-3DD3-4736-9271-3516416056BE}" type="presParOf" srcId="{BF34B398-C763-4317-AE15-FE8D2C656B8A}" destId="{F5D63D5C-1BF8-4F46-B7B8-0A17477411E0}" srcOrd="2" destOrd="0" presId="urn:microsoft.com/office/officeart/2005/8/layout/vList2"/>
    <dgm:cxn modelId="{1250D79B-0E13-4533-AC8A-93107B43657F}" type="presParOf" srcId="{BF34B398-C763-4317-AE15-FE8D2C656B8A}" destId="{5B77F682-0AD0-46EF-A2F3-492592A0CEC9}" srcOrd="3" destOrd="0" presId="urn:microsoft.com/office/officeart/2005/8/layout/vList2"/>
    <dgm:cxn modelId="{9AD006B2-2CDE-4A8B-A373-83914AA40F5D}" type="presParOf" srcId="{BF34B398-C763-4317-AE15-FE8D2C656B8A}" destId="{961C1CE5-B679-44A8-B691-9A302EEDAC4B}" srcOrd="4" destOrd="0" presId="urn:microsoft.com/office/officeart/2005/8/layout/vList2"/>
    <dgm:cxn modelId="{0D0BD500-529D-4876-9016-A670824182D3}" type="presParOf" srcId="{BF34B398-C763-4317-AE15-FE8D2C656B8A}" destId="{6B673B83-C126-4C89-94D2-44A2DD303AB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88722-619D-47F2-8CC3-D3EBF6A0A3F5}">
      <dsp:nvSpPr>
        <dsp:cNvPr id="0" name=""/>
        <dsp:cNvSpPr/>
      </dsp:nvSpPr>
      <dsp:spPr>
        <a:xfrm>
          <a:off x="-5344886" y="-818900"/>
          <a:ext cx="6367456" cy="6367456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34410-5016-4D76-BBD9-B9AA2F0629AB}">
      <dsp:nvSpPr>
        <dsp:cNvPr id="0" name=""/>
        <dsp:cNvSpPr/>
      </dsp:nvSpPr>
      <dsp:spPr>
        <a:xfrm>
          <a:off x="331785" y="215010"/>
          <a:ext cx="8008257" cy="4298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178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Research Motivation</a:t>
          </a:r>
        </a:p>
      </dsp:txBody>
      <dsp:txXfrm>
        <a:off x="331785" y="215010"/>
        <a:ext cx="8008257" cy="429831"/>
      </dsp:txXfrm>
    </dsp:sp>
    <dsp:sp modelId="{897261A5-427C-448F-BD31-C840D83D134C}">
      <dsp:nvSpPr>
        <dsp:cNvPr id="0" name=""/>
        <dsp:cNvSpPr/>
      </dsp:nvSpPr>
      <dsp:spPr>
        <a:xfrm>
          <a:off x="63140" y="161281"/>
          <a:ext cx="537288" cy="537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39F39-FEFD-43AA-9EA3-F15F7E108B40}">
      <dsp:nvSpPr>
        <dsp:cNvPr id="0" name=""/>
        <dsp:cNvSpPr/>
      </dsp:nvSpPr>
      <dsp:spPr>
        <a:xfrm>
          <a:off x="721035" y="860135"/>
          <a:ext cx="7619007" cy="4298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178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Survey Methodology</a:t>
          </a:r>
        </a:p>
      </dsp:txBody>
      <dsp:txXfrm>
        <a:off x="721035" y="860135"/>
        <a:ext cx="7619007" cy="429831"/>
      </dsp:txXfrm>
    </dsp:sp>
    <dsp:sp modelId="{A5E7936F-0715-4FFB-99FD-D9A9CF2E6746}">
      <dsp:nvSpPr>
        <dsp:cNvPr id="0" name=""/>
        <dsp:cNvSpPr/>
      </dsp:nvSpPr>
      <dsp:spPr>
        <a:xfrm>
          <a:off x="452391" y="806406"/>
          <a:ext cx="537288" cy="537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C5226-D49C-4393-BA8A-E5BF120AF14B}">
      <dsp:nvSpPr>
        <dsp:cNvPr id="0" name=""/>
        <dsp:cNvSpPr/>
      </dsp:nvSpPr>
      <dsp:spPr>
        <a:xfrm>
          <a:off x="934343" y="1504787"/>
          <a:ext cx="7405699" cy="4298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178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Demographic Characteristics</a:t>
          </a:r>
        </a:p>
      </dsp:txBody>
      <dsp:txXfrm>
        <a:off x="934343" y="1504787"/>
        <a:ext cx="7405699" cy="429831"/>
      </dsp:txXfrm>
    </dsp:sp>
    <dsp:sp modelId="{44E9E699-F5E1-4CE7-8182-5E57F26B3458}">
      <dsp:nvSpPr>
        <dsp:cNvPr id="0" name=""/>
        <dsp:cNvSpPr/>
      </dsp:nvSpPr>
      <dsp:spPr>
        <a:xfrm>
          <a:off x="665698" y="1451058"/>
          <a:ext cx="537288" cy="537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5859FC-1508-4104-B8E7-CDFF1A4664AE}">
      <dsp:nvSpPr>
        <dsp:cNvPr id="0" name=""/>
        <dsp:cNvSpPr/>
      </dsp:nvSpPr>
      <dsp:spPr>
        <a:xfrm>
          <a:off x="1002450" y="2149911"/>
          <a:ext cx="7337592" cy="4298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178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Current Thermostat Characteristics</a:t>
          </a:r>
        </a:p>
      </dsp:txBody>
      <dsp:txXfrm>
        <a:off x="1002450" y="2149911"/>
        <a:ext cx="7337592" cy="429831"/>
      </dsp:txXfrm>
    </dsp:sp>
    <dsp:sp modelId="{82A73E55-828D-4350-9D20-91219660E6FD}">
      <dsp:nvSpPr>
        <dsp:cNvPr id="0" name=""/>
        <dsp:cNvSpPr/>
      </dsp:nvSpPr>
      <dsp:spPr>
        <a:xfrm>
          <a:off x="733805" y="2096183"/>
          <a:ext cx="537288" cy="537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FBD36-E9D1-4B74-BB30-4799E3D76950}">
      <dsp:nvSpPr>
        <dsp:cNvPr id="0" name=""/>
        <dsp:cNvSpPr/>
      </dsp:nvSpPr>
      <dsp:spPr>
        <a:xfrm>
          <a:off x="934343" y="2795036"/>
          <a:ext cx="7405699" cy="4298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178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Thermostat Programming Behavior</a:t>
          </a:r>
        </a:p>
      </dsp:txBody>
      <dsp:txXfrm>
        <a:off x="934343" y="2795036"/>
        <a:ext cx="7405699" cy="429831"/>
      </dsp:txXfrm>
    </dsp:sp>
    <dsp:sp modelId="{CD61F575-ECDD-4586-A029-A8F1B89068DA}">
      <dsp:nvSpPr>
        <dsp:cNvPr id="0" name=""/>
        <dsp:cNvSpPr/>
      </dsp:nvSpPr>
      <dsp:spPr>
        <a:xfrm>
          <a:off x="665698" y="2741308"/>
          <a:ext cx="537288" cy="537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4E3881-16BD-4A37-A15B-EAFCE5F4753E}">
      <dsp:nvSpPr>
        <dsp:cNvPr id="0" name=""/>
        <dsp:cNvSpPr/>
      </dsp:nvSpPr>
      <dsp:spPr>
        <a:xfrm>
          <a:off x="721035" y="3439688"/>
          <a:ext cx="7619007" cy="4298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178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Thermostat Setback Behavior</a:t>
          </a:r>
        </a:p>
      </dsp:txBody>
      <dsp:txXfrm>
        <a:off x="721035" y="3439688"/>
        <a:ext cx="7619007" cy="429831"/>
      </dsp:txXfrm>
    </dsp:sp>
    <dsp:sp modelId="{2EA93BE1-1927-448A-86BC-B502B1959F07}">
      <dsp:nvSpPr>
        <dsp:cNvPr id="0" name=""/>
        <dsp:cNvSpPr/>
      </dsp:nvSpPr>
      <dsp:spPr>
        <a:xfrm>
          <a:off x="452391" y="3385960"/>
          <a:ext cx="537288" cy="537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99BCB-F15E-4EBE-8EE6-ECC6A10753B3}">
      <dsp:nvSpPr>
        <dsp:cNvPr id="0" name=""/>
        <dsp:cNvSpPr/>
      </dsp:nvSpPr>
      <dsp:spPr>
        <a:xfrm>
          <a:off x="331785" y="4084813"/>
          <a:ext cx="8008257" cy="4298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178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Potential Smart Thermostat Use</a:t>
          </a:r>
        </a:p>
      </dsp:txBody>
      <dsp:txXfrm>
        <a:off x="331785" y="4084813"/>
        <a:ext cx="8008257" cy="429831"/>
      </dsp:txXfrm>
    </dsp:sp>
    <dsp:sp modelId="{B08B662D-31EB-41A3-AB7B-0EBA790670FC}">
      <dsp:nvSpPr>
        <dsp:cNvPr id="0" name=""/>
        <dsp:cNvSpPr/>
      </dsp:nvSpPr>
      <dsp:spPr>
        <a:xfrm>
          <a:off x="63140" y="4031084"/>
          <a:ext cx="537288" cy="537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DB30A-1AFC-4580-9957-720A7D067704}">
      <dsp:nvSpPr>
        <dsp:cNvPr id="0" name=""/>
        <dsp:cNvSpPr/>
      </dsp:nvSpPr>
      <dsp:spPr>
        <a:xfrm>
          <a:off x="0" y="502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3AC33-4149-46C0-9B73-BC8E0BBD2541}">
      <dsp:nvSpPr>
        <dsp:cNvPr id="0" name=""/>
        <dsp:cNvSpPr/>
      </dsp:nvSpPr>
      <dsp:spPr>
        <a:xfrm>
          <a:off x="0" y="502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Jackie Berger</a:t>
          </a:r>
        </a:p>
      </dsp:txBody>
      <dsp:txXfrm>
        <a:off x="0" y="502"/>
        <a:ext cx="7772400" cy="587685"/>
      </dsp:txXfrm>
    </dsp:sp>
    <dsp:sp modelId="{5149C1B1-4759-4446-927D-06080FE5604A}">
      <dsp:nvSpPr>
        <dsp:cNvPr id="0" name=""/>
        <dsp:cNvSpPr/>
      </dsp:nvSpPr>
      <dsp:spPr>
        <a:xfrm>
          <a:off x="0" y="588187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008D6-1FFB-4FF7-B1B8-FA69CFCC3821}">
      <dsp:nvSpPr>
        <dsp:cNvPr id="0" name=""/>
        <dsp:cNvSpPr/>
      </dsp:nvSpPr>
      <dsp:spPr>
        <a:xfrm>
          <a:off x="0" y="588187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APPRISE </a:t>
          </a:r>
        </a:p>
      </dsp:txBody>
      <dsp:txXfrm>
        <a:off x="0" y="588187"/>
        <a:ext cx="7772400" cy="587685"/>
      </dsp:txXfrm>
    </dsp:sp>
    <dsp:sp modelId="{CDF11568-1DBF-4AAB-92FC-9B6E584C6C86}">
      <dsp:nvSpPr>
        <dsp:cNvPr id="0" name=""/>
        <dsp:cNvSpPr/>
      </dsp:nvSpPr>
      <dsp:spPr>
        <a:xfrm>
          <a:off x="0" y="1175872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68455-5486-48F8-A4A2-78E757ADD216}">
      <dsp:nvSpPr>
        <dsp:cNvPr id="0" name=""/>
        <dsp:cNvSpPr/>
      </dsp:nvSpPr>
      <dsp:spPr>
        <a:xfrm>
          <a:off x="0" y="1175872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32 Nassau Street, Suite 200</a:t>
          </a:r>
        </a:p>
      </dsp:txBody>
      <dsp:txXfrm>
        <a:off x="0" y="1175872"/>
        <a:ext cx="7772400" cy="587685"/>
      </dsp:txXfrm>
    </dsp:sp>
    <dsp:sp modelId="{2F5B27A4-E9AE-47BB-B4DD-82D424FF883A}">
      <dsp:nvSpPr>
        <dsp:cNvPr id="0" name=""/>
        <dsp:cNvSpPr/>
      </dsp:nvSpPr>
      <dsp:spPr>
        <a:xfrm>
          <a:off x="0" y="1763557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C9570-A1EB-4819-BDCB-56D5ACDFFEE6}">
      <dsp:nvSpPr>
        <dsp:cNvPr id="0" name=""/>
        <dsp:cNvSpPr/>
      </dsp:nvSpPr>
      <dsp:spPr>
        <a:xfrm>
          <a:off x="0" y="1763557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Princeton, NJ 08540</a:t>
          </a:r>
        </a:p>
      </dsp:txBody>
      <dsp:txXfrm>
        <a:off x="0" y="1763557"/>
        <a:ext cx="7772400" cy="587685"/>
      </dsp:txXfrm>
    </dsp:sp>
    <dsp:sp modelId="{8756023F-CF3C-4779-AE4B-1ADBD0AF594F}">
      <dsp:nvSpPr>
        <dsp:cNvPr id="0" name=""/>
        <dsp:cNvSpPr/>
      </dsp:nvSpPr>
      <dsp:spPr>
        <a:xfrm>
          <a:off x="0" y="2351242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6EAD3-7126-4353-A448-80B473C03E41}">
      <dsp:nvSpPr>
        <dsp:cNvPr id="0" name=""/>
        <dsp:cNvSpPr/>
      </dsp:nvSpPr>
      <dsp:spPr>
        <a:xfrm>
          <a:off x="0" y="2351242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609-252-8009</a:t>
          </a:r>
        </a:p>
      </dsp:txBody>
      <dsp:txXfrm>
        <a:off x="0" y="2351242"/>
        <a:ext cx="7772400" cy="587685"/>
      </dsp:txXfrm>
    </dsp:sp>
    <dsp:sp modelId="{F2C50E6D-1C2F-4FEC-BE1C-E500D15B403A}">
      <dsp:nvSpPr>
        <dsp:cNvPr id="0" name=""/>
        <dsp:cNvSpPr/>
      </dsp:nvSpPr>
      <dsp:spPr>
        <a:xfrm>
          <a:off x="0" y="2938927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FF6A7-0D37-449C-898C-18CCB6F85707}">
      <dsp:nvSpPr>
        <dsp:cNvPr id="0" name=""/>
        <dsp:cNvSpPr/>
      </dsp:nvSpPr>
      <dsp:spPr>
        <a:xfrm>
          <a:off x="0" y="2938927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jackie-berger@appriseinc.org</a:t>
          </a:r>
        </a:p>
      </dsp:txBody>
      <dsp:txXfrm>
        <a:off x="0" y="2938927"/>
        <a:ext cx="7772400" cy="587685"/>
      </dsp:txXfrm>
    </dsp:sp>
    <dsp:sp modelId="{19C2E2B3-6354-49AE-A8DB-5DF00815A597}">
      <dsp:nvSpPr>
        <dsp:cNvPr id="0" name=""/>
        <dsp:cNvSpPr/>
      </dsp:nvSpPr>
      <dsp:spPr>
        <a:xfrm>
          <a:off x="0" y="3526612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7450A-0C97-4AC4-8B06-C25435D43642}">
      <dsp:nvSpPr>
        <dsp:cNvPr id="0" name=""/>
        <dsp:cNvSpPr/>
      </dsp:nvSpPr>
      <dsp:spPr>
        <a:xfrm>
          <a:off x="0" y="3526612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www.appriseinc.org</a:t>
          </a:r>
        </a:p>
      </dsp:txBody>
      <dsp:txXfrm>
        <a:off x="0" y="3526612"/>
        <a:ext cx="7772400" cy="587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6608BC-761E-41FC-A343-5445CFB46BA9}">
      <dsp:nvSpPr>
        <dsp:cNvPr id="0" name=""/>
        <dsp:cNvSpPr/>
      </dsp:nvSpPr>
      <dsp:spPr>
        <a:xfrm>
          <a:off x="582929" y="0"/>
          <a:ext cx="6606540" cy="4114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3D972-7A94-40FA-AA1F-E098CA1F5492}">
      <dsp:nvSpPr>
        <dsp:cNvPr id="0" name=""/>
        <dsp:cNvSpPr/>
      </dsp:nvSpPr>
      <dsp:spPr>
        <a:xfrm>
          <a:off x="263381" y="1234440"/>
          <a:ext cx="2331720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Interest in “Smart Home”</a:t>
          </a:r>
        </a:p>
      </dsp:txBody>
      <dsp:txXfrm>
        <a:off x="343728" y="1314787"/>
        <a:ext cx="2171026" cy="1485226"/>
      </dsp:txXfrm>
    </dsp:sp>
    <dsp:sp modelId="{E18C73AA-4914-4B77-80CD-611993109A57}">
      <dsp:nvSpPr>
        <dsp:cNvPr id="0" name=""/>
        <dsp:cNvSpPr/>
      </dsp:nvSpPr>
      <dsp:spPr>
        <a:xfrm>
          <a:off x="2720340" y="1234440"/>
          <a:ext cx="2331720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Smart thermostats are becoming more common in utility energy efficiency offerings</a:t>
          </a:r>
        </a:p>
      </dsp:txBody>
      <dsp:txXfrm>
        <a:off x="2800687" y="1314787"/>
        <a:ext cx="2171026" cy="1485226"/>
      </dsp:txXfrm>
    </dsp:sp>
    <dsp:sp modelId="{B55F0C41-578C-4FDB-BA64-13A7930965B8}">
      <dsp:nvSpPr>
        <dsp:cNvPr id="0" name=""/>
        <dsp:cNvSpPr/>
      </dsp:nvSpPr>
      <dsp:spPr>
        <a:xfrm>
          <a:off x="5177298" y="1234440"/>
          <a:ext cx="2331720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ACEEE review found savings of 8%-15% of heating and cooling usage</a:t>
          </a:r>
        </a:p>
      </dsp:txBody>
      <dsp:txXfrm>
        <a:off x="5257645" y="1314787"/>
        <a:ext cx="2171026" cy="1485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F5635-7A27-47D9-8E07-64E279B0DB0F}">
      <dsp:nvSpPr>
        <dsp:cNvPr id="0" name=""/>
        <dsp:cNvSpPr/>
      </dsp:nvSpPr>
      <dsp:spPr>
        <a:xfrm rot="5400000">
          <a:off x="3778600" y="-322859"/>
          <a:ext cx="3734368" cy="53136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/>
            <a:t>Type of thermostat in use</a:t>
          </a:r>
        </a:p>
        <a:p>
          <a:pPr marL="571500" lvl="2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/>
            <a:t>Programmable</a:t>
          </a:r>
        </a:p>
        <a:p>
          <a:pPr marL="571500" lvl="2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/>
            <a:t>Manual</a:t>
          </a:r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/>
            <a:t>Setback practices</a:t>
          </a:r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/>
            <a:t>Demographics – elderly or less technology advanced</a:t>
          </a:r>
        </a:p>
      </dsp:txBody>
      <dsp:txXfrm rot="-5400000">
        <a:off x="2988945" y="649093"/>
        <a:ext cx="5131383" cy="3369774"/>
      </dsp:txXfrm>
    </dsp:sp>
    <dsp:sp modelId="{0483FD6F-109E-40E2-9095-4532E20AC674}">
      <dsp:nvSpPr>
        <dsp:cNvPr id="0" name=""/>
        <dsp:cNvSpPr/>
      </dsp:nvSpPr>
      <dsp:spPr>
        <a:xfrm>
          <a:off x="0" y="0"/>
          <a:ext cx="2988945" cy="46679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Hypothesis: savings from Smart Thermostats will be affected by</a:t>
          </a:r>
        </a:p>
      </dsp:txBody>
      <dsp:txXfrm>
        <a:off x="145908" y="145908"/>
        <a:ext cx="2697129" cy="43761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34E0B-9B94-4D17-A948-81C5199AE73A}">
      <dsp:nvSpPr>
        <dsp:cNvPr id="0" name=""/>
        <dsp:cNvSpPr/>
      </dsp:nvSpPr>
      <dsp:spPr>
        <a:xfrm>
          <a:off x="1483890" y="1023"/>
          <a:ext cx="4804618" cy="19218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Which households will benefit from smart thermostats?</a:t>
          </a:r>
        </a:p>
      </dsp:txBody>
      <dsp:txXfrm>
        <a:off x="2444814" y="1023"/>
        <a:ext cx="2882771" cy="1921847"/>
      </dsp:txXfrm>
    </dsp:sp>
    <dsp:sp modelId="{ABF97192-D3C8-450F-AE1D-F9D61AF386E6}">
      <dsp:nvSpPr>
        <dsp:cNvPr id="0" name=""/>
        <dsp:cNvSpPr/>
      </dsp:nvSpPr>
      <dsp:spPr>
        <a:xfrm>
          <a:off x="1483890" y="2191929"/>
          <a:ext cx="4804618" cy="19218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What are the savings opportunities?</a:t>
          </a:r>
        </a:p>
      </dsp:txBody>
      <dsp:txXfrm>
        <a:off x="2444814" y="2191929"/>
        <a:ext cx="2882771" cy="19218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A4482-C16F-44A0-81ED-915D60FED78D}">
      <dsp:nvSpPr>
        <dsp:cNvPr id="0" name=""/>
        <dsp:cNvSpPr/>
      </dsp:nvSpPr>
      <dsp:spPr>
        <a:xfrm>
          <a:off x="0" y="285038"/>
          <a:ext cx="86788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EF196-1756-4B17-8F90-CDBB287B2609}">
      <dsp:nvSpPr>
        <dsp:cNvPr id="0" name=""/>
        <dsp:cNvSpPr/>
      </dsp:nvSpPr>
      <dsp:spPr>
        <a:xfrm>
          <a:off x="433943" y="19358"/>
          <a:ext cx="607520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628" tIns="0" rIns="229628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What is the smart thermostat penetration rate?</a:t>
          </a:r>
        </a:p>
      </dsp:txBody>
      <dsp:txXfrm>
        <a:off x="459882" y="45297"/>
        <a:ext cx="6023325" cy="479482"/>
      </dsp:txXfrm>
    </dsp:sp>
    <dsp:sp modelId="{8250CBD5-EB14-4AE7-856D-6CEBF51A928A}">
      <dsp:nvSpPr>
        <dsp:cNvPr id="0" name=""/>
        <dsp:cNvSpPr/>
      </dsp:nvSpPr>
      <dsp:spPr>
        <a:xfrm>
          <a:off x="0" y="1101518"/>
          <a:ext cx="86788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123168-C145-4620-833D-B5355F042D7F}">
      <dsp:nvSpPr>
        <dsp:cNvPr id="0" name=""/>
        <dsp:cNvSpPr/>
      </dsp:nvSpPr>
      <dsp:spPr>
        <a:xfrm>
          <a:off x="433943" y="835838"/>
          <a:ext cx="607520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628" tIns="0" rIns="229628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Do smart thermostat owners use remote features?</a:t>
          </a:r>
        </a:p>
      </dsp:txBody>
      <dsp:txXfrm>
        <a:off x="459882" y="861777"/>
        <a:ext cx="6023325" cy="479482"/>
      </dsp:txXfrm>
    </dsp:sp>
    <dsp:sp modelId="{77D7EA0B-541A-42A6-B9B6-DDDAA5A93E87}">
      <dsp:nvSpPr>
        <dsp:cNvPr id="0" name=""/>
        <dsp:cNvSpPr/>
      </dsp:nvSpPr>
      <dsp:spPr>
        <a:xfrm>
          <a:off x="0" y="1917998"/>
          <a:ext cx="86788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25CDF-A4E2-42E1-B6F7-5F840138C5EF}">
      <dsp:nvSpPr>
        <dsp:cNvPr id="0" name=""/>
        <dsp:cNvSpPr/>
      </dsp:nvSpPr>
      <dsp:spPr>
        <a:xfrm>
          <a:off x="433943" y="1652318"/>
          <a:ext cx="607520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628" tIns="0" rIns="229628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is the programmable thermostat penetration rate?</a:t>
          </a:r>
        </a:p>
      </dsp:txBody>
      <dsp:txXfrm>
        <a:off x="459882" y="1678257"/>
        <a:ext cx="6023325" cy="479482"/>
      </dsp:txXfrm>
    </dsp:sp>
    <dsp:sp modelId="{728CFDDF-620D-475A-A402-A5B814032A29}">
      <dsp:nvSpPr>
        <dsp:cNvPr id="0" name=""/>
        <dsp:cNvSpPr/>
      </dsp:nvSpPr>
      <dsp:spPr>
        <a:xfrm>
          <a:off x="0" y="2734478"/>
          <a:ext cx="86788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EB88D6-D1A9-40BA-B99F-D92C981ABCE8}">
      <dsp:nvSpPr>
        <dsp:cNvPr id="0" name=""/>
        <dsp:cNvSpPr/>
      </dsp:nvSpPr>
      <dsp:spPr>
        <a:xfrm>
          <a:off x="433943" y="2468798"/>
          <a:ext cx="607520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628" tIns="0" rIns="229628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Are programmable thermostats programmed for setback when away or asleep?</a:t>
          </a:r>
        </a:p>
      </dsp:txBody>
      <dsp:txXfrm>
        <a:off x="459882" y="2494737"/>
        <a:ext cx="6023325" cy="479482"/>
      </dsp:txXfrm>
    </dsp:sp>
    <dsp:sp modelId="{038BAE57-E7E4-42FF-9AB5-32B3913B16B0}">
      <dsp:nvSpPr>
        <dsp:cNvPr id="0" name=""/>
        <dsp:cNvSpPr/>
      </dsp:nvSpPr>
      <dsp:spPr>
        <a:xfrm>
          <a:off x="0" y="3550958"/>
          <a:ext cx="86788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FDBFD-BEC3-4ED0-A2F4-5011D98B6176}">
      <dsp:nvSpPr>
        <dsp:cNvPr id="0" name=""/>
        <dsp:cNvSpPr/>
      </dsp:nvSpPr>
      <dsp:spPr>
        <a:xfrm>
          <a:off x="433943" y="3285278"/>
          <a:ext cx="607520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628" tIns="0" rIns="229628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 manual thermostat owners consistently practice manual setback?</a:t>
          </a:r>
        </a:p>
      </dsp:txBody>
      <dsp:txXfrm>
        <a:off x="459882" y="3311217"/>
        <a:ext cx="6023325" cy="479482"/>
      </dsp:txXfrm>
    </dsp:sp>
    <dsp:sp modelId="{D93E8767-1629-4E64-8295-9A6B83291A20}">
      <dsp:nvSpPr>
        <dsp:cNvPr id="0" name=""/>
        <dsp:cNvSpPr/>
      </dsp:nvSpPr>
      <dsp:spPr>
        <a:xfrm>
          <a:off x="0" y="4367438"/>
          <a:ext cx="86788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F228C-37D5-42CF-B5E1-9FCB0863F099}">
      <dsp:nvSpPr>
        <dsp:cNvPr id="0" name=""/>
        <dsp:cNvSpPr/>
      </dsp:nvSpPr>
      <dsp:spPr>
        <a:xfrm>
          <a:off x="433943" y="4101758"/>
          <a:ext cx="607520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628" tIns="0" rIns="229628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is the predicted use of smart thermostats?</a:t>
          </a:r>
        </a:p>
      </dsp:txBody>
      <dsp:txXfrm>
        <a:off x="459882" y="4127697"/>
        <a:ext cx="6023325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D29B6-FB56-4BB7-9D2B-5F388BE9F83D}">
      <dsp:nvSpPr>
        <dsp:cNvPr id="0" name=""/>
        <dsp:cNvSpPr/>
      </dsp:nvSpPr>
      <dsp:spPr>
        <a:xfrm>
          <a:off x="0" y="112971"/>
          <a:ext cx="8403184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Technological Aptitude</a:t>
          </a:r>
        </a:p>
      </dsp:txBody>
      <dsp:txXfrm>
        <a:off x="39980" y="152951"/>
        <a:ext cx="8323224" cy="739039"/>
      </dsp:txXfrm>
    </dsp:sp>
    <dsp:sp modelId="{A6549C41-F71B-4666-B609-76ABE6DD68ED}">
      <dsp:nvSpPr>
        <dsp:cNvPr id="0" name=""/>
        <dsp:cNvSpPr/>
      </dsp:nvSpPr>
      <dsp:spPr>
        <a:xfrm>
          <a:off x="0" y="931971"/>
          <a:ext cx="8403184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01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70% use computers once or more pre day</a:t>
          </a:r>
        </a:p>
      </dsp:txBody>
      <dsp:txXfrm>
        <a:off x="0" y="931971"/>
        <a:ext cx="8403184" cy="579600"/>
      </dsp:txXfrm>
    </dsp:sp>
    <dsp:sp modelId="{F5D63D5C-1BF8-4F46-B7B8-0A17477411E0}">
      <dsp:nvSpPr>
        <dsp:cNvPr id="0" name=""/>
        <dsp:cNvSpPr/>
      </dsp:nvSpPr>
      <dsp:spPr>
        <a:xfrm>
          <a:off x="0" y="1511571"/>
          <a:ext cx="8403184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Existing Equipment</a:t>
          </a:r>
        </a:p>
      </dsp:txBody>
      <dsp:txXfrm>
        <a:off x="39980" y="1551551"/>
        <a:ext cx="8323224" cy="739039"/>
      </dsp:txXfrm>
    </dsp:sp>
    <dsp:sp modelId="{5B77F682-0AD0-46EF-A2F3-492592A0CEC9}">
      <dsp:nvSpPr>
        <dsp:cNvPr id="0" name=""/>
        <dsp:cNvSpPr/>
      </dsp:nvSpPr>
      <dsp:spPr>
        <a:xfrm>
          <a:off x="0" y="2330571"/>
          <a:ext cx="8403184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01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74% had both </a:t>
          </a:r>
          <a:r>
            <a:rPr lang="en-US" sz="2700" kern="1200" dirty="0" err="1"/>
            <a:t>wi-fi</a:t>
          </a:r>
          <a:r>
            <a:rPr lang="en-US" sz="2700" kern="1200" dirty="0"/>
            <a:t> and smart phone/tablet</a:t>
          </a:r>
        </a:p>
      </dsp:txBody>
      <dsp:txXfrm>
        <a:off x="0" y="2330571"/>
        <a:ext cx="8403184" cy="579600"/>
      </dsp:txXfrm>
    </dsp:sp>
    <dsp:sp modelId="{961C1CE5-B679-44A8-B691-9A302EEDAC4B}">
      <dsp:nvSpPr>
        <dsp:cNvPr id="0" name=""/>
        <dsp:cNvSpPr/>
      </dsp:nvSpPr>
      <dsp:spPr>
        <a:xfrm>
          <a:off x="0" y="2910171"/>
          <a:ext cx="8403184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Behaviors</a:t>
          </a:r>
        </a:p>
      </dsp:txBody>
      <dsp:txXfrm>
        <a:off x="39980" y="2950151"/>
        <a:ext cx="8323224" cy="739039"/>
      </dsp:txXfrm>
    </dsp:sp>
    <dsp:sp modelId="{6B673B83-C126-4C89-94D2-44A2DD303ABF}">
      <dsp:nvSpPr>
        <dsp:cNvPr id="0" name=""/>
        <dsp:cNvSpPr/>
      </dsp:nvSpPr>
      <dsp:spPr>
        <a:xfrm>
          <a:off x="0" y="3729171"/>
          <a:ext cx="8403184" cy="887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01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57% had regular times of day when no one was home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But several had pets in the home at all times</a:t>
          </a:r>
        </a:p>
      </dsp:txBody>
      <dsp:txXfrm>
        <a:off x="0" y="3729171"/>
        <a:ext cx="8403184" cy="8875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D29B6-FB56-4BB7-9D2B-5F388BE9F83D}">
      <dsp:nvSpPr>
        <dsp:cNvPr id="0" name=""/>
        <dsp:cNvSpPr/>
      </dsp:nvSpPr>
      <dsp:spPr>
        <a:xfrm>
          <a:off x="0" y="48632"/>
          <a:ext cx="8403184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Manual Thermostat</a:t>
          </a:r>
        </a:p>
      </dsp:txBody>
      <dsp:txXfrm>
        <a:off x="41123" y="89755"/>
        <a:ext cx="8320938" cy="760154"/>
      </dsp:txXfrm>
    </dsp:sp>
    <dsp:sp modelId="{A6549C41-F71B-4666-B609-76ABE6DD68ED}">
      <dsp:nvSpPr>
        <dsp:cNvPr id="0" name=""/>
        <dsp:cNvSpPr/>
      </dsp:nvSpPr>
      <dsp:spPr>
        <a:xfrm>
          <a:off x="0" y="891032"/>
          <a:ext cx="8403184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01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44% had a manual thermostat</a:t>
          </a:r>
        </a:p>
      </dsp:txBody>
      <dsp:txXfrm>
        <a:off x="0" y="891032"/>
        <a:ext cx="8403184" cy="596160"/>
      </dsp:txXfrm>
    </dsp:sp>
    <dsp:sp modelId="{F5D63D5C-1BF8-4F46-B7B8-0A17477411E0}">
      <dsp:nvSpPr>
        <dsp:cNvPr id="0" name=""/>
        <dsp:cNvSpPr/>
      </dsp:nvSpPr>
      <dsp:spPr>
        <a:xfrm>
          <a:off x="0" y="1487192"/>
          <a:ext cx="8403184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Smart Features</a:t>
          </a:r>
        </a:p>
      </dsp:txBody>
      <dsp:txXfrm>
        <a:off x="41123" y="1528315"/>
        <a:ext cx="8320938" cy="760154"/>
      </dsp:txXfrm>
    </dsp:sp>
    <dsp:sp modelId="{5B77F682-0AD0-46EF-A2F3-492592A0CEC9}">
      <dsp:nvSpPr>
        <dsp:cNvPr id="0" name=""/>
        <dsp:cNvSpPr/>
      </dsp:nvSpPr>
      <dsp:spPr>
        <a:xfrm>
          <a:off x="0" y="2329592"/>
          <a:ext cx="8403184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01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5% had smart features</a:t>
          </a:r>
        </a:p>
      </dsp:txBody>
      <dsp:txXfrm>
        <a:off x="0" y="2329592"/>
        <a:ext cx="8403184" cy="596160"/>
      </dsp:txXfrm>
    </dsp:sp>
    <dsp:sp modelId="{961C1CE5-B679-44A8-B691-9A302EEDAC4B}">
      <dsp:nvSpPr>
        <dsp:cNvPr id="0" name=""/>
        <dsp:cNvSpPr/>
      </dsp:nvSpPr>
      <dsp:spPr>
        <a:xfrm>
          <a:off x="0" y="2925752"/>
          <a:ext cx="8403184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Thermostat Satisfaction</a:t>
          </a:r>
        </a:p>
      </dsp:txBody>
      <dsp:txXfrm>
        <a:off x="41123" y="2966875"/>
        <a:ext cx="8320938" cy="760154"/>
      </dsp:txXfrm>
    </dsp:sp>
    <dsp:sp modelId="{6B673B83-C126-4C89-94D2-44A2DD303ABF}">
      <dsp:nvSpPr>
        <dsp:cNvPr id="0" name=""/>
        <dsp:cNvSpPr/>
      </dsp:nvSpPr>
      <dsp:spPr>
        <a:xfrm>
          <a:off x="0" y="3768152"/>
          <a:ext cx="8403184" cy="912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01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37% only somewhat satisfied with current thermostat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12% somewhat or very dissatisfied</a:t>
          </a:r>
        </a:p>
      </dsp:txBody>
      <dsp:txXfrm>
        <a:off x="0" y="3768152"/>
        <a:ext cx="8403184" cy="9128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D29B6-FB56-4BB7-9D2B-5F388BE9F83D}">
      <dsp:nvSpPr>
        <dsp:cNvPr id="0" name=""/>
        <dsp:cNvSpPr/>
      </dsp:nvSpPr>
      <dsp:spPr>
        <a:xfrm>
          <a:off x="0" y="65518"/>
          <a:ext cx="8403184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Programmed Thermostat</a:t>
          </a:r>
        </a:p>
      </dsp:txBody>
      <dsp:txXfrm>
        <a:off x="35411" y="100929"/>
        <a:ext cx="8332362" cy="654577"/>
      </dsp:txXfrm>
    </dsp:sp>
    <dsp:sp modelId="{A6549C41-F71B-4666-B609-76ABE6DD68ED}">
      <dsp:nvSpPr>
        <dsp:cNvPr id="0" name=""/>
        <dsp:cNvSpPr/>
      </dsp:nvSpPr>
      <dsp:spPr>
        <a:xfrm>
          <a:off x="0" y="790918"/>
          <a:ext cx="8403184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01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28% had a thermostat that is currently programmed</a:t>
          </a:r>
        </a:p>
      </dsp:txBody>
      <dsp:txXfrm>
        <a:off x="0" y="790918"/>
        <a:ext cx="8403184" cy="513360"/>
      </dsp:txXfrm>
    </dsp:sp>
    <dsp:sp modelId="{F5D63D5C-1BF8-4F46-B7B8-0A17477411E0}">
      <dsp:nvSpPr>
        <dsp:cNvPr id="0" name=""/>
        <dsp:cNvSpPr/>
      </dsp:nvSpPr>
      <dsp:spPr>
        <a:xfrm>
          <a:off x="0" y="1304278"/>
          <a:ext cx="8403184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Setbacks</a:t>
          </a:r>
        </a:p>
      </dsp:txBody>
      <dsp:txXfrm>
        <a:off x="35411" y="1339689"/>
        <a:ext cx="8332362" cy="654577"/>
      </dsp:txXfrm>
    </dsp:sp>
    <dsp:sp modelId="{5B77F682-0AD0-46EF-A2F3-492592A0CEC9}">
      <dsp:nvSpPr>
        <dsp:cNvPr id="0" name=""/>
        <dsp:cNvSpPr/>
      </dsp:nvSpPr>
      <dsp:spPr>
        <a:xfrm>
          <a:off x="0" y="2029678"/>
          <a:ext cx="8403184" cy="1122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01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95% with programmed thermostat set heat back at night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56% with manual or </a:t>
          </a:r>
          <a:r>
            <a:rPr lang="en-US" sz="2400" kern="1200" dirty="0" err="1"/>
            <a:t>unprogrammed</a:t>
          </a:r>
          <a:r>
            <a:rPr lang="en-US" sz="2400" kern="1200" dirty="0"/>
            <a:t> thermostat set heat back at night</a:t>
          </a:r>
        </a:p>
      </dsp:txBody>
      <dsp:txXfrm>
        <a:off x="0" y="2029678"/>
        <a:ext cx="8403184" cy="1122975"/>
      </dsp:txXfrm>
    </dsp:sp>
    <dsp:sp modelId="{961C1CE5-B679-44A8-B691-9A302EEDAC4B}">
      <dsp:nvSpPr>
        <dsp:cNvPr id="0" name=""/>
        <dsp:cNvSpPr/>
      </dsp:nvSpPr>
      <dsp:spPr>
        <a:xfrm>
          <a:off x="0" y="3152653"/>
          <a:ext cx="8403184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Potential Smart Thermostat Use</a:t>
          </a:r>
        </a:p>
      </dsp:txBody>
      <dsp:txXfrm>
        <a:off x="35411" y="3188064"/>
        <a:ext cx="8332362" cy="654577"/>
      </dsp:txXfrm>
    </dsp:sp>
    <dsp:sp modelId="{6B673B83-C126-4C89-94D2-44A2DD303ABF}">
      <dsp:nvSpPr>
        <dsp:cNvPr id="0" name=""/>
        <dsp:cNvSpPr/>
      </dsp:nvSpPr>
      <dsp:spPr>
        <a:xfrm>
          <a:off x="0" y="3878053"/>
          <a:ext cx="8403184" cy="78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01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19% said they would remotely change temp at least 1/day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37% said they would remotely change temp at least 1/week</a:t>
          </a:r>
        </a:p>
      </dsp:txBody>
      <dsp:txXfrm>
        <a:off x="0" y="3878053"/>
        <a:ext cx="8403184" cy="78608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D29B6-FB56-4BB7-9D2B-5F388BE9F83D}">
      <dsp:nvSpPr>
        <dsp:cNvPr id="0" name=""/>
        <dsp:cNvSpPr/>
      </dsp:nvSpPr>
      <dsp:spPr>
        <a:xfrm>
          <a:off x="0" y="68781"/>
          <a:ext cx="8403184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Programmable Thermostat</a:t>
          </a:r>
        </a:p>
      </dsp:txBody>
      <dsp:txXfrm>
        <a:off x="30842" y="99623"/>
        <a:ext cx="8341500" cy="570116"/>
      </dsp:txXfrm>
    </dsp:sp>
    <dsp:sp modelId="{A6549C41-F71B-4666-B609-76ABE6DD68ED}">
      <dsp:nvSpPr>
        <dsp:cNvPr id="0" name=""/>
        <dsp:cNvSpPr/>
      </dsp:nvSpPr>
      <dsp:spPr>
        <a:xfrm>
          <a:off x="0" y="700581"/>
          <a:ext cx="8403184" cy="684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01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17% with income &lt;$50,000 had thermostat programmed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47% with income &gt;$100,000 had thermostat programmed</a:t>
          </a:r>
        </a:p>
      </dsp:txBody>
      <dsp:txXfrm>
        <a:off x="0" y="700581"/>
        <a:ext cx="8403184" cy="684652"/>
      </dsp:txXfrm>
    </dsp:sp>
    <dsp:sp modelId="{F5D63D5C-1BF8-4F46-B7B8-0A17477411E0}">
      <dsp:nvSpPr>
        <dsp:cNvPr id="0" name=""/>
        <dsp:cNvSpPr/>
      </dsp:nvSpPr>
      <dsp:spPr>
        <a:xfrm>
          <a:off x="0" y="1385233"/>
          <a:ext cx="8403184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Technology Use and Ownership</a:t>
          </a:r>
        </a:p>
      </dsp:txBody>
      <dsp:txXfrm>
        <a:off x="30842" y="1416075"/>
        <a:ext cx="8341500" cy="570116"/>
      </dsp:txXfrm>
    </dsp:sp>
    <dsp:sp modelId="{5B77F682-0AD0-46EF-A2F3-492592A0CEC9}">
      <dsp:nvSpPr>
        <dsp:cNvPr id="0" name=""/>
        <dsp:cNvSpPr/>
      </dsp:nvSpPr>
      <dsp:spPr>
        <a:xfrm>
          <a:off x="0" y="2017033"/>
          <a:ext cx="8403184" cy="1033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01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51% below $50,000 use computer once or more per day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67% have Wi-Fi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69% have smart phone or tablet</a:t>
          </a:r>
        </a:p>
      </dsp:txBody>
      <dsp:txXfrm>
        <a:off x="0" y="2017033"/>
        <a:ext cx="8403184" cy="1033964"/>
      </dsp:txXfrm>
    </dsp:sp>
    <dsp:sp modelId="{961C1CE5-B679-44A8-B691-9A302EEDAC4B}">
      <dsp:nvSpPr>
        <dsp:cNvPr id="0" name=""/>
        <dsp:cNvSpPr/>
      </dsp:nvSpPr>
      <dsp:spPr>
        <a:xfrm>
          <a:off x="0" y="3050998"/>
          <a:ext cx="8403184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Potential Smart Thermostat Use</a:t>
          </a:r>
        </a:p>
      </dsp:txBody>
      <dsp:txXfrm>
        <a:off x="30842" y="3081840"/>
        <a:ext cx="8341500" cy="570116"/>
      </dsp:txXfrm>
    </dsp:sp>
    <dsp:sp modelId="{6B673B83-C126-4C89-94D2-44A2DD303ABF}">
      <dsp:nvSpPr>
        <dsp:cNvPr id="0" name=""/>
        <dsp:cNvSpPr/>
      </dsp:nvSpPr>
      <dsp:spPr>
        <a:xfrm>
          <a:off x="0" y="3682798"/>
          <a:ext cx="8403184" cy="978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01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25% with income &lt;$50,000 would remotely change temp at least 1/day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27% with income &gt;$100,000  would remotely change temp at least 1/day</a:t>
          </a:r>
        </a:p>
      </dsp:txBody>
      <dsp:txXfrm>
        <a:off x="0" y="3682798"/>
        <a:ext cx="8403184" cy="978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60914D-F15F-4D4A-9004-B8060B88C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319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05CDD-415F-496E-B263-A65646ECE41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139825"/>
            <a:ext cx="4102100" cy="3076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850"/>
            <a:ext cx="5486400" cy="3589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CBED6-8A68-435A-B028-89C3B254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6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1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8A2948-FF1A-4C2F-939F-C7A3ABE20CD8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144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F4791-3E5D-4627-9FC1-CFA54DDECB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76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DDC6D-8601-4D12-A474-D4E16C374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81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ED6CC-3BC7-46F3-8D08-276AA4E06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0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04302-675A-45C7-B8A2-AA84050410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66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7738AC-709E-4281-AC39-D05B437037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27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B3354-ACAA-4940-9854-EB10888DA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80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296C7-8211-4196-ACEF-48C0F3087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88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CF9C6-2029-459B-8385-5A6E16254A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01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DD3DF3-0CD3-4CA6-AC79-E02324354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63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480FF-F588-4313-B7DD-1B7E0C10D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7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A0BA9-C925-4556-9CCB-A9743DFB3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48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B28A45-25F3-4C5F-9F9F-97A3F4D22E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2.jpeg"/><Relationship Id="rId9" Type="http://schemas.microsoft.com/office/2007/relationships/diagramDrawing" Target="../diagrams/drawing10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743950" cy="1143000"/>
          </a:xfrm>
        </p:spPr>
        <p:txBody>
          <a:bodyPr/>
          <a:lstStyle/>
          <a:p>
            <a:r>
              <a:rPr lang="en-US" altLang="en-US" dirty="0"/>
              <a:t>Smart Thermostats</a:t>
            </a:r>
            <a:br>
              <a:rPr lang="en-US" altLang="en-US" dirty="0"/>
            </a:br>
            <a:r>
              <a:rPr lang="en-US" altLang="en-US" dirty="0"/>
              <a:t>Opportunities for Energy Savings</a:t>
            </a:r>
          </a:p>
        </p:txBody>
      </p:sp>
      <p:sp>
        <p:nvSpPr>
          <p:cNvPr id="2091" name="Rectangle 251"/>
          <p:cNvSpPr>
            <a:spLocks noGrp="1" noChangeArrowheads="1"/>
          </p:cNvSpPr>
          <p:nvPr>
            <p:ph type="subTitle" idx="1"/>
          </p:nvPr>
        </p:nvSpPr>
        <p:spPr>
          <a:xfrm>
            <a:off x="596900" y="4495800"/>
            <a:ext cx="7945438" cy="1752600"/>
          </a:xfrm>
        </p:spPr>
        <p:txBody>
          <a:bodyPr/>
          <a:lstStyle/>
          <a:p>
            <a:r>
              <a:rPr lang="en-US" altLang="en-US" dirty="0"/>
              <a:t>Jackie Berger</a:t>
            </a:r>
          </a:p>
          <a:p>
            <a:r>
              <a:rPr lang="en-US" altLang="en-US" dirty="0"/>
              <a:t>HPC National Home Performance Conference</a:t>
            </a:r>
          </a:p>
          <a:p>
            <a:r>
              <a:rPr lang="en-US" altLang="en-US" dirty="0"/>
              <a:t>March 21, 2017</a:t>
            </a:r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9287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Methodology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10</a:t>
            </a:fld>
            <a:endParaRPr lang="en-US" altLang="en-US" sz="100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597633"/>
              </p:ext>
            </p:extLst>
          </p:nvPr>
        </p:nvGraphicFramePr>
        <p:xfrm>
          <a:off x="685800" y="2580958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Utility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Utility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Completes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Cooperation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Response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421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87686" y="2528887"/>
            <a:ext cx="7772400" cy="1362075"/>
          </a:xfrm>
        </p:spPr>
        <p:txBody>
          <a:bodyPr/>
          <a:lstStyle/>
          <a:p>
            <a:pPr algn="ctr"/>
            <a:r>
              <a:rPr lang="en-US" altLang="en-US" dirty="0"/>
              <a:t>Demographic characteristics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11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693297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9287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Home Ownership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12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92930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36053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9287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Heating Fuel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13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44744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509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9287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Computer Use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14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625033"/>
              </p:ext>
            </p:extLst>
          </p:nvPr>
        </p:nvGraphicFramePr>
        <p:xfrm>
          <a:off x="685800" y="15240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00283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9287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Wi-Fi and Smart Phone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15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972563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3803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17848" y="0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Technology by Income Level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16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702591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98388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920" y="161925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44192" y="238125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Setback Opportunity</a:t>
            </a:r>
            <a:br>
              <a:rPr lang="en-US" altLang="en-US" dirty="0"/>
            </a:br>
            <a:r>
              <a:rPr lang="en-US" altLang="en-US" dirty="0"/>
              <a:t>Home Regularly Unoccupied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17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63514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6635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87686" y="2528887"/>
            <a:ext cx="7772400" cy="1362075"/>
          </a:xfrm>
        </p:spPr>
        <p:txBody>
          <a:bodyPr/>
          <a:lstStyle/>
          <a:p>
            <a:pPr algn="ctr"/>
            <a:r>
              <a:rPr lang="en-US" altLang="en-US" dirty="0"/>
              <a:t>Current thermostat characteristics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18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116442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9287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Number of Thermostats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19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866159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256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8275" y="186639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Overview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82490705"/>
              </p:ext>
            </p:extLst>
          </p:nvPr>
        </p:nvGraphicFramePr>
        <p:xfrm>
          <a:off x="436016" y="1671144"/>
          <a:ext cx="8403184" cy="472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920" y="161925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44192" y="238125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Same Thermostat</a:t>
            </a:r>
            <a:br>
              <a:rPr lang="en-US" altLang="en-US" dirty="0"/>
            </a:br>
            <a:r>
              <a:rPr lang="en-US" altLang="en-US" dirty="0"/>
              <a:t>Controls Air Conditioning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20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652010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1184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87552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Programmable Thermostat</a:t>
            </a:r>
            <a:br>
              <a:rPr lang="en-US" altLang="en-US" dirty="0"/>
            </a:br>
            <a:r>
              <a:rPr lang="en-US" altLang="en-US" dirty="0"/>
              <a:t>And Remote Sensor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21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333008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54252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920" y="161925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44192" y="238125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Programmable Thermostat</a:t>
            </a:r>
            <a:br>
              <a:rPr lang="en-US" altLang="en-US" dirty="0"/>
            </a:br>
            <a:r>
              <a:rPr lang="en-US" altLang="en-US" dirty="0"/>
              <a:t>By Income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22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443241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71202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9287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Smart Thermostat Features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23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619689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6566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238125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Thermostat Type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24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619003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25829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238125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Satisfaction with </a:t>
            </a:r>
            <a:br>
              <a:rPr lang="en-US" altLang="en-US" dirty="0"/>
            </a:br>
            <a:r>
              <a:rPr lang="en-US" altLang="en-US" dirty="0"/>
              <a:t>Current Thermostat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25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172985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2596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87686" y="2528887"/>
            <a:ext cx="7772400" cy="1362075"/>
          </a:xfrm>
        </p:spPr>
        <p:txBody>
          <a:bodyPr/>
          <a:lstStyle/>
          <a:p>
            <a:pPr algn="ctr"/>
            <a:r>
              <a:rPr lang="en-US" altLang="en-US" dirty="0"/>
              <a:t>Thermostat programming behaviors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26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066093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79257" y="58358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Thermostat is Programmed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27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570452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91559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920" y="161925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44192" y="238125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Thermostat is Programmed</a:t>
            </a:r>
            <a:br>
              <a:rPr lang="en-US" altLang="en-US" dirty="0"/>
            </a:br>
            <a:r>
              <a:rPr lang="en-US" altLang="en-US" dirty="0"/>
              <a:t>By Income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28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167188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91140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920" y="161925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44192" y="238125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Manually Adjust Thermostat</a:t>
            </a:r>
            <a:br>
              <a:rPr lang="en-US" altLang="en-US" dirty="0"/>
            </a:br>
            <a:r>
              <a:rPr lang="en-US" altLang="en-US" dirty="0"/>
              <a:t>At Least Once per Week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29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463434"/>
              </p:ext>
            </p:extLst>
          </p:nvPr>
        </p:nvGraphicFramePr>
        <p:xfrm>
          <a:off x="655638" y="1792287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12958" y="6185198"/>
            <a:ext cx="6197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Includes those whose thermostat is programmed.</a:t>
            </a:r>
          </a:p>
        </p:txBody>
      </p:sp>
    </p:spTree>
    <p:extLst>
      <p:ext uri="{BB962C8B-B14F-4D97-AF65-F5344CB8AC3E}">
        <p14:creationId xmlns:p14="http://schemas.microsoft.com/office/powerpoint/2010/main" val="39725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87686" y="2528887"/>
            <a:ext cx="7772400" cy="1362075"/>
          </a:xfrm>
        </p:spPr>
        <p:txBody>
          <a:bodyPr/>
          <a:lstStyle/>
          <a:p>
            <a:pPr algn="ctr"/>
            <a:r>
              <a:rPr lang="en-US" altLang="en-US" dirty="0"/>
              <a:t>Research motivation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3770465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87686" y="2528887"/>
            <a:ext cx="7772400" cy="1362075"/>
          </a:xfrm>
        </p:spPr>
        <p:txBody>
          <a:bodyPr/>
          <a:lstStyle/>
          <a:p>
            <a:pPr algn="ctr"/>
            <a:r>
              <a:rPr lang="en-US" altLang="en-US" dirty="0"/>
              <a:t>Thermostat Setback behaviors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30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466585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775" y="47925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Heating Setback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606812"/>
              </p:ext>
            </p:extLst>
          </p:nvPr>
        </p:nvGraphicFramePr>
        <p:xfrm>
          <a:off x="542561" y="3533896"/>
          <a:ext cx="799977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1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7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Programmable Not Programmed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Programmed Programmable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Night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Away from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31</a:t>
            </a:fld>
            <a:endParaRPr lang="en-US" altLang="en-US" sz="1000"/>
          </a:p>
        </p:txBody>
      </p:sp>
      <p:sp>
        <p:nvSpPr>
          <p:cNvPr id="9" name="TextBox 8"/>
          <p:cNvSpPr txBox="1"/>
          <p:nvPr/>
        </p:nvSpPr>
        <p:spPr>
          <a:xfrm>
            <a:off x="481302" y="1725612"/>
            <a:ext cx="8114722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/>
            <a:r>
              <a:rPr lang="en-US" dirty="0"/>
              <a:t>Do you adjust the heat to a cooler temperature…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/>
              <a:t>When everyone is asleep at night in the winter? 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/>
              <a:t>During the day if everyone is at work or school in the winter?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027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87552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Heating Setbacks</a:t>
            </a:r>
            <a:br>
              <a:rPr lang="en-US" altLang="en-US" dirty="0"/>
            </a:br>
            <a:r>
              <a:rPr lang="en-US" altLang="en-US" dirty="0"/>
              <a:t>By Income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32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381335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45578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775" y="47925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Cooling Setback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41401"/>
              </p:ext>
            </p:extLst>
          </p:nvPr>
        </p:nvGraphicFramePr>
        <p:xfrm>
          <a:off x="596901" y="3825612"/>
          <a:ext cx="8153398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8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4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Programmable Not Programmed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Programmed Programmable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Night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/>
                        <a:t>Away from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33</a:t>
            </a:fld>
            <a:endParaRPr lang="en-US" altLang="en-US" sz="1000"/>
          </a:p>
        </p:txBody>
      </p:sp>
      <p:sp>
        <p:nvSpPr>
          <p:cNvPr id="9" name="TextBox 8"/>
          <p:cNvSpPr txBox="1"/>
          <p:nvPr/>
        </p:nvSpPr>
        <p:spPr>
          <a:xfrm>
            <a:off x="481302" y="1725612"/>
            <a:ext cx="8319906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/>
            <a:r>
              <a:rPr lang="en-US" dirty="0"/>
              <a:t>Do you adjust the air conditioning to a warmer temperature…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/>
              <a:t>When everyone is asleep at night in the summer? 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/>
              <a:t>During the day if everyone is at work or school in the summer?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2888" y="6062166"/>
            <a:ext cx="7938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Includes those whose thermostat also controls air conditioning.</a:t>
            </a:r>
          </a:p>
        </p:txBody>
      </p:sp>
    </p:spTree>
    <p:extLst>
      <p:ext uri="{BB962C8B-B14F-4D97-AF65-F5344CB8AC3E}">
        <p14:creationId xmlns:p14="http://schemas.microsoft.com/office/powerpoint/2010/main" val="1345475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87552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Cooling Setbacks</a:t>
            </a:r>
            <a:br>
              <a:rPr lang="en-US" altLang="en-US" dirty="0"/>
            </a:br>
            <a:r>
              <a:rPr lang="en-US" altLang="en-US" dirty="0"/>
              <a:t>By Income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34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455747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69731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87686" y="2528887"/>
            <a:ext cx="7772400" cy="1362075"/>
          </a:xfrm>
        </p:spPr>
        <p:txBody>
          <a:bodyPr/>
          <a:lstStyle/>
          <a:p>
            <a:pPr algn="ctr"/>
            <a:r>
              <a:rPr lang="en-US" altLang="en-US" dirty="0"/>
              <a:t>Potential smart thermostat Use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35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9013708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920" y="161925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44192" y="238125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Predicted Frequency</a:t>
            </a:r>
            <a:br>
              <a:rPr lang="en-US" altLang="en-US" dirty="0"/>
            </a:br>
            <a:r>
              <a:rPr lang="en-US" altLang="en-US" dirty="0"/>
              <a:t>Remote Temperature Change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36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867730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677606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87552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Predicted Frequency</a:t>
            </a:r>
            <a:br>
              <a:rPr lang="en-US" altLang="en-US" dirty="0"/>
            </a:br>
            <a:r>
              <a:rPr lang="en-US" altLang="en-US" dirty="0"/>
              <a:t>Remote Temperature Change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37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545271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173228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920" y="161925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-44192" y="238125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Reasons for</a:t>
            </a:r>
            <a:br>
              <a:rPr lang="en-US" altLang="en-US" dirty="0"/>
            </a:br>
            <a:r>
              <a:rPr lang="en-US" altLang="en-US" dirty="0"/>
              <a:t>Remote Temperature Change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38</a:t>
            </a:fld>
            <a:endParaRPr lang="en-US" altLang="en-US" sz="1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24270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088831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87686" y="2528887"/>
            <a:ext cx="7772400" cy="1362075"/>
          </a:xfrm>
        </p:spPr>
        <p:txBody>
          <a:bodyPr/>
          <a:lstStyle/>
          <a:p>
            <a:pPr algn="ctr"/>
            <a:r>
              <a:rPr lang="en-US" altLang="en-US" dirty="0"/>
              <a:t>Summary and recommendations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39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88426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190500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Research Motivation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72653887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4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583449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8275" y="186639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Demographics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68746369"/>
              </p:ext>
            </p:extLst>
          </p:nvPr>
        </p:nvGraphicFramePr>
        <p:xfrm>
          <a:off x="436016" y="1671144"/>
          <a:ext cx="8403184" cy="472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40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7241299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8275" y="186639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Current Thermostat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64235027"/>
              </p:ext>
            </p:extLst>
          </p:nvPr>
        </p:nvGraphicFramePr>
        <p:xfrm>
          <a:off x="436016" y="1671144"/>
          <a:ext cx="8403184" cy="472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41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8626221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8275" y="186639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Smart Thermostat Potential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06439420"/>
              </p:ext>
            </p:extLst>
          </p:nvPr>
        </p:nvGraphicFramePr>
        <p:xfrm>
          <a:off x="436016" y="1671144"/>
          <a:ext cx="8403184" cy="472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42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679359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8275" y="186639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Low-Income Potential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49430123"/>
              </p:ext>
            </p:extLst>
          </p:nvPr>
        </p:nvGraphicFramePr>
        <p:xfrm>
          <a:off x="436016" y="1671144"/>
          <a:ext cx="8403184" cy="472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43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8407569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6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6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6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7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7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7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7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7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7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7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7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7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7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8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8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8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8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8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8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8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8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8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8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9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9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9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9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9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9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9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9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9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9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50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50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50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50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50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050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50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50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508" name="Rectangle 44"/>
          <p:cNvSpPr>
            <a:spLocks noGrp="1" noChangeArrowheads="1"/>
          </p:cNvSpPr>
          <p:nvPr>
            <p:ph type="title"/>
          </p:nvPr>
        </p:nvSpPr>
        <p:spPr>
          <a:xfrm>
            <a:off x="172352" y="34766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Contact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6306295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90510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DDE16EA5-AEFC-4F6C-A52F-BECA758F53DA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44</a:t>
            </a:fld>
            <a:endParaRPr lang="en-US" alt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9287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Research Motivation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68372381"/>
              </p:ext>
            </p:extLst>
          </p:nvPr>
        </p:nvGraphicFramePr>
        <p:xfrm>
          <a:off x="447675" y="1524000"/>
          <a:ext cx="8302625" cy="4667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5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14165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9287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Research Motivation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28625" y="1690907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6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401041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9287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Research Motivation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16506731"/>
              </p:ext>
            </p:extLst>
          </p:nvPr>
        </p:nvGraphicFramePr>
        <p:xfrm>
          <a:off x="144463" y="1560402"/>
          <a:ext cx="8678862" cy="4840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7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937318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87686" y="2528887"/>
            <a:ext cx="7772400" cy="1362075"/>
          </a:xfrm>
        </p:spPr>
        <p:txBody>
          <a:bodyPr/>
          <a:lstStyle/>
          <a:p>
            <a:pPr algn="ctr"/>
            <a:r>
              <a:rPr lang="en-US" altLang="en-US" dirty="0"/>
              <a:t>Survey methodology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8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213161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9287"/>
            <a:ext cx="7772400" cy="1143000"/>
          </a:xfrm>
        </p:spPr>
        <p:txBody>
          <a:bodyPr/>
          <a:lstStyle/>
          <a:p>
            <a:pPr algn="l"/>
            <a:r>
              <a:rPr lang="en-US" altLang="en-US" dirty="0"/>
              <a:t>Methodology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428624" y="1690907"/>
            <a:ext cx="8467725" cy="4114800"/>
          </a:xfrm>
        </p:spPr>
        <p:txBody>
          <a:bodyPr/>
          <a:lstStyle/>
          <a:p>
            <a:r>
              <a:rPr lang="en-US" altLang="en-US" dirty="0"/>
              <a:t>APPRISE partnered with two natural gas utilities in the northeast</a:t>
            </a:r>
          </a:p>
          <a:p>
            <a:r>
              <a:rPr lang="en-US" altLang="en-US" dirty="0"/>
              <a:t>Each utility randomly selected residential customers</a:t>
            </a:r>
          </a:p>
          <a:p>
            <a:r>
              <a:rPr lang="en-US" altLang="en-US" dirty="0"/>
              <a:t>Advance letter sent to 1,600 customers</a:t>
            </a:r>
          </a:p>
          <a:p>
            <a:r>
              <a:rPr lang="en-US" altLang="en-US" dirty="0"/>
              <a:t>Surveys conducted </a:t>
            </a:r>
            <a:r>
              <a:rPr lang="en-US" altLang="en-US"/>
              <a:t>from January-March 2016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1D64B5-1950-4261-AC05-4CE286856AB0}" type="slidenum">
              <a:rPr lang="en-US" altLang="en-US" sz="1000"/>
              <a:pPr eaLnBrk="1" hangingPunct="1">
                <a:spcBef>
                  <a:spcPct val="50000"/>
                </a:spcBef>
              </a:pPr>
              <a:t>9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29424749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 - Cover and Page</Template>
  <TotalTime>727</TotalTime>
  <Words>753</Words>
  <Application>Microsoft Office PowerPoint</Application>
  <PresentationFormat>On-screen Show (4:3)</PresentationFormat>
  <Paragraphs>222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Calibri</vt:lpstr>
      <vt:lpstr>Symbol</vt:lpstr>
      <vt:lpstr>Times New Roman</vt:lpstr>
      <vt:lpstr>Power Point Template - Cover and Page</vt:lpstr>
      <vt:lpstr>Smart Thermostats Opportunities for Energy Savings</vt:lpstr>
      <vt:lpstr>Overview</vt:lpstr>
      <vt:lpstr>Research motivation</vt:lpstr>
      <vt:lpstr>Research Motivation</vt:lpstr>
      <vt:lpstr>Research Motivation</vt:lpstr>
      <vt:lpstr>Research Motivation</vt:lpstr>
      <vt:lpstr>Research Motivation</vt:lpstr>
      <vt:lpstr>Survey methodology</vt:lpstr>
      <vt:lpstr>Methodology</vt:lpstr>
      <vt:lpstr>Methodology</vt:lpstr>
      <vt:lpstr>Demographic characteristics</vt:lpstr>
      <vt:lpstr>Home Ownership</vt:lpstr>
      <vt:lpstr>Heating Fuel</vt:lpstr>
      <vt:lpstr>Computer Use</vt:lpstr>
      <vt:lpstr>Wi-Fi and Smart Phone</vt:lpstr>
      <vt:lpstr>Technology by Income Level</vt:lpstr>
      <vt:lpstr>Setback Opportunity Home Regularly Unoccupied</vt:lpstr>
      <vt:lpstr>Current thermostat characteristics</vt:lpstr>
      <vt:lpstr>Number of Thermostats</vt:lpstr>
      <vt:lpstr>Same Thermostat Controls Air Conditioning</vt:lpstr>
      <vt:lpstr>Programmable Thermostat And Remote Sensor</vt:lpstr>
      <vt:lpstr>Programmable Thermostat By Income</vt:lpstr>
      <vt:lpstr>Smart Thermostat Features</vt:lpstr>
      <vt:lpstr>Thermostat Type</vt:lpstr>
      <vt:lpstr>Satisfaction with  Current Thermostat</vt:lpstr>
      <vt:lpstr>Thermostat programming behaviors</vt:lpstr>
      <vt:lpstr>Thermostat is Programmed</vt:lpstr>
      <vt:lpstr>Thermostat is Programmed By Income</vt:lpstr>
      <vt:lpstr>Manually Adjust Thermostat At Least Once per Week</vt:lpstr>
      <vt:lpstr>Thermostat Setback behaviors</vt:lpstr>
      <vt:lpstr>Heating Setback</vt:lpstr>
      <vt:lpstr>Heating Setbacks By Income</vt:lpstr>
      <vt:lpstr>Cooling Setback</vt:lpstr>
      <vt:lpstr>Cooling Setbacks By Income</vt:lpstr>
      <vt:lpstr>Potential smart thermostat Use</vt:lpstr>
      <vt:lpstr>Predicted Frequency Remote Temperature Change</vt:lpstr>
      <vt:lpstr>Predicted Frequency Remote Temperature Change</vt:lpstr>
      <vt:lpstr>Reasons for Remote Temperature Change</vt:lpstr>
      <vt:lpstr>Summary and recommendations</vt:lpstr>
      <vt:lpstr>Demographics</vt:lpstr>
      <vt:lpstr>Current Thermostat</vt:lpstr>
      <vt:lpstr>Smart Thermostat Potential</vt:lpstr>
      <vt:lpstr>Low-Income Potential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Jackie-Berger</dc:creator>
  <cp:lastModifiedBy>Jacqueline Berger</cp:lastModifiedBy>
  <cp:revision>67</cp:revision>
  <dcterms:created xsi:type="dcterms:W3CDTF">2017-03-08T17:26:57Z</dcterms:created>
  <dcterms:modified xsi:type="dcterms:W3CDTF">2017-03-21T12:45:04Z</dcterms:modified>
</cp:coreProperties>
</file>