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492" r:id="rId3"/>
    <p:sldId id="260" r:id="rId4"/>
    <p:sldId id="528" r:id="rId5"/>
    <p:sldId id="530" r:id="rId6"/>
    <p:sldId id="363" r:id="rId7"/>
    <p:sldId id="358" r:id="rId8"/>
    <p:sldId id="490" r:id="rId9"/>
    <p:sldId id="491" r:id="rId10"/>
    <p:sldId id="529" r:id="rId11"/>
    <p:sldId id="366" r:id="rId12"/>
    <p:sldId id="493" r:id="rId13"/>
    <p:sldId id="494" r:id="rId14"/>
    <p:sldId id="495" r:id="rId15"/>
    <p:sldId id="496" r:id="rId16"/>
    <p:sldId id="368" r:id="rId17"/>
    <p:sldId id="369" r:id="rId18"/>
    <p:sldId id="497" r:id="rId19"/>
    <p:sldId id="527" r:id="rId20"/>
    <p:sldId id="370" r:id="rId21"/>
    <p:sldId id="468" r:id="rId22"/>
    <p:sldId id="458" r:id="rId23"/>
    <p:sldId id="379" r:id="rId24"/>
    <p:sldId id="381" r:id="rId25"/>
    <p:sldId id="376" r:id="rId26"/>
    <p:sldId id="386" r:id="rId27"/>
    <p:sldId id="400" r:id="rId28"/>
    <p:sldId id="401" r:id="rId29"/>
    <p:sldId id="404" r:id="rId30"/>
    <p:sldId id="407" r:id="rId31"/>
    <p:sldId id="451" r:id="rId32"/>
    <p:sldId id="408" r:id="rId33"/>
    <p:sldId id="454" r:id="rId34"/>
    <p:sldId id="499" r:id="rId35"/>
    <p:sldId id="471" r:id="rId36"/>
    <p:sldId id="479" r:id="rId37"/>
    <p:sldId id="511" r:id="rId38"/>
    <p:sldId id="359" r:id="rId39"/>
    <p:sldId id="455" r:id="rId40"/>
    <p:sldId id="467" r:id="rId41"/>
    <p:sldId id="411" r:id="rId42"/>
    <p:sldId id="501" r:id="rId43"/>
    <p:sldId id="502" r:id="rId44"/>
    <p:sldId id="506" r:id="rId45"/>
    <p:sldId id="416" r:id="rId46"/>
    <p:sldId id="415" r:id="rId47"/>
    <p:sldId id="507" r:id="rId48"/>
    <p:sldId id="505" r:id="rId49"/>
    <p:sldId id="470" r:id="rId50"/>
    <p:sldId id="360" r:id="rId51"/>
    <p:sldId id="424" r:id="rId52"/>
    <p:sldId id="426" r:id="rId53"/>
    <p:sldId id="482" r:id="rId54"/>
    <p:sldId id="472" r:id="rId55"/>
    <p:sldId id="485" r:id="rId56"/>
    <p:sldId id="487" r:id="rId57"/>
    <p:sldId id="480" r:id="rId58"/>
    <p:sldId id="488" r:id="rId59"/>
    <p:sldId id="489" r:id="rId60"/>
    <p:sldId id="523" r:id="rId61"/>
    <p:sldId id="524" r:id="rId62"/>
    <p:sldId id="361" r:id="rId63"/>
    <p:sldId id="460" r:id="rId64"/>
    <p:sldId id="435" r:id="rId65"/>
    <p:sldId id="450" r:id="rId66"/>
    <p:sldId id="439" r:id="rId67"/>
    <p:sldId id="512" r:id="rId68"/>
    <p:sldId id="438" r:id="rId69"/>
    <p:sldId id="513" r:id="rId70"/>
    <p:sldId id="466" r:id="rId71"/>
    <p:sldId id="514" r:id="rId72"/>
    <p:sldId id="516" r:id="rId73"/>
    <p:sldId id="440" r:id="rId74"/>
    <p:sldId id="442" r:id="rId75"/>
    <p:sldId id="443" r:id="rId76"/>
    <p:sldId id="444" r:id="rId77"/>
    <p:sldId id="473" r:id="rId78"/>
    <p:sldId id="519" r:id="rId79"/>
    <p:sldId id="525" r:id="rId80"/>
    <p:sldId id="518" r:id="rId81"/>
    <p:sldId id="520" r:id="rId82"/>
    <p:sldId id="521" r:id="rId83"/>
    <p:sldId id="522" r:id="rId84"/>
    <p:sldId id="531" r:id="rId8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6EF"/>
    <a:srgbClr val="CBEC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0929"/>
  </p:normalViewPr>
  <p:slideViewPr>
    <p:cSldViewPr>
      <p:cViewPr varScale="1">
        <p:scale>
          <a:sx n="116" d="100"/>
          <a:sy n="116" d="100"/>
        </p:scale>
        <p:origin x="1428"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24464041994751"/>
          <c:y val="3.5887284922717991E-2"/>
          <c:w val="0.88630122834645664"/>
          <c:h val="0.71701881014873137"/>
        </c:manualLayout>
      </c:layout>
      <c:barChart>
        <c:barDir val="col"/>
        <c:grouping val="clustered"/>
        <c:varyColors val="0"/>
        <c:ser>
          <c:idx val="0"/>
          <c:order val="0"/>
          <c:tx>
            <c:strRef>
              <c:f>Sheet1!$B$1</c:f>
              <c:strCache>
                <c:ptCount val="1"/>
                <c:pt idx="0">
                  <c:v>Net Savings</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≤70</c:v>
                </c:pt>
                <c:pt idx="1">
                  <c:v>71-100</c:v>
                </c:pt>
                <c:pt idx="2">
                  <c:v>&gt;100</c:v>
                </c:pt>
              </c:strCache>
            </c:strRef>
          </c:cat>
          <c:val>
            <c:numRef>
              <c:f>Sheet1!$B$2:$B$4</c:f>
              <c:numCache>
                <c:formatCode>General</c:formatCode>
                <c:ptCount val="3"/>
                <c:pt idx="0">
                  <c:v>61</c:v>
                </c:pt>
                <c:pt idx="1">
                  <c:v>70</c:v>
                </c:pt>
                <c:pt idx="2">
                  <c:v>100</c:v>
                </c:pt>
              </c:numCache>
            </c:numRef>
          </c:val>
        </c:ser>
        <c:dLbls>
          <c:showLegendKey val="0"/>
          <c:showVal val="0"/>
          <c:showCatName val="0"/>
          <c:showSerName val="0"/>
          <c:showPercent val="0"/>
          <c:showBubbleSize val="0"/>
        </c:dLbls>
        <c:gapWidth val="103"/>
        <c:overlap val="-27"/>
        <c:axId val="318107648"/>
        <c:axId val="318108432"/>
      </c:barChart>
      <c:catAx>
        <c:axId val="31810764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Capacity (Tons)</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18108432"/>
        <c:crosses val="autoZero"/>
        <c:auto val="1"/>
        <c:lblAlgn val="ctr"/>
        <c:lblOffset val="100"/>
        <c:noMultiLvlLbl val="0"/>
      </c:catAx>
      <c:valAx>
        <c:axId val="318108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81076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14703794756359"/>
          <c:y val="3.5887284922717991E-2"/>
          <c:w val="0.83834223740900315"/>
          <c:h val="0.71701881014873137"/>
        </c:manualLayout>
      </c:layout>
      <c:barChart>
        <c:barDir val="col"/>
        <c:grouping val="clustered"/>
        <c:varyColors val="0"/>
        <c:ser>
          <c:idx val="0"/>
          <c:order val="0"/>
          <c:tx>
            <c:strRef>
              <c:f>Sheet1!$B$1</c:f>
              <c:strCache>
                <c:ptCount val="1"/>
                <c:pt idx="0">
                  <c:v>Furnace</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≤93%</c:v>
                </c:pt>
                <c:pt idx="1">
                  <c:v>94%-95%</c:v>
                </c:pt>
                <c:pt idx="2">
                  <c:v>&gt;95%</c:v>
                </c:pt>
              </c:strCache>
            </c:strRef>
          </c:cat>
          <c:val>
            <c:numRef>
              <c:f>Sheet1!$B$2:$B$4</c:f>
              <c:numCache>
                <c:formatCode>General</c:formatCode>
                <c:ptCount val="3"/>
                <c:pt idx="0">
                  <c:v>59</c:v>
                </c:pt>
                <c:pt idx="1">
                  <c:v>81</c:v>
                </c:pt>
                <c:pt idx="2">
                  <c:v>72</c:v>
                </c:pt>
              </c:numCache>
            </c:numRef>
          </c:val>
        </c:ser>
        <c:dLbls>
          <c:showLegendKey val="0"/>
          <c:showVal val="0"/>
          <c:showCatName val="0"/>
          <c:showSerName val="0"/>
          <c:showPercent val="0"/>
          <c:showBubbleSize val="0"/>
        </c:dLbls>
        <c:gapWidth val="103"/>
        <c:overlap val="-27"/>
        <c:axId val="318109608"/>
        <c:axId val="318110000"/>
      </c:barChart>
      <c:catAx>
        <c:axId val="31810960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Efficiency</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18110000"/>
        <c:crosses val="autoZero"/>
        <c:auto val="1"/>
        <c:lblAlgn val="ctr"/>
        <c:lblOffset val="100"/>
        <c:noMultiLvlLbl val="0"/>
      </c:catAx>
      <c:valAx>
        <c:axId val="318110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810960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14703794756359"/>
          <c:y val="3.5887284922717991E-2"/>
          <c:w val="0.84739887782545642"/>
          <c:h val="0.71701881014873137"/>
        </c:manualLayout>
      </c:layout>
      <c:barChart>
        <c:barDir val="col"/>
        <c:grouping val="clustered"/>
        <c:varyColors val="0"/>
        <c:ser>
          <c:idx val="0"/>
          <c:order val="0"/>
          <c:tx>
            <c:strRef>
              <c:f>Sheet1!$B$1</c:f>
              <c:strCache>
                <c:ptCount val="1"/>
                <c:pt idx="0">
                  <c:v>Boiler</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≤93%</c:v>
                </c:pt>
                <c:pt idx="1">
                  <c:v>94%-95%</c:v>
                </c:pt>
              </c:strCache>
            </c:strRef>
          </c:cat>
          <c:val>
            <c:numRef>
              <c:f>Sheet1!$B$2:$B$3</c:f>
              <c:numCache>
                <c:formatCode>General</c:formatCode>
                <c:ptCount val="2"/>
                <c:pt idx="0">
                  <c:v>83</c:v>
                </c:pt>
                <c:pt idx="1">
                  <c:v>94</c:v>
                </c:pt>
              </c:numCache>
            </c:numRef>
          </c:val>
        </c:ser>
        <c:dLbls>
          <c:showLegendKey val="0"/>
          <c:showVal val="0"/>
          <c:showCatName val="0"/>
          <c:showSerName val="0"/>
          <c:showPercent val="0"/>
          <c:showBubbleSize val="0"/>
        </c:dLbls>
        <c:gapWidth val="103"/>
        <c:overlap val="-27"/>
        <c:axId val="318106472"/>
        <c:axId val="318106080"/>
      </c:barChart>
      <c:catAx>
        <c:axId val="31810647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Efficiency</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18106080"/>
        <c:crosses val="autoZero"/>
        <c:auto val="1"/>
        <c:lblAlgn val="ctr"/>
        <c:lblOffset val="100"/>
        <c:noMultiLvlLbl val="0"/>
      </c:catAx>
      <c:valAx>
        <c:axId val="318106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810647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24464041994751"/>
          <c:y val="3.5887284922717991E-2"/>
          <c:w val="0.88630122834645664"/>
          <c:h val="0.71701881014873137"/>
        </c:manualLayout>
      </c:layout>
      <c:barChart>
        <c:barDir val="col"/>
        <c:grouping val="clustered"/>
        <c:varyColors val="0"/>
        <c:ser>
          <c:idx val="0"/>
          <c:order val="0"/>
          <c:tx>
            <c:strRef>
              <c:f>Sheet1!$B$1</c:f>
              <c:strCache>
                <c:ptCount val="1"/>
                <c:pt idx="0">
                  <c:v>Net Savings</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≤800</c:v>
                </c:pt>
                <c:pt idx="1">
                  <c:v>801-1,200</c:v>
                </c:pt>
                <c:pt idx="2">
                  <c:v>&gt;1,200</c:v>
                </c:pt>
              </c:strCache>
            </c:strRef>
          </c:cat>
          <c:val>
            <c:numRef>
              <c:f>Sheet1!$B$2:$B$4</c:f>
              <c:numCache>
                <c:formatCode>General</c:formatCode>
                <c:ptCount val="3"/>
                <c:pt idx="0">
                  <c:v>37</c:v>
                </c:pt>
                <c:pt idx="1">
                  <c:v>79</c:v>
                </c:pt>
                <c:pt idx="2">
                  <c:v>105</c:v>
                </c:pt>
              </c:numCache>
            </c:numRef>
          </c:val>
        </c:ser>
        <c:dLbls>
          <c:showLegendKey val="0"/>
          <c:showVal val="0"/>
          <c:showCatName val="0"/>
          <c:showSerName val="0"/>
          <c:showPercent val="0"/>
          <c:showBubbleSize val="0"/>
        </c:dLbls>
        <c:gapWidth val="103"/>
        <c:overlap val="-27"/>
        <c:axId val="305673200"/>
        <c:axId val="275850160"/>
      </c:barChart>
      <c:catAx>
        <c:axId val="3056732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Pre-Treatment Usage</a:t>
                </a:r>
                <a:r>
                  <a:rPr lang="en-US" baseline="0" dirty="0" smtClean="0">
                    <a:solidFill>
                      <a:schemeClr val="tx1"/>
                    </a:solidFill>
                  </a:rPr>
                  <a:t> (</a:t>
                </a:r>
                <a:r>
                  <a:rPr lang="en-US" baseline="0" dirty="0" err="1" smtClean="0">
                    <a:solidFill>
                      <a:schemeClr val="tx1"/>
                    </a:solidFill>
                  </a:rPr>
                  <a:t>Therms</a:t>
                </a:r>
                <a:r>
                  <a:rPr lang="en-US" baseline="0" dirty="0" smtClean="0">
                    <a:solidFill>
                      <a:schemeClr val="tx1"/>
                    </a:solidFill>
                  </a:rPr>
                  <a:t>)</a:t>
                </a:r>
                <a:endParaRPr lang="en-US" dirty="0" smtClean="0">
                  <a:solidFill>
                    <a:schemeClr val="tx1"/>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75850160"/>
        <c:crosses val="autoZero"/>
        <c:auto val="1"/>
        <c:lblAlgn val="ctr"/>
        <c:lblOffset val="100"/>
        <c:noMultiLvlLbl val="0"/>
      </c:catAx>
      <c:valAx>
        <c:axId val="275850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0567320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24464041994751"/>
          <c:y val="3.5887284922717991E-2"/>
          <c:w val="0.88630122834645664"/>
          <c:h val="0.71701881014873137"/>
        </c:manualLayout>
      </c:layout>
      <c:barChart>
        <c:barDir val="col"/>
        <c:grouping val="clustered"/>
        <c:varyColors val="0"/>
        <c:ser>
          <c:idx val="0"/>
          <c:order val="0"/>
          <c:tx>
            <c:strRef>
              <c:f>Sheet1!$B$1</c:f>
              <c:strCache>
                <c:ptCount val="1"/>
                <c:pt idx="0">
                  <c:v>Net Savings</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$10,000</c:v>
                </c:pt>
                <c:pt idx="1">
                  <c:v>$10,001-$14,000</c:v>
                </c:pt>
                <c:pt idx="2">
                  <c:v>&gt; $14,000</c:v>
                </c:pt>
              </c:strCache>
            </c:strRef>
          </c:cat>
          <c:val>
            <c:numRef>
              <c:f>Sheet1!$B$2:$B$4</c:f>
              <c:numCache>
                <c:formatCode>General</c:formatCode>
                <c:ptCount val="3"/>
                <c:pt idx="0">
                  <c:v>184</c:v>
                </c:pt>
                <c:pt idx="1">
                  <c:v>221</c:v>
                </c:pt>
                <c:pt idx="2">
                  <c:v>251</c:v>
                </c:pt>
              </c:numCache>
            </c:numRef>
          </c:val>
        </c:ser>
        <c:dLbls>
          <c:showLegendKey val="0"/>
          <c:showVal val="0"/>
          <c:showCatName val="0"/>
          <c:showSerName val="0"/>
          <c:showPercent val="0"/>
          <c:showBubbleSize val="0"/>
        </c:dLbls>
        <c:gapWidth val="103"/>
        <c:overlap val="-27"/>
        <c:axId val="327006496"/>
        <c:axId val="338151176"/>
      </c:barChart>
      <c:catAx>
        <c:axId val="32700649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OBRP &amp; Rebate Amount</a:t>
                </a:r>
              </a:p>
            </c:rich>
          </c:tx>
          <c:layout>
            <c:manualLayout>
              <c:xMode val="edge"/>
              <c:yMode val="edge"/>
              <c:x val="0.4106940342704512"/>
              <c:y val="0.84039440830064938"/>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151176"/>
        <c:crosses val="autoZero"/>
        <c:auto val="1"/>
        <c:lblAlgn val="ctr"/>
        <c:lblOffset val="100"/>
        <c:noMultiLvlLbl val="0"/>
      </c:catAx>
      <c:valAx>
        <c:axId val="338151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2700649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24464041994751"/>
          <c:y val="3.5887284922717991E-2"/>
          <c:w val="0.88630122834645664"/>
          <c:h val="0.71701881014873137"/>
        </c:manualLayout>
      </c:layout>
      <c:barChart>
        <c:barDir val="col"/>
        <c:grouping val="clustered"/>
        <c:varyColors val="0"/>
        <c:ser>
          <c:idx val="0"/>
          <c:order val="0"/>
          <c:tx>
            <c:strRef>
              <c:f>Sheet1!$B$1</c:f>
              <c:strCache>
                <c:ptCount val="1"/>
                <c:pt idx="0">
                  <c:v>Net Savings</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chemeClr val="accent1"/>
              </a:solidFill>
              <a:ln>
                <a:noFill/>
              </a:ln>
              <a:effectLst/>
            </c:spPr>
          </c:dPt>
          <c:dPt>
            <c:idx val="2"/>
            <c:invertIfNegative val="0"/>
            <c:bubble3D val="0"/>
            <c:spPr>
              <a:solidFill>
                <a:schemeClr val="accent1"/>
              </a:solidFill>
              <a:ln>
                <a:noFill/>
              </a:ln>
              <a:effectLst/>
            </c:spPr>
          </c:dPt>
          <c:dPt>
            <c:idx val="3"/>
            <c:invertIfNegative val="0"/>
            <c:bubble3D val="0"/>
            <c:spPr>
              <a:solidFill>
                <a:schemeClr val="accent2"/>
              </a:solidFill>
              <a:ln>
                <a:noFill/>
              </a:ln>
              <a:effectLst/>
            </c:spPr>
          </c:dPt>
          <c:dPt>
            <c:idx val="4"/>
            <c:invertIfNegative val="0"/>
            <c:bubble3D val="0"/>
            <c:spPr>
              <a:solidFill>
                <a:schemeClr val="accent2"/>
              </a:solidFill>
              <a:ln>
                <a:noFill/>
              </a:ln>
              <a:effectLst/>
            </c:spPr>
          </c:dPt>
          <c:dPt>
            <c:idx val="5"/>
            <c:invertIfNegative val="0"/>
            <c:bubble3D val="0"/>
            <c:spPr>
              <a:solidFill>
                <a:schemeClr val="accent2"/>
              </a:solidFill>
              <a:ln>
                <a:noFill/>
              </a:ln>
              <a:effectLst/>
            </c:spPr>
          </c:dPt>
          <c:dPt>
            <c:idx val="6"/>
            <c:invertIfNegative val="0"/>
            <c:bubble3D val="0"/>
            <c:spPr>
              <a:solidFill>
                <a:schemeClr val="accent2"/>
              </a:solidFill>
              <a:ln>
                <a:noFill/>
              </a:ln>
              <a:effectLst/>
            </c:spPr>
          </c:dPt>
          <c:dPt>
            <c:idx val="7"/>
            <c:invertIfNegative val="0"/>
            <c:bubble3D val="0"/>
            <c:spPr>
              <a:solidFill>
                <a:schemeClr val="accent1"/>
              </a:solidFill>
              <a:ln>
                <a:noFill/>
              </a:ln>
              <a:effectLst/>
            </c:spPr>
          </c:dPt>
          <c:dPt>
            <c:idx val="8"/>
            <c:invertIfNegative val="0"/>
            <c:bubble3D val="0"/>
            <c:spPr>
              <a:solidFill>
                <a:schemeClr val="accent1"/>
              </a:solidFill>
              <a:ln>
                <a:noFill/>
              </a:ln>
              <a:effectLst/>
            </c:spPr>
          </c:dPt>
          <c:dPt>
            <c:idx val="9"/>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≤800</c:v>
                </c:pt>
                <c:pt idx="1">
                  <c:v>801-1,200</c:v>
                </c:pt>
                <c:pt idx="2">
                  <c:v>&gt;1,200</c:v>
                </c:pt>
              </c:strCache>
            </c:strRef>
          </c:cat>
          <c:val>
            <c:numRef>
              <c:f>Sheet1!$B$2:$B$4</c:f>
              <c:numCache>
                <c:formatCode>General</c:formatCode>
                <c:ptCount val="3"/>
                <c:pt idx="0">
                  <c:v>120</c:v>
                </c:pt>
                <c:pt idx="1">
                  <c:v>208</c:v>
                </c:pt>
                <c:pt idx="2">
                  <c:v>329</c:v>
                </c:pt>
              </c:numCache>
            </c:numRef>
          </c:val>
        </c:ser>
        <c:dLbls>
          <c:showLegendKey val="0"/>
          <c:showVal val="0"/>
          <c:showCatName val="0"/>
          <c:showSerName val="0"/>
          <c:showPercent val="0"/>
          <c:showBubbleSize val="0"/>
        </c:dLbls>
        <c:gapWidth val="103"/>
        <c:overlap val="-27"/>
        <c:axId val="338152352"/>
        <c:axId val="338152744"/>
      </c:barChart>
      <c:catAx>
        <c:axId val="33815235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Pre-Treatment</a:t>
                </a:r>
                <a:r>
                  <a:rPr lang="en-US" baseline="0" dirty="0" smtClean="0">
                    <a:solidFill>
                      <a:schemeClr val="tx1"/>
                    </a:solidFill>
                  </a:rPr>
                  <a:t> Usage (</a:t>
                </a:r>
                <a:r>
                  <a:rPr lang="en-US" baseline="0" dirty="0" err="1" smtClean="0">
                    <a:solidFill>
                      <a:schemeClr val="tx1"/>
                    </a:solidFill>
                  </a:rPr>
                  <a:t>Therms</a:t>
                </a:r>
                <a:r>
                  <a:rPr lang="en-US" baseline="0" dirty="0" smtClean="0">
                    <a:solidFill>
                      <a:schemeClr val="tx1"/>
                    </a:solidFill>
                  </a:rPr>
                  <a:t>)</a:t>
                </a:r>
                <a:endParaRPr lang="en-US" dirty="0" smtClean="0">
                  <a:solidFill>
                    <a:schemeClr val="tx1"/>
                  </a:solidFill>
                </a:endParaRPr>
              </a:p>
            </c:rich>
          </c:tx>
          <c:layout>
            <c:manualLayout>
              <c:xMode val="edge"/>
              <c:yMode val="edge"/>
              <c:x val="0.4106940342704512"/>
              <c:y val="0.84039440830064938"/>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152744"/>
        <c:crosses val="autoZero"/>
        <c:auto val="1"/>
        <c:lblAlgn val="ctr"/>
        <c:lblOffset val="100"/>
        <c:noMultiLvlLbl val="0"/>
      </c:catAx>
      <c:valAx>
        <c:axId val="338152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Net</a:t>
                </a:r>
                <a:r>
                  <a:rPr lang="en-US" baseline="0" dirty="0" smtClean="0">
                    <a:solidFill>
                      <a:schemeClr val="tx1"/>
                    </a:solidFill>
                  </a:rPr>
                  <a:t> Savings (</a:t>
                </a:r>
                <a:r>
                  <a:rPr lang="en-US" baseline="0" dirty="0" err="1" smtClean="0">
                    <a:solidFill>
                      <a:schemeClr val="tx1"/>
                    </a:solidFill>
                  </a:rPr>
                  <a:t>Therms</a:t>
                </a:r>
                <a:r>
                  <a:rPr lang="en-US" baseline="0" dirty="0" smtClean="0">
                    <a:solidFill>
                      <a:schemeClr val="tx1"/>
                    </a:solidFill>
                  </a:rPr>
                  <a:t>)</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3815235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21F1C4-41FC-44BD-852E-09EBBA9F1D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659AAF-7FD3-45E0-BA95-A3B58F509774}">
      <dgm:prSet phldrT="[Text]"/>
      <dgm:spPr/>
      <dgm:t>
        <a:bodyPr/>
        <a:lstStyle/>
        <a:p>
          <a:r>
            <a:rPr lang="en-US" dirty="0" smtClean="0"/>
            <a:t>SAVEGREEN Program Overview</a:t>
          </a:r>
          <a:endParaRPr lang="en-US" dirty="0"/>
        </a:p>
      </dgm:t>
    </dgm:pt>
    <dgm:pt modelId="{960DD3F0-0B00-4D22-8626-A557FF4C7859}" type="parTrans" cxnId="{7E94D67A-869E-4E53-A67E-84F1BC01C347}">
      <dgm:prSet/>
      <dgm:spPr/>
      <dgm:t>
        <a:bodyPr/>
        <a:lstStyle/>
        <a:p>
          <a:endParaRPr lang="en-US"/>
        </a:p>
      </dgm:t>
    </dgm:pt>
    <dgm:pt modelId="{01BF405E-6DC7-419F-9DC6-73E24CE5A3D8}" type="sibTrans" cxnId="{7E94D67A-869E-4E53-A67E-84F1BC01C347}">
      <dgm:prSet/>
      <dgm:spPr/>
      <dgm:t>
        <a:bodyPr/>
        <a:lstStyle/>
        <a:p>
          <a:endParaRPr lang="en-US"/>
        </a:p>
      </dgm:t>
    </dgm:pt>
    <dgm:pt modelId="{EE8D03BA-EB09-4F79-9AE4-ED8460F61810}">
      <dgm:prSet phldrT="[Text]"/>
      <dgm:spPr/>
      <dgm:t>
        <a:bodyPr/>
        <a:lstStyle/>
        <a:p>
          <a:r>
            <a:rPr lang="en-US" dirty="0" smtClean="0"/>
            <a:t>SAVEGREEN Evaluation Overview</a:t>
          </a:r>
          <a:endParaRPr lang="en-US" dirty="0"/>
        </a:p>
      </dgm:t>
    </dgm:pt>
    <dgm:pt modelId="{AB3D3032-F947-47AC-AE82-664D67EC0659}" type="parTrans" cxnId="{31C60CB2-02B0-42CD-B057-F07CDC796355}">
      <dgm:prSet/>
      <dgm:spPr/>
      <dgm:t>
        <a:bodyPr/>
        <a:lstStyle/>
        <a:p>
          <a:endParaRPr lang="en-US"/>
        </a:p>
      </dgm:t>
    </dgm:pt>
    <dgm:pt modelId="{DCC3FF83-DE6E-402F-96FE-B084469DA61E}" type="sibTrans" cxnId="{31C60CB2-02B0-42CD-B057-F07CDC796355}">
      <dgm:prSet/>
      <dgm:spPr/>
      <dgm:t>
        <a:bodyPr/>
        <a:lstStyle/>
        <a:p>
          <a:endParaRPr lang="en-US"/>
        </a:p>
      </dgm:t>
    </dgm:pt>
    <dgm:pt modelId="{AB5F91A7-464C-446F-A284-CBE3EC71BB8B}">
      <dgm:prSet phldrT="[Text]"/>
      <dgm:spPr/>
      <dgm:t>
        <a:bodyPr/>
        <a:lstStyle/>
        <a:p>
          <a:r>
            <a:rPr lang="en-US" dirty="0" smtClean="0"/>
            <a:t>Background Research</a:t>
          </a:r>
          <a:endParaRPr lang="en-US" dirty="0"/>
        </a:p>
      </dgm:t>
    </dgm:pt>
    <dgm:pt modelId="{9FBAB95D-8A0E-4F21-B6C0-85F73A5A1051}" type="parTrans" cxnId="{E159A417-891F-4F9A-B2B5-C12F2DB86833}">
      <dgm:prSet/>
      <dgm:spPr/>
      <dgm:t>
        <a:bodyPr/>
        <a:lstStyle/>
        <a:p>
          <a:endParaRPr lang="en-US"/>
        </a:p>
      </dgm:t>
    </dgm:pt>
    <dgm:pt modelId="{0811335A-752E-4456-A03A-ED74FB6A657F}" type="sibTrans" cxnId="{E159A417-891F-4F9A-B2B5-C12F2DB86833}">
      <dgm:prSet/>
      <dgm:spPr/>
      <dgm:t>
        <a:bodyPr/>
        <a:lstStyle/>
        <a:p>
          <a:endParaRPr lang="en-US"/>
        </a:p>
      </dgm:t>
    </dgm:pt>
    <dgm:pt modelId="{5C1CE4BB-AC80-4779-9546-7F63BD0EDAB0}">
      <dgm:prSet phldrT="[Text]"/>
      <dgm:spPr/>
      <dgm:t>
        <a:bodyPr/>
        <a:lstStyle/>
        <a:p>
          <a:r>
            <a:rPr lang="en-US" dirty="0" smtClean="0"/>
            <a:t>Participant Feedback</a:t>
          </a:r>
          <a:endParaRPr lang="en-US" dirty="0"/>
        </a:p>
      </dgm:t>
    </dgm:pt>
    <dgm:pt modelId="{E3334857-90AC-4A4A-B772-D37DFD8523EB}" type="parTrans" cxnId="{EA8F7D7A-0402-4BCD-88DD-3506FE8640DD}">
      <dgm:prSet/>
      <dgm:spPr/>
      <dgm:t>
        <a:bodyPr/>
        <a:lstStyle/>
        <a:p>
          <a:endParaRPr lang="en-US"/>
        </a:p>
      </dgm:t>
    </dgm:pt>
    <dgm:pt modelId="{1CAE451B-EC86-4884-9BB0-4C215DA3B5AD}" type="sibTrans" cxnId="{EA8F7D7A-0402-4BCD-88DD-3506FE8640DD}">
      <dgm:prSet/>
      <dgm:spPr/>
      <dgm:t>
        <a:bodyPr/>
        <a:lstStyle/>
        <a:p>
          <a:endParaRPr lang="en-US"/>
        </a:p>
      </dgm:t>
    </dgm:pt>
    <dgm:pt modelId="{8132789F-B6A6-42EB-809D-F5ECEA985A0F}">
      <dgm:prSet phldrT="[Text]"/>
      <dgm:spPr/>
      <dgm:t>
        <a:bodyPr/>
        <a:lstStyle/>
        <a:p>
          <a:r>
            <a:rPr lang="en-US" dirty="0" smtClean="0"/>
            <a:t>Contractor Feedback</a:t>
          </a:r>
          <a:endParaRPr lang="en-US" dirty="0"/>
        </a:p>
      </dgm:t>
    </dgm:pt>
    <dgm:pt modelId="{879EED27-C254-423B-9FCD-3D9D60D0FD09}" type="parTrans" cxnId="{867911B8-68DE-48C9-896A-0F4FCF7E2B39}">
      <dgm:prSet/>
      <dgm:spPr/>
      <dgm:t>
        <a:bodyPr/>
        <a:lstStyle/>
        <a:p>
          <a:endParaRPr lang="en-US"/>
        </a:p>
      </dgm:t>
    </dgm:pt>
    <dgm:pt modelId="{9304698E-A137-4B36-9762-44B6BFD0CD00}" type="sibTrans" cxnId="{867911B8-68DE-48C9-896A-0F4FCF7E2B39}">
      <dgm:prSet/>
      <dgm:spPr/>
      <dgm:t>
        <a:bodyPr/>
        <a:lstStyle/>
        <a:p>
          <a:endParaRPr lang="en-US"/>
        </a:p>
      </dgm:t>
    </dgm:pt>
    <dgm:pt modelId="{65F02A3C-EFEF-4BF5-841E-8A0125E344CD}">
      <dgm:prSet phldrT="[Text]"/>
      <dgm:spPr/>
      <dgm:t>
        <a:bodyPr/>
        <a:lstStyle/>
        <a:p>
          <a:r>
            <a:rPr lang="en-US" dirty="0" smtClean="0"/>
            <a:t>Energy Impacts</a:t>
          </a:r>
          <a:endParaRPr lang="en-US" dirty="0"/>
        </a:p>
      </dgm:t>
    </dgm:pt>
    <dgm:pt modelId="{C6E94476-8E3B-4C4E-A3C8-7A2A0C52C3CA}" type="parTrans" cxnId="{95774323-6DCD-4592-A079-C761FE63B1F5}">
      <dgm:prSet/>
      <dgm:spPr/>
      <dgm:t>
        <a:bodyPr/>
        <a:lstStyle/>
        <a:p>
          <a:endParaRPr lang="en-US"/>
        </a:p>
      </dgm:t>
    </dgm:pt>
    <dgm:pt modelId="{9D6158CA-52FB-4B9B-8E27-E1EB6D0522D9}" type="sibTrans" cxnId="{95774323-6DCD-4592-A079-C761FE63B1F5}">
      <dgm:prSet/>
      <dgm:spPr/>
      <dgm:t>
        <a:bodyPr/>
        <a:lstStyle/>
        <a:p>
          <a:endParaRPr lang="en-US"/>
        </a:p>
      </dgm:t>
    </dgm:pt>
    <dgm:pt modelId="{BF4CEF95-A4B5-410E-9001-091CE8B396B4}">
      <dgm:prSet phldrT="[Text]"/>
      <dgm:spPr/>
      <dgm:t>
        <a:bodyPr/>
        <a:lstStyle/>
        <a:p>
          <a:r>
            <a:rPr lang="en-US" dirty="0" smtClean="0"/>
            <a:t>Non-Energy Benefits</a:t>
          </a:r>
          <a:endParaRPr lang="en-US" dirty="0"/>
        </a:p>
      </dgm:t>
    </dgm:pt>
    <dgm:pt modelId="{39298C0E-56F2-4A9E-9E61-48E209820C68}" type="parTrans" cxnId="{16B24926-94E9-4FE0-9C85-54B76F89EA6E}">
      <dgm:prSet/>
      <dgm:spPr/>
      <dgm:t>
        <a:bodyPr/>
        <a:lstStyle/>
        <a:p>
          <a:endParaRPr lang="en-US"/>
        </a:p>
      </dgm:t>
    </dgm:pt>
    <dgm:pt modelId="{2A795589-75AE-44B7-9B50-3EF7548A0FC1}" type="sibTrans" cxnId="{16B24926-94E9-4FE0-9C85-54B76F89EA6E}">
      <dgm:prSet/>
      <dgm:spPr/>
      <dgm:t>
        <a:bodyPr/>
        <a:lstStyle/>
        <a:p>
          <a:endParaRPr lang="en-US"/>
        </a:p>
      </dgm:t>
    </dgm:pt>
    <dgm:pt modelId="{BB0B0A72-CD10-48E3-A7F4-458D247F9F8D}">
      <dgm:prSet phldrT="[Text]"/>
      <dgm:spPr/>
      <dgm:t>
        <a:bodyPr/>
        <a:lstStyle/>
        <a:p>
          <a:r>
            <a:rPr lang="en-US" dirty="0" smtClean="0"/>
            <a:t>Key Findings and Recommendations</a:t>
          </a:r>
          <a:endParaRPr lang="en-US" dirty="0"/>
        </a:p>
      </dgm:t>
    </dgm:pt>
    <dgm:pt modelId="{B157AD15-936B-4E56-A1FB-BBA4D2E5A39E}" type="parTrans" cxnId="{CFF9F608-1AF4-4F22-87DF-A8A601C965DD}">
      <dgm:prSet/>
      <dgm:spPr/>
      <dgm:t>
        <a:bodyPr/>
        <a:lstStyle/>
        <a:p>
          <a:endParaRPr lang="en-US"/>
        </a:p>
      </dgm:t>
    </dgm:pt>
    <dgm:pt modelId="{7BF6F01B-1D93-4179-85F4-BFE0938BB9E3}" type="sibTrans" cxnId="{CFF9F608-1AF4-4F22-87DF-A8A601C965DD}">
      <dgm:prSet/>
      <dgm:spPr/>
      <dgm:t>
        <a:bodyPr/>
        <a:lstStyle/>
        <a:p>
          <a:endParaRPr lang="en-US"/>
        </a:p>
      </dgm:t>
    </dgm:pt>
    <dgm:pt modelId="{BD1528AA-945F-4E97-9587-D4346A3AE423}" type="pres">
      <dgm:prSet presAssocID="{2921F1C4-41FC-44BD-852E-09EBBA9F1D90}" presName="linear" presStyleCnt="0">
        <dgm:presLayoutVars>
          <dgm:animLvl val="lvl"/>
          <dgm:resizeHandles val="exact"/>
        </dgm:presLayoutVars>
      </dgm:prSet>
      <dgm:spPr/>
      <dgm:t>
        <a:bodyPr/>
        <a:lstStyle/>
        <a:p>
          <a:endParaRPr lang="en-US"/>
        </a:p>
      </dgm:t>
    </dgm:pt>
    <dgm:pt modelId="{4774B2B9-9307-49AF-9D44-48CDA330337C}" type="pres">
      <dgm:prSet presAssocID="{E7659AAF-7FD3-45E0-BA95-A3B58F509774}" presName="parentText" presStyleLbl="node1" presStyleIdx="0" presStyleCnt="8">
        <dgm:presLayoutVars>
          <dgm:chMax val="0"/>
          <dgm:bulletEnabled val="1"/>
        </dgm:presLayoutVars>
      </dgm:prSet>
      <dgm:spPr/>
      <dgm:t>
        <a:bodyPr/>
        <a:lstStyle/>
        <a:p>
          <a:endParaRPr lang="en-US"/>
        </a:p>
      </dgm:t>
    </dgm:pt>
    <dgm:pt modelId="{1AC6B276-1D51-414B-998C-41999B268099}" type="pres">
      <dgm:prSet presAssocID="{01BF405E-6DC7-419F-9DC6-73E24CE5A3D8}" presName="spacer" presStyleCnt="0"/>
      <dgm:spPr/>
    </dgm:pt>
    <dgm:pt modelId="{A45C6D77-FBEC-4C08-9D4D-A27A33BE7DA9}" type="pres">
      <dgm:prSet presAssocID="{EE8D03BA-EB09-4F79-9AE4-ED8460F61810}" presName="parentText" presStyleLbl="node1" presStyleIdx="1" presStyleCnt="8">
        <dgm:presLayoutVars>
          <dgm:chMax val="0"/>
          <dgm:bulletEnabled val="1"/>
        </dgm:presLayoutVars>
      </dgm:prSet>
      <dgm:spPr/>
      <dgm:t>
        <a:bodyPr/>
        <a:lstStyle/>
        <a:p>
          <a:endParaRPr lang="en-US"/>
        </a:p>
      </dgm:t>
    </dgm:pt>
    <dgm:pt modelId="{86E1A4E2-DB45-4616-A12A-1E901853A751}" type="pres">
      <dgm:prSet presAssocID="{DCC3FF83-DE6E-402F-96FE-B084469DA61E}" presName="spacer" presStyleCnt="0"/>
      <dgm:spPr/>
    </dgm:pt>
    <dgm:pt modelId="{48A0B29C-17B8-4528-87DB-DB8025BDE547}" type="pres">
      <dgm:prSet presAssocID="{AB5F91A7-464C-446F-A284-CBE3EC71BB8B}" presName="parentText" presStyleLbl="node1" presStyleIdx="2" presStyleCnt="8">
        <dgm:presLayoutVars>
          <dgm:chMax val="0"/>
          <dgm:bulletEnabled val="1"/>
        </dgm:presLayoutVars>
      </dgm:prSet>
      <dgm:spPr/>
      <dgm:t>
        <a:bodyPr/>
        <a:lstStyle/>
        <a:p>
          <a:endParaRPr lang="en-US"/>
        </a:p>
      </dgm:t>
    </dgm:pt>
    <dgm:pt modelId="{FFD0F60F-9F04-44E3-935D-A6011525D3FE}" type="pres">
      <dgm:prSet presAssocID="{0811335A-752E-4456-A03A-ED74FB6A657F}" presName="spacer" presStyleCnt="0"/>
      <dgm:spPr/>
    </dgm:pt>
    <dgm:pt modelId="{3DBDBF8B-8643-4075-8B63-FC6DA4C0019C}" type="pres">
      <dgm:prSet presAssocID="{5C1CE4BB-AC80-4779-9546-7F63BD0EDAB0}" presName="parentText" presStyleLbl="node1" presStyleIdx="3" presStyleCnt="8">
        <dgm:presLayoutVars>
          <dgm:chMax val="0"/>
          <dgm:bulletEnabled val="1"/>
        </dgm:presLayoutVars>
      </dgm:prSet>
      <dgm:spPr/>
      <dgm:t>
        <a:bodyPr/>
        <a:lstStyle/>
        <a:p>
          <a:endParaRPr lang="en-US"/>
        </a:p>
      </dgm:t>
    </dgm:pt>
    <dgm:pt modelId="{7ABB8E1F-542B-452E-B332-B1CF0568C78A}" type="pres">
      <dgm:prSet presAssocID="{1CAE451B-EC86-4884-9BB0-4C215DA3B5AD}" presName="spacer" presStyleCnt="0"/>
      <dgm:spPr/>
    </dgm:pt>
    <dgm:pt modelId="{BAC3549A-DE29-4421-8A96-5C564D4C445C}" type="pres">
      <dgm:prSet presAssocID="{8132789F-B6A6-42EB-809D-F5ECEA985A0F}" presName="parentText" presStyleLbl="node1" presStyleIdx="4" presStyleCnt="8">
        <dgm:presLayoutVars>
          <dgm:chMax val="0"/>
          <dgm:bulletEnabled val="1"/>
        </dgm:presLayoutVars>
      </dgm:prSet>
      <dgm:spPr/>
      <dgm:t>
        <a:bodyPr/>
        <a:lstStyle/>
        <a:p>
          <a:endParaRPr lang="en-US"/>
        </a:p>
      </dgm:t>
    </dgm:pt>
    <dgm:pt modelId="{E7066D0A-9149-4BB4-A7E5-A9B927D971B7}" type="pres">
      <dgm:prSet presAssocID="{9304698E-A137-4B36-9762-44B6BFD0CD00}" presName="spacer" presStyleCnt="0"/>
      <dgm:spPr/>
    </dgm:pt>
    <dgm:pt modelId="{9A237DA3-B03A-40B1-8437-F1F98F24369A}" type="pres">
      <dgm:prSet presAssocID="{65F02A3C-EFEF-4BF5-841E-8A0125E344CD}" presName="parentText" presStyleLbl="node1" presStyleIdx="5" presStyleCnt="8">
        <dgm:presLayoutVars>
          <dgm:chMax val="0"/>
          <dgm:bulletEnabled val="1"/>
        </dgm:presLayoutVars>
      </dgm:prSet>
      <dgm:spPr/>
      <dgm:t>
        <a:bodyPr/>
        <a:lstStyle/>
        <a:p>
          <a:endParaRPr lang="en-US"/>
        </a:p>
      </dgm:t>
    </dgm:pt>
    <dgm:pt modelId="{82BE5D39-130F-4B4D-9384-7B002F605244}" type="pres">
      <dgm:prSet presAssocID="{9D6158CA-52FB-4B9B-8E27-E1EB6D0522D9}" presName="spacer" presStyleCnt="0"/>
      <dgm:spPr/>
    </dgm:pt>
    <dgm:pt modelId="{895DD098-BFA9-4B69-8306-732329B509F3}" type="pres">
      <dgm:prSet presAssocID="{BF4CEF95-A4B5-410E-9001-091CE8B396B4}" presName="parentText" presStyleLbl="node1" presStyleIdx="6" presStyleCnt="8">
        <dgm:presLayoutVars>
          <dgm:chMax val="0"/>
          <dgm:bulletEnabled val="1"/>
        </dgm:presLayoutVars>
      </dgm:prSet>
      <dgm:spPr/>
      <dgm:t>
        <a:bodyPr/>
        <a:lstStyle/>
        <a:p>
          <a:endParaRPr lang="en-US"/>
        </a:p>
      </dgm:t>
    </dgm:pt>
    <dgm:pt modelId="{843F3F4B-8C42-4A8F-9F92-086DDC6EFD04}" type="pres">
      <dgm:prSet presAssocID="{2A795589-75AE-44B7-9B50-3EF7548A0FC1}" presName="spacer" presStyleCnt="0"/>
      <dgm:spPr/>
    </dgm:pt>
    <dgm:pt modelId="{7E96F298-4AA1-41F8-BDA2-A2B1216C1CAE}" type="pres">
      <dgm:prSet presAssocID="{BB0B0A72-CD10-48E3-A7F4-458D247F9F8D}" presName="parentText" presStyleLbl="node1" presStyleIdx="7" presStyleCnt="8">
        <dgm:presLayoutVars>
          <dgm:chMax val="0"/>
          <dgm:bulletEnabled val="1"/>
        </dgm:presLayoutVars>
      </dgm:prSet>
      <dgm:spPr/>
      <dgm:t>
        <a:bodyPr/>
        <a:lstStyle/>
        <a:p>
          <a:endParaRPr lang="en-US"/>
        </a:p>
      </dgm:t>
    </dgm:pt>
  </dgm:ptLst>
  <dgm:cxnLst>
    <dgm:cxn modelId="{F15511F7-FEE9-47D7-B0DF-9911DF91EC37}" type="presOf" srcId="{8132789F-B6A6-42EB-809D-F5ECEA985A0F}" destId="{BAC3549A-DE29-4421-8A96-5C564D4C445C}" srcOrd="0" destOrd="0" presId="urn:microsoft.com/office/officeart/2005/8/layout/vList2"/>
    <dgm:cxn modelId="{95774323-6DCD-4592-A079-C761FE63B1F5}" srcId="{2921F1C4-41FC-44BD-852E-09EBBA9F1D90}" destId="{65F02A3C-EFEF-4BF5-841E-8A0125E344CD}" srcOrd="5" destOrd="0" parTransId="{C6E94476-8E3B-4C4E-A3C8-7A2A0C52C3CA}" sibTransId="{9D6158CA-52FB-4B9B-8E27-E1EB6D0522D9}"/>
    <dgm:cxn modelId="{82EBD335-2905-498D-9FEE-50A6067ED174}" type="presOf" srcId="{65F02A3C-EFEF-4BF5-841E-8A0125E344CD}" destId="{9A237DA3-B03A-40B1-8437-F1F98F24369A}" srcOrd="0" destOrd="0" presId="urn:microsoft.com/office/officeart/2005/8/layout/vList2"/>
    <dgm:cxn modelId="{7E94D67A-869E-4E53-A67E-84F1BC01C347}" srcId="{2921F1C4-41FC-44BD-852E-09EBBA9F1D90}" destId="{E7659AAF-7FD3-45E0-BA95-A3B58F509774}" srcOrd="0" destOrd="0" parTransId="{960DD3F0-0B00-4D22-8626-A557FF4C7859}" sibTransId="{01BF405E-6DC7-419F-9DC6-73E24CE5A3D8}"/>
    <dgm:cxn modelId="{E159A417-891F-4F9A-B2B5-C12F2DB86833}" srcId="{2921F1C4-41FC-44BD-852E-09EBBA9F1D90}" destId="{AB5F91A7-464C-446F-A284-CBE3EC71BB8B}" srcOrd="2" destOrd="0" parTransId="{9FBAB95D-8A0E-4F21-B6C0-85F73A5A1051}" sibTransId="{0811335A-752E-4456-A03A-ED74FB6A657F}"/>
    <dgm:cxn modelId="{CDFFC931-392A-4F67-AEC2-106F657C4BFD}" type="presOf" srcId="{BB0B0A72-CD10-48E3-A7F4-458D247F9F8D}" destId="{7E96F298-4AA1-41F8-BDA2-A2B1216C1CAE}" srcOrd="0" destOrd="0" presId="urn:microsoft.com/office/officeart/2005/8/layout/vList2"/>
    <dgm:cxn modelId="{CFF9F608-1AF4-4F22-87DF-A8A601C965DD}" srcId="{2921F1C4-41FC-44BD-852E-09EBBA9F1D90}" destId="{BB0B0A72-CD10-48E3-A7F4-458D247F9F8D}" srcOrd="7" destOrd="0" parTransId="{B157AD15-936B-4E56-A1FB-BBA4D2E5A39E}" sibTransId="{7BF6F01B-1D93-4179-85F4-BFE0938BB9E3}"/>
    <dgm:cxn modelId="{0F15FD2B-3DA7-437B-BFD4-A8843A6BB61C}" type="presOf" srcId="{AB5F91A7-464C-446F-A284-CBE3EC71BB8B}" destId="{48A0B29C-17B8-4528-87DB-DB8025BDE547}" srcOrd="0" destOrd="0" presId="urn:microsoft.com/office/officeart/2005/8/layout/vList2"/>
    <dgm:cxn modelId="{47D7A491-328E-4E95-9AC9-740BACE281EF}" type="presOf" srcId="{E7659AAF-7FD3-45E0-BA95-A3B58F509774}" destId="{4774B2B9-9307-49AF-9D44-48CDA330337C}" srcOrd="0" destOrd="0" presId="urn:microsoft.com/office/officeart/2005/8/layout/vList2"/>
    <dgm:cxn modelId="{99EE3CCD-6AC8-44B9-A4DA-BC7D2A24E177}" type="presOf" srcId="{2921F1C4-41FC-44BD-852E-09EBBA9F1D90}" destId="{BD1528AA-945F-4E97-9587-D4346A3AE423}" srcOrd="0" destOrd="0" presId="urn:microsoft.com/office/officeart/2005/8/layout/vList2"/>
    <dgm:cxn modelId="{DA3C2F25-4B2C-4DD3-B5D8-44B9471711A0}" type="presOf" srcId="{5C1CE4BB-AC80-4779-9546-7F63BD0EDAB0}" destId="{3DBDBF8B-8643-4075-8B63-FC6DA4C0019C}" srcOrd="0" destOrd="0" presId="urn:microsoft.com/office/officeart/2005/8/layout/vList2"/>
    <dgm:cxn modelId="{39F5E101-3DE1-4D52-BC73-B6DD064F8721}" type="presOf" srcId="{BF4CEF95-A4B5-410E-9001-091CE8B396B4}" destId="{895DD098-BFA9-4B69-8306-732329B509F3}" srcOrd="0" destOrd="0" presId="urn:microsoft.com/office/officeart/2005/8/layout/vList2"/>
    <dgm:cxn modelId="{5F864ABE-E336-44E7-9B08-F68E7CA3E360}" type="presOf" srcId="{EE8D03BA-EB09-4F79-9AE4-ED8460F61810}" destId="{A45C6D77-FBEC-4C08-9D4D-A27A33BE7DA9}" srcOrd="0" destOrd="0" presId="urn:microsoft.com/office/officeart/2005/8/layout/vList2"/>
    <dgm:cxn modelId="{EA8F7D7A-0402-4BCD-88DD-3506FE8640DD}" srcId="{2921F1C4-41FC-44BD-852E-09EBBA9F1D90}" destId="{5C1CE4BB-AC80-4779-9546-7F63BD0EDAB0}" srcOrd="3" destOrd="0" parTransId="{E3334857-90AC-4A4A-B772-D37DFD8523EB}" sibTransId="{1CAE451B-EC86-4884-9BB0-4C215DA3B5AD}"/>
    <dgm:cxn modelId="{867911B8-68DE-48C9-896A-0F4FCF7E2B39}" srcId="{2921F1C4-41FC-44BD-852E-09EBBA9F1D90}" destId="{8132789F-B6A6-42EB-809D-F5ECEA985A0F}" srcOrd="4" destOrd="0" parTransId="{879EED27-C254-423B-9FCD-3D9D60D0FD09}" sibTransId="{9304698E-A137-4B36-9762-44B6BFD0CD00}"/>
    <dgm:cxn modelId="{31C60CB2-02B0-42CD-B057-F07CDC796355}" srcId="{2921F1C4-41FC-44BD-852E-09EBBA9F1D90}" destId="{EE8D03BA-EB09-4F79-9AE4-ED8460F61810}" srcOrd="1" destOrd="0" parTransId="{AB3D3032-F947-47AC-AE82-664D67EC0659}" sibTransId="{DCC3FF83-DE6E-402F-96FE-B084469DA61E}"/>
    <dgm:cxn modelId="{16B24926-94E9-4FE0-9C85-54B76F89EA6E}" srcId="{2921F1C4-41FC-44BD-852E-09EBBA9F1D90}" destId="{BF4CEF95-A4B5-410E-9001-091CE8B396B4}" srcOrd="6" destOrd="0" parTransId="{39298C0E-56F2-4A9E-9E61-48E209820C68}" sibTransId="{2A795589-75AE-44B7-9B50-3EF7548A0FC1}"/>
    <dgm:cxn modelId="{EB82BB37-7703-4DA7-9FC7-E36045F4DFCA}" type="presParOf" srcId="{BD1528AA-945F-4E97-9587-D4346A3AE423}" destId="{4774B2B9-9307-49AF-9D44-48CDA330337C}" srcOrd="0" destOrd="0" presId="urn:microsoft.com/office/officeart/2005/8/layout/vList2"/>
    <dgm:cxn modelId="{A648F3C1-F71F-4D65-BA01-1460973EF594}" type="presParOf" srcId="{BD1528AA-945F-4E97-9587-D4346A3AE423}" destId="{1AC6B276-1D51-414B-998C-41999B268099}" srcOrd="1" destOrd="0" presId="urn:microsoft.com/office/officeart/2005/8/layout/vList2"/>
    <dgm:cxn modelId="{D06B913C-3944-463F-B635-56812D77023D}" type="presParOf" srcId="{BD1528AA-945F-4E97-9587-D4346A3AE423}" destId="{A45C6D77-FBEC-4C08-9D4D-A27A33BE7DA9}" srcOrd="2" destOrd="0" presId="urn:microsoft.com/office/officeart/2005/8/layout/vList2"/>
    <dgm:cxn modelId="{38EE8F8E-8B88-4BB1-95AA-3B3F2B4E3EDC}" type="presParOf" srcId="{BD1528AA-945F-4E97-9587-D4346A3AE423}" destId="{86E1A4E2-DB45-4616-A12A-1E901853A751}" srcOrd="3" destOrd="0" presId="urn:microsoft.com/office/officeart/2005/8/layout/vList2"/>
    <dgm:cxn modelId="{D38C0F73-2E0E-4CEB-9118-365A211EE2FE}" type="presParOf" srcId="{BD1528AA-945F-4E97-9587-D4346A3AE423}" destId="{48A0B29C-17B8-4528-87DB-DB8025BDE547}" srcOrd="4" destOrd="0" presId="urn:microsoft.com/office/officeart/2005/8/layout/vList2"/>
    <dgm:cxn modelId="{F874A607-4AC6-4BC5-AAE9-E32B5501695D}" type="presParOf" srcId="{BD1528AA-945F-4E97-9587-D4346A3AE423}" destId="{FFD0F60F-9F04-44E3-935D-A6011525D3FE}" srcOrd="5" destOrd="0" presId="urn:microsoft.com/office/officeart/2005/8/layout/vList2"/>
    <dgm:cxn modelId="{1139C7BF-0D5F-445F-9649-2D9543E49D59}" type="presParOf" srcId="{BD1528AA-945F-4E97-9587-D4346A3AE423}" destId="{3DBDBF8B-8643-4075-8B63-FC6DA4C0019C}" srcOrd="6" destOrd="0" presId="urn:microsoft.com/office/officeart/2005/8/layout/vList2"/>
    <dgm:cxn modelId="{D0E51C85-5119-4E8B-92FC-E56B2055A5D9}" type="presParOf" srcId="{BD1528AA-945F-4E97-9587-D4346A3AE423}" destId="{7ABB8E1F-542B-452E-B332-B1CF0568C78A}" srcOrd="7" destOrd="0" presId="urn:microsoft.com/office/officeart/2005/8/layout/vList2"/>
    <dgm:cxn modelId="{CA6D262C-49E1-4A16-86C6-853F3DDD17F2}" type="presParOf" srcId="{BD1528AA-945F-4E97-9587-D4346A3AE423}" destId="{BAC3549A-DE29-4421-8A96-5C564D4C445C}" srcOrd="8" destOrd="0" presId="urn:microsoft.com/office/officeart/2005/8/layout/vList2"/>
    <dgm:cxn modelId="{2735AA87-BBC3-439D-AE7C-6D0C70A5B652}" type="presParOf" srcId="{BD1528AA-945F-4E97-9587-D4346A3AE423}" destId="{E7066D0A-9149-4BB4-A7E5-A9B927D971B7}" srcOrd="9" destOrd="0" presId="urn:microsoft.com/office/officeart/2005/8/layout/vList2"/>
    <dgm:cxn modelId="{4F2C780E-4D1E-4D5B-8525-585EADE9848D}" type="presParOf" srcId="{BD1528AA-945F-4E97-9587-D4346A3AE423}" destId="{9A237DA3-B03A-40B1-8437-F1F98F24369A}" srcOrd="10" destOrd="0" presId="urn:microsoft.com/office/officeart/2005/8/layout/vList2"/>
    <dgm:cxn modelId="{5EF69FFE-DB51-4890-84DA-F4EEC46EF57B}" type="presParOf" srcId="{BD1528AA-945F-4E97-9587-D4346A3AE423}" destId="{82BE5D39-130F-4B4D-9384-7B002F605244}" srcOrd="11" destOrd="0" presId="urn:microsoft.com/office/officeart/2005/8/layout/vList2"/>
    <dgm:cxn modelId="{00C11FC7-AD52-43D3-914B-0EDC4A0A4B88}" type="presParOf" srcId="{BD1528AA-945F-4E97-9587-D4346A3AE423}" destId="{895DD098-BFA9-4B69-8306-732329B509F3}" srcOrd="12" destOrd="0" presId="urn:microsoft.com/office/officeart/2005/8/layout/vList2"/>
    <dgm:cxn modelId="{52E1CCA7-A6BB-4636-88E5-6EEA67B328CF}" type="presParOf" srcId="{BD1528AA-945F-4E97-9587-D4346A3AE423}" destId="{843F3F4B-8C42-4A8F-9F92-086DDC6EFD04}" srcOrd="13" destOrd="0" presId="urn:microsoft.com/office/officeart/2005/8/layout/vList2"/>
    <dgm:cxn modelId="{38183C88-BBFE-4D07-ACA0-5A8CBFB0B39D}" type="presParOf" srcId="{BD1528AA-945F-4E97-9587-D4346A3AE423}" destId="{7E96F298-4AA1-41F8-BDA2-A2B1216C1CAE}" srcOrd="1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1B499A8-7108-4A89-89B7-51530AA6EA5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D7A0D89C-D4EC-4890-A8E8-F9F992F18481}">
      <dgm:prSet phldrT="[Text]"/>
      <dgm:spPr/>
      <dgm:t>
        <a:bodyPr/>
        <a:lstStyle/>
        <a:p>
          <a:r>
            <a:rPr lang="en-US" dirty="0" smtClean="0"/>
            <a:t>Annual Approval </a:t>
          </a:r>
        </a:p>
        <a:p>
          <a:r>
            <a:rPr lang="en-US" dirty="0" smtClean="0"/>
            <a:t>(Now bi-annual)</a:t>
          </a:r>
          <a:endParaRPr lang="en-US" dirty="0"/>
        </a:p>
      </dgm:t>
    </dgm:pt>
    <dgm:pt modelId="{161BAD6E-C3D2-46EC-86C0-2BF4DC3D046A}" type="parTrans" cxnId="{BEE8C847-F6DE-4E3A-9D38-FF534BA4E9DB}">
      <dgm:prSet/>
      <dgm:spPr/>
      <dgm:t>
        <a:bodyPr/>
        <a:lstStyle/>
        <a:p>
          <a:endParaRPr lang="en-US"/>
        </a:p>
      </dgm:t>
    </dgm:pt>
    <dgm:pt modelId="{4C7E1714-312C-431E-907F-1D0C9C01F116}" type="sibTrans" cxnId="{BEE8C847-F6DE-4E3A-9D38-FF534BA4E9DB}">
      <dgm:prSet/>
      <dgm:spPr/>
      <dgm:t>
        <a:bodyPr/>
        <a:lstStyle/>
        <a:p>
          <a:endParaRPr lang="en-US"/>
        </a:p>
      </dgm:t>
    </dgm:pt>
    <dgm:pt modelId="{EE56CCBE-6218-431D-B677-EA6AE6F127AC}">
      <dgm:prSet phldrT="[Text]"/>
      <dgm:spPr/>
      <dgm:t>
        <a:bodyPr/>
        <a:lstStyle/>
        <a:p>
          <a:r>
            <a:rPr lang="en-US" dirty="0" smtClean="0"/>
            <a:t>Planning NJNG marketing activities</a:t>
          </a:r>
          <a:endParaRPr lang="en-US" dirty="0"/>
        </a:p>
      </dgm:t>
    </dgm:pt>
    <dgm:pt modelId="{82CF8743-04B9-4B0A-8C7C-896C9D5DCE8D}" type="parTrans" cxnId="{4823A915-85A4-411E-969B-5EE4E723235C}">
      <dgm:prSet/>
      <dgm:spPr/>
      <dgm:t>
        <a:bodyPr/>
        <a:lstStyle/>
        <a:p>
          <a:endParaRPr lang="en-US"/>
        </a:p>
      </dgm:t>
    </dgm:pt>
    <dgm:pt modelId="{4E685DD9-AC5F-4A00-9172-AEBAF817A16C}" type="sibTrans" cxnId="{4823A915-85A4-411E-969B-5EE4E723235C}">
      <dgm:prSet/>
      <dgm:spPr/>
      <dgm:t>
        <a:bodyPr/>
        <a:lstStyle/>
        <a:p>
          <a:endParaRPr lang="en-US"/>
        </a:p>
      </dgm:t>
    </dgm:pt>
    <dgm:pt modelId="{EF4E6E2C-0EC6-48D4-B2EA-F16187DE9AFE}">
      <dgm:prSet phldrT="[Text]"/>
      <dgm:spPr/>
      <dgm:t>
        <a:bodyPr/>
        <a:lstStyle/>
        <a:p>
          <a:r>
            <a:rPr lang="en-US" dirty="0" smtClean="0"/>
            <a:t>Changes in NJCEP Requirements</a:t>
          </a:r>
          <a:endParaRPr lang="en-US" dirty="0"/>
        </a:p>
      </dgm:t>
    </dgm:pt>
    <dgm:pt modelId="{081094FD-317A-4A8C-8E24-1F8275206BCA}" type="parTrans" cxnId="{B41453F1-4470-4773-8616-74EB2273FE4C}">
      <dgm:prSet/>
      <dgm:spPr/>
      <dgm:t>
        <a:bodyPr/>
        <a:lstStyle/>
        <a:p>
          <a:endParaRPr lang="en-US"/>
        </a:p>
      </dgm:t>
    </dgm:pt>
    <dgm:pt modelId="{2C9101DA-B44F-4A88-888B-878F91B7A897}" type="sibTrans" cxnId="{B41453F1-4470-4773-8616-74EB2273FE4C}">
      <dgm:prSet/>
      <dgm:spPr/>
      <dgm:t>
        <a:bodyPr/>
        <a:lstStyle/>
        <a:p>
          <a:endParaRPr lang="en-US"/>
        </a:p>
      </dgm:t>
    </dgm:pt>
    <dgm:pt modelId="{084162FB-A7FC-41C2-930B-4A0792764047}">
      <dgm:prSet phldrT="[Text]"/>
      <dgm:spPr/>
      <dgm:t>
        <a:bodyPr/>
        <a:lstStyle/>
        <a:p>
          <a:r>
            <a:rPr lang="en-US" dirty="0" smtClean="0"/>
            <a:t>Retaining SAVEGREEN staff</a:t>
          </a:r>
          <a:endParaRPr lang="en-US" dirty="0"/>
        </a:p>
      </dgm:t>
    </dgm:pt>
    <dgm:pt modelId="{FFACF74D-3156-437B-B3D8-62D388E8EF79}" type="parTrans" cxnId="{7CD09ABC-062C-44D1-9E3D-A83B97CF2B2E}">
      <dgm:prSet/>
      <dgm:spPr/>
      <dgm:t>
        <a:bodyPr/>
        <a:lstStyle/>
        <a:p>
          <a:endParaRPr lang="en-US"/>
        </a:p>
      </dgm:t>
    </dgm:pt>
    <dgm:pt modelId="{90B7DB30-6BD8-4120-A53F-42E71091E2EC}" type="sibTrans" cxnId="{7CD09ABC-062C-44D1-9E3D-A83B97CF2B2E}">
      <dgm:prSet/>
      <dgm:spPr/>
      <dgm:t>
        <a:bodyPr/>
        <a:lstStyle/>
        <a:p>
          <a:endParaRPr lang="en-US"/>
        </a:p>
      </dgm:t>
    </dgm:pt>
    <dgm:pt modelId="{DD89CC9A-5FA1-4056-8344-A80116C703D0}">
      <dgm:prSet phldrT="[Text]"/>
      <dgm:spPr/>
      <dgm:t>
        <a:bodyPr/>
        <a:lstStyle/>
        <a:p>
          <a:r>
            <a:rPr lang="en-US" dirty="0" smtClean="0"/>
            <a:t>Contractor job completion in approval window</a:t>
          </a:r>
          <a:endParaRPr lang="en-US" dirty="0"/>
        </a:p>
      </dgm:t>
    </dgm:pt>
    <dgm:pt modelId="{72D9FFCF-F5B7-4785-A461-F77E92ED0222}" type="parTrans" cxnId="{58E421D1-1883-4719-8ECE-D787F0C07AC2}">
      <dgm:prSet/>
      <dgm:spPr/>
      <dgm:t>
        <a:bodyPr/>
        <a:lstStyle/>
        <a:p>
          <a:endParaRPr lang="en-US"/>
        </a:p>
      </dgm:t>
    </dgm:pt>
    <dgm:pt modelId="{5282DCE8-8D22-44A7-83BA-73EF1B884353}" type="sibTrans" cxnId="{58E421D1-1883-4719-8ECE-D787F0C07AC2}">
      <dgm:prSet/>
      <dgm:spPr/>
      <dgm:t>
        <a:bodyPr/>
        <a:lstStyle/>
        <a:p>
          <a:endParaRPr lang="en-US"/>
        </a:p>
      </dgm:t>
    </dgm:pt>
    <dgm:pt modelId="{A83CEADC-155A-4028-B880-AEAEA74D0425}">
      <dgm:prSet phldrT="[Text]"/>
      <dgm:spPr/>
      <dgm:t>
        <a:bodyPr/>
        <a:lstStyle/>
        <a:p>
          <a:r>
            <a:rPr lang="en-US" dirty="0" smtClean="0"/>
            <a:t>Contractor marketing</a:t>
          </a:r>
          <a:endParaRPr lang="en-US" dirty="0"/>
        </a:p>
      </dgm:t>
    </dgm:pt>
    <dgm:pt modelId="{1FD808FE-1CEA-4008-BDA7-FB999F5B7B12}" type="parTrans" cxnId="{05256D87-0987-40C4-B1BC-8A807061CA50}">
      <dgm:prSet/>
      <dgm:spPr/>
      <dgm:t>
        <a:bodyPr/>
        <a:lstStyle/>
        <a:p>
          <a:endParaRPr lang="en-US"/>
        </a:p>
      </dgm:t>
    </dgm:pt>
    <dgm:pt modelId="{72134113-2DA7-4263-BCA9-D3CD5CE806F2}" type="sibTrans" cxnId="{05256D87-0987-40C4-B1BC-8A807061CA50}">
      <dgm:prSet/>
      <dgm:spPr/>
      <dgm:t>
        <a:bodyPr/>
        <a:lstStyle/>
        <a:p>
          <a:endParaRPr lang="en-US"/>
        </a:p>
      </dgm:t>
    </dgm:pt>
    <dgm:pt modelId="{11F11668-2B3B-460C-913C-F6DC3183EA4B}">
      <dgm:prSet phldrT="[Text]"/>
      <dgm:spPr/>
      <dgm:t>
        <a:bodyPr/>
        <a:lstStyle/>
        <a:p>
          <a:r>
            <a:rPr lang="en-US" dirty="0" smtClean="0"/>
            <a:t>Data Sharing Restrictions</a:t>
          </a:r>
          <a:endParaRPr lang="en-US" dirty="0"/>
        </a:p>
      </dgm:t>
    </dgm:pt>
    <dgm:pt modelId="{27F6D73C-AE53-45EC-BD91-D404FEA4435B}" type="parTrans" cxnId="{BE1E8FA2-F7EC-46A9-B5F6-19BA1C236AE6}">
      <dgm:prSet/>
      <dgm:spPr/>
      <dgm:t>
        <a:bodyPr/>
        <a:lstStyle/>
        <a:p>
          <a:endParaRPr lang="en-US"/>
        </a:p>
      </dgm:t>
    </dgm:pt>
    <dgm:pt modelId="{ED876F8D-E50C-4C98-817F-ECE13303F09D}" type="sibTrans" cxnId="{BE1E8FA2-F7EC-46A9-B5F6-19BA1C236AE6}">
      <dgm:prSet/>
      <dgm:spPr/>
      <dgm:t>
        <a:bodyPr/>
        <a:lstStyle/>
        <a:p>
          <a:endParaRPr lang="en-US"/>
        </a:p>
      </dgm:t>
    </dgm:pt>
    <dgm:pt modelId="{AA3A0A29-EC31-4562-8570-AAD24129CC35}">
      <dgm:prSet phldrT="[Text]"/>
      <dgm:spPr/>
      <dgm:t>
        <a:bodyPr/>
        <a:lstStyle/>
        <a:p>
          <a:r>
            <a:rPr lang="en-US" dirty="0" smtClean="0"/>
            <a:t>Contractor Education</a:t>
          </a:r>
          <a:endParaRPr lang="en-US" dirty="0"/>
        </a:p>
      </dgm:t>
    </dgm:pt>
    <dgm:pt modelId="{30B2C136-F973-4D76-833F-3BC79604FD07}" type="parTrans" cxnId="{E4516E97-AC4A-4BE7-9027-17CB942FCC41}">
      <dgm:prSet/>
      <dgm:spPr/>
      <dgm:t>
        <a:bodyPr/>
        <a:lstStyle/>
        <a:p>
          <a:endParaRPr lang="en-US"/>
        </a:p>
      </dgm:t>
    </dgm:pt>
    <dgm:pt modelId="{F547C895-10DA-441F-A168-8162AF25F778}" type="sibTrans" cxnId="{E4516E97-AC4A-4BE7-9027-17CB942FCC41}">
      <dgm:prSet/>
      <dgm:spPr/>
      <dgm:t>
        <a:bodyPr/>
        <a:lstStyle/>
        <a:p>
          <a:endParaRPr lang="en-US"/>
        </a:p>
      </dgm:t>
    </dgm:pt>
    <dgm:pt modelId="{299B06A0-65B5-4DBE-BEEE-3C568255F542}">
      <dgm:prSet phldrT="[Text]"/>
      <dgm:spPr/>
      <dgm:t>
        <a:bodyPr/>
        <a:lstStyle/>
        <a:p>
          <a:r>
            <a:rPr lang="en-US" dirty="0" smtClean="0"/>
            <a:t>Impact of equipment changes on installation procedures</a:t>
          </a:r>
          <a:endParaRPr lang="en-US" dirty="0"/>
        </a:p>
      </dgm:t>
    </dgm:pt>
    <dgm:pt modelId="{AF47B5AA-F65E-4E8D-8F59-19DC1969E312}" type="parTrans" cxnId="{42F4AF89-B618-4255-819C-D897CEBC0767}">
      <dgm:prSet/>
      <dgm:spPr/>
      <dgm:t>
        <a:bodyPr/>
        <a:lstStyle/>
        <a:p>
          <a:endParaRPr lang="en-US"/>
        </a:p>
      </dgm:t>
    </dgm:pt>
    <dgm:pt modelId="{DC3F3E70-418B-44F4-A3C7-139A877FD37D}" type="sibTrans" cxnId="{42F4AF89-B618-4255-819C-D897CEBC0767}">
      <dgm:prSet/>
      <dgm:spPr/>
      <dgm:t>
        <a:bodyPr/>
        <a:lstStyle/>
        <a:p>
          <a:endParaRPr lang="en-US"/>
        </a:p>
      </dgm:t>
    </dgm:pt>
    <dgm:pt modelId="{075CACFC-C8CB-4454-922B-3E6C954C0269}">
      <dgm:prSet phldrT="[Text]"/>
      <dgm:spPr/>
      <dgm:t>
        <a:bodyPr/>
        <a:lstStyle/>
        <a:p>
          <a:r>
            <a:rPr lang="en-US" dirty="0" smtClean="0"/>
            <a:t>Orphaned water heaters</a:t>
          </a:r>
          <a:endParaRPr lang="en-US" dirty="0"/>
        </a:p>
      </dgm:t>
    </dgm:pt>
    <dgm:pt modelId="{A89CC1DC-4BF6-4C99-A074-8D3CCEBCE8DE}" type="parTrans" cxnId="{D5C16C95-B253-4C4F-B741-D52DC1489A70}">
      <dgm:prSet/>
      <dgm:spPr/>
      <dgm:t>
        <a:bodyPr/>
        <a:lstStyle/>
        <a:p>
          <a:endParaRPr lang="en-US"/>
        </a:p>
      </dgm:t>
    </dgm:pt>
    <dgm:pt modelId="{8BB6394D-8E8A-443F-B8BE-814972EA4130}" type="sibTrans" cxnId="{D5C16C95-B253-4C4F-B741-D52DC1489A70}">
      <dgm:prSet/>
      <dgm:spPr/>
      <dgm:t>
        <a:bodyPr/>
        <a:lstStyle/>
        <a:p>
          <a:endParaRPr lang="en-US"/>
        </a:p>
      </dgm:t>
    </dgm:pt>
    <dgm:pt modelId="{7C29E78F-DE7C-4839-AD9E-BEF93B0C6912}">
      <dgm:prSet phldrT="[Text]"/>
      <dgm:spPr/>
      <dgm:t>
        <a:bodyPr/>
        <a:lstStyle/>
        <a:p>
          <a:r>
            <a:rPr lang="en-US" smtClean="0"/>
            <a:t>Conversion </a:t>
          </a:r>
          <a:r>
            <a:rPr lang="en-US" dirty="0" smtClean="0"/>
            <a:t>from $6500 OBRP to </a:t>
          </a:r>
          <a:r>
            <a:rPr lang="en-US" dirty="0" err="1" smtClean="0"/>
            <a:t>HPwES</a:t>
          </a:r>
          <a:endParaRPr lang="en-US" dirty="0"/>
        </a:p>
      </dgm:t>
    </dgm:pt>
    <dgm:pt modelId="{4AB033F9-30DD-4FC0-AE0A-476504B12260}" type="parTrans" cxnId="{3E89ABC6-F416-4484-86B9-34BEBE89E1FB}">
      <dgm:prSet/>
      <dgm:spPr/>
      <dgm:t>
        <a:bodyPr/>
        <a:lstStyle/>
        <a:p>
          <a:endParaRPr lang="en-US"/>
        </a:p>
      </dgm:t>
    </dgm:pt>
    <dgm:pt modelId="{B624C219-19E2-41C8-80E5-227E43DEAF54}" type="sibTrans" cxnId="{3E89ABC6-F416-4484-86B9-34BEBE89E1FB}">
      <dgm:prSet/>
      <dgm:spPr/>
      <dgm:t>
        <a:bodyPr/>
        <a:lstStyle/>
        <a:p>
          <a:endParaRPr lang="en-US"/>
        </a:p>
      </dgm:t>
    </dgm:pt>
    <dgm:pt modelId="{B2814495-A965-499F-AAA4-CEE72E8018BD}">
      <dgm:prSet phldrT="[Text]"/>
      <dgm:spPr/>
      <dgm:t>
        <a:bodyPr/>
        <a:lstStyle/>
        <a:p>
          <a:r>
            <a:rPr lang="en-US" dirty="0" smtClean="0"/>
            <a:t>NJNG outreach, literature, website changes required</a:t>
          </a:r>
          <a:endParaRPr lang="en-US" dirty="0"/>
        </a:p>
      </dgm:t>
    </dgm:pt>
    <dgm:pt modelId="{E1DFC2AC-2915-4E46-8DD5-8317EA4B099C}" type="parTrans" cxnId="{1A199715-7E6F-4065-A3F2-6E1B2FEC9F42}">
      <dgm:prSet/>
      <dgm:spPr/>
      <dgm:t>
        <a:bodyPr/>
        <a:lstStyle/>
        <a:p>
          <a:endParaRPr lang="en-US"/>
        </a:p>
      </dgm:t>
    </dgm:pt>
    <dgm:pt modelId="{3EB7C50B-D60B-4BBC-858F-2CD8071F659E}" type="sibTrans" cxnId="{1A199715-7E6F-4065-A3F2-6E1B2FEC9F42}">
      <dgm:prSet/>
      <dgm:spPr/>
      <dgm:t>
        <a:bodyPr/>
        <a:lstStyle/>
        <a:p>
          <a:endParaRPr lang="en-US"/>
        </a:p>
      </dgm:t>
    </dgm:pt>
    <dgm:pt modelId="{03346357-B7F1-43BC-A40E-83CD0FA2D7A6}">
      <dgm:prSet phldrT="[Text]"/>
      <dgm:spPr/>
      <dgm:t>
        <a:bodyPr/>
        <a:lstStyle/>
        <a:p>
          <a:r>
            <a:rPr lang="en-US" dirty="0" smtClean="0"/>
            <a:t>Frequent refinements</a:t>
          </a:r>
          <a:endParaRPr lang="en-US" dirty="0"/>
        </a:p>
      </dgm:t>
    </dgm:pt>
    <dgm:pt modelId="{1D8ECD0F-1354-4878-9743-041EA25D231F}" type="parTrans" cxnId="{2BA63681-166C-4870-B66D-E67D4A9C6216}">
      <dgm:prSet/>
      <dgm:spPr/>
      <dgm:t>
        <a:bodyPr/>
        <a:lstStyle/>
        <a:p>
          <a:endParaRPr lang="en-US"/>
        </a:p>
      </dgm:t>
    </dgm:pt>
    <dgm:pt modelId="{C1B36987-63D0-4FA9-82E2-1A7D21118A35}" type="sibTrans" cxnId="{2BA63681-166C-4870-B66D-E67D4A9C6216}">
      <dgm:prSet/>
      <dgm:spPr/>
      <dgm:t>
        <a:bodyPr/>
        <a:lstStyle/>
        <a:p>
          <a:endParaRPr lang="en-US"/>
        </a:p>
      </dgm:t>
    </dgm:pt>
    <dgm:pt modelId="{054BAEA5-BD0B-4855-A298-9DA47B6314AA}">
      <dgm:prSet phldrT="[Text]"/>
      <dgm:spPr/>
      <dgm:t>
        <a:bodyPr/>
        <a:lstStyle/>
        <a:p>
          <a:r>
            <a:rPr lang="en-US" dirty="0" smtClean="0"/>
            <a:t>NJCEP to utilities</a:t>
          </a:r>
          <a:endParaRPr lang="en-US" dirty="0"/>
        </a:p>
      </dgm:t>
    </dgm:pt>
    <dgm:pt modelId="{0723CEC2-06E9-4B76-9704-14393986C68F}" type="parTrans" cxnId="{788098C2-9CF2-4454-9F30-F395A0CE632F}">
      <dgm:prSet/>
      <dgm:spPr/>
      <dgm:t>
        <a:bodyPr/>
        <a:lstStyle/>
        <a:p>
          <a:endParaRPr lang="en-US"/>
        </a:p>
      </dgm:t>
    </dgm:pt>
    <dgm:pt modelId="{6CC22811-3486-4013-9297-DB5DAD312B30}" type="sibTrans" cxnId="{788098C2-9CF2-4454-9F30-F395A0CE632F}">
      <dgm:prSet/>
      <dgm:spPr/>
      <dgm:t>
        <a:bodyPr/>
        <a:lstStyle/>
        <a:p>
          <a:endParaRPr lang="en-US"/>
        </a:p>
      </dgm:t>
    </dgm:pt>
    <dgm:pt modelId="{226DDC4A-6CE9-47DF-9005-9322A9CDDB32}">
      <dgm:prSet phldrT="[Text]"/>
      <dgm:spPr/>
      <dgm:t>
        <a:bodyPr/>
        <a:lstStyle/>
        <a:p>
          <a:r>
            <a:rPr lang="en-US" dirty="0" smtClean="0"/>
            <a:t>Increase to 18 months</a:t>
          </a:r>
          <a:endParaRPr lang="en-US" dirty="0"/>
        </a:p>
      </dgm:t>
    </dgm:pt>
    <dgm:pt modelId="{A43CC510-D27D-4648-9F76-AD9E71338247}" type="parTrans" cxnId="{4FEEF0BF-43D8-4BAC-9EE5-3241D8F87A54}">
      <dgm:prSet/>
      <dgm:spPr/>
      <dgm:t>
        <a:bodyPr/>
        <a:lstStyle/>
        <a:p>
          <a:endParaRPr lang="en-US"/>
        </a:p>
      </dgm:t>
    </dgm:pt>
    <dgm:pt modelId="{4E0FCBC0-EAD0-4279-BFB8-7C341DA0B40B}" type="sibTrans" cxnId="{4FEEF0BF-43D8-4BAC-9EE5-3241D8F87A54}">
      <dgm:prSet/>
      <dgm:spPr/>
      <dgm:t>
        <a:bodyPr/>
        <a:lstStyle/>
        <a:p>
          <a:endParaRPr lang="en-US"/>
        </a:p>
      </dgm:t>
    </dgm:pt>
    <dgm:pt modelId="{A1C42AEF-491D-439C-AEB1-271B201C53CC}">
      <dgm:prSet phldrT="[Text]"/>
      <dgm:spPr/>
      <dgm:t>
        <a:bodyPr/>
        <a:lstStyle/>
        <a:p>
          <a:r>
            <a:rPr lang="en-US" dirty="0" smtClean="0"/>
            <a:t>Outreach and marketing</a:t>
          </a:r>
          <a:endParaRPr lang="en-US" dirty="0"/>
        </a:p>
      </dgm:t>
    </dgm:pt>
    <dgm:pt modelId="{190593ED-7BB2-4F95-BB31-152831AE4490}" type="parTrans" cxnId="{DC7ADBD4-2D17-442B-926B-CD00773B1CA1}">
      <dgm:prSet/>
      <dgm:spPr/>
      <dgm:t>
        <a:bodyPr/>
        <a:lstStyle/>
        <a:p>
          <a:endParaRPr lang="en-US"/>
        </a:p>
      </dgm:t>
    </dgm:pt>
    <dgm:pt modelId="{5B7858BD-2700-4487-8569-6965CB9045ED}" type="sibTrans" cxnId="{DC7ADBD4-2D17-442B-926B-CD00773B1CA1}">
      <dgm:prSet/>
      <dgm:spPr/>
      <dgm:t>
        <a:bodyPr/>
        <a:lstStyle/>
        <a:p>
          <a:endParaRPr lang="en-US"/>
        </a:p>
      </dgm:t>
    </dgm:pt>
    <dgm:pt modelId="{E337E4B9-ADD4-464E-829D-6521BE7F08F7}">
      <dgm:prSet phldrT="[Text]"/>
      <dgm:spPr/>
      <dgm:t>
        <a:bodyPr/>
        <a:lstStyle/>
        <a:p>
          <a:r>
            <a:rPr lang="en-US" dirty="0" smtClean="0"/>
            <a:t>Need more than 6 months</a:t>
          </a:r>
          <a:endParaRPr lang="en-US" dirty="0"/>
        </a:p>
      </dgm:t>
    </dgm:pt>
    <dgm:pt modelId="{B778489D-BEB4-408E-B984-FB16085B0510}" type="parTrans" cxnId="{C4D56CD5-A25C-4F60-880C-3B6B405744BA}">
      <dgm:prSet/>
      <dgm:spPr/>
      <dgm:t>
        <a:bodyPr/>
        <a:lstStyle/>
        <a:p>
          <a:endParaRPr lang="en-US"/>
        </a:p>
      </dgm:t>
    </dgm:pt>
    <dgm:pt modelId="{A9CE610C-C950-40C6-8CF0-F7BA11F56D49}" type="sibTrans" cxnId="{C4D56CD5-A25C-4F60-880C-3B6B405744BA}">
      <dgm:prSet/>
      <dgm:spPr/>
      <dgm:t>
        <a:bodyPr/>
        <a:lstStyle/>
        <a:p>
          <a:endParaRPr lang="en-US"/>
        </a:p>
      </dgm:t>
    </dgm:pt>
    <dgm:pt modelId="{F6DC573C-3562-4BEB-AD88-93F341C37202}" type="pres">
      <dgm:prSet presAssocID="{61B499A8-7108-4A89-89B7-51530AA6EA57}" presName="diagram" presStyleCnt="0">
        <dgm:presLayoutVars>
          <dgm:chPref val="1"/>
          <dgm:dir/>
          <dgm:animOne val="branch"/>
          <dgm:animLvl val="lvl"/>
          <dgm:resizeHandles/>
        </dgm:presLayoutVars>
      </dgm:prSet>
      <dgm:spPr/>
      <dgm:t>
        <a:bodyPr/>
        <a:lstStyle/>
        <a:p>
          <a:endParaRPr lang="en-US"/>
        </a:p>
      </dgm:t>
    </dgm:pt>
    <dgm:pt modelId="{6B015F01-03A0-41E9-B1B5-05ACB3B250B2}" type="pres">
      <dgm:prSet presAssocID="{D7A0D89C-D4EC-4890-A8E8-F9F992F18481}" presName="root" presStyleCnt="0"/>
      <dgm:spPr/>
    </dgm:pt>
    <dgm:pt modelId="{4F674644-950C-4724-9590-BFB4AB2E41E4}" type="pres">
      <dgm:prSet presAssocID="{D7A0D89C-D4EC-4890-A8E8-F9F992F18481}" presName="rootComposite" presStyleCnt="0"/>
      <dgm:spPr/>
    </dgm:pt>
    <dgm:pt modelId="{C891C91A-BACC-4E51-988B-9C6736EB45D9}" type="pres">
      <dgm:prSet presAssocID="{D7A0D89C-D4EC-4890-A8E8-F9F992F18481}" presName="rootText" presStyleLbl="node1" presStyleIdx="0" presStyleCnt="5"/>
      <dgm:spPr/>
      <dgm:t>
        <a:bodyPr/>
        <a:lstStyle/>
        <a:p>
          <a:endParaRPr lang="en-US"/>
        </a:p>
      </dgm:t>
    </dgm:pt>
    <dgm:pt modelId="{76FBC93E-FB51-45E3-BE6B-1DE24538D032}" type="pres">
      <dgm:prSet presAssocID="{D7A0D89C-D4EC-4890-A8E8-F9F992F18481}" presName="rootConnector" presStyleLbl="node1" presStyleIdx="0" presStyleCnt="5"/>
      <dgm:spPr/>
      <dgm:t>
        <a:bodyPr/>
        <a:lstStyle/>
        <a:p>
          <a:endParaRPr lang="en-US"/>
        </a:p>
      </dgm:t>
    </dgm:pt>
    <dgm:pt modelId="{DBDBD270-E3A1-45DC-BF4D-11C99DE1F1D2}" type="pres">
      <dgm:prSet presAssocID="{D7A0D89C-D4EC-4890-A8E8-F9F992F18481}" presName="childShape" presStyleCnt="0"/>
      <dgm:spPr/>
    </dgm:pt>
    <dgm:pt modelId="{78066337-5B76-4BBF-8A2E-D06830B3EFCB}" type="pres">
      <dgm:prSet presAssocID="{82CF8743-04B9-4B0A-8C7C-896C9D5DCE8D}" presName="Name13" presStyleLbl="parChTrans1D2" presStyleIdx="0" presStyleCnt="12"/>
      <dgm:spPr/>
      <dgm:t>
        <a:bodyPr/>
        <a:lstStyle/>
        <a:p>
          <a:endParaRPr lang="en-US"/>
        </a:p>
      </dgm:t>
    </dgm:pt>
    <dgm:pt modelId="{74A46AFC-96D3-452C-80ED-2B76B7A34D59}" type="pres">
      <dgm:prSet presAssocID="{EE56CCBE-6218-431D-B677-EA6AE6F127AC}" presName="childText" presStyleLbl="bgAcc1" presStyleIdx="0" presStyleCnt="12">
        <dgm:presLayoutVars>
          <dgm:bulletEnabled val="1"/>
        </dgm:presLayoutVars>
      </dgm:prSet>
      <dgm:spPr/>
      <dgm:t>
        <a:bodyPr/>
        <a:lstStyle/>
        <a:p>
          <a:endParaRPr lang="en-US"/>
        </a:p>
      </dgm:t>
    </dgm:pt>
    <dgm:pt modelId="{814D21BE-B808-4245-979F-72F1B47B2A1D}" type="pres">
      <dgm:prSet presAssocID="{FFACF74D-3156-437B-B3D8-62D388E8EF79}" presName="Name13" presStyleLbl="parChTrans1D2" presStyleIdx="1" presStyleCnt="12"/>
      <dgm:spPr/>
      <dgm:t>
        <a:bodyPr/>
        <a:lstStyle/>
        <a:p>
          <a:endParaRPr lang="en-US"/>
        </a:p>
      </dgm:t>
    </dgm:pt>
    <dgm:pt modelId="{D6A274C0-EF00-4E8F-812D-1FB2BD502C36}" type="pres">
      <dgm:prSet presAssocID="{084162FB-A7FC-41C2-930B-4A0792764047}" presName="childText" presStyleLbl="bgAcc1" presStyleIdx="1" presStyleCnt="12">
        <dgm:presLayoutVars>
          <dgm:bulletEnabled val="1"/>
        </dgm:presLayoutVars>
      </dgm:prSet>
      <dgm:spPr/>
      <dgm:t>
        <a:bodyPr/>
        <a:lstStyle/>
        <a:p>
          <a:endParaRPr lang="en-US"/>
        </a:p>
      </dgm:t>
    </dgm:pt>
    <dgm:pt modelId="{62C3A174-AFA2-4389-826A-D6CF8C3019B0}" type="pres">
      <dgm:prSet presAssocID="{72D9FFCF-F5B7-4785-A461-F77E92ED0222}" presName="Name13" presStyleLbl="parChTrans1D2" presStyleIdx="2" presStyleCnt="12"/>
      <dgm:spPr/>
      <dgm:t>
        <a:bodyPr/>
        <a:lstStyle/>
        <a:p>
          <a:endParaRPr lang="en-US"/>
        </a:p>
      </dgm:t>
    </dgm:pt>
    <dgm:pt modelId="{0EF933A5-A5A0-4C51-B9A5-0B445B9FEF80}" type="pres">
      <dgm:prSet presAssocID="{DD89CC9A-5FA1-4056-8344-A80116C703D0}" presName="childText" presStyleLbl="bgAcc1" presStyleIdx="2" presStyleCnt="12">
        <dgm:presLayoutVars>
          <dgm:bulletEnabled val="1"/>
        </dgm:presLayoutVars>
      </dgm:prSet>
      <dgm:spPr/>
      <dgm:t>
        <a:bodyPr/>
        <a:lstStyle/>
        <a:p>
          <a:endParaRPr lang="en-US"/>
        </a:p>
      </dgm:t>
    </dgm:pt>
    <dgm:pt modelId="{8DF9BF24-DF5F-4831-BA45-0A213CBF2FB8}" type="pres">
      <dgm:prSet presAssocID="{1FD808FE-1CEA-4008-BDA7-FB999F5B7B12}" presName="Name13" presStyleLbl="parChTrans1D2" presStyleIdx="3" presStyleCnt="12"/>
      <dgm:spPr/>
      <dgm:t>
        <a:bodyPr/>
        <a:lstStyle/>
        <a:p>
          <a:endParaRPr lang="en-US"/>
        </a:p>
      </dgm:t>
    </dgm:pt>
    <dgm:pt modelId="{06C5ED60-3719-4DB3-954C-C10234037C7F}" type="pres">
      <dgm:prSet presAssocID="{A83CEADC-155A-4028-B880-AEAEA74D0425}" presName="childText" presStyleLbl="bgAcc1" presStyleIdx="3" presStyleCnt="12">
        <dgm:presLayoutVars>
          <dgm:bulletEnabled val="1"/>
        </dgm:presLayoutVars>
      </dgm:prSet>
      <dgm:spPr/>
      <dgm:t>
        <a:bodyPr/>
        <a:lstStyle/>
        <a:p>
          <a:endParaRPr lang="en-US"/>
        </a:p>
      </dgm:t>
    </dgm:pt>
    <dgm:pt modelId="{89EA5C02-6BC1-470E-B573-4C894D7C90AD}" type="pres">
      <dgm:prSet presAssocID="{EF4E6E2C-0EC6-48D4-B2EA-F16187DE9AFE}" presName="root" presStyleCnt="0"/>
      <dgm:spPr/>
    </dgm:pt>
    <dgm:pt modelId="{2CC7A30F-3581-4DFE-AB4C-390DA2815720}" type="pres">
      <dgm:prSet presAssocID="{EF4E6E2C-0EC6-48D4-B2EA-F16187DE9AFE}" presName="rootComposite" presStyleCnt="0"/>
      <dgm:spPr/>
    </dgm:pt>
    <dgm:pt modelId="{9ABEE490-859C-4DD6-82FD-9FD53FC4CA49}" type="pres">
      <dgm:prSet presAssocID="{EF4E6E2C-0EC6-48D4-B2EA-F16187DE9AFE}" presName="rootText" presStyleLbl="node1" presStyleIdx="1" presStyleCnt="5"/>
      <dgm:spPr/>
      <dgm:t>
        <a:bodyPr/>
        <a:lstStyle/>
        <a:p>
          <a:endParaRPr lang="en-US"/>
        </a:p>
      </dgm:t>
    </dgm:pt>
    <dgm:pt modelId="{58B75AB5-5C44-4D06-ACEC-13A5B7C21858}" type="pres">
      <dgm:prSet presAssocID="{EF4E6E2C-0EC6-48D4-B2EA-F16187DE9AFE}" presName="rootConnector" presStyleLbl="node1" presStyleIdx="1" presStyleCnt="5"/>
      <dgm:spPr/>
      <dgm:t>
        <a:bodyPr/>
        <a:lstStyle/>
        <a:p>
          <a:endParaRPr lang="en-US"/>
        </a:p>
      </dgm:t>
    </dgm:pt>
    <dgm:pt modelId="{DF357895-DADF-437E-B942-2E9350B6B148}" type="pres">
      <dgm:prSet presAssocID="{EF4E6E2C-0EC6-48D4-B2EA-F16187DE9AFE}" presName="childShape" presStyleCnt="0"/>
      <dgm:spPr/>
    </dgm:pt>
    <dgm:pt modelId="{E8A5221B-5772-42FD-92B3-5933C469BFFC}" type="pres">
      <dgm:prSet presAssocID="{1D8ECD0F-1354-4878-9743-041EA25D231F}" presName="Name13" presStyleLbl="parChTrans1D2" presStyleIdx="4" presStyleCnt="12"/>
      <dgm:spPr/>
      <dgm:t>
        <a:bodyPr/>
        <a:lstStyle/>
        <a:p>
          <a:endParaRPr lang="en-US"/>
        </a:p>
      </dgm:t>
    </dgm:pt>
    <dgm:pt modelId="{99A38D86-B2E5-47C9-B00A-9AE8A8A103FC}" type="pres">
      <dgm:prSet presAssocID="{03346357-B7F1-43BC-A40E-83CD0FA2D7A6}" presName="childText" presStyleLbl="bgAcc1" presStyleIdx="4" presStyleCnt="12">
        <dgm:presLayoutVars>
          <dgm:bulletEnabled val="1"/>
        </dgm:presLayoutVars>
      </dgm:prSet>
      <dgm:spPr/>
      <dgm:t>
        <a:bodyPr/>
        <a:lstStyle/>
        <a:p>
          <a:endParaRPr lang="en-US"/>
        </a:p>
      </dgm:t>
    </dgm:pt>
    <dgm:pt modelId="{D056B891-B783-41E2-A4FB-932C6A9BF8C7}" type="pres">
      <dgm:prSet presAssocID="{E1DFC2AC-2915-4E46-8DD5-8317EA4B099C}" presName="Name13" presStyleLbl="parChTrans1D2" presStyleIdx="5" presStyleCnt="12"/>
      <dgm:spPr/>
      <dgm:t>
        <a:bodyPr/>
        <a:lstStyle/>
        <a:p>
          <a:endParaRPr lang="en-US"/>
        </a:p>
      </dgm:t>
    </dgm:pt>
    <dgm:pt modelId="{EE3BDA26-D8EC-48A0-ABBB-0F818773C4D0}" type="pres">
      <dgm:prSet presAssocID="{B2814495-A965-499F-AAA4-CEE72E8018BD}" presName="childText" presStyleLbl="bgAcc1" presStyleIdx="5" presStyleCnt="12">
        <dgm:presLayoutVars>
          <dgm:bulletEnabled val="1"/>
        </dgm:presLayoutVars>
      </dgm:prSet>
      <dgm:spPr/>
      <dgm:t>
        <a:bodyPr/>
        <a:lstStyle/>
        <a:p>
          <a:endParaRPr lang="en-US"/>
        </a:p>
      </dgm:t>
    </dgm:pt>
    <dgm:pt modelId="{410A9931-2FD7-45A0-BFDF-B7A5B07B5B20}" type="pres">
      <dgm:prSet presAssocID="{11F11668-2B3B-460C-913C-F6DC3183EA4B}" presName="root" presStyleCnt="0"/>
      <dgm:spPr/>
    </dgm:pt>
    <dgm:pt modelId="{847A34E3-402E-4896-84A7-AEB9F3AD4519}" type="pres">
      <dgm:prSet presAssocID="{11F11668-2B3B-460C-913C-F6DC3183EA4B}" presName="rootComposite" presStyleCnt="0"/>
      <dgm:spPr/>
    </dgm:pt>
    <dgm:pt modelId="{7EB03248-CCBC-469E-9E75-F419EEC8D7AA}" type="pres">
      <dgm:prSet presAssocID="{11F11668-2B3B-460C-913C-F6DC3183EA4B}" presName="rootText" presStyleLbl="node1" presStyleIdx="2" presStyleCnt="5"/>
      <dgm:spPr/>
      <dgm:t>
        <a:bodyPr/>
        <a:lstStyle/>
        <a:p>
          <a:endParaRPr lang="en-US"/>
        </a:p>
      </dgm:t>
    </dgm:pt>
    <dgm:pt modelId="{CB4241BA-CD94-434F-9C00-DA58093C6F87}" type="pres">
      <dgm:prSet presAssocID="{11F11668-2B3B-460C-913C-F6DC3183EA4B}" presName="rootConnector" presStyleLbl="node1" presStyleIdx="2" presStyleCnt="5"/>
      <dgm:spPr/>
      <dgm:t>
        <a:bodyPr/>
        <a:lstStyle/>
        <a:p>
          <a:endParaRPr lang="en-US"/>
        </a:p>
      </dgm:t>
    </dgm:pt>
    <dgm:pt modelId="{D64BA7E8-7A5F-4FF0-B3ED-84F6772C75DD}" type="pres">
      <dgm:prSet presAssocID="{11F11668-2B3B-460C-913C-F6DC3183EA4B}" presName="childShape" presStyleCnt="0"/>
      <dgm:spPr/>
    </dgm:pt>
    <dgm:pt modelId="{81D00254-0EBD-48EF-8EB1-E12086313894}" type="pres">
      <dgm:prSet presAssocID="{0723CEC2-06E9-4B76-9704-14393986C68F}" presName="Name13" presStyleLbl="parChTrans1D2" presStyleIdx="6" presStyleCnt="12"/>
      <dgm:spPr/>
      <dgm:t>
        <a:bodyPr/>
        <a:lstStyle/>
        <a:p>
          <a:endParaRPr lang="en-US"/>
        </a:p>
      </dgm:t>
    </dgm:pt>
    <dgm:pt modelId="{D5A9AD1F-E978-44A6-9484-B5ED596F1C36}" type="pres">
      <dgm:prSet presAssocID="{054BAEA5-BD0B-4855-A298-9DA47B6314AA}" presName="childText" presStyleLbl="bgAcc1" presStyleIdx="6" presStyleCnt="12">
        <dgm:presLayoutVars>
          <dgm:bulletEnabled val="1"/>
        </dgm:presLayoutVars>
      </dgm:prSet>
      <dgm:spPr/>
      <dgm:t>
        <a:bodyPr/>
        <a:lstStyle/>
        <a:p>
          <a:endParaRPr lang="en-US"/>
        </a:p>
      </dgm:t>
    </dgm:pt>
    <dgm:pt modelId="{02AD0D89-CADE-45AB-801E-13742BAC3ACD}" type="pres">
      <dgm:prSet presAssocID="{190593ED-7BB2-4F95-BB31-152831AE4490}" presName="Name13" presStyleLbl="parChTrans1D2" presStyleIdx="7" presStyleCnt="12"/>
      <dgm:spPr/>
      <dgm:t>
        <a:bodyPr/>
        <a:lstStyle/>
        <a:p>
          <a:endParaRPr lang="en-US"/>
        </a:p>
      </dgm:t>
    </dgm:pt>
    <dgm:pt modelId="{F17B1B92-BDDD-46E4-A168-BF0238B5AA61}" type="pres">
      <dgm:prSet presAssocID="{A1C42AEF-491D-439C-AEB1-271B201C53CC}" presName="childText" presStyleLbl="bgAcc1" presStyleIdx="7" presStyleCnt="12">
        <dgm:presLayoutVars>
          <dgm:bulletEnabled val="1"/>
        </dgm:presLayoutVars>
      </dgm:prSet>
      <dgm:spPr/>
      <dgm:t>
        <a:bodyPr/>
        <a:lstStyle/>
        <a:p>
          <a:endParaRPr lang="en-US"/>
        </a:p>
      </dgm:t>
    </dgm:pt>
    <dgm:pt modelId="{8B037E0F-1223-4584-9A6B-BF5F517597CC}" type="pres">
      <dgm:prSet presAssocID="{AA3A0A29-EC31-4562-8570-AAD24129CC35}" presName="root" presStyleCnt="0"/>
      <dgm:spPr/>
    </dgm:pt>
    <dgm:pt modelId="{941D79DC-A089-4812-8179-B37086BC375E}" type="pres">
      <dgm:prSet presAssocID="{AA3A0A29-EC31-4562-8570-AAD24129CC35}" presName="rootComposite" presStyleCnt="0"/>
      <dgm:spPr/>
    </dgm:pt>
    <dgm:pt modelId="{6EB4C2F5-F534-4599-93AE-3F371FD3B4AA}" type="pres">
      <dgm:prSet presAssocID="{AA3A0A29-EC31-4562-8570-AAD24129CC35}" presName="rootText" presStyleLbl="node1" presStyleIdx="3" presStyleCnt="5"/>
      <dgm:spPr/>
      <dgm:t>
        <a:bodyPr/>
        <a:lstStyle/>
        <a:p>
          <a:endParaRPr lang="en-US"/>
        </a:p>
      </dgm:t>
    </dgm:pt>
    <dgm:pt modelId="{C3E8B206-FCB9-427F-9372-55DB935289E2}" type="pres">
      <dgm:prSet presAssocID="{AA3A0A29-EC31-4562-8570-AAD24129CC35}" presName="rootConnector" presStyleLbl="node1" presStyleIdx="3" presStyleCnt="5"/>
      <dgm:spPr/>
      <dgm:t>
        <a:bodyPr/>
        <a:lstStyle/>
        <a:p>
          <a:endParaRPr lang="en-US"/>
        </a:p>
      </dgm:t>
    </dgm:pt>
    <dgm:pt modelId="{4BB57489-45F8-4D70-8D4D-F676830A36D3}" type="pres">
      <dgm:prSet presAssocID="{AA3A0A29-EC31-4562-8570-AAD24129CC35}" presName="childShape" presStyleCnt="0"/>
      <dgm:spPr/>
    </dgm:pt>
    <dgm:pt modelId="{60B2A36A-62DF-4374-AAA9-FB16937BFE9B}" type="pres">
      <dgm:prSet presAssocID="{AF47B5AA-F65E-4E8D-8F59-19DC1969E312}" presName="Name13" presStyleLbl="parChTrans1D2" presStyleIdx="8" presStyleCnt="12"/>
      <dgm:spPr/>
      <dgm:t>
        <a:bodyPr/>
        <a:lstStyle/>
        <a:p>
          <a:endParaRPr lang="en-US"/>
        </a:p>
      </dgm:t>
    </dgm:pt>
    <dgm:pt modelId="{DFC6510A-ADA2-4CA0-9E58-26D3BEDC285D}" type="pres">
      <dgm:prSet presAssocID="{299B06A0-65B5-4DBE-BEEE-3C568255F542}" presName="childText" presStyleLbl="bgAcc1" presStyleIdx="8" presStyleCnt="12">
        <dgm:presLayoutVars>
          <dgm:bulletEnabled val="1"/>
        </dgm:presLayoutVars>
      </dgm:prSet>
      <dgm:spPr/>
      <dgm:t>
        <a:bodyPr/>
        <a:lstStyle/>
        <a:p>
          <a:endParaRPr lang="en-US"/>
        </a:p>
      </dgm:t>
    </dgm:pt>
    <dgm:pt modelId="{F30D9314-D491-4FEF-B84D-AF7306E46211}" type="pres">
      <dgm:prSet presAssocID="{A89CC1DC-4BF6-4C99-A074-8D3CCEBCE8DE}" presName="Name13" presStyleLbl="parChTrans1D2" presStyleIdx="9" presStyleCnt="12"/>
      <dgm:spPr/>
      <dgm:t>
        <a:bodyPr/>
        <a:lstStyle/>
        <a:p>
          <a:endParaRPr lang="en-US"/>
        </a:p>
      </dgm:t>
    </dgm:pt>
    <dgm:pt modelId="{AF0C208C-512A-4DB9-A4BC-5F9F5E018AE6}" type="pres">
      <dgm:prSet presAssocID="{075CACFC-C8CB-4454-922B-3E6C954C0269}" presName="childText" presStyleLbl="bgAcc1" presStyleIdx="9" presStyleCnt="12">
        <dgm:presLayoutVars>
          <dgm:bulletEnabled val="1"/>
        </dgm:presLayoutVars>
      </dgm:prSet>
      <dgm:spPr/>
      <dgm:t>
        <a:bodyPr/>
        <a:lstStyle/>
        <a:p>
          <a:endParaRPr lang="en-US"/>
        </a:p>
      </dgm:t>
    </dgm:pt>
    <dgm:pt modelId="{F4161E0C-4345-4F20-A17A-08C865628E66}" type="pres">
      <dgm:prSet presAssocID="{7C29E78F-DE7C-4839-AD9E-BEF93B0C6912}" presName="root" presStyleCnt="0"/>
      <dgm:spPr/>
    </dgm:pt>
    <dgm:pt modelId="{1FFC1D93-EE5A-4147-B1AB-B02E3C298F18}" type="pres">
      <dgm:prSet presAssocID="{7C29E78F-DE7C-4839-AD9E-BEF93B0C6912}" presName="rootComposite" presStyleCnt="0"/>
      <dgm:spPr/>
    </dgm:pt>
    <dgm:pt modelId="{B1BB2044-3EE0-4F28-9273-8891BBB647DA}" type="pres">
      <dgm:prSet presAssocID="{7C29E78F-DE7C-4839-AD9E-BEF93B0C6912}" presName="rootText" presStyleLbl="node1" presStyleIdx="4" presStyleCnt="5"/>
      <dgm:spPr/>
      <dgm:t>
        <a:bodyPr/>
        <a:lstStyle/>
        <a:p>
          <a:endParaRPr lang="en-US"/>
        </a:p>
      </dgm:t>
    </dgm:pt>
    <dgm:pt modelId="{BDAE89BC-3481-4518-BF2D-198434A96247}" type="pres">
      <dgm:prSet presAssocID="{7C29E78F-DE7C-4839-AD9E-BEF93B0C6912}" presName="rootConnector" presStyleLbl="node1" presStyleIdx="4" presStyleCnt="5"/>
      <dgm:spPr/>
      <dgm:t>
        <a:bodyPr/>
        <a:lstStyle/>
        <a:p>
          <a:endParaRPr lang="en-US"/>
        </a:p>
      </dgm:t>
    </dgm:pt>
    <dgm:pt modelId="{72BBE0EA-B2CD-4BB2-AB87-35FB3DD5BCE5}" type="pres">
      <dgm:prSet presAssocID="{7C29E78F-DE7C-4839-AD9E-BEF93B0C6912}" presName="childShape" presStyleCnt="0"/>
      <dgm:spPr/>
    </dgm:pt>
    <dgm:pt modelId="{893529FD-9694-4D77-8059-C9A5CFAE60A2}" type="pres">
      <dgm:prSet presAssocID="{B778489D-BEB4-408E-B984-FB16085B0510}" presName="Name13" presStyleLbl="parChTrans1D2" presStyleIdx="10" presStyleCnt="12"/>
      <dgm:spPr/>
      <dgm:t>
        <a:bodyPr/>
        <a:lstStyle/>
        <a:p>
          <a:endParaRPr lang="en-US"/>
        </a:p>
      </dgm:t>
    </dgm:pt>
    <dgm:pt modelId="{447CBA5D-954C-4F7F-9560-5C7B40872F85}" type="pres">
      <dgm:prSet presAssocID="{E337E4B9-ADD4-464E-829D-6521BE7F08F7}" presName="childText" presStyleLbl="bgAcc1" presStyleIdx="10" presStyleCnt="12">
        <dgm:presLayoutVars>
          <dgm:bulletEnabled val="1"/>
        </dgm:presLayoutVars>
      </dgm:prSet>
      <dgm:spPr/>
      <dgm:t>
        <a:bodyPr/>
        <a:lstStyle/>
        <a:p>
          <a:endParaRPr lang="en-US"/>
        </a:p>
      </dgm:t>
    </dgm:pt>
    <dgm:pt modelId="{42A25311-C306-46CD-A873-513A56B78EEA}" type="pres">
      <dgm:prSet presAssocID="{A43CC510-D27D-4648-9F76-AD9E71338247}" presName="Name13" presStyleLbl="parChTrans1D2" presStyleIdx="11" presStyleCnt="12"/>
      <dgm:spPr/>
      <dgm:t>
        <a:bodyPr/>
        <a:lstStyle/>
        <a:p>
          <a:endParaRPr lang="en-US"/>
        </a:p>
      </dgm:t>
    </dgm:pt>
    <dgm:pt modelId="{8A374B67-A012-40ED-BDD1-CD50F41A6285}" type="pres">
      <dgm:prSet presAssocID="{226DDC4A-6CE9-47DF-9005-9322A9CDDB32}" presName="childText" presStyleLbl="bgAcc1" presStyleIdx="11" presStyleCnt="12">
        <dgm:presLayoutVars>
          <dgm:bulletEnabled val="1"/>
        </dgm:presLayoutVars>
      </dgm:prSet>
      <dgm:spPr/>
      <dgm:t>
        <a:bodyPr/>
        <a:lstStyle/>
        <a:p>
          <a:endParaRPr lang="en-US"/>
        </a:p>
      </dgm:t>
    </dgm:pt>
  </dgm:ptLst>
  <dgm:cxnLst>
    <dgm:cxn modelId="{A492DCA0-B1C1-4ED5-ABA6-CF4C80AFA38B}" type="presOf" srcId="{82CF8743-04B9-4B0A-8C7C-896C9D5DCE8D}" destId="{78066337-5B76-4BBF-8A2E-D06830B3EFCB}" srcOrd="0" destOrd="0" presId="urn:microsoft.com/office/officeart/2005/8/layout/hierarchy3"/>
    <dgm:cxn modelId="{F8E700A7-E669-4B6B-9224-499C01E0E661}" type="presOf" srcId="{075CACFC-C8CB-4454-922B-3E6C954C0269}" destId="{AF0C208C-512A-4DB9-A4BC-5F9F5E018AE6}" srcOrd="0" destOrd="0" presId="urn:microsoft.com/office/officeart/2005/8/layout/hierarchy3"/>
    <dgm:cxn modelId="{2410A6CE-F261-4602-BA88-6BD7FEB57555}" type="presOf" srcId="{1D8ECD0F-1354-4878-9743-041EA25D231F}" destId="{E8A5221B-5772-42FD-92B3-5933C469BFFC}" srcOrd="0" destOrd="0" presId="urn:microsoft.com/office/officeart/2005/8/layout/hierarchy3"/>
    <dgm:cxn modelId="{05256D87-0987-40C4-B1BC-8A807061CA50}" srcId="{D7A0D89C-D4EC-4890-A8E8-F9F992F18481}" destId="{A83CEADC-155A-4028-B880-AEAEA74D0425}" srcOrd="3" destOrd="0" parTransId="{1FD808FE-1CEA-4008-BDA7-FB999F5B7B12}" sibTransId="{72134113-2DA7-4263-BCA9-D3CD5CE806F2}"/>
    <dgm:cxn modelId="{BE1E8FA2-F7EC-46A9-B5F6-19BA1C236AE6}" srcId="{61B499A8-7108-4A89-89B7-51530AA6EA57}" destId="{11F11668-2B3B-460C-913C-F6DC3183EA4B}" srcOrd="2" destOrd="0" parTransId="{27F6D73C-AE53-45EC-BD91-D404FEA4435B}" sibTransId="{ED876F8D-E50C-4C98-817F-ECE13303F09D}"/>
    <dgm:cxn modelId="{4FEEF0BF-43D8-4BAC-9EE5-3241D8F87A54}" srcId="{7C29E78F-DE7C-4839-AD9E-BEF93B0C6912}" destId="{226DDC4A-6CE9-47DF-9005-9322A9CDDB32}" srcOrd="1" destOrd="0" parTransId="{A43CC510-D27D-4648-9F76-AD9E71338247}" sibTransId="{4E0FCBC0-EAD0-4279-BFB8-7C341DA0B40B}"/>
    <dgm:cxn modelId="{41DB573C-D4C6-4806-83A3-06B8A6A732F5}" type="presOf" srcId="{D7A0D89C-D4EC-4890-A8E8-F9F992F18481}" destId="{C891C91A-BACC-4E51-988B-9C6736EB45D9}" srcOrd="0" destOrd="0" presId="urn:microsoft.com/office/officeart/2005/8/layout/hierarchy3"/>
    <dgm:cxn modelId="{4823A915-85A4-411E-969B-5EE4E723235C}" srcId="{D7A0D89C-D4EC-4890-A8E8-F9F992F18481}" destId="{EE56CCBE-6218-431D-B677-EA6AE6F127AC}" srcOrd="0" destOrd="0" parTransId="{82CF8743-04B9-4B0A-8C7C-896C9D5DCE8D}" sibTransId="{4E685DD9-AC5F-4A00-9172-AEBAF817A16C}"/>
    <dgm:cxn modelId="{3E89ABC6-F416-4484-86B9-34BEBE89E1FB}" srcId="{61B499A8-7108-4A89-89B7-51530AA6EA57}" destId="{7C29E78F-DE7C-4839-AD9E-BEF93B0C6912}" srcOrd="4" destOrd="0" parTransId="{4AB033F9-30DD-4FC0-AE0A-476504B12260}" sibTransId="{B624C219-19E2-41C8-80E5-227E43DEAF54}"/>
    <dgm:cxn modelId="{6605FE6D-B94F-4E53-ACBE-F6B16BACBCC0}" type="presOf" srcId="{AA3A0A29-EC31-4562-8570-AAD24129CC35}" destId="{C3E8B206-FCB9-427F-9372-55DB935289E2}" srcOrd="1" destOrd="0" presId="urn:microsoft.com/office/officeart/2005/8/layout/hierarchy3"/>
    <dgm:cxn modelId="{DC7ADBD4-2D17-442B-926B-CD00773B1CA1}" srcId="{11F11668-2B3B-460C-913C-F6DC3183EA4B}" destId="{A1C42AEF-491D-439C-AEB1-271B201C53CC}" srcOrd="1" destOrd="0" parTransId="{190593ED-7BB2-4F95-BB31-152831AE4490}" sibTransId="{5B7858BD-2700-4487-8569-6965CB9045ED}"/>
    <dgm:cxn modelId="{4EE9328D-4C8B-422A-8F84-784547761C00}" type="presOf" srcId="{72D9FFCF-F5B7-4785-A461-F77E92ED0222}" destId="{62C3A174-AFA2-4389-826A-D6CF8C3019B0}" srcOrd="0" destOrd="0" presId="urn:microsoft.com/office/officeart/2005/8/layout/hierarchy3"/>
    <dgm:cxn modelId="{53C5C06D-6BA7-4680-9E30-AB16D90B12E8}" type="presOf" srcId="{E337E4B9-ADD4-464E-829D-6521BE7F08F7}" destId="{447CBA5D-954C-4F7F-9560-5C7B40872F85}" srcOrd="0" destOrd="0" presId="urn:microsoft.com/office/officeart/2005/8/layout/hierarchy3"/>
    <dgm:cxn modelId="{CA58B78C-4A40-4A83-AE7C-05507E4B4B75}" type="presOf" srcId="{1FD808FE-1CEA-4008-BDA7-FB999F5B7B12}" destId="{8DF9BF24-DF5F-4831-BA45-0A213CBF2FB8}" srcOrd="0" destOrd="0" presId="urn:microsoft.com/office/officeart/2005/8/layout/hierarchy3"/>
    <dgm:cxn modelId="{7ED9ABC4-DB09-4953-B972-9617E551FB44}" type="presOf" srcId="{190593ED-7BB2-4F95-BB31-152831AE4490}" destId="{02AD0D89-CADE-45AB-801E-13742BAC3ACD}" srcOrd="0" destOrd="0" presId="urn:microsoft.com/office/officeart/2005/8/layout/hierarchy3"/>
    <dgm:cxn modelId="{A7EDF8DE-F2B5-4FC3-857C-6AAB3106B138}" type="presOf" srcId="{B778489D-BEB4-408E-B984-FB16085B0510}" destId="{893529FD-9694-4D77-8059-C9A5CFAE60A2}" srcOrd="0" destOrd="0" presId="urn:microsoft.com/office/officeart/2005/8/layout/hierarchy3"/>
    <dgm:cxn modelId="{F8777681-4C8B-4D8E-B9F1-55BDF0DCDF21}" type="presOf" srcId="{A83CEADC-155A-4028-B880-AEAEA74D0425}" destId="{06C5ED60-3719-4DB3-954C-C10234037C7F}" srcOrd="0" destOrd="0" presId="urn:microsoft.com/office/officeart/2005/8/layout/hierarchy3"/>
    <dgm:cxn modelId="{2BA63681-166C-4870-B66D-E67D4A9C6216}" srcId="{EF4E6E2C-0EC6-48D4-B2EA-F16187DE9AFE}" destId="{03346357-B7F1-43BC-A40E-83CD0FA2D7A6}" srcOrd="0" destOrd="0" parTransId="{1D8ECD0F-1354-4878-9743-041EA25D231F}" sibTransId="{C1B36987-63D0-4FA9-82E2-1A7D21118A35}"/>
    <dgm:cxn modelId="{73F70AC1-036F-4FBA-A4E1-CE0F104BE6F8}" type="presOf" srcId="{0723CEC2-06E9-4B76-9704-14393986C68F}" destId="{81D00254-0EBD-48EF-8EB1-E12086313894}" srcOrd="0" destOrd="0" presId="urn:microsoft.com/office/officeart/2005/8/layout/hierarchy3"/>
    <dgm:cxn modelId="{6678F55F-E842-4F3A-BC7B-723A1ACDD198}" type="presOf" srcId="{D7A0D89C-D4EC-4890-A8E8-F9F992F18481}" destId="{76FBC93E-FB51-45E3-BE6B-1DE24538D032}" srcOrd="1" destOrd="0" presId="urn:microsoft.com/office/officeart/2005/8/layout/hierarchy3"/>
    <dgm:cxn modelId="{E80C104F-5B4A-4AE3-A22E-D1E5829BB84F}" type="presOf" srcId="{DD89CC9A-5FA1-4056-8344-A80116C703D0}" destId="{0EF933A5-A5A0-4C51-B9A5-0B445B9FEF80}" srcOrd="0" destOrd="0" presId="urn:microsoft.com/office/officeart/2005/8/layout/hierarchy3"/>
    <dgm:cxn modelId="{8CD1B0F2-9CD0-4991-B3A8-8E3D5AC5A4FE}" type="presOf" srcId="{FFACF74D-3156-437B-B3D8-62D388E8EF79}" destId="{814D21BE-B808-4245-979F-72F1B47B2A1D}" srcOrd="0" destOrd="0" presId="urn:microsoft.com/office/officeart/2005/8/layout/hierarchy3"/>
    <dgm:cxn modelId="{93EFCEF8-3698-4319-BE60-063C264130EF}" type="presOf" srcId="{EF4E6E2C-0EC6-48D4-B2EA-F16187DE9AFE}" destId="{9ABEE490-859C-4DD6-82FD-9FD53FC4CA49}" srcOrd="0" destOrd="0" presId="urn:microsoft.com/office/officeart/2005/8/layout/hierarchy3"/>
    <dgm:cxn modelId="{7CD09ABC-062C-44D1-9E3D-A83B97CF2B2E}" srcId="{D7A0D89C-D4EC-4890-A8E8-F9F992F18481}" destId="{084162FB-A7FC-41C2-930B-4A0792764047}" srcOrd="1" destOrd="0" parTransId="{FFACF74D-3156-437B-B3D8-62D388E8EF79}" sibTransId="{90B7DB30-6BD8-4120-A53F-42E71091E2EC}"/>
    <dgm:cxn modelId="{C8CD1474-8857-419A-AF8F-AD8D437873CA}" type="presOf" srcId="{299B06A0-65B5-4DBE-BEEE-3C568255F542}" destId="{DFC6510A-ADA2-4CA0-9E58-26D3BEDC285D}" srcOrd="0" destOrd="0" presId="urn:microsoft.com/office/officeart/2005/8/layout/hierarchy3"/>
    <dgm:cxn modelId="{788098C2-9CF2-4454-9F30-F395A0CE632F}" srcId="{11F11668-2B3B-460C-913C-F6DC3183EA4B}" destId="{054BAEA5-BD0B-4855-A298-9DA47B6314AA}" srcOrd="0" destOrd="0" parTransId="{0723CEC2-06E9-4B76-9704-14393986C68F}" sibTransId="{6CC22811-3486-4013-9297-DB5DAD312B30}"/>
    <dgm:cxn modelId="{CE25A326-EE6B-452B-858C-B8BA4D04C416}" type="presOf" srcId="{7C29E78F-DE7C-4839-AD9E-BEF93B0C6912}" destId="{BDAE89BC-3481-4518-BF2D-198434A96247}" srcOrd="1" destOrd="0" presId="urn:microsoft.com/office/officeart/2005/8/layout/hierarchy3"/>
    <dgm:cxn modelId="{C60464F6-5EF8-4FCD-8F4C-908E280E325B}" type="presOf" srcId="{226DDC4A-6CE9-47DF-9005-9322A9CDDB32}" destId="{8A374B67-A012-40ED-BDD1-CD50F41A6285}" srcOrd="0" destOrd="0" presId="urn:microsoft.com/office/officeart/2005/8/layout/hierarchy3"/>
    <dgm:cxn modelId="{BA05F710-4B8F-4AFC-8A73-62031B7A61C5}" type="presOf" srcId="{61B499A8-7108-4A89-89B7-51530AA6EA57}" destId="{F6DC573C-3562-4BEB-AD88-93F341C37202}" srcOrd="0" destOrd="0" presId="urn:microsoft.com/office/officeart/2005/8/layout/hierarchy3"/>
    <dgm:cxn modelId="{42F4AF89-B618-4255-819C-D897CEBC0767}" srcId="{AA3A0A29-EC31-4562-8570-AAD24129CC35}" destId="{299B06A0-65B5-4DBE-BEEE-3C568255F542}" srcOrd="0" destOrd="0" parTransId="{AF47B5AA-F65E-4E8D-8F59-19DC1969E312}" sibTransId="{DC3F3E70-418B-44F4-A3C7-139A877FD37D}"/>
    <dgm:cxn modelId="{1A199715-7E6F-4065-A3F2-6E1B2FEC9F42}" srcId="{EF4E6E2C-0EC6-48D4-B2EA-F16187DE9AFE}" destId="{B2814495-A965-499F-AAA4-CEE72E8018BD}" srcOrd="1" destOrd="0" parTransId="{E1DFC2AC-2915-4E46-8DD5-8317EA4B099C}" sibTransId="{3EB7C50B-D60B-4BBC-858F-2CD8071F659E}"/>
    <dgm:cxn modelId="{F13379FB-A884-4B7F-B5E6-B78D706265C3}" type="presOf" srcId="{A89CC1DC-4BF6-4C99-A074-8D3CCEBCE8DE}" destId="{F30D9314-D491-4FEF-B84D-AF7306E46211}" srcOrd="0" destOrd="0" presId="urn:microsoft.com/office/officeart/2005/8/layout/hierarchy3"/>
    <dgm:cxn modelId="{E4516E97-AC4A-4BE7-9027-17CB942FCC41}" srcId="{61B499A8-7108-4A89-89B7-51530AA6EA57}" destId="{AA3A0A29-EC31-4562-8570-AAD24129CC35}" srcOrd="3" destOrd="0" parTransId="{30B2C136-F973-4D76-833F-3BC79604FD07}" sibTransId="{F547C895-10DA-441F-A168-8162AF25F778}"/>
    <dgm:cxn modelId="{ACC778D3-B883-4320-96C6-C1C6ADFA5694}" type="presOf" srcId="{03346357-B7F1-43BC-A40E-83CD0FA2D7A6}" destId="{99A38D86-B2E5-47C9-B00A-9AE8A8A103FC}" srcOrd="0" destOrd="0" presId="urn:microsoft.com/office/officeart/2005/8/layout/hierarchy3"/>
    <dgm:cxn modelId="{EA8E1446-1513-4176-9A88-37AC388B1964}" type="presOf" srcId="{A43CC510-D27D-4648-9F76-AD9E71338247}" destId="{42A25311-C306-46CD-A873-513A56B78EEA}" srcOrd="0" destOrd="0" presId="urn:microsoft.com/office/officeart/2005/8/layout/hierarchy3"/>
    <dgm:cxn modelId="{418CC254-CC4E-4C71-8DB5-EE135EC62307}" type="presOf" srcId="{B2814495-A965-499F-AAA4-CEE72E8018BD}" destId="{EE3BDA26-D8EC-48A0-ABBB-0F818773C4D0}" srcOrd="0" destOrd="0" presId="urn:microsoft.com/office/officeart/2005/8/layout/hierarchy3"/>
    <dgm:cxn modelId="{58E421D1-1883-4719-8ECE-D787F0C07AC2}" srcId="{D7A0D89C-D4EC-4890-A8E8-F9F992F18481}" destId="{DD89CC9A-5FA1-4056-8344-A80116C703D0}" srcOrd="2" destOrd="0" parTransId="{72D9FFCF-F5B7-4785-A461-F77E92ED0222}" sibTransId="{5282DCE8-8D22-44A7-83BA-73EF1B884353}"/>
    <dgm:cxn modelId="{FCC81CB3-D270-4F46-B218-3FBBF94123B7}" type="presOf" srcId="{11F11668-2B3B-460C-913C-F6DC3183EA4B}" destId="{CB4241BA-CD94-434F-9C00-DA58093C6F87}" srcOrd="1" destOrd="0" presId="urn:microsoft.com/office/officeart/2005/8/layout/hierarchy3"/>
    <dgm:cxn modelId="{C54BF545-D71A-4AFF-8AAB-413EFD68B149}" type="presOf" srcId="{EF4E6E2C-0EC6-48D4-B2EA-F16187DE9AFE}" destId="{58B75AB5-5C44-4D06-ACEC-13A5B7C21858}" srcOrd="1" destOrd="0" presId="urn:microsoft.com/office/officeart/2005/8/layout/hierarchy3"/>
    <dgm:cxn modelId="{4083F56A-7DB0-4FD1-B11F-462E37D9F222}" type="presOf" srcId="{11F11668-2B3B-460C-913C-F6DC3183EA4B}" destId="{7EB03248-CCBC-469E-9E75-F419EEC8D7AA}" srcOrd="0" destOrd="0" presId="urn:microsoft.com/office/officeart/2005/8/layout/hierarchy3"/>
    <dgm:cxn modelId="{6E8AA656-46AE-46FB-8F05-CA66A6866657}" type="presOf" srcId="{084162FB-A7FC-41C2-930B-4A0792764047}" destId="{D6A274C0-EF00-4E8F-812D-1FB2BD502C36}" srcOrd="0" destOrd="0" presId="urn:microsoft.com/office/officeart/2005/8/layout/hierarchy3"/>
    <dgm:cxn modelId="{46E2B13F-7F56-4B08-AA39-B04D4C0E0F60}" type="presOf" srcId="{AF47B5AA-F65E-4E8D-8F59-19DC1969E312}" destId="{60B2A36A-62DF-4374-AAA9-FB16937BFE9B}" srcOrd="0" destOrd="0" presId="urn:microsoft.com/office/officeart/2005/8/layout/hierarchy3"/>
    <dgm:cxn modelId="{43E880F0-56DF-46E4-BEC7-C4FB38F3181D}" type="presOf" srcId="{E1DFC2AC-2915-4E46-8DD5-8317EA4B099C}" destId="{D056B891-B783-41E2-A4FB-932C6A9BF8C7}" srcOrd="0" destOrd="0" presId="urn:microsoft.com/office/officeart/2005/8/layout/hierarchy3"/>
    <dgm:cxn modelId="{BEE8C847-F6DE-4E3A-9D38-FF534BA4E9DB}" srcId="{61B499A8-7108-4A89-89B7-51530AA6EA57}" destId="{D7A0D89C-D4EC-4890-A8E8-F9F992F18481}" srcOrd="0" destOrd="0" parTransId="{161BAD6E-C3D2-46EC-86C0-2BF4DC3D046A}" sibTransId="{4C7E1714-312C-431E-907F-1D0C9C01F116}"/>
    <dgm:cxn modelId="{D5C16C95-B253-4C4F-B741-D52DC1489A70}" srcId="{AA3A0A29-EC31-4562-8570-AAD24129CC35}" destId="{075CACFC-C8CB-4454-922B-3E6C954C0269}" srcOrd="1" destOrd="0" parTransId="{A89CC1DC-4BF6-4C99-A074-8D3CCEBCE8DE}" sibTransId="{8BB6394D-8E8A-443F-B8BE-814972EA4130}"/>
    <dgm:cxn modelId="{D3AAAB28-71F8-42C8-82B4-1AC6312677D3}" type="presOf" srcId="{EE56CCBE-6218-431D-B677-EA6AE6F127AC}" destId="{74A46AFC-96D3-452C-80ED-2B76B7A34D59}" srcOrd="0" destOrd="0" presId="urn:microsoft.com/office/officeart/2005/8/layout/hierarchy3"/>
    <dgm:cxn modelId="{852C7DD7-35E6-4E21-8188-4ACE5833C50C}" type="presOf" srcId="{7C29E78F-DE7C-4839-AD9E-BEF93B0C6912}" destId="{B1BB2044-3EE0-4F28-9273-8891BBB647DA}" srcOrd="0" destOrd="0" presId="urn:microsoft.com/office/officeart/2005/8/layout/hierarchy3"/>
    <dgm:cxn modelId="{B41453F1-4470-4773-8616-74EB2273FE4C}" srcId="{61B499A8-7108-4A89-89B7-51530AA6EA57}" destId="{EF4E6E2C-0EC6-48D4-B2EA-F16187DE9AFE}" srcOrd="1" destOrd="0" parTransId="{081094FD-317A-4A8C-8E24-1F8275206BCA}" sibTransId="{2C9101DA-B44F-4A88-888B-878F91B7A897}"/>
    <dgm:cxn modelId="{C4D56CD5-A25C-4F60-880C-3B6B405744BA}" srcId="{7C29E78F-DE7C-4839-AD9E-BEF93B0C6912}" destId="{E337E4B9-ADD4-464E-829D-6521BE7F08F7}" srcOrd="0" destOrd="0" parTransId="{B778489D-BEB4-408E-B984-FB16085B0510}" sibTransId="{A9CE610C-C950-40C6-8CF0-F7BA11F56D49}"/>
    <dgm:cxn modelId="{F1659A33-3A9D-4442-9560-E6050583216D}" type="presOf" srcId="{054BAEA5-BD0B-4855-A298-9DA47B6314AA}" destId="{D5A9AD1F-E978-44A6-9484-B5ED596F1C36}" srcOrd="0" destOrd="0" presId="urn:microsoft.com/office/officeart/2005/8/layout/hierarchy3"/>
    <dgm:cxn modelId="{D0897256-A581-4A91-A4E8-E61C809F20D0}" type="presOf" srcId="{AA3A0A29-EC31-4562-8570-AAD24129CC35}" destId="{6EB4C2F5-F534-4599-93AE-3F371FD3B4AA}" srcOrd="0" destOrd="0" presId="urn:microsoft.com/office/officeart/2005/8/layout/hierarchy3"/>
    <dgm:cxn modelId="{3260CB9B-6D44-4113-9878-A179734E2BEE}" type="presOf" srcId="{A1C42AEF-491D-439C-AEB1-271B201C53CC}" destId="{F17B1B92-BDDD-46E4-A168-BF0238B5AA61}" srcOrd="0" destOrd="0" presId="urn:microsoft.com/office/officeart/2005/8/layout/hierarchy3"/>
    <dgm:cxn modelId="{460E1295-571E-43C3-AFCF-3CFFBAD7B848}" type="presParOf" srcId="{F6DC573C-3562-4BEB-AD88-93F341C37202}" destId="{6B015F01-03A0-41E9-B1B5-05ACB3B250B2}" srcOrd="0" destOrd="0" presId="urn:microsoft.com/office/officeart/2005/8/layout/hierarchy3"/>
    <dgm:cxn modelId="{E7ABA21D-ED73-406B-AD6E-45A6D5B42174}" type="presParOf" srcId="{6B015F01-03A0-41E9-B1B5-05ACB3B250B2}" destId="{4F674644-950C-4724-9590-BFB4AB2E41E4}" srcOrd="0" destOrd="0" presId="urn:microsoft.com/office/officeart/2005/8/layout/hierarchy3"/>
    <dgm:cxn modelId="{1227D1EA-AFB4-4575-85AE-B785B3BDD567}" type="presParOf" srcId="{4F674644-950C-4724-9590-BFB4AB2E41E4}" destId="{C891C91A-BACC-4E51-988B-9C6736EB45D9}" srcOrd="0" destOrd="0" presId="urn:microsoft.com/office/officeart/2005/8/layout/hierarchy3"/>
    <dgm:cxn modelId="{AA71941C-B76C-442A-8700-9F9EFE61A2A0}" type="presParOf" srcId="{4F674644-950C-4724-9590-BFB4AB2E41E4}" destId="{76FBC93E-FB51-45E3-BE6B-1DE24538D032}" srcOrd="1" destOrd="0" presId="urn:microsoft.com/office/officeart/2005/8/layout/hierarchy3"/>
    <dgm:cxn modelId="{63548BDA-167A-4370-B634-7F162687040C}" type="presParOf" srcId="{6B015F01-03A0-41E9-B1B5-05ACB3B250B2}" destId="{DBDBD270-E3A1-45DC-BF4D-11C99DE1F1D2}" srcOrd="1" destOrd="0" presId="urn:microsoft.com/office/officeart/2005/8/layout/hierarchy3"/>
    <dgm:cxn modelId="{1E8E5C62-CBD2-445B-B8BD-6F2BFC0587B7}" type="presParOf" srcId="{DBDBD270-E3A1-45DC-BF4D-11C99DE1F1D2}" destId="{78066337-5B76-4BBF-8A2E-D06830B3EFCB}" srcOrd="0" destOrd="0" presId="urn:microsoft.com/office/officeart/2005/8/layout/hierarchy3"/>
    <dgm:cxn modelId="{A123C0C6-625D-4045-9BFE-CE6E31B87965}" type="presParOf" srcId="{DBDBD270-E3A1-45DC-BF4D-11C99DE1F1D2}" destId="{74A46AFC-96D3-452C-80ED-2B76B7A34D59}" srcOrd="1" destOrd="0" presId="urn:microsoft.com/office/officeart/2005/8/layout/hierarchy3"/>
    <dgm:cxn modelId="{759BAF95-7468-4BD2-BFC5-95152F3901BF}" type="presParOf" srcId="{DBDBD270-E3A1-45DC-BF4D-11C99DE1F1D2}" destId="{814D21BE-B808-4245-979F-72F1B47B2A1D}" srcOrd="2" destOrd="0" presId="urn:microsoft.com/office/officeart/2005/8/layout/hierarchy3"/>
    <dgm:cxn modelId="{4979366D-5702-48BD-B227-07A7DE16674E}" type="presParOf" srcId="{DBDBD270-E3A1-45DC-BF4D-11C99DE1F1D2}" destId="{D6A274C0-EF00-4E8F-812D-1FB2BD502C36}" srcOrd="3" destOrd="0" presId="urn:microsoft.com/office/officeart/2005/8/layout/hierarchy3"/>
    <dgm:cxn modelId="{5C41121F-7E4F-4BB5-837F-E1BA95A0257D}" type="presParOf" srcId="{DBDBD270-E3A1-45DC-BF4D-11C99DE1F1D2}" destId="{62C3A174-AFA2-4389-826A-D6CF8C3019B0}" srcOrd="4" destOrd="0" presId="urn:microsoft.com/office/officeart/2005/8/layout/hierarchy3"/>
    <dgm:cxn modelId="{4EC7A1A9-2FDD-42EB-9751-495B7984DEC4}" type="presParOf" srcId="{DBDBD270-E3A1-45DC-BF4D-11C99DE1F1D2}" destId="{0EF933A5-A5A0-4C51-B9A5-0B445B9FEF80}" srcOrd="5" destOrd="0" presId="urn:microsoft.com/office/officeart/2005/8/layout/hierarchy3"/>
    <dgm:cxn modelId="{072D0BA0-B16C-4D69-B07F-752A1C9CC3FD}" type="presParOf" srcId="{DBDBD270-E3A1-45DC-BF4D-11C99DE1F1D2}" destId="{8DF9BF24-DF5F-4831-BA45-0A213CBF2FB8}" srcOrd="6" destOrd="0" presId="urn:microsoft.com/office/officeart/2005/8/layout/hierarchy3"/>
    <dgm:cxn modelId="{23B5DD55-2118-4D00-BEAF-E46D83DFA070}" type="presParOf" srcId="{DBDBD270-E3A1-45DC-BF4D-11C99DE1F1D2}" destId="{06C5ED60-3719-4DB3-954C-C10234037C7F}" srcOrd="7" destOrd="0" presId="urn:microsoft.com/office/officeart/2005/8/layout/hierarchy3"/>
    <dgm:cxn modelId="{9431DB1E-B8F4-4687-B879-25B111786915}" type="presParOf" srcId="{F6DC573C-3562-4BEB-AD88-93F341C37202}" destId="{89EA5C02-6BC1-470E-B573-4C894D7C90AD}" srcOrd="1" destOrd="0" presId="urn:microsoft.com/office/officeart/2005/8/layout/hierarchy3"/>
    <dgm:cxn modelId="{7F29533D-C454-44BF-8E4A-A95D20EA323D}" type="presParOf" srcId="{89EA5C02-6BC1-470E-B573-4C894D7C90AD}" destId="{2CC7A30F-3581-4DFE-AB4C-390DA2815720}" srcOrd="0" destOrd="0" presId="urn:microsoft.com/office/officeart/2005/8/layout/hierarchy3"/>
    <dgm:cxn modelId="{AA1528D0-A9EE-42AC-9700-B769304212B1}" type="presParOf" srcId="{2CC7A30F-3581-4DFE-AB4C-390DA2815720}" destId="{9ABEE490-859C-4DD6-82FD-9FD53FC4CA49}" srcOrd="0" destOrd="0" presId="urn:microsoft.com/office/officeart/2005/8/layout/hierarchy3"/>
    <dgm:cxn modelId="{5D8A4DC9-3A19-42BC-B8E2-D691F0062D90}" type="presParOf" srcId="{2CC7A30F-3581-4DFE-AB4C-390DA2815720}" destId="{58B75AB5-5C44-4D06-ACEC-13A5B7C21858}" srcOrd="1" destOrd="0" presId="urn:microsoft.com/office/officeart/2005/8/layout/hierarchy3"/>
    <dgm:cxn modelId="{BC3A5A13-5A9B-4EE8-A662-12A6280C3D94}" type="presParOf" srcId="{89EA5C02-6BC1-470E-B573-4C894D7C90AD}" destId="{DF357895-DADF-437E-B942-2E9350B6B148}" srcOrd="1" destOrd="0" presId="urn:microsoft.com/office/officeart/2005/8/layout/hierarchy3"/>
    <dgm:cxn modelId="{6C4EE6B6-5CE9-4A38-AEF7-DF8D2C5BB2DF}" type="presParOf" srcId="{DF357895-DADF-437E-B942-2E9350B6B148}" destId="{E8A5221B-5772-42FD-92B3-5933C469BFFC}" srcOrd="0" destOrd="0" presId="urn:microsoft.com/office/officeart/2005/8/layout/hierarchy3"/>
    <dgm:cxn modelId="{8BE1151A-9051-47BC-84A8-124A92215DB5}" type="presParOf" srcId="{DF357895-DADF-437E-B942-2E9350B6B148}" destId="{99A38D86-B2E5-47C9-B00A-9AE8A8A103FC}" srcOrd="1" destOrd="0" presId="urn:microsoft.com/office/officeart/2005/8/layout/hierarchy3"/>
    <dgm:cxn modelId="{7219FA4D-A13C-4ACE-B089-BBB7181CEAD2}" type="presParOf" srcId="{DF357895-DADF-437E-B942-2E9350B6B148}" destId="{D056B891-B783-41E2-A4FB-932C6A9BF8C7}" srcOrd="2" destOrd="0" presId="urn:microsoft.com/office/officeart/2005/8/layout/hierarchy3"/>
    <dgm:cxn modelId="{CFC6FB93-D34C-4FC7-9B1E-8FD59FF63860}" type="presParOf" srcId="{DF357895-DADF-437E-B942-2E9350B6B148}" destId="{EE3BDA26-D8EC-48A0-ABBB-0F818773C4D0}" srcOrd="3" destOrd="0" presId="urn:microsoft.com/office/officeart/2005/8/layout/hierarchy3"/>
    <dgm:cxn modelId="{763D58EA-F98A-4A6B-B462-3EACD3CDD462}" type="presParOf" srcId="{F6DC573C-3562-4BEB-AD88-93F341C37202}" destId="{410A9931-2FD7-45A0-BFDF-B7A5B07B5B20}" srcOrd="2" destOrd="0" presId="urn:microsoft.com/office/officeart/2005/8/layout/hierarchy3"/>
    <dgm:cxn modelId="{5E4C1C0E-B6A9-4EC2-95F7-AC8BBB10823F}" type="presParOf" srcId="{410A9931-2FD7-45A0-BFDF-B7A5B07B5B20}" destId="{847A34E3-402E-4896-84A7-AEB9F3AD4519}" srcOrd="0" destOrd="0" presId="urn:microsoft.com/office/officeart/2005/8/layout/hierarchy3"/>
    <dgm:cxn modelId="{8E8A0AC8-39B9-4C31-A7D7-0F1AAF0C7D0F}" type="presParOf" srcId="{847A34E3-402E-4896-84A7-AEB9F3AD4519}" destId="{7EB03248-CCBC-469E-9E75-F419EEC8D7AA}" srcOrd="0" destOrd="0" presId="urn:microsoft.com/office/officeart/2005/8/layout/hierarchy3"/>
    <dgm:cxn modelId="{A2003DDE-484F-4536-ADE2-4255C171B454}" type="presParOf" srcId="{847A34E3-402E-4896-84A7-AEB9F3AD4519}" destId="{CB4241BA-CD94-434F-9C00-DA58093C6F87}" srcOrd="1" destOrd="0" presId="urn:microsoft.com/office/officeart/2005/8/layout/hierarchy3"/>
    <dgm:cxn modelId="{DAB8A93A-4719-4676-8EAB-51EACB7D8209}" type="presParOf" srcId="{410A9931-2FD7-45A0-BFDF-B7A5B07B5B20}" destId="{D64BA7E8-7A5F-4FF0-B3ED-84F6772C75DD}" srcOrd="1" destOrd="0" presId="urn:microsoft.com/office/officeart/2005/8/layout/hierarchy3"/>
    <dgm:cxn modelId="{ED8A37A0-7C65-4579-BBBE-FA0A6B4F5450}" type="presParOf" srcId="{D64BA7E8-7A5F-4FF0-B3ED-84F6772C75DD}" destId="{81D00254-0EBD-48EF-8EB1-E12086313894}" srcOrd="0" destOrd="0" presId="urn:microsoft.com/office/officeart/2005/8/layout/hierarchy3"/>
    <dgm:cxn modelId="{36DAD45A-9BE4-4886-A0C9-788700210DC6}" type="presParOf" srcId="{D64BA7E8-7A5F-4FF0-B3ED-84F6772C75DD}" destId="{D5A9AD1F-E978-44A6-9484-B5ED596F1C36}" srcOrd="1" destOrd="0" presId="urn:microsoft.com/office/officeart/2005/8/layout/hierarchy3"/>
    <dgm:cxn modelId="{D624773B-7A64-44CB-99AF-AC8BC956A07C}" type="presParOf" srcId="{D64BA7E8-7A5F-4FF0-B3ED-84F6772C75DD}" destId="{02AD0D89-CADE-45AB-801E-13742BAC3ACD}" srcOrd="2" destOrd="0" presId="urn:microsoft.com/office/officeart/2005/8/layout/hierarchy3"/>
    <dgm:cxn modelId="{8600AF9A-F4A2-4506-8191-A9F3A0E42A48}" type="presParOf" srcId="{D64BA7E8-7A5F-4FF0-B3ED-84F6772C75DD}" destId="{F17B1B92-BDDD-46E4-A168-BF0238B5AA61}" srcOrd="3" destOrd="0" presId="urn:microsoft.com/office/officeart/2005/8/layout/hierarchy3"/>
    <dgm:cxn modelId="{CDB8612E-3F8E-4E38-870D-DC806ACDDD3C}" type="presParOf" srcId="{F6DC573C-3562-4BEB-AD88-93F341C37202}" destId="{8B037E0F-1223-4584-9A6B-BF5F517597CC}" srcOrd="3" destOrd="0" presId="urn:microsoft.com/office/officeart/2005/8/layout/hierarchy3"/>
    <dgm:cxn modelId="{EBE21917-3672-404F-ACD1-5A2120B85E00}" type="presParOf" srcId="{8B037E0F-1223-4584-9A6B-BF5F517597CC}" destId="{941D79DC-A089-4812-8179-B37086BC375E}" srcOrd="0" destOrd="0" presId="urn:microsoft.com/office/officeart/2005/8/layout/hierarchy3"/>
    <dgm:cxn modelId="{FBEC1202-6B06-454C-8151-6A0370040C58}" type="presParOf" srcId="{941D79DC-A089-4812-8179-B37086BC375E}" destId="{6EB4C2F5-F534-4599-93AE-3F371FD3B4AA}" srcOrd="0" destOrd="0" presId="urn:microsoft.com/office/officeart/2005/8/layout/hierarchy3"/>
    <dgm:cxn modelId="{FBD5B2E7-A7D7-4A26-82DD-05A46F246B47}" type="presParOf" srcId="{941D79DC-A089-4812-8179-B37086BC375E}" destId="{C3E8B206-FCB9-427F-9372-55DB935289E2}" srcOrd="1" destOrd="0" presId="urn:microsoft.com/office/officeart/2005/8/layout/hierarchy3"/>
    <dgm:cxn modelId="{1A9D6B1B-6E25-41FD-9888-1464F62C4316}" type="presParOf" srcId="{8B037E0F-1223-4584-9A6B-BF5F517597CC}" destId="{4BB57489-45F8-4D70-8D4D-F676830A36D3}" srcOrd="1" destOrd="0" presId="urn:microsoft.com/office/officeart/2005/8/layout/hierarchy3"/>
    <dgm:cxn modelId="{B4904D37-B16F-4085-BEF5-595E53BF1E75}" type="presParOf" srcId="{4BB57489-45F8-4D70-8D4D-F676830A36D3}" destId="{60B2A36A-62DF-4374-AAA9-FB16937BFE9B}" srcOrd="0" destOrd="0" presId="urn:microsoft.com/office/officeart/2005/8/layout/hierarchy3"/>
    <dgm:cxn modelId="{39C21069-E8B6-4228-B8A6-9AA10C17B6CB}" type="presParOf" srcId="{4BB57489-45F8-4D70-8D4D-F676830A36D3}" destId="{DFC6510A-ADA2-4CA0-9E58-26D3BEDC285D}" srcOrd="1" destOrd="0" presId="urn:microsoft.com/office/officeart/2005/8/layout/hierarchy3"/>
    <dgm:cxn modelId="{523C0D27-6A31-4F62-B4E8-2913FD42A588}" type="presParOf" srcId="{4BB57489-45F8-4D70-8D4D-F676830A36D3}" destId="{F30D9314-D491-4FEF-B84D-AF7306E46211}" srcOrd="2" destOrd="0" presId="urn:microsoft.com/office/officeart/2005/8/layout/hierarchy3"/>
    <dgm:cxn modelId="{7AF4B9A9-F692-4850-9A1A-054D8198C0DF}" type="presParOf" srcId="{4BB57489-45F8-4D70-8D4D-F676830A36D3}" destId="{AF0C208C-512A-4DB9-A4BC-5F9F5E018AE6}" srcOrd="3" destOrd="0" presId="urn:microsoft.com/office/officeart/2005/8/layout/hierarchy3"/>
    <dgm:cxn modelId="{43D28FD8-3BD6-4C38-9896-93EC62257735}" type="presParOf" srcId="{F6DC573C-3562-4BEB-AD88-93F341C37202}" destId="{F4161E0C-4345-4F20-A17A-08C865628E66}" srcOrd="4" destOrd="0" presId="urn:microsoft.com/office/officeart/2005/8/layout/hierarchy3"/>
    <dgm:cxn modelId="{94AD8E95-9EB7-4766-9396-F7D9876704B4}" type="presParOf" srcId="{F4161E0C-4345-4F20-A17A-08C865628E66}" destId="{1FFC1D93-EE5A-4147-B1AB-B02E3C298F18}" srcOrd="0" destOrd="0" presId="urn:microsoft.com/office/officeart/2005/8/layout/hierarchy3"/>
    <dgm:cxn modelId="{48BF204D-5E01-4BBE-8000-67B491BC9AF6}" type="presParOf" srcId="{1FFC1D93-EE5A-4147-B1AB-B02E3C298F18}" destId="{B1BB2044-3EE0-4F28-9273-8891BBB647DA}" srcOrd="0" destOrd="0" presId="urn:microsoft.com/office/officeart/2005/8/layout/hierarchy3"/>
    <dgm:cxn modelId="{1BE4FCE1-83B1-4ED5-A138-749F4DDD55A0}" type="presParOf" srcId="{1FFC1D93-EE5A-4147-B1AB-B02E3C298F18}" destId="{BDAE89BC-3481-4518-BF2D-198434A96247}" srcOrd="1" destOrd="0" presId="urn:microsoft.com/office/officeart/2005/8/layout/hierarchy3"/>
    <dgm:cxn modelId="{45DAE58C-C7B0-4B74-8774-91B64ECA71BC}" type="presParOf" srcId="{F4161E0C-4345-4F20-A17A-08C865628E66}" destId="{72BBE0EA-B2CD-4BB2-AB87-35FB3DD5BCE5}" srcOrd="1" destOrd="0" presId="urn:microsoft.com/office/officeart/2005/8/layout/hierarchy3"/>
    <dgm:cxn modelId="{F8B399D9-C250-4311-B20E-5243D7D23751}" type="presParOf" srcId="{72BBE0EA-B2CD-4BB2-AB87-35FB3DD5BCE5}" destId="{893529FD-9694-4D77-8059-C9A5CFAE60A2}" srcOrd="0" destOrd="0" presId="urn:microsoft.com/office/officeart/2005/8/layout/hierarchy3"/>
    <dgm:cxn modelId="{C3D8B861-2D99-4E1F-A54A-B5AEF997A2B2}" type="presParOf" srcId="{72BBE0EA-B2CD-4BB2-AB87-35FB3DD5BCE5}" destId="{447CBA5D-954C-4F7F-9560-5C7B40872F85}" srcOrd="1" destOrd="0" presId="urn:microsoft.com/office/officeart/2005/8/layout/hierarchy3"/>
    <dgm:cxn modelId="{248474E3-85B4-4142-8894-0C525EE27A87}" type="presParOf" srcId="{72BBE0EA-B2CD-4BB2-AB87-35FB3DD5BCE5}" destId="{42A25311-C306-46CD-A873-513A56B78EEA}" srcOrd="2" destOrd="0" presId="urn:microsoft.com/office/officeart/2005/8/layout/hierarchy3"/>
    <dgm:cxn modelId="{51E4CB0F-D745-403D-A559-7E17749E1AAA}" type="presParOf" srcId="{72BBE0EA-B2CD-4BB2-AB87-35FB3DD5BCE5}" destId="{8A374B67-A012-40ED-BDD1-CD50F41A6285}"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88D085B-D9B1-4C32-95BE-515D4C725D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403C2B3-705E-4127-94BD-1CDEA52B181D}">
      <dgm:prSet phldrT="[Text]"/>
      <dgm:spPr/>
      <dgm:t>
        <a:bodyPr/>
        <a:lstStyle/>
        <a:p>
          <a:r>
            <a:rPr lang="en-US" dirty="0" smtClean="0"/>
            <a:t>Outreach</a:t>
          </a:r>
          <a:endParaRPr lang="en-US" dirty="0"/>
        </a:p>
      </dgm:t>
    </dgm:pt>
    <dgm:pt modelId="{F57AAA85-D8D2-4D8E-AF8A-370C4BB264AD}" type="parTrans" cxnId="{D477B118-2030-40D4-8386-580127982008}">
      <dgm:prSet/>
      <dgm:spPr/>
      <dgm:t>
        <a:bodyPr/>
        <a:lstStyle/>
        <a:p>
          <a:endParaRPr lang="en-US"/>
        </a:p>
      </dgm:t>
    </dgm:pt>
    <dgm:pt modelId="{FCCE0FF9-83BC-4D60-8CED-5077C2FD2CB7}" type="sibTrans" cxnId="{D477B118-2030-40D4-8386-580127982008}">
      <dgm:prSet/>
      <dgm:spPr/>
      <dgm:t>
        <a:bodyPr/>
        <a:lstStyle/>
        <a:p>
          <a:endParaRPr lang="en-US"/>
        </a:p>
      </dgm:t>
    </dgm:pt>
    <dgm:pt modelId="{2A3D5AB1-32A6-4857-94B5-A7473D3EB5F3}">
      <dgm:prSet phldrT="[Text]"/>
      <dgm:spPr/>
      <dgm:t>
        <a:bodyPr/>
        <a:lstStyle/>
        <a:p>
          <a:r>
            <a:rPr lang="en-US" dirty="0" smtClean="0"/>
            <a:t>Promoted awareness of SAVEGREEN</a:t>
          </a:r>
          <a:endParaRPr lang="en-US" dirty="0"/>
        </a:p>
      </dgm:t>
    </dgm:pt>
    <dgm:pt modelId="{E2D0E7B3-59BA-4DB4-B37B-F87D5940E0B5}" type="parTrans" cxnId="{B12828C4-AECF-4AE8-8996-92F4DCCA2853}">
      <dgm:prSet/>
      <dgm:spPr/>
      <dgm:t>
        <a:bodyPr/>
        <a:lstStyle/>
        <a:p>
          <a:endParaRPr lang="en-US"/>
        </a:p>
      </dgm:t>
    </dgm:pt>
    <dgm:pt modelId="{93EAA06E-BB85-4C11-A385-53D10FA1A94F}" type="sibTrans" cxnId="{B12828C4-AECF-4AE8-8996-92F4DCCA2853}">
      <dgm:prSet/>
      <dgm:spPr/>
      <dgm:t>
        <a:bodyPr/>
        <a:lstStyle/>
        <a:p>
          <a:endParaRPr lang="en-US"/>
        </a:p>
      </dgm:t>
    </dgm:pt>
    <dgm:pt modelId="{0F286FCC-43BD-47B1-93DB-A2BA03D24225}">
      <dgm:prSet phldrT="[Text]"/>
      <dgm:spPr/>
      <dgm:t>
        <a:bodyPr/>
        <a:lstStyle/>
        <a:p>
          <a:r>
            <a:rPr lang="en-US" dirty="0" smtClean="0"/>
            <a:t>Health and Safety</a:t>
          </a:r>
          <a:endParaRPr lang="en-US" dirty="0"/>
        </a:p>
      </dgm:t>
    </dgm:pt>
    <dgm:pt modelId="{8FF88F98-A350-4D98-BF2F-DF19172C234E}" type="parTrans" cxnId="{D6482E2E-ECFD-4352-8D06-CEF6EB4BA227}">
      <dgm:prSet/>
      <dgm:spPr/>
      <dgm:t>
        <a:bodyPr/>
        <a:lstStyle/>
        <a:p>
          <a:endParaRPr lang="en-US"/>
        </a:p>
      </dgm:t>
    </dgm:pt>
    <dgm:pt modelId="{EBCDC57A-2C70-4105-AED7-FF4EB2614451}" type="sibTrans" cxnId="{D6482E2E-ECFD-4352-8D06-CEF6EB4BA227}">
      <dgm:prSet/>
      <dgm:spPr/>
      <dgm:t>
        <a:bodyPr/>
        <a:lstStyle/>
        <a:p>
          <a:endParaRPr lang="en-US"/>
        </a:p>
      </dgm:t>
    </dgm:pt>
    <dgm:pt modelId="{2D2410BD-507B-4EA0-9786-D90A6AD09CE3}">
      <dgm:prSet phldrT="[Text]"/>
      <dgm:spPr/>
      <dgm:t>
        <a:bodyPr/>
        <a:lstStyle/>
        <a:p>
          <a:r>
            <a:rPr lang="en-US" dirty="0" smtClean="0"/>
            <a:t>Promoted the need for the combination rebate</a:t>
          </a:r>
          <a:endParaRPr lang="en-US" dirty="0"/>
        </a:p>
      </dgm:t>
    </dgm:pt>
    <dgm:pt modelId="{F5FCE21F-8633-4422-A787-01E0DB59BA22}" type="parTrans" cxnId="{253A4BC4-CF41-4B8E-93CE-CAE629B44944}">
      <dgm:prSet/>
      <dgm:spPr/>
      <dgm:t>
        <a:bodyPr/>
        <a:lstStyle/>
        <a:p>
          <a:endParaRPr lang="en-US"/>
        </a:p>
      </dgm:t>
    </dgm:pt>
    <dgm:pt modelId="{EFEFA355-2FE2-4884-9DFD-5297D0DE760C}" type="sibTrans" cxnId="{253A4BC4-CF41-4B8E-93CE-CAE629B44944}">
      <dgm:prSet/>
      <dgm:spPr/>
      <dgm:t>
        <a:bodyPr/>
        <a:lstStyle/>
        <a:p>
          <a:endParaRPr lang="en-US"/>
        </a:p>
      </dgm:t>
    </dgm:pt>
    <dgm:pt modelId="{F8EBFF97-85FC-41FF-B5EB-4DB8022385B3}">
      <dgm:prSet phldrT="[Text]"/>
      <dgm:spPr/>
      <dgm:t>
        <a:bodyPr/>
        <a:lstStyle/>
        <a:p>
          <a:r>
            <a:rPr lang="en-US" dirty="0" smtClean="0"/>
            <a:t>In &gt;30,000 customers’ homes</a:t>
          </a:r>
          <a:endParaRPr lang="en-US" dirty="0"/>
        </a:p>
      </dgm:t>
    </dgm:pt>
    <dgm:pt modelId="{F16FBF7C-779D-4CD3-B0CA-98414DE5FDDC}" type="parTrans" cxnId="{685475C0-314D-4ECC-B2CC-89144E6A9EB8}">
      <dgm:prSet/>
      <dgm:spPr/>
      <dgm:t>
        <a:bodyPr/>
        <a:lstStyle/>
        <a:p>
          <a:endParaRPr lang="en-US"/>
        </a:p>
      </dgm:t>
    </dgm:pt>
    <dgm:pt modelId="{83DBE331-DCFF-486E-8A13-AFE14E158B96}" type="sibTrans" cxnId="{685475C0-314D-4ECC-B2CC-89144E6A9EB8}">
      <dgm:prSet/>
      <dgm:spPr/>
      <dgm:t>
        <a:bodyPr/>
        <a:lstStyle/>
        <a:p>
          <a:endParaRPr lang="en-US"/>
        </a:p>
      </dgm:t>
    </dgm:pt>
    <dgm:pt modelId="{37606E67-B625-4018-95EC-B06C0490363E}">
      <dgm:prSet phldrT="[Text]"/>
      <dgm:spPr/>
      <dgm:t>
        <a:bodyPr/>
        <a:lstStyle/>
        <a:p>
          <a:r>
            <a:rPr lang="en-US" dirty="0" smtClean="0"/>
            <a:t>Educated customers about energy efficiency</a:t>
          </a:r>
          <a:endParaRPr lang="en-US" dirty="0"/>
        </a:p>
      </dgm:t>
    </dgm:pt>
    <dgm:pt modelId="{9EF526E6-9C54-4849-BE84-258D484BA566}" type="parTrans" cxnId="{9156F6F1-2CBB-4CDE-98E0-0B6DDB47CB8D}">
      <dgm:prSet/>
      <dgm:spPr/>
      <dgm:t>
        <a:bodyPr/>
        <a:lstStyle/>
        <a:p>
          <a:endParaRPr lang="en-US"/>
        </a:p>
      </dgm:t>
    </dgm:pt>
    <dgm:pt modelId="{0D13D933-C648-4057-9639-B482CFE506B3}" type="sibTrans" cxnId="{9156F6F1-2CBB-4CDE-98E0-0B6DDB47CB8D}">
      <dgm:prSet/>
      <dgm:spPr/>
      <dgm:t>
        <a:bodyPr/>
        <a:lstStyle/>
        <a:p>
          <a:endParaRPr lang="en-US"/>
        </a:p>
      </dgm:t>
    </dgm:pt>
    <dgm:pt modelId="{F4B637E2-AFDD-4E30-992E-2D1CB79152B6}">
      <dgm:prSet phldrT="[Text]"/>
      <dgm:spPr/>
      <dgm:t>
        <a:bodyPr/>
        <a:lstStyle/>
        <a:p>
          <a:r>
            <a:rPr lang="en-US" dirty="0" smtClean="0"/>
            <a:t>Reduced orphaned hot water heater issues</a:t>
          </a:r>
          <a:endParaRPr lang="en-US" dirty="0"/>
        </a:p>
      </dgm:t>
    </dgm:pt>
    <dgm:pt modelId="{1128B691-3B45-46A6-9DFF-D4B2D66A8617}" type="parTrans" cxnId="{0B205604-2081-4E16-A77A-BE61BB489F51}">
      <dgm:prSet/>
      <dgm:spPr/>
      <dgm:t>
        <a:bodyPr/>
        <a:lstStyle/>
        <a:p>
          <a:endParaRPr lang="en-US"/>
        </a:p>
      </dgm:t>
    </dgm:pt>
    <dgm:pt modelId="{D6E3414A-0B78-4B2B-A2A8-831FEB2284F2}" type="sibTrans" cxnId="{0B205604-2081-4E16-A77A-BE61BB489F51}">
      <dgm:prSet/>
      <dgm:spPr/>
      <dgm:t>
        <a:bodyPr/>
        <a:lstStyle/>
        <a:p>
          <a:endParaRPr lang="en-US"/>
        </a:p>
      </dgm:t>
    </dgm:pt>
    <dgm:pt modelId="{83CCD499-BBB0-4EF1-ABB4-F6B7E5BA98E8}">
      <dgm:prSet phldrT="[Text]"/>
      <dgm:spPr/>
      <dgm:t>
        <a:bodyPr/>
        <a:lstStyle/>
        <a:p>
          <a:r>
            <a:rPr lang="en-US" dirty="0" smtClean="0"/>
            <a:t>OBRP Offering</a:t>
          </a:r>
          <a:endParaRPr lang="en-US" dirty="0"/>
        </a:p>
      </dgm:t>
    </dgm:pt>
    <dgm:pt modelId="{869AA79A-7C0B-489E-BBAE-F1B06F154835}" type="parTrans" cxnId="{26D8AA88-28C1-4742-8125-07A4EE175B9C}">
      <dgm:prSet/>
      <dgm:spPr/>
      <dgm:t>
        <a:bodyPr/>
        <a:lstStyle/>
        <a:p>
          <a:endParaRPr lang="en-US"/>
        </a:p>
      </dgm:t>
    </dgm:pt>
    <dgm:pt modelId="{F4DDE6C3-D58C-440F-A10A-FF3EA5CF9D08}" type="sibTrans" cxnId="{26D8AA88-28C1-4742-8125-07A4EE175B9C}">
      <dgm:prSet/>
      <dgm:spPr/>
      <dgm:t>
        <a:bodyPr/>
        <a:lstStyle/>
        <a:p>
          <a:endParaRPr lang="en-US"/>
        </a:p>
      </dgm:t>
    </dgm:pt>
    <dgm:pt modelId="{FEDE3ECB-CDDC-405A-BB57-AB0959FD240B}">
      <dgm:prSet phldrT="[Text]"/>
      <dgm:spPr/>
      <dgm:t>
        <a:bodyPr/>
        <a:lstStyle/>
        <a:p>
          <a:r>
            <a:rPr lang="en-US" dirty="0" smtClean="0"/>
            <a:t>Increased affordability</a:t>
          </a:r>
          <a:endParaRPr lang="en-US" dirty="0"/>
        </a:p>
      </dgm:t>
    </dgm:pt>
    <dgm:pt modelId="{A2147A24-6157-4BEC-AB72-1DA54AB8C837}" type="parTrans" cxnId="{58F2DA3C-7383-4CAB-ADDD-B5C695AE46BC}">
      <dgm:prSet/>
      <dgm:spPr/>
      <dgm:t>
        <a:bodyPr/>
        <a:lstStyle/>
        <a:p>
          <a:endParaRPr lang="en-US"/>
        </a:p>
      </dgm:t>
    </dgm:pt>
    <dgm:pt modelId="{AD5710AD-19AE-49C5-A3B8-1EA56577AC73}" type="sibTrans" cxnId="{58F2DA3C-7383-4CAB-ADDD-B5C695AE46BC}">
      <dgm:prSet/>
      <dgm:spPr/>
      <dgm:t>
        <a:bodyPr/>
        <a:lstStyle/>
        <a:p>
          <a:endParaRPr lang="en-US"/>
        </a:p>
      </dgm:t>
    </dgm:pt>
    <dgm:pt modelId="{CFD2C28F-F3B2-4341-B67B-2231E71F3013}">
      <dgm:prSet phldrT="[Text]"/>
      <dgm:spPr/>
      <dgm:t>
        <a:bodyPr/>
        <a:lstStyle/>
        <a:p>
          <a:r>
            <a:rPr lang="en-US" dirty="0" smtClean="0"/>
            <a:t>Fewer than 10 defaults</a:t>
          </a:r>
          <a:endParaRPr lang="en-US" dirty="0"/>
        </a:p>
      </dgm:t>
    </dgm:pt>
    <dgm:pt modelId="{A360329A-F0E1-4A73-A564-1C0CAE912F8A}" type="parTrans" cxnId="{87F63398-A9FE-4E63-BB3B-BA9A94B4FBE6}">
      <dgm:prSet/>
      <dgm:spPr/>
      <dgm:t>
        <a:bodyPr/>
        <a:lstStyle/>
        <a:p>
          <a:endParaRPr lang="en-US"/>
        </a:p>
      </dgm:t>
    </dgm:pt>
    <dgm:pt modelId="{ED320E71-8F39-47BA-B5BC-F25D6520D00B}" type="sibTrans" cxnId="{87F63398-A9FE-4E63-BB3B-BA9A94B4FBE6}">
      <dgm:prSet/>
      <dgm:spPr/>
      <dgm:t>
        <a:bodyPr/>
        <a:lstStyle/>
        <a:p>
          <a:endParaRPr lang="en-US"/>
        </a:p>
      </dgm:t>
    </dgm:pt>
    <dgm:pt modelId="{F0FC397C-3E62-4B7E-B7A7-D736AB7636D7}">
      <dgm:prSet phldrT="[Text]"/>
      <dgm:spPr/>
      <dgm:t>
        <a:bodyPr/>
        <a:lstStyle/>
        <a:p>
          <a:r>
            <a:rPr lang="en-US" dirty="0" smtClean="0"/>
            <a:t>Customer Service</a:t>
          </a:r>
          <a:endParaRPr lang="en-US" dirty="0"/>
        </a:p>
      </dgm:t>
    </dgm:pt>
    <dgm:pt modelId="{733B4E70-58AA-48BB-A639-6D6BC5617D91}" type="parTrans" cxnId="{ADB13E43-83AA-4889-98C9-AECD3B7CE4E2}">
      <dgm:prSet/>
      <dgm:spPr/>
      <dgm:t>
        <a:bodyPr/>
        <a:lstStyle/>
        <a:p>
          <a:endParaRPr lang="en-US"/>
        </a:p>
      </dgm:t>
    </dgm:pt>
    <dgm:pt modelId="{F6BC51AB-6AEA-424D-ACE0-3AEA4A082896}" type="sibTrans" cxnId="{ADB13E43-83AA-4889-98C9-AECD3B7CE4E2}">
      <dgm:prSet/>
      <dgm:spPr/>
      <dgm:t>
        <a:bodyPr/>
        <a:lstStyle/>
        <a:p>
          <a:endParaRPr lang="en-US"/>
        </a:p>
      </dgm:t>
    </dgm:pt>
    <dgm:pt modelId="{3FEA51EB-3AB8-46C5-813B-FFCAEB0AA4CA}">
      <dgm:prSet phldrT="[Text]"/>
      <dgm:spPr/>
      <dgm:t>
        <a:bodyPr/>
        <a:lstStyle/>
        <a:p>
          <a:r>
            <a:rPr lang="en-US" dirty="0" smtClean="0"/>
            <a:t>Focus on providing excellent customer service</a:t>
          </a:r>
          <a:endParaRPr lang="en-US" dirty="0"/>
        </a:p>
      </dgm:t>
    </dgm:pt>
    <dgm:pt modelId="{B509DF55-3940-47E2-9576-D7F9BBCF31A7}" type="parTrans" cxnId="{C47C8184-23BA-4CDC-8E06-601B2F5FA70A}">
      <dgm:prSet/>
      <dgm:spPr/>
      <dgm:t>
        <a:bodyPr/>
        <a:lstStyle/>
        <a:p>
          <a:endParaRPr lang="en-US"/>
        </a:p>
      </dgm:t>
    </dgm:pt>
    <dgm:pt modelId="{245B410B-BBE6-4DEF-9E62-504E1202997C}" type="sibTrans" cxnId="{C47C8184-23BA-4CDC-8E06-601B2F5FA70A}">
      <dgm:prSet/>
      <dgm:spPr/>
      <dgm:t>
        <a:bodyPr/>
        <a:lstStyle/>
        <a:p>
          <a:endParaRPr lang="en-US"/>
        </a:p>
      </dgm:t>
    </dgm:pt>
    <dgm:pt modelId="{18EA565B-F7A3-4F82-A3DF-4BD5B3F3244D}">
      <dgm:prSet phldrT="[Text]"/>
      <dgm:spPr/>
      <dgm:t>
        <a:bodyPr/>
        <a:lstStyle/>
        <a:p>
          <a:r>
            <a:rPr lang="en-US" dirty="0" smtClean="0"/>
            <a:t>Discussions with customers about usage</a:t>
          </a:r>
          <a:endParaRPr lang="en-US" dirty="0"/>
        </a:p>
      </dgm:t>
    </dgm:pt>
    <dgm:pt modelId="{74D5035D-22A3-4F1B-B530-089EC8A0FD56}" type="parTrans" cxnId="{34D464DB-57E3-45AF-B482-AEB64F72157F}">
      <dgm:prSet/>
      <dgm:spPr/>
      <dgm:t>
        <a:bodyPr/>
        <a:lstStyle/>
        <a:p>
          <a:endParaRPr lang="en-US"/>
        </a:p>
      </dgm:t>
    </dgm:pt>
    <dgm:pt modelId="{01DA2D66-176A-4322-93E7-C1981946A51B}" type="sibTrans" cxnId="{34D464DB-57E3-45AF-B482-AEB64F72157F}">
      <dgm:prSet/>
      <dgm:spPr/>
      <dgm:t>
        <a:bodyPr/>
        <a:lstStyle/>
        <a:p>
          <a:endParaRPr lang="en-US"/>
        </a:p>
      </dgm:t>
    </dgm:pt>
    <dgm:pt modelId="{AD89A3B3-7DD3-4DD3-B1A8-9B6F09D9B452}">
      <dgm:prSet phldrT="[Text]"/>
      <dgm:spPr/>
      <dgm:t>
        <a:bodyPr/>
        <a:lstStyle/>
        <a:p>
          <a:r>
            <a:rPr lang="en-US" dirty="0" smtClean="0"/>
            <a:t>Marketplace Connections</a:t>
          </a:r>
          <a:endParaRPr lang="en-US" dirty="0"/>
        </a:p>
      </dgm:t>
    </dgm:pt>
    <dgm:pt modelId="{34DB69F6-133F-42DF-95D4-7DB05FDA8FF0}" type="parTrans" cxnId="{5F35738C-711E-49A0-BF86-C9D240BE87CF}">
      <dgm:prSet/>
      <dgm:spPr/>
      <dgm:t>
        <a:bodyPr/>
        <a:lstStyle/>
        <a:p>
          <a:endParaRPr lang="en-US"/>
        </a:p>
      </dgm:t>
    </dgm:pt>
    <dgm:pt modelId="{B0F7FB72-50F9-47CC-8819-7824015F8F9F}" type="sibTrans" cxnId="{5F35738C-711E-49A0-BF86-C9D240BE87CF}">
      <dgm:prSet/>
      <dgm:spPr/>
      <dgm:t>
        <a:bodyPr/>
        <a:lstStyle/>
        <a:p>
          <a:endParaRPr lang="en-US"/>
        </a:p>
      </dgm:t>
    </dgm:pt>
    <dgm:pt modelId="{B8B9CABC-9B2E-40C2-8015-847867EE838E}">
      <dgm:prSet phldrT="[Text]"/>
      <dgm:spPr/>
      <dgm:t>
        <a:bodyPr/>
        <a:lstStyle/>
        <a:p>
          <a:r>
            <a:rPr lang="en-US" dirty="0" smtClean="0"/>
            <a:t>All SAVEGREEN staff members interact with customers and contractors</a:t>
          </a:r>
          <a:endParaRPr lang="en-US" dirty="0"/>
        </a:p>
      </dgm:t>
    </dgm:pt>
    <dgm:pt modelId="{0A2269C2-2086-4DB1-90AB-550930A3D36F}" type="parTrans" cxnId="{D21C4CA5-7AB0-49B2-BB7E-A688406909C5}">
      <dgm:prSet/>
      <dgm:spPr/>
      <dgm:t>
        <a:bodyPr/>
        <a:lstStyle/>
        <a:p>
          <a:endParaRPr lang="en-US"/>
        </a:p>
      </dgm:t>
    </dgm:pt>
    <dgm:pt modelId="{5023B5D9-B8A8-4E52-8417-3062542B2C30}" type="sibTrans" cxnId="{D21C4CA5-7AB0-49B2-BB7E-A688406909C5}">
      <dgm:prSet/>
      <dgm:spPr/>
      <dgm:t>
        <a:bodyPr/>
        <a:lstStyle/>
        <a:p>
          <a:endParaRPr lang="en-US"/>
        </a:p>
      </dgm:t>
    </dgm:pt>
    <dgm:pt modelId="{CD4CC986-A3A3-44E7-A0D8-9E6303331589}">
      <dgm:prSet phldrT="[Text]"/>
      <dgm:spPr/>
      <dgm:t>
        <a:bodyPr/>
        <a:lstStyle/>
        <a:p>
          <a:r>
            <a:rPr lang="en-US" dirty="0" smtClean="0"/>
            <a:t>NJNG receives feedback to make improvements</a:t>
          </a:r>
        </a:p>
        <a:p>
          <a:endParaRPr lang="en-US" dirty="0"/>
        </a:p>
      </dgm:t>
    </dgm:pt>
    <dgm:pt modelId="{A591F941-F759-49B5-BBDB-83DF3833E8E2}" type="parTrans" cxnId="{62CF141E-0454-480D-B958-F4C1B341E1E1}">
      <dgm:prSet/>
      <dgm:spPr/>
      <dgm:t>
        <a:bodyPr/>
        <a:lstStyle/>
        <a:p>
          <a:endParaRPr lang="en-US"/>
        </a:p>
      </dgm:t>
    </dgm:pt>
    <dgm:pt modelId="{9B9046D0-2EC0-4B55-B266-43A5C9C34D3B}" type="sibTrans" cxnId="{62CF141E-0454-480D-B958-F4C1B341E1E1}">
      <dgm:prSet/>
      <dgm:spPr/>
      <dgm:t>
        <a:bodyPr/>
        <a:lstStyle/>
        <a:p>
          <a:endParaRPr lang="en-US"/>
        </a:p>
      </dgm:t>
    </dgm:pt>
    <dgm:pt modelId="{E3BD034C-7805-4985-BC28-D699EDCC258C}" type="pres">
      <dgm:prSet presAssocID="{E88D085B-D9B1-4C32-95BE-515D4C725DAD}" presName="Name0" presStyleCnt="0">
        <dgm:presLayoutVars>
          <dgm:dir/>
          <dgm:animLvl val="lvl"/>
          <dgm:resizeHandles val="exact"/>
        </dgm:presLayoutVars>
      </dgm:prSet>
      <dgm:spPr/>
      <dgm:t>
        <a:bodyPr/>
        <a:lstStyle/>
        <a:p>
          <a:endParaRPr lang="en-US"/>
        </a:p>
      </dgm:t>
    </dgm:pt>
    <dgm:pt modelId="{9060CC2C-99F5-44BB-A26F-39A7E9BE3E9D}" type="pres">
      <dgm:prSet presAssocID="{3403C2B3-705E-4127-94BD-1CDEA52B181D}" presName="linNode" presStyleCnt="0"/>
      <dgm:spPr/>
    </dgm:pt>
    <dgm:pt modelId="{706CAC5C-A30E-4885-9FBD-AEBFD8A6744B}" type="pres">
      <dgm:prSet presAssocID="{3403C2B3-705E-4127-94BD-1CDEA52B181D}" presName="parentText" presStyleLbl="node1" presStyleIdx="0" presStyleCnt="5">
        <dgm:presLayoutVars>
          <dgm:chMax val="1"/>
          <dgm:bulletEnabled val="1"/>
        </dgm:presLayoutVars>
      </dgm:prSet>
      <dgm:spPr/>
      <dgm:t>
        <a:bodyPr/>
        <a:lstStyle/>
        <a:p>
          <a:endParaRPr lang="en-US"/>
        </a:p>
      </dgm:t>
    </dgm:pt>
    <dgm:pt modelId="{F712750F-209D-47D0-B6D0-B3C0E762FD88}" type="pres">
      <dgm:prSet presAssocID="{3403C2B3-705E-4127-94BD-1CDEA52B181D}" presName="descendantText" presStyleLbl="alignAccFollowNode1" presStyleIdx="0" presStyleCnt="5">
        <dgm:presLayoutVars>
          <dgm:bulletEnabled val="1"/>
        </dgm:presLayoutVars>
      </dgm:prSet>
      <dgm:spPr/>
      <dgm:t>
        <a:bodyPr/>
        <a:lstStyle/>
        <a:p>
          <a:endParaRPr lang="en-US"/>
        </a:p>
      </dgm:t>
    </dgm:pt>
    <dgm:pt modelId="{837D215C-5E6E-4908-9342-70FCA526648B}" type="pres">
      <dgm:prSet presAssocID="{FCCE0FF9-83BC-4D60-8CED-5077C2FD2CB7}" presName="sp" presStyleCnt="0"/>
      <dgm:spPr/>
    </dgm:pt>
    <dgm:pt modelId="{377326AC-B256-4318-8A31-CD48B21F9089}" type="pres">
      <dgm:prSet presAssocID="{0F286FCC-43BD-47B1-93DB-A2BA03D24225}" presName="linNode" presStyleCnt="0"/>
      <dgm:spPr/>
    </dgm:pt>
    <dgm:pt modelId="{ACB81E0E-74BF-4E08-98FB-45CEF270AEC7}" type="pres">
      <dgm:prSet presAssocID="{0F286FCC-43BD-47B1-93DB-A2BA03D24225}" presName="parentText" presStyleLbl="node1" presStyleIdx="1" presStyleCnt="5">
        <dgm:presLayoutVars>
          <dgm:chMax val="1"/>
          <dgm:bulletEnabled val="1"/>
        </dgm:presLayoutVars>
      </dgm:prSet>
      <dgm:spPr/>
      <dgm:t>
        <a:bodyPr/>
        <a:lstStyle/>
        <a:p>
          <a:endParaRPr lang="en-US"/>
        </a:p>
      </dgm:t>
    </dgm:pt>
    <dgm:pt modelId="{4DC3B867-CD95-494C-BF7E-F82C7D104041}" type="pres">
      <dgm:prSet presAssocID="{0F286FCC-43BD-47B1-93DB-A2BA03D24225}" presName="descendantText" presStyleLbl="alignAccFollowNode1" presStyleIdx="1" presStyleCnt="5">
        <dgm:presLayoutVars>
          <dgm:bulletEnabled val="1"/>
        </dgm:presLayoutVars>
      </dgm:prSet>
      <dgm:spPr/>
      <dgm:t>
        <a:bodyPr/>
        <a:lstStyle/>
        <a:p>
          <a:endParaRPr lang="en-US"/>
        </a:p>
      </dgm:t>
    </dgm:pt>
    <dgm:pt modelId="{72C38C7A-9F4D-49DA-8A3E-5CEED7611A94}" type="pres">
      <dgm:prSet presAssocID="{EBCDC57A-2C70-4105-AED7-FF4EB2614451}" presName="sp" presStyleCnt="0"/>
      <dgm:spPr/>
    </dgm:pt>
    <dgm:pt modelId="{CD46E28C-0E29-4E69-8276-8CA527DE92AC}" type="pres">
      <dgm:prSet presAssocID="{83CCD499-BBB0-4EF1-ABB4-F6B7E5BA98E8}" presName="linNode" presStyleCnt="0"/>
      <dgm:spPr/>
    </dgm:pt>
    <dgm:pt modelId="{017E6927-152D-44E4-890B-311E74A131CF}" type="pres">
      <dgm:prSet presAssocID="{83CCD499-BBB0-4EF1-ABB4-F6B7E5BA98E8}" presName="parentText" presStyleLbl="node1" presStyleIdx="2" presStyleCnt="5">
        <dgm:presLayoutVars>
          <dgm:chMax val="1"/>
          <dgm:bulletEnabled val="1"/>
        </dgm:presLayoutVars>
      </dgm:prSet>
      <dgm:spPr/>
      <dgm:t>
        <a:bodyPr/>
        <a:lstStyle/>
        <a:p>
          <a:endParaRPr lang="en-US"/>
        </a:p>
      </dgm:t>
    </dgm:pt>
    <dgm:pt modelId="{B432E984-0176-4150-8F57-0BB99C909838}" type="pres">
      <dgm:prSet presAssocID="{83CCD499-BBB0-4EF1-ABB4-F6B7E5BA98E8}" presName="descendantText" presStyleLbl="alignAccFollowNode1" presStyleIdx="2" presStyleCnt="5">
        <dgm:presLayoutVars>
          <dgm:bulletEnabled val="1"/>
        </dgm:presLayoutVars>
      </dgm:prSet>
      <dgm:spPr/>
      <dgm:t>
        <a:bodyPr/>
        <a:lstStyle/>
        <a:p>
          <a:endParaRPr lang="en-US"/>
        </a:p>
      </dgm:t>
    </dgm:pt>
    <dgm:pt modelId="{D11A7CBB-755A-48A0-A796-DC640F369562}" type="pres">
      <dgm:prSet presAssocID="{F4DDE6C3-D58C-440F-A10A-FF3EA5CF9D08}" presName="sp" presStyleCnt="0"/>
      <dgm:spPr/>
    </dgm:pt>
    <dgm:pt modelId="{778D449C-8512-44C7-AEA2-5EF0BB5848D3}" type="pres">
      <dgm:prSet presAssocID="{F0FC397C-3E62-4B7E-B7A7-D736AB7636D7}" presName="linNode" presStyleCnt="0"/>
      <dgm:spPr/>
    </dgm:pt>
    <dgm:pt modelId="{8F0D9FA8-1323-4EA6-A81C-82958A16D7C3}" type="pres">
      <dgm:prSet presAssocID="{F0FC397C-3E62-4B7E-B7A7-D736AB7636D7}" presName="parentText" presStyleLbl="node1" presStyleIdx="3" presStyleCnt="5">
        <dgm:presLayoutVars>
          <dgm:chMax val="1"/>
          <dgm:bulletEnabled val="1"/>
        </dgm:presLayoutVars>
      </dgm:prSet>
      <dgm:spPr/>
      <dgm:t>
        <a:bodyPr/>
        <a:lstStyle/>
        <a:p>
          <a:endParaRPr lang="en-US"/>
        </a:p>
      </dgm:t>
    </dgm:pt>
    <dgm:pt modelId="{D2C4FDF7-9018-447B-BB3E-E5A5B9E95DF8}" type="pres">
      <dgm:prSet presAssocID="{F0FC397C-3E62-4B7E-B7A7-D736AB7636D7}" presName="descendantText" presStyleLbl="alignAccFollowNode1" presStyleIdx="3" presStyleCnt="5">
        <dgm:presLayoutVars>
          <dgm:bulletEnabled val="1"/>
        </dgm:presLayoutVars>
      </dgm:prSet>
      <dgm:spPr/>
      <dgm:t>
        <a:bodyPr/>
        <a:lstStyle/>
        <a:p>
          <a:endParaRPr lang="en-US"/>
        </a:p>
      </dgm:t>
    </dgm:pt>
    <dgm:pt modelId="{F30C6A21-8924-4959-A72D-2A60A2C650D4}" type="pres">
      <dgm:prSet presAssocID="{F6BC51AB-6AEA-424D-ACE0-3AEA4A082896}" presName="sp" presStyleCnt="0"/>
      <dgm:spPr/>
    </dgm:pt>
    <dgm:pt modelId="{8C3742CB-D740-4F29-A92C-2D1660408FF6}" type="pres">
      <dgm:prSet presAssocID="{AD89A3B3-7DD3-4DD3-B1A8-9B6F09D9B452}" presName="linNode" presStyleCnt="0"/>
      <dgm:spPr/>
    </dgm:pt>
    <dgm:pt modelId="{04E47E43-969E-402C-B651-2D94B410770A}" type="pres">
      <dgm:prSet presAssocID="{AD89A3B3-7DD3-4DD3-B1A8-9B6F09D9B452}" presName="parentText" presStyleLbl="node1" presStyleIdx="4" presStyleCnt="5">
        <dgm:presLayoutVars>
          <dgm:chMax val="1"/>
          <dgm:bulletEnabled val="1"/>
        </dgm:presLayoutVars>
      </dgm:prSet>
      <dgm:spPr/>
      <dgm:t>
        <a:bodyPr/>
        <a:lstStyle/>
        <a:p>
          <a:endParaRPr lang="en-US"/>
        </a:p>
      </dgm:t>
    </dgm:pt>
    <dgm:pt modelId="{520B0082-6D91-4A0D-8D21-609E70DF8FEF}" type="pres">
      <dgm:prSet presAssocID="{AD89A3B3-7DD3-4DD3-B1A8-9B6F09D9B452}" presName="descendantText" presStyleLbl="alignAccFollowNode1" presStyleIdx="4" presStyleCnt="5">
        <dgm:presLayoutVars>
          <dgm:bulletEnabled val="1"/>
        </dgm:presLayoutVars>
      </dgm:prSet>
      <dgm:spPr/>
      <dgm:t>
        <a:bodyPr/>
        <a:lstStyle/>
        <a:p>
          <a:endParaRPr lang="en-US"/>
        </a:p>
      </dgm:t>
    </dgm:pt>
  </dgm:ptLst>
  <dgm:cxnLst>
    <dgm:cxn modelId="{F65C42E3-F163-4A22-A426-EA411E6F92EA}" type="presOf" srcId="{2D2410BD-507B-4EA0-9786-D90A6AD09CE3}" destId="{4DC3B867-CD95-494C-BF7E-F82C7D104041}" srcOrd="0" destOrd="0" presId="urn:microsoft.com/office/officeart/2005/8/layout/vList5"/>
    <dgm:cxn modelId="{26D8AA88-28C1-4742-8125-07A4EE175B9C}" srcId="{E88D085B-D9B1-4C32-95BE-515D4C725DAD}" destId="{83CCD499-BBB0-4EF1-ABB4-F6B7E5BA98E8}" srcOrd="2" destOrd="0" parTransId="{869AA79A-7C0B-489E-BBAE-F1B06F154835}" sibTransId="{F4DDE6C3-D58C-440F-A10A-FF3EA5CF9D08}"/>
    <dgm:cxn modelId="{2EC72910-3F05-42B2-9F46-BAD3834BFEC5}" type="presOf" srcId="{3403C2B3-705E-4127-94BD-1CDEA52B181D}" destId="{706CAC5C-A30E-4885-9FBD-AEBFD8A6744B}" srcOrd="0" destOrd="0" presId="urn:microsoft.com/office/officeart/2005/8/layout/vList5"/>
    <dgm:cxn modelId="{685475C0-314D-4ECC-B2CC-89144E6A9EB8}" srcId="{3403C2B3-705E-4127-94BD-1CDEA52B181D}" destId="{F8EBFF97-85FC-41FF-B5EB-4DB8022385B3}" srcOrd="1" destOrd="0" parTransId="{F16FBF7C-779D-4CD3-B0CA-98414DE5FDDC}" sibTransId="{83DBE331-DCFF-486E-8A13-AFE14E158B96}"/>
    <dgm:cxn modelId="{34D464DB-57E3-45AF-B482-AEB64F72157F}" srcId="{F0FC397C-3E62-4B7E-B7A7-D736AB7636D7}" destId="{18EA565B-F7A3-4F82-A3DF-4BD5B3F3244D}" srcOrd="1" destOrd="0" parTransId="{74D5035D-22A3-4F1B-B530-089EC8A0FD56}" sibTransId="{01DA2D66-176A-4322-93E7-C1981946A51B}"/>
    <dgm:cxn modelId="{D21C4CA5-7AB0-49B2-BB7E-A688406909C5}" srcId="{AD89A3B3-7DD3-4DD3-B1A8-9B6F09D9B452}" destId="{B8B9CABC-9B2E-40C2-8015-847867EE838E}" srcOrd="0" destOrd="0" parTransId="{0A2269C2-2086-4DB1-90AB-550930A3D36F}" sibTransId="{5023B5D9-B8A8-4E52-8417-3062542B2C30}"/>
    <dgm:cxn modelId="{356D0A51-4C77-497D-B8F6-772518A9DD09}" type="presOf" srcId="{F4B637E2-AFDD-4E30-992E-2D1CB79152B6}" destId="{4DC3B867-CD95-494C-BF7E-F82C7D104041}" srcOrd="0" destOrd="1" presId="urn:microsoft.com/office/officeart/2005/8/layout/vList5"/>
    <dgm:cxn modelId="{33DD890D-6143-49A4-881A-20981AB326AB}" type="presOf" srcId="{E88D085B-D9B1-4C32-95BE-515D4C725DAD}" destId="{E3BD034C-7805-4985-BC28-D699EDCC258C}" srcOrd="0" destOrd="0" presId="urn:microsoft.com/office/officeart/2005/8/layout/vList5"/>
    <dgm:cxn modelId="{1219F11F-36A2-4869-AD84-45FBC9E9F4CB}" type="presOf" srcId="{CFD2C28F-F3B2-4341-B67B-2231E71F3013}" destId="{B432E984-0176-4150-8F57-0BB99C909838}" srcOrd="0" destOrd="1" presId="urn:microsoft.com/office/officeart/2005/8/layout/vList5"/>
    <dgm:cxn modelId="{8439AE70-CB75-410E-8AE9-1F2A94AA222E}" type="presOf" srcId="{3FEA51EB-3AB8-46C5-813B-FFCAEB0AA4CA}" destId="{D2C4FDF7-9018-447B-BB3E-E5A5B9E95DF8}" srcOrd="0" destOrd="0" presId="urn:microsoft.com/office/officeart/2005/8/layout/vList5"/>
    <dgm:cxn modelId="{AC7BFF4E-000C-4092-A510-69C8C0409989}" type="presOf" srcId="{18EA565B-F7A3-4F82-A3DF-4BD5B3F3244D}" destId="{D2C4FDF7-9018-447B-BB3E-E5A5B9E95DF8}" srcOrd="0" destOrd="1" presId="urn:microsoft.com/office/officeart/2005/8/layout/vList5"/>
    <dgm:cxn modelId="{16697A8B-25E1-4182-B3BA-3DBB1785BD59}" type="presOf" srcId="{F8EBFF97-85FC-41FF-B5EB-4DB8022385B3}" destId="{F712750F-209D-47D0-B6D0-B3C0E762FD88}" srcOrd="0" destOrd="1" presId="urn:microsoft.com/office/officeart/2005/8/layout/vList5"/>
    <dgm:cxn modelId="{B63D615A-99A1-4897-B69E-D407C00767C7}" type="presOf" srcId="{0F286FCC-43BD-47B1-93DB-A2BA03D24225}" destId="{ACB81E0E-74BF-4E08-98FB-45CEF270AEC7}" srcOrd="0" destOrd="0" presId="urn:microsoft.com/office/officeart/2005/8/layout/vList5"/>
    <dgm:cxn modelId="{B12828C4-AECF-4AE8-8996-92F4DCCA2853}" srcId="{3403C2B3-705E-4127-94BD-1CDEA52B181D}" destId="{2A3D5AB1-32A6-4857-94B5-A7473D3EB5F3}" srcOrd="0" destOrd="0" parTransId="{E2D0E7B3-59BA-4DB4-B37B-F87D5940E0B5}" sibTransId="{93EAA06E-BB85-4C11-A385-53D10FA1A94F}"/>
    <dgm:cxn modelId="{BFE55125-E4EF-4250-A298-5A42935BF036}" type="presOf" srcId="{CD4CC986-A3A3-44E7-A0D8-9E6303331589}" destId="{520B0082-6D91-4A0D-8D21-609E70DF8FEF}" srcOrd="0" destOrd="1" presId="urn:microsoft.com/office/officeart/2005/8/layout/vList5"/>
    <dgm:cxn modelId="{ADB13E43-83AA-4889-98C9-AECD3B7CE4E2}" srcId="{E88D085B-D9B1-4C32-95BE-515D4C725DAD}" destId="{F0FC397C-3E62-4B7E-B7A7-D736AB7636D7}" srcOrd="3" destOrd="0" parTransId="{733B4E70-58AA-48BB-A639-6D6BC5617D91}" sibTransId="{F6BC51AB-6AEA-424D-ACE0-3AEA4A082896}"/>
    <dgm:cxn modelId="{AF4C3167-1325-467E-AF82-62D1A3E11F9C}" type="presOf" srcId="{2A3D5AB1-32A6-4857-94B5-A7473D3EB5F3}" destId="{F712750F-209D-47D0-B6D0-B3C0E762FD88}" srcOrd="0" destOrd="0" presId="urn:microsoft.com/office/officeart/2005/8/layout/vList5"/>
    <dgm:cxn modelId="{C47C8184-23BA-4CDC-8E06-601B2F5FA70A}" srcId="{F0FC397C-3E62-4B7E-B7A7-D736AB7636D7}" destId="{3FEA51EB-3AB8-46C5-813B-FFCAEB0AA4CA}" srcOrd="0" destOrd="0" parTransId="{B509DF55-3940-47E2-9576-D7F9BBCF31A7}" sibTransId="{245B410B-BBE6-4DEF-9E62-504E1202997C}"/>
    <dgm:cxn modelId="{62CF141E-0454-480D-B958-F4C1B341E1E1}" srcId="{AD89A3B3-7DD3-4DD3-B1A8-9B6F09D9B452}" destId="{CD4CC986-A3A3-44E7-A0D8-9E6303331589}" srcOrd="1" destOrd="0" parTransId="{A591F941-F759-49B5-BBDB-83DF3833E8E2}" sibTransId="{9B9046D0-2EC0-4B55-B266-43A5C9C34D3B}"/>
    <dgm:cxn modelId="{79168D9B-EC05-458E-95A4-D1E87749C2D3}" type="presOf" srcId="{F0FC397C-3E62-4B7E-B7A7-D736AB7636D7}" destId="{8F0D9FA8-1323-4EA6-A81C-82958A16D7C3}" srcOrd="0" destOrd="0" presId="urn:microsoft.com/office/officeart/2005/8/layout/vList5"/>
    <dgm:cxn modelId="{D6482E2E-ECFD-4352-8D06-CEF6EB4BA227}" srcId="{E88D085B-D9B1-4C32-95BE-515D4C725DAD}" destId="{0F286FCC-43BD-47B1-93DB-A2BA03D24225}" srcOrd="1" destOrd="0" parTransId="{8FF88F98-A350-4D98-BF2F-DF19172C234E}" sibTransId="{EBCDC57A-2C70-4105-AED7-FF4EB2614451}"/>
    <dgm:cxn modelId="{5F35738C-711E-49A0-BF86-C9D240BE87CF}" srcId="{E88D085B-D9B1-4C32-95BE-515D4C725DAD}" destId="{AD89A3B3-7DD3-4DD3-B1A8-9B6F09D9B452}" srcOrd="4" destOrd="0" parTransId="{34DB69F6-133F-42DF-95D4-7DB05FDA8FF0}" sibTransId="{B0F7FB72-50F9-47CC-8819-7824015F8F9F}"/>
    <dgm:cxn modelId="{9156F6F1-2CBB-4CDE-98E0-0B6DDB47CB8D}" srcId="{3403C2B3-705E-4127-94BD-1CDEA52B181D}" destId="{37606E67-B625-4018-95EC-B06C0490363E}" srcOrd="2" destOrd="0" parTransId="{9EF526E6-9C54-4849-BE84-258D484BA566}" sibTransId="{0D13D933-C648-4057-9639-B482CFE506B3}"/>
    <dgm:cxn modelId="{0B205604-2081-4E16-A77A-BE61BB489F51}" srcId="{0F286FCC-43BD-47B1-93DB-A2BA03D24225}" destId="{F4B637E2-AFDD-4E30-992E-2D1CB79152B6}" srcOrd="1" destOrd="0" parTransId="{1128B691-3B45-46A6-9DFF-D4B2D66A8617}" sibTransId="{D6E3414A-0B78-4B2B-A2A8-831FEB2284F2}"/>
    <dgm:cxn modelId="{3597FE48-E837-4D5A-AFDA-3CF64F0682CF}" type="presOf" srcId="{AD89A3B3-7DD3-4DD3-B1A8-9B6F09D9B452}" destId="{04E47E43-969E-402C-B651-2D94B410770A}" srcOrd="0" destOrd="0" presId="urn:microsoft.com/office/officeart/2005/8/layout/vList5"/>
    <dgm:cxn modelId="{01FEB4D2-010C-467F-B421-DA6F355B12D4}" type="presOf" srcId="{B8B9CABC-9B2E-40C2-8015-847867EE838E}" destId="{520B0082-6D91-4A0D-8D21-609E70DF8FEF}" srcOrd="0" destOrd="0" presId="urn:microsoft.com/office/officeart/2005/8/layout/vList5"/>
    <dgm:cxn modelId="{87F63398-A9FE-4E63-BB3B-BA9A94B4FBE6}" srcId="{83CCD499-BBB0-4EF1-ABB4-F6B7E5BA98E8}" destId="{CFD2C28F-F3B2-4341-B67B-2231E71F3013}" srcOrd="1" destOrd="0" parTransId="{A360329A-F0E1-4A73-A564-1C0CAE912F8A}" sibTransId="{ED320E71-8F39-47BA-B5BC-F25D6520D00B}"/>
    <dgm:cxn modelId="{288F0EB3-30E9-402C-ADC2-32DA7FF0A479}" type="presOf" srcId="{83CCD499-BBB0-4EF1-ABB4-F6B7E5BA98E8}" destId="{017E6927-152D-44E4-890B-311E74A131CF}" srcOrd="0" destOrd="0" presId="urn:microsoft.com/office/officeart/2005/8/layout/vList5"/>
    <dgm:cxn modelId="{D477B118-2030-40D4-8386-580127982008}" srcId="{E88D085B-D9B1-4C32-95BE-515D4C725DAD}" destId="{3403C2B3-705E-4127-94BD-1CDEA52B181D}" srcOrd="0" destOrd="0" parTransId="{F57AAA85-D8D2-4D8E-AF8A-370C4BB264AD}" sibTransId="{FCCE0FF9-83BC-4D60-8CED-5077C2FD2CB7}"/>
    <dgm:cxn modelId="{6B4E1E8A-7B0E-40BE-8A46-664C8874B8AE}" type="presOf" srcId="{FEDE3ECB-CDDC-405A-BB57-AB0959FD240B}" destId="{B432E984-0176-4150-8F57-0BB99C909838}" srcOrd="0" destOrd="0" presId="urn:microsoft.com/office/officeart/2005/8/layout/vList5"/>
    <dgm:cxn modelId="{7B41A45C-5C30-4EA7-AE97-24062D2E098A}" type="presOf" srcId="{37606E67-B625-4018-95EC-B06C0490363E}" destId="{F712750F-209D-47D0-B6D0-B3C0E762FD88}" srcOrd="0" destOrd="2" presId="urn:microsoft.com/office/officeart/2005/8/layout/vList5"/>
    <dgm:cxn modelId="{253A4BC4-CF41-4B8E-93CE-CAE629B44944}" srcId="{0F286FCC-43BD-47B1-93DB-A2BA03D24225}" destId="{2D2410BD-507B-4EA0-9786-D90A6AD09CE3}" srcOrd="0" destOrd="0" parTransId="{F5FCE21F-8633-4422-A787-01E0DB59BA22}" sibTransId="{EFEFA355-2FE2-4884-9DFD-5297D0DE760C}"/>
    <dgm:cxn modelId="{58F2DA3C-7383-4CAB-ADDD-B5C695AE46BC}" srcId="{83CCD499-BBB0-4EF1-ABB4-F6B7E5BA98E8}" destId="{FEDE3ECB-CDDC-405A-BB57-AB0959FD240B}" srcOrd="0" destOrd="0" parTransId="{A2147A24-6157-4BEC-AB72-1DA54AB8C837}" sibTransId="{AD5710AD-19AE-49C5-A3B8-1EA56577AC73}"/>
    <dgm:cxn modelId="{EDECBB7B-3012-450D-B585-25BF475FD909}" type="presParOf" srcId="{E3BD034C-7805-4985-BC28-D699EDCC258C}" destId="{9060CC2C-99F5-44BB-A26F-39A7E9BE3E9D}" srcOrd="0" destOrd="0" presId="urn:microsoft.com/office/officeart/2005/8/layout/vList5"/>
    <dgm:cxn modelId="{ADC8E9F2-C393-490A-960A-8C11F0819A36}" type="presParOf" srcId="{9060CC2C-99F5-44BB-A26F-39A7E9BE3E9D}" destId="{706CAC5C-A30E-4885-9FBD-AEBFD8A6744B}" srcOrd="0" destOrd="0" presId="urn:microsoft.com/office/officeart/2005/8/layout/vList5"/>
    <dgm:cxn modelId="{263E2678-E488-4D1D-BC9D-80C0DAD0001C}" type="presParOf" srcId="{9060CC2C-99F5-44BB-A26F-39A7E9BE3E9D}" destId="{F712750F-209D-47D0-B6D0-B3C0E762FD88}" srcOrd="1" destOrd="0" presId="urn:microsoft.com/office/officeart/2005/8/layout/vList5"/>
    <dgm:cxn modelId="{BCEDC37D-E47C-4BF3-A2CF-D86FFC15F27E}" type="presParOf" srcId="{E3BD034C-7805-4985-BC28-D699EDCC258C}" destId="{837D215C-5E6E-4908-9342-70FCA526648B}" srcOrd="1" destOrd="0" presId="urn:microsoft.com/office/officeart/2005/8/layout/vList5"/>
    <dgm:cxn modelId="{54DC212D-A250-4341-B70C-836225B1816E}" type="presParOf" srcId="{E3BD034C-7805-4985-BC28-D699EDCC258C}" destId="{377326AC-B256-4318-8A31-CD48B21F9089}" srcOrd="2" destOrd="0" presId="urn:microsoft.com/office/officeart/2005/8/layout/vList5"/>
    <dgm:cxn modelId="{353A7AC7-1834-4AF3-9177-BE64BCCC90E7}" type="presParOf" srcId="{377326AC-B256-4318-8A31-CD48B21F9089}" destId="{ACB81E0E-74BF-4E08-98FB-45CEF270AEC7}" srcOrd="0" destOrd="0" presId="urn:microsoft.com/office/officeart/2005/8/layout/vList5"/>
    <dgm:cxn modelId="{071A15EB-F552-4AC2-8731-2C72B7CCC089}" type="presParOf" srcId="{377326AC-B256-4318-8A31-CD48B21F9089}" destId="{4DC3B867-CD95-494C-BF7E-F82C7D104041}" srcOrd="1" destOrd="0" presId="urn:microsoft.com/office/officeart/2005/8/layout/vList5"/>
    <dgm:cxn modelId="{A7EF309C-488E-4CC1-9116-E100610DB69D}" type="presParOf" srcId="{E3BD034C-7805-4985-BC28-D699EDCC258C}" destId="{72C38C7A-9F4D-49DA-8A3E-5CEED7611A94}" srcOrd="3" destOrd="0" presId="urn:microsoft.com/office/officeart/2005/8/layout/vList5"/>
    <dgm:cxn modelId="{93E4C8B3-FCE6-4CEE-8FCF-2E1418763C0A}" type="presParOf" srcId="{E3BD034C-7805-4985-BC28-D699EDCC258C}" destId="{CD46E28C-0E29-4E69-8276-8CA527DE92AC}" srcOrd="4" destOrd="0" presId="urn:microsoft.com/office/officeart/2005/8/layout/vList5"/>
    <dgm:cxn modelId="{CB7A763A-58D3-4762-954F-0D8AA29E243B}" type="presParOf" srcId="{CD46E28C-0E29-4E69-8276-8CA527DE92AC}" destId="{017E6927-152D-44E4-890B-311E74A131CF}" srcOrd="0" destOrd="0" presId="urn:microsoft.com/office/officeart/2005/8/layout/vList5"/>
    <dgm:cxn modelId="{5C674E8F-02DD-4937-A062-DAFBCE14A115}" type="presParOf" srcId="{CD46E28C-0E29-4E69-8276-8CA527DE92AC}" destId="{B432E984-0176-4150-8F57-0BB99C909838}" srcOrd="1" destOrd="0" presId="urn:microsoft.com/office/officeart/2005/8/layout/vList5"/>
    <dgm:cxn modelId="{9A3388CC-7BF1-4AC3-A077-8A87B2010440}" type="presParOf" srcId="{E3BD034C-7805-4985-BC28-D699EDCC258C}" destId="{D11A7CBB-755A-48A0-A796-DC640F369562}" srcOrd="5" destOrd="0" presId="urn:microsoft.com/office/officeart/2005/8/layout/vList5"/>
    <dgm:cxn modelId="{B0E38B65-83CF-4D95-9D11-A9FD3BAAA032}" type="presParOf" srcId="{E3BD034C-7805-4985-BC28-D699EDCC258C}" destId="{778D449C-8512-44C7-AEA2-5EF0BB5848D3}" srcOrd="6" destOrd="0" presId="urn:microsoft.com/office/officeart/2005/8/layout/vList5"/>
    <dgm:cxn modelId="{02D0BB94-838D-4E83-8D57-5373ABFD8FD9}" type="presParOf" srcId="{778D449C-8512-44C7-AEA2-5EF0BB5848D3}" destId="{8F0D9FA8-1323-4EA6-A81C-82958A16D7C3}" srcOrd="0" destOrd="0" presId="urn:microsoft.com/office/officeart/2005/8/layout/vList5"/>
    <dgm:cxn modelId="{D36E4811-E0BE-4FDD-B489-482FB89A9565}" type="presParOf" srcId="{778D449C-8512-44C7-AEA2-5EF0BB5848D3}" destId="{D2C4FDF7-9018-447B-BB3E-E5A5B9E95DF8}" srcOrd="1" destOrd="0" presId="urn:microsoft.com/office/officeart/2005/8/layout/vList5"/>
    <dgm:cxn modelId="{2DEC94C4-9EFE-407D-AE5F-48010EA1FC94}" type="presParOf" srcId="{E3BD034C-7805-4985-BC28-D699EDCC258C}" destId="{F30C6A21-8924-4959-A72D-2A60A2C650D4}" srcOrd="7" destOrd="0" presId="urn:microsoft.com/office/officeart/2005/8/layout/vList5"/>
    <dgm:cxn modelId="{38F26AA5-2ADF-45D7-83FC-BFFD69263D02}" type="presParOf" srcId="{E3BD034C-7805-4985-BC28-D699EDCC258C}" destId="{8C3742CB-D740-4F29-A92C-2D1660408FF6}" srcOrd="8" destOrd="0" presId="urn:microsoft.com/office/officeart/2005/8/layout/vList5"/>
    <dgm:cxn modelId="{3FA58264-6E81-47BA-B2DF-2F402D8A16F4}" type="presParOf" srcId="{8C3742CB-D740-4F29-A92C-2D1660408FF6}" destId="{04E47E43-969E-402C-B651-2D94B410770A}" srcOrd="0" destOrd="0" presId="urn:microsoft.com/office/officeart/2005/8/layout/vList5"/>
    <dgm:cxn modelId="{FB261CAC-3128-484F-AE11-00270E7EE57C}" type="presParOf" srcId="{8C3742CB-D740-4F29-A92C-2D1660408FF6}" destId="{520B0082-6D91-4A0D-8D21-609E70DF8FE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8D085B-D9B1-4C32-95BE-515D4C725D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403C2B3-705E-4127-94BD-1CDEA52B181D}">
      <dgm:prSet phldrT="[Text]"/>
      <dgm:spPr/>
      <dgm:t>
        <a:bodyPr/>
        <a:lstStyle/>
        <a:p>
          <a:r>
            <a:rPr lang="en-US" dirty="0" smtClean="0"/>
            <a:t>NJNG Leadership Commitment</a:t>
          </a:r>
          <a:endParaRPr lang="en-US" dirty="0"/>
        </a:p>
      </dgm:t>
    </dgm:pt>
    <dgm:pt modelId="{F57AAA85-D8D2-4D8E-AF8A-370C4BB264AD}" type="parTrans" cxnId="{D477B118-2030-40D4-8386-580127982008}">
      <dgm:prSet/>
      <dgm:spPr/>
      <dgm:t>
        <a:bodyPr/>
        <a:lstStyle/>
        <a:p>
          <a:endParaRPr lang="en-US"/>
        </a:p>
      </dgm:t>
    </dgm:pt>
    <dgm:pt modelId="{FCCE0FF9-83BC-4D60-8CED-5077C2FD2CB7}" type="sibTrans" cxnId="{D477B118-2030-40D4-8386-580127982008}">
      <dgm:prSet/>
      <dgm:spPr/>
      <dgm:t>
        <a:bodyPr/>
        <a:lstStyle/>
        <a:p>
          <a:endParaRPr lang="en-US"/>
        </a:p>
      </dgm:t>
    </dgm:pt>
    <dgm:pt modelId="{CD4CC986-A3A3-44E7-A0D8-9E6303331589}">
      <dgm:prSet phldrT="[Text]"/>
      <dgm:spPr/>
      <dgm:t>
        <a:bodyPr/>
        <a:lstStyle/>
        <a:p>
          <a:r>
            <a:rPr lang="en-US" dirty="0" smtClean="0"/>
            <a:t>Participation</a:t>
          </a:r>
          <a:endParaRPr lang="en-US" dirty="0"/>
        </a:p>
      </dgm:t>
    </dgm:pt>
    <dgm:pt modelId="{A591F941-F759-49B5-BBDB-83DF3833E8E2}" type="parTrans" cxnId="{62CF141E-0454-480D-B958-F4C1B341E1E1}">
      <dgm:prSet/>
      <dgm:spPr/>
      <dgm:t>
        <a:bodyPr/>
        <a:lstStyle/>
        <a:p>
          <a:endParaRPr lang="en-US"/>
        </a:p>
      </dgm:t>
    </dgm:pt>
    <dgm:pt modelId="{9B9046D0-2EC0-4B55-B266-43A5C9C34D3B}" type="sibTrans" cxnId="{62CF141E-0454-480D-B958-F4C1B341E1E1}">
      <dgm:prSet/>
      <dgm:spPr/>
      <dgm:t>
        <a:bodyPr/>
        <a:lstStyle/>
        <a:p>
          <a:endParaRPr lang="en-US"/>
        </a:p>
      </dgm:t>
    </dgm:pt>
    <dgm:pt modelId="{1B570F75-DDDF-4A05-964D-B67F4EFB0DCB}">
      <dgm:prSet phldrT="[Text]"/>
      <dgm:spPr/>
      <dgm:t>
        <a:bodyPr/>
        <a:lstStyle/>
        <a:p>
          <a:r>
            <a:rPr lang="en-US" dirty="0" smtClean="0"/>
            <a:t>Contractor Training</a:t>
          </a:r>
          <a:endParaRPr lang="en-US" dirty="0"/>
        </a:p>
      </dgm:t>
    </dgm:pt>
    <dgm:pt modelId="{A4299A56-4584-44B7-BC76-73B2A6274AC5}" type="parTrans" cxnId="{FE08AAD7-493E-42D5-9CC7-E6B0D9DEE16B}">
      <dgm:prSet/>
      <dgm:spPr/>
      <dgm:t>
        <a:bodyPr/>
        <a:lstStyle/>
        <a:p>
          <a:endParaRPr lang="en-US"/>
        </a:p>
      </dgm:t>
    </dgm:pt>
    <dgm:pt modelId="{B4A515C8-5485-493B-A9A9-95CFC2B24257}" type="sibTrans" cxnId="{FE08AAD7-493E-42D5-9CC7-E6B0D9DEE16B}">
      <dgm:prSet/>
      <dgm:spPr/>
      <dgm:t>
        <a:bodyPr/>
        <a:lstStyle/>
        <a:p>
          <a:endParaRPr lang="en-US"/>
        </a:p>
      </dgm:t>
    </dgm:pt>
    <dgm:pt modelId="{23F4A77C-CEBC-4E4A-A59D-71AC004253A3}">
      <dgm:prSet phldrT="[Text]"/>
      <dgm:spPr/>
      <dgm:t>
        <a:bodyPr/>
        <a:lstStyle/>
        <a:p>
          <a:r>
            <a:rPr lang="en-US" dirty="0" smtClean="0"/>
            <a:t>Management assistance with the program</a:t>
          </a:r>
          <a:endParaRPr lang="en-US" dirty="0"/>
        </a:p>
      </dgm:t>
    </dgm:pt>
    <dgm:pt modelId="{EE3C66FB-FFDF-4A4F-BA74-9B0A2E56E6A1}" type="parTrans" cxnId="{6DF8B193-44EA-42CA-A4AA-5A2A3695AA1E}">
      <dgm:prSet/>
      <dgm:spPr/>
      <dgm:t>
        <a:bodyPr/>
        <a:lstStyle/>
        <a:p>
          <a:endParaRPr lang="en-US"/>
        </a:p>
      </dgm:t>
    </dgm:pt>
    <dgm:pt modelId="{7A1E7760-478D-408F-A396-62B70B8D03FC}" type="sibTrans" cxnId="{6DF8B193-44EA-42CA-A4AA-5A2A3695AA1E}">
      <dgm:prSet/>
      <dgm:spPr/>
      <dgm:t>
        <a:bodyPr/>
        <a:lstStyle/>
        <a:p>
          <a:endParaRPr lang="en-US"/>
        </a:p>
      </dgm:t>
    </dgm:pt>
    <dgm:pt modelId="{41B1AFE2-87FD-42DA-94A5-DCE254C9E35A}">
      <dgm:prSet phldrT="[Text]"/>
      <dgm:spPr/>
      <dgm:t>
        <a:bodyPr/>
        <a:lstStyle/>
        <a:p>
          <a:r>
            <a:rPr lang="en-US" dirty="0" smtClean="0"/>
            <a:t>Launched commercial OBRP in 3 months due to company support</a:t>
          </a:r>
          <a:endParaRPr lang="en-US" dirty="0"/>
        </a:p>
      </dgm:t>
    </dgm:pt>
    <dgm:pt modelId="{605975E7-50FD-4F62-BBDF-B6D7393A2402}" type="parTrans" cxnId="{8904F59B-ED54-4C0C-B30D-6285D4DD0E95}">
      <dgm:prSet/>
      <dgm:spPr/>
      <dgm:t>
        <a:bodyPr/>
        <a:lstStyle/>
        <a:p>
          <a:endParaRPr lang="en-US"/>
        </a:p>
      </dgm:t>
    </dgm:pt>
    <dgm:pt modelId="{1B559B17-99E8-4A1C-A2F4-FF18C2A61C3F}" type="sibTrans" cxnId="{8904F59B-ED54-4C0C-B30D-6285D4DD0E95}">
      <dgm:prSet/>
      <dgm:spPr/>
      <dgm:t>
        <a:bodyPr/>
        <a:lstStyle/>
        <a:p>
          <a:endParaRPr lang="en-US"/>
        </a:p>
      </dgm:t>
    </dgm:pt>
    <dgm:pt modelId="{54E22458-CE29-42CD-8EA2-157CC0F4C54C}">
      <dgm:prSet phldrT="[Text]"/>
      <dgm:spPr/>
      <dgm:t>
        <a:bodyPr/>
        <a:lstStyle/>
        <a:p>
          <a:r>
            <a:rPr lang="en-US" dirty="0" smtClean="0"/>
            <a:t>Trained hundreds of contractors</a:t>
          </a:r>
          <a:endParaRPr lang="en-US" dirty="0"/>
        </a:p>
      </dgm:t>
    </dgm:pt>
    <dgm:pt modelId="{478E8C06-15D3-4E84-8B4C-0967EF0CF0CD}" type="parTrans" cxnId="{1DD2498C-6A8E-4A84-9265-7DF7A880ECE4}">
      <dgm:prSet/>
      <dgm:spPr/>
      <dgm:t>
        <a:bodyPr/>
        <a:lstStyle/>
        <a:p>
          <a:endParaRPr lang="en-US"/>
        </a:p>
      </dgm:t>
    </dgm:pt>
    <dgm:pt modelId="{9C474237-EF8E-4B60-B34D-C437BE71A12B}" type="sibTrans" cxnId="{1DD2498C-6A8E-4A84-9265-7DF7A880ECE4}">
      <dgm:prSet/>
      <dgm:spPr/>
      <dgm:t>
        <a:bodyPr/>
        <a:lstStyle/>
        <a:p>
          <a:endParaRPr lang="en-US"/>
        </a:p>
      </dgm:t>
    </dgm:pt>
    <dgm:pt modelId="{05AE2E88-3A87-4447-9D4D-C5168F8EF8E8}">
      <dgm:prSet phldrT="[Text]"/>
      <dgm:spPr/>
      <dgm:t>
        <a:bodyPr/>
        <a:lstStyle/>
        <a:p>
          <a:r>
            <a:rPr lang="en-US" dirty="0" smtClean="0"/>
            <a:t>SAVEGREEN information and technical skills</a:t>
          </a:r>
          <a:endParaRPr lang="en-US" dirty="0"/>
        </a:p>
      </dgm:t>
    </dgm:pt>
    <dgm:pt modelId="{06B68BF3-03DE-4480-8075-B1661C8F3319}" type="parTrans" cxnId="{F9268EEA-B871-4CF9-96A5-51DDF08ED46F}">
      <dgm:prSet/>
      <dgm:spPr/>
      <dgm:t>
        <a:bodyPr/>
        <a:lstStyle/>
        <a:p>
          <a:endParaRPr lang="en-US"/>
        </a:p>
      </dgm:t>
    </dgm:pt>
    <dgm:pt modelId="{C2698389-BD8F-4801-BBBD-43EF6F6FC6DE}" type="sibTrans" cxnId="{F9268EEA-B871-4CF9-96A5-51DDF08ED46F}">
      <dgm:prSet/>
      <dgm:spPr/>
      <dgm:t>
        <a:bodyPr/>
        <a:lstStyle/>
        <a:p>
          <a:endParaRPr lang="en-US"/>
        </a:p>
      </dgm:t>
    </dgm:pt>
    <dgm:pt modelId="{4DD1AC6A-E525-428B-A2FF-33BB23C3AB7D}">
      <dgm:prSet phldrT="[Text]"/>
      <dgm:spPr/>
      <dgm:t>
        <a:bodyPr/>
        <a:lstStyle/>
        <a:p>
          <a:r>
            <a:rPr lang="en-US" dirty="0" smtClean="0"/>
            <a:t>Efficiency</a:t>
          </a:r>
          <a:endParaRPr lang="en-US" dirty="0"/>
        </a:p>
      </dgm:t>
    </dgm:pt>
    <dgm:pt modelId="{FA053913-568E-462E-BB94-3E5DADA5E7CB}" type="parTrans" cxnId="{F25B1D00-6E18-482E-B8FE-CDFFA68B53D6}">
      <dgm:prSet/>
      <dgm:spPr/>
      <dgm:t>
        <a:bodyPr/>
        <a:lstStyle/>
        <a:p>
          <a:endParaRPr lang="en-US"/>
        </a:p>
      </dgm:t>
    </dgm:pt>
    <dgm:pt modelId="{E37D8AD9-13F6-4842-964F-20236993DEC6}" type="sibTrans" cxnId="{F25B1D00-6E18-482E-B8FE-CDFFA68B53D6}">
      <dgm:prSet/>
      <dgm:spPr/>
      <dgm:t>
        <a:bodyPr/>
        <a:lstStyle/>
        <a:p>
          <a:endParaRPr lang="en-US"/>
        </a:p>
      </dgm:t>
    </dgm:pt>
    <dgm:pt modelId="{C39845E7-8AA5-4B03-A458-8C349EBECC17}">
      <dgm:prSet phldrT="[Text]"/>
      <dgm:spPr/>
      <dgm:t>
        <a:bodyPr/>
        <a:lstStyle/>
        <a:p>
          <a:r>
            <a:rPr lang="en-US" dirty="0" smtClean="0"/>
            <a:t>Only 29 staff members</a:t>
          </a:r>
          <a:endParaRPr lang="en-US" dirty="0"/>
        </a:p>
      </dgm:t>
    </dgm:pt>
    <dgm:pt modelId="{2894B957-B99F-49D2-BB8E-899303807659}" type="parTrans" cxnId="{49993508-1F4D-414D-850B-D4998CD3C7A9}">
      <dgm:prSet/>
      <dgm:spPr/>
      <dgm:t>
        <a:bodyPr/>
        <a:lstStyle/>
        <a:p>
          <a:endParaRPr lang="en-US"/>
        </a:p>
      </dgm:t>
    </dgm:pt>
    <dgm:pt modelId="{6F08707D-94F0-4603-8252-2A597E3A56F1}" type="sibTrans" cxnId="{49993508-1F4D-414D-850B-D4998CD3C7A9}">
      <dgm:prSet/>
      <dgm:spPr/>
      <dgm:t>
        <a:bodyPr/>
        <a:lstStyle/>
        <a:p>
          <a:endParaRPr lang="en-US"/>
        </a:p>
      </dgm:t>
    </dgm:pt>
    <dgm:pt modelId="{047CA060-5D97-411D-810D-78161A476DFE}">
      <dgm:prSet phldrT="[Text]"/>
      <dgm:spPr/>
      <dgm:t>
        <a:bodyPr/>
        <a:lstStyle/>
        <a:p>
          <a:r>
            <a:rPr lang="en-US" dirty="0" smtClean="0"/>
            <a:t>Served over 30,000 customers</a:t>
          </a:r>
          <a:endParaRPr lang="en-US" dirty="0"/>
        </a:p>
      </dgm:t>
    </dgm:pt>
    <dgm:pt modelId="{AEBBC9E7-264B-492C-9E34-A9D954DF3511}" type="parTrans" cxnId="{5AAC58BB-B28C-4126-859D-9BF4363DDABB}">
      <dgm:prSet/>
      <dgm:spPr/>
      <dgm:t>
        <a:bodyPr/>
        <a:lstStyle/>
        <a:p>
          <a:endParaRPr lang="en-US"/>
        </a:p>
      </dgm:t>
    </dgm:pt>
    <dgm:pt modelId="{38BE3D4C-B919-4DCB-A5D8-300FE7F38188}" type="sibTrans" cxnId="{5AAC58BB-B28C-4126-859D-9BF4363DDABB}">
      <dgm:prSet/>
      <dgm:spPr/>
      <dgm:t>
        <a:bodyPr/>
        <a:lstStyle/>
        <a:p>
          <a:endParaRPr lang="en-US"/>
        </a:p>
      </dgm:t>
    </dgm:pt>
    <dgm:pt modelId="{59BCA77E-D43C-4EAB-A5B1-DBF40A23C1BC}">
      <dgm:prSet phldrT="[Text]"/>
      <dgm:spPr/>
      <dgm:t>
        <a:bodyPr/>
        <a:lstStyle/>
        <a:p>
          <a:r>
            <a:rPr lang="en-US" dirty="0" smtClean="0"/>
            <a:t>DOE Home Energy Score</a:t>
          </a:r>
          <a:endParaRPr lang="en-US" dirty="0"/>
        </a:p>
      </dgm:t>
    </dgm:pt>
    <dgm:pt modelId="{1508525D-23FE-461B-B371-7AF3C85D8117}" type="parTrans" cxnId="{A54E973C-8001-43BF-BC81-0488B25FAEDB}">
      <dgm:prSet/>
      <dgm:spPr/>
      <dgm:t>
        <a:bodyPr/>
        <a:lstStyle/>
        <a:p>
          <a:endParaRPr lang="en-US"/>
        </a:p>
      </dgm:t>
    </dgm:pt>
    <dgm:pt modelId="{31056A17-5EAC-40F1-AA34-FAC79ED44861}" type="sibTrans" cxnId="{A54E973C-8001-43BF-BC81-0488B25FAEDB}">
      <dgm:prSet/>
      <dgm:spPr/>
      <dgm:t>
        <a:bodyPr/>
        <a:lstStyle/>
        <a:p>
          <a:endParaRPr lang="en-US"/>
        </a:p>
      </dgm:t>
    </dgm:pt>
    <dgm:pt modelId="{ED6B6913-16AE-4533-9C8F-356CE3938AAD}">
      <dgm:prSet phldrT="[Text]"/>
      <dgm:spPr/>
      <dgm:t>
        <a:bodyPr/>
        <a:lstStyle/>
        <a:p>
          <a:r>
            <a:rPr lang="en-US" dirty="0" smtClean="0"/>
            <a:t>Helped shape DOE Home Energy Score Program</a:t>
          </a:r>
          <a:endParaRPr lang="en-US" dirty="0"/>
        </a:p>
      </dgm:t>
    </dgm:pt>
    <dgm:pt modelId="{F1CFD36D-C065-48C9-B7C7-12F8393FFD6B}" type="parTrans" cxnId="{039AF785-0C98-4CD6-85D4-BAA584A38183}">
      <dgm:prSet/>
      <dgm:spPr/>
      <dgm:t>
        <a:bodyPr/>
        <a:lstStyle/>
        <a:p>
          <a:endParaRPr lang="en-US"/>
        </a:p>
      </dgm:t>
    </dgm:pt>
    <dgm:pt modelId="{946AB5D6-5771-48AE-9577-0513216BA397}" type="sibTrans" cxnId="{039AF785-0C98-4CD6-85D4-BAA584A38183}">
      <dgm:prSet/>
      <dgm:spPr/>
      <dgm:t>
        <a:bodyPr/>
        <a:lstStyle/>
        <a:p>
          <a:endParaRPr lang="en-US"/>
        </a:p>
      </dgm:t>
    </dgm:pt>
    <dgm:pt modelId="{DE3AFAE4-3CE1-4D4B-8BB5-18BC9828ABB8}">
      <dgm:prSet phldrT="[Text]"/>
      <dgm:spPr/>
      <dgm:t>
        <a:bodyPr/>
        <a:lstStyle/>
        <a:p>
          <a:r>
            <a:rPr lang="en-US" dirty="0" smtClean="0"/>
            <a:t>Scored 54% of homes scored across the country</a:t>
          </a:r>
          <a:endParaRPr lang="en-US" dirty="0"/>
        </a:p>
      </dgm:t>
    </dgm:pt>
    <dgm:pt modelId="{62CBAB29-0124-467E-A40E-149D7157442A}" type="parTrans" cxnId="{262F02C4-EC11-41E0-BA1D-12F1FB260549}">
      <dgm:prSet/>
      <dgm:spPr/>
      <dgm:t>
        <a:bodyPr/>
        <a:lstStyle/>
        <a:p>
          <a:endParaRPr lang="en-US"/>
        </a:p>
      </dgm:t>
    </dgm:pt>
    <dgm:pt modelId="{AF74CEA9-5DD0-43A2-82B8-FF64499AEE4A}" type="sibTrans" cxnId="{262F02C4-EC11-41E0-BA1D-12F1FB260549}">
      <dgm:prSet/>
      <dgm:spPr/>
      <dgm:t>
        <a:bodyPr/>
        <a:lstStyle/>
        <a:p>
          <a:endParaRPr lang="en-US"/>
        </a:p>
      </dgm:t>
    </dgm:pt>
    <dgm:pt modelId="{6FEEED6B-DEBE-459D-9EB0-EF8AF7452522}">
      <dgm:prSet phldrT="[Text]"/>
      <dgm:spPr/>
      <dgm:t>
        <a:bodyPr/>
        <a:lstStyle/>
        <a:p>
          <a:r>
            <a:rPr lang="en-US" dirty="0" smtClean="0"/>
            <a:t>NJNG has 15-17% of residential customers in state</a:t>
          </a:r>
          <a:endParaRPr lang="en-US" dirty="0"/>
        </a:p>
      </dgm:t>
    </dgm:pt>
    <dgm:pt modelId="{4059EEE7-7374-4121-8D8E-8D666C2BAF22}" type="parTrans" cxnId="{C45C5CFF-7025-4C9D-B6C0-934DB11875EB}">
      <dgm:prSet/>
      <dgm:spPr/>
      <dgm:t>
        <a:bodyPr/>
        <a:lstStyle/>
        <a:p>
          <a:endParaRPr lang="en-US"/>
        </a:p>
      </dgm:t>
    </dgm:pt>
    <dgm:pt modelId="{A409FB89-55F5-4168-92DC-88738609CD7A}" type="sibTrans" cxnId="{C45C5CFF-7025-4C9D-B6C0-934DB11875EB}">
      <dgm:prSet/>
      <dgm:spPr/>
      <dgm:t>
        <a:bodyPr/>
        <a:lstStyle/>
        <a:p>
          <a:endParaRPr lang="en-US"/>
        </a:p>
      </dgm:t>
    </dgm:pt>
    <dgm:pt modelId="{BF9BAF76-DE44-4005-84BB-5402BE5D5BA1}">
      <dgm:prSet phldrT="[Text]"/>
      <dgm:spPr/>
      <dgm:t>
        <a:bodyPr/>
        <a:lstStyle/>
        <a:p>
          <a:r>
            <a:rPr lang="en-US" dirty="0" smtClean="0"/>
            <a:t>Served 30% of NJCEP participants (as high as 50% at times)</a:t>
          </a:r>
          <a:endParaRPr lang="en-US" dirty="0"/>
        </a:p>
      </dgm:t>
    </dgm:pt>
    <dgm:pt modelId="{6AEEF57F-C702-4B7D-9BA5-BE0201512395}" type="parTrans" cxnId="{13282397-7E28-4692-ADF7-0897978F58DF}">
      <dgm:prSet/>
      <dgm:spPr/>
      <dgm:t>
        <a:bodyPr/>
        <a:lstStyle/>
        <a:p>
          <a:endParaRPr lang="en-US"/>
        </a:p>
      </dgm:t>
    </dgm:pt>
    <dgm:pt modelId="{9D116F59-56F3-41F8-8726-D6E518B1EBD3}" type="sibTrans" cxnId="{13282397-7E28-4692-ADF7-0897978F58DF}">
      <dgm:prSet/>
      <dgm:spPr/>
      <dgm:t>
        <a:bodyPr/>
        <a:lstStyle/>
        <a:p>
          <a:endParaRPr lang="en-US"/>
        </a:p>
      </dgm:t>
    </dgm:pt>
    <dgm:pt modelId="{E3BD034C-7805-4985-BC28-D699EDCC258C}" type="pres">
      <dgm:prSet presAssocID="{E88D085B-D9B1-4C32-95BE-515D4C725DAD}" presName="Name0" presStyleCnt="0">
        <dgm:presLayoutVars>
          <dgm:dir/>
          <dgm:animLvl val="lvl"/>
          <dgm:resizeHandles val="exact"/>
        </dgm:presLayoutVars>
      </dgm:prSet>
      <dgm:spPr/>
      <dgm:t>
        <a:bodyPr/>
        <a:lstStyle/>
        <a:p>
          <a:endParaRPr lang="en-US"/>
        </a:p>
      </dgm:t>
    </dgm:pt>
    <dgm:pt modelId="{9060CC2C-99F5-44BB-A26F-39A7E9BE3E9D}" type="pres">
      <dgm:prSet presAssocID="{3403C2B3-705E-4127-94BD-1CDEA52B181D}" presName="linNode" presStyleCnt="0"/>
      <dgm:spPr/>
    </dgm:pt>
    <dgm:pt modelId="{706CAC5C-A30E-4885-9FBD-AEBFD8A6744B}" type="pres">
      <dgm:prSet presAssocID="{3403C2B3-705E-4127-94BD-1CDEA52B181D}" presName="parentText" presStyleLbl="node1" presStyleIdx="0" presStyleCnt="5">
        <dgm:presLayoutVars>
          <dgm:chMax val="1"/>
          <dgm:bulletEnabled val="1"/>
        </dgm:presLayoutVars>
      </dgm:prSet>
      <dgm:spPr/>
      <dgm:t>
        <a:bodyPr/>
        <a:lstStyle/>
        <a:p>
          <a:endParaRPr lang="en-US"/>
        </a:p>
      </dgm:t>
    </dgm:pt>
    <dgm:pt modelId="{F712750F-209D-47D0-B6D0-B3C0E762FD88}" type="pres">
      <dgm:prSet presAssocID="{3403C2B3-705E-4127-94BD-1CDEA52B181D}" presName="descendantText" presStyleLbl="alignAccFollowNode1" presStyleIdx="0" presStyleCnt="5">
        <dgm:presLayoutVars>
          <dgm:bulletEnabled val="1"/>
        </dgm:presLayoutVars>
      </dgm:prSet>
      <dgm:spPr/>
      <dgm:t>
        <a:bodyPr/>
        <a:lstStyle/>
        <a:p>
          <a:endParaRPr lang="en-US"/>
        </a:p>
      </dgm:t>
    </dgm:pt>
    <dgm:pt modelId="{837D215C-5E6E-4908-9342-70FCA526648B}" type="pres">
      <dgm:prSet presAssocID="{FCCE0FF9-83BC-4D60-8CED-5077C2FD2CB7}" presName="sp" presStyleCnt="0"/>
      <dgm:spPr/>
    </dgm:pt>
    <dgm:pt modelId="{A5BBBF6F-6C71-4326-8DCA-328E6FA2BACB}" type="pres">
      <dgm:prSet presAssocID="{1B570F75-DDDF-4A05-964D-B67F4EFB0DCB}" presName="linNode" presStyleCnt="0"/>
      <dgm:spPr/>
    </dgm:pt>
    <dgm:pt modelId="{1BF945B9-7A33-425B-900C-A12AB2FBA6E4}" type="pres">
      <dgm:prSet presAssocID="{1B570F75-DDDF-4A05-964D-B67F4EFB0DCB}" presName="parentText" presStyleLbl="node1" presStyleIdx="1" presStyleCnt="5">
        <dgm:presLayoutVars>
          <dgm:chMax val="1"/>
          <dgm:bulletEnabled val="1"/>
        </dgm:presLayoutVars>
      </dgm:prSet>
      <dgm:spPr/>
      <dgm:t>
        <a:bodyPr/>
        <a:lstStyle/>
        <a:p>
          <a:endParaRPr lang="en-US"/>
        </a:p>
      </dgm:t>
    </dgm:pt>
    <dgm:pt modelId="{D81AD299-F141-4B4D-A53A-7D6D76E0B459}" type="pres">
      <dgm:prSet presAssocID="{1B570F75-DDDF-4A05-964D-B67F4EFB0DCB}" presName="descendantText" presStyleLbl="alignAccFollowNode1" presStyleIdx="1" presStyleCnt="5">
        <dgm:presLayoutVars>
          <dgm:bulletEnabled val="1"/>
        </dgm:presLayoutVars>
      </dgm:prSet>
      <dgm:spPr/>
      <dgm:t>
        <a:bodyPr/>
        <a:lstStyle/>
        <a:p>
          <a:endParaRPr lang="en-US"/>
        </a:p>
      </dgm:t>
    </dgm:pt>
    <dgm:pt modelId="{B2B9F0DA-C39B-4BF5-9F70-46748269CDC6}" type="pres">
      <dgm:prSet presAssocID="{B4A515C8-5485-493B-A9A9-95CFC2B24257}" presName="sp" presStyleCnt="0"/>
      <dgm:spPr/>
    </dgm:pt>
    <dgm:pt modelId="{0EE04FEC-0FD3-44DE-B1C0-0FFC4CCD2E82}" type="pres">
      <dgm:prSet presAssocID="{4DD1AC6A-E525-428B-A2FF-33BB23C3AB7D}" presName="linNode" presStyleCnt="0"/>
      <dgm:spPr/>
    </dgm:pt>
    <dgm:pt modelId="{C30F530C-A463-456E-A60D-FB2256DBFFCD}" type="pres">
      <dgm:prSet presAssocID="{4DD1AC6A-E525-428B-A2FF-33BB23C3AB7D}" presName="parentText" presStyleLbl="node1" presStyleIdx="2" presStyleCnt="5">
        <dgm:presLayoutVars>
          <dgm:chMax val="1"/>
          <dgm:bulletEnabled val="1"/>
        </dgm:presLayoutVars>
      </dgm:prSet>
      <dgm:spPr/>
      <dgm:t>
        <a:bodyPr/>
        <a:lstStyle/>
        <a:p>
          <a:endParaRPr lang="en-US"/>
        </a:p>
      </dgm:t>
    </dgm:pt>
    <dgm:pt modelId="{C71A1151-502C-4648-8B7B-F30D18883622}" type="pres">
      <dgm:prSet presAssocID="{4DD1AC6A-E525-428B-A2FF-33BB23C3AB7D}" presName="descendantText" presStyleLbl="alignAccFollowNode1" presStyleIdx="2" presStyleCnt="5">
        <dgm:presLayoutVars>
          <dgm:bulletEnabled val="1"/>
        </dgm:presLayoutVars>
      </dgm:prSet>
      <dgm:spPr/>
      <dgm:t>
        <a:bodyPr/>
        <a:lstStyle/>
        <a:p>
          <a:endParaRPr lang="en-US"/>
        </a:p>
      </dgm:t>
    </dgm:pt>
    <dgm:pt modelId="{3A7BEC21-5473-46EA-B7CF-B8B4E991071F}" type="pres">
      <dgm:prSet presAssocID="{E37D8AD9-13F6-4842-964F-20236993DEC6}" presName="sp" presStyleCnt="0"/>
      <dgm:spPr/>
    </dgm:pt>
    <dgm:pt modelId="{BC65195F-1958-4E2B-A06D-62757D7C7099}" type="pres">
      <dgm:prSet presAssocID="{59BCA77E-D43C-4EAB-A5B1-DBF40A23C1BC}" presName="linNode" presStyleCnt="0"/>
      <dgm:spPr/>
    </dgm:pt>
    <dgm:pt modelId="{04D4BD36-8D26-40C5-B8A8-11FC514DF833}" type="pres">
      <dgm:prSet presAssocID="{59BCA77E-D43C-4EAB-A5B1-DBF40A23C1BC}" presName="parentText" presStyleLbl="node1" presStyleIdx="3" presStyleCnt="5">
        <dgm:presLayoutVars>
          <dgm:chMax val="1"/>
          <dgm:bulletEnabled val="1"/>
        </dgm:presLayoutVars>
      </dgm:prSet>
      <dgm:spPr/>
      <dgm:t>
        <a:bodyPr/>
        <a:lstStyle/>
        <a:p>
          <a:endParaRPr lang="en-US"/>
        </a:p>
      </dgm:t>
    </dgm:pt>
    <dgm:pt modelId="{3D0FE1FA-EDDF-4F96-84F0-54284B5D4599}" type="pres">
      <dgm:prSet presAssocID="{59BCA77E-D43C-4EAB-A5B1-DBF40A23C1BC}" presName="descendantText" presStyleLbl="alignAccFollowNode1" presStyleIdx="3" presStyleCnt="5">
        <dgm:presLayoutVars>
          <dgm:bulletEnabled val="1"/>
        </dgm:presLayoutVars>
      </dgm:prSet>
      <dgm:spPr/>
      <dgm:t>
        <a:bodyPr/>
        <a:lstStyle/>
        <a:p>
          <a:endParaRPr lang="en-US"/>
        </a:p>
      </dgm:t>
    </dgm:pt>
    <dgm:pt modelId="{839434EB-6611-4E86-BD5A-E779A6E24DC0}" type="pres">
      <dgm:prSet presAssocID="{31056A17-5EAC-40F1-AA34-FAC79ED44861}" presName="sp" presStyleCnt="0"/>
      <dgm:spPr/>
    </dgm:pt>
    <dgm:pt modelId="{CEE641B3-9C41-403F-AC28-ACF610C5C083}" type="pres">
      <dgm:prSet presAssocID="{CD4CC986-A3A3-44E7-A0D8-9E6303331589}" presName="linNode" presStyleCnt="0"/>
      <dgm:spPr/>
    </dgm:pt>
    <dgm:pt modelId="{3E6C15F0-EB8E-4CA1-996D-6E27F08A373D}" type="pres">
      <dgm:prSet presAssocID="{CD4CC986-A3A3-44E7-A0D8-9E6303331589}" presName="parentText" presStyleLbl="node1" presStyleIdx="4" presStyleCnt="5">
        <dgm:presLayoutVars>
          <dgm:chMax val="1"/>
          <dgm:bulletEnabled val="1"/>
        </dgm:presLayoutVars>
      </dgm:prSet>
      <dgm:spPr/>
      <dgm:t>
        <a:bodyPr/>
        <a:lstStyle/>
        <a:p>
          <a:endParaRPr lang="en-US"/>
        </a:p>
      </dgm:t>
    </dgm:pt>
    <dgm:pt modelId="{B42FCB29-8958-437C-A05F-823DE1A33C65}" type="pres">
      <dgm:prSet presAssocID="{CD4CC986-A3A3-44E7-A0D8-9E6303331589}" presName="descendantText" presStyleLbl="alignAccFollowNode1" presStyleIdx="4" presStyleCnt="5">
        <dgm:presLayoutVars>
          <dgm:bulletEnabled val="1"/>
        </dgm:presLayoutVars>
      </dgm:prSet>
      <dgm:spPr/>
      <dgm:t>
        <a:bodyPr/>
        <a:lstStyle/>
        <a:p>
          <a:endParaRPr lang="en-US"/>
        </a:p>
      </dgm:t>
    </dgm:pt>
  </dgm:ptLst>
  <dgm:cxnLst>
    <dgm:cxn modelId="{1551643D-7F92-410C-8B26-19BA56DAD23E}" type="presOf" srcId="{ED6B6913-16AE-4533-9C8F-356CE3938AAD}" destId="{3D0FE1FA-EDDF-4F96-84F0-54284B5D4599}" srcOrd="0" destOrd="0" presId="urn:microsoft.com/office/officeart/2005/8/layout/vList5"/>
    <dgm:cxn modelId="{262F02C4-EC11-41E0-BA1D-12F1FB260549}" srcId="{59BCA77E-D43C-4EAB-A5B1-DBF40A23C1BC}" destId="{DE3AFAE4-3CE1-4D4B-8BB5-18BC9828ABB8}" srcOrd="1" destOrd="0" parTransId="{62CBAB29-0124-467E-A40E-149D7157442A}" sibTransId="{AF74CEA9-5DD0-43A2-82B8-FF64499AEE4A}"/>
    <dgm:cxn modelId="{B985C899-660B-4984-A416-8E8D50989438}" type="presOf" srcId="{3403C2B3-705E-4127-94BD-1CDEA52B181D}" destId="{706CAC5C-A30E-4885-9FBD-AEBFD8A6744B}" srcOrd="0" destOrd="0" presId="urn:microsoft.com/office/officeart/2005/8/layout/vList5"/>
    <dgm:cxn modelId="{F9B6898C-1FF5-49D3-8C70-E288D5E55053}" type="presOf" srcId="{41B1AFE2-87FD-42DA-94A5-DCE254C9E35A}" destId="{F712750F-209D-47D0-B6D0-B3C0E762FD88}" srcOrd="0" destOrd="1" presId="urn:microsoft.com/office/officeart/2005/8/layout/vList5"/>
    <dgm:cxn modelId="{F25B1D00-6E18-482E-B8FE-CDFFA68B53D6}" srcId="{E88D085B-D9B1-4C32-95BE-515D4C725DAD}" destId="{4DD1AC6A-E525-428B-A2FF-33BB23C3AB7D}" srcOrd="2" destOrd="0" parTransId="{FA053913-568E-462E-BB94-3E5DADA5E7CB}" sibTransId="{E37D8AD9-13F6-4842-964F-20236993DEC6}"/>
    <dgm:cxn modelId="{81CF0D95-9AB2-4E07-B9FE-928EB4C07B12}" type="presOf" srcId="{23F4A77C-CEBC-4E4A-A59D-71AC004253A3}" destId="{F712750F-209D-47D0-B6D0-B3C0E762FD88}" srcOrd="0" destOrd="0" presId="urn:microsoft.com/office/officeart/2005/8/layout/vList5"/>
    <dgm:cxn modelId="{3FA2ED5D-CCA0-476A-A20D-DEFD8E3DDE02}" type="presOf" srcId="{59BCA77E-D43C-4EAB-A5B1-DBF40A23C1BC}" destId="{04D4BD36-8D26-40C5-B8A8-11FC514DF833}" srcOrd="0" destOrd="0" presId="urn:microsoft.com/office/officeart/2005/8/layout/vList5"/>
    <dgm:cxn modelId="{254E800B-1A89-48EE-81EC-BCE5FF55CF87}" type="presOf" srcId="{6FEEED6B-DEBE-459D-9EB0-EF8AF7452522}" destId="{B42FCB29-8958-437C-A05F-823DE1A33C65}" srcOrd="0" destOrd="0" presId="urn:microsoft.com/office/officeart/2005/8/layout/vList5"/>
    <dgm:cxn modelId="{F9268EEA-B871-4CF9-96A5-51DDF08ED46F}" srcId="{1B570F75-DDDF-4A05-964D-B67F4EFB0DCB}" destId="{05AE2E88-3A87-4447-9D4D-C5168F8EF8E8}" srcOrd="1" destOrd="0" parTransId="{06B68BF3-03DE-4480-8075-B1661C8F3319}" sibTransId="{C2698389-BD8F-4801-BBBD-43EF6F6FC6DE}"/>
    <dgm:cxn modelId="{C45C5CFF-7025-4C9D-B6C0-934DB11875EB}" srcId="{CD4CC986-A3A3-44E7-A0D8-9E6303331589}" destId="{6FEEED6B-DEBE-459D-9EB0-EF8AF7452522}" srcOrd="0" destOrd="0" parTransId="{4059EEE7-7374-4121-8D8E-8D666C2BAF22}" sibTransId="{A409FB89-55F5-4168-92DC-88738609CD7A}"/>
    <dgm:cxn modelId="{49993508-1F4D-414D-850B-D4998CD3C7A9}" srcId="{4DD1AC6A-E525-428B-A2FF-33BB23C3AB7D}" destId="{C39845E7-8AA5-4B03-A458-8C349EBECC17}" srcOrd="0" destOrd="0" parTransId="{2894B957-B99F-49D2-BB8E-899303807659}" sibTransId="{6F08707D-94F0-4603-8252-2A597E3A56F1}"/>
    <dgm:cxn modelId="{DF0067C5-3A8B-4E35-8264-1F33F691E13E}" type="presOf" srcId="{E88D085B-D9B1-4C32-95BE-515D4C725DAD}" destId="{E3BD034C-7805-4985-BC28-D699EDCC258C}" srcOrd="0" destOrd="0" presId="urn:microsoft.com/office/officeart/2005/8/layout/vList5"/>
    <dgm:cxn modelId="{CA31B267-034D-4B2C-BC8C-14728923D519}" type="presOf" srcId="{4DD1AC6A-E525-428B-A2FF-33BB23C3AB7D}" destId="{C30F530C-A463-456E-A60D-FB2256DBFFCD}" srcOrd="0" destOrd="0" presId="urn:microsoft.com/office/officeart/2005/8/layout/vList5"/>
    <dgm:cxn modelId="{62CF141E-0454-480D-B958-F4C1B341E1E1}" srcId="{E88D085B-D9B1-4C32-95BE-515D4C725DAD}" destId="{CD4CC986-A3A3-44E7-A0D8-9E6303331589}" srcOrd="4" destOrd="0" parTransId="{A591F941-F759-49B5-BBDB-83DF3833E8E2}" sibTransId="{9B9046D0-2EC0-4B55-B266-43A5C9C34D3B}"/>
    <dgm:cxn modelId="{AE652E4E-D947-45C0-906B-B8F3D9E1B04A}" type="presOf" srcId="{047CA060-5D97-411D-810D-78161A476DFE}" destId="{C71A1151-502C-4648-8B7B-F30D18883622}" srcOrd="0" destOrd="1" presId="urn:microsoft.com/office/officeart/2005/8/layout/vList5"/>
    <dgm:cxn modelId="{A54E973C-8001-43BF-BC81-0488B25FAEDB}" srcId="{E88D085B-D9B1-4C32-95BE-515D4C725DAD}" destId="{59BCA77E-D43C-4EAB-A5B1-DBF40A23C1BC}" srcOrd="3" destOrd="0" parTransId="{1508525D-23FE-461B-B371-7AF3C85D8117}" sibTransId="{31056A17-5EAC-40F1-AA34-FAC79ED44861}"/>
    <dgm:cxn modelId="{8CDD1854-EF73-4E2C-8AFF-B80AC00414A5}" type="presOf" srcId="{C39845E7-8AA5-4B03-A458-8C349EBECC17}" destId="{C71A1151-502C-4648-8B7B-F30D18883622}" srcOrd="0" destOrd="0" presId="urn:microsoft.com/office/officeart/2005/8/layout/vList5"/>
    <dgm:cxn modelId="{039AF785-0C98-4CD6-85D4-BAA584A38183}" srcId="{59BCA77E-D43C-4EAB-A5B1-DBF40A23C1BC}" destId="{ED6B6913-16AE-4533-9C8F-356CE3938AAD}" srcOrd="0" destOrd="0" parTransId="{F1CFD36D-C065-48C9-B7C7-12F8393FFD6B}" sibTransId="{946AB5D6-5771-48AE-9577-0513216BA397}"/>
    <dgm:cxn modelId="{13282397-7E28-4692-ADF7-0897978F58DF}" srcId="{CD4CC986-A3A3-44E7-A0D8-9E6303331589}" destId="{BF9BAF76-DE44-4005-84BB-5402BE5D5BA1}" srcOrd="1" destOrd="0" parTransId="{6AEEF57F-C702-4B7D-9BA5-BE0201512395}" sibTransId="{9D116F59-56F3-41F8-8726-D6E518B1EBD3}"/>
    <dgm:cxn modelId="{8C41E3D4-1D9D-44B8-92D7-F040EA6C6919}" type="presOf" srcId="{DE3AFAE4-3CE1-4D4B-8BB5-18BC9828ABB8}" destId="{3D0FE1FA-EDDF-4F96-84F0-54284B5D4599}" srcOrd="0" destOrd="1" presId="urn:microsoft.com/office/officeart/2005/8/layout/vList5"/>
    <dgm:cxn modelId="{8904F59B-ED54-4C0C-B30D-6285D4DD0E95}" srcId="{3403C2B3-705E-4127-94BD-1CDEA52B181D}" destId="{41B1AFE2-87FD-42DA-94A5-DCE254C9E35A}" srcOrd="1" destOrd="0" parTransId="{605975E7-50FD-4F62-BBDF-B6D7393A2402}" sibTransId="{1B559B17-99E8-4A1C-A2F4-FF18C2A61C3F}"/>
    <dgm:cxn modelId="{5AAC58BB-B28C-4126-859D-9BF4363DDABB}" srcId="{4DD1AC6A-E525-428B-A2FF-33BB23C3AB7D}" destId="{047CA060-5D97-411D-810D-78161A476DFE}" srcOrd="1" destOrd="0" parTransId="{AEBBC9E7-264B-492C-9E34-A9D954DF3511}" sibTransId="{38BE3D4C-B919-4DCB-A5D8-300FE7F38188}"/>
    <dgm:cxn modelId="{1DD2498C-6A8E-4A84-9265-7DF7A880ECE4}" srcId="{1B570F75-DDDF-4A05-964D-B67F4EFB0DCB}" destId="{54E22458-CE29-42CD-8EA2-157CC0F4C54C}" srcOrd="0" destOrd="0" parTransId="{478E8C06-15D3-4E84-8B4C-0967EF0CF0CD}" sibTransId="{9C474237-EF8E-4B60-B34D-C437BE71A12B}"/>
    <dgm:cxn modelId="{D477B118-2030-40D4-8386-580127982008}" srcId="{E88D085B-D9B1-4C32-95BE-515D4C725DAD}" destId="{3403C2B3-705E-4127-94BD-1CDEA52B181D}" srcOrd="0" destOrd="0" parTransId="{F57AAA85-D8D2-4D8E-AF8A-370C4BB264AD}" sibTransId="{FCCE0FF9-83BC-4D60-8CED-5077C2FD2CB7}"/>
    <dgm:cxn modelId="{DC6CF6F8-6852-4BE4-B705-DDF2DC8EA33A}" type="presOf" srcId="{CD4CC986-A3A3-44E7-A0D8-9E6303331589}" destId="{3E6C15F0-EB8E-4CA1-996D-6E27F08A373D}" srcOrd="0" destOrd="0" presId="urn:microsoft.com/office/officeart/2005/8/layout/vList5"/>
    <dgm:cxn modelId="{76243E16-668C-42B3-B4E3-A462FBD404EB}" type="presOf" srcId="{BF9BAF76-DE44-4005-84BB-5402BE5D5BA1}" destId="{B42FCB29-8958-437C-A05F-823DE1A33C65}" srcOrd="0" destOrd="1" presId="urn:microsoft.com/office/officeart/2005/8/layout/vList5"/>
    <dgm:cxn modelId="{6DF8B193-44EA-42CA-A4AA-5A2A3695AA1E}" srcId="{3403C2B3-705E-4127-94BD-1CDEA52B181D}" destId="{23F4A77C-CEBC-4E4A-A59D-71AC004253A3}" srcOrd="0" destOrd="0" parTransId="{EE3C66FB-FFDF-4A4F-BA74-9B0A2E56E6A1}" sibTransId="{7A1E7760-478D-408F-A396-62B70B8D03FC}"/>
    <dgm:cxn modelId="{18F95B28-77BC-4FB3-9AFE-D4AC7BAC9343}" type="presOf" srcId="{05AE2E88-3A87-4447-9D4D-C5168F8EF8E8}" destId="{D81AD299-F141-4B4D-A53A-7D6D76E0B459}" srcOrd="0" destOrd="1" presId="urn:microsoft.com/office/officeart/2005/8/layout/vList5"/>
    <dgm:cxn modelId="{FE08AAD7-493E-42D5-9CC7-E6B0D9DEE16B}" srcId="{E88D085B-D9B1-4C32-95BE-515D4C725DAD}" destId="{1B570F75-DDDF-4A05-964D-B67F4EFB0DCB}" srcOrd="1" destOrd="0" parTransId="{A4299A56-4584-44B7-BC76-73B2A6274AC5}" sibTransId="{B4A515C8-5485-493B-A9A9-95CFC2B24257}"/>
    <dgm:cxn modelId="{3CE01411-C970-464A-A572-00B9314C7C15}" type="presOf" srcId="{54E22458-CE29-42CD-8EA2-157CC0F4C54C}" destId="{D81AD299-F141-4B4D-A53A-7D6D76E0B459}" srcOrd="0" destOrd="0" presId="urn:microsoft.com/office/officeart/2005/8/layout/vList5"/>
    <dgm:cxn modelId="{D3104431-9009-4288-AFEA-4BA009E260A7}" type="presOf" srcId="{1B570F75-DDDF-4A05-964D-B67F4EFB0DCB}" destId="{1BF945B9-7A33-425B-900C-A12AB2FBA6E4}" srcOrd="0" destOrd="0" presId="urn:microsoft.com/office/officeart/2005/8/layout/vList5"/>
    <dgm:cxn modelId="{72B2C68C-E2E3-423F-A49D-BD60A923FD55}" type="presParOf" srcId="{E3BD034C-7805-4985-BC28-D699EDCC258C}" destId="{9060CC2C-99F5-44BB-A26F-39A7E9BE3E9D}" srcOrd="0" destOrd="0" presId="urn:microsoft.com/office/officeart/2005/8/layout/vList5"/>
    <dgm:cxn modelId="{4B69DF0E-5CD9-4020-B1B7-49151A8DB926}" type="presParOf" srcId="{9060CC2C-99F5-44BB-A26F-39A7E9BE3E9D}" destId="{706CAC5C-A30E-4885-9FBD-AEBFD8A6744B}" srcOrd="0" destOrd="0" presId="urn:microsoft.com/office/officeart/2005/8/layout/vList5"/>
    <dgm:cxn modelId="{C1A66E52-F2C5-4A41-AC69-743771819D44}" type="presParOf" srcId="{9060CC2C-99F5-44BB-A26F-39A7E9BE3E9D}" destId="{F712750F-209D-47D0-B6D0-B3C0E762FD88}" srcOrd="1" destOrd="0" presId="urn:microsoft.com/office/officeart/2005/8/layout/vList5"/>
    <dgm:cxn modelId="{D0A7F862-CDEE-4AD9-8411-C65563391B91}" type="presParOf" srcId="{E3BD034C-7805-4985-BC28-D699EDCC258C}" destId="{837D215C-5E6E-4908-9342-70FCA526648B}" srcOrd="1" destOrd="0" presId="urn:microsoft.com/office/officeart/2005/8/layout/vList5"/>
    <dgm:cxn modelId="{27B22EB4-57A0-44ED-A22E-2CC82B36A767}" type="presParOf" srcId="{E3BD034C-7805-4985-BC28-D699EDCC258C}" destId="{A5BBBF6F-6C71-4326-8DCA-328E6FA2BACB}" srcOrd="2" destOrd="0" presId="urn:microsoft.com/office/officeart/2005/8/layout/vList5"/>
    <dgm:cxn modelId="{A20CCF8F-E89B-4728-A48A-B63FB8476147}" type="presParOf" srcId="{A5BBBF6F-6C71-4326-8DCA-328E6FA2BACB}" destId="{1BF945B9-7A33-425B-900C-A12AB2FBA6E4}" srcOrd="0" destOrd="0" presId="urn:microsoft.com/office/officeart/2005/8/layout/vList5"/>
    <dgm:cxn modelId="{3397BD34-9669-4D5E-B2F3-C77C9F33319C}" type="presParOf" srcId="{A5BBBF6F-6C71-4326-8DCA-328E6FA2BACB}" destId="{D81AD299-F141-4B4D-A53A-7D6D76E0B459}" srcOrd="1" destOrd="0" presId="urn:microsoft.com/office/officeart/2005/8/layout/vList5"/>
    <dgm:cxn modelId="{B73DEC5F-57A0-450F-AEC9-6AEF6EF38CEB}" type="presParOf" srcId="{E3BD034C-7805-4985-BC28-D699EDCC258C}" destId="{B2B9F0DA-C39B-4BF5-9F70-46748269CDC6}" srcOrd="3" destOrd="0" presId="urn:microsoft.com/office/officeart/2005/8/layout/vList5"/>
    <dgm:cxn modelId="{54798FAF-D36A-4128-95E5-FC0E96463A94}" type="presParOf" srcId="{E3BD034C-7805-4985-BC28-D699EDCC258C}" destId="{0EE04FEC-0FD3-44DE-B1C0-0FFC4CCD2E82}" srcOrd="4" destOrd="0" presId="urn:microsoft.com/office/officeart/2005/8/layout/vList5"/>
    <dgm:cxn modelId="{1D86FEE4-8EE0-4600-B791-E2FB7AE27C7C}" type="presParOf" srcId="{0EE04FEC-0FD3-44DE-B1C0-0FFC4CCD2E82}" destId="{C30F530C-A463-456E-A60D-FB2256DBFFCD}" srcOrd="0" destOrd="0" presId="urn:microsoft.com/office/officeart/2005/8/layout/vList5"/>
    <dgm:cxn modelId="{034629AB-4E28-4529-97F1-50DCA7D0A8C8}" type="presParOf" srcId="{0EE04FEC-0FD3-44DE-B1C0-0FFC4CCD2E82}" destId="{C71A1151-502C-4648-8B7B-F30D18883622}" srcOrd="1" destOrd="0" presId="urn:microsoft.com/office/officeart/2005/8/layout/vList5"/>
    <dgm:cxn modelId="{5AD025CE-A832-457C-97BD-A23A1D620348}" type="presParOf" srcId="{E3BD034C-7805-4985-BC28-D699EDCC258C}" destId="{3A7BEC21-5473-46EA-B7CF-B8B4E991071F}" srcOrd="5" destOrd="0" presId="urn:microsoft.com/office/officeart/2005/8/layout/vList5"/>
    <dgm:cxn modelId="{306C9D05-CA8A-488E-90A5-4F3DDEDC5E7D}" type="presParOf" srcId="{E3BD034C-7805-4985-BC28-D699EDCC258C}" destId="{BC65195F-1958-4E2B-A06D-62757D7C7099}" srcOrd="6" destOrd="0" presId="urn:microsoft.com/office/officeart/2005/8/layout/vList5"/>
    <dgm:cxn modelId="{DF5EA4AC-F918-484F-9ABA-EF7BB196F7F0}" type="presParOf" srcId="{BC65195F-1958-4E2B-A06D-62757D7C7099}" destId="{04D4BD36-8D26-40C5-B8A8-11FC514DF833}" srcOrd="0" destOrd="0" presId="urn:microsoft.com/office/officeart/2005/8/layout/vList5"/>
    <dgm:cxn modelId="{34B18E89-C125-4D05-A72D-8370A293F9A2}" type="presParOf" srcId="{BC65195F-1958-4E2B-A06D-62757D7C7099}" destId="{3D0FE1FA-EDDF-4F96-84F0-54284B5D4599}" srcOrd="1" destOrd="0" presId="urn:microsoft.com/office/officeart/2005/8/layout/vList5"/>
    <dgm:cxn modelId="{5E5EA7F1-9412-4809-B774-2C38456622F2}" type="presParOf" srcId="{E3BD034C-7805-4985-BC28-D699EDCC258C}" destId="{839434EB-6611-4E86-BD5A-E779A6E24DC0}" srcOrd="7" destOrd="0" presId="urn:microsoft.com/office/officeart/2005/8/layout/vList5"/>
    <dgm:cxn modelId="{32CF2D02-FA3D-4496-82A5-2E38C2255A13}" type="presParOf" srcId="{E3BD034C-7805-4985-BC28-D699EDCC258C}" destId="{CEE641B3-9C41-403F-AC28-ACF610C5C083}" srcOrd="8" destOrd="0" presId="urn:microsoft.com/office/officeart/2005/8/layout/vList5"/>
    <dgm:cxn modelId="{6F92AD6B-2A2E-400E-9968-FCE5B70FA0C9}" type="presParOf" srcId="{CEE641B3-9C41-403F-AC28-ACF610C5C083}" destId="{3E6C15F0-EB8E-4CA1-996D-6E27F08A373D}" srcOrd="0" destOrd="0" presId="urn:microsoft.com/office/officeart/2005/8/layout/vList5"/>
    <dgm:cxn modelId="{3230892D-0F0F-4AB9-97D3-C15E55B773F6}" type="presParOf" srcId="{CEE641B3-9C41-403F-AC28-ACF610C5C083}" destId="{B42FCB29-8958-437C-A05F-823DE1A33C6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DC1B6E4-2DD1-462C-AE85-64D1534E7B8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BEC57496-4741-4E57-A9D8-F3F5EE85E8CA}">
      <dgm:prSet phldrT="[Text]"/>
      <dgm:spPr/>
      <dgm:t>
        <a:bodyPr/>
        <a:lstStyle/>
        <a:p>
          <a:r>
            <a:rPr lang="en-US" dirty="0" smtClean="0"/>
            <a:t>Participation</a:t>
          </a:r>
          <a:endParaRPr lang="en-US" dirty="0"/>
        </a:p>
      </dgm:t>
    </dgm:pt>
    <dgm:pt modelId="{68A4363C-6936-4CFE-B934-660952A2CD0C}" type="parTrans" cxnId="{95D5548F-DA2A-43B3-85CF-C25B29C9C32E}">
      <dgm:prSet/>
      <dgm:spPr/>
      <dgm:t>
        <a:bodyPr/>
        <a:lstStyle/>
        <a:p>
          <a:endParaRPr lang="en-US"/>
        </a:p>
      </dgm:t>
    </dgm:pt>
    <dgm:pt modelId="{7F030B76-EF7C-4B74-B173-C310B1E50086}" type="sibTrans" cxnId="{95D5548F-DA2A-43B3-85CF-C25B29C9C32E}">
      <dgm:prSet/>
      <dgm:spPr/>
      <dgm:t>
        <a:bodyPr/>
        <a:lstStyle/>
        <a:p>
          <a:endParaRPr lang="en-US"/>
        </a:p>
      </dgm:t>
    </dgm:pt>
    <dgm:pt modelId="{4910229E-9EF1-48C4-88D6-A294C717BC4D}">
      <dgm:prSet phldrT="[Text]"/>
      <dgm:spPr/>
      <dgm:t>
        <a:bodyPr/>
        <a:lstStyle/>
        <a:p>
          <a:r>
            <a:rPr lang="en-US" dirty="0" smtClean="0"/>
            <a:t>Motivation for participation</a:t>
          </a:r>
          <a:endParaRPr lang="en-US" dirty="0"/>
        </a:p>
      </dgm:t>
    </dgm:pt>
    <dgm:pt modelId="{FBCD6130-4E2F-4EDF-9635-EF412D1A93D9}" type="parTrans" cxnId="{489693C2-D08B-408E-A255-A8817579DC59}">
      <dgm:prSet/>
      <dgm:spPr/>
      <dgm:t>
        <a:bodyPr/>
        <a:lstStyle/>
        <a:p>
          <a:endParaRPr lang="en-US"/>
        </a:p>
      </dgm:t>
    </dgm:pt>
    <dgm:pt modelId="{3D4A008D-AB3C-4042-9BC9-917969BF90A5}" type="sibTrans" cxnId="{489693C2-D08B-408E-A255-A8817579DC59}">
      <dgm:prSet/>
      <dgm:spPr/>
      <dgm:t>
        <a:bodyPr/>
        <a:lstStyle/>
        <a:p>
          <a:endParaRPr lang="en-US"/>
        </a:p>
      </dgm:t>
    </dgm:pt>
    <dgm:pt modelId="{A17EC29F-B81C-4926-B2DA-7E82277AC364}">
      <dgm:prSet phldrT="[Text]"/>
      <dgm:spPr/>
      <dgm:t>
        <a:bodyPr/>
        <a:lstStyle/>
        <a:p>
          <a:r>
            <a:rPr lang="en-US" dirty="0" smtClean="0"/>
            <a:t>Impact of SAVEGREEN</a:t>
          </a:r>
          <a:endParaRPr lang="en-US" dirty="0"/>
        </a:p>
      </dgm:t>
    </dgm:pt>
    <dgm:pt modelId="{C52EB8A9-2B07-42B9-BE3A-DC8A4507E954}" type="parTrans" cxnId="{D82010A6-3A4B-49EC-8500-DC9B03BB7430}">
      <dgm:prSet/>
      <dgm:spPr/>
      <dgm:t>
        <a:bodyPr/>
        <a:lstStyle/>
        <a:p>
          <a:endParaRPr lang="en-US"/>
        </a:p>
      </dgm:t>
    </dgm:pt>
    <dgm:pt modelId="{E6AEC5D2-886B-41EE-8565-260170607068}" type="sibTrans" cxnId="{D82010A6-3A4B-49EC-8500-DC9B03BB7430}">
      <dgm:prSet/>
      <dgm:spPr/>
      <dgm:t>
        <a:bodyPr/>
        <a:lstStyle/>
        <a:p>
          <a:endParaRPr lang="en-US"/>
        </a:p>
      </dgm:t>
    </dgm:pt>
    <dgm:pt modelId="{FD1DE114-EBA6-4B0A-9039-1A2B4462CAFB}">
      <dgm:prSet phldrT="[Text]"/>
      <dgm:spPr/>
      <dgm:t>
        <a:bodyPr/>
        <a:lstStyle/>
        <a:p>
          <a:r>
            <a:rPr lang="en-US" dirty="0" smtClean="0"/>
            <a:t>On energy efficiency implementation</a:t>
          </a:r>
          <a:endParaRPr lang="en-US" dirty="0"/>
        </a:p>
      </dgm:t>
    </dgm:pt>
    <dgm:pt modelId="{7D2C3F8B-FC4C-4DDD-9203-17E81037AFBB}" type="parTrans" cxnId="{B754A586-7492-41CD-BA65-61D3F45A5C3C}">
      <dgm:prSet/>
      <dgm:spPr/>
      <dgm:t>
        <a:bodyPr/>
        <a:lstStyle/>
        <a:p>
          <a:endParaRPr lang="en-US"/>
        </a:p>
      </dgm:t>
    </dgm:pt>
    <dgm:pt modelId="{9459D2BB-FA48-45FB-8117-64B7F9F919AE}" type="sibTrans" cxnId="{B754A586-7492-41CD-BA65-61D3F45A5C3C}">
      <dgm:prSet/>
      <dgm:spPr/>
      <dgm:t>
        <a:bodyPr/>
        <a:lstStyle/>
        <a:p>
          <a:endParaRPr lang="en-US"/>
        </a:p>
      </dgm:t>
    </dgm:pt>
    <dgm:pt modelId="{ADB6FF9E-1115-44DD-BA1D-FB5C9F222A0F}">
      <dgm:prSet phldrT="[Text]"/>
      <dgm:spPr/>
      <dgm:t>
        <a:bodyPr/>
        <a:lstStyle/>
        <a:p>
          <a:r>
            <a:rPr lang="en-US" dirty="0" smtClean="0"/>
            <a:t>On whole-house approach</a:t>
          </a:r>
          <a:endParaRPr lang="en-US" dirty="0"/>
        </a:p>
      </dgm:t>
    </dgm:pt>
    <dgm:pt modelId="{5EDB1AC4-62B6-4F44-BD10-A02232000FF0}" type="parTrans" cxnId="{D2566AF7-49EB-44D4-B6C3-18D97B75EB84}">
      <dgm:prSet/>
      <dgm:spPr/>
      <dgm:t>
        <a:bodyPr/>
        <a:lstStyle/>
        <a:p>
          <a:endParaRPr lang="en-US"/>
        </a:p>
      </dgm:t>
    </dgm:pt>
    <dgm:pt modelId="{540F6890-5ABE-4A7F-90AD-43E5D393411E}" type="sibTrans" cxnId="{D2566AF7-49EB-44D4-B6C3-18D97B75EB84}">
      <dgm:prSet/>
      <dgm:spPr/>
      <dgm:t>
        <a:bodyPr/>
        <a:lstStyle/>
        <a:p>
          <a:endParaRPr lang="en-US"/>
        </a:p>
      </dgm:t>
    </dgm:pt>
    <dgm:pt modelId="{C3E42DA0-AEEE-4F12-9181-92C7C5B65A99}">
      <dgm:prSet phldrT="[Text]"/>
      <dgm:spPr/>
      <dgm:t>
        <a:bodyPr/>
        <a:lstStyle/>
        <a:p>
          <a:r>
            <a:rPr lang="en-US" dirty="0" smtClean="0"/>
            <a:t>Customer Impact</a:t>
          </a:r>
          <a:endParaRPr lang="en-US" dirty="0"/>
        </a:p>
      </dgm:t>
    </dgm:pt>
    <dgm:pt modelId="{A8D7B497-03F1-48DB-B6CE-5955E94E7BE7}" type="parTrans" cxnId="{6C241A8D-E503-4A42-950E-1102AC964FC4}">
      <dgm:prSet/>
      <dgm:spPr/>
      <dgm:t>
        <a:bodyPr/>
        <a:lstStyle/>
        <a:p>
          <a:endParaRPr lang="en-US"/>
        </a:p>
      </dgm:t>
    </dgm:pt>
    <dgm:pt modelId="{E5F318AA-9A97-43E2-8E73-F49482EAFB69}" type="sibTrans" cxnId="{6C241A8D-E503-4A42-950E-1102AC964FC4}">
      <dgm:prSet/>
      <dgm:spPr/>
      <dgm:t>
        <a:bodyPr/>
        <a:lstStyle/>
        <a:p>
          <a:endParaRPr lang="en-US"/>
        </a:p>
      </dgm:t>
    </dgm:pt>
    <dgm:pt modelId="{F96334F7-4665-4481-84D3-50ACCCA52E68}">
      <dgm:prSet phldrT="[Text]"/>
      <dgm:spPr/>
      <dgm:t>
        <a:bodyPr/>
        <a:lstStyle/>
        <a:p>
          <a:r>
            <a:rPr lang="en-US" dirty="0" smtClean="0"/>
            <a:t>Energy Bills</a:t>
          </a:r>
          <a:endParaRPr lang="en-US" dirty="0"/>
        </a:p>
      </dgm:t>
    </dgm:pt>
    <dgm:pt modelId="{2895FF98-DC95-452D-99A0-35DE1FAD7564}" type="parTrans" cxnId="{63C410FA-486B-4883-9DF1-1F8488C2674C}">
      <dgm:prSet/>
      <dgm:spPr/>
      <dgm:t>
        <a:bodyPr/>
        <a:lstStyle/>
        <a:p>
          <a:endParaRPr lang="en-US"/>
        </a:p>
      </dgm:t>
    </dgm:pt>
    <dgm:pt modelId="{D82F2CA7-8E22-4399-AE28-0F90C1D6B5FA}" type="sibTrans" cxnId="{63C410FA-486B-4883-9DF1-1F8488C2674C}">
      <dgm:prSet/>
      <dgm:spPr/>
      <dgm:t>
        <a:bodyPr/>
        <a:lstStyle/>
        <a:p>
          <a:endParaRPr lang="en-US"/>
        </a:p>
      </dgm:t>
    </dgm:pt>
    <dgm:pt modelId="{2752A751-9CB0-4695-A540-BE24B9A8E307}">
      <dgm:prSet phldrT="[Text]"/>
      <dgm:spPr/>
      <dgm:t>
        <a:bodyPr/>
        <a:lstStyle/>
        <a:p>
          <a:r>
            <a:rPr lang="en-US" dirty="0" smtClean="0"/>
            <a:t>Home Comfort</a:t>
          </a:r>
          <a:endParaRPr lang="en-US" dirty="0"/>
        </a:p>
      </dgm:t>
    </dgm:pt>
    <dgm:pt modelId="{3CE1596F-4C12-47A4-A6E2-D5C53CD70538}" type="parTrans" cxnId="{BE7F1021-E2DF-43FC-84D0-7A0B8CC6D1D1}">
      <dgm:prSet/>
      <dgm:spPr/>
      <dgm:t>
        <a:bodyPr/>
        <a:lstStyle/>
        <a:p>
          <a:endParaRPr lang="en-US"/>
        </a:p>
      </dgm:t>
    </dgm:pt>
    <dgm:pt modelId="{FB8C4A80-59FB-43CD-BC8D-A2B71474AB5A}" type="sibTrans" cxnId="{BE7F1021-E2DF-43FC-84D0-7A0B8CC6D1D1}">
      <dgm:prSet/>
      <dgm:spPr/>
      <dgm:t>
        <a:bodyPr/>
        <a:lstStyle/>
        <a:p>
          <a:endParaRPr lang="en-US"/>
        </a:p>
      </dgm:t>
    </dgm:pt>
    <dgm:pt modelId="{3292AA6E-E2E0-4AE9-B8EC-1D3FB12837C2}">
      <dgm:prSet phldrT="[Text]"/>
      <dgm:spPr/>
      <dgm:t>
        <a:bodyPr/>
        <a:lstStyle/>
        <a:p>
          <a:r>
            <a:rPr lang="en-US" dirty="0" smtClean="0"/>
            <a:t>Information Source</a:t>
          </a:r>
          <a:endParaRPr lang="en-US" dirty="0"/>
        </a:p>
      </dgm:t>
    </dgm:pt>
    <dgm:pt modelId="{85852E1C-6402-4FBD-9CFC-8C72746238A0}" type="parTrans" cxnId="{9673D999-A504-4B69-A2AE-E191B40FCBB4}">
      <dgm:prSet/>
      <dgm:spPr/>
      <dgm:t>
        <a:bodyPr/>
        <a:lstStyle/>
        <a:p>
          <a:endParaRPr lang="en-US"/>
        </a:p>
      </dgm:t>
    </dgm:pt>
    <dgm:pt modelId="{BD4521DE-CD0D-4928-8499-BEDAA2A27335}" type="sibTrans" cxnId="{9673D999-A504-4B69-A2AE-E191B40FCBB4}">
      <dgm:prSet/>
      <dgm:spPr/>
      <dgm:t>
        <a:bodyPr/>
        <a:lstStyle/>
        <a:p>
          <a:endParaRPr lang="en-US"/>
        </a:p>
      </dgm:t>
    </dgm:pt>
    <dgm:pt modelId="{47D1029F-5898-4A01-BE33-21FCB535AEFD}">
      <dgm:prSet phldrT="[Text]"/>
      <dgm:spPr/>
      <dgm:t>
        <a:bodyPr/>
        <a:lstStyle/>
        <a:p>
          <a:r>
            <a:rPr lang="en-US" dirty="0" smtClean="0"/>
            <a:t>Other factors impacting measure selection</a:t>
          </a:r>
          <a:endParaRPr lang="en-US" dirty="0"/>
        </a:p>
      </dgm:t>
    </dgm:pt>
    <dgm:pt modelId="{6500532C-41D3-42F4-9C00-9FFC69F2AEA9}" type="parTrans" cxnId="{30BCA6C1-B5C5-4F9C-B8DC-07937ED4888D}">
      <dgm:prSet/>
      <dgm:spPr/>
      <dgm:t>
        <a:bodyPr/>
        <a:lstStyle/>
        <a:p>
          <a:endParaRPr lang="en-US"/>
        </a:p>
      </dgm:t>
    </dgm:pt>
    <dgm:pt modelId="{BCA87D45-73D7-457E-A14B-AFD57FEEB96B}" type="sibTrans" cxnId="{30BCA6C1-B5C5-4F9C-B8DC-07937ED4888D}">
      <dgm:prSet/>
      <dgm:spPr/>
      <dgm:t>
        <a:bodyPr/>
        <a:lstStyle/>
        <a:p>
          <a:endParaRPr lang="en-US"/>
        </a:p>
      </dgm:t>
    </dgm:pt>
    <dgm:pt modelId="{3B807DDE-F5D6-4910-A57B-424AD352A7B7}">
      <dgm:prSet phldrT="[Text]"/>
      <dgm:spPr/>
      <dgm:t>
        <a:bodyPr/>
        <a:lstStyle/>
        <a:p>
          <a:r>
            <a:rPr lang="en-US" dirty="0" smtClean="0"/>
            <a:t>Free ridership and spillover</a:t>
          </a:r>
          <a:endParaRPr lang="en-US" dirty="0"/>
        </a:p>
      </dgm:t>
    </dgm:pt>
    <dgm:pt modelId="{60B5BAFC-79D4-41B1-A3D6-387A0C7F5F9B}" type="parTrans" cxnId="{19588E93-36CD-4B10-9DCA-D3AB723BA808}">
      <dgm:prSet/>
      <dgm:spPr/>
      <dgm:t>
        <a:bodyPr/>
        <a:lstStyle/>
        <a:p>
          <a:endParaRPr lang="en-US"/>
        </a:p>
      </dgm:t>
    </dgm:pt>
    <dgm:pt modelId="{FEDB4896-F991-40DB-AB4D-0383BBB09CBC}" type="sibTrans" cxnId="{19588E93-36CD-4B10-9DCA-D3AB723BA808}">
      <dgm:prSet/>
      <dgm:spPr/>
      <dgm:t>
        <a:bodyPr/>
        <a:lstStyle/>
        <a:p>
          <a:endParaRPr lang="en-US"/>
        </a:p>
      </dgm:t>
    </dgm:pt>
    <dgm:pt modelId="{071E6E36-7687-4217-9112-9138CBD38B5F}">
      <dgm:prSet phldrT="[Text]"/>
      <dgm:spPr/>
      <dgm:t>
        <a:bodyPr/>
        <a:lstStyle/>
        <a:p>
          <a:r>
            <a:rPr lang="en-US" dirty="0" smtClean="0"/>
            <a:t>Communication</a:t>
          </a:r>
          <a:endParaRPr lang="en-US" dirty="0"/>
        </a:p>
      </dgm:t>
    </dgm:pt>
    <dgm:pt modelId="{0558514E-F407-4C7E-AD81-07297E7773E0}" type="parTrans" cxnId="{71BF4BD4-CC93-435F-982A-2B10E2F0D0C9}">
      <dgm:prSet/>
      <dgm:spPr/>
      <dgm:t>
        <a:bodyPr/>
        <a:lstStyle/>
        <a:p>
          <a:endParaRPr lang="en-US"/>
        </a:p>
      </dgm:t>
    </dgm:pt>
    <dgm:pt modelId="{CD42F60A-6061-4660-80E2-8EF1B310F0D8}" type="sibTrans" cxnId="{71BF4BD4-CC93-435F-982A-2B10E2F0D0C9}">
      <dgm:prSet/>
      <dgm:spPr/>
      <dgm:t>
        <a:bodyPr/>
        <a:lstStyle/>
        <a:p>
          <a:endParaRPr lang="en-US"/>
        </a:p>
      </dgm:t>
    </dgm:pt>
    <dgm:pt modelId="{9FF4D086-7D65-410B-A3E8-DFAC8FF01B0B}">
      <dgm:prSet phldrT="[Text]"/>
      <dgm:spPr/>
      <dgm:t>
        <a:bodyPr/>
        <a:lstStyle/>
        <a:p>
          <a:r>
            <a:rPr lang="en-US" dirty="0" smtClean="0"/>
            <a:t>SAVEGREEN Web-Based Tool</a:t>
          </a:r>
          <a:endParaRPr lang="en-US" dirty="0"/>
        </a:p>
      </dgm:t>
    </dgm:pt>
    <dgm:pt modelId="{4CE81FF6-2E81-4859-B444-EC7737DF6669}" type="parTrans" cxnId="{CA78A0A0-3E3B-468B-904E-B8BEE0F2AA9A}">
      <dgm:prSet/>
      <dgm:spPr/>
      <dgm:t>
        <a:bodyPr/>
        <a:lstStyle/>
        <a:p>
          <a:endParaRPr lang="en-US"/>
        </a:p>
      </dgm:t>
    </dgm:pt>
    <dgm:pt modelId="{0E6AC2B1-A072-424F-9158-2E39E46F7464}" type="sibTrans" cxnId="{CA78A0A0-3E3B-468B-904E-B8BEE0F2AA9A}">
      <dgm:prSet/>
      <dgm:spPr/>
      <dgm:t>
        <a:bodyPr/>
        <a:lstStyle/>
        <a:p>
          <a:endParaRPr lang="en-US"/>
        </a:p>
      </dgm:t>
    </dgm:pt>
    <dgm:pt modelId="{9514022B-58DD-44B2-8F4A-6CB8EB362615}">
      <dgm:prSet phldrT="[Text]"/>
      <dgm:spPr/>
      <dgm:t>
        <a:bodyPr/>
        <a:lstStyle/>
        <a:p>
          <a:r>
            <a:rPr lang="en-US" dirty="0" smtClean="0"/>
            <a:t>NJNG Representatives</a:t>
          </a:r>
          <a:endParaRPr lang="en-US" dirty="0"/>
        </a:p>
      </dgm:t>
    </dgm:pt>
    <dgm:pt modelId="{D0CF78E7-97A5-4602-B66E-22E357EDC2EA}" type="parTrans" cxnId="{7FE56437-F33A-41D7-BAC3-242009E2AA6D}">
      <dgm:prSet/>
      <dgm:spPr/>
      <dgm:t>
        <a:bodyPr/>
        <a:lstStyle/>
        <a:p>
          <a:endParaRPr lang="en-US"/>
        </a:p>
      </dgm:t>
    </dgm:pt>
    <dgm:pt modelId="{0A4AE1BF-4D15-42D3-BCE3-C928BBF6669F}" type="sibTrans" cxnId="{7FE56437-F33A-41D7-BAC3-242009E2AA6D}">
      <dgm:prSet/>
      <dgm:spPr/>
      <dgm:t>
        <a:bodyPr/>
        <a:lstStyle/>
        <a:p>
          <a:endParaRPr lang="en-US"/>
        </a:p>
      </dgm:t>
    </dgm:pt>
    <dgm:pt modelId="{EE1ECE4C-9E41-4442-B675-CD8CBE4D4DF1}">
      <dgm:prSet phldrT="[Text]"/>
      <dgm:spPr/>
      <dgm:t>
        <a:bodyPr/>
        <a:lstStyle/>
        <a:p>
          <a:r>
            <a:rPr lang="en-US" dirty="0" smtClean="0"/>
            <a:t>Satisfaction</a:t>
          </a:r>
          <a:endParaRPr lang="en-US" dirty="0"/>
        </a:p>
      </dgm:t>
    </dgm:pt>
    <dgm:pt modelId="{BD52EB86-7A75-4981-915A-2F78B6E4B598}" type="parTrans" cxnId="{B7CEC8B2-0DEA-45D3-8913-A414E0608076}">
      <dgm:prSet/>
      <dgm:spPr/>
      <dgm:t>
        <a:bodyPr/>
        <a:lstStyle/>
        <a:p>
          <a:endParaRPr lang="en-US"/>
        </a:p>
      </dgm:t>
    </dgm:pt>
    <dgm:pt modelId="{7948302E-AAAA-4523-BBF6-1A773BBB3039}" type="sibTrans" cxnId="{B7CEC8B2-0DEA-45D3-8913-A414E0608076}">
      <dgm:prSet/>
      <dgm:spPr/>
      <dgm:t>
        <a:bodyPr/>
        <a:lstStyle/>
        <a:p>
          <a:endParaRPr lang="en-US"/>
        </a:p>
      </dgm:t>
    </dgm:pt>
    <dgm:pt modelId="{06E1C4AE-7000-412B-B220-3983FD85B152}">
      <dgm:prSet phldrT="[Text]"/>
      <dgm:spPr/>
      <dgm:t>
        <a:bodyPr/>
        <a:lstStyle/>
        <a:p>
          <a:r>
            <a:rPr lang="en-US" dirty="0" smtClean="0"/>
            <a:t>SAVEGREEN</a:t>
          </a:r>
          <a:endParaRPr lang="en-US" dirty="0"/>
        </a:p>
      </dgm:t>
    </dgm:pt>
    <dgm:pt modelId="{178CCC26-1F6B-42C6-8BFA-7DC245956BC0}" type="parTrans" cxnId="{A3243684-E94D-45DC-825E-01E79A257B6E}">
      <dgm:prSet/>
      <dgm:spPr/>
      <dgm:t>
        <a:bodyPr/>
        <a:lstStyle/>
        <a:p>
          <a:endParaRPr lang="en-US"/>
        </a:p>
      </dgm:t>
    </dgm:pt>
    <dgm:pt modelId="{940D832F-6241-43C3-9B5B-723EC1E8A8D9}" type="sibTrans" cxnId="{A3243684-E94D-45DC-825E-01E79A257B6E}">
      <dgm:prSet/>
      <dgm:spPr/>
      <dgm:t>
        <a:bodyPr/>
        <a:lstStyle/>
        <a:p>
          <a:endParaRPr lang="en-US"/>
        </a:p>
      </dgm:t>
    </dgm:pt>
    <dgm:pt modelId="{13608604-B2AC-4B2B-9E45-FA706A6AD943}">
      <dgm:prSet phldrT="[Text]"/>
      <dgm:spPr/>
      <dgm:t>
        <a:bodyPr/>
        <a:lstStyle/>
        <a:p>
          <a:r>
            <a:rPr lang="en-US" dirty="0" smtClean="0"/>
            <a:t>Contractors</a:t>
          </a:r>
          <a:endParaRPr lang="en-US" dirty="0"/>
        </a:p>
      </dgm:t>
    </dgm:pt>
    <dgm:pt modelId="{871D7C0F-9A6A-4183-986C-0D6609A348B0}" type="parTrans" cxnId="{152F49A4-AE39-48A5-940D-051FD9EF2BBA}">
      <dgm:prSet/>
      <dgm:spPr/>
      <dgm:t>
        <a:bodyPr/>
        <a:lstStyle/>
        <a:p>
          <a:endParaRPr lang="en-US"/>
        </a:p>
      </dgm:t>
    </dgm:pt>
    <dgm:pt modelId="{D1896D2E-0E33-4357-8652-DEC83ED3ED72}" type="sibTrans" cxnId="{152F49A4-AE39-48A5-940D-051FD9EF2BBA}">
      <dgm:prSet/>
      <dgm:spPr/>
      <dgm:t>
        <a:bodyPr/>
        <a:lstStyle/>
        <a:p>
          <a:endParaRPr lang="en-US"/>
        </a:p>
      </dgm:t>
    </dgm:pt>
    <dgm:pt modelId="{F1A1E69C-A19A-4A3F-AB96-BE7E555CFB32}">
      <dgm:prSet phldrT="[Text]"/>
      <dgm:spPr/>
      <dgm:t>
        <a:bodyPr/>
        <a:lstStyle/>
        <a:p>
          <a:r>
            <a:rPr lang="en-US" dirty="0" smtClean="0"/>
            <a:t>Recommendations</a:t>
          </a:r>
          <a:endParaRPr lang="en-US" dirty="0"/>
        </a:p>
      </dgm:t>
    </dgm:pt>
    <dgm:pt modelId="{94842C92-7091-4AD4-B3A7-C2B7F5F2F6AB}" type="parTrans" cxnId="{28857133-EA6F-410F-9EE5-009AEB7B9049}">
      <dgm:prSet/>
      <dgm:spPr/>
      <dgm:t>
        <a:bodyPr/>
        <a:lstStyle/>
        <a:p>
          <a:endParaRPr lang="en-US"/>
        </a:p>
      </dgm:t>
    </dgm:pt>
    <dgm:pt modelId="{BBA4FC2A-B50D-4AD3-B184-02A33D31331A}" type="sibTrans" cxnId="{28857133-EA6F-410F-9EE5-009AEB7B9049}">
      <dgm:prSet/>
      <dgm:spPr/>
      <dgm:t>
        <a:bodyPr/>
        <a:lstStyle/>
        <a:p>
          <a:endParaRPr lang="en-US"/>
        </a:p>
      </dgm:t>
    </dgm:pt>
    <dgm:pt modelId="{2123B331-931A-4752-B7FA-E0D15DB90E65}">
      <dgm:prSet phldrT="[Text]"/>
      <dgm:spPr/>
      <dgm:t>
        <a:bodyPr/>
        <a:lstStyle/>
        <a:p>
          <a:r>
            <a:rPr lang="en-US" dirty="0" smtClean="0"/>
            <a:t>Additional Planned Measures</a:t>
          </a:r>
          <a:endParaRPr lang="en-US" dirty="0"/>
        </a:p>
      </dgm:t>
    </dgm:pt>
    <dgm:pt modelId="{23E51A8F-8556-410E-A28F-A1C9572871C7}" type="parTrans" cxnId="{7393AF5F-8C77-497F-9D06-7A6864225032}">
      <dgm:prSet/>
      <dgm:spPr/>
      <dgm:t>
        <a:bodyPr/>
        <a:lstStyle/>
        <a:p>
          <a:endParaRPr lang="en-US"/>
        </a:p>
      </dgm:t>
    </dgm:pt>
    <dgm:pt modelId="{36DA0CC1-BAAA-42F2-999F-AC88B8C7E128}" type="sibTrans" cxnId="{7393AF5F-8C77-497F-9D06-7A6864225032}">
      <dgm:prSet/>
      <dgm:spPr/>
      <dgm:t>
        <a:bodyPr/>
        <a:lstStyle/>
        <a:p>
          <a:endParaRPr lang="en-US"/>
        </a:p>
      </dgm:t>
    </dgm:pt>
    <dgm:pt modelId="{764B91FA-A327-4D09-8CAF-1148611D761E}" type="pres">
      <dgm:prSet presAssocID="{1DC1B6E4-2DD1-462C-AE85-64D1534E7B86}" presName="diagram" presStyleCnt="0">
        <dgm:presLayoutVars>
          <dgm:chPref val="1"/>
          <dgm:dir/>
          <dgm:animOne val="branch"/>
          <dgm:animLvl val="lvl"/>
          <dgm:resizeHandles/>
        </dgm:presLayoutVars>
      </dgm:prSet>
      <dgm:spPr/>
      <dgm:t>
        <a:bodyPr/>
        <a:lstStyle/>
        <a:p>
          <a:endParaRPr lang="en-US"/>
        </a:p>
      </dgm:t>
    </dgm:pt>
    <dgm:pt modelId="{3C98B199-04CF-4B91-941C-2D6249DCD028}" type="pres">
      <dgm:prSet presAssocID="{BEC57496-4741-4E57-A9D8-F3F5EE85E8CA}" presName="root" presStyleCnt="0"/>
      <dgm:spPr/>
    </dgm:pt>
    <dgm:pt modelId="{323977F5-0AEF-4430-A949-48A6E6F1C9FE}" type="pres">
      <dgm:prSet presAssocID="{BEC57496-4741-4E57-A9D8-F3F5EE85E8CA}" presName="rootComposite" presStyleCnt="0"/>
      <dgm:spPr/>
    </dgm:pt>
    <dgm:pt modelId="{40678507-756B-40D5-8ACD-06F5636A9CC6}" type="pres">
      <dgm:prSet presAssocID="{BEC57496-4741-4E57-A9D8-F3F5EE85E8CA}" presName="rootText" presStyleLbl="node1" presStyleIdx="0" presStyleCnt="5"/>
      <dgm:spPr/>
      <dgm:t>
        <a:bodyPr/>
        <a:lstStyle/>
        <a:p>
          <a:endParaRPr lang="en-US"/>
        </a:p>
      </dgm:t>
    </dgm:pt>
    <dgm:pt modelId="{E6E90E73-5AE6-4217-9222-EE4C98695CBA}" type="pres">
      <dgm:prSet presAssocID="{BEC57496-4741-4E57-A9D8-F3F5EE85E8CA}" presName="rootConnector" presStyleLbl="node1" presStyleIdx="0" presStyleCnt="5"/>
      <dgm:spPr/>
      <dgm:t>
        <a:bodyPr/>
        <a:lstStyle/>
        <a:p>
          <a:endParaRPr lang="en-US"/>
        </a:p>
      </dgm:t>
    </dgm:pt>
    <dgm:pt modelId="{F24859C6-E986-4E87-90FA-EEDF5A99D3B9}" type="pres">
      <dgm:prSet presAssocID="{BEC57496-4741-4E57-A9D8-F3F5EE85E8CA}" presName="childShape" presStyleCnt="0"/>
      <dgm:spPr/>
    </dgm:pt>
    <dgm:pt modelId="{C9D399DA-DE41-4DF7-AB3C-DABB2F08594F}" type="pres">
      <dgm:prSet presAssocID="{85852E1C-6402-4FBD-9CFC-8C72746238A0}" presName="Name13" presStyleLbl="parChTrans1D2" presStyleIdx="0" presStyleCnt="14"/>
      <dgm:spPr/>
      <dgm:t>
        <a:bodyPr/>
        <a:lstStyle/>
        <a:p>
          <a:endParaRPr lang="en-US"/>
        </a:p>
      </dgm:t>
    </dgm:pt>
    <dgm:pt modelId="{D1AB86FA-0381-4569-8345-C812DCDA7AD6}" type="pres">
      <dgm:prSet presAssocID="{3292AA6E-E2E0-4AE9-B8EC-1D3FB12837C2}" presName="childText" presStyleLbl="bgAcc1" presStyleIdx="0" presStyleCnt="14">
        <dgm:presLayoutVars>
          <dgm:bulletEnabled val="1"/>
        </dgm:presLayoutVars>
      </dgm:prSet>
      <dgm:spPr/>
      <dgm:t>
        <a:bodyPr/>
        <a:lstStyle/>
        <a:p>
          <a:endParaRPr lang="en-US"/>
        </a:p>
      </dgm:t>
    </dgm:pt>
    <dgm:pt modelId="{03E5BFEF-ADC0-4E8B-AB92-6F30A9BF87AE}" type="pres">
      <dgm:prSet presAssocID="{FBCD6130-4E2F-4EDF-9635-EF412D1A93D9}" presName="Name13" presStyleLbl="parChTrans1D2" presStyleIdx="1" presStyleCnt="14"/>
      <dgm:spPr/>
      <dgm:t>
        <a:bodyPr/>
        <a:lstStyle/>
        <a:p>
          <a:endParaRPr lang="en-US"/>
        </a:p>
      </dgm:t>
    </dgm:pt>
    <dgm:pt modelId="{869D0FAA-67DD-4780-A8AE-9CAF670CECED}" type="pres">
      <dgm:prSet presAssocID="{4910229E-9EF1-48C4-88D6-A294C717BC4D}" presName="childText" presStyleLbl="bgAcc1" presStyleIdx="1" presStyleCnt="14">
        <dgm:presLayoutVars>
          <dgm:bulletEnabled val="1"/>
        </dgm:presLayoutVars>
      </dgm:prSet>
      <dgm:spPr/>
      <dgm:t>
        <a:bodyPr/>
        <a:lstStyle/>
        <a:p>
          <a:endParaRPr lang="en-US"/>
        </a:p>
      </dgm:t>
    </dgm:pt>
    <dgm:pt modelId="{DBD68C5E-3640-4944-93DB-D975B668C46E}" type="pres">
      <dgm:prSet presAssocID="{A17EC29F-B81C-4926-B2DA-7E82277AC364}" presName="root" presStyleCnt="0"/>
      <dgm:spPr/>
    </dgm:pt>
    <dgm:pt modelId="{C79B0EB9-5608-4B1C-92F7-3EC517C7AF1C}" type="pres">
      <dgm:prSet presAssocID="{A17EC29F-B81C-4926-B2DA-7E82277AC364}" presName="rootComposite" presStyleCnt="0"/>
      <dgm:spPr/>
    </dgm:pt>
    <dgm:pt modelId="{D33432D0-E98B-45DC-94CF-3D0F4F90CB4A}" type="pres">
      <dgm:prSet presAssocID="{A17EC29F-B81C-4926-B2DA-7E82277AC364}" presName="rootText" presStyleLbl="node1" presStyleIdx="1" presStyleCnt="5"/>
      <dgm:spPr/>
      <dgm:t>
        <a:bodyPr/>
        <a:lstStyle/>
        <a:p>
          <a:endParaRPr lang="en-US"/>
        </a:p>
      </dgm:t>
    </dgm:pt>
    <dgm:pt modelId="{CA5DD0EC-D63A-4D51-A726-A2B067EDF56A}" type="pres">
      <dgm:prSet presAssocID="{A17EC29F-B81C-4926-B2DA-7E82277AC364}" presName="rootConnector" presStyleLbl="node1" presStyleIdx="1" presStyleCnt="5"/>
      <dgm:spPr/>
      <dgm:t>
        <a:bodyPr/>
        <a:lstStyle/>
        <a:p>
          <a:endParaRPr lang="en-US"/>
        </a:p>
      </dgm:t>
    </dgm:pt>
    <dgm:pt modelId="{129D866D-8876-44B9-B785-740B35C83D3C}" type="pres">
      <dgm:prSet presAssocID="{A17EC29F-B81C-4926-B2DA-7E82277AC364}" presName="childShape" presStyleCnt="0"/>
      <dgm:spPr/>
    </dgm:pt>
    <dgm:pt modelId="{63FB6120-43B5-4587-8C43-7CF9F8BFC637}" type="pres">
      <dgm:prSet presAssocID="{7D2C3F8B-FC4C-4DDD-9203-17E81037AFBB}" presName="Name13" presStyleLbl="parChTrans1D2" presStyleIdx="2" presStyleCnt="14"/>
      <dgm:spPr/>
      <dgm:t>
        <a:bodyPr/>
        <a:lstStyle/>
        <a:p>
          <a:endParaRPr lang="en-US"/>
        </a:p>
      </dgm:t>
    </dgm:pt>
    <dgm:pt modelId="{21103810-341C-4891-910A-5620606F63B3}" type="pres">
      <dgm:prSet presAssocID="{FD1DE114-EBA6-4B0A-9039-1A2B4462CAFB}" presName="childText" presStyleLbl="bgAcc1" presStyleIdx="2" presStyleCnt="14">
        <dgm:presLayoutVars>
          <dgm:bulletEnabled val="1"/>
        </dgm:presLayoutVars>
      </dgm:prSet>
      <dgm:spPr/>
      <dgm:t>
        <a:bodyPr/>
        <a:lstStyle/>
        <a:p>
          <a:endParaRPr lang="en-US"/>
        </a:p>
      </dgm:t>
    </dgm:pt>
    <dgm:pt modelId="{9A2A4F04-C57F-44D2-894D-3D9198B27137}" type="pres">
      <dgm:prSet presAssocID="{5EDB1AC4-62B6-4F44-BD10-A02232000FF0}" presName="Name13" presStyleLbl="parChTrans1D2" presStyleIdx="3" presStyleCnt="14"/>
      <dgm:spPr/>
      <dgm:t>
        <a:bodyPr/>
        <a:lstStyle/>
        <a:p>
          <a:endParaRPr lang="en-US"/>
        </a:p>
      </dgm:t>
    </dgm:pt>
    <dgm:pt modelId="{8C7FF95B-BDAC-4480-AF8E-E0470E0DC1FD}" type="pres">
      <dgm:prSet presAssocID="{ADB6FF9E-1115-44DD-BA1D-FB5C9F222A0F}" presName="childText" presStyleLbl="bgAcc1" presStyleIdx="3" presStyleCnt="14">
        <dgm:presLayoutVars>
          <dgm:bulletEnabled val="1"/>
        </dgm:presLayoutVars>
      </dgm:prSet>
      <dgm:spPr/>
      <dgm:t>
        <a:bodyPr/>
        <a:lstStyle/>
        <a:p>
          <a:endParaRPr lang="en-US"/>
        </a:p>
      </dgm:t>
    </dgm:pt>
    <dgm:pt modelId="{32CB222F-ADCC-447D-BA2E-5F37C946FEB4}" type="pres">
      <dgm:prSet presAssocID="{6500532C-41D3-42F4-9C00-9FFC69F2AEA9}" presName="Name13" presStyleLbl="parChTrans1D2" presStyleIdx="4" presStyleCnt="14"/>
      <dgm:spPr/>
      <dgm:t>
        <a:bodyPr/>
        <a:lstStyle/>
        <a:p>
          <a:endParaRPr lang="en-US"/>
        </a:p>
      </dgm:t>
    </dgm:pt>
    <dgm:pt modelId="{16D42D6B-2565-42C3-B655-B0BFE5B644A9}" type="pres">
      <dgm:prSet presAssocID="{47D1029F-5898-4A01-BE33-21FCB535AEFD}" presName="childText" presStyleLbl="bgAcc1" presStyleIdx="4" presStyleCnt="14">
        <dgm:presLayoutVars>
          <dgm:bulletEnabled val="1"/>
        </dgm:presLayoutVars>
      </dgm:prSet>
      <dgm:spPr/>
      <dgm:t>
        <a:bodyPr/>
        <a:lstStyle/>
        <a:p>
          <a:endParaRPr lang="en-US"/>
        </a:p>
      </dgm:t>
    </dgm:pt>
    <dgm:pt modelId="{92E08031-9F05-46A3-8206-7699DCDE8CA2}" type="pres">
      <dgm:prSet presAssocID="{60B5BAFC-79D4-41B1-A3D6-387A0C7F5F9B}" presName="Name13" presStyleLbl="parChTrans1D2" presStyleIdx="5" presStyleCnt="14"/>
      <dgm:spPr/>
      <dgm:t>
        <a:bodyPr/>
        <a:lstStyle/>
        <a:p>
          <a:endParaRPr lang="en-US"/>
        </a:p>
      </dgm:t>
    </dgm:pt>
    <dgm:pt modelId="{EEF141A1-D7C1-4FE2-A0F3-0CF20F927DB2}" type="pres">
      <dgm:prSet presAssocID="{3B807DDE-F5D6-4910-A57B-424AD352A7B7}" presName="childText" presStyleLbl="bgAcc1" presStyleIdx="5" presStyleCnt="14">
        <dgm:presLayoutVars>
          <dgm:bulletEnabled val="1"/>
        </dgm:presLayoutVars>
      </dgm:prSet>
      <dgm:spPr/>
      <dgm:t>
        <a:bodyPr/>
        <a:lstStyle/>
        <a:p>
          <a:endParaRPr lang="en-US"/>
        </a:p>
      </dgm:t>
    </dgm:pt>
    <dgm:pt modelId="{64C5ECD9-8C22-4B51-AAA7-5516D6F09FCB}" type="pres">
      <dgm:prSet presAssocID="{C3E42DA0-AEEE-4F12-9181-92C7C5B65A99}" presName="root" presStyleCnt="0"/>
      <dgm:spPr/>
    </dgm:pt>
    <dgm:pt modelId="{4AA0C677-6DD4-4F43-9BFD-ACC4D6A8DE44}" type="pres">
      <dgm:prSet presAssocID="{C3E42DA0-AEEE-4F12-9181-92C7C5B65A99}" presName="rootComposite" presStyleCnt="0"/>
      <dgm:spPr/>
    </dgm:pt>
    <dgm:pt modelId="{61723E42-807E-4271-A778-B9325F7C7B57}" type="pres">
      <dgm:prSet presAssocID="{C3E42DA0-AEEE-4F12-9181-92C7C5B65A99}" presName="rootText" presStyleLbl="node1" presStyleIdx="2" presStyleCnt="5"/>
      <dgm:spPr/>
      <dgm:t>
        <a:bodyPr/>
        <a:lstStyle/>
        <a:p>
          <a:endParaRPr lang="en-US"/>
        </a:p>
      </dgm:t>
    </dgm:pt>
    <dgm:pt modelId="{D0E1CD9C-9793-4912-B2F6-0A6EC963A09C}" type="pres">
      <dgm:prSet presAssocID="{C3E42DA0-AEEE-4F12-9181-92C7C5B65A99}" presName="rootConnector" presStyleLbl="node1" presStyleIdx="2" presStyleCnt="5"/>
      <dgm:spPr/>
      <dgm:t>
        <a:bodyPr/>
        <a:lstStyle/>
        <a:p>
          <a:endParaRPr lang="en-US"/>
        </a:p>
      </dgm:t>
    </dgm:pt>
    <dgm:pt modelId="{10DF5DF8-C7BB-4A12-BF7B-1E813D7B498B}" type="pres">
      <dgm:prSet presAssocID="{C3E42DA0-AEEE-4F12-9181-92C7C5B65A99}" presName="childShape" presStyleCnt="0"/>
      <dgm:spPr/>
    </dgm:pt>
    <dgm:pt modelId="{F48A1A67-3A74-416F-890F-BB0E86A581DB}" type="pres">
      <dgm:prSet presAssocID="{2895FF98-DC95-452D-99A0-35DE1FAD7564}" presName="Name13" presStyleLbl="parChTrans1D2" presStyleIdx="6" presStyleCnt="14"/>
      <dgm:spPr/>
      <dgm:t>
        <a:bodyPr/>
        <a:lstStyle/>
        <a:p>
          <a:endParaRPr lang="en-US"/>
        </a:p>
      </dgm:t>
    </dgm:pt>
    <dgm:pt modelId="{D6F8FEE9-722D-4F47-B629-830B500B650B}" type="pres">
      <dgm:prSet presAssocID="{F96334F7-4665-4481-84D3-50ACCCA52E68}" presName="childText" presStyleLbl="bgAcc1" presStyleIdx="6" presStyleCnt="14">
        <dgm:presLayoutVars>
          <dgm:bulletEnabled val="1"/>
        </dgm:presLayoutVars>
      </dgm:prSet>
      <dgm:spPr/>
      <dgm:t>
        <a:bodyPr/>
        <a:lstStyle/>
        <a:p>
          <a:endParaRPr lang="en-US"/>
        </a:p>
      </dgm:t>
    </dgm:pt>
    <dgm:pt modelId="{C2112C91-9169-46CF-8A76-FBAB8EF37A6B}" type="pres">
      <dgm:prSet presAssocID="{3CE1596F-4C12-47A4-A6E2-D5C53CD70538}" presName="Name13" presStyleLbl="parChTrans1D2" presStyleIdx="7" presStyleCnt="14"/>
      <dgm:spPr/>
      <dgm:t>
        <a:bodyPr/>
        <a:lstStyle/>
        <a:p>
          <a:endParaRPr lang="en-US"/>
        </a:p>
      </dgm:t>
    </dgm:pt>
    <dgm:pt modelId="{7469B8E7-7729-45A8-A1E9-FF7990F1ABC9}" type="pres">
      <dgm:prSet presAssocID="{2752A751-9CB0-4695-A540-BE24B9A8E307}" presName="childText" presStyleLbl="bgAcc1" presStyleIdx="7" presStyleCnt="14">
        <dgm:presLayoutVars>
          <dgm:bulletEnabled val="1"/>
        </dgm:presLayoutVars>
      </dgm:prSet>
      <dgm:spPr/>
      <dgm:t>
        <a:bodyPr/>
        <a:lstStyle/>
        <a:p>
          <a:endParaRPr lang="en-US"/>
        </a:p>
      </dgm:t>
    </dgm:pt>
    <dgm:pt modelId="{4C55AE38-9757-487B-A15B-A97C3EB29EAE}" type="pres">
      <dgm:prSet presAssocID="{23E51A8F-8556-410E-A28F-A1C9572871C7}" presName="Name13" presStyleLbl="parChTrans1D2" presStyleIdx="8" presStyleCnt="14"/>
      <dgm:spPr/>
      <dgm:t>
        <a:bodyPr/>
        <a:lstStyle/>
        <a:p>
          <a:endParaRPr lang="en-US"/>
        </a:p>
      </dgm:t>
    </dgm:pt>
    <dgm:pt modelId="{13DBCB24-76FB-4F7D-B39A-B4C3A4695099}" type="pres">
      <dgm:prSet presAssocID="{2123B331-931A-4752-B7FA-E0D15DB90E65}" presName="childText" presStyleLbl="bgAcc1" presStyleIdx="8" presStyleCnt="14">
        <dgm:presLayoutVars>
          <dgm:bulletEnabled val="1"/>
        </dgm:presLayoutVars>
      </dgm:prSet>
      <dgm:spPr/>
      <dgm:t>
        <a:bodyPr/>
        <a:lstStyle/>
        <a:p>
          <a:endParaRPr lang="en-US"/>
        </a:p>
      </dgm:t>
    </dgm:pt>
    <dgm:pt modelId="{346C6FC1-CFBB-458B-BCF9-320F53D29C59}" type="pres">
      <dgm:prSet presAssocID="{071E6E36-7687-4217-9112-9138CBD38B5F}" presName="root" presStyleCnt="0"/>
      <dgm:spPr/>
    </dgm:pt>
    <dgm:pt modelId="{57EB0317-D48C-4CEA-9B51-28959EF7C3B6}" type="pres">
      <dgm:prSet presAssocID="{071E6E36-7687-4217-9112-9138CBD38B5F}" presName="rootComposite" presStyleCnt="0"/>
      <dgm:spPr/>
    </dgm:pt>
    <dgm:pt modelId="{8A93818E-8DA9-48B7-95CF-95D8FB3F26E0}" type="pres">
      <dgm:prSet presAssocID="{071E6E36-7687-4217-9112-9138CBD38B5F}" presName="rootText" presStyleLbl="node1" presStyleIdx="3" presStyleCnt="5"/>
      <dgm:spPr/>
      <dgm:t>
        <a:bodyPr/>
        <a:lstStyle/>
        <a:p>
          <a:endParaRPr lang="en-US"/>
        </a:p>
      </dgm:t>
    </dgm:pt>
    <dgm:pt modelId="{EE2AB225-1FD4-42E9-B66C-2B985756F02D}" type="pres">
      <dgm:prSet presAssocID="{071E6E36-7687-4217-9112-9138CBD38B5F}" presName="rootConnector" presStyleLbl="node1" presStyleIdx="3" presStyleCnt="5"/>
      <dgm:spPr/>
      <dgm:t>
        <a:bodyPr/>
        <a:lstStyle/>
        <a:p>
          <a:endParaRPr lang="en-US"/>
        </a:p>
      </dgm:t>
    </dgm:pt>
    <dgm:pt modelId="{59C1FC46-56F1-45F2-A048-F547D33A25D1}" type="pres">
      <dgm:prSet presAssocID="{071E6E36-7687-4217-9112-9138CBD38B5F}" presName="childShape" presStyleCnt="0"/>
      <dgm:spPr/>
    </dgm:pt>
    <dgm:pt modelId="{C6D9D697-DD3E-4EE4-8C9A-F33FCD3C0E83}" type="pres">
      <dgm:prSet presAssocID="{4CE81FF6-2E81-4859-B444-EC7737DF6669}" presName="Name13" presStyleLbl="parChTrans1D2" presStyleIdx="9" presStyleCnt="14"/>
      <dgm:spPr/>
      <dgm:t>
        <a:bodyPr/>
        <a:lstStyle/>
        <a:p>
          <a:endParaRPr lang="en-US"/>
        </a:p>
      </dgm:t>
    </dgm:pt>
    <dgm:pt modelId="{F698CC50-9E6C-484A-A76E-770096E8C040}" type="pres">
      <dgm:prSet presAssocID="{9FF4D086-7D65-410B-A3E8-DFAC8FF01B0B}" presName="childText" presStyleLbl="bgAcc1" presStyleIdx="9" presStyleCnt="14">
        <dgm:presLayoutVars>
          <dgm:bulletEnabled val="1"/>
        </dgm:presLayoutVars>
      </dgm:prSet>
      <dgm:spPr/>
      <dgm:t>
        <a:bodyPr/>
        <a:lstStyle/>
        <a:p>
          <a:endParaRPr lang="en-US"/>
        </a:p>
      </dgm:t>
    </dgm:pt>
    <dgm:pt modelId="{F423AAC5-A7C7-442F-A72C-981404E84CDC}" type="pres">
      <dgm:prSet presAssocID="{D0CF78E7-97A5-4602-B66E-22E357EDC2EA}" presName="Name13" presStyleLbl="parChTrans1D2" presStyleIdx="10" presStyleCnt="14"/>
      <dgm:spPr/>
      <dgm:t>
        <a:bodyPr/>
        <a:lstStyle/>
        <a:p>
          <a:endParaRPr lang="en-US"/>
        </a:p>
      </dgm:t>
    </dgm:pt>
    <dgm:pt modelId="{91A515B8-0732-4CAF-A746-411A398950AF}" type="pres">
      <dgm:prSet presAssocID="{9514022B-58DD-44B2-8F4A-6CB8EB362615}" presName="childText" presStyleLbl="bgAcc1" presStyleIdx="10" presStyleCnt="14">
        <dgm:presLayoutVars>
          <dgm:bulletEnabled val="1"/>
        </dgm:presLayoutVars>
      </dgm:prSet>
      <dgm:spPr/>
      <dgm:t>
        <a:bodyPr/>
        <a:lstStyle/>
        <a:p>
          <a:endParaRPr lang="en-US"/>
        </a:p>
      </dgm:t>
    </dgm:pt>
    <dgm:pt modelId="{BFB8F1A5-D9DC-4F17-9834-C609A82C2F45}" type="pres">
      <dgm:prSet presAssocID="{EE1ECE4C-9E41-4442-B675-CD8CBE4D4DF1}" presName="root" presStyleCnt="0"/>
      <dgm:spPr/>
    </dgm:pt>
    <dgm:pt modelId="{5B9E81B9-8A6F-4DBF-A576-4D3BBD523731}" type="pres">
      <dgm:prSet presAssocID="{EE1ECE4C-9E41-4442-B675-CD8CBE4D4DF1}" presName="rootComposite" presStyleCnt="0"/>
      <dgm:spPr/>
    </dgm:pt>
    <dgm:pt modelId="{CFE96247-8710-4A9D-AA53-837EF461D94D}" type="pres">
      <dgm:prSet presAssocID="{EE1ECE4C-9E41-4442-B675-CD8CBE4D4DF1}" presName="rootText" presStyleLbl="node1" presStyleIdx="4" presStyleCnt="5"/>
      <dgm:spPr/>
      <dgm:t>
        <a:bodyPr/>
        <a:lstStyle/>
        <a:p>
          <a:endParaRPr lang="en-US"/>
        </a:p>
      </dgm:t>
    </dgm:pt>
    <dgm:pt modelId="{89543AD6-B819-4AC8-BCC8-2D177FFF6F3D}" type="pres">
      <dgm:prSet presAssocID="{EE1ECE4C-9E41-4442-B675-CD8CBE4D4DF1}" presName="rootConnector" presStyleLbl="node1" presStyleIdx="4" presStyleCnt="5"/>
      <dgm:spPr/>
      <dgm:t>
        <a:bodyPr/>
        <a:lstStyle/>
        <a:p>
          <a:endParaRPr lang="en-US"/>
        </a:p>
      </dgm:t>
    </dgm:pt>
    <dgm:pt modelId="{A04D2DD5-6AC3-421F-8C1E-AF3A8ED8F665}" type="pres">
      <dgm:prSet presAssocID="{EE1ECE4C-9E41-4442-B675-CD8CBE4D4DF1}" presName="childShape" presStyleCnt="0"/>
      <dgm:spPr/>
    </dgm:pt>
    <dgm:pt modelId="{20319913-981E-48FA-B7F7-A9AE9673A0E5}" type="pres">
      <dgm:prSet presAssocID="{178CCC26-1F6B-42C6-8BFA-7DC245956BC0}" presName="Name13" presStyleLbl="parChTrans1D2" presStyleIdx="11" presStyleCnt="14"/>
      <dgm:spPr/>
      <dgm:t>
        <a:bodyPr/>
        <a:lstStyle/>
        <a:p>
          <a:endParaRPr lang="en-US"/>
        </a:p>
      </dgm:t>
    </dgm:pt>
    <dgm:pt modelId="{5D4DB079-B7B1-447C-BB6E-A030D3F8F32A}" type="pres">
      <dgm:prSet presAssocID="{06E1C4AE-7000-412B-B220-3983FD85B152}" presName="childText" presStyleLbl="bgAcc1" presStyleIdx="11" presStyleCnt="14">
        <dgm:presLayoutVars>
          <dgm:bulletEnabled val="1"/>
        </dgm:presLayoutVars>
      </dgm:prSet>
      <dgm:spPr/>
      <dgm:t>
        <a:bodyPr/>
        <a:lstStyle/>
        <a:p>
          <a:endParaRPr lang="en-US"/>
        </a:p>
      </dgm:t>
    </dgm:pt>
    <dgm:pt modelId="{C87B026A-EC85-44E8-8B59-5B3C4AD77562}" type="pres">
      <dgm:prSet presAssocID="{871D7C0F-9A6A-4183-986C-0D6609A348B0}" presName="Name13" presStyleLbl="parChTrans1D2" presStyleIdx="12" presStyleCnt="14"/>
      <dgm:spPr/>
      <dgm:t>
        <a:bodyPr/>
        <a:lstStyle/>
        <a:p>
          <a:endParaRPr lang="en-US"/>
        </a:p>
      </dgm:t>
    </dgm:pt>
    <dgm:pt modelId="{B204A221-5B75-42E9-992C-E83CA80B1C3A}" type="pres">
      <dgm:prSet presAssocID="{13608604-B2AC-4B2B-9E45-FA706A6AD943}" presName="childText" presStyleLbl="bgAcc1" presStyleIdx="12" presStyleCnt="14">
        <dgm:presLayoutVars>
          <dgm:bulletEnabled val="1"/>
        </dgm:presLayoutVars>
      </dgm:prSet>
      <dgm:spPr/>
      <dgm:t>
        <a:bodyPr/>
        <a:lstStyle/>
        <a:p>
          <a:endParaRPr lang="en-US"/>
        </a:p>
      </dgm:t>
    </dgm:pt>
    <dgm:pt modelId="{47977D5A-65AB-4D26-8246-556D461FA95E}" type="pres">
      <dgm:prSet presAssocID="{94842C92-7091-4AD4-B3A7-C2B7F5F2F6AB}" presName="Name13" presStyleLbl="parChTrans1D2" presStyleIdx="13" presStyleCnt="14"/>
      <dgm:spPr/>
      <dgm:t>
        <a:bodyPr/>
        <a:lstStyle/>
        <a:p>
          <a:endParaRPr lang="en-US"/>
        </a:p>
      </dgm:t>
    </dgm:pt>
    <dgm:pt modelId="{AFD6B77F-3798-45EE-86F5-9810546D26E9}" type="pres">
      <dgm:prSet presAssocID="{F1A1E69C-A19A-4A3F-AB96-BE7E555CFB32}" presName="childText" presStyleLbl="bgAcc1" presStyleIdx="13" presStyleCnt="14">
        <dgm:presLayoutVars>
          <dgm:bulletEnabled val="1"/>
        </dgm:presLayoutVars>
      </dgm:prSet>
      <dgm:spPr/>
      <dgm:t>
        <a:bodyPr/>
        <a:lstStyle/>
        <a:p>
          <a:endParaRPr lang="en-US"/>
        </a:p>
      </dgm:t>
    </dgm:pt>
  </dgm:ptLst>
  <dgm:cxnLst>
    <dgm:cxn modelId="{7FE56437-F33A-41D7-BAC3-242009E2AA6D}" srcId="{071E6E36-7687-4217-9112-9138CBD38B5F}" destId="{9514022B-58DD-44B2-8F4A-6CB8EB362615}" srcOrd="1" destOrd="0" parTransId="{D0CF78E7-97A5-4602-B66E-22E357EDC2EA}" sibTransId="{0A4AE1BF-4D15-42D3-BCE3-C928BBF6669F}"/>
    <dgm:cxn modelId="{489693C2-D08B-408E-A255-A8817579DC59}" srcId="{BEC57496-4741-4E57-A9D8-F3F5EE85E8CA}" destId="{4910229E-9EF1-48C4-88D6-A294C717BC4D}" srcOrd="1" destOrd="0" parTransId="{FBCD6130-4E2F-4EDF-9635-EF412D1A93D9}" sibTransId="{3D4A008D-AB3C-4042-9BC9-917969BF90A5}"/>
    <dgm:cxn modelId="{6C241A8D-E503-4A42-950E-1102AC964FC4}" srcId="{1DC1B6E4-2DD1-462C-AE85-64D1534E7B86}" destId="{C3E42DA0-AEEE-4F12-9181-92C7C5B65A99}" srcOrd="2" destOrd="0" parTransId="{A8D7B497-03F1-48DB-B6CE-5955E94E7BE7}" sibTransId="{E5F318AA-9A97-43E2-8E73-F49482EAFB69}"/>
    <dgm:cxn modelId="{942F94DF-DE66-4D03-A2F8-857AA6D861A0}" type="presOf" srcId="{BEC57496-4741-4E57-A9D8-F3F5EE85E8CA}" destId="{E6E90E73-5AE6-4217-9222-EE4C98695CBA}" srcOrd="1" destOrd="0" presId="urn:microsoft.com/office/officeart/2005/8/layout/hierarchy3"/>
    <dgm:cxn modelId="{1E7F2A20-A379-4D65-9A70-47416391A6F9}" type="presOf" srcId="{5EDB1AC4-62B6-4F44-BD10-A02232000FF0}" destId="{9A2A4F04-C57F-44D2-894D-3D9198B27137}" srcOrd="0" destOrd="0" presId="urn:microsoft.com/office/officeart/2005/8/layout/hierarchy3"/>
    <dgm:cxn modelId="{CE5F71F2-7DEF-4106-A2D6-70511F28927D}" type="presOf" srcId="{FBCD6130-4E2F-4EDF-9635-EF412D1A93D9}" destId="{03E5BFEF-ADC0-4E8B-AB92-6F30A9BF87AE}" srcOrd="0" destOrd="0" presId="urn:microsoft.com/office/officeart/2005/8/layout/hierarchy3"/>
    <dgm:cxn modelId="{B0CEAE08-31F7-4565-AE9F-5CD63FCC2BF4}" type="presOf" srcId="{871D7C0F-9A6A-4183-986C-0D6609A348B0}" destId="{C87B026A-EC85-44E8-8B59-5B3C4AD77562}" srcOrd="0" destOrd="0" presId="urn:microsoft.com/office/officeart/2005/8/layout/hierarchy3"/>
    <dgm:cxn modelId="{15BEDD5D-8084-4199-8A33-A4975532D647}" type="presOf" srcId="{94842C92-7091-4AD4-B3A7-C2B7F5F2F6AB}" destId="{47977D5A-65AB-4D26-8246-556D461FA95E}" srcOrd="0" destOrd="0" presId="urn:microsoft.com/office/officeart/2005/8/layout/hierarchy3"/>
    <dgm:cxn modelId="{CA78A0A0-3E3B-468B-904E-B8BEE0F2AA9A}" srcId="{071E6E36-7687-4217-9112-9138CBD38B5F}" destId="{9FF4D086-7D65-410B-A3E8-DFAC8FF01B0B}" srcOrd="0" destOrd="0" parTransId="{4CE81FF6-2E81-4859-B444-EC7737DF6669}" sibTransId="{0E6AC2B1-A072-424F-9158-2E39E46F7464}"/>
    <dgm:cxn modelId="{28857133-EA6F-410F-9EE5-009AEB7B9049}" srcId="{EE1ECE4C-9E41-4442-B675-CD8CBE4D4DF1}" destId="{F1A1E69C-A19A-4A3F-AB96-BE7E555CFB32}" srcOrd="2" destOrd="0" parTransId="{94842C92-7091-4AD4-B3A7-C2B7F5F2F6AB}" sibTransId="{BBA4FC2A-B50D-4AD3-B184-02A33D31331A}"/>
    <dgm:cxn modelId="{BE7F1021-E2DF-43FC-84D0-7A0B8CC6D1D1}" srcId="{C3E42DA0-AEEE-4F12-9181-92C7C5B65A99}" destId="{2752A751-9CB0-4695-A540-BE24B9A8E307}" srcOrd="1" destOrd="0" parTransId="{3CE1596F-4C12-47A4-A6E2-D5C53CD70538}" sibTransId="{FB8C4A80-59FB-43CD-BC8D-A2B71474AB5A}"/>
    <dgm:cxn modelId="{AFA945A2-20AE-40E6-BD40-F0A240D85977}" type="presOf" srcId="{2123B331-931A-4752-B7FA-E0D15DB90E65}" destId="{13DBCB24-76FB-4F7D-B39A-B4C3A4695099}" srcOrd="0" destOrd="0" presId="urn:microsoft.com/office/officeart/2005/8/layout/hierarchy3"/>
    <dgm:cxn modelId="{350F4184-0155-45C4-AA65-8E99B69B79DB}" type="presOf" srcId="{3292AA6E-E2E0-4AE9-B8EC-1D3FB12837C2}" destId="{D1AB86FA-0381-4569-8345-C812DCDA7AD6}" srcOrd="0" destOrd="0" presId="urn:microsoft.com/office/officeart/2005/8/layout/hierarchy3"/>
    <dgm:cxn modelId="{B754A586-7492-41CD-BA65-61D3F45A5C3C}" srcId="{A17EC29F-B81C-4926-B2DA-7E82277AC364}" destId="{FD1DE114-EBA6-4B0A-9039-1A2B4462CAFB}" srcOrd="0" destOrd="0" parTransId="{7D2C3F8B-FC4C-4DDD-9203-17E81037AFBB}" sibTransId="{9459D2BB-FA48-45FB-8117-64B7F9F919AE}"/>
    <dgm:cxn modelId="{EB77231A-4629-4B06-8D09-01B2A65A33D9}" type="presOf" srcId="{FD1DE114-EBA6-4B0A-9039-1A2B4462CAFB}" destId="{21103810-341C-4891-910A-5620606F63B3}" srcOrd="0" destOrd="0" presId="urn:microsoft.com/office/officeart/2005/8/layout/hierarchy3"/>
    <dgm:cxn modelId="{96CFA6A8-31B8-4AF2-8148-A2888B54F1D5}" type="presOf" srcId="{47D1029F-5898-4A01-BE33-21FCB535AEFD}" destId="{16D42D6B-2565-42C3-B655-B0BFE5B644A9}" srcOrd="0" destOrd="0" presId="urn:microsoft.com/office/officeart/2005/8/layout/hierarchy3"/>
    <dgm:cxn modelId="{18E6F21B-85BE-486A-8834-997E14B5C669}" type="presOf" srcId="{A17EC29F-B81C-4926-B2DA-7E82277AC364}" destId="{D33432D0-E98B-45DC-94CF-3D0F4F90CB4A}" srcOrd="0" destOrd="0" presId="urn:microsoft.com/office/officeart/2005/8/layout/hierarchy3"/>
    <dgm:cxn modelId="{72C4F5AA-2EF5-4C11-8627-718FE3D28698}" type="presOf" srcId="{4910229E-9EF1-48C4-88D6-A294C717BC4D}" destId="{869D0FAA-67DD-4780-A8AE-9CAF670CECED}" srcOrd="0" destOrd="0" presId="urn:microsoft.com/office/officeart/2005/8/layout/hierarchy3"/>
    <dgm:cxn modelId="{EB7CE0B0-BEC3-493F-B52C-D9A9E0E446CD}" type="presOf" srcId="{1DC1B6E4-2DD1-462C-AE85-64D1534E7B86}" destId="{764B91FA-A327-4D09-8CAF-1148611D761E}" srcOrd="0" destOrd="0" presId="urn:microsoft.com/office/officeart/2005/8/layout/hierarchy3"/>
    <dgm:cxn modelId="{30BCA6C1-B5C5-4F9C-B8DC-07937ED4888D}" srcId="{A17EC29F-B81C-4926-B2DA-7E82277AC364}" destId="{47D1029F-5898-4A01-BE33-21FCB535AEFD}" srcOrd="2" destOrd="0" parTransId="{6500532C-41D3-42F4-9C00-9FFC69F2AEA9}" sibTransId="{BCA87D45-73D7-457E-A14B-AFD57FEEB96B}"/>
    <dgm:cxn modelId="{621E87D9-B903-4655-829A-98B8C57F0196}" type="presOf" srcId="{EE1ECE4C-9E41-4442-B675-CD8CBE4D4DF1}" destId="{CFE96247-8710-4A9D-AA53-837EF461D94D}" srcOrd="0" destOrd="0" presId="urn:microsoft.com/office/officeart/2005/8/layout/hierarchy3"/>
    <dgm:cxn modelId="{152F49A4-AE39-48A5-940D-051FD9EF2BBA}" srcId="{EE1ECE4C-9E41-4442-B675-CD8CBE4D4DF1}" destId="{13608604-B2AC-4B2B-9E45-FA706A6AD943}" srcOrd="1" destOrd="0" parTransId="{871D7C0F-9A6A-4183-986C-0D6609A348B0}" sibTransId="{D1896D2E-0E33-4357-8652-DEC83ED3ED72}"/>
    <dgm:cxn modelId="{C605AE16-0CEB-44A5-BFFF-5E5158287AD1}" type="presOf" srcId="{3CE1596F-4C12-47A4-A6E2-D5C53CD70538}" destId="{C2112C91-9169-46CF-8A76-FBAB8EF37A6B}" srcOrd="0" destOrd="0" presId="urn:microsoft.com/office/officeart/2005/8/layout/hierarchy3"/>
    <dgm:cxn modelId="{A8D61951-E8BE-4888-8D7F-490564E77B5F}" type="presOf" srcId="{A17EC29F-B81C-4926-B2DA-7E82277AC364}" destId="{CA5DD0EC-D63A-4D51-A726-A2B067EDF56A}" srcOrd="1" destOrd="0" presId="urn:microsoft.com/office/officeart/2005/8/layout/hierarchy3"/>
    <dgm:cxn modelId="{5EBA30D5-12D7-4A08-BDA5-EC10119CC99B}" type="presOf" srcId="{6500532C-41D3-42F4-9C00-9FFC69F2AEA9}" destId="{32CB222F-ADCC-447D-BA2E-5F37C946FEB4}" srcOrd="0" destOrd="0" presId="urn:microsoft.com/office/officeart/2005/8/layout/hierarchy3"/>
    <dgm:cxn modelId="{D2566AF7-49EB-44D4-B6C3-18D97B75EB84}" srcId="{A17EC29F-B81C-4926-B2DA-7E82277AC364}" destId="{ADB6FF9E-1115-44DD-BA1D-FB5C9F222A0F}" srcOrd="1" destOrd="0" parTransId="{5EDB1AC4-62B6-4F44-BD10-A02232000FF0}" sibTransId="{540F6890-5ABE-4A7F-90AD-43E5D393411E}"/>
    <dgm:cxn modelId="{A8602FC6-7364-41AE-B5DD-13E77ACB80CB}" type="presOf" srcId="{178CCC26-1F6B-42C6-8BFA-7DC245956BC0}" destId="{20319913-981E-48FA-B7F7-A9AE9673A0E5}" srcOrd="0" destOrd="0" presId="urn:microsoft.com/office/officeart/2005/8/layout/hierarchy3"/>
    <dgm:cxn modelId="{97275835-1944-437B-A749-A96CCDBF6171}" type="presOf" srcId="{4CE81FF6-2E81-4859-B444-EC7737DF6669}" destId="{C6D9D697-DD3E-4EE4-8C9A-F33FCD3C0E83}" srcOrd="0" destOrd="0" presId="urn:microsoft.com/office/officeart/2005/8/layout/hierarchy3"/>
    <dgm:cxn modelId="{85F9B50F-415E-49A3-BB9D-778C91F7586F}" type="presOf" srcId="{7D2C3F8B-FC4C-4DDD-9203-17E81037AFBB}" destId="{63FB6120-43B5-4587-8C43-7CF9F8BFC637}" srcOrd="0" destOrd="0" presId="urn:microsoft.com/office/officeart/2005/8/layout/hierarchy3"/>
    <dgm:cxn modelId="{5BF06A0F-D9E7-4693-B4D4-137FC7A28A8E}" type="presOf" srcId="{2895FF98-DC95-452D-99A0-35DE1FAD7564}" destId="{F48A1A67-3A74-416F-890F-BB0E86A581DB}" srcOrd="0" destOrd="0" presId="urn:microsoft.com/office/officeart/2005/8/layout/hierarchy3"/>
    <dgm:cxn modelId="{D82010A6-3A4B-49EC-8500-DC9B03BB7430}" srcId="{1DC1B6E4-2DD1-462C-AE85-64D1534E7B86}" destId="{A17EC29F-B81C-4926-B2DA-7E82277AC364}" srcOrd="1" destOrd="0" parTransId="{C52EB8A9-2B07-42B9-BE3A-DC8A4507E954}" sibTransId="{E6AEC5D2-886B-41EE-8565-260170607068}"/>
    <dgm:cxn modelId="{71BF4BD4-CC93-435F-982A-2B10E2F0D0C9}" srcId="{1DC1B6E4-2DD1-462C-AE85-64D1534E7B86}" destId="{071E6E36-7687-4217-9112-9138CBD38B5F}" srcOrd="3" destOrd="0" parTransId="{0558514E-F407-4C7E-AD81-07297E7773E0}" sibTransId="{CD42F60A-6061-4660-80E2-8EF1B310F0D8}"/>
    <dgm:cxn modelId="{63C410FA-486B-4883-9DF1-1F8488C2674C}" srcId="{C3E42DA0-AEEE-4F12-9181-92C7C5B65A99}" destId="{F96334F7-4665-4481-84D3-50ACCCA52E68}" srcOrd="0" destOrd="0" parTransId="{2895FF98-DC95-452D-99A0-35DE1FAD7564}" sibTransId="{D82F2CA7-8E22-4399-AE28-0F90C1D6B5FA}"/>
    <dgm:cxn modelId="{4FEE28E0-66BE-4A18-8681-1E3BB7BEAC51}" type="presOf" srcId="{2752A751-9CB0-4695-A540-BE24B9A8E307}" destId="{7469B8E7-7729-45A8-A1E9-FF7990F1ABC9}" srcOrd="0" destOrd="0" presId="urn:microsoft.com/office/officeart/2005/8/layout/hierarchy3"/>
    <dgm:cxn modelId="{6D7C000A-934C-46B6-9970-612B99DB9817}" type="presOf" srcId="{BEC57496-4741-4E57-A9D8-F3F5EE85E8CA}" destId="{40678507-756B-40D5-8ACD-06F5636A9CC6}" srcOrd="0" destOrd="0" presId="urn:microsoft.com/office/officeart/2005/8/layout/hierarchy3"/>
    <dgm:cxn modelId="{7393AF5F-8C77-497F-9D06-7A6864225032}" srcId="{C3E42DA0-AEEE-4F12-9181-92C7C5B65A99}" destId="{2123B331-931A-4752-B7FA-E0D15DB90E65}" srcOrd="2" destOrd="0" parTransId="{23E51A8F-8556-410E-A28F-A1C9572871C7}" sibTransId="{36DA0CC1-BAAA-42F2-999F-AC88B8C7E128}"/>
    <dgm:cxn modelId="{B876A16E-4DD6-4CA7-B41F-1041B85DA018}" type="presOf" srcId="{23E51A8F-8556-410E-A28F-A1C9572871C7}" destId="{4C55AE38-9757-487B-A15B-A97C3EB29EAE}" srcOrd="0" destOrd="0" presId="urn:microsoft.com/office/officeart/2005/8/layout/hierarchy3"/>
    <dgm:cxn modelId="{9AF6EADA-120A-457A-B6B8-B98FDCCD11F5}" type="presOf" srcId="{9FF4D086-7D65-410B-A3E8-DFAC8FF01B0B}" destId="{F698CC50-9E6C-484A-A76E-770096E8C040}" srcOrd="0" destOrd="0" presId="urn:microsoft.com/office/officeart/2005/8/layout/hierarchy3"/>
    <dgm:cxn modelId="{12CE9E11-395A-4C37-AA87-8D68FF0D47CE}" type="presOf" srcId="{C3E42DA0-AEEE-4F12-9181-92C7C5B65A99}" destId="{61723E42-807E-4271-A778-B9325F7C7B57}" srcOrd="0" destOrd="0" presId="urn:microsoft.com/office/officeart/2005/8/layout/hierarchy3"/>
    <dgm:cxn modelId="{5FE94BF2-F709-4F33-999E-0E9028B3D95A}" type="presOf" srcId="{F1A1E69C-A19A-4A3F-AB96-BE7E555CFB32}" destId="{AFD6B77F-3798-45EE-86F5-9810546D26E9}" srcOrd="0" destOrd="0" presId="urn:microsoft.com/office/officeart/2005/8/layout/hierarchy3"/>
    <dgm:cxn modelId="{9673D999-A504-4B69-A2AE-E191B40FCBB4}" srcId="{BEC57496-4741-4E57-A9D8-F3F5EE85E8CA}" destId="{3292AA6E-E2E0-4AE9-B8EC-1D3FB12837C2}" srcOrd="0" destOrd="0" parTransId="{85852E1C-6402-4FBD-9CFC-8C72746238A0}" sibTransId="{BD4521DE-CD0D-4928-8499-BEDAA2A27335}"/>
    <dgm:cxn modelId="{2651765D-82D2-4F4B-9638-09AC337D0822}" type="presOf" srcId="{D0CF78E7-97A5-4602-B66E-22E357EDC2EA}" destId="{F423AAC5-A7C7-442F-A72C-981404E84CDC}" srcOrd="0" destOrd="0" presId="urn:microsoft.com/office/officeart/2005/8/layout/hierarchy3"/>
    <dgm:cxn modelId="{A79948E4-415F-4AC3-9CF0-EAB81E462142}" type="presOf" srcId="{F96334F7-4665-4481-84D3-50ACCCA52E68}" destId="{D6F8FEE9-722D-4F47-B629-830B500B650B}" srcOrd="0" destOrd="0" presId="urn:microsoft.com/office/officeart/2005/8/layout/hierarchy3"/>
    <dgm:cxn modelId="{0A4C8985-9E75-467C-BD17-1F2135277BFA}" type="presOf" srcId="{EE1ECE4C-9E41-4442-B675-CD8CBE4D4DF1}" destId="{89543AD6-B819-4AC8-BCC8-2D177FFF6F3D}" srcOrd="1" destOrd="0" presId="urn:microsoft.com/office/officeart/2005/8/layout/hierarchy3"/>
    <dgm:cxn modelId="{A7F1CE62-7036-43E7-ABA8-416DD65FDE96}" type="presOf" srcId="{C3E42DA0-AEEE-4F12-9181-92C7C5B65A99}" destId="{D0E1CD9C-9793-4912-B2F6-0A6EC963A09C}" srcOrd="1" destOrd="0" presId="urn:microsoft.com/office/officeart/2005/8/layout/hierarchy3"/>
    <dgm:cxn modelId="{EEB6DCC6-C105-4E84-A78C-FDE5AD12B313}" type="presOf" srcId="{85852E1C-6402-4FBD-9CFC-8C72746238A0}" destId="{C9D399DA-DE41-4DF7-AB3C-DABB2F08594F}" srcOrd="0" destOrd="0" presId="urn:microsoft.com/office/officeart/2005/8/layout/hierarchy3"/>
    <dgm:cxn modelId="{A3243684-E94D-45DC-825E-01E79A257B6E}" srcId="{EE1ECE4C-9E41-4442-B675-CD8CBE4D4DF1}" destId="{06E1C4AE-7000-412B-B220-3983FD85B152}" srcOrd="0" destOrd="0" parTransId="{178CCC26-1F6B-42C6-8BFA-7DC245956BC0}" sibTransId="{940D832F-6241-43C3-9B5B-723EC1E8A8D9}"/>
    <dgm:cxn modelId="{9F090340-44E4-4AC1-A059-9447C75E5E45}" type="presOf" srcId="{071E6E36-7687-4217-9112-9138CBD38B5F}" destId="{8A93818E-8DA9-48B7-95CF-95D8FB3F26E0}" srcOrd="0" destOrd="0" presId="urn:microsoft.com/office/officeart/2005/8/layout/hierarchy3"/>
    <dgm:cxn modelId="{7520B8DD-0014-4AE6-9978-BB676AC459C8}" type="presOf" srcId="{60B5BAFC-79D4-41B1-A3D6-387A0C7F5F9B}" destId="{92E08031-9F05-46A3-8206-7699DCDE8CA2}" srcOrd="0" destOrd="0" presId="urn:microsoft.com/office/officeart/2005/8/layout/hierarchy3"/>
    <dgm:cxn modelId="{3DB253FD-0E58-4985-A391-0178580B20FC}" type="presOf" srcId="{071E6E36-7687-4217-9112-9138CBD38B5F}" destId="{EE2AB225-1FD4-42E9-B66C-2B985756F02D}" srcOrd="1" destOrd="0" presId="urn:microsoft.com/office/officeart/2005/8/layout/hierarchy3"/>
    <dgm:cxn modelId="{ABB5A82E-D699-4BA0-9574-D3EB03CA68E2}" type="presOf" srcId="{3B807DDE-F5D6-4910-A57B-424AD352A7B7}" destId="{EEF141A1-D7C1-4FE2-A0F3-0CF20F927DB2}" srcOrd="0" destOrd="0" presId="urn:microsoft.com/office/officeart/2005/8/layout/hierarchy3"/>
    <dgm:cxn modelId="{DE4BF6DB-A371-4EE3-85BE-53DCF24FAA7C}" type="presOf" srcId="{06E1C4AE-7000-412B-B220-3983FD85B152}" destId="{5D4DB079-B7B1-447C-BB6E-A030D3F8F32A}" srcOrd="0" destOrd="0" presId="urn:microsoft.com/office/officeart/2005/8/layout/hierarchy3"/>
    <dgm:cxn modelId="{B7CEC8B2-0DEA-45D3-8913-A414E0608076}" srcId="{1DC1B6E4-2DD1-462C-AE85-64D1534E7B86}" destId="{EE1ECE4C-9E41-4442-B675-CD8CBE4D4DF1}" srcOrd="4" destOrd="0" parTransId="{BD52EB86-7A75-4981-915A-2F78B6E4B598}" sibTransId="{7948302E-AAAA-4523-BBF6-1A773BBB3039}"/>
    <dgm:cxn modelId="{19588E93-36CD-4B10-9DCA-D3AB723BA808}" srcId="{A17EC29F-B81C-4926-B2DA-7E82277AC364}" destId="{3B807DDE-F5D6-4910-A57B-424AD352A7B7}" srcOrd="3" destOrd="0" parTransId="{60B5BAFC-79D4-41B1-A3D6-387A0C7F5F9B}" sibTransId="{FEDB4896-F991-40DB-AB4D-0383BBB09CBC}"/>
    <dgm:cxn modelId="{FE2F22F0-0EE6-4ECB-8CFF-E395A05F5558}" type="presOf" srcId="{9514022B-58DD-44B2-8F4A-6CB8EB362615}" destId="{91A515B8-0732-4CAF-A746-411A398950AF}" srcOrd="0" destOrd="0" presId="urn:microsoft.com/office/officeart/2005/8/layout/hierarchy3"/>
    <dgm:cxn modelId="{24529883-7848-41BF-A07D-1EDA7A039E5C}" type="presOf" srcId="{ADB6FF9E-1115-44DD-BA1D-FB5C9F222A0F}" destId="{8C7FF95B-BDAC-4480-AF8E-E0470E0DC1FD}" srcOrd="0" destOrd="0" presId="urn:microsoft.com/office/officeart/2005/8/layout/hierarchy3"/>
    <dgm:cxn modelId="{3B66B443-FBB9-4EE6-A883-01C26E022F07}" type="presOf" srcId="{13608604-B2AC-4B2B-9E45-FA706A6AD943}" destId="{B204A221-5B75-42E9-992C-E83CA80B1C3A}" srcOrd="0" destOrd="0" presId="urn:microsoft.com/office/officeart/2005/8/layout/hierarchy3"/>
    <dgm:cxn modelId="{95D5548F-DA2A-43B3-85CF-C25B29C9C32E}" srcId="{1DC1B6E4-2DD1-462C-AE85-64D1534E7B86}" destId="{BEC57496-4741-4E57-A9D8-F3F5EE85E8CA}" srcOrd="0" destOrd="0" parTransId="{68A4363C-6936-4CFE-B934-660952A2CD0C}" sibTransId="{7F030B76-EF7C-4B74-B173-C310B1E50086}"/>
    <dgm:cxn modelId="{AFD5073A-5924-4853-AF12-39D52E609339}" type="presParOf" srcId="{764B91FA-A327-4D09-8CAF-1148611D761E}" destId="{3C98B199-04CF-4B91-941C-2D6249DCD028}" srcOrd="0" destOrd="0" presId="urn:microsoft.com/office/officeart/2005/8/layout/hierarchy3"/>
    <dgm:cxn modelId="{BC4218D9-DEF4-415D-BE0B-F33008D80F9E}" type="presParOf" srcId="{3C98B199-04CF-4B91-941C-2D6249DCD028}" destId="{323977F5-0AEF-4430-A949-48A6E6F1C9FE}" srcOrd="0" destOrd="0" presId="urn:microsoft.com/office/officeart/2005/8/layout/hierarchy3"/>
    <dgm:cxn modelId="{E0ACE77D-6B1B-4E0B-A44D-AE9BC44A5BA9}" type="presParOf" srcId="{323977F5-0AEF-4430-A949-48A6E6F1C9FE}" destId="{40678507-756B-40D5-8ACD-06F5636A9CC6}" srcOrd="0" destOrd="0" presId="urn:microsoft.com/office/officeart/2005/8/layout/hierarchy3"/>
    <dgm:cxn modelId="{F669703E-9BA5-4556-84F8-F90E1748CB87}" type="presParOf" srcId="{323977F5-0AEF-4430-A949-48A6E6F1C9FE}" destId="{E6E90E73-5AE6-4217-9222-EE4C98695CBA}" srcOrd="1" destOrd="0" presId="urn:microsoft.com/office/officeart/2005/8/layout/hierarchy3"/>
    <dgm:cxn modelId="{156EE3A0-A57A-422A-8BDA-33E662AAFB89}" type="presParOf" srcId="{3C98B199-04CF-4B91-941C-2D6249DCD028}" destId="{F24859C6-E986-4E87-90FA-EEDF5A99D3B9}" srcOrd="1" destOrd="0" presId="urn:microsoft.com/office/officeart/2005/8/layout/hierarchy3"/>
    <dgm:cxn modelId="{0214E3E5-7CB1-4986-BDD1-8A5A38ECF046}" type="presParOf" srcId="{F24859C6-E986-4E87-90FA-EEDF5A99D3B9}" destId="{C9D399DA-DE41-4DF7-AB3C-DABB2F08594F}" srcOrd="0" destOrd="0" presId="urn:microsoft.com/office/officeart/2005/8/layout/hierarchy3"/>
    <dgm:cxn modelId="{33611054-33E9-44A8-A1E9-D3FA675E4AC0}" type="presParOf" srcId="{F24859C6-E986-4E87-90FA-EEDF5A99D3B9}" destId="{D1AB86FA-0381-4569-8345-C812DCDA7AD6}" srcOrd="1" destOrd="0" presId="urn:microsoft.com/office/officeart/2005/8/layout/hierarchy3"/>
    <dgm:cxn modelId="{E4A5D5FE-FB9B-471D-AA60-D9CBAD98B050}" type="presParOf" srcId="{F24859C6-E986-4E87-90FA-EEDF5A99D3B9}" destId="{03E5BFEF-ADC0-4E8B-AB92-6F30A9BF87AE}" srcOrd="2" destOrd="0" presId="urn:microsoft.com/office/officeart/2005/8/layout/hierarchy3"/>
    <dgm:cxn modelId="{50F8FCD1-1BA7-46C7-9431-C07168E6BD29}" type="presParOf" srcId="{F24859C6-E986-4E87-90FA-EEDF5A99D3B9}" destId="{869D0FAA-67DD-4780-A8AE-9CAF670CECED}" srcOrd="3" destOrd="0" presId="urn:microsoft.com/office/officeart/2005/8/layout/hierarchy3"/>
    <dgm:cxn modelId="{F06F28B6-0385-44F1-AE71-8F3D031200B6}" type="presParOf" srcId="{764B91FA-A327-4D09-8CAF-1148611D761E}" destId="{DBD68C5E-3640-4944-93DB-D975B668C46E}" srcOrd="1" destOrd="0" presId="urn:microsoft.com/office/officeart/2005/8/layout/hierarchy3"/>
    <dgm:cxn modelId="{1DF1BE04-8FBF-458D-85F7-2C0870B9FAD2}" type="presParOf" srcId="{DBD68C5E-3640-4944-93DB-D975B668C46E}" destId="{C79B0EB9-5608-4B1C-92F7-3EC517C7AF1C}" srcOrd="0" destOrd="0" presId="urn:microsoft.com/office/officeart/2005/8/layout/hierarchy3"/>
    <dgm:cxn modelId="{9AF3D5CD-097A-4BA3-B9E2-35ECBF1F6964}" type="presParOf" srcId="{C79B0EB9-5608-4B1C-92F7-3EC517C7AF1C}" destId="{D33432D0-E98B-45DC-94CF-3D0F4F90CB4A}" srcOrd="0" destOrd="0" presId="urn:microsoft.com/office/officeart/2005/8/layout/hierarchy3"/>
    <dgm:cxn modelId="{AF21CFDE-4DFE-4911-88A5-E45DA1492769}" type="presParOf" srcId="{C79B0EB9-5608-4B1C-92F7-3EC517C7AF1C}" destId="{CA5DD0EC-D63A-4D51-A726-A2B067EDF56A}" srcOrd="1" destOrd="0" presId="urn:microsoft.com/office/officeart/2005/8/layout/hierarchy3"/>
    <dgm:cxn modelId="{CB3CF88B-D093-4E6B-BB5B-80688B4BD110}" type="presParOf" srcId="{DBD68C5E-3640-4944-93DB-D975B668C46E}" destId="{129D866D-8876-44B9-B785-740B35C83D3C}" srcOrd="1" destOrd="0" presId="urn:microsoft.com/office/officeart/2005/8/layout/hierarchy3"/>
    <dgm:cxn modelId="{12629B32-7ED9-45A1-80F4-589683892035}" type="presParOf" srcId="{129D866D-8876-44B9-B785-740B35C83D3C}" destId="{63FB6120-43B5-4587-8C43-7CF9F8BFC637}" srcOrd="0" destOrd="0" presId="urn:microsoft.com/office/officeart/2005/8/layout/hierarchy3"/>
    <dgm:cxn modelId="{E3AB7D89-1DD8-4E77-84E6-E5438CB69293}" type="presParOf" srcId="{129D866D-8876-44B9-B785-740B35C83D3C}" destId="{21103810-341C-4891-910A-5620606F63B3}" srcOrd="1" destOrd="0" presId="urn:microsoft.com/office/officeart/2005/8/layout/hierarchy3"/>
    <dgm:cxn modelId="{5F5B5640-FAD9-48AD-A23B-C9343323B875}" type="presParOf" srcId="{129D866D-8876-44B9-B785-740B35C83D3C}" destId="{9A2A4F04-C57F-44D2-894D-3D9198B27137}" srcOrd="2" destOrd="0" presId="urn:microsoft.com/office/officeart/2005/8/layout/hierarchy3"/>
    <dgm:cxn modelId="{2C244C88-AA63-46F2-A860-7AB2BB32109A}" type="presParOf" srcId="{129D866D-8876-44B9-B785-740B35C83D3C}" destId="{8C7FF95B-BDAC-4480-AF8E-E0470E0DC1FD}" srcOrd="3" destOrd="0" presId="urn:microsoft.com/office/officeart/2005/8/layout/hierarchy3"/>
    <dgm:cxn modelId="{4626E94E-8EB3-4A3E-AFDB-DD7C35291240}" type="presParOf" srcId="{129D866D-8876-44B9-B785-740B35C83D3C}" destId="{32CB222F-ADCC-447D-BA2E-5F37C946FEB4}" srcOrd="4" destOrd="0" presId="urn:microsoft.com/office/officeart/2005/8/layout/hierarchy3"/>
    <dgm:cxn modelId="{C33EFE08-4D6D-4413-8EB2-41742946F05B}" type="presParOf" srcId="{129D866D-8876-44B9-B785-740B35C83D3C}" destId="{16D42D6B-2565-42C3-B655-B0BFE5B644A9}" srcOrd="5" destOrd="0" presId="urn:microsoft.com/office/officeart/2005/8/layout/hierarchy3"/>
    <dgm:cxn modelId="{6412495D-9921-4CF7-8AB5-395DA59D3ADB}" type="presParOf" srcId="{129D866D-8876-44B9-B785-740B35C83D3C}" destId="{92E08031-9F05-46A3-8206-7699DCDE8CA2}" srcOrd="6" destOrd="0" presId="urn:microsoft.com/office/officeart/2005/8/layout/hierarchy3"/>
    <dgm:cxn modelId="{59CD2954-57A3-46EC-8A98-AC89403D3C43}" type="presParOf" srcId="{129D866D-8876-44B9-B785-740B35C83D3C}" destId="{EEF141A1-D7C1-4FE2-A0F3-0CF20F927DB2}" srcOrd="7" destOrd="0" presId="urn:microsoft.com/office/officeart/2005/8/layout/hierarchy3"/>
    <dgm:cxn modelId="{58533403-06DE-42DF-9626-BA65ED959E3D}" type="presParOf" srcId="{764B91FA-A327-4D09-8CAF-1148611D761E}" destId="{64C5ECD9-8C22-4B51-AAA7-5516D6F09FCB}" srcOrd="2" destOrd="0" presId="urn:microsoft.com/office/officeart/2005/8/layout/hierarchy3"/>
    <dgm:cxn modelId="{95310F7B-161E-4ECB-AED6-A7BB7D89C57D}" type="presParOf" srcId="{64C5ECD9-8C22-4B51-AAA7-5516D6F09FCB}" destId="{4AA0C677-6DD4-4F43-9BFD-ACC4D6A8DE44}" srcOrd="0" destOrd="0" presId="urn:microsoft.com/office/officeart/2005/8/layout/hierarchy3"/>
    <dgm:cxn modelId="{BD7408B5-91A0-4A59-8A91-001C387A1821}" type="presParOf" srcId="{4AA0C677-6DD4-4F43-9BFD-ACC4D6A8DE44}" destId="{61723E42-807E-4271-A778-B9325F7C7B57}" srcOrd="0" destOrd="0" presId="urn:microsoft.com/office/officeart/2005/8/layout/hierarchy3"/>
    <dgm:cxn modelId="{A9A687BD-2BE6-4260-9D7F-9444E835E5CC}" type="presParOf" srcId="{4AA0C677-6DD4-4F43-9BFD-ACC4D6A8DE44}" destId="{D0E1CD9C-9793-4912-B2F6-0A6EC963A09C}" srcOrd="1" destOrd="0" presId="urn:microsoft.com/office/officeart/2005/8/layout/hierarchy3"/>
    <dgm:cxn modelId="{8661CDA7-5030-449A-B386-5F3A0AACADB6}" type="presParOf" srcId="{64C5ECD9-8C22-4B51-AAA7-5516D6F09FCB}" destId="{10DF5DF8-C7BB-4A12-BF7B-1E813D7B498B}" srcOrd="1" destOrd="0" presId="urn:microsoft.com/office/officeart/2005/8/layout/hierarchy3"/>
    <dgm:cxn modelId="{C6860512-3D6B-45D7-BFB0-468222080557}" type="presParOf" srcId="{10DF5DF8-C7BB-4A12-BF7B-1E813D7B498B}" destId="{F48A1A67-3A74-416F-890F-BB0E86A581DB}" srcOrd="0" destOrd="0" presId="urn:microsoft.com/office/officeart/2005/8/layout/hierarchy3"/>
    <dgm:cxn modelId="{DE221715-73B1-4237-BE8B-BBDEA5CE28AE}" type="presParOf" srcId="{10DF5DF8-C7BB-4A12-BF7B-1E813D7B498B}" destId="{D6F8FEE9-722D-4F47-B629-830B500B650B}" srcOrd="1" destOrd="0" presId="urn:microsoft.com/office/officeart/2005/8/layout/hierarchy3"/>
    <dgm:cxn modelId="{23CCCCEE-4249-4452-A250-7B86CC7E9795}" type="presParOf" srcId="{10DF5DF8-C7BB-4A12-BF7B-1E813D7B498B}" destId="{C2112C91-9169-46CF-8A76-FBAB8EF37A6B}" srcOrd="2" destOrd="0" presId="urn:microsoft.com/office/officeart/2005/8/layout/hierarchy3"/>
    <dgm:cxn modelId="{1CD22DF0-E880-4912-8DF1-D824BAF1632D}" type="presParOf" srcId="{10DF5DF8-C7BB-4A12-BF7B-1E813D7B498B}" destId="{7469B8E7-7729-45A8-A1E9-FF7990F1ABC9}" srcOrd="3" destOrd="0" presId="urn:microsoft.com/office/officeart/2005/8/layout/hierarchy3"/>
    <dgm:cxn modelId="{596D3CB7-FC22-41AE-BFE8-774E2F6F5E06}" type="presParOf" srcId="{10DF5DF8-C7BB-4A12-BF7B-1E813D7B498B}" destId="{4C55AE38-9757-487B-A15B-A97C3EB29EAE}" srcOrd="4" destOrd="0" presId="urn:microsoft.com/office/officeart/2005/8/layout/hierarchy3"/>
    <dgm:cxn modelId="{EB02B929-7846-4C5C-B1B5-7AB54D5CA47D}" type="presParOf" srcId="{10DF5DF8-C7BB-4A12-BF7B-1E813D7B498B}" destId="{13DBCB24-76FB-4F7D-B39A-B4C3A4695099}" srcOrd="5" destOrd="0" presId="urn:microsoft.com/office/officeart/2005/8/layout/hierarchy3"/>
    <dgm:cxn modelId="{7EC4DFBD-A775-4A1A-A63C-19A638847069}" type="presParOf" srcId="{764B91FA-A327-4D09-8CAF-1148611D761E}" destId="{346C6FC1-CFBB-458B-BCF9-320F53D29C59}" srcOrd="3" destOrd="0" presId="urn:microsoft.com/office/officeart/2005/8/layout/hierarchy3"/>
    <dgm:cxn modelId="{C271C8C1-471E-48C6-810C-D6FD01A5DC0C}" type="presParOf" srcId="{346C6FC1-CFBB-458B-BCF9-320F53D29C59}" destId="{57EB0317-D48C-4CEA-9B51-28959EF7C3B6}" srcOrd="0" destOrd="0" presId="urn:microsoft.com/office/officeart/2005/8/layout/hierarchy3"/>
    <dgm:cxn modelId="{9B6F0F4F-D159-4970-A667-54FB4D4B02BE}" type="presParOf" srcId="{57EB0317-D48C-4CEA-9B51-28959EF7C3B6}" destId="{8A93818E-8DA9-48B7-95CF-95D8FB3F26E0}" srcOrd="0" destOrd="0" presId="urn:microsoft.com/office/officeart/2005/8/layout/hierarchy3"/>
    <dgm:cxn modelId="{4235568E-79CD-489A-A581-0829743705F8}" type="presParOf" srcId="{57EB0317-D48C-4CEA-9B51-28959EF7C3B6}" destId="{EE2AB225-1FD4-42E9-B66C-2B985756F02D}" srcOrd="1" destOrd="0" presId="urn:microsoft.com/office/officeart/2005/8/layout/hierarchy3"/>
    <dgm:cxn modelId="{D7FFF204-A49D-481E-8182-0FC2EC3A461C}" type="presParOf" srcId="{346C6FC1-CFBB-458B-BCF9-320F53D29C59}" destId="{59C1FC46-56F1-45F2-A048-F547D33A25D1}" srcOrd="1" destOrd="0" presId="urn:microsoft.com/office/officeart/2005/8/layout/hierarchy3"/>
    <dgm:cxn modelId="{BA4C575F-CC88-4496-83D7-3AA8B3D3954D}" type="presParOf" srcId="{59C1FC46-56F1-45F2-A048-F547D33A25D1}" destId="{C6D9D697-DD3E-4EE4-8C9A-F33FCD3C0E83}" srcOrd="0" destOrd="0" presId="urn:microsoft.com/office/officeart/2005/8/layout/hierarchy3"/>
    <dgm:cxn modelId="{F04A7CEB-2A3B-4C2D-B6B7-B3BF7B412BE7}" type="presParOf" srcId="{59C1FC46-56F1-45F2-A048-F547D33A25D1}" destId="{F698CC50-9E6C-484A-A76E-770096E8C040}" srcOrd="1" destOrd="0" presId="urn:microsoft.com/office/officeart/2005/8/layout/hierarchy3"/>
    <dgm:cxn modelId="{3E84F0EE-D743-46CA-A508-9762346093F1}" type="presParOf" srcId="{59C1FC46-56F1-45F2-A048-F547D33A25D1}" destId="{F423AAC5-A7C7-442F-A72C-981404E84CDC}" srcOrd="2" destOrd="0" presId="urn:microsoft.com/office/officeart/2005/8/layout/hierarchy3"/>
    <dgm:cxn modelId="{206750AE-5212-4A8B-B79E-2E14BE20663C}" type="presParOf" srcId="{59C1FC46-56F1-45F2-A048-F547D33A25D1}" destId="{91A515B8-0732-4CAF-A746-411A398950AF}" srcOrd="3" destOrd="0" presId="urn:microsoft.com/office/officeart/2005/8/layout/hierarchy3"/>
    <dgm:cxn modelId="{30A4B603-1B5D-4876-9BFE-7C9BBA88A4D6}" type="presParOf" srcId="{764B91FA-A327-4D09-8CAF-1148611D761E}" destId="{BFB8F1A5-D9DC-4F17-9834-C609A82C2F45}" srcOrd="4" destOrd="0" presId="urn:microsoft.com/office/officeart/2005/8/layout/hierarchy3"/>
    <dgm:cxn modelId="{D551829A-B0E5-418D-9FC9-98D4C32990E8}" type="presParOf" srcId="{BFB8F1A5-D9DC-4F17-9834-C609A82C2F45}" destId="{5B9E81B9-8A6F-4DBF-A576-4D3BBD523731}" srcOrd="0" destOrd="0" presId="urn:microsoft.com/office/officeart/2005/8/layout/hierarchy3"/>
    <dgm:cxn modelId="{7DD56977-37C9-49A3-A312-AD1D36E01DF5}" type="presParOf" srcId="{5B9E81B9-8A6F-4DBF-A576-4D3BBD523731}" destId="{CFE96247-8710-4A9D-AA53-837EF461D94D}" srcOrd="0" destOrd="0" presId="urn:microsoft.com/office/officeart/2005/8/layout/hierarchy3"/>
    <dgm:cxn modelId="{7E5CB49F-0DEF-402D-A1A5-6CA6FF01FAA2}" type="presParOf" srcId="{5B9E81B9-8A6F-4DBF-A576-4D3BBD523731}" destId="{89543AD6-B819-4AC8-BCC8-2D177FFF6F3D}" srcOrd="1" destOrd="0" presId="urn:microsoft.com/office/officeart/2005/8/layout/hierarchy3"/>
    <dgm:cxn modelId="{1CDAA803-4532-481D-94E1-A24957B35735}" type="presParOf" srcId="{BFB8F1A5-D9DC-4F17-9834-C609A82C2F45}" destId="{A04D2DD5-6AC3-421F-8C1E-AF3A8ED8F665}" srcOrd="1" destOrd="0" presId="urn:microsoft.com/office/officeart/2005/8/layout/hierarchy3"/>
    <dgm:cxn modelId="{7CD65D32-0797-4B88-A695-07FBBF2BEDA4}" type="presParOf" srcId="{A04D2DD5-6AC3-421F-8C1E-AF3A8ED8F665}" destId="{20319913-981E-48FA-B7F7-A9AE9673A0E5}" srcOrd="0" destOrd="0" presId="urn:microsoft.com/office/officeart/2005/8/layout/hierarchy3"/>
    <dgm:cxn modelId="{4208C8D1-FB98-406E-A4F1-889EBBCC9AF3}" type="presParOf" srcId="{A04D2DD5-6AC3-421F-8C1E-AF3A8ED8F665}" destId="{5D4DB079-B7B1-447C-BB6E-A030D3F8F32A}" srcOrd="1" destOrd="0" presId="urn:microsoft.com/office/officeart/2005/8/layout/hierarchy3"/>
    <dgm:cxn modelId="{28AE406B-61DA-43C2-8411-870A6A8BA280}" type="presParOf" srcId="{A04D2DD5-6AC3-421F-8C1E-AF3A8ED8F665}" destId="{C87B026A-EC85-44E8-8B59-5B3C4AD77562}" srcOrd="2" destOrd="0" presId="urn:microsoft.com/office/officeart/2005/8/layout/hierarchy3"/>
    <dgm:cxn modelId="{09E14B5C-E12E-4E81-BEF9-43534D1EDAEA}" type="presParOf" srcId="{A04D2DD5-6AC3-421F-8C1E-AF3A8ED8F665}" destId="{B204A221-5B75-42E9-992C-E83CA80B1C3A}" srcOrd="3" destOrd="0" presId="urn:microsoft.com/office/officeart/2005/8/layout/hierarchy3"/>
    <dgm:cxn modelId="{F9D5F606-9100-414C-BEEB-DE4D7364122C}" type="presParOf" srcId="{A04D2DD5-6AC3-421F-8C1E-AF3A8ED8F665}" destId="{47977D5A-65AB-4D26-8246-556D461FA95E}" srcOrd="4" destOrd="0" presId="urn:microsoft.com/office/officeart/2005/8/layout/hierarchy3"/>
    <dgm:cxn modelId="{E8E89047-AF0C-4B5B-98D9-65C724283CCA}" type="presParOf" srcId="{A04D2DD5-6AC3-421F-8C1E-AF3A8ED8F665}" destId="{AFD6B77F-3798-45EE-86F5-9810546D26E9}" srcOrd="5"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5020152-DB84-43A1-B3A3-E46E416C3D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3184505-FA4B-4072-8572-BD912434020D}">
      <dgm:prSet custT="1"/>
      <dgm:spPr/>
      <dgm:t>
        <a:bodyPr/>
        <a:lstStyle/>
        <a:p>
          <a:pPr rtl="0"/>
          <a:r>
            <a:rPr lang="en-US" sz="3600" dirty="0" smtClean="0"/>
            <a:t>Rebate</a:t>
          </a:r>
          <a:endParaRPr lang="en-US" sz="3600" dirty="0"/>
        </a:p>
      </dgm:t>
    </dgm:pt>
    <dgm:pt modelId="{15AA030F-3A2D-4881-9534-CCD0AFDA2F9E}" type="parTrans" cxnId="{52E90A16-0978-4E2B-9FB4-8A8188AFEFA8}">
      <dgm:prSet/>
      <dgm:spPr/>
      <dgm:t>
        <a:bodyPr/>
        <a:lstStyle/>
        <a:p>
          <a:endParaRPr lang="en-US"/>
        </a:p>
      </dgm:t>
    </dgm:pt>
    <dgm:pt modelId="{3E8DA065-9682-4D77-99C0-97E44CB67900}" type="sibTrans" cxnId="{52E90A16-0978-4E2B-9FB4-8A8188AFEFA8}">
      <dgm:prSet/>
      <dgm:spPr/>
      <dgm:t>
        <a:bodyPr/>
        <a:lstStyle/>
        <a:p>
          <a:endParaRPr lang="en-US"/>
        </a:p>
      </dgm:t>
    </dgm:pt>
    <dgm:pt modelId="{FE56A60F-30C0-4DAC-9C0F-401B07DC0F41}">
      <dgm:prSet custT="1"/>
      <dgm:spPr/>
      <dgm:t>
        <a:bodyPr/>
        <a:lstStyle/>
        <a:p>
          <a:pPr rtl="0"/>
          <a:r>
            <a:rPr lang="en-US" sz="1800" dirty="0" smtClean="0"/>
            <a:t>“My furnace now has settings that speed up or slow down the air, which is better than when it was just always blasting before.” </a:t>
          </a:r>
          <a:endParaRPr lang="en-US" sz="1800" dirty="0"/>
        </a:p>
      </dgm:t>
    </dgm:pt>
    <dgm:pt modelId="{4A93C396-3B94-4311-AD51-D6AD88B62143}" type="parTrans" cxnId="{8241AB43-1A85-4D3C-A422-0554904DCBE5}">
      <dgm:prSet/>
      <dgm:spPr/>
      <dgm:t>
        <a:bodyPr/>
        <a:lstStyle/>
        <a:p>
          <a:endParaRPr lang="en-US"/>
        </a:p>
      </dgm:t>
    </dgm:pt>
    <dgm:pt modelId="{C1D83330-D69D-40EE-8F7F-88741A09A4E6}" type="sibTrans" cxnId="{8241AB43-1A85-4D3C-A422-0554904DCBE5}">
      <dgm:prSet/>
      <dgm:spPr/>
      <dgm:t>
        <a:bodyPr/>
        <a:lstStyle/>
        <a:p>
          <a:endParaRPr lang="en-US"/>
        </a:p>
      </dgm:t>
    </dgm:pt>
    <dgm:pt modelId="{686AFD27-F07B-443B-BAF3-463B53986047}">
      <dgm:prSet custT="1"/>
      <dgm:spPr/>
      <dgm:t>
        <a:bodyPr/>
        <a:lstStyle/>
        <a:p>
          <a:pPr rtl="0"/>
          <a:r>
            <a:rPr lang="en-US" sz="1800" dirty="0" smtClean="0"/>
            <a:t>“My home is much drier, I no longer rely on the dehumidifier to improve the air quality.”</a:t>
          </a:r>
          <a:endParaRPr lang="en-US" sz="1800" dirty="0"/>
        </a:p>
      </dgm:t>
    </dgm:pt>
    <dgm:pt modelId="{DAA97FD2-CAD5-48A5-8654-C10D8E91184F}" type="parTrans" cxnId="{640EC1BF-D2AE-43B7-98A5-764FBE9F3C63}">
      <dgm:prSet/>
      <dgm:spPr/>
      <dgm:t>
        <a:bodyPr/>
        <a:lstStyle/>
        <a:p>
          <a:endParaRPr lang="en-US"/>
        </a:p>
      </dgm:t>
    </dgm:pt>
    <dgm:pt modelId="{6D2C2442-72A3-4DD2-A399-F66CB5410C0F}" type="sibTrans" cxnId="{640EC1BF-D2AE-43B7-98A5-764FBE9F3C63}">
      <dgm:prSet/>
      <dgm:spPr/>
      <dgm:t>
        <a:bodyPr/>
        <a:lstStyle/>
        <a:p>
          <a:endParaRPr lang="en-US"/>
        </a:p>
      </dgm:t>
    </dgm:pt>
    <dgm:pt modelId="{76A75DA5-CC46-428E-AAC7-0F18474A91A0}">
      <dgm:prSet custT="1"/>
      <dgm:spPr/>
      <dgm:t>
        <a:bodyPr/>
        <a:lstStyle/>
        <a:p>
          <a:pPr rtl="0"/>
          <a:r>
            <a:rPr lang="en-US" sz="1800" dirty="0" smtClean="0"/>
            <a:t>“My bills are considerably lower.”</a:t>
          </a:r>
          <a:endParaRPr lang="en-US" sz="1800" dirty="0"/>
        </a:p>
      </dgm:t>
    </dgm:pt>
    <dgm:pt modelId="{A9FE3919-0B2B-4662-95D0-BB3AE11F6050}" type="parTrans" cxnId="{3FD6D8B0-9AD1-4E3B-BFD9-E9EE0B1A63E9}">
      <dgm:prSet/>
      <dgm:spPr/>
      <dgm:t>
        <a:bodyPr/>
        <a:lstStyle/>
        <a:p>
          <a:endParaRPr lang="en-US"/>
        </a:p>
      </dgm:t>
    </dgm:pt>
    <dgm:pt modelId="{B1E95E33-4935-4BC4-8AC2-C4F1142BE055}" type="sibTrans" cxnId="{3FD6D8B0-9AD1-4E3B-BFD9-E9EE0B1A63E9}">
      <dgm:prSet/>
      <dgm:spPr/>
      <dgm:t>
        <a:bodyPr/>
        <a:lstStyle/>
        <a:p>
          <a:endParaRPr lang="en-US"/>
        </a:p>
      </dgm:t>
    </dgm:pt>
    <dgm:pt modelId="{1997CAA7-8915-4E86-A908-DDE81DCB38F3}">
      <dgm:prSet custT="1"/>
      <dgm:spPr/>
      <dgm:t>
        <a:bodyPr/>
        <a:lstStyle/>
        <a:p>
          <a:pPr rtl="0"/>
          <a:r>
            <a:rPr lang="en-US" sz="3600" dirty="0" err="1" smtClean="0"/>
            <a:t>HPwES</a:t>
          </a:r>
          <a:r>
            <a:rPr lang="en-US" sz="500" dirty="0" smtClean="0"/>
            <a:t>  </a:t>
          </a:r>
          <a:r>
            <a:rPr lang="en-US" sz="3600" dirty="0" smtClean="0"/>
            <a:t>OBRP</a:t>
          </a:r>
          <a:endParaRPr lang="en-US" sz="3600" dirty="0"/>
        </a:p>
      </dgm:t>
    </dgm:pt>
    <dgm:pt modelId="{BCA9D11B-E7E8-4426-B9B8-292BFFF61E26}" type="parTrans" cxnId="{CF859C46-843A-4B6F-A130-E8DBBDB48D66}">
      <dgm:prSet/>
      <dgm:spPr/>
      <dgm:t>
        <a:bodyPr/>
        <a:lstStyle/>
        <a:p>
          <a:endParaRPr lang="en-US"/>
        </a:p>
      </dgm:t>
    </dgm:pt>
    <dgm:pt modelId="{2CBDBA40-2195-4415-B41D-0A6C4103C584}" type="sibTrans" cxnId="{CF859C46-843A-4B6F-A130-E8DBBDB48D66}">
      <dgm:prSet/>
      <dgm:spPr/>
      <dgm:t>
        <a:bodyPr/>
        <a:lstStyle/>
        <a:p>
          <a:endParaRPr lang="en-US"/>
        </a:p>
      </dgm:t>
    </dgm:pt>
    <dgm:pt modelId="{B898B250-4214-4380-B966-D6157C2F4F3E}">
      <dgm:prSet custT="1"/>
      <dgm:spPr/>
      <dgm:t>
        <a:bodyPr/>
        <a:lstStyle/>
        <a:p>
          <a:pPr rtl="0"/>
          <a:r>
            <a:rPr lang="en-US" sz="1800" dirty="0" smtClean="0"/>
            <a:t>“The new heating equipment is very quiet.  The new furnace is a lot cleaner – we used to have a lot of soot when we heated with fuel oil.  The home is also less drafty and now my pipes don’t freeze.”</a:t>
          </a:r>
          <a:endParaRPr lang="en-US" sz="1800" dirty="0"/>
        </a:p>
      </dgm:t>
    </dgm:pt>
    <dgm:pt modelId="{836E65F0-CD0B-4FD7-934B-8462412D1A16}" type="parTrans" cxnId="{C4C9C658-EE16-435B-844D-4D5A1FA98F7C}">
      <dgm:prSet/>
      <dgm:spPr/>
      <dgm:t>
        <a:bodyPr/>
        <a:lstStyle/>
        <a:p>
          <a:endParaRPr lang="en-US"/>
        </a:p>
      </dgm:t>
    </dgm:pt>
    <dgm:pt modelId="{F50AAE0D-B5C9-43B3-B68D-664F13CDAA51}" type="sibTrans" cxnId="{C4C9C658-EE16-435B-844D-4D5A1FA98F7C}">
      <dgm:prSet/>
      <dgm:spPr/>
      <dgm:t>
        <a:bodyPr/>
        <a:lstStyle/>
        <a:p>
          <a:endParaRPr lang="en-US"/>
        </a:p>
      </dgm:t>
    </dgm:pt>
    <dgm:pt modelId="{87948A77-9206-4288-89EF-6F58D1D94CC1}">
      <dgm:prSet custT="1"/>
      <dgm:spPr/>
      <dgm:t>
        <a:bodyPr/>
        <a:lstStyle/>
        <a:p>
          <a:pPr rtl="0"/>
          <a:r>
            <a:rPr lang="en-US" sz="1800" dirty="0" smtClean="0"/>
            <a:t>“I received a ‘scorecard’ on energy use from NJNG and I had moved from one of the largest energy users to one of the least.  My home is now more comfortable but that the heating system is now not as effective in some rooms – some rooms are now colder in the winter.”</a:t>
          </a:r>
          <a:endParaRPr lang="en-US" sz="1800" dirty="0"/>
        </a:p>
      </dgm:t>
    </dgm:pt>
    <dgm:pt modelId="{23154C95-91F4-419D-8016-AC4BC7AA1E05}" type="parTrans" cxnId="{E7F2B9C0-B919-4FE3-80E6-961F29E89488}">
      <dgm:prSet/>
      <dgm:spPr/>
      <dgm:t>
        <a:bodyPr/>
        <a:lstStyle/>
        <a:p>
          <a:endParaRPr lang="en-US"/>
        </a:p>
      </dgm:t>
    </dgm:pt>
    <dgm:pt modelId="{EDA3DA28-6D7A-4450-BCB2-D34AC7FAEBA6}" type="sibTrans" cxnId="{E7F2B9C0-B919-4FE3-80E6-961F29E89488}">
      <dgm:prSet/>
      <dgm:spPr/>
      <dgm:t>
        <a:bodyPr/>
        <a:lstStyle/>
        <a:p>
          <a:endParaRPr lang="en-US"/>
        </a:p>
      </dgm:t>
    </dgm:pt>
    <dgm:pt modelId="{0173BABE-B3E2-4E85-9822-2124C006C1A0}">
      <dgm:prSet custT="1"/>
      <dgm:spPr/>
      <dgm:t>
        <a:bodyPr/>
        <a:lstStyle/>
        <a:p>
          <a:pPr rtl="0"/>
          <a:r>
            <a:rPr lang="en-US" sz="1800" dirty="0" smtClean="0"/>
            <a:t>“My wife has not had a single asthma attack in the last five months and that’s what’s really important to me.”</a:t>
          </a:r>
          <a:endParaRPr lang="en-US" sz="1800" dirty="0"/>
        </a:p>
      </dgm:t>
    </dgm:pt>
    <dgm:pt modelId="{1489AFA3-EBC0-495F-BB0A-8BA076081C71}" type="sibTrans" cxnId="{70FA5F4D-DA52-4E84-9A40-308C71A9CBE5}">
      <dgm:prSet/>
      <dgm:spPr/>
      <dgm:t>
        <a:bodyPr/>
        <a:lstStyle/>
        <a:p>
          <a:endParaRPr lang="en-US"/>
        </a:p>
      </dgm:t>
    </dgm:pt>
    <dgm:pt modelId="{570FD419-BC99-4605-9DCE-170A5DC951F2}" type="parTrans" cxnId="{70FA5F4D-DA52-4E84-9A40-308C71A9CBE5}">
      <dgm:prSet/>
      <dgm:spPr/>
      <dgm:t>
        <a:bodyPr/>
        <a:lstStyle/>
        <a:p>
          <a:endParaRPr lang="en-US"/>
        </a:p>
      </dgm:t>
    </dgm:pt>
    <dgm:pt modelId="{D29835F9-681A-42F8-8F87-0A2E57E2731D}" type="pres">
      <dgm:prSet presAssocID="{75020152-DB84-43A1-B3A3-E46E416C3D09}" presName="linear" presStyleCnt="0">
        <dgm:presLayoutVars>
          <dgm:animLvl val="lvl"/>
          <dgm:resizeHandles val="exact"/>
        </dgm:presLayoutVars>
      </dgm:prSet>
      <dgm:spPr/>
      <dgm:t>
        <a:bodyPr/>
        <a:lstStyle/>
        <a:p>
          <a:endParaRPr lang="en-US"/>
        </a:p>
      </dgm:t>
    </dgm:pt>
    <dgm:pt modelId="{B1EA9C11-0E31-4DF7-AEAB-3B0AD1F0459D}" type="pres">
      <dgm:prSet presAssocID="{13184505-FA4B-4072-8572-BD912434020D}" presName="parentText" presStyleLbl="node1" presStyleIdx="0" presStyleCnt="2">
        <dgm:presLayoutVars>
          <dgm:chMax val="0"/>
          <dgm:bulletEnabled val="1"/>
        </dgm:presLayoutVars>
      </dgm:prSet>
      <dgm:spPr/>
      <dgm:t>
        <a:bodyPr/>
        <a:lstStyle/>
        <a:p>
          <a:endParaRPr lang="en-US"/>
        </a:p>
      </dgm:t>
    </dgm:pt>
    <dgm:pt modelId="{5F131AEA-CC6B-4B33-829B-BF834E3F6F22}" type="pres">
      <dgm:prSet presAssocID="{13184505-FA4B-4072-8572-BD912434020D}" presName="childText" presStyleLbl="revTx" presStyleIdx="0" presStyleCnt="2">
        <dgm:presLayoutVars>
          <dgm:bulletEnabled val="1"/>
        </dgm:presLayoutVars>
      </dgm:prSet>
      <dgm:spPr/>
      <dgm:t>
        <a:bodyPr/>
        <a:lstStyle/>
        <a:p>
          <a:endParaRPr lang="en-US"/>
        </a:p>
      </dgm:t>
    </dgm:pt>
    <dgm:pt modelId="{A42FD31E-DB86-49ED-BD1B-8C18726D87FC}" type="pres">
      <dgm:prSet presAssocID="{1997CAA7-8915-4E86-A908-DDE81DCB38F3}" presName="parentText" presStyleLbl="node1" presStyleIdx="1" presStyleCnt="2">
        <dgm:presLayoutVars>
          <dgm:chMax val="0"/>
          <dgm:bulletEnabled val="1"/>
        </dgm:presLayoutVars>
      </dgm:prSet>
      <dgm:spPr/>
      <dgm:t>
        <a:bodyPr/>
        <a:lstStyle/>
        <a:p>
          <a:endParaRPr lang="en-US"/>
        </a:p>
      </dgm:t>
    </dgm:pt>
    <dgm:pt modelId="{0A345BD1-8B4C-4295-8972-3201D43E7674}" type="pres">
      <dgm:prSet presAssocID="{1997CAA7-8915-4E86-A908-DDE81DCB38F3}" presName="childText" presStyleLbl="revTx" presStyleIdx="1" presStyleCnt="2">
        <dgm:presLayoutVars>
          <dgm:bulletEnabled val="1"/>
        </dgm:presLayoutVars>
      </dgm:prSet>
      <dgm:spPr/>
      <dgm:t>
        <a:bodyPr/>
        <a:lstStyle/>
        <a:p>
          <a:endParaRPr lang="en-US"/>
        </a:p>
      </dgm:t>
    </dgm:pt>
  </dgm:ptLst>
  <dgm:cxnLst>
    <dgm:cxn modelId="{70FA5F4D-DA52-4E84-9A40-308C71A9CBE5}" srcId="{13184505-FA4B-4072-8572-BD912434020D}" destId="{0173BABE-B3E2-4E85-9822-2124C006C1A0}" srcOrd="2" destOrd="0" parTransId="{570FD419-BC99-4605-9DCE-170A5DC951F2}" sibTransId="{1489AFA3-EBC0-495F-BB0A-8BA076081C71}"/>
    <dgm:cxn modelId="{9B0EA3D7-B79E-41DF-94B2-83E8E1070367}" type="presOf" srcId="{76A75DA5-CC46-428E-AAC7-0F18474A91A0}" destId="{5F131AEA-CC6B-4B33-829B-BF834E3F6F22}" srcOrd="0" destOrd="3" presId="urn:microsoft.com/office/officeart/2005/8/layout/vList2"/>
    <dgm:cxn modelId="{C4C9C658-EE16-435B-844D-4D5A1FA98F7C}" srcId="{1997CAA7-8915-4E86-A908-DDE81DCB38F3}" destId="{B898B250-4214-4380-B966-D6157C2F4F3E}" srcOrd="0" destOrd="0" parTransId="{836E65F0-CD0B-4FD7-934B-8462412D1A16}" sibTransId="{F50AAE0D-B5C9-43B3-B68D-664F13CDAA51}"/>
    <dgm:cxn modelId="{640EC1BF-D2AE-43B7-98A5-764FBE9F3C63}" srcId="{13184505-FA4B-4072-8572-BD912434020D}" destId="{686AFD27-F07B-443B-BAF3-463B53986047}" srcOrd="1" destOrd="0" parTransId="{DAA97FD2-CAD5-48A5-8654-C10D8E91184F}" sibTransId="{6D2C2442-72A3-4DD2-A399-F66CB5410C0F}"/>
    <dgm:cxn modelId="{7DD714EF-7241-48A7-B647-811CD28A23F8}" type="presOf" srcId="{75020152-DB84-43A1-B3A3-E46E416C3D09}" destId="{D29835F9-681A-42F8-8F87-0A2E57E2731D}" srcOrd="0" destOrd="0" presId="urn:microsoft.com/office/officeart/2005/8/layout/vList2"/>
    <dgm:cxn modelId="{38E31C8E-8A4E-4207-A4F3-7F394866D89C}" type="presOf" srcId="{686AFD27-F07B-443B-BAF3-463B53986047}" destId="{5F131AEA-CC6B-4B33-829B-BF834E3F6F22}" srcOrd="0" destOrd="1" presId="urn:microsoft.com/office/officeart/2005/8/layout/vList2"/>
    <dgm:cxn modelId="{52E90A16-0978-4E2B-9FB4-8A8188AFEFA8}" srcId="{75020152-DB84-43A1-B3A3-E46E416C3D09}" destId="{13184505-FA4B-4072-8572-BD912434020D}" srcOrd="0" destOrd="0" parTransId="{15AA030F-3A2D-4881-9534-CCD0AFDA2F9E}" sibTransId="{3E8DA065-9682-4D77-99C0-97E44CB67900}"/>
    <dgm:cxn modelId="{8241AB43-1A85-4D3C-A422-0554904DCBE5}" srcId="{13184505-FA4B-4072-8572-BD912434020D}" destId="{FE56A60F-30C0-4DAC-9C0F-401B07DC0F41}" srcOrd="0" destOrd="0" parTransId="{4A93C396-3B94-4311-AD51-D6AD88B62143}" sibTransId="{C1D83330-D69D-40EE-8F7F-88741A09A4E6}"/>
    <dgm:cxn modelId="{4152F38E-AAC8-4CB6-A89B-5D2645B08185}" type="presOf" srcId="{FE56A60F-30C0-4DAC-9C0F-401B07DC0F41}" destId="{5F131AEA-CC6B-4B33-829B-BF834E3F6F22}" srcOrd="0" destOrd="0" presId="urn:microsoft.com/office/officeart/2005/8/layout/vList2"/>
    <dgm:cxn modelId="{CB10ABB6-C5D7-43BB-A05A-6E040307BAD6}" type="presOf" srcId="{87948A77-9206-4288-89EF-6F58D1D94CC1}" destId="{0A345BD1-8B4C-4295-8972-3201D43E7674}" srcOrd="0" destOrd="1" presId="urn:microsoft.com/office/officeart/2005/8/layout/vList2"/>
    <dgm:cxn modelId="{E7F2B9C0-B919-4FE3-80E6-961F29E89488}" srcId="{1997CAA7-8915-4E86-A908-DDE81DCB38F3}" destId="{87948A77-9206-4288-89EF-6F58D1D94CC1}" srcOrd="1" destOrd="0" parTransId="{23154C95-91F4-419D-8016-AC4BC7AA1E05}" sibTransId="{EDA3DA28-6D7A-4450-BCB2-D34AC7FAEBA6}"/>
    <dgm:cxn modelId="{7DA17DEE-9CDD-46BA-ABC2-D6D5385BF4C6}" type="presOf" srcId="{1997CAA7-8915-4E86-A908-DDE81DCB38F3}" destId="{A42FD31E-DB86-49ED-BD1B-8C18726D87FC}" srcOrd="0" destOrd="0" presId="urn:microsoft.com/office/officeart/2005/8/layout/vList2"/>
    <dgm:cxn modelId="{3FD6D8B0-9AD1-4E3B-BFD9-E9EE0B1A63E9}" srcId="{13184505-FA4B-4072-8572-BD912434020D}" destId="{76A75DA5-CC46-428E-AAC7-0F18474A91A0}" srcOrd="3" destOrd="0" parTransId="{A9FE3919-0B2B-4662-95D0-BB3AE11F6050}" sibTransId="{B1E95E33-4935-4BC4-8AC2-C4F1142BE055}"/>
    <dgm:cxn modelId="{FFC673AF-10FE-4020-A27A-4985901E6680}" type="presOf" srcId="{0173BABE-B3E2-4E85-9822-2124C006C1A0}" destId="{5F131AEA-CC6B-4B33-829B-BF834E3F6F22}" srcOrd="0" destOrd="2" presId="urn:microsoft.com/office/officeart/2005/8/layout/vList2"/>
    <dgm:cxn modelId="{FAE3B160-3A42-45CD-9352-123427C345BC}" type="presOf" srcId="{13184505-FA4B-4072-8572-BD912434020D}" destId="{B1EA9C11-0E31-4DF7-AEAB-3B0AD1F0459D}" srcOrd="0" destOrd="0" presId="urn:microsoft.com/office/officeart/2005/8/layout/vList2"/>
    <dgm:cxn modelId="{CF859C46-843A-4B6F-A130-E8DBBDB48D66}" srcId="{75020152-DB84-43A1-B3A3-E46E416C3D09}" destId="{1997CAA7-8915-4E86-A908-DDE81DCB38F3}" srcOrd="1" destOrd="0" parTransId="{BCA9D11B-E7E8-4426-B9B8-292BFFF61E26}" sibTransId="{2CBDBA40-2195-4415-B41D-0A6C4103C584}"/>
    <dgm:cxn modelId="{2F8CFA90-3668-4938-BE51-ED093ED59EBB}" type="presOf" srcId="{B898B250-4214-4380-B966-D6157C2F4F3E}" destId="{0A345BD1-8B4C-4295-8972-3201D43E7674}" srcOrd="0" destOrd="0" presId="urn:microsoft.com/office/officeart/2005/8/layout/vList2"/>
    <dgm:cxn modelId="{92C59D3A-BA2D-4E9C-8942-25C73BB572B5}" type="presParOf" srcId="{D29835F9-681A-42F8-8F87-0A2E57E2731D}" destId="{B1EA9C11-0E31-4DF7-AEAB-3B0AD1F0459D}" srcOrd="0" destOrd="0" presId="urn:microsoft.com/office/officeart/2005/8/layout/vList2"/>
    <dgm:cxn modelId="{00351F80-D832-49F2-BA24-030D81212C8B}" type="presParOf" srcId="{D29835F9-681A-42F8-8F87-0A2E57E2731D}" destId="{5F131AEA-CC6B-4B33-829B-BF834E3F6F22}" srcOrd="1" destOrd="0" presId="urn:microsoft.com/office/officeart/2005/8/layout/vList2"/>
    <dgm:cxn modelId="{FE7FBD95-5B1F-4DDC-BC32-325C8C025759}" type="presParOf" srcId="{D29835F9-681A-42F8-8F87-0A2E57E2731D}" destId="{A42FD31E-DB86-49ED-BD1B-8C18726D87FC}" srcOrd="2" destOrd="0" presId="urn:microsoft.com/office/officeart/2005/8/layout/vList2"/>
    <dgm:cxn modelId="{F7A86F94-9961-4157-AB7A-55002CF5FB74}" type="presParOf" srcId="{D29835F9-681A-42F8-8F87-0A2E57E2731D}" destId="{0A345BD1-8B4C-4295-8972-3201D43E7674}"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B85DEE4-B7DA-4CBA-839D-1EE1446E67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25B5BE-5879-4648-B523-9BB790E266F5}">
      <dgm:prSet/>
      <dgm:spPr/>
      <dgm:t>
        <a:bodyPr/>
        <a:lstStyle/>
        <a:p>
          <a:pPr rtl="0"/>
          <a:r>
            <a:rPr lang="en-US" smtClean="0"/>
            <a:t>Rebates </a:t>
          </a:r>
          <a:endParaRPr lang="en-US"/>
        </a:p>
      </dgm:t>
    </dgm:pt>
    <dgm:pt modelId="{E058C35D-60A2-4ECF-9551-14437C33207B}" type="parTrans" cxnId="{C77843E8-C30D-4B69-AC7B-938859D3FD5B}">
      <dgm:prSet/>
      <dgm:spPr/>
      <dgm:t>
        <a:bodyPr/>
        <a:lstStyle/>
        <a:p>
          <a:endParaRPr lang="en-US"/>
        </a:p>
      </dgm:t>
    </dgm:pt>
    <dgm:pt modelId="{7BC1F278-622E-497D-848C-577F3DADD869}" type="sibTrans" cxnId="{C77843E8-C30D-4B69-AC7B-938859D3FD5B}">
      <dgm:prSet/>
      <dgm:spPr/>
      <dgm:t>
        <a:bodyPr/>
        <a:lstStyle/>
        <a:p>
          <a:endParaRPr lang="en-US"/>
        </a:p>
      </dgm:t>
    </dgm:pt>
    <dgm:pt modelId="{DFCE47E8-68C9-4AA2-8C43-AE39618DEBB2}">
      <dgm:prSet/>
      <dgm:spPr/>
      <dgm:t>
        <a:bodyPr/>
        <a:lstStyle/>
        <a:p>
          <a:pPr rtl="0"/>
          <a:r>
            <a:rPr lang="en-US" dirty="0" smtClean="0"/>
            <a:t>“The high efficiency equipment needed to be exhausted differently.”</a:t>
          </a:r>
          <a:endParaRPr lang="en-US" dirty="0"/>
        </a:p>
      </dgm:t>
    </dgm:pt>
    <dgm:pt modelId="{7DDA1A75-A59D-4413-9BB7-FD839FEFC663}" type="parTrans" cxnId="{B37EB3DA-9803-4A3C-AFFE-037729B97FB2}">
      <dgm:prSet/>
      <dgm:spPr/>
      <dgm:t>
        <a:bodyPr/>
        <a:lstStyle/>
        <a:p>
          <a:endParaRPr lang="en-US"/>
        </a:p>
      </dgm:t>
    </dgm:pt>
    <dgm:pt modelId="{9FFF7B63-1C05-4079-B7E9-28742ACB4D54}" type="sibTrans" cxnId="{B37EB3DA-9803-4A3C-AFFE-037729B97FB2}">
      <dgm:prSet/>
      <dgm:spPr/>
      <dgm:t>
        <a:bodyPr/>
        <a:lstStyle/>
        <a:p>
          <a:endParaRPr lang="en-US"/>
        </a:p>
      </dgm:t>
    </dgm:pt>
    <dgm:pt modelId="{9D4DAF24-28AD-42F1-97F4-785F90E89114}">
      <dgm:prSet/>
      <dgm:spPr/>
      <dgm:t>
        <a:bodyPr/>
        <a:lstStyle/>
        <a:p>
          <a:pPr rtl="0"/>
          <a:r>
            <a:rPr lang="en-US" dirty="0" smtClean="0"/>
            <a:t>“It took a long time to get the money. We are still waiting for a third check to come and it’s been a year since we replaced the furnace.”</a:t>
          </a:r>
          <a:endParaRPr lang="en-US" dirty="0"/>
        </a:p>
      </dgm:t>
    </dgm:pt>
    <dgm:pt modelId="{852E3D1C-E856-494A-8943-C9D4EDDCDFAD}" type="parTrans" cxnId="{B910B89B-33D6-443A-B8FC-25F088763A03}">
      <dgm:prSet/>
      <dgm:spPr/>
      <dgm:t>
        <a:bodyPr/>
        <a:lstStyle/>
        <a:p>
          <a:endParaRPr lang="en-US"/>
        </a:p>
      </dgm:t>
    </dgm:pt>
    <dgm:pt modelId="{E200FAD1-FE43-4EA4-95A1-49DF03EDC7CB}" type="sibTrans" cxnId="{B910B89B-33D6-443A-B8FC-25F088763A03}">
      <dgm:prSet/>
      <dgm:spPr/>
      <dgm:t>
        <a:bodyPr/>
        <a:lstStyle/>
        <a:p>
          <a:endParaRPr lang="en-US"/>
        </a:p>
      </dgm:t>
    </dgm:pt>
    <dgm:pt modelId="{8BF830E7-8794-4099-8EDE-A91E3794D559}">
      <dgm:prSet/>
      <dgm:spPr/>
      <dgm:t>
        <a:bodyPr/>
        <a:lstStyle/>
        <a:p>
          <a:pPr rtl="0"/>
          <a:r>
            <a:rPr lang="en-US" dirty="0" smtClean="0"/>
            <a:t>“The contractor couldn’t supply the information we needed to complete the application and I needed to contact the manufacturer directly.”</a:t>
          </a:r>
          <a:endParaRPr lang="en-US" dirty="0"/>
        </a:p>
      </dgm:t>
    </dgm:pt>
    <dgm:pt modelId="{60A52FCB-44EB-4731-ACE5-7C1220FB9FD2}" type="parTrans" cxnId="{94732153-712B-46C1-9806-1A87F24BF1E1}">
      <dgm:prSet/>
      <dgm:spPr/>
      <dgm:t>
        <a:bodyPr/>
        <a:lstStyle/>
        <a:p>
          <a:endParaRPr lang="en-US"/>
        </a:p>
      </dgm:t>
    </dgm:pt>
    <dgm:pt modelId="{C5A42F33-8C18-4410-9A8E-CD436707F68C}" type="sibTrans" cxnId="{94732153-712B-46C1-9806-1A87F24BF1E1}">
      <dgm:prSet/>
      <dgm:spPr/>
      <dgm:t>
        <a:bodyPr/>
        <a:lstStyle/>
        <a:p>
          <a:endParaRPr lang="en-US"/>
        </a:p>
      </dgm:t>
    </dgm:pt>
    <dgm:pt modelId="{AAAB69BC-7CFB-40AC-8368-B5C39F175E6D}">
      <dgm:prSet/>
      <dgm:spPr/>
      <dgm:t>
        <a:bodyPr/>
        <a:lstStyle/>
        <a:p>
          <a:pPr rtl="0"/>
          <a:r>
            <a:rPr lang="en-US" smtClean="0"/>
            <a:t>$6500 OBRP</a:t>
          </a:r>
          <a:endParaRPr lang="en-US"/>
        </a:p>
      </dgm:t>
    </dgm:pt>
    <dgm:pt modelId="{6464A167-FD84-4360-913C-7C26481F56DC}" type="parTrans" cxnId="{406A86BF-6878-4635-9D1E-76E3CCEE59E8}">
      <dgm:prSet/>
      <dgm:spPr/>
      <dgm:t>
        <a:bodyPr/>
        <a:lstStyle/>
        <a:p>
          <a:endParaRPr lang="en-US"/>
        </a:p>
      </dgm:t>
    </dgm:pt>
    <dgm:pt modelId="{05D607CF-5CDC-4A64-BF89-1CD256A73151}" type="sibTrans" cxnId="{406A86BF-6878-4635-9D1E-76E3CCEE59E8}">
      <dgm:prSet/>
      <dgm:spPr/>
      <dgm:t>
        <a:bodyPr/>
        <a:lstStyle/>
        <a:p>
          <a:endParaRPr lang="en-US"/>
        </a:p>
      </dgm:t>
    </dgm:pt>
    <dgm:pt modelId="{00521F53-6738-4F69-A541-D0C3CBA1DB36}">
      <dgm:prSet/>
      <dgm:spPr/>
      <dgm:t>
        <a:bodyPr/>
        <a:lstStyle/>
        <a:p>
          <a:pPr rtl="0"/>
          <a:r>
            <a:rPr lang="en-US" dirty="0" smtClean="0"/>
            <a:t>“Because I converted to natural gas from oil and my home was 30 years old, it didn’t have the proper vents and piping needed for this type of equipment.” </a:t>
          </a:r>
          <a:endParaRPr lang="en-US" dirty="0"/>
        </a:p>
      </dgm:t>
    </dgm:pt>
    <dgm:pt modelId="{51B87FB1-CDAB-477B-8729-3FB4DAB6CE36}" type="parTrans" cxnId="{2D3E4063-08A8-4AD9-B810-7D47041318CA}">
      <dgm:prSet/>
      <dgm:spPr/>
      <dgm:t>
        <a:bodyPr/>
        <a:lstStyle/>
        <a:p>
          <a:endParaRPr lang="en-US"/>
        </a:p>
      </dgm:t>
    </dgm:pt>
    <dgm:pt modelId="{6150B7EB-8CEB-4A54-98E0-5D257291F453}" type="sibTrans" cxnId="{2D3E4063-08A8-4AD9-B810-7D47041318CA}">
      <dgm:prSet/>
      <dgm:spPr/>
      <dgm:t>
        <a:bodyPr/>
        <a:lstStyle/>
        <a:p>
          <a:endParaRPr lang="en-US"/>
        </a:p>
      </dgm:t>
    </dgm:pt>
    <dgm:pt modelId="{DA6E1CEA-D0B7-4270-9290-F2E114D146B3}">
      <dgm:prSet/>
      <dgm:spPr/>
      <dgm:t>
        <a:bodyPr/>
        <a:lstStyle/>
        <a:p>
          <a:pPr rtl="0"/>
          <a:r>
            <a:rPr lang="en-US" dirty="0" smtClean="0"/>
            <a:t>“The one barrier in installing the equipment was that we needed to get two permits to change the equipment, one from our township and one from the senior community that we live in.”</a:t>
          </a:r>
          <a:endParaRPr lang="en-US" dirty="0"/>
        </a:p>
      </dgm:t>
    </dgm:pt>
    <dgm:pt modelId="{CA7848B2-1D59-460E-8244-E11E049DDFC0}" type="parTrans" cxnId="{87B08639-96BD-4C9F-B46B-2E2419448082}">
      <dgm:prSet/>
      <dgm:spPr/>
      <dgm:t>
        <a:bodyPr/>
        <a:lstStyle/>
        <a:p>
          <a:endParaRPr lang="en-US"/>
        </a:p>
      </dgm:t>
    </dgm:pt>
    <dgm:pt modelId="{EF4B3305-E907-48E6-9C80-B064E886A0BD}" type="sibTrans" cxnId="{87B08639-96BD-4C9F-B46B-2E2419448082}">
      <dgm:prSet/>
      <dgm:spPr/>
      <dgm:t>
        <a:bodyPr/>
        <a:lstStyle/>
        <a:p>
          <a:endParaRPr lang="en-US"/>
        </a:p>
      </dgm:t>
    </dgm:pt>
    <dgm:pt modelId="{0BC856CF-9759-40E5-83A7-359F250C436B}" type="pres">
      <dgm:prSet presAssocID="{BB85DEE4-B7DA-4CBA-839D-1EE1446E67EB}" presName="linear" presStyleCnt="0">
        <dgm:presLayoutVars>
          <dgm:animLvl val="lvl"/>
          <dgm:resizeHandles val="exact"/>
        </dgm:presLayoutVars>
      </dgm:prSet>
      <dgm:spPr/>
      <dgm:t>
        <a:bodyPr/>
        <a:lstStyle/>
        <a:p>
          <a:endParaRPr lang="en-US"/>
        </a:p>
      </dgm:t>
    </dgm:pt>
    <dgm:pt modelId="{F7348B74-05B8-4AED-A201-400552B21350}" type="pres">
      <dgm:prSet presAssocID="{1F25B5BE-5879-4648-B523-9BB790E266F5}" presName="parentText" presStyleLbl="node1" presStyleIdx="0" presStyleCnt="2">
        <dgm:presLayoutVars>
          <dgm:chMax val="0"/>
          <dgm:bulletEnabled val="1"/>
        </dgm:presLayoutVars>
      </dgm:prSet>
      <dgm:spPr/>
      <dgm:t>
        <a:bodyPr/>
        <a:lstStyle/>
        <a:p>
          <a:endParaRPr lang="en-US"/>
        </a:p>
      </dgm:t>
    </dgm:pt>
    <dgm:pt modelId="{6397FD52-7FAA-4EC4-B5AC-626EF27C40EA}" type="pres">
      <dgm:prSet presAssocID="{1F25B5BE-5879-4648-B523-9BB790E266F5}" presName="childText" presStyleLbl="revTx" presStyleIdx="0" presStyleCnt="2">
        <dgm:presLayoutVars>
          <dgm:bulletEnabled val="1"/>
        </dgm:presLayoutVars>
      </dgm:prSet>
      <dgm:spPr/>
      <dgm:t>
        <a:bodyPr/>
        <a:lstStyle/>
        <a:p>
          <a:endParaRPr lang="en-US"/>
        </a:p>
      </dgm:t>
    </dgm:pt>
    <dgm:pt modelId="{94E3FC76-0759-4A39-8AF1-6F229ACBF3DB}" type="pres">
      <dgm:prSet presAssocID="{AAAB69BC-7CFB-40AC-8368-B5C39F175E6D}" presName="parentText" presStyleLbl="node1" presStyleIdx="1" presStyleCnt="2">
        <dgm:presLayoutVars>
          <dgm:chMax val="0"/>
          <dgm:bulletEnabled val="1"/>
        </dgm:presLayoutVars>
      </dgm:prSet>
      <dgm:spPr/>
      <dgm:t>
        <a:bodyPr/>
        <a:lstStyle/>
        <a:p>
          <a:endParaRPr lang="en-US"/>
        </a:p>
      </dgm:t>
    </dgm:pt>
    <dgm:pt modelId="{BB981581-449A-4EF4-90B5-B99EE7489935}" type="pres">
      <dgm:prSet presAssocID="{AAAB69BC-7CFB-40AC-8368-B5C39F175E6D}" presName="childText" presStyleLbl="revTx" presStyleIdx="1" presStyleCnt="2">
        <dgm:presLayoutVars>
          <dgm:bulletEnabled val="1"/>
        </dgm:presLayoutVars>
      </dgm:prSet>
      <dgm:spPr/>
      <dgm:t>
        <a:bodyPr/>
        <a:lstStyle/>
        <a:p>
          <a:endParaRPr lang="en-US"/>
        </a:p>
      </dgm:t>
    </dgm:pt>
  </dgm:ptLst>
  <dgm:cxnLst>
    <dgm:cxn modelId="{B910B89B-33D6-443A-B8FC-25F088763A03}" srcId="{1F25B5BE-5879-4648-B523-9BB790E266F5}" destId="{9D4DAF24-28AD-42F1-97F4-785F90E89114}" srcOrd="1" destOrd="0" parTransId="{852E3D1C-E856-494A-8943-C9D4EDDCDFAD}" sibTransId="{E200FAD1-FE43-4EA4-95A1-49DF03EDC7CB}"/>
    <dgm:cxn modelId="{406A86BF-6878-4635-9D1E-76E3CCEE59E8}" srcId="{BB85DEE4-B7DA-4CBA-839D-1EE1446E67EB}" destId="{AAAB69BC-7CFB-40AC-8368-B5C39F175E6D}" srcOrd="1" destOrd="0" parTransId="{6464A167-FD84-4360-913C-7C26481F56DC}" sibTransId="{05D607CF-5CDC-4A64-BF89-1CD256A73151}"/>
    <dgm:cxn modelId="{110612D4-FCF9-4ECF-B161-CBA3030D3ADC}" type="presOf" srcId="{AAAB69BC-7CFB-40AC-8368-B5C39F175E6D}" destId="{94E3FC76-0759-4A39-8AF1-6F229ACBF3DB}" srcOrd="0" destOrd="0" presId="urn:microsoft.com/office/officeart/2005/8/layout/vList2"/>
    <dgm:cxn modelId="{C77843E8-C30D-4B69-AC7B-938859D3FD5B}" srcId="{BB85DEE4-B7DA-4CBA-839D-1EE1446E67EB}" destId="{1F25B5BE-5879-4648-B523-9BB790E266F5}" srcOrd="0" destOrd="0" parTransId="{E058C35D-60A2-4ECF-9551-14437C33207B}" sibTransId="{7BC1F278-622E-497D-848C-577F3DADD869}"/>
    <dgm:cxn modelId="{94732153-712B-46C1-9806-1A87F24BF1E1}" srcId="{1F25B5BE-5879-4648-B523-9BB790E266F5}" destId="{8BF830E7-8794-4099-8EDE-A91E3794D559}" srcOrd="2" destOrd="0" parTransId="{60A52FCB-44EB-4731-ACE5-7C1220FB9FD2}" sibTransId="{C5A42F33-8C18-4410-9A8E-CD436707F68C}"/>
    <dgm:cxn modelId="{5E9C4574-D931-418F-81B3-AC2DDB9F3294}" type="presOf" srcId="{00521F53-6738-4F69-A541-D0C3CBA1DB36}" destId="{BB981581-449A-4EF4-90B5-B99EE7489935}" srcOrd="0" destOrd="0" presId="urn:microsoft.com/office/officeart/2005/8/layout/vList2"/>
    <dgm:cxn modelId="{FB9FAAA4-9CAD-4851-9AE1-18E86D4BDDB8}" type="presOf" srcId="{1F25B5BE-5879-4648-B523-9BB790E266F5}" destId="{F7348B74-05B8-4AED-A201-400552B21350}" srcOrd="0" destOrd="0" presId="urn:microsoft.com/office/officeart/2005/8/layout/vList2"/>
    <dgm:cxn modelId="{F1CCF58B-6923-4283-A44F-79217FAC7ABD}" type="presOf" srcId="{BB85DEE4-B7DA-4CBA-839D-1EE1446E67EB}" destId="{0BC856CF-9759-40E5-83A7-359F250C436B}" srcOrd="0" destOrd="0" presId="urn:microsoft.com/office/officeart/2005/8/layout/vList2"/>
    <dgm:cxn modelId="{87B08639-96BD-4C9F-B46B-2E2419448082}" srcId="{AAAB69BC-7CFB-40AC-8368-B5C39F175E6D}" destId="{DA6E1CEA-D0B7-4270-9290-F2E114D146B3}" srcOrd="1" destOrd="0" parTransId="{CA7848B2-1D59-460E-8244-E11E049DDFC0}" sibTransId="{EF4B3305-E907-48E6-9C80-B064E886A0BD}"/>
    <dgm:cxn modelId="{B37EB3DA-9803-4A3C-AFFE-037729B97FB2}" srcId="{1F25B5BE-5879-4648-B523-9BB790E266F5}" destId="{DFCE47E8-68C9-4AA2-8C43-AE39618DEBB2}" srcOrd="0" destOrd="0" parTransId="{7DDA1A75-A59D-4413-9BB7-FD839FEFC663}" sibTransId="{9FFF7B63-1C05-4079-B7E9-28742ACB4D54}"/>
    <dgm:cxn modelId="{2D11C249-18D2-4DEC-9A56-2AC965FD4190}" type="presOf" srcId="{9D4DAF24-28AD-42F1-97F4-785F90E89114}" destId="{6397FD52-7FAA-4EC4-B5AC-626EF27C40EA}" srcOrd="0" destOrd="1" presId="urn:microsoft.com/office/officeart/2005/8/layout/vList2"/>
    <dgm:cxn modelId="{AA719299-EB8D-442C-954F-64E0020C04C5}" type="presOf" srcId="{8BF830E7-8794-4099-8EDE-A91E3794D559}" destId="{6397FD52-7FAA-4EC4-B5AC-626EF27C40EA}" srcOrd="0" destOrd="2" presId="urn:microsoft.com/office/officeart/2005/8/layout/vList2"/>
    <dgm:cxn modelId="{6111E68F-0836-40EF-AE47-37E584FEC16F}" type="presOf" srcId="{DA6E1CEA-D0B7-4270-9290-F2E114D146B3}" destId="{BB981581-449A-4EF4-90B5-B99EE7489935}" srcOrd="0" destOrd="1" presId="urn:microsoft.com/office/officeart/2005/8/layout/vList2"/>
    <dgm:cxn modelId="{2D3E4063-08A8-4AD9-B810-7D47041318CA}" srcId="{AAAB69BC-7CFB-40AC-8368-B5C39F175E6D}" destId="{00521F53-6738-4F69-A541-D0C3CBA1DB36}" srcOrd="0" destOrd="0" parTransId="{51B87FB1-CDAB-477B-8729-3FB4DAB6CE36}" sibTransId="{6150B7EB-8CEB-4A54-98E0-5D257291F453}"/>
    <dgm:cxn modelId="{36F751FC-970C-4839-9834-B2E45C985E17}" type="presOf" srcId="{DFCE47E8-68C9-4AA2-8C43-AE39618DEBB2}" destId="{6397FD52-7FAA-4EC4-B5AC-626EF27C40EA}" srcOrd="0" destOrd="0" presId="urn:microsoft.com/office/officeart/2005/8/layout/vList2"/>
    <dgm:cxn modelId="{A86DCC8F-9EE1-4D46-9188-F97B8A98EE71}" type="presParOf" srcId="{0BC856CF-9759-40E5-83A7-359F250C436B}" destId="{F7348B74-05B8-4AED-A201-400552B21350}" srcOrd="0" destOrd="0" presId="urn:microsoft.com/office/officeart/2005/8/layout/vList2"/>
    <dgm:cxn modelId="{94093863-34CE-4B1D-BBD7-91EDFB99837F}" type="presParOf" srcId="{0BC856CF-9759-40E5-83A7-359F250C436B}" destId="{6397FD52-7FAA-4EC4-B5AC-626EF27C40EA}" srcOrd="1" destOrd="0" presId="urn:microsoft.com/office/officeart/2005/8/layout/vList2"/>
    <dgm:cxn modelId="{25EAE6A5-559A-41A4-8D21-EEDAEB5324C3}" type="presParOf" srcId="{0BC856CF-9759-40E5-83A7-359F250C436B}" destId="{94E3FC76-0759-4A39-8AF1-6F229ACBF3DB}" srcOrd="2" destOrd="0" presId="urn:microsoft.com/office/officeart/2005/8/layout/vList2"/>
    <dgm:cxn modelId="{6DDF710C-77C0-4ED7-804C-676B5D0D28C6}" type="presParOf" srcId="{0BC856CF-9759-40E5-83A7-359F250C436B}" destId="{BB981581-449A-4EF4-90B5-B99EE748993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1F18562-9B78-4D36-87CE-744A2229892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A1B2EF7-BDF2-4F91-857A-3CF408C1B08F}">
      <dgm:prSet/>
      <dgm:spPr/>
      <dgm:t>
        <a:bodyPr/>
        <a:lstStyle/>
        <a:p>
          <a:pPr rtl="0"/>
          <a:r>
            <a:rPr lang="en-US" i="0" dirty="0" smtClean="0"/>
            <a:t>Information Source</a:t>
          </a:r>
          <a:endParaRPr lang="en-US" i="0" dirty="0"/>
        </a:p>
      </dgm:t>
    </dgm:pt>
    <dgm:pt modelId="{D4421A85-A89C-46A6-A488-66645058AF1B}" type="parTrans" cxnId="{D48BA65D-BABF-44FE-98CF-0637C85B48CB}">
      <dgm:prSet/>
      <dgm:spPr/>
      <dgm:t>
        <a:bodyPr/>
        <a:lstStyle/>
        <a:p>
          <a:endParaRPr lang="en-US"/>
        </a:p>
      </dgm:t>
    </dgm:pt>
    <dgm:pt modelId="{CDB1C203-E484-4F89-BB93-7AB52244A91D}" type="sibTrans" cxnId="{D48BA65D-BABF-44FE-98CF-0637C85B48CB}">
      <dgm:prSet/>
      <dgm:spPr/>
      <dgm:t>
        <a:bodyPr/>
        <a:lstStyle/>
        <a:p>
          <a:endParaRPr lang="en-US"/>
        </a:p>
      </dgm:t>
    </dgm:pt>
    <dgm:pt modelId="{1E4F5839-9771-48C5-871D-31ABFA4B0FAA}">
      <dgm:prSet custT="1"/>
      <dgm:spPr/>
      <dgm:t>
        <a:bodyPr/>
        <a:lstStyle/>
        <a:p>
          <a:pPr rtl="0"/>
          <a:r>
            <a:rPr lang="en-US" sz="1600" i="0" dirty="0" smtClean="0"/>
            <a:t>Include the benefits of saving money or energy and the benefits of SAVEGREEN financing options in the residential program marketing materials</a:t>
          </a:r>
          <a:endParaRPr lang="en-US" sz="1600" i="0" dirty="0"/>
        </a:p>
      </dgm:t>
    </dgm:pt>
    <dgm:pt modelId="{A1C2B993-4B3C-47CC-807F-1FB16F2EA335}" type="parTrans" cxnId="{15B06D8B-DB37-4B56-8BA8-E02D4353920B}">
      <dgm:prSet/>
      <dgm:spPr/>
      <dgm:t>
        <a:bodyPr/>
        <a:lstStyle/>
        <a:p>
          <a:endParaRPr lang="en-US"/>
        </a:p>
      </dgm:t>
    </dgm:pt>
    <dgm:pt modelId="{D2D21A0F-4D8F-4808-82C4-4B0ACAA96EC2}" type="sibTrans" cxnId="{15B06D8B-DB37-4B56-8BA8-E02D4353920B}">
      <dgm:prSet/>
      <dgm:spPr/>
      <dgm:t>
        <a:bodyPr/>
        <a:lstStyle/>
        <a:p>
          <a:endParaRPr lang="en-US"/>
        </a:p>
      </dgm:t>
    </dgm:pt>
    <dgm:pt modelId="{8F6F5DB8-2544-4E3F-87ED-15AACD220610}">
      <dgm:prSet/>
      <dgm:spPr/>
      <dgm:t>
        <a:bodyPr/>
        <a:lstStyle/>
        <a:p>
          <a:pPr rtl="0"/>
          <a:r>
            <a:rPr lang="en-US" i="0" smtClean="0"/>
            <a:t>SAVEGREEN Website</a:t>
          </a:r>
          <a:endParaRPr lang="en-US" i="0"/>
        </a:p>
      </dgm:t>
    </dgm:pt>
    <dgm:pt modelId="{5225E0CA-1810-463B-AF55-C722DF6C21B9}" type="parTrans" cxnId="{677DD65C-D870-4CA7-AF4C-93A46F5D44B9}">
      <dgm:prSet/>
      <dgm:spPr/>
      <dgm:t>
        <a:bodyPr/>
        <a:lstStyle/>
        <a:p>
          <a:endParaRPr lang="en-US"/>
        </a:p>
      </dgm:t>
    </dgm:pt>
    <dgm:pt modelId="{A8D785A3-ECA8-4EBC-8166-A7F0D7C64756}" type="sibTrans" cxnId="{677DD65C-D870-4CA7-AF4C-93A46F5D44B9}">
      <dgm:prSet/>
      <dgm:spPr/>
      <dgm:t>
        <a:bodyPr/>
        <a:lstStyle/>
        <a:p>
          <a:endParaRPr lang="en-US"/>
        </a:p>
      </dgm:t>
    </dgm:pt>
    <dgm:pt modelId="{17822BC2-A47F-4A10-8433-618668229D7D}">
      <dgm:prSet custT="1"/>
      <dgm:spPr/>
      <dgm:t>
        <a:bodyPr/>
        <a:lstStyle/>
        <a:p>
          <a:pPr rtl="0"/>
          <a:r>
            <a:rPr lang="en-US" sz="1600" i="0" dirty="0" smtClean="0"/>
            <a:t>The website is an important source of information and NJNG should continue to update it as needed</a:t>
          </a:r>
          <a:endParaRPr lang="en-US" sz="1600" i="0" dirty="0"/>
        </a:p>
      </dgm:t>
    </dgm:pt>
    <dgm:pt modelId="{AEF0EDED-FA52-4C4A-8BF4-90AB5470EDEE}" type="parTrans" cxnId="{C3A1B1D7-FB05-4F28-B43A-6487ADF08B4B}">
      <dgm:prSet/>
      <dgm:spPr/>
      <dgm:t>
        <a:bodyPr/>
        <a:lstStyle/>
        <a:p>
          <a:endParaRPr lang="en-US"/>
        </a:p>
      </dgm:t>
    </dgm:pt>
    <dgm:pt modelId="{24498AE6-2B9D-4ADC-8B54-E7F568CD5C58}" type="sibTrans" cxnId="{C3A1B1D7-FB05-4F28-B43A-6487ADF08B4B}">
      <dgm:prSet/>
      <dgm:spPr/>
      <dgm:t>
        <a:bodyPr/>
        <a:lstStyle/>
        <a:p>
          <a:endParaRPr lang="en-US"/>
        </a:p>
      </dgm:t>
    </dgm:pt>
    <dgm:pt modelId="{704B41ED-E576-49C3-8F23-A41F4FB1CECB}">
      <dgm:prSet/>
      <dgm:spPr/>
      <dgm:t>
        <a:bodyPr/>
        <a:lstStyle/>
        <a:p>
          <a:pPr rtl="0"/>
          <a:r>
            <a:rPr lang="en-US" i="0" dirty="0" smtClean="0"/>
            <a:t>Measure Installation Decisions</a:t>
          </a:r>
          <a:endParaRPr lang="en-US" i="0" dirty="0"/>
        </a:p>
      </dgm:t>
    </dgm:pt>
    <dgm:pt modelId="{B189B480-FA99-4C37-91D4-BDF94CB100F5}" type="parTrans" cxnId="{A66C701E-3B52-47F7-89BE-B2238ECD4773}">
      <dgm:prSet/>
      <dgm:spPr/>
      <dgm:t>
        <a:bodyPr/>
        <a:lstStyle/>
        <a:p>
          <a:endParaRPr lang="en-US"/>
        </a:p>
      </dgm:t>
    </dgm:pt>
    <dgm:pt modelId="{5E5B8C4E-79C6-4E10-8177-FDFDB0197A48}" type="sibTrans" cxnId="{A66C701E-3B52-47F7-89BE-B2238ECD4773}">
      <dgm:prSet/>
      <dgm:spPr/>
      <dgm:t>
        <a:bodyPr/>
        <a:lstStyle/>
        <a:p>
          <a:endParaRPr lang="en-US"/>
        </a:p>
      </dgm:t>
    </dgm:pt>
    <dgm:pt modelId="{22134F97-8893-4659-A76B-1FD9F622FB64}">
      <dgm:prSet custT="1"/>
      <dgm:spPr/>
      <dgm:t>
        <a:bodyPr/>
        <a:lstStyle/>
        <a:p>
          <a:pPr rtl="0"/>
          <a:r>
            <a:rPr lang="en-US" sz="1600" i="0" dirty="0" smtClean="0"/>
            <a:t>Contractors should be trained to clearly educate participants on their options for installation and how those decisions will or will not affect </a:t>
          </a:r>
          <a:r>
            <a:rPr lang="en-US" sz="1600" i="0" dirty="0" err="1" smtClean="0"/>
            <a:t>HPwES</a:t>
          </a:r>
          <a:r>
            <a:rPr lang="en-US" sz="1600" i="0" dirty="0" smtClean="0"/>
            <a:t> OBRP program benefits</a:t>
          </a:r>
          <a:endParaRPr lang="en-US" sz="1600" i="0" dirty="0"/>
        </a:p>
      </dgm:t>
    </dgm:pt>
    <dgm:pt modelId="{E405DFE2-6B75-4BE0-95D4-3539380618C7}" type="parTrans" cxnId="{D03A5DF0-CDDE-4781-B9CB-ACEF8406B070}">
      <dgm:prSet/>
      <dgm:spPr/>
      <dgm:t>
        <a:bodyPr/>
        <a:lstStyle/>
        <a:p>
          <a:endParaRPr lang="en-US"/>
        </a:p>
      </dgm:t>
    </dgm:pt>
    <dgm:pt modelId="{422AA3C5-5BA9-41C1-A8FB-7FEB0700E8D2}" type="sibTrans" cxnId="{D03A5DF0-CDDE-4781-B9CB-ACEF8406B070}">
      <dgm:prSet/>
      <dgm:spPr/>
      <dgm:t>
        <a:bodyPr/>
        <a:lstStyle/>
        <a:p>
          <a:endParaRPr lang="en-US"/>
        </a:p>
      </dgm:t>
    </dgm:pt>
    <dgm:pt modelId="{5B0E42CE-9869-4F7A-9B71-902A3AEA81D1}">
      <dgm:prSet/>
      <dgm:spPr/>
      <dgm:t>
        <a:bodyPr/>
        <a:lstStyle/>
        <a:p>
          <a:pPr rtl="0"/>
          <a:r>
            <a:rPr lang="en-US" i="0" dirty="0" smtClean="0"/>
            <a:t>Participation Reason</a:t>
          </a:r>
          <a:endParaRPr lang="en-US" i="0" dirty="0"/>
        </a:p>
      </dgm:t>
    </dgm:pt>
    <dgm:pt modelId="{DE13582F-8AE5-48B1-B681-EEB1FCE97DB6}" type="sibTrans" cxnId="{71404834-1146-4294-8ADA-A1D2FDB5FBBC}">
      <dgm:prSet/>
      <dgm:spPr/>
      <dgm:t>
        <a:bodyPr/>
        <a:lstStyle/>
        <a:p>
          <a:endParaRPr lang="en-US"/>
        </a:p>
      </dgm:t>
    </dgm:pt>
    <dgm:pt modelId="{4EEC8045-6FAF-4E0D-9028-C99F04927E1B}" type="parTrans" cxnId="{71404834-1146-4294-8ADA-A1D2FDB5FBBC}">
      <dgm:prSet/>
      <dgm:spPr/>
      <dgm:t>
        <a:bodyPr/>
        <a:lstStyle/>
        <a:p>
          <a:endParaRPr lang="en-US"/>
        </a:p>
      </dgm:t>
    </dgm:pt>
    <dgm:pt modelId="{54A371DB-CEE4-494D-87F7-3A06F9225517}">
      <dgm:prSet custT="1"/>
      <dgm:spPr/>
      <dgm:t>
        <a:bodyPr/>
        <a:lstStyle/>
        <a:p>
          <a:pPr rtl="0"/>
          <a:r>
            <a:rPr lang="en-US" sz="1600" i="0" dirty="0" smtClean="0"/>
            <a:t>Continue focusing on the contractors while maintaining other outreach methods</a:t>
          </a:r>
          <a:endParaRPr lang="en-US" sz="1600" i="0" dirty="0"/>
        </a:p>
      </dgm:t>
    </dgm:pt>
    <dgm:pt modelId="{68581666-1987-46CA-99D0-5D70ACE18916}" type="sibTrans" cxnId="{7E069C38-5601-4014-8112-2026682AE4BB}">
      <dgm:prSet/>
      <dgm:spPr/>
      <dgm:t>
        <a:bodyPr/>
        <a:lstStyle/>
        <a:p>
          <a:endParaRPr lang="en-US"/>
        </a:p>
      </dgm:t>
    </dgm:pt>
    <dgm:pt modelId="{198C941E-9355-4326-B9BF-104BADC72058}" type="parTrans" cxnId="{7E069C38-5601-4014-8112-2026682AE4BB}">
      <dgm:prSet/>
      <dgm:spPr/>
      <dgm:t>
        <a:bodyPr/>
        <a:lstStyle/>
        <a:p>
          <a:endParaRPr lang="en-US"/>
        </a:p>
      </dgm:t>
    </dgm:pt>
    <dgm:pt modelId="{FA9A527B-D7A6-4E7B-B49A-550FB0EF7D19}" type="pres">
      <dgm:prSet presAssocID="{D1F18562-9B78-4D36-87CE-744A22298927}" presName="Name0" presStyleCnt="0">
        <dgm:presLayoutVars>
          <dgm:dir/>
          <dgm:animLvl val="lvl"/>
          <dgm:resizeHandles val="exact"/>
        </dgm:presLayoutVars>
      </dgm:prSet>
      <dgm:spPr/>
      <dgm:t>
        <a:bodyPr/>
        <a:lstStyle/>
        <a:p>
          <a:endParaRPr lang="en-US"/>
        </a:p>
      </dgm:t>
    </dgm:pt>
    <dgm:pt modelId="{7ACA6294-5C86-4ABF-8B2F-8E3613D5D93F}" type="pres">
      <dgm:prSet presAssocID="{EA1B2EF7-BDF2-4F91-857A-3CF408C1B08F}" presName="linNode" presStyleCnt="0"/>
      <dgm:spPr/>
    </dgm:pt>
    <dgm:pt modelId="{564CEF3A-D7FB-4710-AD60-E6514077EB6E}" type="pres">
      <dgm:prSet presAssocID="{EA1B2EF7-BDF2-4F91-857A-3CF408C1B08F}" presName="parentText" presStyleLbl="node1" presStyleIdx="0" presStyleCnt="4" custScaleX="57843" custScaleY="123970">
        <dgm:presLayoutVars>
          <dgm:chMax val="1"/>
          <dgm:bulletEnabled val="1"/>
        </dgm:presLayoutVars>
      </dgm:prSet>
      <dgm:spPr/>
      <dgm:t>
        <a:bodyPr/>
        <a:lstStyle/>
        <a:p>
          <a:endParaRPr lang="en-US"/>
        </a:p>
      </dgm:t>
    </dgm:pt>
    <dgm:pt modelId="{88E57EE4-46B6-46E0-A828-3C394939984B}" type="pres">
      <dgm:prSet presAssocID="{EA1B2EF7-BDF2-4F91-857A-3CF408C1B08F}" presName="descendantText" presStyleLbl="alignAccFollowNode1" presStyleIdx="0" presStyleCnt="4" custScaleX="117624" custScaleY="131566" custLinFactNeighborX="-945">
        <dgm:presLayoutVars>
          <dgm:bulletEnabled val="1"/>
        </dgm:presLayoutVars>
      </dgm:prSet>
      <dgm:spPr/>
      <dgm:t>
        <a:bodyPr/>
        <a:lstStyle/>
        <a:p>
          <a:endParaRPr lang="en-US"/>
        </a:p>
      </dgm:t>
    </dgm:pt>
    <dgm:pt modelId="{2B83A627-12D5-495D-B970-F081F817547D}" type="pres">
      <dgm:prSet presAssocID="{CDB1C203-E484-4F89-BB93-7AB52244A91D}" presName="sp" presStyleCnt="0"/>
      <dgm:spPr/>
    </dgm:pt>
    <dgm:pt modelId="{A780945D-02F6-46A2-B508-A2B88F527DCA}" type="pres">
      <dgm:prSet presAssocID="{5B0E42CE-9869-4F7A-9B71-902A3AEA81D1}" presName="linNode" presStyleCnt="0"/>
      <dgm:spPr/>
    </dgm:pt>
    <dgm:pt modelId="{A2890F5A-09D4-4BA5-9F15-B4562E2C6BFF}" type="pres">
      <dgm:prSet presAssocID="{5B0E42CE-9869-4F7A-9B71-902A3AEA81D1}" presName="parentText" presStyleLbl="node1" presStyleIdx="1" presStyleCnt="4" custScaleX="57843" custScaleY="161678">
        <dgm:presLayoutVars>
          <dgm:chMax val="1"/>
          <dgm:bulletEnabled val="1"/>
        </dgm:presLayoutVars>
      </dgm:prSet>
      <dgm:spPr/>
      <dgm:t>
        <a:bodyPr/>
        <a:lstStyle/>
        <a:p>
          <a:endParaRPr lang="en-US"/>
        </a:p>
      </dgm:t>
    </dgm:pt>
    <dgm:pt modelId="{32FD3696-DFF2-4BBA-BE8C-6F9F2DC9A3C9}" type="pres">
      <dgm:prSet presAssocID="{5B0E42CE-9869-4F7A-9B71-902A3AEA81D1}" presName="descendantText" presStyleLbl="alignAccFollowNode1" presStyleIdx="1" presStyleCnt="4" custScaleX="117624" custScaleY="168870" custLinFactNeighborX="-945">
        <dgm:presLayoutVars>
          <dgm:bulletEnabled val="1"/>
        </dgm:presLayoutVars>
      </dgm:prSet>
      <dgm:spPr/>
      <dgm:t>
        <a:bodyPr/>
        <a:lstStyle/>
        <a:p>
          <a:endParaRPr lang="en-US"/>
        </a:p>
      </dgm:t>
    </dgm:pt>
    <dgm:pt modelId="{74347E48-26F5-4CA4-93FC-1E7FEFDBA208}" type="pres">
      <dgm:prSet presAssocID="{DE13582F-8AE5-48B1-B681-EEB1FCE97DB6}" presName="sp" presStyleCnt="0"/>
      <dgm:spPr/>
    </dgm:pt>
    <dgm:pt modelId="{9F657D7C-1A28-41F1-854D-121962C50C28}" type="pres">
      <dgm:prSet presAssocID="{8F6F5DB8-2544-4E3F-87ED-15AACD220610}" presName="linNode" presStyleCnt="0"/>
      <dgm:spPr/>
    </dgm:pt>
    <dgm:pt modelId="{127D989B-5139-4C8F-8DAA-D560D614AF10}" type="pres">
      <dgm:prSet presAssocID="{8F6F5DB8-2544-4E3F-87ED-15AACD220610}" presName="parentText" presStyleLbl="node1" presStyleIdx="2" presStyleCnt="4" custScaleX="57843">
        <dgm:presLayoutVars>
          <dgm:chMax val="1"/>
          <dgm:bulletEnabled val="1"/>
        </dgm:presLayoutVars>
      </dgm:prSet>
      <dgm:spPr/>
      <dgm:t>
        <a:bodyPr/>
        <a:lstStyle/>
        <a:p>
          <a:endParaRPr lang="en-US"/>
        </a:p>
      </dgm:t>
    </dgm:pt>
    <dgm:pt modelId="{475E54A6-0ED7-44BD-8036-89AB771FCD7E}" type="pres">
      <dgm:prSet presAssocID="{8F6F5DB8-2544-4E3F-87ED-15AACD220610}" presName="descendantText" presStyleLbl="alignAccFollowNode1" presStyleIdx="2" presStyleCnt="4" custScaleX="117624" custScaleY="90008" custLinFactNeighborX="-944">
        <dgm:presLayoutVars>
          <dgm:bulletEnabled val="1"/>
        </dgm:presLayoutVars>
      </dgm:prSet>
      <dgm:spPr/>
      <dgm:t>
        <a:bodyPr/>
        <a:lstStyle/>
        <a:p>
          <a:endParaRPr lang="en-US"/>
        </a:p>
      </dgm:t>
    </dgm:pt>
    <dgm:pt modelId="{7FD1759D-0805-42B1-957F-40AA2563805E}" type="pres">
      <dgm:prSet presAssocID="{A8D785A3-ECA8-4EBC-8166-A7F0D7C64756}" presName="sp" presStyleCnt="0"/>
      <dgm:spPr/>
    </dgm:pt>
    <dgm:pt modelId="{FAD99C2F-A227-4BA8-B366-24E2FD9F1180}" type="pres">
      <dgm:prSet presAssocID="{704B41ED-E576-49C3-8F23-A41F4FB1CECB}" presName="linNode" presStyleCnt="0"/>
      <dgm:spPr/>
    </dgm:pt>
    <dgm:pt modelId="{3AF99995-20C3-44DF-92B8-75371C2F783B}" type="pres">
      <dgm:prSet presAssocID="{704B41ED-E576-49C3-8F23-A41F4FB1CECB}" presName="parentText" presStyleLbl="node1" presStyleIdx="3" presStyleCnt="4" custScaleX="57843">
        <dgm:presLayoutVars>
          <dgm:chMax val="1"/>
          <dgm:bulletEnabled val="1"/>
        </dgm:presLayoutVars>
      </dgm:prSet>
      <dgm:spPr/>
      <dgm:t>
        <a:bodyPr/>
        <a:lstStyle/>
        <a:p>
          <a:endParaRPr lang="en-US"/>
        </a:p>
      </dgm:t>
    </dgm:pt>
    <dgm:pt modelId="{9DFCE2D7-5F34-45E9-9FEC-5BCC9082A99F}" type="pres">
      <dgm:prSet presAssocID="{704B41ED-E576-49C3-8F23-A41F4FB1CECB}" presName="descendantText" presStyleLbl="alignAccFollowNode1" presStyleIdx="3" presStyleCnt="4" custScaleX="117624" custScaleY="90008" custLinFactNeighborX="-944">
        <dgm:presLayoutVars>
          <dgm:bulletEnabled val="1"/>
        </dgm:presLayoutVars>
      </dgm:prSet>
      <dgm:spPr/>
      <dgm:t>
        <a:bodyPr/>
        <a:lstStyle/>
        <a:p>
          <a:endParaRPr lang="en-US"/>
        </a:p>
      </dgm:t>
    </dgm:pt>
  </dgm:ptLst>
  <dgm:cxnLst>
    <dgm:cxn modelId="{03CAE614-E28D-45C2-AB3E-A8A2F536E8A2}" type="presOf" srcId="{D1F18562-9B78-4D36-87CE-744A22298927}" destId="{FA9A527B-D7A6-4E7B-B49A-550FB0EF7D19}" srcOrd="0" destOrd="0" presId="urn:microsoft.com/office/officeart/2005/8/layout/vList5"/>
    <dgm:cxn modelId="{815E4DFB-1FFF-4CFA-969E-B194B31B9988}" type="presOf" srcId="{704B41ED-E576-49C3-8F23-A41F4FB1CECB}" destId="{3AF99995-20C3-44DF-92B8-75371C2F783B}" srcOrd="0" destOrd="0" presId="urn:microsoft.com/office/officeart/2005/8/layout/vList5"/>
    <dgm:cxn modelId="{7E069C38-5601-4014-8112-2026682AE4BB}" srcId="{EA1B2EF7-BDF2-4F91-857A-3CF408C1B08F}" destId="{54A371DB-CEE4-494D-87F7-3A06F9225517}" srcOrd="0" destOrd="0" parTransId="{198C941E-9355-4326-B9BF-104BADC72058}" sibTransId="{68581666-1987-46CA-99D0-5D70ACE18916}"/>
    <dgm:cxn modelId="{462C736E-8FAE-47F0-812E-8C1F05727BA1}" type="presOf" srcId="{54A371DB-CEE4-494D-87F7-3A06F9225517}" destId="{88E57EE4-46B6-46E0-A828-3C394939984B}" srcOrd="0" destOrd="0" presId="urn:microsoft.com/office/officeart/2005/8/layout/vList5"/>
    <dgm:cxn modelId="{9119FF22-3B2F-4F05-869A-C31888A72BF6}" type="presOf" srcId="{22134F97-8893-4659-A76B-1FD9F622FB64}" destId="{9DFCE2D7-5F34-45E9-9FEC-5BCC9082A99F}" srcOrd="0" destOrd="0" presId="urn:microsoft.com/office/officeart/2005/8/layout/vList5"/>
    <dgm:cxn modelId="{339D9C44-C577-4DE5-AF7C-508B60EE2A43}" type="presOf" srcId="{5B0E42CE-9869-4F7A-9B71-902A3AEA81D1}" destId="{A2890F5A-09D4-4BA5-9F15-B4562E2C6BFF}" srcOrd="0" destOrd="0" presId="urn:microsoft.com/office/officeart/2005/8/layout/vList5"/>
    <dgm:cxn modelId="{C3A1B1D7-FB05-4F28-B43A-6487ADF08B4B}" srcId="{8F6F5DB8-2544-4E3F-87ED-15AACD220610}" destId="{17822BC2-A47F-4A10-8433-618668229D7D}" srcOrd="0" destOrd="0" parTransId="{AEF0EDED-FA52-4C4A-8BF4-90AB5470EDEE}" sibTransId="{24498AE6-2B9D-4ADC-8B54-E7F568CD5C58}"/>
    <dgm:cxn modelId="{69991FE3-1311-4DC7-8573-BA85D53F2CBE}" type="presOf" srcId="{1E4F5839-9771-48C5-871D-31ABFA4B0FAA}" destId="{32FD3696-DFF2-4BBA-BE8C-6F9F2DC9A3C9}" srcOrd="0" destOrd="0" presId="urn:microsoft.com/office/officeart/2005/8/layout/vList5"/>
    <dgm:cxn modelId="{15B06D8B-DB37-4B56-8BA8-E02D4353920B}" srcId="{5B0E42CE-9869-4F7A-9B71-902A3AEA81D1}" destId="{1E4F5839-9771-48C5-871D-31ABFA4B0FAA}" srcOrd="0" destOrd="0" parTransId="{A1C2B993-4B3C-47CC-807F-1FB16F2EA335}" sibTransId="{D2D21A0F-4D8F-4808-82C4-4B0ACAA96EC2}"/>
    <dgm:cxn modelId="{677DD65C-D870-4CA7-AF4C-93A46F5D44B9}" srcId="{D1F18562-9B78-4D36-87CE-744A22298927}" destId="{8F6F5DB8-2544-4E3F-87ED-15AACD220610}" srcOrd="2" destOrd="0" parTransId="{5225E0CA-1810-463B-AF55-C722DF6C21B9}" sibTransId="{A8D785A3-ECA8-4EBC-8166-A7F0D7C64756}"/>
    <dgm:cxn modelId="{A66C701E-3B52-47F7-89BE-B2238ECD4773}" srcId="{D1F18562-9B78-4D36-87CE-744A22298927}" destId="{704B41ED-E576-49C3-8F23-A41F4FB1CECB}" srcOrd="3" destOrd="0" parTransId="{B189B480-FA99-4C37-91D4-BDF94CB100F5}" sibTransId="{5E5B8C4E-79C6-4E10-8177-FDFDB0197A48}"/>
    <dgm:cxn modelId="{71404834-1146-4294-8ADA-A1D2FDB5FBBC}" srcId="{D1F18562-9B78-4D36-87CE-744A22298927}" destId="{5B0E42CE-9869-4F7A-9B71-902A3AEA81D1}" srcOrd="1" destOrd="0" parTransId="{4EEC8045-6FAF-4E0D-9028-C99F04927E1B}" sibTransId="{DE13582F-8AE5-48B1-B681-EEB1FCE97DB6}"/>
    <dgm:cxn modelId="{5C92B725-2049-4F03-B491-BC4CED29D019}" type="presOf" srcId="{8F6F5DB8-2544-4E3F-87ED-15AACD220610}" destId="{127D989B-5139-4C8F-8DAA-D560D614AF10}" srcOrd="0" destOrd="0" presId="urn:microsoft.com/office/officeart/2005/8/layout/vList5"/>
    <dgm:cxn modelId="{D48BA65D-BABF-44FE-98CF-0637C85B48CB}" srcId="{D1F18562-9B78-4D36-87CE-744A22298927}" destId="{EA1B2EF7-BDF2-4F91-857A-3CF408C1B08F}" srcOrd="0" destOrd="0" parTransId="{D4421A85-A89C-46A6-A488-66645058AF1B}" sibTransId="{CDB1C203-E484-4F89-BB93-7AB52244A91D}"/>
    <dgm:cxn modelId="{7B6B251A-7B17-4C10-87D5-7140F5F5429D}" type="presOf" srcId="{17822BC2-A47F-4A10-8433-618668229D7D}" destId="{475E54A6-0ED7-44BD-8036-89AB771FCD7E}" srcOrd="0" destOrd="0" presId="urn:microsoft.com/office/officeart/2005/8/layout/vList5"/>
    <dgm:cxn modelId="{D03A5DF0-CDDE-4781-B9CB-ACEF8406B070}" srcId="{704B41ED-E576-49C3-8F23-A41F4FB1CECB}" destId="{22134F97-8893-4659-A76B-1FD9F622FB64}" srcOrd="0" destOrd="0" parTransId="{E405DFE2-6B75-4BE0-95D4-3539380618C7}" sibTransId="{422AA3C5-5BA9-41C1-A8FB-7FEB0700E8D2}"/>
    <dgm:cxn modelId="{B803D34B-1B19-4E32-A707-E18F8C39B9ED}" type="presOf" srcId="{EA1B2EF7-BDF2-4F91-857A-3CF408C1B08F}" destId="{564CEF3A-D7FB-4710-AD60-E6514077EB6E}" srcOrd="0" destOrd="0" presId="urn:microsoft.com/office/officeart/2005/8/layout/vList5"/>
    <dgm:cxn modelId="{3420ACB9-6EC8-434E-AF2B-D47A9382DE66}" type="presParOf" srcId="{FA9A527B-D7A6-4E7B-B49A-550FB0EF7D19}" destId="{7ACA6294-5C86-4ABF-8B2F-8E3613D5D93F}" srcOrd="0" destOrd="0" presId="urn:microsoft.com/office/officeart/2005/8/layout/vList5"/>
    <dgm:cxn modelId="{C2323A01-744A-4706-8ED0-1754263B75F6}" type="presParOf" srcId="{7ACA6294-5C86-4ABF-8B2F-8E3613D5D93F}" destId="{564CEF3A-D7FB-4710-AD60-E6514077EB6E}" srcOrd="0" destOrd="0" presId="urn:microsoft.com/office/officeart/2005/8/layout/vList5"/>
    <dgm:cxn modelId="{007C86B0-6327-43FF-9370-D6A2B554984E}" type="presParOf" srcId="{7ACA6294-5C86-4ABF-8B2F-8E3613D5D93F}" destId="{88E57EE4-46B6-46E0-A828-3C394939984B}" srcOrd="1" destOrd="0" presId="urn:microsoft.com/office/officeart/2005/8/layout/vList5"/>
    <dgm:cxn modelId="{92F9DEE6-5F20-44C7-AA53-179C52D5B108}" type="presParOf" srcId="{FA9A527B-D7A6-4E7B-B49A-550FB0EF7D19}" destId="{2B83A627-12D5-495D-B970-F081F817547D}" srcOrd="1" destOrd="0" presId="urn:microsoft.com/office/officeart/2005/8/layout/vList5"/>
    <dgm:cxn modelId="{1A874BF2-CD41-4EB7-94AC-9A1A18C4EAF0}" type="presParOf" srcId="{FA9A527B-D7A6-4E7B-B49A-550FB0EF7D19}" destId="{A780945D-02F6-46A2-B508-A2B88F527DCA}" srcOrd="2" destOrd="0" presId="urn:microsoft.com/office/officeart/2005/8/layout/vList5"/>
    <dgm:cxn modelId="{D407FF44-3527-469C-871D-6D7E9EB2399A}" type="presParOf" srcId="{A780945D-02F6-46A2-B508-A2B88F527DCA}" destId="{A2890F5A-09D4-4BA5-9F15-B4562E2C6BFF}" srcOrd="0" destOrd="0" presId="urn:microsoft.com/office/officeart/2005/8/layout/vList5"/>
    <dgm:cxn modelId="{FB3C6E41-B584-4D71-9505-BA2A2B89F19C}" type="presParOf" srcId="{A780945D-02F6-46A2-B508-A2B88F527DCA}" destId="{32FD3696-DFF2-4BBA-BE8C-6F9F2DC9A3C9}" srcOrd="1" destOrd="0" presId="urn:microsoft.com/office/officeart/2005/8/layout/vList5"/>
    <dgm:cxn modelId="{DB9742FA-E59F-4D87-9F99-2170DC665ED0}" type="presParOf" srcId="{FA9A527B-D7A6-4E7B-B49A-550FB0EF7D19}" destId="{74347E48-26F5-4CA4-93FC-1E7FEFDBA208}" srcOrd="3" destOrd="0" presId="urn:microsoft.com/office/officeart/2005/8/layout/vList5"/>
    <dgm:cxn modelId="{96671C01-FECB-45FA-868D-ECE85C118F40}" type="presParOf" srcId="{FA9A527B-D7A6-4E7B-B49A-550FB0EF7D19}" destId="{9F657D7C-1A28-41F1-854D-121962C50C28}" srcOrd="4" destOrd="0" presId="urn:microsoft.com/office/officeart/2005/8/layout/vList5"/>
    <dgm:cxn modelId="{92F99EB7-80CD-414F-8CB2-096B4D572564}" type="presParOf" srcId="{9F657D7C-1A28-41F1-854D-121962C50C28}" destId="{127D989B-5139-4C8F-8DAA-D560D614AF10}" srcOrd="0" destOrd="0" presId="urn:microsoft.com/office/officeart/2005/8/layout/vList5"/>
    <dgm:cxn modelId="{B5D3C2F1-8BCD-4986-9C77-12206CB7241D}" type="presParOf" srcId="{9F657D7C-1A28-41F1-854D-121962C50C28}" destId="{475E54A6-0ED7-44BD-8036-89AB771FCD7E}" srcOrd="1" destOrd="0" presId="urn:microsoft.com/office/officeart/2005/8/layout/vList5"/>
    <dgm:cxn modelId="{5CC7F781-957A-41BB-A7A9-E59E62F23DB7}" type="presParOf" srcId="{FA9A527B-D7A6-4E7B-B49A-550FB0EF7D19}" destId="{7FD1759D-0805-42B1-957F-40AA2563805E}" srcOrd="5" destOrd="0" presId="urn:microsoft.com/office/officeart/2005/8/layout/vList5"/>
    <dgm:cxn modelId="{5D92F87D-F4F2-4065-80DD-45A698C63A48}" type="presParOf" srcId="{FA9A527B-D7A6-4E7B-B49A-550FB0EF7D19}" destId="{FAD99C2F-A227-4BA8-B366-24E2FD9F1180}" srcOrd="6" destOrd="0" presId="urn:microsoft.com/office/officeart/2005/8/layout/vList5"/>
    <dgm:cxn modelId="{F9C26772-167A-441B-B956-FCA0BC6774B5}" type="presParOf" srcId="{FAD99C2F-A227-4BA8-B366-24E2FD9F1180}" destId="{3AF99995-20C3-44DF-92B8-75371C2F783B}" srcOrd="0" destOrd="0" presId="urn:microsoft.com/office/officeart/2005/8/layout/vList5"/>
    <dgm:cxn modelId="{069382CF-1A9B-4B2A-8489-C2826FE8738C}" type="presParOf" srcId="{FAD99C2F-A227-4BA8-B366-24E2FD9F1180}" destId="{9DFCE2D7-5F34-45E9-9FEC-5BCC9082A99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1F18562-9B78-4D36-87CE-744A2229892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235280B-4E57-40CB-8536-61EB10BBF757}">
      <dgm:prSet/>
      <dgm:spPr/>
      <dgm:t>
        <a:bodyPr/>
        <a:lstStyle/>
        <a:p>
          <a:pPr rtl="0"/>
          <a:r>
            <a:rPr lang="en-US" i="0" dirty="0" smtClean="0"/>
            <a:t>Changes to Homes </a:t>
          </a:r>
          <a:endParaRPr lang="en-US" i="0" dirty="0"/>
        </a:p>
      </dgm:t>
    </dgm:pt>
    <dgm:pt modelId="{2A695CC2-8791-4FAF-AE9E-56A2B8A4FA5D}" type="parTrans" cxnId="{968FC4AD-D2A9-46CC-8DC4-D2E4328187B9}">
      <dgm:prSet/>
      <dgm:spPr/>
      <dgm:t>
        <a:bodyPr/>
        <a:lstStyle/>
        <a:p>
          <a:endParaRPr lang="en-US"/>
        </a:p>
      </dgm:t>
    </dgm:pt>
    <dgm:pt modelId="{06D227F0-9929-4E1A-A851-00644E3D5793}" type="sibTrans" cxnId="{968FC4AD-D2A9-46CC-8DC4-D2E4328187B9}">
      <dgm:prSet/>
      <dgm:spPr/>
      <dgm:t>
        <a:bodyPr/>
        <a:lstStyle/>
        <a:p>
          <a:endParaRPr lang="en-US"/>
        </a:p>
      </dgm:t>
    </dgm:pt>
    <dgm:pt modelId="{2C663BBE-495D-4C54-9501-A1F60C173AF6}">
      <dgm:prSet custT="1"/>
      <dgm:spPr/>
      <dgm:t>
        <a:bodyPr/>
        <a:lstStyle/>
        <a:p>
          <a:pPr rtl="0"/>
          <a:r>
            <a:rPr lang="en-US" sz="1800" i="0" dirty="0" smtClean="0"/>
            <a:t>Many respondents noticed changes in the comfort of their homes and to their bills, so these benefits should be included in marketing materials</a:t>
          </a:r>
          <a:endParaRPr lang="en-US" sz="1800" i="0" dirty="0"/>
        </a:p>
      </dgm:t>
    </dgm:pt>
    <dgm:pt modelId="{DEB0C3A7-AB5D-48CB-A80E-3377978B892D}" type="parTrans" cxnId="{E88C9BAE-AB4A-4A16-9438-99148A4E6296}">
      <dgm:prSet/>
      <dgm:spPr/>
      <dgm:t>
        <a:bodyPr/>
        <a:lstStyle/>
        <a:p>
          <a:endParaRPr lang="en-US"/>
        </a:p>
      </dgm:t>
    </dgm:pt>
    <dgm:pt modelId="{7869ABFF-55E1-4A9B-932A-133AE74DF5B0}" type="sibTrans" cxnId="{E88C9BAE-AB4A-4A16-9438-99148A4E6296}">
      <dgm:prSet/>
      <dgm:spPr/>
      <dgm:t>
        <a:bodyPr/>
        <a:lstStyle/>
        <a:p>
          <a:endParaRPr lang="en-US"/>
        </a:p>
      </dgm:t>
    </dgm:pt>
    <dgm:pt modelId="{BBBC80F9-6B28-4827-A29E-D7029C3224E1}">
      <dgm:prSet/>
      <dgm:spPr/>
      <dgm:t>
        <a:bodyPr/>
        <a:lstStyle/>
        <a:p>
          <a:pPr rtl="0"/>
          <a:r>
            <a:rPr lang="en-US" i="0" dirty="0" smtClean="0"/>
            <a:t>Home Energy Score</a:t>
          </a:r>
          <a:endParaRPr lang="en-US" i="0" dirty="0"/>
        </a:p>
      </dgm:t>
    </dgm:pt>
    <dgm:pt modelId="{3C77CF30-413D-4204-9F54-8A710538BCC7}" type="parTrans" cxnId="{B8AF8A70-1C99-4D2B-A40B-AACFDCBA31F2}">
      <dgm:prSet/>
      <dgm:spPr/>
      <dgm:t>
        <a:bodyPr/>
        <a:lstStyle/>
        <a:p>
          <a:endParaRPr lang="en-US"/>
        </a:p>
      </dgm:t>
    </dgm:pt>
    <dgm:pt modelId="{2851FF4F-CFCC-4281-BA38-4658A24A558D}" type="sibTrans" cxnId="{B8AF8A70-1C99-4D2B-A40B-AACFDCBA31F2}">
      <dgm:prSet/>
      <dgm:spPr/>
      <dgm:t>
        <a:bodyPr/>
        <a:lstStyle/>
        <a:p>
          <a:endParaRPr lang="en-US"/>
        </a:p>
      </dgm:t>
    </dgm:pt>
    <dgm:pt modelId="{1DC639E1-6E92-4BC9-8615-D0309E89A43D}">
      <dgm:prSet custT="1"/>
      <dgm:spPr/>
      <dgm:t>
        <a:bodyPr/>
        <a:lstStyle/>
        <a:p>
          <a:pPr rtl="0"/>
          <a:r>
            <a:rPr lang="en-US" sz="1800" i="0" dirty="0" smtClean="0"/>
            <a:t>Most participants did not recall receiving this report, but those who did recall it considered the report important</a:t>
          </a:r>
          <a:endParaRPr lang="en-US" sz="1800" i="0" dirty="0"/>
        </a:p>
      </dgm:t>
    </dgm:pt>
    <dgm:pt modelId="{E444C09B-257E-4AB0-8540-7EF3E7C40390}" type="parTrans" cxnId="{9BF28786-25EE-43C7-BAB5-FB254B4EBC19}">
      <dgm:prSet/>
      <dgm:spPr/>
      <dgm:t>
        <a:bodyPr/>
        <a:lstStyle/>
        <a:p>
          <a:endParaRPr lang="en-US"/>
        </a:p>
      </dgm:t>
    </dgm:pt>
    <dgm:pt modelId="{25F0D0FB-CF33-4B2F-9743-FCA878B9238B}" type="sibTrans" cxnId="{9BF28786-25EE-43C7-BAB5-FB254B4EBC19}">
      <dgm:prSet/>
      <dgm:spPr/>
      <dgm:t>
        <a:bodyPr/>
        <a:lstStyle/>
        <a:p>
          <a:endParaRPr lang="en-US"/>
        </a:p>
      </dgm:t>
    </dgm:pt>
    <dgm:pt modelId="{0AD0B66E-90E6-4176-8A26-D56467F94C82}">
      <dgm:prSet/>
      <dgm:spPr/>
      <dgm:t>
        <a:bodyPr/>
        <a:lstStyle/>
        <a:p>
          <a:pPr rtl="0"/>
          <a:r>
            <a:rPr lang="en-US" i="0" dirty="0" smtClean="0"/>
            <a:t>SAVEGREEN Importance</a:t>
          </a:r>
          <a:endParaRPr lang="en-US" i="0" dirty="0"/>
        </a:p>
      </dgm:t>
    </dgm:pt>
    <dgm:pt modelId="{40840A2D-34D7-490C-8C09-4D03B9F9D888}" type="parTrans" cxnId="{2B5D5E84-C2C2-48F8-8782-4FCF55E3B8AB}">
      <dgm:prSet/>
      <dgm:spPr/>
      <dgm:t>
        <a:bodyPr/>
        <a:lstStyle/>
        <a:p>
          <a:endParaRPr lang="en-US"/>
        </a:p>
      </dgm:t>
    </dgm:pt>
    <dgm:pt modelId="{BDEFCBE5-E306-4E10-9D24-EEFFD1B6803A}" type="sibTrans" cxnId="{2B5D5E84-C2C2-48F8-8782-4FCF55E3B8AB}">
      <dgm:prSet/>
      <dgm:spPr/>
      <dgm:t>
        <a:bodyPr/>
        <a:lstStyle/>
        <a:p>
          <a:endParaRPr lang="en-US"/>
        </a:p>
      </dgm:t>
    </dgm:pt>
    <dgm:pt modelId="{E9C5643F-1675-46CC-A719-EF0AD52305B7}">
      <dgm:prSet custT="1"/>
      <dgm:spPr/>
      <dgm:t>
        <a:bodyPr/>
        <a:lstStyle/>
        <a:p>
          <a:pPr rtl="0"/>
          <a:r>
            <a:rPr lang="en-US" sz="1800" i="0" dirty="0" smtClean="0"/>
            <a:t>The On Bill Repayment was extremely important to the </a:t>
          </a:r>
          <a:r>
            <a:rPr lang="en-US" sz="1800" i="0" dirty="0" err="1" smtClean="0"/>
            <a:t>HPwES</a:t>
          </a:r>
          <a:r>
            <a:rPr lang="en-US" sz="1800" i="0" dirty="0" smtClean="0"/>
            <a:t> OBRP participants and should be continued to encourage the adoption of whole house improvements</a:t>
          </a:r>
          <a:endParaRPr lang="en-US" sz="1800" i="0" dirty="0"/>
        </a:p>
      </dgm:t>
    </dgm:pt>
    <dgm:pt modelId="{7F2D5C2B-BA37-43D3-B269-13AAF72FC3EA}" type="parTrans" cxnId="{15F0AB7B-3775-4BE6-8092-3B8C00C526B6}">
      <dgm:prSet/>
      <dgm:spPr/>
      <dgm:t>
        <a:bodyPr/>
        <a:lstStyle/>
        <a:p>
          <a:endParaRPr lang="en-US"/>
        </a:p>
      </dgm:t>
    </dgm:pt>
    <dgm:pt modelId="{51DBB40E-4345-4B21-8B6B-A969472D8892}" type="sibTrans" cxnId="{15F0AB7B-3775-4BE6-8092-3B8C00C526B6}">
      <dgm:prSet/>
      <dgm:spPr/>
      <dgm:t>
        <a:bodyPr/>
        <a:lstStyle/>
        <a:p>
          <a:endParaRPr lang="en-US"/>
        </a:p>
      </dgm:t>
    </dgm:pt>
    <dgm:pt modelId="{94D35735-72E9-4D2D-8006-D57CA81B4134}">
      <dgm:prSet/>
      <dgm:spPr/>
      <dgm:t>
        <a:bodyPr/>
        <a:lstStyle/>
        <a:p>
          <a:pPr rtl="0"/>
          <a:r>
            <a:rPr lang="en-US" i="0" dirty="0" smtClean="0"/>
            <a:t>Participant Satisfaction </a:t>
          </a:r>
          <a:endParaRPr lang="en-US" i="0" dirty="0"/>
        </a:p>
      </dgm:t>
    </dgm:pt>
    <dgm:pt modelId="{541C349B-0943-4C58-92AE-6D19DB2CAABA}" type="parTrans" cxnId="{2A8D39B6-8B19-472E-8B38-19DF184B42B3}">
      <dgm:prSet/>
      <dgm:spPr/>
      <dgm:t>
        <a:bodyPr/>
        <a:lstStyle/>
        <a:p>
          <a:endParaRPr lang="en-US"/>
        </a:p>
      </dgm:t>
    </dgm:pt>
    <dgm:pt modelId="{CD0C1D6F-66FC-427A-B77D-0A86E2280A84}" type="sibTrans" cxnId="{2A8D39B6-8B19-472E-8B38-19DF184B42B3}">
      <dgm:prSet/>
      <dgm:spPr/>
      <dgm:t>
        <a:bodyPr/>
        <a:lstStyle/>
        <a:p>
          <a:endParaRPr lang="en-US"/>
        </a:p>
      </dgm:t>
    </dgm:pt>
    <dgm:pt modelId="{4742A911-DB36-405E-8DD0-A8C0B73D36F2}">
      <dgm:prSet custT="1"/>
      <dgm:spPr/>
      <dgm:t>
        <a:bodyPr/>
        <a:lstStyle/>
        <a:p>
          <a:pPr rtl="0"/>
          <a:r>
            <a:rPr lang="en-US" sz="1800" i="0" dirty="0" smtClean="0"/>
            <a:t>The high levels of satisfaction show that the program is working well and there is little room for improvement</a:t>
          </a:r>
          <a:endParaRPr lang="en-US" sz="1800" i="0" dirty="0"/>
        </a:p>
      </dgm:t>
    </dgm:pt>
    <dgm:pt modelId="{866068EF-6658-4FFB-B4AF-78DE9F51AF1C}" type="parTrans" cxnId="{204E0308-9C16-4882-BA11-323DFAC799CE}">
      <dgm:prSet/>
      <dgm:spPr/>
      <dgm:t>
        <a:bodyPr/>
        <a:lstStyle/>
        <a:p>
          <a:endParaRPr lang="en-US"/>
        </a:p>
      </dgm:t>
    </dgm:pt>
    <dgm:pt modelId="{5D0AD394-34B4-4E10-B46E-34AE84D25C85}" type="sibTrans" cxnId="{204E0308-9C16-4882-BA11-323DFAC799CE}">
      <dgm:prSet/>
      <dgm:spPr/>
      <dgm:t>
        <a:bodyPr/>
        <a:lstStyle/>
        <a:p>
          <a:endParaRPr lang="en-US"/>
        </a:p>
      </dgm:t>
    </dgm:pt>
    <dgm:pt modelId="{FA9A527B-D7A6-4E7B-B49A-550FB0EF7D19}" type="pres">
      <dgm:prSet presAssocID="{D1F18562-9B78-4D36-87CE-744A22298927}" presName="Name0" presStyleCnt="0">
        <dgm:presLayoutVars>
          <dgm:dir/>
          <dgm:animLvl val="lvl"/>
          <dgm:resizeHandles val="exact"/>
        </dgm:presLayoutVars>
      </dgm:prSet>
      <dgm:spPr/>
      <dgm:t>
        <a:bodyPr/>
        <a:lstStyle/>
        <a:p>
          <a:endParaRPr lang="en-US"/>
        </a:p>
      </dgm:t>
    </dgm:pt>
    <dgm:pt modelId="{0CE305D9-9340-45A0-A60E-2FB21025439B}" type="pres">
      <dgm:prSet presAssocID="{E235280B-4E57-40CB-8536-61EB10BBF757}" presName="linNode" presStyleCnt="0"/>
      <dgm:spPr/>
    </dgm:pt>
    <dgm:pt modelId="{0E394C62-34A8-4D74-8F7F-902194260A41}" type="pres">
      <dgm:prSet presAssocID="{E235280B-4E57-40CB-8536-61EB10BBF757}" presName="parentText" presStyleLbl="node1" presStyleIdx="0" presStyleCnt="4" custScaleX="57843">
        <dgm:presLayoutVars>
          <dgm:chMax val="1"/>
          <dgm:bulletEnabled val="1"/>
        </dgm:presLayoutVars>
      </dgm:prSet>
      <dgm:spPr/>
      <dgm:t>
        <a:bodyPr/>
        <a:lstStyle/>
        <a:p>
          <a:endParaRPr lang="en-US"/>
        </a:p>
      </dgm:t>
    </dgm:pt>
    <dgm:pt modelId="{B5A2D8C8-0777-4545-8FBC-A2473779DC8C}" type="pres">
      <dgm:prSet presAssocID="{E235280B-4E57-40CB-8536-61EB10BBF757}" presName="descendantText" presStyleLbl="alignAccFollowNode1" presStyleIdx="0" presStyleCnt="4" custScaleX="117624">
        <dgm:presLayoutVars>
          <dgm:bulletEnabled val="1"/>
        </dgm:presLayoutVars>
      </dgm:prSet>
      <dgm:spPr/>
      <dgm:t>
        <a:bodyPr/>
        <a:lstStyle/>
        <a:p>
          <a:endParaRPr lang="en-US"/>
        </a:p>
      </dgm:t>
    </dgm:pt>
    <dgm:pt modelId="{BDE6A65A-75D1-4DD6-AF1C-D18BFB6982C8}" type="pres">
      <dgm:prSet presAssocID="{06D227F0-9929-4E1A-A851-00644E3D5793}" presName="sp" presStyleCnt="0"/>
      <dgm:spPr/>
    </dgm:pt>
    <dgm:pt modelId="{CDEE4612-C9CD-4201-ABDF-27F65FF2CC0E}" type="pres">
      <dgm:prSet presAssocID="{BBBC80F9-6B28-4827-A29E-D7029C3224E1}" presName="linNode" presStyleCnt="0"/>
      <dgm:spPr/>
    </dgm:pt>
    <dgm:pt modelId="{07B9D8A4-DC7C-48C0-94D5-2B582F2C413B}" type="pres">
      <dgm:prSet presAssocID="{BBBC80F9-6B28-4827-A29E-D7029C3224E1}" presName="parentText" presStyleLbl="node1" presStyleIdx="1" presStyleCnt="4" custScaleX="57843">
        <dgm:presLayoutVars>
          <dgm:chMax val="1"/>
          <dgm:bulletEnabled val="1"/>
        </dgm:presLayoutVars>
      </dgm:prSet>
      <dgm:spPr/>
      <dgm:t>
        <a:bodyPr/>
        <a:lstStyle/>
        <a:p>
          <a:endParaRPr lang="en-US"/>
        </a:p>
      </dgm:t>
    </dgm:pt>
    <dgm:pt modelId="{1CF08226-4389-4FC8-B32B-80A4FF03597D}" type="pres">
      <dgm:prSet presAssocID="{BBBC80F9-6B28-4827-A29E-D7029C3224E1}" presName="descendantText" presStyleLbl="alignAccFollowNode1" presStyleIdx="1" presStyleCnt="4" custScaleX="117624">
        <dgm:presLayoutVars>
          <dgm:bulletEnabled val="1"/>
        </dgm:presLayoutVars>
      </dgm:prSet>
      <dgm:spPr/>
      <dgm:t>
        <a:bodyPr/>
        <a:lstStyle/>
        <a:p>
          <a:endParaRPr lang="en-US"/>
        </a:p>
      </dgm:t>
    </dgm:pt>
    <dgm:pt modelId="{3ACD98F1-441C-45ED-87E9-9F1B80C02F5F}" type="pres">
      <dgm:prSet presAssocID="{2851FF4F-CFCC-4281-BA38-4658A24A558D}" presName="sp" presStyleCnt="0"/>
      <dgm:spPr/>
    </dgm:pt>
    <dgm:pt modelId="{667AEA9A-3009-4CD9-9717-A5B842412AB2}" type="pres">
      <dgm:prSet presAssocID="{0AD0B66E-90E6-4176-8A26-D56467F94C82}" presName="linNode" presStyleCnt="0"/>
      <dgm:spPr/>
    </dgm:pt>
    <dgm:pt modelId="{6341DEAF-579E-4227-A9E7-7C4EA87EB738}" type="pres">
      <dgm:prSet presAssocID="{0AD0B66E-90E6-4176-8A26-D56467F94C82}" presName="parentText" presStyleLbl="node1" presStyleIdx="2" presStyleCnt="4" custScaleX="57843" custScaleY="153139">
        <dgm:presLayoutVars>
          <dgm:chMax val="1"/>
          <dgm:bulletEnabled val="1"/>
        </dgm:presLayoutVars>
      </dgm:prSet>
      <dgm:spPr/>
      <dgm:t>
        <a:bodyPr/>
        <a:lstStyle/>
        <a:p>
          <a:endParaRPr lang="en-US"/>
        </a:p>
      </dgm:t>
    </dgm:pt>
    <dgm:pt modelId="{B17E9CA9-FCC4-4C02-B843-E812770541D0}" type="pres">
      <dgm:prSet presAssocID="{0AD0B66E-90E6-4176-8A26-D56467F94C82}" presName="descendantText" presStyleLbl="alignAccFollowNode1" presStyleIdx="2" presStyleCnt="4" custScaleX="117624" custScaleY="162510">
        <dgm:presLayoutVars>
          <dgm:bulletEnabled val="1"/>
        </dgm:presLayoutVars>
      </dgm:prSet>
      <dgm:spPr/>
      <dgm:t>
        <a:bodyPr/>
        <a:lstStyle/>
        <a:p>
          <a:endParaRPr lang="en-US"/>
        </a:p>
      </dgm:t>
    </dgm:pt>
    <dgm:pt modelId="{9171A2C8-7D23-4268-9CB5-1297A27D90E3}" type="pres">
      <dgm:prSet presAssocID="{BDEFCBE5-E306-4E10-9D24-EEFFD1B6803A}" presName="sp" presStyleCnt="0"/>
      <dgm:spPr/>
    </dgm:pt>
    <dgm:pt modelId="{3E9993E0-FEB6-4826-BCA3-FEED90532297}" type="pres">
      <dgm:prSet presAssocID="{94D35735-72E9-4D2D-8006-D57CA81B4134}" presName="linNode" presStyleCnt="0"/>
      <dgm:spPr/>
    </dgm:pt>
    <dgm:pt modelId="{D9231597-0A42-45DF-B5BE-B822F5005A47}" type="pres">
      <dgm:prSet presAssocID="{94D35735-72E9-4D2D-8006-D57CA81B4134}" presName="parentText" presStyleLbl="node1" presStyleIdx="3" presStyleCnt="4" custScaleX="57843">
        <dgm:presLayoutVars>
          <dgm:chMax val="1"/>
          <dgm:bulletEnabled val="1"/>
        </dgm:presLayoutVars>
      </dgm:prSet>
      <dgm:spPr/>
      <dgm:t>
        <a:bodyPr/>
        <a:lstStyle/>
        <a:p>
          <a:endParaRPr lang="en-US"/>
        </a:p>
      </dgm:t>
    </dgm:pt>
    <dgm:pt modelId="{BADDFB5F-DEE6-4451-B065-C690E763599A}" type="pres">
      <dgm:prSet presAssocID="{94D35735-72E9-4D2D-8006-D57CA81B4134}" presName="descendantText" presStyleLbl="alignAccFollowNode1" presStyleIdx="3" presStyleCnt="4" custScaleX="117624">
        <dgm:presLayoutVars>
          <dgm:bulletEnabled val="1"/>
        </dgm:presLayoutVars>
      </dgm:prSet>
      <dgm:spPr/>
      <dgm:t>
        <a:bodyPr/>
        <a:lstStyle/>
        <a:p>
          <a:endParaRPr lang="en-US"/>
        </a:p>
      </dgm:t>
    </dgm:pt>
  </dgm:ptLst>
  <dgm:cxnLst>
    <dgm:cxn modelId="{633701C0-D504-4010-ADEF-146663552BB3}" type="presOf" srcId="{D1F18562-9B78-4D36-87CE-744A22298927}" destId="{FA9A527B-D7A6-4E7B-B49A-550FB0EF7D19}" srcOrd="0" destOrd="0" presId="urn:microsoft.com/office/officeart/2005/8/layout/vList5"/>
    <dgm:cxn modelId="{B8AF8A70-1C99-4D2B-A40B-AACFDCBA31F2}" srcId="{D1F18562-9B78-4D36-87CE-744A22298927}" destId="{BBBC80F9-6B28-4827-A29E-D7029C3224E1}" srcOrd="1" destOrd="0" parTransId="{3C77CF30-413D-4204-9F54-8A710538BCC7}" sibTransId="{2851FF4F-CFCC-4281-BA38-4658A24A558D}"/>
    <dgm:cxn modelId="{968FC4AD-D2A9-46CC-8DC4-D2E4328187B9}" srcId="{D1F18562-9B78-4D36-87CE-744A22298927}" destId="{E235280B-4E57-40CB-8536-61EB10BBF757}" srcOrd="0" destOrd="0" parTransId="{2A695CC2-8791-4FAF-AE9E-56A2B8A4FA5D}" sibTransId="{06D227F0-9929-4E1A-A851-00644E3D5793}"/>
    <dgm:cxn modelId="{15F0AB7B-3775-4BE6-8092-3B8C00C526B6}" srcId="{0AD0B66E-90E6-4176-8A26-D56467F94C82}" destId="{E9C5643F-1675-46CC-A719-EF0AD52305B7}" srcOrd="0" destOrd="0" parTransId="{7F2D5C2B-BA37-43D3-B269-13AAF72FC3EA}" sibTransId="{51DBB40E-4345-4B21-8B6B-A969472D8892}"/>
    <dgm:cxn modelId="{204E0308-9C16-4882-BA11-323DFAC799CE}" srcId="{94D35735-72E9-4D2D-8006-D57CA81B4134}" destId="{4742A911-DB36-405E-8DD0-A8C0B73D36F2}" srcOrd="0" destOrd="0" parTransId="{866068EF-6658-4FFB-B4AF-78DE9F51AF1C}" sibTransId="{5D0AD394-34B4-4E10-B46E-34AE84D25C85}"/>
    <dgm:cxn modelId="{2B5D5E84-C2C2-48F8-8782-4FCF55E3B8AB}" srcId="{D1F18562-9B78-4D36-87CE-744A22298927}" destId="{0AD0B66E-90E6-4176-8A26-D56467F94C82}" srcOrd="2" destOrd="0" parTransId="{40840A2D-34D7-490C-8C09-4D03B9F9D888}" sibTransId="{BDEFCBE5-E306-4E10-9D24-EEFFD1B6803A}"/>
    <dgm:cxn modelId="{043A4C8C-10A0-47BE-B629-4A1E91E48B2B}" type="presOf" srcId="{1DC639E1-6E92-4BC9-8615-D0309E89A43D}" destId="{1CF08226-4389-4FC8-B32B-80A4FF03597D}" srcOrd="0" destOrd="0" presId="urn:microsoft.com/office/officeart/2005/8/layout/vList5"/>
    <dgm:cxn modelId="{4CD9A8B5-9290-4F82-A960-D42C9BACEA99}" type="presOf" srcId="{4742A911-DB36-405E-8DD0-A8C0B73D36F2}" destId="{BADDFB5F-DEE6-4451-B065-C690E763599A}" srcOrd="0" destOrd="0" presId="urn:microsoft.com/office/officeart/2005/8/layout/vList5"/>
    <dgm:cxn modelId="{C6F3ABC8-92D7-49DC-AD28-68B709C90AB4}" type="presOf" srcId="{0AD0B66E-90E6-4176-8A26-D56467F94C82}" destId="{6341DEAF-579E-4227-A9E7-7C4EA87EB738}" srcOrd="0" destOrd="0" presId="urn:microsoft.com/office/officeart/2005/8/layout/vList5"/>
    <dgm:cxn modelId="{9BF28786-25EE-43C7-BAB5-FB254B4EBC19}" srcId="{BBBC80F9-6B28-4827-A29E-D7029C3224E1}" destId="{1DC639E1-6E92-4BC9-8615-D0309E89A43D}" srcOrd="0" destOrd="0" parTransId="{E444C09B-257E-4AB0-8540-7EF3E7C40390}" sibTransId="{25F0D0FB-CF33-4B2F-9743-FCA878B9238B}"/>
    <dgm:cxn modelId="{A1744BDF-AA2A-4EAA-93ED-995E839A3499}" type="presOf" srcId="{E235280B-4E57-40CB-8536-61EB10BBF757}" destId="{0E394C62-34A8-4D74-8F7F-902194260A41}" srcOrd="0" destOrd="0" presId="urn:microsoft.com/office/officeart/2005/8/layout/vList5"/>
    <dgm:cxn modelId="{A8F3A220-21B8-46EC-9230-664BA8EE3136}" type="presOf" srcId="{E9C5643F-1675-46CC-A719-EF0AD52305B7}" destId="{B17E9CA9-FCC4-4C02-B843-E812770541D0}" srcOrd="0" destOrd="0" presId="urn:microsoft.com/office/officeart/2005/8/layout/vList5"/>
    <dgm:cxn modelId="{E88C9BAE-AB4A-4A16-9438-99148A4E6296}" srcId="{E235280B-4E57-40CB-8536-61EB10BBF757}" destId="{2C663BBE-495D-4C54-9501-A1F60C173AF6}" srcOrd="0" destOrd="0" parTransId="{DEB0C3A7-AB5D-48CB-A80E-3377978B892D}" sibTransId="{7869ABFF-55E1-4A9B-932A-133AE74DF5B0}"/>
    <dgm:cxn modelId="{31B852EF-5A4B-427B-B012-2A4767BE3C4A}" type="presOf" srcId="{2C663BBE-495D-4C54-9501-A1F60C173AF6}" destId="{B5A2D8C8-0777-4545-8FBC-A2473779DC8C}" srcOrd="0" destOrd="0" presId="urn:microsoft.com/office/officeart/2005/8/layout/vList5"/>
    <dgm:cxn modelId="{2A8D39B6-8B19-472E-8B38-19DF184B42B3}" srcId="{D1F18562-9B78-4D36-87CE-744A22298927}" destId="{94D35735-72E9-4D2D-8006-D57CA81B4134}" srcOrd="3" destOrd="0" parTransId="{541C349B-0943-4C58-92AE-6D19DB2CAABA}" sibTransId="{CD0C1D6F-66FC-427A-B77D-0A86E2280A84}"/>
    <dgm:cxn modelId="{A24F1069-9B05-4167-9857-0479C147E55D}" type="presOf" srcId="{94D35735-72E9-4D2D-8006-D57CA81B4134}" destId="{D9231597-0A42-45DF-B5BE-B822F5005A47}" srcOrd="0" destOrd="0" presId="urn:microsoft.com/office/officeart/2005/8/layout/vList5"/>
    <dgm:cxn modelId="{215D5463-0E3D-4EF5-937F-FDAEA49B9336}" type="presOf" srcId="{BBBC80F9-6B28-4827-A29E-D7029C3224E1}" destId="{07B9D8A4-DC7C-48C0-94D5-2B582F2C413B}" srcOrd="0" destOrd="0" presId="urn:microsoft.com/office/officeart/2005/8/layout/vList5"/>
    <dgm:cxn modelId="{E26BD3A0-FBF2-41E6-9EED-45A01431E015}" type="presParOf" srcId="{FA9A527B-D7A6-4E7B-B49A-550FB0EF7D19}" destId="{0CE305D9-9340-45A0-A60E-2FB21025439B}" srcOrd="0" destOrd="0" presId="urn:microsoft.com/office/officeart/2005/8/layout/vList5"/>
    <dgm:cxn modelId="{6C0127CE-577D-438F-BD5A-A18CFAD48901}" type="presParOf" srcId="{0CE305D9-9340-45A0-A60E-2FB21025439B}" destId="{0E394C62-34A8-4D74-8F7F-902194260A41}" srcOrd="0" destOrd="0" presId="urn:microsoft.com/office/officeart/2005/8/layout/vList5"/>
    <dgm:cxn modelId="{09653E1A-3427-45CD-99AD-6E95D0E76FB4}" type="presParOf" srcId="{0CE305D9-9340-45A0-A60E-2FB21025439B}" destId="{B5A2D8C8-0777-4545-8FBC-A2473779DC8C}" srcOrd="1" destOrd="0" presId="urn:microsoft.com/office/officeart/2005/8/layout/vList5"/>
    <dgm:cxn modelId="{24439997-2ED8-47C0-9609-5C9B5B4192F0}" type="presParOf" srcId="{FA9A527B-D7A6-4E7B-B49A-550FB0EF7D19}" destId="{BDE6A65A-75D1-4DD6-AF1C-D18BFB6982C8}" srcOrd="1" destOrd="0" presId="urn:microsoft.com/office/officeart/2005/8/layout/vList5"/>
    <dgm:cxn modelId="{E21291D4-3FF3-4D51-BB25-B5AC323B348B}" type="presParOf" srcId="{FA9A527B-D7A6-4E7B-B49A-550FB0EF7D19}" destId="{CDEE4612-C9CD-4201-ABDF-27F65FF2CC0E}" srcOrd="2" destOrd="0" presId="urn:microsoft.com/office/officeart/2005/8/layout/vList5"/>
    <dgm:cxn modelId="{D8916585-DE81-4EA8-A7EB-0F4ED0A74892}" type="presParOf" srcId="{CDEE4612-C9CD-4201-ABDF-27F65FF2CC0E}" destId="{07B9D8A4-DC7C-48C0-94D5-2B582F2C413B}" srcOrd="0" destOrd="0" presId="urn:microsoft.com/office/officeart/2005/8/layout/vList5"/>
    <dgm:cxn modelId="{8C1450CA-6A65-4999-B9CE-7D670E02E2EF}" type="presParOf" srcId="{CDEE4612-C9CD-4201-ABDF-27F65FF2CC0E}" destId="{1CF08226-4389-4FC8-B32B-80A4FF03597D}" srcOrd="1" destOrd="0" presId="urn:microsoft.com/office/officeart/2005/8/layout/vList5"/>
    <dgm:cxn modelId="{F1C9A39C-25A0-4456-AB86-3BB93EEF68F1}" type="presParOf" srcId="{FA9A527B-D7A6-4E7B-B49A-550FB0EF7D19}" destId="{3ACD98F1-441C-45ED-87E9-9F1B80C02F5F}" srcOrd="3" destOrd="0" presId="urn:microsoft.com/office/officeart/2005/8/layout/vList5"/>
    <dgm:cxn modelId="{1B219808-867F-40C1-8EE6-4E662FEB172A}" type="presParOf" srcId="{FA9A527B-D7A6-4E7B-B49A-550FB0EF7D19}" destId="{667AEA9A-3009-4CD9-9717-A5B842412AB2}" srcOrd="4" destOrd="0" presId="urn:microsoft.com/office/officeart/2005/8/layout/vList5"/>
    <dgm:cxn modelId="{C6D10478-E8C2-4660-B3A8-EEDC7DD9C53B}" type="presParOf" srcId="{667AEA9A-3009-4CD9-9717-A5B842412AB2}" destId="{6341DEAF-579E-4227-A9E7-7C4EA87EB738}" srcOrd="0" destOrd="0" presId="urn:microsoft.com/office/officeart/2005/8/layout/vList5"/>
    <dgm:cxn modelId="{8C4F81CF-7626-4952-BF53-B18B4D8EB1B7}" type="presParOf" srcId="{667AEA9A-3009-4CD9-9717-A5B842412AB2}" destId="{B17E9CA9-FCC4-4C02-B843-E812770541D0}" srcOrd="1" destOrd="0" presId="urn:microsoft.com/office/officeart/2005/8/layout/vList5"/>
    <dgm:cxn modelId="{C4145A8C-3893-4773-9BDB-6A4D31F082C4}" type="presParOf" srcId="{FA9A527B-D7A6-4E7B-B49A-550FB0EF7D19}" destId="{9171A2C8-7D23-4268-9CB5-1297A27D90E3}" srcOrd="5" destOrd="0" presId="urn:microsoft.com/office/officeart/2005/8/layout/vList5"/>
    <dgm:cxn modelId="{C3C5A849-898F-4DFA-A011-BC2DC1A0EF8E}" type="presParOf" srcId="{FA9A527B-D7A6-4E7B-B49A-550FB0EF7D19}" destId="{3E9993E0-FEB6-4826-BCA3-FEED90532297}" srcOrd="6" destOrd="0" presId="urn:microsoft.com/office/officeart/2005/8/layout/vList5"/>
    <dgm:cxn modelId="{D2682E84-7EEC-4093-BE62-721C6194EDD5}" type="presParOf" srcId="{3E9993E0-FEB6-4826-BCA3-FEED90532297}" destId="{D9231597-0A42-45DF-B5BE-B822F5005A47}" srcOrd="0" destOrd="0" presId="urn:microsoft.com/office/officeart/2005/8/layout/vList5"/>
    <dgm:cxn modelId="{7762AD50-D1CC-49B6-9978-3F2C98DEA422}" type="presParOf" srcId="{3E9993E0-FEB6-4826-BCA3-FEED90532297}" destId="{BADDFB5F-DEE6-4451-B065-C690E763599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62610A5-53BC-447D-97B4-DE097E3A380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C59EE09-450C-476E-8F9A-E57F083459D7}">
      <dgm:prSet/>
      <dgm:spPr/>
      <dgm:t>
        <a:bodyPr/>
        <a:lstStyle/>
        <a:p>
          <a:pPr rtl="0"/>
          <a:r>
            <a:rPr lang="en-US" b="1" dirty="0" smtClean="0"/>
            <a:t>Information Source</a:t>
          </a:r>
          <a:endParaRPr lang="en-US" b="1" dirty="0"/>
        </a:p>
      </dgm:t>
    </dgm:pt>
    <dgm:pt modelId="{5C0383BB-35BE-47E0-A67D-E54AED036794}" type="parTrans" cxnId="{C1CA06C7-9E4C-40C2-AFF6-A96969740218}">
      <dgm:prSet/>
      <dgm:spPr/>
      <dgm:t>
        <a:bodyPr/>
        <a:lstStyle/>
        <a:p>
          <a:endParaRPr lang="en-US"/>
        </a:p>
      </dgm:t>
    </dgm:pt>
    <dgm:pt modelId="{3BE55CEC-2B71-4329-87BF-EF745822E8F1}" type="sibTrans" cxnId="{C1CA06C7-9E4C-40C2-AFF6-A96969740218}">
      <dgm:prSet/>
      <dgm:spPr/>
      <dgm:t>
        <a:bodyPr/>
        <a:lstStyle/>
        <a:p>
          <a:endParaRPr lang="en-US"/>
        </a:p>
      </dgm:t>
    </dgm:pt>
    <dgm:pt modelId="{E5A62EC4-F580-4504-BAF2-AD1F5485FB81}">
      <dgm:prSet/>
      <dgm:spPr/>
      <dgm:t>
        <a:bodyPr/>
        <a:lstStyle/>
        <a:p>
          <a:pPr rtl="0"/>
          <a:r>
            <a:rPr lang="en-US" b="1" dirty="0" smtClean="0"/>
            <a:t>Measures</a:t>
          </a:r>
          <a:endParaRPr lang="en-US" b="1" dirty="0"/>
        </a:p>
      </dgm:t>
    </dgm:pt>
    <dgm:pt modelId="{407740BA-8EA3-4B54-9C8A-50A7FF10D687}" type="parTrans" cxnId="{A38AB4B6-3BA1-46E1-9618-A5C79C6CF130}">
      <dgm:prSet/>
      <dgm:spPr/>
      <dgm:t>
        <a:bodyPr/>
        <a:lstStyle/>
        <a:p>
          <a:endParaRPr lang="en-US"/>
        </a:p>
      </dgm:t>
    </dgm:pt>
    <dgm:pt modelId="{53EDDE10-DE8A-4F6A-9F5B-7975D92AE490}" type="sibTrans" cxnId="{A38AB4B6-3BA1-46E1-9618-A5C79C6CF130}">
      <dgm:prSet/>
      <dgm:spPr/>
      <dgm:t>
        <a:bodyPr/>
        <a:lstStyle/>
        <a:p>
          <a:endParaRPr lang="en-US"/>
        </a:p>
      </dgm:t>
    </dgm:pt>
    <dgm:pt modelId="{62666A70-144D-4C6F-90DF-74553FE7D1E2}">
      <dgm:prSet/>
      <dgm:spPr/>
      <dgm:t>
        <a:bodyPr/>
        <a:lstStyle/>
        <a:p>
          <a:pPr rtl="0"/>
          <a:r>
            <a:rPr lang="en-US" dirty="0" smtClean="0"/>
            <a:t>2 of 5 noted that they were approached by the contractor</a:t>
          </a:r>
          <a:endParaRPr lang="en-US" dirty="0"/>
        </a:p>
      </dgm:t>
    </dgm:pt>
    <dgm:pt modelId="{A4FD93D2-0529-4898-B395-29CC67B14BC6}" type="parTrans" cxnId="{D6CBF68F-A7BA-402F-A025-A1334E2D86B6}">
      <dgm:prSet/>
      <dgm:spPr/>
      <dgm:t>
        <a:bodyPr/>
        <a:lstStyle/>
        <a:p>
          <a:endParaRPr lang="en-US"/>
        </a:p>
      </dgm:t>
    </dgm:pt>
    <dgm:pt modelId="{F50BE9DE-B2D7-4FBC-B64C-F0C4721631AC}" type="sibTrans" cxnId="{D6CBF68F-A7BA-402F-A025-A1334E2D86B6}">
      <dgm:prSet/>
      <dgm:spPr/>
      <dgm:t>
        <a:bodyPr/>
        <a:lstStyle/>
        <a:p>
          <a:endParaRPr lang="en-US"/>
        </a:p>
      </dgm:t>
    </dgm:pt>
    <dgm:pt modelId="{82140EBA-03FA-4F96-BBDA-6A5CB2C20658}">
      <dgm:prSet/>
      <dgm:spPr/>
      <dgm:t>
        <a:bodyPr/>
        <a:lstStyle/>
        <a:p>
          <a:pPr rtl="0"/>
          <a:r>
            <a:rPr lang="en-US" i="0" dirty="0" smtClean="0"/>
            <a:t>NJNG should work with the C&amp;I Direct Install contractors to provide additional outreach about the program</a:t>
          </a:r>
          <a:endParaRPr lang="en-US" i="0" dirty="0"/>
        </a:p>
      </dgm:t>
    </dgm:pt>
    <dgm:pt modelId="{7A67E74C-112B-481F-AFBB-FFA345212B5D}" type="parTrans" cxnId="{D94C87E3-9DD0-43BC-82E7-98903D2AB287}">
      <dgm:prSet/>
      <dgm:spPr/>
      <dgm:t>
        <a:bodyPr/>
        <a:lstStyle/>
        <a:p>
          <a:endParaRPr lang="en-US"/>
        </a:p>
      </dgm:t>
    </dgm:pt>
    <dgm:pt modelId="{9D37217F-2FDD-4894-8932-1AAA391E72D6}" type="sibTrans" cxnId="{D94C87E3-9DD0-43BC-82E7-98903D2AB287}">
      <dgm:prSet/>
      <dgm:spPr/>
      <dgm:t>
        <a:bodyPr/>
        <a:lstStyle/>
        <a:p>
          <a:endParaRPr lang="en-US"/>
        </a:p>
      </dgm:t>
    </dgm:pt>
    <dgm:pt modelId="{B9BAFA34-EECC-4082-A86A-62365B9010D9}">
      <dgm:prSet/>
      <dgm:spPr/>
      <dgm:t>
        <a:bodyPr/>
        <a:lstStyle/>
        <a:p>
          <a:pPr rtl="0"/>
          <a:r>
            <a:rPr lang="en-US" b="1" dirty="0" smtClean="0"/>
            <a:t>SAVEGREEN Importance</a:t>
          </a:r>
          <a:endParaRPr lang="en-US" b="1" dirty="0"/>
        </a:p>
      </dgm:t>
    </dgm:pt>
    <dgm:pt modelId="{A6AB822B-117A-4B89-A855-AD9CE85B0258}" type="parTrans" cxnId="{42C3895B-50BC-45E6-9B6A-F626D09DC3D8}">
      <dgm:prSet/>
      <dgm:spPr/>
      <dgm:t>
        <a:bodyPr/>
        <a:lstStyle/>
        <a:p>
          <a:endParaRPr lang="en-US"/>
        </a:p>
      </dgm:t>
    </dgm:pt>
    <dgm:pt modelId="{BA7AFF03-BF06-4A74-A093-BFA19D7E976D}" type="sibTrans" cxnId="{42C3895B-50BC-45E6-9B6A-F626D09DC3D8}">
      <dgm:prSet/>
      <dgm:spPr/>
      <dgm:t>
        <a:bodyPr/>
        <a:lstStyle/>
        <a:p>
          <a:endParaRPr lang="en-US"/>
        </a:p>
      </dgm:t>
    </dgm:pt>
    <dgm:pt modelId="{A8757F2E-3BFD-4E2B-8152-6C09A09BCF9D}">
      <dgm:prSet/>
      <dgm:spPr/>
      <dgm:t>
        <a:bodyPr/>
        <a:lstStyle/>
        <a:p>
          <a:pPr rtl="0"/>
          <a:r>
            <a:rPr lang="en-US" dirty="0" smtClean="0"/>
            <a:t>3 felt that their new heating units provided a more balanced, reliable temperature</a:t>
          </a:r>
          <a:endParaRPr lang="en-US" dirty="0"/>
        </a:p>
      </dgm:t>
    </dgm:pt>
    <dgm:pt modelId="{7FFB0589-5B0B-4CA6-9364-998BED63EE61}" type="parTrans" cxnId="{0FF106A9-6D64-42B0-8290-5C0295A2852D}">
      <dgm:prSet/>
      <dgm:spPr/>
      <dgm:t>
        <a:bodyPr/>
        <a:lstStyle/>
        <a:p>
          <a:endParaRPr lang="en-US"/>
        </a:p>
      </dgm:t>
    </dgm:pt>
    <dgm:pt modelId="{2E516A53-413B-4C38-B591-FF11675F6692}" type="sibTrans" cxnId="{0FF106A9-6D64-42B0-8290-5C0295A2852D}">
      <dgm:prSet/>
      <dgm:spPr/>
      <dgm:t>
        <a:bodyPr/>
        <a:lstStyle/>
        <a:p>
          <a:endParaRPr lang="en-US"/>
        </a:p>
      </dgm:t>
    </dgm:pt>
    <dgm:pt modelId="{0F29180B-D0D0-40FE-A8D2-6C862BEADB20}">
      <dgm:prSet/>
      <dgm:spPr/>
      <dgm:t>
        <a:bodyPr/>
        <a:lstStyle/>
        <a:p>
          <a:pPr rtl="0"/>
          <a:r>
            <a:rPr lang="en-US" dirty="0" smtClean="0"/>
            <a:t>3 reported decreased energy bills  </a:t>
          </a:r>
          <a:endParaRPr lang="en-US" dirty="0"/>
        </a:p>
      </dgm:t>
    </dgm:pt>
    <dgm:pt modelId="{5B7E52F2-A41E-43AB-B364-5C7A6A045656}" type="parTrans" cxnId="{321D8D17-0348-407C-B172-DF9687B6196B}">
      <dgm:prSet/>
      <dgm:spPr/>
      <dgm:t>
        <a:bodyPr/>
        <a:lstStyle/>
        <a:p>
          <a:endParaRPr lang="en-US"/>
        </a:p>
      </dgm:t>
    </dgm:pt>
    <dgm:pt modelId="{78D5D67E-E598-4F04-8837-05C97A7EC5C3}" type="sibTrans" cxnId="{321D8D17-0348-407C-B172-DF9687B6196B}">
      <dgm:prSet/>
      <dgm:spPr/>
      <dgm:t>
        <a:bodyPr/>
        <a:lstStyle/>
        <a:p>
          <a:endParaRPr lang="en-US"/>
        </a:p>
      </dgm:t>
    </dgm:pt>
    <dgm:pt modelId="{1BE42131-FC15-480E-AAA6-D9320FA66B4B}">
      <dgm:prSet/>
      <dgm:spPr/>
      <dgm:t>
        <a:bodyPr/>
        <a:lstStyle/>
        <a:p>
          <a:pPr rtl="0"/>
          <a:r>
            <a:rPr lang="en-US" i="0" dirty="0" smtClean="0"/>
            <a:t>The benefits of reduced bills and improved comfort should be included in the program marketing materials</a:t>
          </a:r>
          <a:endParaRPr lang="en-US" i="0" dirty="0"/>
        </a:p>
      </dgm:t>
    </dgm:pt>
    <dgm:pt modelId="{BC802A56-7DFC-46BE-B837-16DAB09DE6E5}" type="parTrans" cxnId="{DD1347F2-103C-4852-974B-B840DA47D008}">
      <dgm:prSet/>
      <dgm:spPr/>
      <dgm:t>
        <a:bodyPr/>
        <a:lstStyle/>
        <a:p>
          <a:endParaRPr lang="en-US"/>
        </a:p>
      </dgm:t>
    </dgm:pt>
    <dgm:pt modelId="{F1E38DCE-D941-4633-BFD5-983DEE00723E}" type="sibTrans" cxnId="{DD1347F2-103C-4852-974B-B840DA47D008}">
      <dgm:prSet/>
      <dgm:spPr/>
      <dgm:t>
        <a:bodyPr/>
        <a:lstStyle/>
        <a:p>
          <a:endParaRPr lang="en-US"/>
        </a:p>
      </dgm:t>
    </dgm:pt>
    <dgm:pt modelId="{B5CB990D-1F6D-4863-8AD2-AF2F7E79AAE6}">
      <dgm:prSet/>
      <dgm:spPr/>
      <dgm:t>
        <a:bodyPr/>
        <a:lstStyle/>
        <a:p>
          <a:pPr rtl="0"/>
          <a:r>
            <a:rPr lang="en-US" dirty="0" smtClean="0"/>
            <a:t>1 said the new heating unit was quieter. </a:t>
          </a:r>
          <a:endParaRPr lang="en-US" dirty="0"/>
        </a:p>
      </dgm:t>
    </dgm:pt>
    <dgm:pt modelId="{245A799A-180B-49F6-9890-5D978BD24956}" type="parTrans" cxnId="{9F02DDCC-3F7E-4A41-805C-B08D54037985}">
      <dgm:prSet/>
      <dgm:spPr/>
      <dgm:t>
        <a:bodyPr/>
        <a:lstStyle/>
        <a:p>
          <a:endParaRPr lang="en-US"/>
        </a:p>
      </dgm:t>
    </dgm:pt>
    <dgm:pt modelId="{77F0B259-A06C-447C-9D46-B35BFC3AABED}" type="sibTrans" cxnId="{9F02DDCC-3F7E-4A41-805C-B08D54037985}">
      <dgm:prSet/>
      <dgm:spPr/>
      <dgm:t>
        <a:bodyPr/>
        <a:lstStyle/>
        <a:p>
          <a:endParaRPr lang="en-US"/>
        </a:p>
      </dgm:t>
    </dgm:pt>
    <dgm:pt modelId="{E9E88688-DFD7-4B27-B77D-C3CB1C2F7127}">
      <dgm:prSet/>
      <dgm:spPr/>
      <dgm:t>
        <a:bodyPr/>
        <a:lstStyle/>
        <a:p>
          <a:pPr rtl="0"/>
          <a:r>
            <a:rPr lang="en-US" dirty="0" smtClean="0"/>
            <a:t>4 of the 5 had not been planning on making energy efficiency improvements</a:t>
          </a:r>
          <a:endParaRPr lang="en-US" dirty="0"/>
        </a:p>
      </dgm:t>
    </dgm:pt>
    <dgm:pt modelId="{BD579971-F891-40DB-BC9F-B61DEFD76B73}" type="parTrans" cxnId="{BF4DB4D0-A701-4D11-9ACE-63FC1D0BF1C9}">
      <dgm:prSet/>
      <dgm:spPr/>
      <dgm:t>
        <a:bodyPr/>
        <a:lstStyle/>
        <a:p>
          <a:endParaRPr lang="en-US"/>
        </a:p>
      </dgm:t>
    </dgm:pt>
    <dgm:pt modelId="{4F4AADE9-A59F-46B0-826C-8E8B5F2964A0}" type="sibTrans" cxnId="{BF4DB4D0-A701-4D11-9ACE-63FC1D0BF1C9}">
      <dgm:prSet/>
      <dgm:spPr/>
      <dgm:t>
        <a:bodyPr/>
        <a:lstStyle/>
        <a:p>
          <a:endParaRPr lang="en-US"/>
        </a:p>
      </dgm:t>
    </dgm:pt>
    <dgm:pt modelId="{A54DA322-C067-4030-A549-C8F065F72CF5}">
      <dgm:prSet/>
      <dgm:spPr/>
      <dgm:t>
        <a:bodyPr/>
        <a:lstStyle/>
        <a:p>
          <a:pPr rtl="0"/>
          <a:endParaRPr lang="en-US" dirty="0"/>
        </a:p>
      </dgm:t>
    </dgm:pt>
    <dgm:pt modelId="{85E12735-5426-4A7B-A5F1-2493A7B30A3B}" type="parTrans" cxnId="{7BE092AA-12F9-465F-9DDD-0C06FF245923}">
      <dgm:prSet/>
      <dgm:spPr/>
      <dgm:t>
        <a:bodyPr/>
        <a:lstStyle/>
        <a:p>
          <a:endParaRPr lang="en-US"/>
        </a:p>
      </dgm:t>
    </dgm:pt>
    <dgm:pt modelId="{D20EC585-F316-4BF9-82A1-290CF5CC49AC}" type="sibTrans" cxnId="{7BE092AA-12F9-465F-9DDD-0C06FF245923}">
      <dgm:prSet/>
      <dgm:spPr/>
      <dgm:t>
        <a:bodyPr/>
        <a:lstStyle/>
        <a:p>
          <a:endParaRPr lang="en-US"/>
        </a:p>
      </dgm:t>
    </dgm:pt>
    <dgm:pt modelId="{8BA6AF1E-DE9D-4BA5-806F-2586D9D91B2F}">
      <dgm:prSet/>
      <dgm:spPr/>
      <dgm:t>
        <a:bodyPr/>
        <a:lstStyle/>
        <a:p>
          <a:pPr rtl="0"/>
          <a:r>
            <a:rPr lang="en-US" dirty="0" smtClean="0"/>
            <a:t>All 5 felt that the OBRP was very important in their decision to pursue the energy efficiency upgrades</a:t>
          </a:r>
          <a:endParaRPr lang="en-US" dirty="0"/>
        </a:p>
      </dgm:t>
    </dgm:pt>
    <dgm:pt modelId="{FE6C8712-037D-43B2-93B9-FF13BA12B405}" type="parTrans" cxnId="{467472CD-C571-4B55-94A8-EB43C9FE7F65}">
      <dgm:prSet/>
      <dgm:spPr/>
      <dgm:t>
        <a:bodyPr/>
        <a:lstStyle/>
        <a:p>
          <a:endParaRPr lang="en-US"/>
        </a:p>
      </dgm:t>
    </dgm:pt>
    <dgm:pt modelId="{55E60FBA-D67E-4DBC-831B-D5627B97FDA7}" type="sibTrans" cxnId="{467472CD-C571-4B55-94A8-EB43C9FE7F65}">
      <dgm:prSet/>
      <dgm:spPr/>
      <dgm:t>
        <a:bodyPr/>
        <a:lstStyle/>
        <a:p>
          <a:endParaRPr lang="en-US"/>
        </a:p>
      </dgm:t>
    </dgm:pt>
    <dgm:pt modelId="{2EA99EAC-95AF-45AF-961D-D6044B0CB5EB}">
      <dgm:prSet/>
      <dgm:spPr/>
      <dgm:t>
        <a:bodyPr/>
        <a:lstStyle/>
        <a:p>
          <a:pPr rtl="0"/>
          <a:r>
            <a:rPr lang="en-US" dirty="0" smtClean="0"/>
            <a:t>All 5 felt that the NJ Clean Energy rebates were very important in their decision </a:t>
          </a:r>
          <a:endParaRPr lang="en-US" dirty="0"/>
        </a:p>
      </dgm:t>
    </dgm:pt>
    <dgm:pt modelId="{8A91EA2A-E469-46A4-9C54-B3FECD54B299}" type="parTrans" cxnId="{F4DCB832-53D2-44A4-8D30-71A0C3354928}">
      <dgm:prSet/>
      <dgm:spPr/>
      <dgm:t>
        <a:bodyPr/>
        <a:lstStyle/>
        <a:p>
          <a:endParaRPr lang="en-US"/>
        </a:p>
      </dgm:t>
    </dgm:pt>
    <dgm:pt modelId="{0F89B8C1-C2D7-4D89-8105-F9FEDC78A6DE}" type="sibTrans" cxnId="{F4DCB832-53D2-44A4-8D30-71A0C3354928}">
      <dgm:prSet/>
      <dgm:spPr/>
      <dgm:t>
        <a:bodyPr/>
        <a:lstStyle/>
        <a:p>
          <a:endParaRPr lang="en-US"/>
        </a:p>
      </dgm:t>
    </dgm:pt>
    <dgm:pt modelId="{BD5D9DAE-3C86-4AB5-9A10-0CAFC2EF4F83}">
      <dgm:prSet/>
      <dgm:spPr/>
      <dgm:t>
        <a:bodyPr/>
        <a:lstStyle/>
        <a:p>
          <a:pPr rtl="0"/>
          <a:r>
            <a:rPr lang="en-US" i="0" dirty="0" smtClean="0"/>
            <a:t>The program appears to have a large impact on the uptake of energy efficiency and should be continued in its form if budget is available.</a:t>
          </a:r>
          <a:endParaRPr lang="en-US" i="0" dirty="0"/>
        </a:p>
      </dgm:t>
    </dgm:pt>
    <dgm:pt modelId="{B6435E3E-88CD-40E0-8A5D-A147FE7F4536}" type="parTrans" cxnId="{CBFBF4F9-FF2E-43AC-A191-E7086BB81028}">
      <dgm:prSet/>
      <dgm:spPr/>
      <dgm:t>
        <a:bodyPr/>
        <a:lstStyle/>
        <a:p>
          <a:endParaRPr lang="en-US"/>
        </a:p>
      </dgm:t>
    </dgm:pt>
    <dgm:pt modelId="{CED0FDA8-B0D6-4987-9C25-9317AAF52A4F}" type="sibTrans" cxnId="{CBFBF4F9-FF2E-43AC-A191-E7086BB81028}">
      <dgm:prSet/>
      <dgm:spPr/>
      <dgm:t>
        <a:bodyPr/>
        <a:lstStyle/>
        <a:p>
          <a:endParaRPr lang="en-US"/>
        </a:p>
      </dgm:t>
    </dgm:pt>
    <dgm:pt modelId="{27C325B1-BA2B-423C-8C2E-2DA972ED0757}">
      <dgm:prSet/>
      <dgm:spPr/>
      <dgm:t>
        <a:bodyPr/>
        <a:lstStyle/>
        <a:p>
          <a:pPr rtl="0"/>
          <a:r>
            <a:rPr lang="en-US" dirty="0" smtClean="0"/>
            <a:t>4 stated that they would not have moved forward, without the OBRP  </a:t>
          </a:r>
          <a:endParaRPr lang="en-US" dirty="0"/>
        </a:p>
      </dgm:t>
    </dgm:pt>
    <dgm:pt modelId="{66DC30E1-7CED-4452-A393-8E32F8AAE61E}" type="parTrans" cxnId="{312FDA2D-2300-4F9A-93C5-82686353E633}">
      <dgm:prSet/>
      <dgm:spPr/>
      <dgm:t>
        <a:bodyPr/>
        <a:lstStyle/>
        <a:p>
          <a:endParaRPr lang="en-US"/>
        </a:p>
      </dgm:t>
    </dgm:pt>
    <dgm:pt modelId="{9DEC1F15-5706-4D32-B769-FC812EEFBFEF}" type="sibTrans" cxnId="{312FDA2D-2300-4F9A-93C5-82686353E633}">
      <dgm:prSet/>
      <dgm:spPr/>
      <dgm:t>
        <a:bodyPr/>
        <a:lstStyle/>
        <a:p>
          <a:endParaRPr lang="en-US"/>
        </a:p>
      </dgm:t>
    </dgm:pt>
    <dgm:pt modelId="{18DCAAB0-7E98-4487-9976-A1D1872172BC}" type="pres">
      <dgm:prSet presAssocID="{A62610A5-53BC-447D-97B4-DE097E3A3809}" presName="Name0" presStyleCnt="0">
        <dgm:presLayoutVars>
          <dgm:dir/>
          <dgm:animLvl val="lvl"/>
          <dgm:resizeHandles val="exact"/>
        </dgm:presLayoutVars>
      </dgm:prSet>
      <dgm:spPr/>
      <dgm:t>
        <a:bodyPr/>
        <a:lstStyle/>
        <a:p>
          <a:endParaRPr lang="en-US"/>
        </a:p>
      </dgm:t>
    </dgm:pt>
    <dgm:pt modelId="{2954C459-39EA-4821-B0DD-057C9F0B8261}" type="pres">
      <dgm:prSet presAssocID="{FC59EE09-450C-476E-8F9A-E57F083459D7}" presName="composite" presStyleCnt="0"/>
      <dgm:spPr/>
    </dgm:pt>
    <dgm:pt modelId="{5E21C1AC-1147-4091-BD5E-AEFA1AF8AC7E}" type="pres">
      <dgm:prSet presAssocID="{FC59EE09-450C-476E-8F9A-E57F083459D7}" presName="parTx" presStyleLbl="alignNode1" presStyleIdx="0" presStyleCnt="3">
        <dgm:presLayoutVars>
          <dgm:chMax val="0"/>
          <dgm:chPref val="0"/>
          <dgm:bulletEnabled val="1"/>
        </dgm:presLayoutVars>
      </dgm:prSet>
      <dgm:spPr/>
      <dgm:t>
        <a:bodyPr/>
        <a:lstStyle/>
        <a:p>
          <a:endParaRPr lang="en-US"/>
        </a:p>
      </dgm:t>
    </dgm:pt>
    <dgm:pt modelId="{D9FA252D-9D0E-43E0-96F5-1EDE2266B979}" type="pres">
      <dgm:prSet presAssocID="{FC59EE09-450C-476E-8F9A-E57F083459D7}" presName="desTx" presStyleLbl="alignAccFollowNode1" presStyleIdx="0" presStyleCnt="3">
        <dgm:presLayoutVars>
          <dgm:bulletEnabled val="1"/>
        </dgm:presLayoutVars>
      </dgm:prSet>
      <dgm:spPr/>
      <dgm:t>
        <a:bodyPr/>
        <a:lstStyle/>
        <a:p>
          <a:endParaRPr lang="en-US"/>
        </a:p>
      </dgm:t>
    </dgm:pt>
    <dgm:pt modelId="{4EA7E631-3756-42D1-B127-136F2ABFE64C}" type="pres">
      <dgm:prSet presAssocID="{3BE55CEC-2B71-4329-87BF-EF745822E8F1}" presName="space" presStyleCnt="0"/>
      <dgm:spPr/>
    </dgm:pt>
    <dgm:pt modelId="{9E44250C-F022-47B6-B21D-1A43FB59EEDA}" type="pres">
      <dgm:prSet presAssocID="{E5A62EC4-F580-4504-BAF2-AD1F5485FB81}" presName="composite" presStyleCnt="0"/>
      <dgm:spPr/>
    </dgm:pt>
    <dgm:pt modelId="{31401250-A981-46E4-977B-5F387F0B1507}" type="pres">
      <dgm:prSet presAssocID="{E5A62EC4-F580-4504-BAF2-AD1F5485FB81}" presName="parTx" presStyleLbl="alignNode1" presStyleIdx="1" presStyleCnt="3">
        <dgm:presLayoutVars>
          <dgm:chMax val="0"/>
          <dgm:chPref val="0"/>
          <dgm:bulletEnabled val="1"/>
        </dgm:presLayoutVars>
      </dgm:prSet>
      <dgm:spPr/>
      <dgm:t>
        <a:bodyPr/>
        <a:lstStyle/>
        <a:p>
          <a:endParaRPr lang="en-US"/>
        </a:p>
      </dgm:t>
    </dgm:pt>
    <dgm:pt modelId="{4E099E67-A823-4A5A-B1D4-82E1F4AFD6D0}" type="pres">
      <dgm:prSet presAssocID="{E5A62EC4-F580-4504-BAF2-AD1F5485FB81}" presName="desTx" presStyleLbl="alignAccFollowNode1" presStyleIdx="1" presStyleCnt="3">
        <dgm:presLayoutVars>
          <dgm:bulletEnabled val="1"/>
        </dgm:presLayoutVars>
      </dgm:prSet>
      <dgm:spPr/>
      <dgm:t>
        <a:bodyPr/>
        <a:lstStyle/>
        <a:p>
          <a:endParaRPr lang="en-US"/>
        </a:p>
      </dgm:t>
    </dgm:pt>
    <dgm:pt modelId="{9817E124-1568-4B09-84FF-B806E0005BFF}" type="pres">
      <dgm:prSet presAssocID="{53EDDE10-DE8A-4F6A-9F5B-7975D92AE490}" presName="space" presStyleCnt="0"/>
      <dgm:spPr/>
    </dgm:pt>
    <dgm:pt modelId="{497C31DC-2233-4BAA-B832-6695662D4C44}" type="pres">
      <dgm:prSet presAssocID="{B9BAFA34-EECC-4082-A86A-62365B9010D9}" presName="composite" presStyleCnt="0"/>
      <dgm:spPr/>
    </dgm:pt>
    <dgm:pt modelId="{B9D2E497-09FF-4DA9-9FFC-1C2D7DD570C6}" type="pres">
      <dgm:prSet presAssocID="{B9BAFA34-EECC-4082-A86A-62365B9010D9}" presName="parTx" presStyleLbl="alignNode1" presStyleIdx="2" presStyleCnt="3">
        <dgm:presLayoutVars>
          <dgm:chMax val="0"/>
          <dgm:chPref val="0"/>
          <dgm:bulletEnabled val="1"/>
        </dgm:presLayoutVars>
      </dgm:prSet>
      <dgm:spPr/>
      <dgm:t>
        <a:bodyPr/>
        <a:lstStyle/>
        <a:p>
          <a:endParaRPr lang="en-US"/>
        </a:p>
      </dgm:t>
    </dgm:pt>
    <dgm:pt modelId="{E97978FB-2B8B-41BA-9A86-B401266280FA}" type="pres">
      <dgm:prSet presAssocID="{B9BAFA34-EECC-4082-A86A-62365B9010D9}" presName="desTx" presStyleLbl="alignAccFollowNode1" presStyleIdx="2" presStyleCnt="3">
        <dgm:presLayoutVars>
          <dgm:bulletEnabled val="1"/>
        </dgm:presLayoutVars>
      </dgm:prSet>
      <dgm:spPr/>
      <dgm:t>
        <a:bodyPr/>
        <a:lstStyle/>
        <a:p>
          <a:endParaRPr lang="en-US"/>
        </a:p>
      </dgm:t>
    </dgm:pt>
  </dgm:ptLst>
  <dgm:cxnLst>
    <dgm:cxn modelId="{467472CD-C571-4B55-94A8-EB43C9FE7F65}" srcId="{B9BAFA34-EECC-4082-A86A-62365B9010D9}" destId="{8BA6AF1E-DE9D-4BA5-806F-2586D9D91B2F}" srcOrd="2" destOrd="0" parTransId="{FE6C8712-037D-43B2-93B9-FF13BA12B405}" sibTransId="{55E60FBA-D67E-4DBC-831B-D5627B97FDA7}"/>
    <dgm:cxn modelId="{CFAE24CA-EFE5-4A69-999C-5E86049F5DAC}" type="presOf" srcId="{FC59EE09-450C-476E-8F9A-E57F083459D7}" destId="{5E21C1AC-1147-4091-BD5E-AEFA1AF8AC7E}" srcOrd="0" destOrd="0" presId="urn:microsoft.com/office/officeart/2005/8/layout/hList1"/>
    <dgm:cxn modelId="{469CEB4B-B00D-4E98-BC6D-2C856F7E50AC}" type="presOf" srcId="{BD5D9DAE-3C86-4AB5-9A10-0CAFC2EF4F83}" destId="{E97978FB-2B8B-41BA-9A86-B401266280FA}" srcOrd="0" destOrd="4" presId="urn:microsoft.com/office/officeart/2005/8/layout/hList1"/>
    <dgm:cxn modelId="{BF4DB4D0-A701-4D11-9ACE-63FC1D0BF1C9}" srcId="{B9BAFA34-EECC-4082-A86A-62365B9010D9}" destId="{E9E88688-DFD7-4B27-B77D-C3CB1C2F7127}" srcOrd="0" destOrd="0" parTransId="{BD579971-F891-40DB-BC9F-B61DEFD76B73}" sibTransId="{4F4AADE9-A59F-46B0-826C-8E8B5F2964A0}"/>
    <dgm:cxn modelId="{27D406CD-E91B-4741-8870-C18DB85D8405}" type="presOf" srcId="{2EA99EAC-95AF-45AF-961D-D6044B0CB5EB}" destId="{E97978FB-2B8B-41BA-9A86-B401266280FA}" srcOrd="0" destOrd="3" presId="urn:microsoft.com/office/officeart/2005/8/layout/hList1"/>
    <dgm:cxn modelId="{D6CBF68F-A7BA-402F-A025-A1334E2D86B6}" srcId="{FC59EE09-450C-476E-8F9A-E57F083459D7}" destId="{62666A70-144D-4C6F-90DF-74553FE7D1E2}" srcOrd="0" destOrd="0" parTransId="{A4FD93D2-0529-4898-B395-29CC67B14BC6}" sibTransId="{F50BE9DE-B2D7-4FBC-B64C-F0C4721631AC}"/>
    <dgm:cxn modelId="{42C3895B-50BC-45E6-9B6A-F626D09DC3D8}" srcId="{A62610A5-53BC-447D-97B4-DE097E3A3809}" destId="{B9BAFA34-EECC-4082-A86A-62365B9010D9}" srcOrd="2" destOrd="0" parTransId="{A6AB822B-117A-4B89-A855-AD9CE85B0258}" sibTransId="{BA7AFF03-BF06-4A74-A093-BFA19D7E976D}"/>
    <dgm:cxn modelId="{21F2EA6C-7E15-4128-A456-93A037F4C65C}" type="presOf" srcId="{B5CB990D-1F6D-4863-8AD2-AF2F7E79AAE6}" destId="{4E099E67-A823-4A5A-B1D4-82E1F4AFD6D0}" srcOrd="0" destOrd="1" presId="urn:microsoft.com/office/officeart/2005/8/layout/hList1"/>
    <dgm:cxn modelId="{D94C87E3-9DD0-43BC-82E7-98903D2AB287}" srcId="{FC59EE09-450C-476E-8F9A-E57F083459D7}" destId="{82140EBA-03FA-4F96-BBDA-6A5CB2C20658}" srcOrd="1" destOrd="0" parTransId="{7A67E74C-112B-481F-AFBB-FFA345212B5D}" sibTransId="{9D37217F-2FDD-4894-8932-1AAA391E72D6}"/>
    <dgm:cxn modelId="{0FF106A9-6D64-42B0-8290-5C0295A2852D}" srcId="{E5A62EC4-F580-4504-BAF2-AD1F5485FB81}" destId="{A8757F2E-3BFD-4E2B-8152-6C09A09BCF9D}" srcOrd="0" destOrd="0" parTransId="{7FFB0589-5B0B-4CA6-9364-998BED63EE61}" sibTransId="{2E516A53-413B-4C38-B591-FF11675F6692}"/>
    <dgm:cxn modelId="{3F2DF4A7-6103-4A6B-9504-052484A0F500}" type="presOf" srcId="{82140EBA-03FA-4F96-BBDA-6A5CB2C20658}" destId="{D9FA252D-9D0E-43E0-96F5-1EDE2266B979}" srcOrd="0" destOrd="1" presId="urn:microsoft.com/office/officeart/2005/8/layout/hList1"/>
    <dgm:cxn modelId="{EEE3382A-8BE2-490C-A6DC-FD4C72521736}" type="presOf" srcId="{0F29180B-D0D0-40FE-A8D2-6C862BEADB20}" destId="{4E099E67-A823-4A5A-B1D4-82E1F4AFD6D0}" srcOrd="0" destOrd="2" presId="urn:microsoft.com/office/officeart/2005/8/layout/hList1"/>
    <dgm:cxn modelId="{2A8E9661-F2C4-4496-B4DD-B62E0F2A42F0}" type="presOf" srcId="{B9BAFA34-EECC-4082-A86A-62365B9010D9}" destId="{B9D2E497-09FF-4DA9-9FFC-1C2D7DD570C6}" srcOrd="0" destOrd="0" presId="urn:microsoft.com/office/officeart/2005/8/layout/hList1"/>
    <dgm:cxn modelId="{1F56EACB-17E7-4F99-B156-50421A9F5330}" type="presOf" srcId="{E9E88688-DFD7-4B27-B77D-C3CB1C2F7127}" destId="{E97978FB-2B8B-41BA-9A86-B401266280FA}" srcOrd="0" destOrd="0" presId="urn:microsoft.com/office/officeart/2005/8/layout/hList1"/>
    <dgm:cxn modelId="{A38AB4B6-3BA1-46E1-9618-A5C79C6CF130}" srcId="{A62610A5-53BC-447D-97B4-DE097E3A3809}" destId="{E5A62EC4-F580-4504-BAF2-AD1F5485FB81}" srcOrd="1" destOrd="0" parTransId="{407740BA-8EA3-4B54-9C8A-50A7FF10D687}" sibTransId="{53EDDE10-DE8A-4F6A-9F5B-7975D92AE490}"/>
    <dgm:cxn modelId="{8E38604D-3AA6-4C72-B7FA-AC27B9B5E0A5}" type="presOf" srcId="{27C325B1-BA2B-423C-8C2E-2DA972ED0757}" destId="{E97978FB-2B8B-41BA-9A86-B401266280FA}" srcOrd="0" destOrd="1" presId="urn:microsoft.com/office/officeart/2005/8/layout/hList1"/>
    <dgm:cxn modelId="{C1CA06C7-9E4C-40C2-AFF6-A96969740218}" srcId="{A62610A5-53BC-447D-97B4-DE097E3A3809}" destId="{FC59EE09-450C-476E-8F9A-E57F083459D7}" srcOrd="0" destOrd="0" parTransId="{5C0383BB-35BE-47E0-A67D-E54AED036794}" sibTransId="{3BE55CEC-2B71-4329-87BF-EF745822E8F1}"/>
    <dgm:cxn modelId="{8CF5626F-94AD-4783-BDE9-49048F7A1A77}" type="presOf" srcId="{62666A70-144D-4C6F-90DF-74553FE7D1E2}" destId="{D9FA252D-9D0E-43E0-96F5-1EDE2266B979}" srcOrd="0" destOrd="0" presId="urn:microsoft.com/office/officeart/2005/8/layout/hList1"/>
    <dgm:cxn modelId="{5DC8B382-F257-4729-9148-EC5F42D73C61}" type="presOf" srcId="{1BE42131-FC15-480E-AAA6-D9320FA66B4B}" destId="{4E099E67-A823-4A5A-B1D4-82E1F4AFD6D0}" srcOrd="0" destOrd="3" presId="urn:microsoft.com/office/officeart/2005/8/layout/hList1"/>
    <dgm:cxn modelId="{312FDA2D-2300-4F9A-93C5-82686353E633}" srcId="{B9BAFA34-EECC-4082-A86A-62365B9010D9}" destId="{27C325B1-BA2B-423C-8C2E-2DA972ED0757}" srcOrd="1" destOrd="0" parTransId="{66DC30E1-7CED-4452-A393-8E32F8AAE61E}" sibTransId="{9DEC1F15-5706-4D32-B769-FC812EEFBFEF}"/>
    <dgm:cxn modelId="{9F02DDCC-3F7E-4A41-805C-B08D54037985}" srcId="{E5A62EC4-F580-4504-BAF2-AD1F5485FB81}" destId="{B5CB990D-1F6D-4863-8AD2-AF2F7E79AAE6}" srcOrd="1" destOrd="0" parTransId="{245A799A-180B-49F6-9890-5D978BD24956}" sibTransId="{77F0B259-A06C-447C-9D46-B35BFC3AABED}"/>
    <dgm:cxn modelId="{CBFBF4F9-FF2E-43AC-A191-E7086BB81028}" srcId="{B9BAFA34-EECC-4082-A86A-62365B9010D9}" destId="{BD5D9DAE-3C86-4AB5-9A10-0CAFC2EF4F83}" srcOrd="4" destOrd="0" parTransId="{B6435E3E-88CD-40E0-8A5D-A147FE7F4536}" sibTransId="{CED0FDA8-B0D6-4987-9C25-9317AAF52A4F}"/>
    <dgm:cxn modelId="{F6A0A9BD-A642-4C04-880C-78950FCA51C0}" type="presOf" srcId="{A54DA322-C067-4030-A549-C8F065F72CF5}" destId="{E97978FB-2B8B-41BA-9A86-B401266280FA}" srcOrd="0" destOrd="5" presId="urn:microsoft.com/office/officeart/2005/8/layout/hList1"/>
    <dgm:cxn modelId="{68E0BE59-3A2F-492A-ACB9-E3F9E3F69057}" type="presOf" srcId="{8BA6AF1E-DE9D-4BA5-806F-2586D9D91B2F}" destId="{E97978FB-2B8B-41BA-9A86-B401266280FA}" srcOrd="0" destOrd="2" presId="urn:microsoft.com/office/officeart/2005/8/layout/hList1"/>
    <dgm:cxn modelId="{DD1347F2-103C-4852-974B-B840DA47D008}" srcId="{E5A62EC4-F580-4504-BAF2-AD1F5485FB81}" destId="{1BE42131-FC15-480E-AAA6-D9320FA66B4B}" srcOrd="3" destOrd="0" parTransId="{BC802A56-7DFC-46BE-B837-16DAB09DE6E5}" sibTransId="{F1E38DCE-D941-4633-BFD5-983DEE00723E}"/>
    <dgm:cxn modelId="{7BE092AA-12F9-465F-9DDD-0C06FF245923}" srcId="{B9BAFA34-EECC-4082-A86A-62365B9010D9}" destId="{A54DA322-C067-4030-A549-C8F065F72CF5}" srcOrd="5" destOrd="0" parTransId="{85E12735-5426-4A7B-A5F1-2493A7B30A3B}" sibTransId="{D20EC585-F316-4BF9-82A1-290CF5CC49AC}"/>
    <dgm:cxn modelId="{F4DCB832-53D2-44A4-8D30-71A0C3354928}" srcId="{B9BAFA34-EECC-4082-A86A-62365B9010D9}" destId="{2EA99EAC-95AF-45AF-961D-D6044B0CB5EB}" srcOrd="3" destOrd="0" parTransId="{8A91EA2A-E469-46A4-9C54-B3FECD54B299}" sibTransId="{0F89B8C1-C2D7-4D89-8105-F9FEDC78A6DE}"/>
    <dgm:cxn modelId="{91C251D9-97D5-40B2-B5E6-5F1389CD2930}" type="presOf" srcId="{A8757F2E-3BFD-4E2B-8152-6C09A09BCF9D}" destId="{4E099E67-A823-4A5A-B1D4-82E1F4AFD6D0}" srcOrd="0" destOrd="0" presId="urn:microsoft.com/office/officeart/2005/8/layout/hList1"/>
    <dgm:cxn modelId="{321D8D17-0348-407C-B172-DF9687B6196B}" srcId="{E5A62EC4-F580-4504-BAF2-AD1F5485FB81}" destId="{0F29180B-D0D0-40FE-A8D2-6C862BEADB20}" srcOrd="2" destOrd="0" parTransId="{5B7E52F2-A41E-43AB-B364-5C7A6A045656}" sibTransId="{78D5D67E-E598-4F04-8837-05C97A7EC5C3}"/>
    <dgm:cxn modelId="{80A9D16C-AC1F-484A-8A28-CF0A950BC669}" type="presOf" srcId="{A62610A5-53BC-447D-97B4-DE097E3A3809}" destId="{18DCAAB0-7E98-4487-9976-A1D1872172BC}" srcOrd="0" destOrd="0" presId="urn:microsoft.com/office/officeart/2005/8/layout/hList1"/>
    <dgm:cxn modelId="{61FB8833-541D-4778-8BCD-C3B6A992E0CC}" type="presOf" srcId="{E5A62EC4-F580-4504-BAF2-AD1F5485FB81}" destId="{31401250-A981-46E4-977B-5F387F0B1507}" srcOrd="0" destOrd="0" presId="urn:microsoft.com/office/officeart/2005/8/layout/hList1"/>
    <dgm:cxn modelId="{17382A83-5CF8-49D1-85C4-9451E123259F}" type="presParOf" srcId="{18DCAAB0-7E98-4487-9976-A1D1872172BC}" destId="{2954C459-39EA-4821-B0DD-057C9F0B8261}" srcOrd="0" destOrd="0" presId="urn:microsoft.com/office/officeart/2005/8/layout/hList1"/>
    <dgm:cxn modelId="{D9040CC3-6CAD-4606-967F-2C439CECB163}" type="presParOf" srcId="{2954C459-39EA-4821-B0DD-057C9F0B8261}" destId="{5E21C1AC-1147-4091-BD5E-AEFA1AF8AC7E}" srcOrd="0" destOrd="0" presId="urn:microsoft.com/office/officeart/2005/8/layout/hList1"/>
    <dgm:cxn modelId="{073DC9A0-3804-4716-B4BA-9EEEC6C66608}" type="presParOf" srcId="{2954C459-39EA-4821-B0DD-057C9F0B8261}" destId="{D9FA252D-9D0E-43E0-96F5-1EDE2266B979}" srcOrd="1" destOrd="0" presId="urn:microsoft.com/office/officeart/2005/8/layout/hList1"/>
    <dgm:cxn modelId="{CCFE7E91-978C-4FF0-9493-37552F7F2FBD}" type="presParOf" srcId="{18DCAAB0-7E98-4487-9976-A1D1872172BC}" destId="{4EA7E631-3756-42D1-B127-136F2ABFE64C}" srcOrd="1" destOrd="0" presId="urn:microsoft.com/office/officeart/2005/8/layout/hList1"/>
    <dgm:cxn modelId="{B91F6DA2-24C1-4E28-8FAE-1DE6F121B5E0}" type="presParOf" srcId="{18DCAAB0-7E98-4487-9976-A1D1872172BC}" destId="{9E44250C-F022-47B6-B21D-1A43FB59EEDA}" srcOrd="2" destOrd="0" presId="urn:microsoft.com/office/officeart/2005/8/layout/hList1"/>
    <dgm:cxn modelId="{3F6A52D9-0877-413F-BFDA-D7848D55A7AE}" type="presParOf" srcId="{9E44250C-F022-47B6-B21D-1A43FB59EEDA}" destId="{31401250-A981-46E4-977B-5F387F0B1507}" srcOrd="0" destOrd="0" presId="urn:microsoft.com/office/officeart/2005/8/layout/hList1"/>
    <dgm:cxn modelId="{A9221919-E8AE-48D0-B418-4795E388B162}" type="presParOf" srcId="{9E44250C-F022-47B6-B21D-1A43FB59EEDA}" destId="{4E099E67-A823-4A5A-B1D4-82E1F4AFD6D0}" srcOrd="1" destOrd="0" presId="urn:microsoft.com/office/officeart/2005/8/layout/hList1"/>
    <dgm:cxn modelId="{F803AD01-8627-4D6D-BC1B-EE9983295475}" type="presParOf" srcId="{18DCAAB0-7E98-4487-9976-A1D1872172BC}" destId="{9817E124-1568-4B09-84FF-B806E0005BFF}" srcOrd="3" destOrd="0" presId="urn:microsoft.com/office/officeart/2005/8/layout/hList1"/>
    <dgm:cxn modelId="{9E30D78F-A0CF-4DAB-ABF6-561821F59606}" type="presParOf" srcId="{18DCAAB0-7E98-4487-9976-A1D1872172BC}" destId="{497C31DC-2233-4BAA-B832-6695662D4C44}" srcOrd="4" destOrd="0" presId="urn:microsoft.com/office/officeart/2005/8/layout/hList1"/>
    <dgm:cxn modelId="{ED350725-AA93-4029-A110-DB2331BBD563}" type="presParOf" srcId="{497C31DC-2233-4BAA-B832-6695662D4C44}" destId="{B9D2E497-09FF-4DA9-9FFC-1C2D7DD570C6}" srcOrd="0" destOrd="0" presId="urn:microsoft.com/office/officeart/2005/8/layout/hList1"/>
    <dgm:cxn modelId="{C5C3DAA5-E6E2-4928-80FF-169AD14E6912}" type="presParOf" srcId="{497C31DC-2233-4BAA-B832-6695662D4C44}" destId="{E97978FB-2B8B-41BA-9A86-B401266280F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DBA35C9-7811-4E39-BDC0-622331E00FF5}"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A0A7E1E3-8B7A-4A11-ADE0-E9CB943BB9B6}">
      <dgm:prSet phldrT="[Text]"/>
      <dgm:spPr/>
      <dgm:t>
        <a:bodyPr/>
        <a:lstStyle/>
        <a:p>
          <a:r>
            <a:rPr lang="en-US" dirty="0" smtClean="0"/>
            <a:t>Rebate</a:t>
          </a:r>
          <a:endParaRPr lang="en-US" dirty="0"/>
        </a:p>
      </dgm:t>
    </dgm:pt>
    <dgm:pt modelId="{8D11960C-F59E-406C-B354-B25CE6D4C493}" type="parTrans" cxnId="{B0F57567-F37F-4603-AF90-CE3A0F429285}">
      <dgm:prSet/>
      <dgm:spPr/>
      <dgm:t>
        <a:bodyPr/>
        <a:lstStyle/>
        <a:p>
          <a:endParaRPr lang="en-US"/>
        </a:p>
      </dgm:t>
    </dgm:pt>
    <dgm:pt modelId="{546E9303-A7AA-46E4-9E0F-B81AE4AC4605}" type="sibTrans" cxnId="{B0F57567-F37F-4603-AF90-CE3A0F429285}">
      <dgm:prSet/>
      <dgm:spPr/>
      <dgm:t>
        <a:bodyPr/>
        <a:lstStyle/>
        <a:p>
          <a:endParaRPr lang="en-US"/>
        </a:p>
      </dgm:t>
    </dgm:pt>
    <dgm:pt modelId="{28045CA9-F513-4F34-A4FB-3FAE781625EE}">
      <dgm:prSet phldrT="[Text]"/>
      <dgm:spPr/>
      <dgm:t>
        <a:bodyPr/>
        <a:lstStyle/>
        <a:p>
          <a:pPr rtl="0"/>
          <a:r>
            <a:rPr lang="en-US" dirty="0" smtClean="0"/>
            <a:t>Rebate Only (2)</a:t>
          </a:r>
          <a:endParaRPr lang="en-US" dirty="0"/>
        </a:p>
      </dgm:t>
    </dgm:pt>
    <dgm:pt modelId="{8DC4C72A-C1E0-4807-AC85-5A2529DE20EF}" type="parTrans" cxnId="{A498B1CB-59C2-4EE5-BEC3-50D0B314846F}">
      <dgm:prSet/>
      <dgm:spPr/>
      <dgm:t>
        <a:bodyPr/>
        <a:lstStyle/>
        <a:p>
          <a:endParaRPr lang="en-US"/>
        </a:p>
      </dgm:t>
    </dgm:pt>
    <dgm:pt modelId="{96D87905-1F3E-4C03-9240-D61D268A414A}" type="sibTrans" cxnId="{A498B1CB-59C2-4EE5-BEC3-50D0B314846F}">
      <dgm:prSet/>
      <dgm:spPr/>
      <dgm:t>
        <a:bodyPr/>
        <a:lstStyle/>
        <a:p>
          <a:endParaRPr lang="en-US"/>
        </a:p>
      </dgm:t>
    </dgm:pt>
    <dgm:pt modelId="{FAAAC2DB-E4A3-4B52-BF60-BF66867CF613}">
      <dgm:prSet phldrT="[Text]"/>
      <dgm:spPr/>
      <dgm:t>
        <a:bodyPr/>
        <a:lstStyle/>
        <a:p>
          <a:r>
            <a:rPr lang="en-US" dirty="0" err="1" smtClean="0"/>
            <a:t>HPwES</a:t>
          </a:r>
          <a:endParaRPr lang="en-US" dirty="0"/>
        </a:p>
      </dgm:t>
    </dgm:pt>
    <dgm:pt modelId="{7740C155-C2A6-4166-8DB8-A28D0FF4A4ED}" type="parTrans" cxnId="{C35197BC-F78B-422F-8E80-981A8CCB66FC}">
      <dgm:prSet/>
      <dgm:spPr/>
      <dgm:t>
        <a:bodyPr/>
        <a:lstStyle/>
        <a:p>
          <a:endParaRPr lang="en-US"/>
        </a:p>
      </dgm:t>
    </dgm:pt>
    <dgm:pt modelId="{5C372FC4-2F67-40CA-9F37-14CC0C77D22D}" type="sibTrans" cxnId="{C35197BC-F78B-422F-8E80-981A8CCB66FC}">
      <dgm:prSet/>
      <dgm:spPr/>
      <dgm:t>
        <a:bodyPr/>
        <a:lstStyle/>
        <a:p>
          <a:endParaRPr lang="en-US"/>
        </a:p>
      </dgm:t>
    </dgm:pt>
    <dgm:pt modelId="{8E4D430C-2BF4-42A2-B03B-63DAB438FC27}">
      <dgm:prSet phldrT="[Text]"/>
      <dgm:spPr/>
      <dgm:t>
        <a:bodyPr/>
        <a:lstStyle/>
        <a:p>
          <a:pPr rtl="0"/>
          <a:r>
            <a:rPr lang="en-US" dirty="0" err="1" smtClean="0"/>
            <a:t>HPwES</a:t>
          </a:r>
          <a:r>
            <a:rPr lang="en-US" dirty="0" smtClean="0"/>
            <a:t> Only (1)</a:t>
          </a:r>
          <a:endParaRPr lang="en-US" dirty="0"/>
        </a:p>
      </dgm:t>
    </dgm:pt>
    <dgm:pt modelId="{FEDC0769-0F86-425C-8A45-F864144D1139}" type="parTrans" cxnId="{81880834-2D25-49B0-B31E-6A4E870F28B7}">
      <dgm:prSet/>
      <dgm:spPr/>
      <dgm:t>
        <a:bodyPr/>
        <a:lstStyle/>
        <a:p>
          <a:endParaRPr lang="en-US"/>
        </a:p>
      </dgm:t>
    </dgm:pt>
    <dgm:pt modelId="{0EFE31D6-3E02-4993-A58C-154B1D81E157}" type="sibTrans" cxnId="{81880834-2D25-49B0-B31E-6A4E870F28B7}">
      <dgm:prSet/>
      <dgm:spPr/>
      <dgm:t>
        <a:bodyPr/>
        <a:lstStyle/>
        <a:p>
          <a:endParaRPr lang="en-US"/>
        </a:p>
      </dgm:t>
    </dgm:pt>
    <dgm:pt modelId="{CBC6630A-2E9A-4A4B-B923-8184E6012797}">
      <dgm:prSet phldrT="[Text]"/>
      <dgm:spPr/>
      <dgm:t>
        <a:bodyPr/>
        <a:lstStyle/>
        <a:p>
          <a:r>
            <a:rPr lang="en-US" dirty="0" smtClean="0"/>
            <a:t>C&amp;I</a:t>
          </a:r>
          <a:endParaRPr lang="en-US" dirty="0"/>
        </a:p>
      </dgm:t>
    </dgm:pt>
    <dgm:pt modelId="{3C76DBA5-E39F-4D17-A4AA-FDCDEB17F364}" type="parTrans" cxnId="{C1952BA1-F10C-48D1-AE4C-212F679D82AC}">
      <dgm:prSet/>
      <dgm:spPr/>
      <dgm:t>
        <a:bodyPr/>
        <a:lstStyle/>
        <a:p>
          <a:endParaRPr lang="en-US"/>
        </a:p>
      </dgm:t>
    </dgm:pt>
    <dgm:pt modelId="{83549C25-794F-43B9-9016-E645AF56D667}" type="sibTrans" cxnId="{C1952BA1-F10C-48D1-AE4C-212F679D82AC}">
      <dgm:prSet/>
      <dgm:spPr/>
      <dgm:t>
        <a:bodyPr/>
        <a:lstStyle/>
        <a:p>
          <a:endParaRPr lang="en-US"/>
        </a:p>
      </dgm:t>
    </dgm:pt>
    <dgm:pt modelId="{0D83EBC0-43C8-43A2-B1DA-31B2F452C0CF}">
      <dgm:prSet phldrT="[Text]"/>
      <dgm:spPr/>
      <dgm:t>
        <a:bodyPr/>
        <a:lstStyle/>
        <a:p>
          <a:pPr rtl="0"/>
          <a:r>
            <a:rPr lang="en-US" dirty="0" smtClean="0"/>
            <a:t>C&amp;I Direct Install (2)</a:t>
          </a:r>
          <a:endParaRPr lang="en-US" dirty="0"/>
        </a:p>
      </dgm:t>
    </dgm:pt>
    <dgm:pt modelId="{F479F8C0-AC20-412D-92F6-1978CE7E0145}" type="parTrans" cxnId="{8B0FCD89-1F3E-465B-ADCB-A4C38434E915}">
      <dgm:prSet/>
      <dgm:spPr/>
      <dgm:t>
        <a:bodyPr/>
        <a:lstStyle/>
        <a:p>
          <a:endParaRPr lang="en-US"/>
        </a:p>
      </dgm:t>
    </dgm:pt>
    <dgm:pt modelId="{C12ACA92-B768-4536-9F09-F871A0631C37}" type="sibTrans" cxnId="{8B0FCD89-1F3E-465B-ADCB-A4C38434E915}">
      <dgm:prSet/>
      <dgm:spPr/>
      <dgm:t>
        <a:bodyPr/>
        <a:lstStyle/>
        <a:p>
          <a:endParaRPr lang="en-US"/>
        </a:p>
      </dgm:t>
    </dgm:pt>
    <dgm:pt modelId="{B6F0F7E6-9AD5-4CEC-8251-F3F73BF91780}">
      <dgm:prSet/>
      <dgm:spPr/>
      <dgm:t>
        <a:bodyPr/>
        <a:lstStyle/>
        <a:p>
          <a:pPr rtl="0"/>
          <a:r>
            <a:rPr lang="en-US" dirty="0" smtClean="0"/>
            <a:t>Rebate and $6500 OBRP (2)</a:t>
          </a:r>
          <a:endParaRPr lang="en-US" dirty="0"/>
        </a:p>
      </dgm:t>
    </dgm:pt>
    <dgm:pt modelId="{87047447-60B7-4DAE-A047-8A13BA785A1B}" type="parTrans" cxnId="{E14A04B3-3C4C-4AC3-8D12-095D96C68238}">
      <dgm:prSet/>
      <dgm:spPr/>
      <dgm:t>
        <a:bodyPr/>
        <a:lstStyle/>
        <a:p>
          <a:endParaRPr lang="en-US"/>
        </a:p>
      </dgm:t>
    </dgm:pt>
    <dgm:pt modelId="{D87FEA2A-1B66-4A6C-B4B7-3409C5160943}" type="sibTrans" cxnId="{E14A04B3-3C4C-4AC3-8D12-095D96C68238}">
      <dgm:prSet/>
      <dgm:spPr/>
      <dgm:t>
        <a:bodyPr/>
        <a:lstStyle/>
        <a:p>
          <a:endParaRPr lang="en-US"/>
        </a:p>
      </dgm:t>
    </dgm:pt>
    <dgm:pt modelId="{CDA99AD7-F232-4C52-BE3D-1756672674A2}">
      <dgm:prSet/>
      <dgm:spPr/>
      <dgm:t>
        <a:bodyPr/>
        <a:lstStyle/>
        <a:p>
          <a:pPr rtl="0"/>
          <a:r>
            <a:rPr lang="en-US" dirty="0" err="1" smtClean="0"/>
            <a:t>HPwES</a:t>
          </a:r>
          <a:r>
            <a:rPr lang="en-US" dirty="0" smtClean="0"/>
            <a:t> and $6500 (1)</a:t>
          </a:r>
          <a:endParaRPr lang="en-US" dirty="0"/>
        </a:p>
      </dgm:t>
    </dgm:pt>
    <dgm:pt modelId="{A1EA643C-2964-4C71-A259-A5CA166467C4}" type="parTrans" cxnId="{06CEB7E3-2D1A-48F7-97E1-ACBAD4E78027}">
      <dgm:prSet/>
      <dgm:spPr/>
      <dgm:t>
        <a:bodyPr/>
        <a:lstStyle/>
        <a:p>
          <a:endParaRPr lang="en-US"/>
        </a:p>
      </dgm:t>
    </dgm:pt>
    <dgm:pt modelId="{25CA878F-61FF-4B8E-BB8B-C7280E8022BD}" type="sibTrans" cxnId="{06CEB7E3-2D1A-48F7-97E1-ACBAD4E78027}">
      <dgm:prSet/>
      <dgm:spPr/>
      <dgm:t>
        <a:bodyPr/>
        <a:lstStyle/>
        <a:p>
          <a:endParaRPr lang="en-US"/>
        </a:p>
      </dgm:t>
    </dgm:pt>
    <dgm:pt modelId="{D14A05CF-B4A4-4193-8757-3D26E6851A9B}">
      <dgm:prSet/>
      <dgm:spPr/>
      <dgm:t>
        <a:bodyPr/>
        <a:lstStyle/>
        <a:p>
          <a:pPr rtl="0"/>
          <a:r>
            <a:rPr lang="en-US" dirty="0" smtClean="0"/>
            <a:t>Seal-up (2)</a:t>
          </a:r>
          <a:endParaRPr lang="en-US" dirty="0"/>
        </a:p>
      </dgm:t>
    </dgm:pt>
    <dgm:pt modelId="{B987149B-FF29-4536-AD6C-52E6C7A06130}" type="parTrans" cxnId="{21F64083-DD0A-4A9C-A8C4-8E91BAB627FC}">
      <dgm:prSet/>
      <dgm:spPr/>
      <dgm:t>
        <a:bodyPr/>
        <a:lstStyle/>
        <a:p>
          <a:endParaRPr lang="en-US"/>
        </a:p>
      </dgm:t>
    </dgm:pt>
    <dgm:pt modelId="{DC8554A2-FAE2-46D4-8786-2D209FA77DE2}" type="sibTrans" cxnId="{21F64083-DD0A-4A9C-A8C4-8E91BAB627FC}">
      <dgm:prSet/>
      <dgm:spPr/>
      <dgm:t>
        <a:bodyPr/>
        <a:lstStyle/>
        <a:p>
          <a:endParaRPr lang="en-US"/>
        </a:p>
      </dgm:t>
    </dgm:pt>
    <dgm:pt modelId="{B798D576-0FB4-4544-BC1A-E72BBA7B31B5}" type="pres">
      <dgm:prSet presAssocID="{9DBA35C9-7811-4E39-BDC0-622331E00FF5}" presName="diagram" presStyleCnt="0">
        <dgm:presLayoutVars>
          <dgm:chPref val="1"/>
          <dgm:dir/>
          <dgm:animOne val="branch"/>
          <dgm:animLvl val="lvl"/>
          <dgm:resizeHandles/>
        </dgm:presLayoutVars>
      </dgm:prSet>
      <dgm:spPr/>
      <dgm:t>
        <a:bodyPr/>
        <a:lstStyle/>
        <a:p>
          <a:endParaRPr lang="en-US"/>
        </a:p>
      </dgm:t>
    </dgm:pt>
    <dgm:pt modelId="{8C583283-EC02-41A1-B11B-79C948CBDF12}" type="pres">
      <dgm:prSet presAssocID="{A0A7E1E3-8B7A-4A11-ADE0-E9CB943BB9B6}" presName="root" presStyleCnt="0"/>
      <dgm:spPr/>
    </dgm:pt>
    <dgm:pt modelId="{AB9BEF6E-C633-4C5A-9782-00DFD0E10BFE}" type="pres">
      <dgm:prSet presAssocID="{A0A7E1E3-8B7A-4A11-ADE0-E9CB943BB9B6}" presName="rootComposite" presStyleCnt="0"/>
      <dgm:spPr/>
    </dgm:pt>
    <dgm:pt modelId="{64BD5022-6BB9-48DF-BB3E-B7B1EC4E3990}" type="pres">
      <dgm:prSet presAssocID="{A0A7E1E3-8B7A-4A11-ADE0-E9CB943BB9B6}" presName="rootText" presStyleLbl="node1" presStyleIdx="0" presStyleCnt="3"/>
      <dgm:spPr/>
      <dgm:t>
        <a:bodyPr/>
        <a:lstStyle/>
        <a:p>
          <a:endParaRPr lang="en-US"/>
        </a:p>
      </dgm:t>
    </dgm:pt>
    <dgm:pt modelId="{5D56D6E9-BAD6-47F4-8F68-CEFA40691D84}" type="pres">
      <dgm:prSet presAssocID="{A0A7E1E3-8B7A-4A11-ADE0-E9CB943BB9B6}" presName="rootConnector" presStyleLbl="node1" presStyleIdx="0" presStyleCnt="3"/>
      <dgm:spPr/>
      <dgm:t>
        <a:bodyPr/>
        <a:lstStyle/>
        <a:p>
          <a:endParaRPr lang="en-US"/>
        </a:p>
      </dgm:t>
    </dgm:pt>
    <dgm:pt modelId="{A28AAB8C-E7B9-4F38-B0EC-78BE59013E2C}" type="pres">
      <dgm:prSet presAssocID="{A0A7E1E3-8B7A-4A11-ADE0-E9CB943BB9B6}" presName="childShape" presStyleCnt="0"/>
      <dgm:spPr/>
    </dgm:pt>
    <dgm:pt modelId="{733791E8-5EB1-489F-860D-A8FA337F8ED0}" type="pres">
      <dgm:prSet presAssocID="{8DC4C72A-C1E0-4807-AC85-5A2529DE20EF}" presName="Name13" presStyleLbl="parChTrans1D2" presStyleIdx="0" presStyleCnt="6"/>
      <dgm:spPr/>
      <dgm:t>
        <a:bodyPr/>
        <a:lstStyle/>
        <a:p>
          <a:endParaRPr lang="en-US"/>
        </a:p>
      </dgm:t>
    </dgm:pt>
    <dgm:pt modelId="{AA270975-C85F-4BF5-8360-8E24F9865AED}" type="pres">
      <dgm:prSet presAssocID="{28045CA9-F513-4F34-A4FB-3FAE781625EE}" presName="childText" presStyleLbl="bgAcc1" presStyleIdx="0" presStyleCnt="6">
        <dgm:presLayoutVars>
          <dgm:bulletEnabled val="1"/>
        </dgm:presLayoutVars>
      </dgm:prSet>
      <dgm:spPr/>
      <dgm:t>
        <a:bodyPr/>
        <a:lstStyle/>
        <a:p>
          <a:endParaRPr lang="en-US"/>
        </a:p>
      </dgm:t>
    </dgm:pt>
    <dgm:pt modelId="{5FDF79F5-4D81-41DE-AE59-8A2FD6EF48D0}" type="pres">
      <dgm:prSet presAssocID="{87047447-60B7-4DAE-A047-8A13BA785A1B}" presName="Name13" presStyleLbl="parChTrans1D2" presStyleIdx="1" presStyleCnt="6"/>
      <dgm:spPr/>
      <dgm:t>
        <a:bodyPr/>
        <a:lstStyle/>
        <a:p>
          <a:endParaRPr lang="en-US"/>
        </a:p>
      </dgm:t>
    </dgm:pt>
    <dgm:pt modelId="{086BB6C3-A913-443D-9DA0-AE8AC90E16E6}" type="pres">
      <dgm:prSet presAssocID="{B6F0F7E6-9AD5-4CEC-8251-F3F73BF91780}" presName="childText" presStyleLbl="bgAcc1" presStyleIdx="1" presStyleCnt="6">
        <dgm:presLayoutVars>
          <dgm:bulletEnabled val="1"/>
        </dgm:presLayoutVars>
      </dgm:prSet>
      <dgm:spPr/>
      <dgm:t>
        <a:bodyPr/>
        <a:lstStyle/>
        <a:p>
          <a:endParaRPr lang="en-US"/>
        </a:p>
      </dgm:t>
    </dgm:pt>
    <dgm:pt modelId="{E50478F2-980D-49CF-B2A6-30467C1B812A}" type="pres">
      <dgm:prSet presAssocID="{FAAAC2DB-E4A3-4B52-BF60-BF66867CF613}" presName="root" presStyleCnt="0"/>
      <dgm:spPr/>
    </dgm:pt>
    <dgm:pt modelId="{070367AB-A58F-43E7-883C-526188B27178}" type="pres">
      <dgm:prSet presAssocID="{FAAAC2DB-E4A3-4B52-BF60-BF66867CF613}" presName="rootComposite" presStyleCnt="0"/>
      <dgm:spPr/>
    </dgm:pt>
    <dgm:pt modelId="{FDDD5B49-26BD-492D-9F20-7C2FEA44D488}" type="pres">
      <dgm:prSet presAssocID="{FAAAC2DB-E4A3-4B52-BF60-BF66867CF613}" presName="rootText" presStyleLbl="node1" presStyleIdx="1" presStyleCnt="3"/>
      <dgm:spPr/>
      <dgm:t>
        <a:bodyPr/>
        <a:lstStyle/>
        <a:p>
          <a:endParaRPr lang="en-US"/>
        </a:p>
      </dgm:t>
    </dgm:pt>
    <dgm:pt modelId="{F475AC83-4EDE-463D-BD2E-CCE3E42FB889}" type="pres">
      <dgm:prSet presAssocID="{FAAAC2DB-E4A3-4B52-BF60-BF66867CF613}" presName="rootConnector" presStyleLbl="node1" presStyleIdx="1" presStyleCnt="3"/>
      <dgm:spPr/>
      <dgm:t>
        <a:bodyPr/>
        <a:lstStyle/>
        <a:p>
          <a:endParaRPr lang="en-US"/>
        </a:p>
      </dgm:t>
    </dgm:pt>
    <dgm:pt modelId="{9781C54E-C3BA-4561-B183-0985CF0820C8}" type="pres">
      <dgm:prSet presAssocID="{FAAAC2DB-E4A3-4B52-BF60-BF66867CF613}" presName="childShape" presStyleCnt="0"/>
      <dgm:spPr/>
    </dgm:pt>
    <dgm:pt modelId="{CB85EC96-027C-48E9-9E05-43BD01B9F576}" type="pres">
      <dgm:prSet presAssocID="{FEDC0769-0F86-425C-8A45-F864144D1139}" presName="Name13" presStyleLbl="parChTrans1D2" presStyleIdx="2" presStyleCnt="6"/>
      <dgm:spPr/>
      <dgm:t>
        <a:bodyPr/>
        <a:lstStyle/>
        <a:p>
          <a:endParaRPr lang="en-US"/>
        </a:p>
      </dgm:t>
    </dgm:pt>
    <dgm:pt modelId="{4927A61B-C81B-441B-80AA-430364CB1CE8}" type="pres">
      <dgm:prSet presAssocID="{8E4D430C-2BF4-42A2-B03B-63DAB438FC27}" presName="childText" presStyleLbl="bgAcc1" presStyleIdx="2" presStyleCnt="6">
        <dgm:presLayoutVars>
          <dgm:bulletEnabled val="1"/>
        </dgm:presLayoutVars>
      </dgm:prSet>
      <dgm:spPr/>
      <dgm:t>
        <a:bodyPr/>
        <a:lstStyle/>
        <a:p>
          <a:endParaRPr lang="en-US"/>
        </a:p>
      </dgm:t>
    </dgm:pt>
    <dgm:pt modelId="{93300F14-49AF-4186-8537-76995580F8AF}" type="pres">
      <dgm:prSet presAssocID="{A1EA643C-2964-4C71-A259-A5CA166467C4}" presName="Name13" presStyleLbl="parChTrans1D2" presStyleIdx="3" presStyleCnt="6"/>
      <dgm:spPr/>
      <dgm:t>
        <a:bodyPr/>
        <a:lstStyle/>
        <a:p>
          <a:endParaRPr lang="en-US"/>
        </a:p>
      </dgm:t>
    </dgm:pt>
    <dgm:pt modelId="{75116AB8-7B98-45C5-B3C6-1720AE123A53}" type="pres">
      <dgm:prSet presAssocID="{CDA99AD7-F232-4C52-BE3D-1756672674A2}" presName="childText" presStyleLbl="bgAcc1" presStyleIdx="3" presStyleCnt="6">
        <dgm:presLayoutVars>
          <dgm:bulletEnabled val="1"/>
        </dgm:presLayoutVars>
      </dgm:prSet>
      <dgm:spPr/>
      <dgm:t>
        <a:bodyPr/>
        <a:lstStyle/>
        <a:p>
          <a:endParaRPr lang="en-US"/>
        </a:p>
      </dgm:t>
    </dgm:pt>
    <dgm:pt modelId="{4FC89D7F-2B0C-49BF-B07E-403CE3D386D2}" type="pres">
      <dgm:prSet presAssocID="{B987149B-FF29-4536-AD6C-52E6C7A06130}" presName="Name13" presStyleLbl="parChTrans1D2" presStyleIdx="4" presStyleCnt="6"/>
      <dgm:spPr/>
      <dgm:t>
        <a:bodyPr/>
        <a:lstStyle/>
        <a:p>
          <a:endParaRPr lang="en-US"/>
        </a:p>
      </dgm:t>
    </dgm:pt>
    <dgm:pt modelId="{58A81816-0B4C-430B-A2A5-98687DD37236}" type="pres">
      <dgm:prSet presAssocID="{D14A05CF-B4A4-4193-8757-3D26E6851A9B}" presName="childText" presStyleLbl="bgAcc1" presStyleIdx="4" presStyleCnt="6">
        <dgm:presLayoutVars>
          <dgm:bulletEnabled val="1"/>
        </dgm:presLayoutVars>
      </dgm:prSet>
      <dgm:spPr/>
      <dgm:t>
        <a:bodyPr/>
        <a:lstStyle/>
        <a:p>
          <a:endParaRPr lang="en-US"/>
        </a:p>
      </dgm:t>
    </dgm:pt>
    <dgm:pt modelId="{9997C5EE-F061-4F70-88FD-8427E3509EB6}" type="pres">
      <dgm:prSet presAssocID="{CBC6630A-2E9A-4A4B-B923-8184E6012797}" presName="root" presStyleCnt="0"/>
      <dgm:spPr/>
    </dgm:pt>
    <dgm:pt modelId="{3B88ED61-2356-4F52-B91E-0CE55151443F}" type="pres">
      <dgm:prSet presAssocID="{CBC6630A-2E9A-4A4B-B923-8184E6012797}" presName="rootComposite" presStyleCnt="0"/>
      <dgm:spPr/>
    </dgm:pt>
    <dgm:pt modelId="{61885420-F5D0-4CAE-8BEF-75AD58238F47}" type="pres">
      <dgm:prSet presAssocID="{CBC6630A-2E9A-4A4B-B923-8184E6012797}" presName="rootText" presStyleLbl="node1" presStyleIdx="2" presStyleCnt="3"/>
      <dgm:spPr/>
      <dgm:t>
        <a:bodyPr/>
        <a:lstStyle/>
        <a:p>
          <a:endParaRPr lang="en-US"/>
        </a:p>
      </dgm:t>
    </dgm:pt>
    <dgm:pt modelId="{86D822B3-1995-440D-9F95-587A977C129E}" type="pres">
      <dgm:prSet presAssocID="{CBC6630A-2E9A-4A4B-B923-8184E6012797}" presName="rootConnector" presStyleLbl="node1" presStyleIdx="2" presStyleCnt="3"/>
      <dgm:spPr/>
      <dgm:t>
        <a:bodyPr/>
        <a:lstStyle/>
        <a:p>
          <a:endParaRPr lang="en-US"/>
        </a:p>
      </dgm:t>
    </dgm:pt>
    <dgm:pt modelId="{709BE959-8441-4F02-A67C-508F7F092EAE}" type="pres">
      <dgm:prSet presAssocID="{CBC6630A-2E9A-4A4B-B923-8184E6012797}" presName="childShape" presStyleCnt="0"/>
      <dgm:spPr/>
    </dgm:pt>
    <dgm:pt modelId="{73B75A31-F425-4BAE-88D4-C63B7EEA41A6}" type="pres">
      <dgm:prSet presAssocID="{F479F8C0-AC20-412D-92F6-1978CE7E0145}" presName="Name13" presStyleLbl="parChTrans1D2" presStyleIdx="5" presStyleCnt="6"/>
      <dgm:spPr/>
      <dgm:t>
        <a:bodyPr/>
        <a:lstStyle/>
        <a:p>
          <a:endParaRPr lang="en-US"/>
        </a:p>
      </dgm:t>
    </dgm:pt>
    <dgm:pt modelId="{4334FECE-DEC5-49B4-AC60-991EB70DE06F}" type="pres">
      <dgm:prSet presAssocID="{0D83EBC0-43C8-43A2-B1DA-31B2F452C0CF}" presName="childText" presStyleLbl="bgAcc1" presStyleIdx="5" presStyleCnt="6">
        <dgm:presLayoutVars>
          <dgm:bulletEnabled val="1"/>
        </dgm:presLayoutVars>
      </dgm:prSet>
      <dgm:spPr/>
      <dgm:t>
        <a:bodyPr/>
        <a:lstStyle/>
        <a:p>
          <a:endParaRPr lang="en-US"/>
        </a:p>
      </dgm:t>
    </dgm:pt>
  </dgm:ptLst>
  <dgm:cxnLst>
    <dgm:cxn modelId="{7A8B959E-E9CA-4C1A-9C5C-F4E20D11906B}" type="presOf" srcId="{B987149B-FF29-4536-AD6C-52E6C7A06130}" destId="{4FC89D7F-2B0C-49BF-B07E-403CE3D386D2}" srcOrd="0" destOrd="0" presId="urn:microsoft.com/office/officeart/2005/8/layout/hierarchy3"/>
    <dgm:cxn modelId="{DE0FF7F9-45AF-4857-A067-24247364BEDF}" type="presOf" srcId="{A1EA643C-2964-4C71-A259-A5CA166467C4}" destId="{93300F14-49AF-4186-8537-76995580F8AF}" srcOrd="0" destOrd="0" presId="urn:microsoft.com/office/officeart/2005/8/layout/hierarchy3"/>
    <dgm:cxn modelId="{F24D61AC-E52A-403A-A6F2-DECC5676B934}" type="presOf" srcId="{FEDC0769-0F86-425C-8A45-F864144D1139}" destId="{CB85EC96-027C-48E9-9E05-43BD01B9F576}" srcOrd="0" destOrd="0" presId="urn:microsoft.com/office/officeart/2005/8/layout/hierarchy3"/>
    <dgm:cxn modelId="{6CB73BF5-7C48-4A61-A310-C763EA894BEE}" type="presOf" srcId="{B6F0F7E6-9AD5-4CEC-8251-F3F73BF91780}" destId="{086BB6C3-A913-443D-9DA0-AE8AC90E16E6}" srcOrd="0" destOrd="0" presId="urn:microsoft.com/office/officeart/2005/8/layout/hierarchy3"/>
    <dgm:cxn modelId="{E6897FFD-422F-44A1-AF24-16170EBF36AE}" type="presOf" srcId="{87047447-60B7-4DAE-A047-8A13BA785A1B}" destId="{5FDF79F5-4D81-41DE-AE59-8A2FD6EF48D0}" srcOrd="0" destOrd="0" presId="urn:microsoft.com/office/officeart/2005/8/layout/hierarchy3"/>
    <dgm:cxn modelId="{5AD97914-5C7C-404F-8556-0C3017B65998}" type="presOf" srcId="{9DBA35C9-7811-4E39-BDC0-622331E00FF5}" destId="{B798D576-0FB4-4544-BC1A-E72BBA7B31B5}" srcOrd="0" destOrd="0" presId="urn:microsoft.com/office/officeart/2005/8/layout/hierarchy3"/>
    <dgm:cxn modelId="{8B0FCD89-1F3E-465B-ADCB-A4C38434E915}" srcId="{CBC6630A-2E9A-4A4B-B923-8184E6012797}" destId="{0D83EBC0-43C8-43A2-B1DA-31B2F452C0CF}" srcOrd="0" destOrd="0" parTransId="{F479F8C0-AC20-412D-92F6-1978CE7E0145}" sibTransId="{C12ACA92-B768-4536-9F09-F871A0631C37}"/>
    <dgm:cxn modelId="{C1952BA1-F10C-48D1-AE4C-212F679D82AC}" srcId="{9DBA35C9-7811-4E39-BDC0-622331E00FF5}" destId="{CBC6630A-2E9A-4A4B-B923-8184E6012797}" srcOrd="2" destOrd="0" parTransId="{3C76DBA5-E39F-4D17-A4AA-FDCDEB17F364}" sibTransId="{83549C25-794F-43B9-9016-E645AF56D667}"/>
    <dgm:cxn modelId="{2D6EAF44-3DFA-445D-88C6-6F3EF8FFF04F}" type="presOf" srcId="{8E4D430C-2BF4-42A2-B03B-63DAB438FC27}" destId="{4927A61B-C81B-441B-80AA-430364CB1CE8}" srcOrd="0" destOrd="0" presId="urn:microsoft.com/office/officeart/2005/8/layout/hierarchy3"/>
    <dgm:cxn modelId="{0961DD08-7A37-4425-B50B-D4B230352FF3}" type="presOf" srcId="{FAAAC2DB-E4A3-4B52-BF60-BF66867CF613}" destId="{F475AC83-4EDE-463D-BD2E-CCE3E42FB889}" srcOrd="1" destOrd="0" presId="urn:microsoft.com/office/officeart/2005/8/layout/hierarchy3"/>
    <dgm:cxn modelId="{B0F57567-F37F-4603-AF90-CE3A0F429285}" srcId="{9DBA35C9-7811-4E39-BDC0-622331E00FF5}" destId="{A0A7E1E3-8B7A-4A11-ADE0-E9CB943BB9B6}" srcOrd="0" destOrd="0" parTransId="{8D11960C-F59E-406C-B354-B25CE6D4C493}" sibTransId="{546E9303-A7AA-46E4-9E0F-B81AE4AC4605}"/>
    <dgm:cxn modelId="{A498B1CB-59C2-4EE5-BEC3-50D0B314846F}" srcId="{A0A7E1E3-8B7A-4A11-ADE0-E9CB943BB9B6}" destId="{28045CA9-F513-4F34-A4FB-3FAE781625EE}" srcOrd="0" destOrd="0" parTransId="{8DC4C72A-C1E0-4807-AC85-5A2529DE20EF}" sibTransId="{96D87905-1F3E-4C03-9240-D61D268A414A}"/>
    <dgm:cxn modelId="{3DFB27AC-1A7B-4BA7-8202-6339CF304461}" type="presOf" srcId="{0D83EBC0-43C8-43A2-B1DA-31B2F452C0CF}" destId="{4334FECE-DEC5-49B4-AC60-991EB70DE06F}" srcOrd="0" destOrd="0" presId="urn:microsoft.com/office/officeart/2005/8/layout/hierarchy3"/>
    <dgm:cxn modelId="{513E2638-42D5-455B-869B-C94C3953E66D}" type="presOf" srcId="{8DC4C72A-C1E0-4807-AC85-5A2529DE20EF}" destId="{733791E8-5EB1-489F-860D-A8FA337F8ED0}" srcOrd="0" destOrd="0" presId="urn:microsoft.com/office/officeart/2005/8/layout/hierarchy3"/>
    <dgm:cxn modelId="{6385C88C-1F27-4DC6-9D22-F09F5F6E69A9}" type="presOf" srcId="{CBC6630A-2E9A-4A4B-B923-8184E6012797}" destId="{61885420-F5D0-4CAE-8BEF-75AD58238F47}" srcOrd="0" destOrd="0" presId="urn:microsoft.com/office/officeart/2005/8/layout/hierarchy3"/>
    <dgm:cxn modelId="{5C1E7F15-E404-4E91-95AD-BD4EC9916ED4}" type="presOf" srcId="{CBC6630A-2E9A-4A4B-B923-8184E6012797}" destId="{86D822B3-1995-440D-9F95-587A977C129E}" srcOrd="1" destOrd="0" presId="urn:microsoft.com/office/officeart/2005/8/layout/hierarchy3"/>
    <dgm:cxn modelId="{06CEB7E3-2D1A-48F7-97E1-ACBAD4E78027}" srcId="{FAAAC2DB-E4A3-4B52-BF60-BF66867CF613}" destId="{CDA99AD7-F232-4C52-BE3D-1756672674A2}" srcOrd="1" destOrd="0" parTransId="{A1EA643C-2964-4C71-A259-A5CA166467C4}" sibTransId="{25CA878F-61FF-4B8E-BB8B-C7280E8022BD}"/>
    <dgm:cxn modelId="{BC054EBA-E13C-47D6-B4E3-A0ABC82435FF}" type="presOf" srcId="{D14A05CF-B4A4-4193-8757-3D26E6851A9B}" destId="{58A81816-0B4C-430B-A2A5-98687DD37236}" srcOrd="0" destOrd="0" presId="urn:microsoft.com/office/officeart/2005/8/layout/hierarchy3"/>
    <dgm:cxn modelId="{1C6E6501-84A2-46EA-8B9C-B49881A05895}" type="presOf" srcId="{FAAAC2DB-E4A3-4B52-BF60-BF66867CF613}" destId="{FDDD5B49-26BD-492D-9F20-7C2FEA44D488}" srcOrd="0" destOrd="0" presId="urn:microsoft.com/office/officeart/2005/8/layout/hierarchy3"/>
    <dgm:cxn modelId="{FF53607C-2F33-4466-9351-DED615BDC658}" type="presOf" srcId="{F479F8C0-AC20-412D-92F6-1978CE7E0145}" destId="{73B75A31-F425-4BAE-88D4-C63B7EEA41A6}" srcOrd="0" destOrd="0" presId="urn:microsoft.com/office/officeart/2005/8/layout/hierarchy3"/>
    <dgm:cxn modelId="{81880834-2D25-49B0-B31E-6A4E870F28B7}" srcId="{FAAAC2DB-E4A3-4B52-BF60-BF66867CF613}" destId="{8E4D430C-2BF4-42A2-B03B-63DAB438FC27}" srcOrd="0" destOrd="0" parTransId="{FEDC0769-0F86-425C-8A45-F864144D1139}" sibTransId="{0EFE31D6-3E02-4993-A58C-154B1D81E157}"/>
    <dgm:cxn modelId="{2695AFAF-812F-410A-B60D-8B5DEADCDE06}" type="presOf" srcId="{CDA99AD7-F232-4C52-BE3D-1756672674A2}" destId="{75116AB8-7B98-45C5-B3C6-1720AE123A53}" srcOrd="0" destOrd="0" presId="urn:microsoft.com/office/officeart/2005/8/layout/hierarchy3"/>
    <dgm:cxn modelId="{04002ADD-7FC0-45FC-9271-FAB2F2BCDA10}" type="presOf" srcId="{A0A7E1E3-8B7A-4A11-ADE0-E9CB943BB9B6}" destId="{64BD5022-6BB9-48DF-BB3E-B7B1EC4E3990}" srcOrd="0" destOrd="0" presId="urn:microsoft.com/office/officeart/2005/8/layout/hierarchy3"/>
    <dgm:cxn modelId="{C35197BC-F78B-422F-8E80-981A8CCB66FC}" srcId="{9DBA35C9-7811-4E39-BDC0-622331E00FF5}" destId="{FAAAC2DB-E4A3-4B52-BF60-BF66867CF613}" srcOrd="1" destOrd="0" parTransId="{7740C155-C2A6-4166-8DB8-A28D0FF4A4ED}" sibTransId="{5C372FC4-2F67-40CA-9F37-14CC0C77D22D}"/>
    <dgm:cxn modelId="{E14A04B3-3C4C-4AC3-8D12-095D96C68238}" srcId="{A0A7E1E3-8B7A-4A11-ADE0-E9CB943BB9B6}" destId="{B6F0F7E6-9AD5-4CEC-8251-F3F73BF91780}" srcOrd="1" destOrd="0" parTransId="{87047447-60B7-4DAE-A047-8A13BA785A1B}" sibTransId="{D87FEA2A-1B66-4A6C-B4B7-3409C5160943}"/>
    <dgm:cxn modelId="{B5CD2926-A422-4D80-8102-3F79E03CDA3B}" type="presOf" srcId="{A0A7E1E3-8B7A-4A11-ADE0-E9CB943BB9B6}" destId="{5D56D6E9-BAD6-47F4-8F68-CEFA40691D84}" srcOrd="1" destOrd="0" presId="urn:microsoft.com/office/officeart/2005/8/layout/hierarchy3"/>
    <dgm:cxn modelId="{7D17C189-AD13-4750-B29B-093AAF121DDF}" type="presOf" srcId="{28045CA9-F513-4F34-A4FB-3FAE781625EE}" destId="{AA270975-C85F-4BF5-8360-8E24F9865AED}" srcOrd="0" destOrd="0" presId="urn:microsoft.com/office/officeart/2005/8/layout/hierarchy3"/>
    <dgm:cxn modelId="{21F64083-DD0A-4A9C-A8C4-8E91BAB627FC}" srcId="{FAAAC2DB-E4A3-4B52-BF60-BF66867CF613}" destId="{D14A05CF-B4A4-4193-8757-3D26E6851A9B}" srcOrd="2" destOrd="0" parTransId="{B987149B-FF29-4536-AD6C-52E6C7A06130}" sibTransId="{DC8554A2-FAE2-46D4-8786-2D209FA77DE2}"/>
    <dgm:cxn modelId="{F7B22A10-81B4-4DB2-B21C-EEAA4E43D62E}" type="presParOf" srcId="{B798D576-0FB4-4544-BC1A-E72BBA7B31B5}" destId="{8C583283-EC02-41A1-B11B-79C948CBDF12}" srcOrd="0" destOrd="0" presId="urn:microsoft.com/office/officeart/2005/8/layout/hierarchy3"/>
    <dgm:cxn modelId="{7C22AB81-E961-4742-B22C-6670EDADD4AE}" type="presParOf" srcId="{8C583283-EC02-41A1-B11B-79C948CBDF12}" destId="{AB9BEF6E-C633-4C5A-9782-00DFD0E10BFE}" srcOrd="0" destOrd="0" presId="urn:microsoft.com/office/officeart/2005/8/layout/hierarchy3"/>
    <dgm:cxn modelId="{2CA6CD2F-CAF2-46E2-8A42-925D65A1DD95}" type="presParOf" srcId="{AB9BEF6E-C633-4C5A-9782-00DFD0E10BFE}" destId="{64BD5022-6BB9-48DF-BB3E-B7B1EC4E3990}" srcOrd="0" destOrd="0" presId="urn:microsoft.com/office/officeart/2005/8/layout/hierarchy3"/>
    <dgm:cxn modelId="{A956D847-9A09-45C7-928F-A38023DBA837}" type="presParOf" srcId="{AB9BEF6E-C633-4C5A-9782-00DFD0E10BFE}" destId="{5D56D6E9-BAD6-47F4-8F68-CEFA40691D84}" srcOrd="1" destOrd="0" presId="urn:microsoft.com/office/officeart/2005/8/layout/hierarchy3"/>
    <dgm:cxn modelId="{5EBF6991-92FD-411F-86AD-292CC0BE7CA7}" type="presParOf" srcId="{8C583283-EC02-41A1-B11B-79C948CBDF12}" destId="{A28AAB8C-E7B9-4F38-B0EC-78BE59013E2C}" srcOrd="1" destOrd="0" presId="urn:microsoft.com/office/officeart/2005/8/layout/hierarchy3"/>
    <dgm:cxn modelId="{C45F41FE-E264-400D-BAD2-9390CE8A8889}" type="presParOf" srcId="{A28AAB8C-E7B9-4F38-B0EC-78BE59013E2C}" destId="{733791E8-5EB1-489F-860D-A8FA337F8ED0}" srcOrd="0" destOrd="0" presId="urn:microsoft.com/office/officeart/2005/8/layout/hierarchy3"/>
    <dgm:cxn modelId="{522D0C12-E05B-4AAE-A6C8-70FD067CF319}" type="presParOf" srcId="{A28AAB8C-E7B9-4F38-B0EC-78BE59013E2C}" destId="{AA270975-C85F-4BF5-8360-8E24F9865AED}" srcOrd="1" destOrd="0" presId="urn:microsoft.com/office/officeart/2005/8/layout/hierarchy3"/>
    <dgm:cxn modelId="{826BA53E-24A2-4FF7-B631-CE202D224F2A}" type="presParOf" srcId="{A28AAB8C-E7B9-4F38-B0EC-78BE59013E2C}" destId="{5FDF79F5-4D81-41DE-AE59-8A2FD6EF48D0}" srcOrd="2" destOrd="0" presId="urn:microsoft.com/office/officeart/2005/8/layout/hierarchy3"/>
    <dgm:cxn modelId="{10247B26-E375-48BA-B9F3-167435492DBA}" type="presParOf" srcId="{A28AAB8C-E7B9-4F38-B0EC-78BE59013E2C}" destId="{086BB6C3-A913-443D-9DA0-AE8AC90E16E6}" srcOrd="3" destOrd="0" presId="urn:microsoft.com/office/officeart/2005/8/layout/hierarchy3"/>
    <dgm:cxn modelId="{2DAB199D-BD99-496A-9EBB-26442B05B0B4}" type="presParOf" srcId="{B798D576-0FB4-4544-BC1A-E72BBA7B31B5}" destId="{E50478F2-980D-49CF-B2A6-30467C1B812A}" srcOrd="1" destOrd="0" presId="urn:microsoft.com/office/officeart/2005/8/layout/hierarchy3"/>
    <dgm:cxn modelId="{76795F95-66D7-4D98-9249-20F45A868774}" type="presParOf" srcId="{E50478F2-980D-49CF-B2A6-30467C1B812A}" destId="{070367AB-A58F-43E7-883C-526188B27178}" srcOrd="0" destOrd="0" presId="urn:microsoft.com/office/officeart/2005/8/layout/hierarchy3"/>
    <dgm:cxn modelId="{1A137900-35B0-4F68-AF6A-CA0F9726474E}" type="presParOf" srcId="{070367AB-A58F-43E7-883C-526188B27178}" destId="{FDDD5B49-26BD-492D-9F20-7C2FEA44D488}" srcOrd="0" destOrd="0" presId="urn:microsoft.com/office/officeart/2005/8/layout/hierarchy3"/>
    <dgm:cxn modelId="{9FC2F84D-90A6-4B99-842E-EA6F3479AFD8}" type="presParOf" srcId="{070367AB-A58F-43E7-883C-526188B27178}" destId="{F475AC83-4EDE-463D-BD2E-CCE3E42FB889}" srcOrd="1" destOrd="0" presId="urn:microsoft.com/office/officeart/2005/8/layout/hierarchy3"/>
    <dgm:cxn modelId="{1DAAF22A-83FA-47BA-9794-290318908066}" type="presParOf" srcId="{E50478F2-980D-49CF-B2A6-30467C1B812A}" destId="{9781C54E-C3BA-4561-B183-0985CF0820C8}" srcOrd="1" destOrd="0" presId="urn:microsoft.com/office/officeart/2005/8/layout/hierarchy3"/>
    <dgm:cxn modelId="{FE2817F1-DF04-4EB2-A265-F2E6CD5E623A}" type="presParOf" srcId="{9781C54E-C3BA-4561-B183-0985CF0820C8}" destId="{CB85EC96-027C-48E9-9E05-43BD01B9F576}" srcOrd="0" destOrd="0" presId="urn:microsoft.com/office/officeart/2005/8/layout/hierarchy3"/>
    <dgm:cxn modelId="{3B11D5E2-10BD-4539-B4A0-D9F94E348030}" type="presParOf" srcId="{9781C54E-C3BA-4561-B183-0985CF0820C8}" destId="{4927A61B-C81B-441B-80AA-430364CB1CE8}" srcOrd="1" destOrd="0" presId="urn:microsoft.com/office/officeart/2005/8/layout/hierarchy3"/>
    <dgm:cxn modelId="{9979BD55-1DBC-4AD1-99DD-882684B08150}" type="presParOf" srcId="{9781C54E-C3BA-4561-B183-0985CF0820C8}" destId="{93300F14-49AF-4186-8537-76995580F8AF}" srcOrd="2" destOrd="0" presId="urn:microsoft.com/office/officeart/2005/8/layout/hierarchy3"/>
    <dgm:cxn modelId="{CB3204A0-792E-4D26-B91C-A62B0139C9EC}" type="presParOf" srcId="{9781C54E-C3BA-4561-B183-0985CF0820C8}" destId="{75116AB8-7B98-45C5-B3C6-1720AE123A53}" srcOrd="3" destOrd="0" presId="urn:microsoft.com/office/officeart/2005/8/layout/hierarchy3"/>
    <dgm:cxn modelId="{0C50DD61-683F-4964-BA62-CB129BF6B253}" type="presParOf" srcId="{9781C54E-C3BA-4561-B183-0985CF0820C8}" destId="{4FC89D7F-2B0C-49BF-B07E-403CE3D386D2}" srcOrd="4" destOrd="0" presId="urn:microsoft.com/office/officeart/2005/8/layout/hierarchy3"/>
    <dgm:cxn modelId="{F607773D-4256-452E-9F6B-2B5F47E9BD4C}" type="presParOf" srcId="{9781C54E-C3BA-4561-B183-0985CF0820C8}" destId="{58A81816-0B4C-430B-A2A5-98687DD37236}" srcOrd="5" destOrd="0" presId="urn:microsoft.com/office/officeart/2005/8/layout/hierarchy3"/>
    <dgm:cxn modelId="{0DE35A2F-AB16-45BB-B1B6-2EDEBC11E279}" type="presParOf" srcId="{B798D576-0FB4-4544-BC1A-E72BBA7B31B5}" destId="{9997C5EE-F061-4F70-88FD-8427E3509EB6}" srcOrd="2" destOrd="0" presId="urn:microsoft.com/office/officeart/2005/8/layout/hierarchy3"/>
    <dgm:cxn modelId="{6EEAF988-019A-4DDC-A4E5-4F087CDBCB8E}" type="presParOf" srcId="{9997C5EE-F061-4F70-88FD-8427E3509EB6}" destId="{3B88ED61-2356-4F52-B91E-0CE55151443F}" srcOrd="0" destOrd="0" presId="urn:microsoft.com/office/officeart/2005/8/layout/hierarchy3"/>
    <dgm:cxn modelId="{B57E2F6C-90B8-4ACA-9A83-BB9B8A9A9979}" type="presParOf" srcId="{3B88ED61-2356-4F52-B91E-0CE55151443F}" destId="{61885420-F5D0-4CAE-8BEF-75AD58238F47}" srcOrd="0" destOrd="0" presId="urn:microsoft.com/office/officeart/2005/8/layout/hierarchy3"/>
    <dgm:cxn modelId="{929DCC31-6D1B-4A32-8954-E0A81C57009B}" type="presParOf" srcId="{3B88ED61-2356-4F52-B91E-0CE55151443F}" destId="{86D822B3-1995-440D-9F95-587A977C129E}" srcOrd="1" destOrd="0" presId="urn:microsoft.com/office/officeart/2005/8/layout/hierarchy3"/>
    <dgm:cxn modelId="{EE57CEB8-701C-4CC7-8BD9-5DA3819B944E}" type="presParOf" srcId="{9997C5EE-F061-4F70-88FD-8427E3509EB6}" destId="{709BE959-8441-4F02-A67C-508F7F092EAE}" srcOrd="1" destOrd="0" presId="urn:microsoft.com/office/officeart/2005/8/layout/hierarchy3"/>
    <dgm:cxn modelId="{1AA52564-0F84-4891-A0AB-8B757B00183B}" type="presParOf" srcId="{709BE959-8441-4F02-A67C-508F7F092EAE}" destId="{73B75A31-F425-4BAE-88D4-C63B7EEA41A6}" srcOrd="0" destOrd="0" presId="urn:microsoft.com/office/officeart/2005/8/layout/hierarchy3"/>
    <dgm:cxn modelId="{32CF2334-AE90-43B0-B615-7114D2555656}" type="presParOf" srcId="{709BE959-8441-4F02-A67C-508F7F092EAE}" destId="{4334FECE-DEC5-49B4-AC60-991EB70DE06F}"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21F1C4-41FC-44BD-852E-09EBBA9F1D9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7659AAF-7FD3-45E0-BA95-A3B58F509774}">
      <dgm:prSet phldrT="[Text]"/>
      <dgm:spPr/>
      <dgm:t>
        <a:bodyPr/>
        <a:lstStyle/>
        <a:p>
          <a:r>
            <a:rPr lang="en-US" dirty="0" smtClean="0"/>
            <a:t>Increase energy efficiency opportunities for customers</a:t>
          </a:r>
          <a:endParaRPr lang="en-US" dirty="0"/>
        </a:p>
      </dgm:t>
    </dgm:pt>
    <dgm:pt modelId="{960DD3F0-0B00-4D22-8626-A557FF4C7859}" type="parTrans" cxnId="{7E94D67A-869E-4E53-A67E-84F1BC01C347}">
      <dgm:prSet/>
      <dgm:spPr/>
      <dgm:t>
        <a:bodyPr/>
        <a:lstStyle/>
        <a:p>
          <a:endParaRPr lang="en-US"/>
        </a:p>
      </dgm:t>
    </dgm:pt>
    <dgm:pt modelId="{01BF405E-6DC7-419F-9DC6-73E24CE5A3D8}" type="sibTrans" cxnId="{7E94D67A-869E-4E53-A67E-84F1BC01C347}">
      <dgm:prSet/>
      <dgm:spPr/>
      <dgm:t>
        <a:bodyPr/>
        <a:lstStyle/>
        <a:p>
          <a:endParaRPr lang="en-US"/>
        </a:p>
      </dgm:t>
    </dgm:pt>
    <dgm:pt modelId="{EE8D03BA-EB09-4F79-9AE4-ED8460F61810}">
      <dgm:prSet phldrT="[Text]"/>
      <dgm:spPr/>
      <dgm:t>
        <a:bodyPr/>
        <a:lstStyle/>
        <a:p>
          <a:r>
            <a:rPr lang="en-US" dirty="0" smtClean="0"/>
            <a:t>Promote and enhance the use of the NJCEP offerings</a:t>
          </a:r>
          <a:endParaRPr lang="en-US" dirty="0"/>
        </a:p>
      </dgm:t>
    </dgm:pt>
    <dgm:pt modelId="{AB3D3032-F947-47AC-AE82-664D67EC0659}" type="parTrans" cxnId="{31C60CB2-02B0-42CD-B057-F07CDC796355}">
      <dgm:prSet/>
      <dgm:spPr/>
      <dgm:t>
        <a:bodyPr/>
        <a:lstStyle/>
        <a:p>
          <a:endParaRPr lang="en-US"/>
        </a:p>
      </dgm:t>
    </dgm:pt>
    <dgm:pt modelId="{DCC3FF83-DE6E-402F-96FE-B084469DA61E}" type="sibTrans" cxnId="{31C60CB2-02B0-42CD-B057-F07CDC796355}">
      <dgm:prSet/>
      <dgm:spPr/>
      <dgm:t>
        <a:bodyPr/>
        <a:lstStyle/>
        <a:p>
          <a:endParaRPr lang="en-US"/>
        </a:p>
      </dgm:t>
    </dgm:pt>
    <dgm:pt modelId="{AB5F91A7-464C-446F-A284-CBE3EC71BB8B}">
      <dgm:prSet phldrT="[Text]"/>
      <dgm:spPr/>
      <dgm:t>
        <a:bodyPr/>
        <a:lstStyle/>
        <a:p>
          <a:r>
            <a:rPr lang="en-US" dirty="0" smtClean="0"/>
            <a:t>Raise awareness of the whole house approach to energy efficiency</a:t>
          </a:r>
          <a:endParaRPr lang="en-US" dirty="0"/>
        </a:p>
      </dgm:t>
    </dgm:pt>
    <dgm:pt modelId="{9FBAB95D-8A0E-4F21-B6C0-85F73A5A1051}" type="parTrans" cxnId="{E159A417-891F-4F9A-B2B5-C12F2DB86833}">
      <dgm:prSet/>
      <dgm:spPr/>
      <dgm:t>
        <a:bodyPr/>
        <a:lstStyle/>
        <a:p>
          <a:endParaRPr lang="en-US"/>
        </a:p>
      </dgm:t>
    </dgm:pt>
    <dgm:pt modelId="{0811335A-752E-4456-A03A-ED74FB6A657F}" type="sibTrans" cxnId="{E159A417-891F-4F9A-B2B5-C12F2DB86833}">
      <dgm:prSet/>
      <dgm:spPr/>
      <dgm:t>
        <a:bodyPr/>
        <a:lstStyle/>
        <a:p>
          <a:endParaRPr lang="en-US"/>
        </a:p>
      </dgm:t>
    </dgm:pt>
    <dgm:pt modelId="{5C1CE4BB-AC80-4779-9546-7F63BD0EDAB0}">
      <dgm:prSet phldrT="[Text]"/>
      <dgm:spPr/>
      <dgm:t>
        <a:bodyPr/>
        <a:lstStyle/>
        <a:p>
          <a:r>
            <a:rPr lang="en-US" dirty="0" smtClean="0"/>
            <a:t>Increase customer awareness of energy efficient appliances and weatherization measures</a:t>
          </a:r>
          <a:endParaRPr lang="en-US" dirty="0"/>
        </a:p>
      </dgm:t>
    </dgm:pt>
    <dgm:pt modelId="{E3334857-90AC-4A4A-B772-D37DFD8523EB}" type="parTrans" cxnId="{EA8F7D7A-0402-4BCD-88DD-3506FE8640DD}">
      <dgm:prSet/>
      <dgm:spPr/>
      <dgm:t>
        <a:bodyPr/>
        <a:lstStyle/>
        <a:p>
          <a:endParaRPr lang="en-US"/>
        </a:p>
      </dgm:t>
    </dgm:pt>
    <dgm:pt modelId="{1CAE451B-EC86-4884-9BB0-4C215DA3B5AD}" type="sibTrans" cxnId="{EA8F7D7A-0402-4BCD-88DD-3506FE8640DD}">
      <dgm:prSet/>
      <dgm:spPr/>
      <dgm:t>
        <a:bodyPr/>
        <a:lstStyle/>
        <a:p>
          <a:endParaRPr lang="en-US"/>
        </a:p>
      </dgm:t>
    </dgm:pt>
    <dgm:pt modelId="{8132789F-B6A6-42EB-809D-F5ECEA985A0F}">
      <dgm:prSet phldrT="[Text]"/>
      <dgm:spPr/>
      <dgm:t>
        <a:bodyPr/>
        <a:lstStyle/>
        <a:p>
          <a:r>
            <a:rPr lang="en-US" dirty="0" smtClean="0"/>
            <a:t>Increase NJ employment in energy efficiency and conservation</a:t>
          </a:r>
          <a:endParaRPr lang="en-US" dirty="0"/>
        </a:p>
      </dgm:t>
    </dgm:pt>
    <dgm:pt modelId="{879EED27-C254-423B-9FCD-3D9D60D0FD09}" type="parTrans" cxnId="{867911B8-68DE-48C9-896A-0F4FCF7E2B39}">
      <dgm:prSet/>
      <dgm:spPr/>
      <dgm:t>
        <a:bodyPr/>
        <a:lstStyle/>
        <a:p>
          <a:endParaRPr lang="en-US"/>
        </a:p>
      </dgm:t>
    </dgm:pt>
    <dgm:pt modelId="{9304698E-A137-4B36-9762-44B6BFD0CD00}" type="sibTrans" cxnId="{867911B8-68DE-48C9-896A-0F4FCF7E2B39}">
      <dgm:prSet/>
      <dgm:spPr/>
      <dgm:t>
        <a:bodyPr/>
        <a:lstStyle/>
        <a:p>
          <a:endParaRPr lang="en-US"/>
        </a:p>
      </dgm:t>
    </dgm:pt>
    <dgm:pt modelId="{9610A416-995D-4831-9167-DA6E867D442B}" type="pres">
      <dgm:prSet presAssocID="{2921F1C4-41FC-44BD-852E-09EBBA9F1D90}" presName="outerComposite" presStyleCnt="0">
        <dgm:presLayoutVars>
          <dgm:chMax val="5"/>
          <dgm:dir/>
          <dgm:resizeHandles val="exact"/>
        </dgm:presLayoutVars>
      </dgm:prSet>
      <dgm:spPr/>
      <dgm:t>
        <a:bodyPr/>
        <a:lstStyle/>
        <a:p>
          <a:endParaRPr lang="en-US"/>
        </a:p>
      </dgm:t>
    </dgm:pt>
    <dgm:pt modelId="{2E20A576-2E9E-4B54-A766-D53124AEFF07}" type="pres">
      <dgm:prSet presAssocID="{2921F1C4-41FC-44BD-852E-09EBBA9F1D90}" presName="dummyMaxCanvas" presStyleCnt="0">
        <dgm:presLayoutVars/>
      </dgm:prSet>
      <dgm:spPr/>
    </dgm:pt>
    <dgm:pt modelId="{7C1735F2-8954-433F-A817-A86D47252831}" type="pres">
      <dgm:prSet presAssocID="{2921F1C4-41FC-44BD-852E-09EBBA9F1D90}" presName="FiveNodes_1" presStyleLbl="node1" presStyleIdx="0" presStyleCnt="5">
        <dgm:presLayoutVars>
          <dgm:bulletEnabled val="1"/>
        </dgm:presLayoutVars>
      </dgm:prSet>
      <dgm:spPr/>
      <dgm:t>
        <a:bodyPr/>
        <a:lstStyle/>
        <a:p>
          <a:endParaRPr lang="en-US"/>
        </a:p>
      </dgm:t>
    </dgm:pt>
    <dgm:pt modelId="{79412EA3-D695-40A2-A4BD-FD8F683CACEF}" type="pres">
      <dgm:prSet presAssocID="{2921F1C4-41FC-44BD-852E-09EBBA9F1D90}" presName="FiveNodes_2" presStyleLbl="node1" presStyleIdx="1" presStyleCnt="5">
        <dgm:presLayoutVars>
          <dgm:bulletEnabled val="1"/>
        </dgm:presLayoutVars>
      </dgm:prSet>
      <dgm:spPr/>
      <dgm:t>
        <a:bodyPr/>
        <a:lstStyle/>
        <a:p>
          <a:endParaRPr lang="en-US"/>
        </a:p>
      </dgm:t>
    </dgm:pt>
    <dgm:pt modelId="{CCC1C8D7-A2BE-4885-926C-DEE522B1B55E}" type="pres">
      <dgm:prSet presAssocID="{2921F1C4-41FC-44BD-852E-09EBBA9F1D90}" presName="FiveNodes_3" presStyleLbl="node1" presStyleIdx="2" presStyleCnt="5">
        <dgm:presLayoutVars>
          <dgm:bulletEnabled val="1"/>
        </dgm:presLayoutVars>
      </dgm:prSet>
      <dgm:spPr/>
      <dgm:t>
        <a:bodyPr/>
        <a:lstStyle/>
        <a:p>
          <a:endParaRPr lang="en-US"/>
        </a:p>
      </dgm:t>
    </dgm:pt>
    <dgm:pt modelId="{FADFE4B5-256B-4DB8-A3E2-91491BA24AA8}" type="pres">
      <dgm:prSet presAssocID="{2921F1C4-41FC-44BD-852E-09EBBA9F1D90}" presName="FiveNodes_4" presStyleLbl="node1" presStyleIdx="3" presStyleCnt="5">
        <dgm:presLayoutVars>
          <dgm:bulletEnabled val="1"/>
        </dgm:presLayoutVars>
      </dgm:prSet>
      <dgm:spPr/>
      <dgm:t>
        <a:bodyPr/>
        <a:lstStyle/>
        <a:p>
          <a:endParaRPr lang="en-US"/>
        </a:p>
      </dgm:t>
    </dgm:pt>
    <dgm:pt modelId="{040C319E-449A-4581-B5A2-8D8F129775AB}" type="pres">
      <dgm:prSet presAssocID="{2921F1C4-41FC-44BD-852E-09EBBA9F1D90}" presName="FiveNodes_5" presStyleLbl="node1" presStyleIdx="4" presStyleCnt="5">
        <dgm:presLayoutVars>
          <dgm:bulletEnabled val="1"/>
        </dgm:presLayoutVars>
      </dgm:prSet>
      <dgm:spPr/>
      <dgm:t>
        <a:bodyPr/>
        <a:lstStyle/>
        <a:p>
          <a:endParaRPr lang="en-US"/>
        </a:p>
      </dgm:t>
    </dgm:pt>
    <dgm:pt modelId="{E4633772-8E61-4443-9751-FAA3F9FC5CED}" type="pres">
      <dgm:prSet presAssocID="{2921F1C4-41FC-44BD-852E-09EBBA9F1D90}" presName="FiveConn_1-2" presStyleLbl="fgAccFollowNode1" presStyleIdx="0" presStyleCnt="4">
        <dgm:presLayoutVars>
          <dgm:bulletEnabled val="1"/>
        </dgm:presLayoutVars>
      </dgm:prSet>
      <dgm:spPr/>
      <dgm:t>
        <a:bodyPr/>
        <a:lstStyle/>
        <a:p>
          <a:endParaRPr lang="en-US"/>
        </a:p>
      </dgm:t>
    </dgm:pt>
    <dgm:pt modelId="{8FC01C75-EC3F-4E82-95E3-8CD0D3C974D2}" type="pres">
      <dgm:prSet presAssocID="{2921F1C4-41FC-44BD-852E-09EBBA9F1D90}" presName="FiveConn_2-3" presStyleLbl="fgAccFollowNode1" presStyleIdx="1" presStyleCnt="4">
        <dgm:presLayoutVars>
          <dgm:bulletEnabled val="1"/>
        </dgm:presLayoutVars>
      </dgm:prSet>
      <dgm:spPr/>
      <dgm:t>
        <a:bodyPr/>
        <a:lstStyle/>
        <a:p>
          <a:endParaRPr lang="en-US"/>
        </a:p>
      </dgm:t>
    </dgm:pt>
    <dgm:pt modelId="{9B915586-E299-42D0-AAC4-C7C6392F4694}" type="pres">
      <dgm:prSet presAssocID="{2921F1C4-41FC-44BD-852E-09EBBA9F1D90}" presName="FiveConn_3-4" presStyleLbl="fgAccFollowNode1" presStyleIdx="2" presStyleCnt="4">
        <dgm:presLayoutVars>
          <dgm:bulletEnabled val="1"/>
        </dgm:presLayoutVars>
      </dgm:prSet>
      <dgm:spPr/>
      <dgm:t>
        <a:bodyPr/>
        <a:lstStyle/>
        <a:p>
          <a:endParaRPr lang="en-US"/>
        </a:p>
      </dgm:t>
    </dgm:pt>
    <dgm:pt modelId="{0C5B48B5-64B5-45CA-89B7-AF76EC6CB0F2}" type="pres">
      <dgm:prSet presAssocID="{2921F1C4-41FC-44BD-852E-09EBBA9F1D90}" presName="FiveConn_4-5" presStyleLbl="fgAccFollowNode1" presStyleIdx="3" presStyleCnt="4">
        <dgm:presLayoutVars>
          <dgm:bulletEnabled val="1"/>
        </dgm:presLayoutVars>
      </dgm:prSet>
      <dgm:spPr/>
      <dgm:t>
        <a:bodyPr/>
        <a:lstStyle/>
        <a:p>
          <a:endParaRPr lang="en-US"/>
        </a:p>
      </dgm:t>
    </dgm:pt>
    <dgm:pt modelId="{22DFDCB6-705F-4CC0-A9B3-D35053432038}" type="pres">
      <dgm:prSet presAssocID="{2921F1C4-41FC-44BD-852E-09EBBA9F1D90}" presName="FiveNodes_1_text" presStyleLbl="node1" presStyleIdx="4" presStyleCnt="5">
        <dgm:presLayoutVars>
          <dgm:bulletEnabled val="1"/>
        </dgm:presLayoutVars>
      </dgm:prSet>
      <dgm:spPr/>
      <dgm:t>
        <a:bodyPr/>
        <a:lstStyle/>
        <a:p>
          <a:endParaRPr lang="en-US"/>
        </a:p>
      </dgm:t>
    </dgm:pt>
    <dgm:pt modelId="{17875F0A-2503-4A3F-84F9-A9244DFA36A8}" type="pres">
      <dgm:prSet presAssocID="{2921F1C4-41FC-44BD-852E-09EBBA9F1D90}" presName="FiveNodes_2_text" presStyleLbl="node1" presStyleIdx="4" presStyleCnt="5">
        <dgm:presLayoutVars>
          <dgm:bulletEnabled val="1"/>
        </dgm:presLayoutVars>
      </dgm:prSet>
      <dgm:spPr/>
      <dgm:t>
        <a:bodyPr/>
        <a:lstStyle/>
        <a:p>
          <a:endParaRPr lang="en-US"/>
        </a:p>
      </dgm:t>
    </dgm:pt>
    <dgm:pt modelId="{8B3B1674-0CE4-4029-8825-60CDD69D2C20}" type="pres">
      <dgm:prSet presAssocID="{2921F1C4-41FC-44BD-852E-09EBBA9F1D90}" presName="FiveNodes_3_text" presStyleLbl="node1" presStyleIdx="4" presStyleCnt="5">
        <dgm:presLayoutVars>
          <dgm:bulletEnabled val="1"/>
        </dgm:presLayoutVars>
      </dgm:prSet>
      <dgm:spPr/>
      <dgm:t>
        <a:bodyPr/>
        <a:lstStyle/>
        <a:p>
          <a:endParaRPr lang="en-US"/>
        </a:p>
      </dgm:t>
    </dgm:pt>
    <dgm:pt modelId="{A607DBBB-2495-4011-BDC4-1237A3BFBBC8}" type="pres">
      <dgm:prSet presAssocID="{2921F1C4-41FC-44BD-852E-09EBBA9F1D90}" presName="FiveNodes_4_text" presStyleLbl="node1" presStyleIdx="4" presStyleCnt="5">
        <dgm:presLayoutVars>
          <dgm:bulletEnabled val="1"/>
        </dgm:presLayoutVars>
      </dgm:prSet>
      <dgm:spPr/>
      <dgm:t>
        <a:bodyPr/>
        <a:lstStyle/>
        <a:p>
          <a:endParaRPr lang="en-US"/>
        </a:p>
      </dgm:t>
    </dgm:pt>
    <dgm:pt modelId="{A4BCCE82-25A3-4BF8-A866-64DA3478B43D}" type="pres">
      <dgm:prSet presAssocID="{2921F1C4-41FC-44BD-852E-09EBBA9F1D90}" presName="FiveNodes_5_text" presStyleLbl="node1" presStyleIdx="4" presStyleCnt="5">
        <dgm:presLayoutVars>
          <dgm:bulletEnabled val="1"/>
        </dgm:presLayoutVars>
      </dgm:prSet>
      <dgm:spPr/>
      <dgm:t>
        <a:bodyPr/>
        <a:lstStyle/>
        <a:p>
          <a:endParaRPr lang="en-US"/>
        </a:p>
      </dgm:t>
    </dgm:pt>
  </dgm:ptLst>
  <dgm:cxnLst>
    <dgm:cxn modelId="{F93A38C3-D22E-4B41-9479-8269A9177D96}" type="presOf" srcId="{01BF405E-6DC7-419F-9DC6-73E24CE5A3D8}" destId="{E4633772-8E61-4443-9751-FAA3F9FC5CED}" srcOrd="0" destOrd="0" presId="urn:microsoft.com/office/officeart/2005/8/layout/vProcess5"/>
    <dgm:cxn modelId="{392B9E2A-8E93-4423-8A26-1FB0EC348928}" type="presOf" srcId="{EE8D03BA-EB09-4F79-9AE4-ED8460F61810}" destId="{17875F0A-2503-4A3F-84F9-A9244DFA36A8}" srcOrd="1" destOrd="0" presId="urn:microsoft.com/office/officeart/2005/8/layout/vProcess5"/>
    <dgm:cxn modelId="{41E381D7-E69A-46EA-A1C1-D08B4F5BE736}" type="presOf" srcId="{2921F1C4-41FC-44BD-852E-09EBBA9F1D90}" destId="{9610A416-995D-4831-9167-DA6E867D442B}" srcOrd="0" destOrd="0" presId="urn:microsoft.com/office/officeart/2005/8/layout/vProcess5"/>
    <dgm:cxn modelId="{93BF5090-6E68-468F-AF02-DB74EE9DE7A8}" type="presOf" srcId="{AB5F91A7-464C-446F-A284-CBE3EC71BB8B}" destId="{CCC1C8D7-A2BE-4885-926C-DEE522B1B55E}" srcOrd="0" destOrd="0" presId="urn:microsoft.com/office/officeart/2005/8/layout/vProcess5"/>
    <dgm:cxn modelId="{153409C6-4D16-4B80-9F5C-E8097E5A46F0}" type="presOf" srcId="{EE8D03BA-EB09-4F79-9AE4-ED8460F61810}" destId="{79412EA3-D695-40A2-A4BD-FD8F683CACEF}" srcOrd="0" destOrd="0" presId="urn:microsoft.com/office/officeart/2005/8/layout/vProcess5"/>
    <dgm:cxn modelId="{A6324DAC-30D0-43BA-AFDB-039B15BF4969}" type="presOf" srcId="{E7659AAF-7FD3-45E0-BA95-A3B58F509774}" destId="{22DFDCB6-705F-4CC0-A9B3-D35053432038}" srcOrd="1" destOrd="0" presId="urn:microsoft.com/office/officeart/2005/8/layout/vProcess5"/>
    <dgm:cxn modelId="{9472E7D1-2CFD-4312-AC2C-EB6CA19F827C}" type="presOf" srcId="{AB5F91A7-464C-446F-A284-CBE3EC71BB8B}" destId="{8B3B1674-0CE4-4029-8825-60CDD69D2C20}" srcOrd="1" destOrd="0" presId="urn:microsoft.com/office/officeart/2005/8/layout/vProcess5"/>
    <dgm:cxn modelId="{7E94D67A-869E-4E53-A67E-84F1BC01C347}" srcId="{2921F1C4-41FC-44BD-852E-09EBBA9F1D90}" destId="{E7659AAF-7FD3-45E0-BA95-A3B58F509774}" srcOrd="0" destOrd="0" parTransId="{960DD3F0-0B00-4D22-8626-A557FF4C7859}" sibTransId="{01BF405E-6DC7-419F-9DC6-73E24CE5A3D8}"/>
    <dgm:cxn modelId="{E159A417-891F-4F9A-B2B5-C12F2DB86833}" srcId="{2921F1C4-41FC-44BD-852E-09EBBA9F1D90}" destId="{AB5F91A7-464C-446F-A284-CBE3EC71BB8B}" srcOrd="2" destOrd="0" parTransId="{9FBAB95D-8A0E-4F21-B6C0-85F73A5A1051}" sibTransId="{0811335A-752E-4456-A03A-ED74FB6A657F}"/>
    <dgm:cxn modelId="{0FF9C810-C13C-4041-BE2A-5DC8683C3FA6}" type="presOf" srcId="{DCC3FF83-DE6E-402F-96FE-B084469DA61E}" destId="{8FC01C75-EC3F-4E82-95E3-8CD0D3C974D2}" srcOrd="0" destOrd="0" presId="urn:microsoft.com/office/officeart/2005/8/layout/vProcess5"/>
    <dgm:cxn modelId="{8F806F92-C7F6-46FC-831B-DF6DF8F6599E}" type="presOf" srcId="{1CAE451B-EC86-4884-9BB0-4C215DA3B5AD}" destId="{0C5B48B5-64B5-45CA-89B7-AF76EC6CB0F2}" srcOrd="0" destOrd="0" presId="urn:microsoft.com/office/officeart/2005/8/layout/vProcess5"/>
    <dgm:cxn modelId="{47222941-4BAF-459F-96FE-D9178457B744}" type="presOf" srcId="{E7659AAF-7FD3-45E0-BA95-A3B58F509774}" destId="{7C1735F2-8954-433F-A817-A86D47252831}" srcOrd="0" destOrd="0" presId="urn:microsoft.com/office/officeart/2005/8/layout/vProcess5"/>
    <dgm:cxn modelId="{4ED33F3B-203D-44D7-890C-D60B8E992D47}" type="presOf" srcId="{8132789F-B6A6-42EB-809D-F5ECEA985A0F}" destId="{A4BCCE82-25A3-4BF8-A866-64DA3478B43D}" srcOrd="1" destOrd="0" presId="urn:microsoft.com/office/officeart/2005/8/layout/vProcess5"/>
    <dgm:cxn modelId="{86F2486A-95AA-4350-9164-27F5419DD5AC}" type="presOf" srcId="{5C1CE4BB-AC80-4779-9546-7F63BD0EDAB0}" destId="{FADFE4B5-256B-4DB8-A3E2-91491BA24AA8}" srcOrd="0" destOrd="0" presId="urn:microsoft.com/office/officeart/2005/8/layout/vProcess5"/>
    <dgm:cxn modelId="{EA8F7D7A-0402-4BCD-88DD-3506FE8640DD}" srcId="{2921F1C4-41FC-44BD-852E-09EBBA9F1D90}" destId="{5C1CE4BB-AC80-4779-9546-7F63BD0EDAB0}" srcOrd="3" destOrd="0" parTransId="{E3334857-90AC-4A4A-B772-D37DFD8523EB}" sibTransId="{1CAE451B-EC86-4884-9BB0-4C215DA3B5AD}"/>
    <dgm:cxn modelId="{867911B8-68DE-48C9-896A-0F4FCF7E2B39}" srcId="{2921F1C4-41FC-44BD-852E-09EBBA9F1D90}" destId="{8132789F-B6A6-42EB-809D-F5ECEA985A0F}" srcOrd="4" destOrd="0" parTransId="{879EED27-C254-423B-9FCD-3D9D60D0FD09}" sibTransId="{9304698E-A137-4B36-9762-44B6BFD0CD00}"/>
    <dgm:cxn modelId="{046731E5-A7D7-4991-86BF-3DFA89C0C103}" type="presOf" srcId="{8132789F-B6A6-42EB-809D-F5ECEA985A0F}" destId="{040C319E-449A-4581-B5A2-8D8F129775AB}" srcOrd="0" destOrd="0" presId="urn:microsoft.com/office/officeart/2005/8/layout/vProcess5"/>
    <dgm:cxn modelId="{E95F20FD-F28E-4A6E-823F-6D4FDF07DFD4}" type="presOf" srcId="{5C1CE4BB-AC80-4779-9546-7F63BD0EDAB0}" destId="{A607DBBB-2495-4011-BDC4-1237A3BFBBC8}" srcOrd="1" destOrd="0" presId="urn:microsoft.com/office/officeart/2005/8/layout/vProcess5"/>
    <dgm:cxn modelId="{31C60CB2-02B0-42CD-B057-F07CDC796355}" srcId="{2921F1C4-41FC-44BD-852E-09EBBA9F1D90}" destId="{EE8D03BA-EB09-4F79-9AE4-ED8460F61810}" srcOrd="1" destOrd="0" parTransId="{AB3D3032-F947-47AC-AE82-664D67EC0659}" sibTransId="{DCC3FF83-DE6E-402F-96FE-B084469DA61E}"/>
    <dgm:cxn modelId="{3A614DE5-2262-4C46-952E-1E92DAB9F49D}" type="presOf" srcId="{0811335A-752E-4456-A03A-ED74FB6A657F}" destId="{9B915586-E299-42D0-AAC4-C7C6392F4694}" srcOrd="0" destOrd="0" presId="urn:microsoft.com/office/officeart/2005/8/layout/vProcess5"/>
    <dgm:cxn modelId="{117032DE-91C3-419B-B85A-5076C4462FED}" type="presParOf" srcId="{9610A416-995D-4831-9167-DA6E867D442B}" destId="{2E20A576-2E9E-4B54-A766-D53124AEFF07}" srcOrd="0" destOrd="0" presId="urn:microsoft.com/office/officeart/2005/8/layout/vProcess5"/>
    <dgm:cxn modelId="{F53B2563-BF06-4A77-8136-7631FAB84330}" type="presParOf" srcId="{9610A416-995D-4831-9167-DA6E867D442B}" destId="{7C1735F2-8954-433F-A817-A86D47252831}" srcOrd="1" destOrd="0" presId="urn:microsoft.com/office/officeart/2005/8/layout/vProcess5"/>
    <dgm:cxn modelId="{79FBCCFF-B2DD-44D1-AD01-B2B9030B7249}" type="presParOf" srcId="{9610A416-995D-4831-9167-DA6E867D442B}" destId="{79412EA3-D695-40A2-A4BD-FD8F683CACEF}" srcOrd="2" destOrd="0" presId="urn:microsoft.com/office/officeart/2005/8/layout/vProcess5"/>
    <dgm:cxn modelId="{34E93967-E8BA-48EE-AF38-7A3D95DD0D1F}" type="presParOf" srcId="{9610A416-995D-4831-9167-DA6E867D442B}" destId="{CCC1C8D7-A2BE-4885-926C-DEE522B1B55E}" srcOrd="3" destOrd="0" presId="urn:microsoft.com/office/officeart/2005/8/layout/vProcess5"/>
    <dgm:cxn modelId="{9E246567-5D21-459A-A361-74DB6D657409}" type="presParOf" srcId="{9610A416-995D-4831-9167-DA6E867D442B}" destId="{FADFE4B5-256B-4DB8-A3E2-91491BA24AA8}" srcOrd="4" destOrd="0" presId="urn:microsoft.com/office/officeart/2005/8/layout/vProcess5"/>
    <dgm:cxn modelId="{9B2397CC-D5D6-476E-85ED-5F4D77F42E1F}" type="presParOf" srcId="{9610A416-995D-4831-9167-DA6E867D442B}" destId="{040C319E-449A-4581-B5A2-8D8F129775AB}" srcOrd="5" destOrd="0" presId="urn:microsoft.com/office/officeart/2005/8/layout/vProcess5"/>
    <dgm:cxn modelId="{D5EDB7FC-9566-40CB-92F1-4CFA69C3E271}" type="presParOf" srcId="{9610A416-995D-4831-9167-DA6E867D442B}" destId="{E4633772-8E61-4443-9751-FAA3F9FC5CED}" srcOrd="6" destOrd="0" presId="urn:microsoft.com/office/officeart/2005/8/layout/vProcess5"/>
    <dgm:cxn modelId="{D202C58B-D65D-47E7-8E51-54AC57548B21}" type="presParOf" srcId="{9610A416-995D-4831-9167-DA6E867D442B}" destId="{8FC01C75-EC3F-4E82-95E3-8CD0D3C974D2}" srcOrd="7" destOrd="0" presId="urn:microsoft.com/office/officeart/2005/8/layout/vProcess5"/>
    <dgm:cxn modelId="{90D5BC8F-7F24-45C1-98BB-105080410CF0}" type="presParOf" srcId="{9610A416-995D-4831-9167-DA6E867D442B}" destId="{9B915586-E299-42D0-AAC4-C7C6392F4694}" srcOrd="8" destOrd="0" presId="urn:microsoft.com/office/officeart/2005/8/layout/vProcess5"/>
    <dgm:cxn modelId="{3C7E7B01-9C5B-466A-9773-12CABB849A98}" type="presParOf" srcId="{9610A416-995D-4831-9167-DA6E867D442B}" destId="{0C5B48B5-64B5-45CA-89B7-AF76EC6CB0F2}" srcOrd="9" destOrd="0" presId="urn:microsoft.com/office/officeart/2005/8/layout/vProcess5"/>
    <dgm:cxn modelId="{87BA89F9-4ABB-48BC-B6B7-2305484F06A9}" type="presParOf" srcId="{9610A416-995D-4831-9167-DA6E867D442B}" destId="{22DFDCB6-705F-4CC0-A9B3-D35053432038}" srcOrd="10" destOrd="0" presId="urn:microsoft.com/office/officeart/2005/8/layout/vProcess5"/>
    <dgm:cxn modelId="{22A86412-3927-4F3D-9761-C8F3059EF279}" type="presParOf" srcId="{9610A416-995D-4831-9167-DA6E867D442B}" destId="{17875F0A-2503-4A3F-84F9-A9244DFA36A8}" srcOrd="11" destOrd="0" presId="urn:microsoft.com/office/officeart/2005/8/layout/vProcess5"/>
    <dgm:cxn modelId="{A14FCD1E-38C2-4411-9B6B-E6260CD81531}" type="presParOf" srcId="{9610A416-995D-4831-9167-DA6E867D442B}" destId="{8B3B1674-0CE4-4029-8825-60CDD69D2C20}" srcOrd="12" destOrd="0" presId="urn:microsoft.com/office/officeart/2005/8/layout/vProcess5"/>
    <dgm:cxn modelId="{64A5D082-B709-4B32-8478-E469031AF9D3}" type="presParOf" srcId="{9610A416-995D-4831-9167-DA6E867D442B}" destId="{A607DBBB-2495-4011-BDC4-1237A3BFBBC8}" srcOrd="13" destOrd="0" presId="urn:microsoft.com/office/officeart/2005/8/layout/vProcess5"/>
    <dgm:cxn modelId="{A7F4044A-4B07-43D8-A4B9-E9BC0410F853}" type="presParOf" srcId="{9610A416-995D-4831-9167-DA6E867D442B}" destId="{A4BCCE82-25A3-4BF8-A866-64DA3478B43D}"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4333B71-61C1-4FB2-9FCF-A78D495F9B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4ECD40A-C9D4-48F0-9C73-77CD66CF320E}">
      <dgm:prSet phldrT="[Text]"/>
      <dgm:spPr/>
      <dgm:t>
        <a:bodyPr/>
        <a:lstStyle/>
        <a:p>
          <a:pPr algn="l"/>
          <a:r>
            <a:rPr lang="en-US" smtClean="0"/>
            <a:t>Participants’ SAVEGREEN information source</a:t>
          </a:r>
          <a:endParaRPr lang="en-US" dirty="0" smtClean="0"/>
        </a:p>
      </dgm:t>
    </dgm:pt>
    <dgm:pt modelId="{A45FDED9-D9C2-4A54-AEB2-BAF72577CE57}" type="parTrans" cxnId="{3A67EF91-F1CE-4008-89BD-0BE8A0A3D598}">
      <dgm:prSet/>
      <dgm:spPr/>
      <dgm:t>
        <a:bodyPr/>
        <a:lstStyle/>
        <a:p>
          <a:pPr algn="l"/>
          <a:endParaRPr lang="en-US"/>
        </a:p>
      </dgm:t>
    </dgm:pt>
    <dgm:pt modelId="{1C3F92A2-DDB0-4D35-AE38-0A27D0574D68}" type="sibTrans" cxnId="{3A67EF91-F1CE-4008-89BD-0BE8A0A3D598}">
      <dgm:prSet/>
      <dgm:spPr/>
      <dgm:t>
        <a:bodyPr/>
        <a:lstStyle/>
        <a:p>
          <a:pPr algn="l"/>
          <a:endParaRPr lang="en-US"/>
        </a:p>
      </dgm:t>
    </dgm:pt>
    <dgm:pt modelId="{8A920E43-42A2-42A9-BF04-C71BF9E21F1B}">
      <dgm:prSet/>
      <dgm:spPr/>
      <dgm:t>
        <a:bodyPr/>
        <a:lstStyle/>
        <a:p>
          <a:r>
            <a:rPr lang="en-US" smtClean="0"/>
            <a:t>Information that contractor provided to customers about SAVEGREEN</a:t>
          </a:r>
          <a:endParaRPr lang="en-US" dirty="0"/>
        </a:p>
      </dgm:t>
    </dgm:pt>
    <dgm:pt modelId="{8A36E09D-D48E-4D3D-99DC-0D39E65B694A}" type="parTrans" cxnId="{D72E38F7-6BA5-464D-8894-CDB10CA30887}">
      <dgm:prSet/>
      <dgm:spPr/>
      <dgm:t>
        <a:bodyPr/>
        <a:lstStyle/>
        <a:p>
          <a:endParaRPr lang="en-US"/>
        </a:p>
      </dgm:t>
    </dgm:pt>
    <dgm:pt modelId="{EE43DA00-D8A5-4F6B-9B44-5DAFB8011AC3}" type="sibTrans" cxnId="{D72E38F7-6BA5-464D-8894-CDB10CA30887}">
      <dgm:prSet/>
      <dgm:spPr/>
      <dgm:t>
        <a:bodyPr/>
        <a:lstStyle/>
        <a:p>
          <a:endParaRPr lang="en-US"/>
        </a:p>
      </dgm:t>
    </dgm:pt>
    <dgm:pt modelId="{A7B0C4F0-8671-4DEE-978C-DD5E77E18445}">
      <dgm:prSet/>
      <dgm:spPr/>
      <dgm:t>
        <a:bodyPr/>
        <a:lstStyle/>
        <a:p>
          <a:r>
            <a:rPr lang="en-US" smtClean="0"/>
            <a:t>Availability and performance of qualifying equipment</a:t>
          </a:r>
          <a:endParaRPr lang="en-US" dirty="0"/>
        </a:p>
      </dgm:t>
    </dgm:pt>
    <dgm:pt modelId="{48E61FF6-C880-4FA0-9F8F-C06FA7AA4F84}" type="parTrans" cxnId="{4B16F294-7FE0-4158-BE1F-E775DBEDA4A6}">
      <dgm:prSet/>
      <dgm:spPr/>
      <dgm:t>
        <a:bodyPr/>
        <a:lstStyle/>
        <a:p>
          <a:endParaRPr lang="en-US"/>
        </a:p>
      </dgm:t>
    </dgm:pt>
    <dgm:pt modelId="{115FBFD6-8040-4AF5-A4E2-51BFAF3C9F41}" type="sibTrans" cxnId="{4B16F294-7FE0-4158-BE1F-E775DBEDA4A6}">
      <dgm:prSet/>
      <dgm:spPr/>
      <dgm:t>
        <a:bodyPr/>
        <a:lstStyle/>
        <a:p>
          <a:endParaRPr lang="en-US"/>
        </a:p>
      </dgm:t>
    </dgm:pt>
    <dgm:pt modelId="{FC1D27CE-1A36-4FE8-BDF0-F03704957BEC}">
      <dgm:prSet/>
      <dgm:spPr/>
      <dgm:t>
        <a:bodyPr/>
        <a:lstStyle/>
        <a:p>
          <a:r>
            <a:rPr lang="en-US" smtClean="0"/>
            <a:t>Customers’ decision factors for high-efficiency equipment</a:t>
          </a:r>
          <a:endParaRPr lang="en-US" dirty="0"/>
        </a:p>
      </dgm:t>
    </dgm:pt>
    <dgm:pt modelId="{09FF7A6A-2D78-478A-ACED-B179969C3DDF}" type="parTrans" cxnId="{7107FD4B-E5A7-4570-801B-1DA2C8AFDAFD}">
      <dgm:prSet/>
      <dgm:spPr/>
      <dgm:t>
        <a:bodyPr/>
        <a:lstStyle/>
        <a:p>
          <a:endParaRPr lang="en-US"/>
        </a:p>
      </dgm:t>
    </dgm:pt>
    <dgm:pt modelId="{E8B9011F-6146-4058-8DF0-D51CB36B2C0E}" type="sibTrans" cxnId="{7107FD4B-E5A7-4570-801B-1DA2C8AFDAFD}">
      <dgm:prSet/>
      <dgm:spPr/>
      <dgm:t>
        <a:bodyPr/>
        <a:lstStyle/>
        <a:p>
          <a:endParaRPr lang="en-US"/>
        </a:p>
      </dgm:t>
    </dgm:pt>
    <dgm:pt modelId="{8F90927D-948F-4E3D-8245-E9FF469F51C2}">
      <dgm:prSet/>
      <dgm:spPr/>
      <dgm:t>
        <a:bodyPr/>
        <a:lstStyle/>
        <a:p>
          <a:r>
            <a:rPr lang="en-US" smtClean="0"/>
            <a:t>Energy efficiency implementation</a:t>
          </a:r>
          <a:endParaRPr lang="en-US" dirty="0"/>
        </a:p>
      </dgm:t>
    </dgm:pt>
    <dgm:pt modelId="{FBF07C48-26B4-4D18-A9F8-7FB5521437C5}" type="parTrans" cxnId="{DE9C2748-EDC2-4D31-9336-FE5F1A480A2C}">
      <dgm:prSet/>
      <dgm:spPr/>
      <dgm:t>
        <a:bodyPr/>
        <a:lstStyle/>
        <a:p>
          <a:endParaRPr lang="en-US"/>
        </a:p>
      </dgm:t>
    </dgm:pt>
    <dgm:pt modelId="{A347D935-DA37-4820-BC20-17418AAE7FCA}" type="sibTrans" cxnId="{DE9C2748-EDC2-4D31-9336-FE5F1A480A2C}">
      <dgm:prSet/>
      <dgm:spPr/>
      <dgm:t>
        <a:bodyPr/>
        <a:lstStyle/>
        <a:p>
          <a:endParaRPr lang="en-US"/>
        </a:p>
      </dgm:t>
    </dgm:pt>
    <dgm:pt modelId="{EDD87FA0-C172-4C4A-B893-16B07E9510CF}">
      <dgm:prSet/>
      <dgm:spPr/>
      <dgm:t>
        <a:bodyPr/>
        <a:lstStyle/>
        <a:p>
          <a:r>
            <a:rPr lang="en-US" smtClean="0"/>
            <a:t>Whole-house approach</a:t>
          </a:r>
          <a:endParaRPr lang="en-US" dirty="0"/>
        </a:p>
      </dgm:t>
    </dgm:pt>
    <dgm:pt modelId="{44BA9577-F37D-4E9F-8C79-C6E86F9E4BD4}" type="parTrans" cxnId="{0983F5AF-BFD4-4B4D-ADF1-8D72EBB0F12D}">
      <dgm:prSet/>
      <dgm:spPr/>
      <dgm:t>
        <a:bodyPr/>
        <a:lstStyle/>
        <a:p>
          <a:endParaRPr lang="en-US"/>
        </a:p>
      </dgm:t>
    </dgm:pt>
    <dgm:pt modelId="{76F74B10-9469-4B01-9EA7-E2E6ABE123AF}" type="sibTrans" cxnId="{0983F5AF-BFD4-4B4D-ADF1-8D72EBB0F12D}">
      <dgm:prSet/>
      <dgm:spPr/>
      <dgm:t>
        <a:bodyPr/>
        <a:lstStyle/>
        <a:p>
          <a:endParaRPr lang="en-US"/>
        </a:p>
      </dgm:t>
    </dgm:pt>
    <dgm:pt modelId="{CBC3CF24-AB89-4390-B91F-157F51D7532D}">
      <dgm:prSet/>
      <dgm:spPr/>
      <dgm:t>
        <a:bodyPr/>
        <a:lstStyle/>
        <a:p>
          <a:r>
            <a:rPr lang="en-US" dirty="0" smtClean="0"/>
            <a:t>Other factors impacting measure selection</a:t>
          </a:r>
          <a:endParaRPr lang="en-US" dirty="0"/>
        </a:p>
      </dgm:t>
    </dgm:pt>
    <dgm:pt modelId="{964518E6-8CE3-4975-8DE9-7BBCBCB40EAA}" type="parTrans" cxnId="{08ADE2AA-A02A-45F1-828E-13355A0AC747}">
      <dgm:prSet/>
      <dgm:spPr/>
      <dgm:t>
        <a:bodyPr/>
        <a:lstStyle/>
        <a:p>
          <a:endParaRPr lang="en-US"/>
        </a:p>
      </dgm:t>
    </dgm:pt>
    <dgm:pt modelId="{A791A427-C9AB-4310-A482-F64E48DF96DF}" type="sibTrans" cxnId="{08ADE2AA-A02A-45F1-828E-13355A0AC747}">
      <dgm:prSet/>
      <dgm:spPr/>
      <dgm:t>
        <a:bodyPr/>
        <a:lstStyle/>
        <a:p>
          <a:endParaRPr lang="en-US"/>
        </a:p>
      </dgm:t>
    </dgm:pt>
    <dgm:pt modelId="{B9829468-E493-4BD7-8851-BC5452B9ACAE}">
      <dgm:prSet/>
      <dgm:spPr/>
      <dgm:t>
        <a:bodyPr/>
        <a:lstStyle/>
        <a:p>
          <a:r>
            <a:rPr lang="en-US" smtClean="0"/>
            <a:t>Free ridership </a:t>
          </a:r>
          <a:endParaRPr lang="en-US" dirty="0"/>
        </a:p>
      </dgm:t>
    </dgm:pt>
    <dgm:pt modelId="{CB730CAC-6238-471F-A919-1165F8991CCF}" type="parTrans" cxnId="{0516A84D-C484-4900-AF61-3715FEA85909}">
      <dgm:prSet/>
      <dgm:spPr/>
      <dgm:t>
        <a:bodyPr/>
        <a:lstStyle/>
        <a:p>
          <a:endParaRPr lang="en-US"/>
        </a:p>
      </dgm:t>
    </dgm:pt>
    <dgm:pt modelId="{C3765F55-7990-454F-98CF-1A2FA4779F95}" type="sibTrans" cxnId="{0516A84D-C484-4900-AF61-3715FEA85909}">
      <dgm:prSet/>
      <dgm:spPr/>
      <dgm:t>
        <a:bodyPr/>
        <a:lstStyle/>
        <a:p>
          <a:endParaRPr lang="en-US"/>
        </a:p>
      </dgm:t>
    </dgm:pt>
    <dgm:pt modelId="{7389B93F-DC0C-4A03-9A65-867ED6463BBE}">
      <dgm:prSet/>
      <dgm:spPr/>
      <dgm:t>
        <a:bodyPr/>
        <a:lstStyle/>
        <a:p>
          <a:r>
            <a:rPr lang="en-US" b="1" dirty="0" smtClean="0"/>
            <a:t>Assessment</a:t>
          </a:r>
          <a:endParaRPr lang="en-US" b="1" dirty="0"/>
        </a:p>
      </dgm:t>
    </dgm:pt>
    <dgm:pt modelId="{75024955-3FB5-4427-BE5F-F011A5C2153E}" type="parTrans" cxnId="{C9EFA0BE-CBD6-40CE-B975-FA4A581F42C9}">
      <dgm:prSet/>
      <dgm:spPr/>
      <dgm:t>
        <a:bodyPr/>
        <a:lstStyle/>
        <a:p>
          <a:endParaRPr lang="en-US"/>
        </a:p>
      </dgm:t>
    </dgm:pt>
    <dgm:pt modelId="{2C22120C-55C3-4BD6-849B-8D174C1437C7}" type="sibTrans" cxnId="{C9EFA0BE-CBD6-40CE-B975-FA4A581F42C9}">
      <dgm:prSet/>
      <dgm:spPr/>
      <dgm:t>
        <a:bodyPr/>
        <a:lstStyle/>
        <a:p>
          <a:endParaRPr lang="en-US"/>
        </a:p>
      </dgm:t>
    </dgm:pt>
    <dgm:pt modelId="{86B0479D-181F-4675-B426-00ADAEB5AED9}">
      <dgm:prSet/>
      <dgm:spPr/>
      <dgm:t>
        <a:bodyPr/>
        <a:lstStyle/>
        <a:p>
          <a:r>
            <a:rPr lang="en-US" dirty="0" smtClean="0"/>
            <a:t>Satisfaction and recommendations</a:t>
          </a:r>
          <a:endParaRPr lang="en-US" dirty="0"/>
        </a:p>
      </dgm:t>
    </dgm:pt>
    <dgm:pt modelId="{E861319C-B734-44E9-8D40-94F547A79D67}" type="parTrans" cxnId="{EA37A3B4-CA91-4EBB-82DB-7C5BC772C64E}">
      <dgm:prSet/>
      <dgm:spPr/>
      <dgm:t>
        <a:bodyPr/>
        <a:lstStyle/>
        <a:p>
          <a:endParaRPr lang="en-US"/>
        </a:p>
      </dgm:t>
    </dgm:pt>
    <dgm:pt modelId="{7D3E7409-D664-44C8-B302-769B87307072}" type="sibTrans" cxnId="{EA37A3B4-CA91-4EBB-82DB-7C5BC772C64E}">
      <dgm:prSet/>
      <dgm:spPr/>
      <dgm:t>
        <a:bodyPr/>
        <a:lstStyle/>
        <a:p>
          <a:endParaRPr lang="en-US"/>
        </a:p>
      </dgm:t>
    </dgm:pt>
    <dgm:pt modelId="{F0154346-5723-4F8C-ABC2-D08FE5B5F9D7}">
      <dgm:prSet phldrT="[Text]"/>
      <dgm:spPr/>
      <dgm:t>
        <a:bodyPr/>
        <a:lstStyle/>
        <a:p>
          <a:pPr algn="ctr"/>
          <a:r>
            <a:rPr lang="en-US" b="1" dirty="0" smtClean="0"/>
            <a:t>SAVEGREEN Information</a:t>
          </a:r>
        </a:p>
      </dgm:t>
    </dgm:pt>
    <dgm:pt modelId="{82E0AD2B-1186-4974-B652-10286784790B}" type="parTrans" cxnId="{950B3C29-0A42-46CB-A510-1CEF3321BF01}">
      <dgm:prSet/>
      <dgm:spPr/>
      <dgm:t>
        <a:bodyPr/>
        <a:lstStyle/>
        <a:p>
          <a:endParaRPr lang="en-US"/>
        </a:p>
      </dgm:t>
    </dgm:pt>
    <dgm:pt modelId="{6C1A88EC-D73E-4C2B-A2C9-921BA8A10349}" type="sibTrans" cxnId="{950B3C29-0A42-46CB-A510-1CEF3321BF01}">
      <dgm:prSet/>
      <dgm:spPr/>
      <dgm:t>
        <a:bodyPr/>
        <a:lstStyle/>
        <a:p>
          <a:endParaRPr lang="en-US"/>
        </a:p>
      </dgm:t>
    </dgm:pt>
    <dgm:pt modelId="{7129DD90-8D75-4AF5-822D-7398D9DFC6EE}">
      <dgm:prSet/>
      <dgm:spPr/>
      <dgm:t>
        <a:bodyPr/>
        <a:lstStyle/>
        <a:p>
          <a:r>
            <a:rPr lang="en-US" b="1" dirty="0" smtClean="0"/>
            <a:t>High Efficiency Equipment</a:t>
          </a:r>
          <a:endParaRPr lang="en-US" b="1" dirty="0"/>
        </a:p>
      </dgm:t>
    </dgm:pt>
    <dgm:pt modelId="{FEA736FF-5BB2-4A9B-BA9A-396CEDFC318A}" type="parTrans" cxnId="{B15D3F9E-4F99-4518-BD37-ADC03683FF01}">
      <dgm:prSet/>
      <dgm:spPr/>
      <dgm:t>
        <a:bodyPr/>
        <a:lstStyle/>
        <a:p>
          <a:endParaRPr lang="en-US"/>
        </a:p>
      </dgm:t>
    </dgm:pt>
    <dgm:pt modelId="{F66DE0EC-5B5E-478C-8D35-2E1564B492C1}" type="sibTrans" cxnId="{B15D3F9E-4F99-4518-BD37-ADC03683FF01}">
      <dgm:prSet/>
      <dgm:spPr/>
      <dgm:t>
        <a:bodyPr/>
        <a:lstStyle/>
        <a:p>
          <a:endParaRPr lang="en-US"/>
        </a:p>
      </dgm:t>
    </dgm:pt>
    <dgm:pt modelId="{6764B277-BEE3-4D5D-983D-49FBE4113156}">
      <dgm:prSet/>
      <dgm:spPr/>
      <dgm:t>
        <a:bodyPr/>
        <a:lstStyle/>
        <a:p>
          <a:r>
            <a:rPr lang="en-US" b="1" dirty="0" smtClean="0"/>
            <a:t>Program Impact</a:t>
          </a:r>
          <a:endParaRPr lang="en-US" b="1" dirty="0"/>
        </a:p>
      </dgm:t>
    </dgm:pt>
    <dgm:pt modelId="{97922F2C-8CAF-4E4F-90C8-CBF32E4554F5}" type="parTrans" cxnId="{85652F40-8AEA-4F0E-8C6F-B8C2D9731EB6}">
      <dgm:prSet/>
      <dgm:spPr/>
      <dgm:t>
        <a:bodyPr/>
        <a:lstStyle/>
        <a:p>
          <a:endParaRPr lang="en-US"/>
        </a:p>
      </dgm:t>
    </dgm:pt>
    <dgm:pt modelId="{18A6F782-BC73-4E26-9BAD-FE625C324E9D}" type="sibTrans" cxnId="{85652F40-8AEA-4F0E-8C6F-B8C2D9731EB6}">
      <dgm:prSet/>
      <dgm:spPr/>
      <dgm:t>
        <a:bodyPr/>
        <a:lstStyle/>
        <a:p>
          <a:endParaRPr lang="en-US"/>
        </a:p>
      </dgm:t>
    </dgm:pt>
    <dgm:pt modelId="{BC0C75D5-AD37-491A-A6E6-2405FD0C9EA3}">
      <dgm:prSet/>
      <dgm:spPr/>
      <dgm:t>
        <a:bodyPr/>
        <a:lstStyle/>
        <a:p>
          <a:r>
            <a:rPr lang="en-US" smtClean="0"/>
            <a:t>Barriers to participation</a:t>
          </a:r>
          <a:endParaRPr lang="en-US" dirty="0"/>
        </a:p>
      </dgm:t>
    </dgm:pt>
    <dgm:pt modelId="{A6DE4A5A-0FC1-4009-8D34-A4B8E370C06B}" type="parTrans" cxnId="{C4A4F777-0699-4EF7-B1F3-DFE9B7178589}">
      <dgm:prSet/>
      <dgm:spPr/>
      <dgm:t>
        <a:bodyPr/>
        <a:lstStyle/>
        <a:p>
          <a:endParaRPr lang="en-US"/>
        </a:p>
      </dgm:t>
    </dgm:pt>
    <dgm:pt modelId="{27310642-3907-46FE-B19C-745204220C80}" type="sibTrans" cxnId="{C4A4F777-0699-4EF7-B1F3-DFE9B7178589}">
      <dgm:prSet/>
      <dgm:spPr/>
      <dgm:t>
        <a:bodyPr/>
        <a:lstStyle/>
        <a:p>
          <a:endParaRPr lang="en-US"/>
        </a:p>
      </dgm:t>
    </dgm:pt>
    <dgm:pt modelId="{1415EA54-E5AB-45C7-8FDA-8BB9E4B7C90A}" type="pres">
      <dgm:prSet presAssocID="{84333B71-61C1-4FB2-9FCF-A78D495F9B3A}" presName="Name0" presStyleCnt="0">
        <dgm:presLayoutVars>
          <dgm:dir/>
          <dgm:animLvl val="lvl"/>
          <dgm:resizeHandles val="exact"/>
        </dgm:presLayoutVars>
      </dgm:prSet>
      <dgm:spPr/>
      <dgm:t>
        <a:bodyPr/>
        <a:lstStyle/>
        <a:p>
          <a:endParaRPr lang="en-US"/>
        </a:p>
      </dgm:t>
    </dgm:pt>
    <dgm:pt modelId="{763D87BC-A5CF-47A3-BF6C-3F665CF966FA}" type="pres">
      <dgm:prSet presAssocID="{F0154346-5723-4F8C-ABC2-D08FE5B5F9D7}" presName="composite" presStyleCnt="0"/>
      <dgm:spPr/>
    </dgm:pt>
    <dgm:pt modelId="{FDB42383-EDF2-43C0-B9F6-0B3B598A4C33}" type="pres">
      <dgm:prSet presAssocID="{F0154346-5723-4F8C-ABC2-D08FE5B5F9D7}" presName="parTx" presStyleLbl="alignNode1" presStyleIdx="0" presStyleCnt="4">
        <dgm:presLayoutVars>
          <dgm:chMax val="0"/>
          <dgm:chPref val="0"/>
          <dgm:bulletEnabled val="1"/>
        </dgm:presLayoutVars>
      </dgm:prSet>
      <dgm:spPr/>
      <dgm:t>
        <a:bodyPr/>
        <a:lstStyle/>
        <a:p>
          <a:endParaRPr lang="en-US"/>
        </a:p>
      </dgm:t>
    </dgm:pt>
    <dgm:pt modelId="{8FCC71BE-FC25-4457-BB76-E778BF23C395}" type="pres">
      <dgm:prSet presAssocID="{F0154346-5723-4F8C-ABC2-D08FE5B5F9D7}" presName="desTx" presStyleLbl="alignAccFollowNode1" presStyleIdx="0" presStyleCnt="4">
        <dgm:presLayoutVars>
          <dgm:bulletEnabled val="1"/>
        </dgm:presLayoutVars>
      </dgm:prSet>
      <dgm:spPr/>
      <dgm:t>
        <a:bodyPr/>
        <a:lstStyle/>
        <a:p>
          <a:endParaRPr lang="en-US"/>
        </a:p>
      </dgm:t>
    </dgm:pt>
    <dgm:pt modelId="{7B3C07AD-1364-4C87-A831-EC618EB7C4F0}" type="pres">
      <dgm:prSet presAssocID="{6C1A88EC-D73E-4C2B-A2C9-921BA8A10349}" presName="space" presStyleCnt="0"/>
      <dgm:spPr/>
    </dgm:pt>
    <dgm:pt modelId="{5AA7BCF4-85F1-43E8-A683-88860D9A267B}" type="pres">
      <dgm:prSet presAssocID="{7129DD90-8D75-4AF5-822D-7398D9DFC6EE}" presName="composite" presStyleCnt="0"/>
      <dgm:spPr/>
    </dgm:pt>
    <dgm:pt modelId="{83416752-6541-4849-AD16-55FF5396FC8C}" type="pres">
      <dgm:prSet presAssocID="{7129DD90-8D75-4AF5-822D-7398D9DFC6EE}" presName="parTx" presStyleLbl="alignNode1" presStyleIdx="1" presStyleCnt="4">
        <dgm:presLayoutVars>
          <dgm:chMax val="0"/>
          <dgm:chPref val="0"/>
          <dgm:bulletEnabled val="1"/>
        </dgm:presLayoutVars>
      </dgm:prSet>
      <dgm:spPr/>
      <dgm:t>
        <a:bodyPr/>
        <a:lstStyle/>
        <a:p>
          <a:endParaRPr lang="en-US"/>
        </a:p>
      </dgm:t>
    </dgm:pt>
    <dgm:pt modelId="{1700A5CE-3195-48B2-9BF8-0D190E3748AA}" type="pres">
      <dgm:prSet presAssocID="{7129DD90-8D75-4AF5-822D-7398D9DFC6EE}" presName="desTx" presStyleLbl="alignAccFollowNode1" presStyleIdx="1" presStyleCnt="4">
        <dgm:presLayoutVars>
          <dgm:bulletEnabled val="1"/>
        </dgm:presLayoutVars>
      </dgm:prSet>
      <dgm:spPr/>
      <dgm:t>
        <a:bodyPr/>
        <a:lstStyle/>
        <a:p>
          <a:endParaRPr lang="en-US"/>
        </a:p>
      </dgm:t>
    </dgm:pt>
    <dgm:pt modelId="{C38B8890-F420-4410-8330-178556D823F1}" type="pres">
      <dgm:prSet presAssocID="{F66DE0EC-5B5E-478C-8D35-2E1564B492C1}" presName="space" presStyleCnt="0"/>
      <dgm:spPr/>
    </dgm:pt>
    <dgm:pt modelId="{EC8F0B85-4204-45AB-AAD6-F4F35B468E99}" type="pres">
      <dgm:prSet presAssocID="{6764B277-BEE3-4D5D-983D-49FBE4113156}" presName="composite" presStyleCnt="0"/>
      <dgm:spPr/>
    </dgm:pt>
    <dgm:pt modelId="{EF509E35-533C-4D3D-9D23-79A3E2A649FE}" type="pres">
      <dgm:prSet presAssocID="{6764B277-BEE3-4D5D-983D-49FBE4113156}" presName="parTx" presStyleLbl="alignNode1" presStyleIdx="2" presStyleCnt="4">
        <dgm:presLayoutVars>
          <dgm:chMax val="0"/>
          <dgm:chPref val="0"/>
          <dgm:bulletEnabled val="1"/>
        </dgm:presLayoutVars>
      </dgm:prSet>
      <dgm:spPr/>
      <dgm:t>
        <a:bodyPr/>
        <a:lstStyle/>
        <a:p>
          <a:endParaRPr lang="en-US"/>
        </a:p>
      </dgm:t>
    </dgm:pt>
    <dgm:pt modelId="{82BDB3E7-4B3B-4861-820F-8653AA9D0418}" type="pres">
      <dgm:prSet presAssocID="{6764B277-BEE3-4D5D-983D-49FBE4113156}" presName="desTx" presStyleLbl="alignAccFollowNode1" presStyleIdx="2" presStyleCnt="4">
        <dgm:presLayoutVars>
          <dgm:bulletEnabled val="1"/>
        </dgm:presLayoutVars>
      </dgm:prSet>
      <dgm:spPr/>
      <dgm:t>
        <a:bodyPr/>
        <a:lstStyle/>
        <a:p>
          <a:endParaRPr lang="en-US"/>
        </a:p>
      </dgm:t>
    </dgm:pt>
    <dgm:pt modelId="{8111F715-8387-4C30-A8D5-E99800E68B9C}" type="pres">
      <dgm:prSet presAssocID="{18A6F782-BC73-4E26-9BAD-FE625C324E9D}" presName="space" presStyleCnt="0"/>
      <dgm:spPr/>
    </dgm:pt>
    <dgm:pt modelId="{0984DE6B-92DC-490A-89F4-3C3591A1C81A}" type="pres">
      <dgm:prSet presAssocID="{7389B93F-DC0C-4A03-9A65-867ED6463BBE}" presName="composite" presStyleCnt="0"/>
      <dgm:spPr/>
    </dgm:pt>
    <dgm:pt modelId="{CBC6FCAB-0B5C-48A6-97D6-452545A4DE49}" type="pres">
      <dgm:prSet presAssocID="{7389B93F-DC0C-4A03-9A65-867ED6463BBE}" presName="parTx" presStyleLbl="alignNode1" presStyleIdx="3" presStyleCnt="4">
        <dgm:presLayoutVars>
          <dgm:chMax val="0"/>
          <dgm:chPref val="0"/>
          <dgm:bulletEnabled val="1"/>
        </dgm:presLayoutVars>
      </dgm:prSet>
      <dgm:spPr/>
      <dgm:t>
        <a:bodyPr/>
        <a:lstStyle/>
        <a:p>
          <a:endParaRPr lang="en-US"/>
        </a:p>
      </dgm:t>
    </dgm:pt>
    <dgm:pt modelId="{18CAFBC9-EF1E-4125-A228-4A9E1B5947D1}" type="pres">
      <dgm:prSet presAssocID="{7389B93F-DC0C-4A03-9A65-867ED6463BBE}" presName="desTx" presStyleLbl="alignAccFollowNode1" presStyleIdx="3" presStyleCnt="4">
        <dgm:presLayoutVars>
          <dgm:bulletEnabled val="1"/>
        </dgm:presLayoutVars>
      </dgm:prSet>
      <dgm:spPr/>
      <dgm:t>
        <a:bodyPr/>
        <a:lstStyle/>
        <a:p>
          <a:endParaRPr lang="en-US"/>
        </a:p>
      </dgm:t>
    </dgm:pt>
  </dgm:ptLst>
  <dgm:cxnLst>
    <dgm:cxn modelId="{4A0FC61A-904C-49B6-B12A-B101C7B625A5}" type="presOf" srcId="{B9829468-E493-4BD7-8851-BC5452B9ACAE}" destId="{82BDB3E7-4B3B-4861-820F-8653AA9D0418}" srcOrd="0" destOrd="3" presId="urn:microsoft.com/office/officeart/2005/8/layout/hList1"/>
    <dgm:cxn modelId="{08ADE2AA-A02A-45F1-828E-13355A0AC747}" srcId="{6764B277-BEE3-4D5D-983D-49FBE4113156}" destId="{CBC3CF24-AB89-4390-B91F-157F51D7532D}" srcOrd="2" destOrd="0" parTransId="{964518E6-8CE3-4975-8DE9-7BBCBCB40EAA}" sibTransId="{A791A427-C9AB-4310-A482-F64E48DF96DF}"/>
    <dgm:cxn modelId="{3A67EF91-F1CE-4008-89BD-0BE8A0A3D598}" srcId="{F0154346-5723-4F8C-ABC2-D08FE5B5F9D7}" destId="{B4ECD40A-C9D4-48F0-9C73-77CD66CF320E}" srcOrd="0" destOrd="0" parTransId="{A45FDED9-D9C2-4A54-AEB2-BAF72577CE57}" sibTransId="{1C3F92A2-DDB0-4D35-AE38-0A27D0574D68}"/>
    <dgm:cxn modelId="{C4A4F777-0699-4EF7-B1F3-DFE9B7178589}" srcId="{7389B93F-DC0C-4A03-9A65-867ED6463BBE}" destId="{BC0C75D5-AD37-491A-A6E6-2405FD0C9EA3}" srcOrd="0" destOrd="0" parTransId="{A6DE4A5A-0FC1-4009-8D34-A4B8E370C06B}" sibTransId="{27310642-3907-46FE-B19C-745204220C80}"/>
    <dgm:cxn modelId="{DE9C2748-EDC2-4D31-9336-FE5F1A480A2C}" srcId="{6764B277-BEE3-4D5D-983D-49FBE4113156}" destId="{8F90927D-948F-4E3D-8245-E9FF469F51C2}" srcOrd="0" destOrd="0" parTransId="{FBF07C48-26B4-4D18-A9F8-7FB5521437C5}" sibTransId="{A347D935-DA37-4820-BC20-17418AAE7FCA}"/>
    <dgm:cxn modelId="{0516A84D-C484-4900-AF61-3715FEA85909}" srcId="{6764B277-BEE3-4D5D-983D-49FBE4113156}" destId="{B9829468-E493-4BD7-8851-BC5452B9ACAE}" srcOrd="3" destOrd="0" parTransId="{CB730CAC-6238-471F-A919-1165F8991CCF}" sibTransId="{C3765F55-7990-454F-98CF-1A2FA4779F95}"/>
    <dgm:cxn modelId="{EA37A3B4-CA91-4EBB-82DB-7C5BC772C64E}" srcId="{7389B93F-DC0C-4A03-9A65-867ED6463BBE}" destId="{86B0479D-181F-4675-B426-00ADAEB5AED9}" srcOrd="1" destOrd="0" parTransId="{E861319C-B734-44E9-8D40-94F547A79D67}" sibTransId="{7D3E7409-D664-44C8-B302-769B87307072}"/>
    <dgm:cxn modelId="{0983F5AF-BFD4-4B4D-ADF1-8D72EBB0F12D}" srcId="{6764B277-BEE3-4D5D-983D-49FBE4113156}" destId="{EDD87FA0-C172-4C4A-B893-16B07E9510CF}" srcOrd="1" destOrd="0" parTransId="{44BA9577-F37D-4E9F-8C79-C6E86F9E4BD4}" sibTransId="{76F74B10-9469-4B01-9EA7-E2E6ABE123AF}"/>
    <dgm:cxn modelId="{7FDB7D0D-DA5E-4A4F-BDAC-3966A15D5B91}" type="presOf" srcId="{CBC3CF24-AB89-4390-B91F-157F51D7532D}" destId="{82BDB3E7-4B3B-4861-820F-8653AA9D0418}" srcOrd="0" destOrd="2" presId="urn:microsoft.com/office/officeart/2005/8/layout/hList1"/>
    <dgm:cxn modelId="{7E4275AC-0D31-486C-B26C-2256BBF26A54}" type="presOf" srcId="{BC0C75D5-AD37-491A-A6E6-2405FD0C9EA3}" destId="{18CAFBC9-EF1E-4125-A228-4A9E1B5947D1}" srcOrd="0" destOrd="0" presId="urn:microsoft.com/office/officeart/2005/8/layout/hList1"/>
    <dgm:cxn modelId="{4B16F294-7FE0-4158-BE1F-E775DBEDA4A6}" srcId="{7129DD90-8D75-4AF5-822D-7398D9DFC6EE}" destId="{A7B0C4F0-8671-4DEE-978C-DD5E77E18445}" srcOrd="0" destOrd="0" parTransId="{48E61FF6-C880-4FA0-9F8F-C06FA7AA4F84}" sibTransId="{115FBFD6-8040-4AF5-A4E2-51BFAF3C9F41}"/>
    <dgm:cxn modelId="{7A21241A-EFC4-4963-AD06-859D532C2900}" type="presOf" srcId="{6764B277-BEE3-4D5D-983D-49FBE4113156}" destId="{EF509E35-533C-4D3D-9D23-79A3E2A649FE}" srcOrd="0" destOrd="0" presId="urn:microsoft.com/office/officeart/2005/8/layout/hList1"/>
    <dgm:cxn modelId="{84D9FFC3-E34F-4E6A-B3D0-4FC23F16A793}" type="presOf" srcId="{FC1D27CE-1A36-4FE8-BDF0-F03704957BEC}" destId="{1700A5CE-3195-48B2-9BF8-0D190E3748AA}" srcOrd="0" destOrd="1" presId="urn:microsoft.com/office/officeart/2005/8/layout/hList1"/>
    <dgm:cxn modelId="{0D236A96-2333-4C79-AB3E-A24C54534747}" type="presOf" srcId="{F0154346-5723-4F8C-ABC2-D08FE5B5F9D7}" destId="{FDB42383-EDF2-43C0-B9F6-0B3B598A4C33}" srcOrd="0" destOrd="0" presId="urn:microsoft.com/office/officeart/2005/8/layout/hList1"/>
    <dgm:cxn modelId="{D72E38F7-6BA5-464D-8894-CDB10CA30887}" srcId="{F0154346-5723-4F8C-ABC2-D08FE5B5F9D7}" destId="{8A920E43-42A2-42A9-BF04-C71BF9E21F1B}" srcOrd="1" destOrd="0" parTransId="{8A36E09D-D48E-4D3D-99DC-0D39E65B694A}" sibTransId="{EE43DA00-D8A5-4F6B-9B44-5DAFB8011AC3}"/>
    <dgm:cxn modelId="{950B3C29-0A42-46CB-A510-1CEF3321BF01}" srcId="{84333B71-61C1-4FB2-9FCF-A78D495F9B3A}" destId="{F0154346-5723-4F8C-ABC2-D08FE5B5F9D7}" srcOrd="0" destOrd="0" parTransId="{82E0AD2B-1186-4974-B652-10286784790B}" sibTransId="{6C1A88EC-D73E-4C2B-A2C9-921BA8A10349}"/>
    <dgm:cxn modelId="{B15D3F9E-4F99-4518-BD37-ADC03683FF01}" srcId="{84333B71-61C1-4FB2-9FCF-A78D495F9B3A}" destId="{7129DD90-8D75-4AF5-822D-7398D9DFC6EE}" srcOrd="1" destOrd="0" parTransId="{FEA736FF-5BB2-4A9B-BA9A-396CEDFC318A}" sibTransId="{F66DE0EC-5B5E-478C-8D35-2E1564B492C1}"/>
    <dgm:cxn modelId="{65525925-232D-4509-9D83-261CFFB3D2D8}" type="presOf" srcId="{A7B0C4F0-8671-4DEE-978C-DD5E77E18445}" destId="{1700A5CE-3195-48B2-9BF8-0D190E3748AA}" srcOrd="0" destOrd="0" presId="urn:microsoft.com/office/officeart/2005/8/layout/hList1"/>
    <dgm:cxn modelId="{7107FD4B-E5A7-4570-801B-1DA2C8AFDAFD}" srcId="{7129DD90-8D75-4AF5-822D-7398D9DFC6EE}" destId="{FC1D27CE-1A36-4FE8-BDF0-F03704957BEC}" srcOrd="1" destOrd="0" parTransId="{09FF7A6A-2D78-478A-ACED-B179969C3DDF}" sibTransId="{E8B9011F-6146-4058-8DF0-D51CB36B2C0E}"/>
    <dgm:cxn modelId="{813F017D-9565-4F0A-9548-FDFA757B5CCC}" type="presOf" srcId="{8A920E43-42A2-42A9-BF04-C71BF9E21F1B}" destId="{8FCC71BE-FC25-4457-BB76-E778BF23C395}" srcOrd="0" destOrd="1" presId="urn:microsoft.com/office/officeart/2005/8/layout/hList1"/>
    <dgm:cxn modelId="{F48161C8-58ED-4DEA-B320-3CAC54B2801A}" type="presOf" srcId="{7389B93F-DC0C-4A03-9A65-867ED6463BBE}" destId="{CBC6FCAB-0B5C-48A6-97D6-452545A4DE49}" srcOrd="0" destOrd="0" presId="urn:microsoft.com/office/officeart/2005/8/layout/hList1"/>
    <dgm:cxn modelId="{473FFBCE-8CC5-4EE3-AC1A-700BED583BA3}" type="presOf" srcId="{7129DD90-8D75-4AF5-822D-7398D9DFC6EE}" destId="{83416752-6541-4849-AD16-55FF5396FC8C}" srcOrd="0" destOrd="0" presId="urn:microsoft.com/office/officeart/2005/8/layout/hList1"/>
    <dgm:cxn modelId="{620B0662-D16F-4BFE-AD11-93F99A5B7EA8}" type="presOf" srcId="{B4ECD40A-C9D4-48F0-9C73-77CD66CF320E}" destId="{8FCC71BE-FC25-4457-BB76-E778BF23C395}" srcOrd="0" destOrd="0" presId="urn:microsoft.com/office/officeart/2005/8/layout/hList1"/>
    <dgm:cxn modelId="{C9EFA0BE-CBD6-40CE-B975-FA4A581F42C9}" srcId="{84333B71-61C1-4FB2-9FCF-A78D495F9B3A}" destId="{7389B93F-DC0C-4A03-9A65-867ED6463BBE}" srcOrd="3" destOrd="0" parTransId="{75024955-3FB5-4427-BE5F-F011A5C2153E}" sibTransId="{2C22120C-55C3-4BD6-849B-8D174C1437C7}"/>
    <dgm:cxn modelId="{30E80CF7-F571-4725-9473-3A2ADF8723B6}" type="presOf" srcId="{84333B71-61C1-4FB2-9FCF-A78D495F9B3A}" destId="{1415EA54-E5AB-45C7-8FDA-8BB9E4B7C90A}" srcOrd="0" destOrd="0" presId="urn:microsoft.com/office/officeart/2005/8/layout/hList1"/>
    <dgm:cxn modelId="{64D00AC8-8160-4850-A227-9084667CD9A5}" type="presOf" srcId="{8F90927D-948F-4E3D-8245-E9FF469F51C2}" destId="{82BDB3E7-4B3B-4861-820F-8653AA9D0418}" srcOrd="0" destOrd="0" presId="urn:microsoft.com/office/officeart/2005/8/layout/hList1"/>
    <dgm:cxn modelId="{19C62F65-AB56-4A3A-8E20-B2C4FC5C1700}" type="presOf" srcId="{86B0479D-181F-4675-B426-00ADAEB5AED9}" destId="{18CAFBC9-EF1E-4125-A228-4A9E1B5947D1}" srcOrd="0" destOrd="1" presId="urn:microsoft.com/office/officeart/2005/8/layout/hList1"/>
    <dgm:cxn modelId="{8547D8B2-B2D2-4C2F-8051-A9B77A6CF74C}" type="presOf" srcId="{EDD87FA0-C172-4C4A-B893-16B07E9510CF}" destId="{82BDB3E7-4B3B-4861-820F-8653AA9D0418}" srcOrd="0" destOrd="1" presId="urn:microsoft.com/office/officeart/2005/8/layout/hList1"/>
    <dgm:cxn modelId="{85652F40-8AEA-4F0E-8C6F-B8C2D9731EB6}" srcId="{84333B71-61C1-4FB2-9FCF-A78D495F9B3A}" destId="{6764B277-BEE3-4D5D-983D-49FBE4113156}" srcOrd="2" destOrd="0" parTransId="{97922F2C-8CAF-4E4F-90C8-CBF32E4554F5}" sibTransId="{18A6F782-BC73-4E26-9BAD-FE625C324E9D}"/>
    <dgm:cxn modelId="{3180347C-EBAD-4F4D-B2E8-0BBC0CE20A85}" type="presParOf" srcId="{1415EA54-E5AB-45C7-8FDA-8BB9E4B7C90A}" destId="{763D87BC-A5CF-47A3-BF6C-3F665CF966FA}" srcOrd="0" destOrd="0" presId="urn:microsoft.com/office/officeart/2005/8/layout/hList1"/>
    <dgm:cxn modelId="{09570EDB-4652-492F-A47E-AC3498909A15}" type="presParOf" srcId="{763D87BC-A5CF-47A3-BF6C-3F665CF966FA}" destId="{FDB42383-EDF2-43C0-B9F6-0B3B598A4C33}" srcOrd="0" destOrd="0" presId="urn:microsoft.com/office/officeart/2005/8/layout/hList1"/>
    <dgm:cxn modelId="{6CAAC1A2-E7DF-4C89-89F7-46B9B5006B09}" type="presParOf" srcId="{763D87BC-A5CF-47A3-BF6C-3F665CF966FA}" destId="{8FCC71BE-FC25-4457-BB76-E778BF23C395}" srcOrd="1" destOrd="0" presId="urn:microsoft.com/office/officeart/2005/8/layout/hList1"/>
    <dgm:cxn modelId="{84427AC4-3B7C-45E7-BEA3-2395D7C4E2E2}" type="presParOf" srcId="{1415EA54-E5AB-45C7-8FDA-8BB9E4B7C90A}" destId="{7B3C07AD-1364-4C87-A831-EC618EB7C4F0}" srcOrd="1" destOrd="0" presId="urn:microsoft.com/office/officeart/2005/8/layout/hList1"/>
    <dgm:cxn modelId="{7CA06A52-2828-49EE-BD40-63FFAC4EE10E}" type="presParOf" srcId="{1415EA54-E5AB-45C7-8FDA-8BB9E4B7C90A}" destId="{5AA7BCF4-85F1-43E8-A683-88860D9A267B}" srcOrd="2" destOrd="0" presId="urn:microsoft.com/office/officeart/2005/8/layout/hList1"/>
    <dgm:cxn modelId="{CA506DC3-0CCE-4DD4-A472-BFB7EE70E453}" type="presParOf" srcId="{5AA7BCF4-85F1-43E8-A683-88860D9A267B}" destId="{83416752-6541-4849-AD16-55FF5396FC8C}" srcOrd="0" destOrd="0" presId="urn:microsoft.com/office/officeart/2005/8/layout/hList1"/>
    <dgm:cxn modelId="{91F5C2CD-A6C2-4324-8A95-949BA6DB4696}" type="presParOf" srcId="{5AA7BCF4-85F1-43E8-A683-88860D9A267B}" destId="{1700A5CE-3195-48B2-9BF8-0D190E3748AA}" srcOrd="1" destOrd="0" presId="urn:microsoft.com/office/officeart/2005/8/layout/hList1"/>
    <dgm:cxn modelId="{BB964952-1E2A-4FFE-B43D-DC01438C152D}" type="presParOf" srcId="{1415EA54-E5AB-45C7-8FDA-8BB9E4B7C90A}" destId="{C38B8890-F420-4410-8330-178556D823F1}" srcOrd="3" destOrd="0" presId="urn:microsoft.com/office/officeart/2005/8/layout/hList1"/>
    <dgm:cxn modelId="{9F20DA64-1A46-48F9-9DE6-878B2BB940F3}" type="presParOf" srcId="{1415EA54-E5AB-45C7-8FDA-8BB9E4B7C90A}" destId="{EC8F0B85-4204-45AB-AAD6-F4F35B468E99}" srcOrd="4" destOrd="0" presId="urn:microsoft.com/office/officeart/2005/8/layout/hList1"/>
    <dgm:cxn modelId="{CA68A54E-3B1A-47A4-9827-E30235282310}" type="presParOf" srcId="{EC8F0B85-4204-45AB-AAD6-F4F35B468E99}" destId="{EF509E35-533C-4D3D-9D23-79A3E2A649FE}" srcOrd="0" destOrd="0" presId="urn:microsoft.com/office/officeart/2005/8/layout/hList1"/>
    <dgm:cxn modelId="{D1735F85-DC7D-4EA8-BA1E-A15251CA1FA3}" type="presParOf" srcId="{EC8F0B85-4204-45AB-AAD6-F4F35B468E99}" destId="{82BDB3E7-4B3B-4861-820F-8653AA9D0418}" srcOrd="1" destOrd="0" presId="urn:microsoft.com/office/officeart/2005/8/layout/hList1"/>
    <dgm:cxn modelId="{DC527464-6285-46B9-A1F9-FFD4843C0746}" type="presParOf" srcId="{1415EA54-E5AB-45C7-8FDA-8BB9E4B7C90A}" destId="{8111F715-8387-4C30-A8D5-E99800E68B9C}" srcOrd="5" destOrd="0" presId="urn:microsoft.com/office/officeart/2005/8/layout/hList1"/>
    <dgm:cxn modelId="{0267A5E8-3861-4079-AB3E-65E440270885}" type="presParOf" srcId="{1415EA54-E5AB-45C7-8FDA-8BB9E4B7C90A}" destId="{0984DE6B-92DC-490A-89F4-3C3591A1C81A}" srcOrd="6" destOrd="0" presId="urn:microsoft.com/office/officeart/2005/8/layout/hList1"/>
    <dgm:cxn modelId="{947443C7-3534-4F8D-9CAE-CB7F3527F65D}" type="presParOf" srcId="{0984DE6B-92DC-490A-89F4-3C3591A1C81A}" destId="{CBC6FCAB-0B5C-48A6-97D6-452545A4DE49}" srcOrd="0" destOrd="0" presId="urn:microsoft.com/office/officeart/2005/8/layout/hList1"/>
    <dgm:cxn modelId="{FAA75B01-7D2A-4012-B8A1-C4846AF593C4}" type="presParOf" srcId="{0984DE6B-92DC-490A-89F4-3C3591A1C81A}" destId="{18CAFBC9-EF1E-4125-A228-4A9E1B5947D1}" srcOrd="1" destOrd="0" presId="urn:microsoft.com/office/officeart/2005/8/layout/hList1"/>
  </dgm:cxnLst>
  <dgm:bg/>
  <dgm:whole>
    <a:ln>
      <a:noFill/>
    </a:ln>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21.xml><?xml version="1.0" encoding="utf-8"?>
<dgm:dataModel xmlns:dgm="http://schemas.openxmlformats.org/drawingml/2006/diagram" xmlns:a="http://schemas.openxmlformats.org/drawingml/2006/main">
  <dgm:ptLst>
    <dgm:pt modelId="{6CE1C599-7C4A-4C24-84DC-4C3B78CBD81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E90ED52-0427-4A3D-9DBC-8676929B246B}">
      <dgm:prSet/>
      <dgm:spPr/>
      <dgm:t>
        <a:bodyPr/>
        <a:lstStyle/>
        <a:p>
          <a:pPr rtl="0"/>
          <a:r>
            <a:rPr lang="en-US" dirty="0" smtClean="0"/>
            <a:t>Customer Information Source</a:t>
          </a:r>
          <a:endParaRPr lang="en-US" dirty="0"/>
        </a:p>
      </dgm:t>
    </dgm:pt>
    <dgm:pt modelId="{C9FE344E-66AA-45ED-A8AD-4CAF9D13C4BB}" type="parTrans" cxnId="{76D7C4D0-B236-438B-843B-9F5F716A13AA}">
      <dgm:prSet/>
      <dgm:spPr/>
      <dgm:t>
        <a:bodyPr/>
        <a:lstStyle/>
        <a:p>
          <a:endParaRPr lang="en-US"/>
        </a:p>
      </dgm:t>
    </dgm:pt>
    <dgm:pt modelId="{4A329937-2AF3-4C43-A176-0543A04EE01F}" type="sibTrans" cxnId="{76D7C4D0-B236-438B-843B-9F5F716A13AA}">
      <dgm:prSet/>
      <dgm:spPr/>
      <dgm:t>
        <a:bodyPr/>
        <a:lstStyle/>
        <a:p>
          <a:endParaRPr lang="en-US"/>
        </a:p>
      </dgm:t>
    </dgm:pt>
    <dgm:pt modelId="{E0B78342-0EFE-4677-863A-BDFF468A229B}">
      <dgm:prSet/>
      <dgm:spPr/>
      <dgm:t>
        <a:bodyPr/>
        <a:lstStyle/>
        <a:p>
          <a:pPr rtl="0"/>
          <a:r>
            <a:rPr lang="en-US" dirty="0" smtClean="0"/>
            <a:t>Contractors</a:t>
          </a:r>
          <a:endParaRPr lang="en-US" dirty="0"/>
        </a:p>
      </dgm:t>
    </dgm:pt>
    <dgm:pt modelId="{8E1AC31E-1884-46D0-8CF9-DAE35D871E5D}" type="parTrans" cxnId="{C63DDBB0-6EE8-4542-A3FF-D948D422FD2F}">
      <dgm:prSet/>
      <dgm:spPr/>
      <dgm:t>
        <a:bodyPr/>
        <a:lstStyle/>
        <a:p>
          <a:endParaRPr lang="en-US"/>
        </a:p>
      </dgm:t>
    </dgm:pt>
    <dgm:pt modelId="{A96B44DD-1626-4D35-85DA-3AB8C7D754AE}" type="sibTrans" cxnId="{C63DDBB0-6EE8-4542-A3FF-D948D422FD2F}">
      <dgm:prSet/>
      <dgm:spPr/>
      <dgm:t>
        <a:bodyPr/>
        <a:lstStyle/>
        <a:p>
          <a:endParaRPr lang="en-US"/>
        </a:p>
      </dgm:t>
    </dgm:pt>
    <dgm:pt modelId="{6CE57D06-2614-45F5-A417-75693FFF1071}">
      <dgm:prSet/>
      <dgm:spPr/>
      <dgm:t>
        <a:bodyPr/>
        <a:lstStyle/>
        <a:p>
          <a:pPr rtl="0"/>
          <a:r>
            <a:rPr lang="en-US" smtClean="0"/>
            <a:t>NJNG marketing</a:t>
          </a:r>
          <a:endParaRPr lang="en-US"/>
        </a:p>
      </dgm:t>
    </dgm:pt>
    <dgm:pt modelId="{4EB3B785-F40B-4BAD-A65E-6FC7B13D7B84}" type="parTrans" cxnId="{08DD1472-CDA4-4317-AA70-845FC219749F}">
      <dgm:prSet/>
      <dgm:spPr/>
      <dgm:t>
        <a:bodyPr/>
        <a:lstStyle/>
        <a:p>
          <a:endParaRPr lang="en-US"/>
        </a:p>
      </dgm:t>
    </dgm:pt>
    <dgm:pt modelId="{880B4975-AB7D-4BF6-AC02-064B1285241B}" type="sibTrans" cxnId="{08DD1472-CDA4-4317-AA70-845FC219749F}">
      <dgm:prSet/>
      <dgm:spPr/>
      <dgm:t>
        <a:bodyPr/>
        <a:lstStyle/>
        <a:p>
          <a:endParaRPr lang="en-US"/>
        </a:p>
      </dgm:t>
    </dgm:pt>
    <dgm:pt modelId="{E5134C00-8E75-4FA7-B246-0C5F868744EC}">
      <dgm:prSet/>
      <dgm:spPr/>
      <dgm:t>
        <a:bodyPr/>
        <a:lstStyle/>
        <a:p>
          <a:pPr rtl="0"/>
          <a:r>
            <a:rPr lang="en-US" dirty="0" smtClean="0"/>
            <a:t>Contractor SAVEGREEN Advertising</a:t>
          </a:r>
          <a:endParaRPr lang="en-US" dirty="0"/>
        </a:p>
      </dgm:t>
    </dgm:pt>
    <dgm:pt modelId="{05D609B1-1870-4487-850C-BCB3A4B114B4}" type="parTrans" cxnId="{D06C0759-44BA-473D-83A5-452688DA00FE}">
      <dgm:prSet/>
      <dgm:spPr/>
      <dgm:t>
        <a:bodyPr/>
        <a:lstStyle/>
        <a:p>
          <a:endParaRPr lang="en-US"/>
        </a:p>
      </dgm:t>
    </dgm:pt>
    <dgm:pt modelId="{D4098678-E78B-4527-98D6-94EA3F4E4542}" type="sibTrans" cxnId="{D06C0759-44BA-473D-83A5-452688DA00FE}">
      <dgm:prSet/>
      <dgm:spPr/>
      <dgm:t>
        <a:bodyPr/>
        <a:lstStyle/>
        <a:p>
          <a:endParaRPr lang="en-US"/>
        </a:p>
      </dgm:t>
    </dgm:pt>
    <dgm:pt modelId="{1973F0E0-A14F-4922-A25E-B63E467D7CB5}">
      <dgm:prSet/>
      <dgm:spPr/>
      <dgm:t>
        <a:bodyPr/>
        <a:lstStyle/>
        <a:p>
          <a:pPr rtl="0"/>
          <a:r>
            <a:rPr lang="en-US" dirty="0" smtClean="0"/>
            <a:t>NJNG SAVEGREEN Marketing was Effective</a:t>
          </a:r>
          <a:endParaRPr lang="en-US" dirty="0"/>
        </a:p>
      </dgm:t>
    </dgm:pt>
    <dgm:pt modelId="{07B091B3-AA7F-4BB2-A7E9-957F1709A553}" type="parTrans" cxnId="{C7CFD494-DD3A-4F2C-86FF-A43E80966EF6}">
      <dgm:prSet/>
      <dgm:spPr/>
      <dgm:t>
        <a:bodyPr/>
        <a:lstStyle/>
        <a:p>
          <a:endParaRPr lang="en-US"/>
        </a:p>
      </dgm:t>
    </dgm:pt>
    <dgm:pt modelId="{105957D0-B6FF-4E0B-9AD8-B126BBFB1F81}" type="sibTrans" cxnId="{C7CFD494-DD3A-4F2C-86FF-A43E80966EF6}">
      <dgm:prSet/>
      <dgm:spPr/>
      <dgm:t>
        <a:bodyPr/>
        <a:lstStyle/>
        <a:p>
          <a:endParaRPr lang="en-US"/>
        </a:p>
      </dgm:t>
    </dgm:pt>
    <dgm:pt modelId="{715B20A0-E0B9-4950-90D2-1E5DC482C9FE}">
      <dgm:prSet/>
      <dgm:spPr/>
      <dgm:t>
        <a:bodyPr/>
        <a:lstStyle/>
        <a:p>
          <a:pPr rtl="0"/>
          <a:r>
            <a:rPr lang="en-US" dirty="0" smtClean="0"/>
            <a:t>Contractor Information Source</a:t>
          </a:r>
          <a:endParaRPr lang="en-US" dirty="0"/>
        </a:p>
      </dgm:t>
    </dgm:pt>
    <dgm:pt modelId="{B2755884-FE2A-4CA7-B070-6641BF151C91}" type="parTrans" cxnId="{A8EBA4AA-42D0-48BB-9887-5ADFD258F3F1}">
      <dgm:prSet/>
      <dgm:spPr/>
      <dgm:t>
        <a:bodyPr/>
        <a:lstStyle/>
        <a:p>
          <a:endParaRPr lang="en-US"/>
        </a:p>
      </dgm:t>
    </dgm:pt>
    <dgm:pt modelId="{A75E0D26-EE4C-4B2F-88C9-69F8176BE812}" type="sibTrans" cxnId="{A8EBA4AA-42D0-48BB-9887-5ADFD258F3F1}">
      <dgm:prSet/>
      <dgm:spPr/>
      <dgm:t>
        <a:bodyPr/>
        <a:lstStyle/>
        <a:p>
          <a:endParaRPr lang="en-US"/>
        </a:p>
      </dgm:t>
    </dgm:pt>
    <dgm:pt modelId="{9868D201-B326-4A87-A662-9564F2AAA9DC}">
      <dgm:prSet/>
      <dgm:spPr/>
      <dgm:t>
        <a:bodyPr/>
        <a:lstStyle/>
        <a:p>
          <a:pPr rtl="0"/>
          <a:r>
            <a:rPr lang="en-US" dirty="0" smtClean="0"/>
            <a:t>NJNG letter/email</a:t>
          </a:r>
          <a:endParaRPr lang="en-US" dirty="0"/>
        </a:p>
      </dgm:t>
    </dgm:pt>
    <dgm:pt modelId="{EDF92607-98C9-4845-A0E1-B1C37A4EE57D}" type="parTrans" cxnId="{8CE0788D-06A4-42E3-8C4A-19CCA5D26C0E}">
      <dgm:prSet/>
      <dgm:spPr/>
      <dgm:t>
        <a:bodyPr/>
        <a:lstStyle/>
        <a:p>
          <a:endParaRPr lang="en-US"/>
        </a:p>
      </dgm:t>
    </dgm:pt>
    <dgm:pt modelId="{76CBB11E-905E-49C8-95C4-BD33D402F02C}" type="sibTrans" cxnId="{8CE0788D-06A4-42E3-8C4A-19CCA5D26C0E}">
      <dgm:prSet/>
      <dgm:spPr/>
      <dgm:t>
        <a:bodyPr/>
        <a:lstStyle/>
        <a:p>
          <a:endParaRPr lang="en-US"/>
        </a:p>
      </dgm:t>
    </dgm:pt>
    <dgm:pt modelId="{9C072F6D-39B6-4A91-AC3C-D722A2BC3377}">
      <dgm:prSet/>
      <dgm:spPr/>
      <dgm:t>
        <a:bodyPr/>
        <a:lstStyle/>
        <a:p>
          <a:pPr rtl="0"/>
          <a:r>
            <a:rPr lang="en-US" dirty="0" smtClean="0"/>
            <a:t>NJNG contractor meeting</a:t>
          </a:r>
          <a:endParaRPr lang="en-US" dirty="0"/>
        </a:p>
      </dgm:t>
    </dgm:pt>
    <dgm:pt modelId="{7BF7EB18-7D79-4BB8-A3F3-D23FB1F97F8D}" type="parTrans" cxnId="{E44381B2-0587-470E-847A-A1CC3C53E15C}">
      <dgm:prSet/>
      <dgm:spPr/>
      <dgm:t>
        <a:bodyPr/>
        <a:lstStyle/>
        <a:p>
          <a:endParaRPr lang="en-US"/>
        </a:p>
      </dgm:t>
    </dgm:pt>
    <dgm:pt modelId="{E8EAB1B0-8ED5-4C6A-84E2-1B75750F8BE3}" type="sibTrans" cxnId="{E44381B2-0587-470E-847A-A1CC3C53E15C}">
      <dgm:prSet/>
      <dgm:spPr/>
      <dgm:t>
        <a:bodyPr/>
        <a:lstStyle/>
        <a:p>
          <a:endParaRPr lang="en-US"/>
        </a:p>
      </dgm:t>
    </dgm:pt>
    <dgm:pt modelId="{F5948858-7F26-49FC-978E-2315EEE7D872}">
      <dgm:prSet/>
      <dgm:spPr/>
      <dgm:t>
        <a:bodyPr/>
        <a:lstStyle/>
        <a:p>
          <a:pPr rtl="0"/>
          <a:r>
            <a:rPr lang="en-US" dirty="0" smtClean="0"/>
            <a:t>CSG</a:t>
          </a:r>
          <a:endParaRPr lang="en-US" dirty="0"/>
        </a:p>
      </dgm:t>
    </dgm:pt>
    <dgm:pt modelId="{0727A01C-F51C-4A06-925A-737EE840ECA1}" type="parTrans" cxnId="{372C1F3D-E5D7-45A9-A294-2C49A7AFC7FE}">
      <dgm:prSet/>
      <dgm:spPr/>
      <dgm:t>
        <a:bodyPr/>
        <a:lstStyle/>
        <a:p>
          <a:endParaRPr lang="en-US"/>
        </a:p>
      </dgm:t>
    </dgm:pt>
    <dgm:pt modelId="{5BD28DD6-4489-4C88-AB78-347C3C56EA27}" type="sibTrans" cxnId="{372C1F3D-E5D7-45A9-A294-2C49A7AFC7FE}">
      <dgm:prSet/>
      <dgm:spPr/>
      <dgm:t>
        <a:bodyPr/>
        <a:lstStyle/>
        <a:p>
          <a:endParaRPr lang="en-US"/>
        </a:p>
      </dgm:t>
    </dgm:pt>
    <dgm:pt modelId="{426FB983-52F1-4301-B17A-EDC8B497F9D8}">
      <dgm:prSet/>
      <dgm:spPr/>
      <dgm:t>
        <a:bodyPr/>
        <a:lstStyle/>
        <a:p>
          <a:pPr rtl="0"/>
          <a:r>
            <a:rPr lang="en-US" dirty="0" smtClean="0"/>
            <a:t>NJCEP</a:t>
          </a:r>
          <a:endParaRPr lang="en-US" dirty="0"/>
        </a:p>
      </dgm:t>
    </dgm:pt>
    <dgm:pt modelId="{9B028A13-DF91-45E3-81AD-DFF203D3664C}" type="parTrans" cxnId="{ADCE30D3-774E-4EAD-B227-51A22160F3F2}">
      <dgm:prSet/>
      <dgm:spPr/>
      <dgm:t>
        <a:bodyPr/>
        <a:lstStyle/>
        <a:p>
          <a:endParaRPr lang="en-US"/>
        </a:p>
      </dgm:t>
    </dgm:pt>
    <dgm:pt modelId="{C9327771-58F3-426D-8B0C-5B937F4FE17D}" type="sibTrans" cxnId="{ADCE30D3-774E-4EAD-B227-51A22160F3F2}">
      <dgm:prSet/>
      <dgm:spPr/>
      <dgm:t>
        <a:bodyPr/>
        <a:lstStyle/>
        <a:p>
          <a:endParaRPr lang="en-US"/>
        </a:p>
      </dgm:t>
    </dgm:pt>
    <dgm:pt modelId="{C1AD5049-CDE3-43E4-A50A-4A02325FA03A}">
      <dgm:prSet/>
      <dgm:spPr/>
      <dgm:t>
        <a:bodyPr/>
        <a:lstStyle/>
        <a:p>
          <a:pPr rtl="0"/>
          <a:r>
            <a:rPr lang="en-US" dirty="0" smtClean="0"/>
            <a:t>Newspaper</a:t>
          </a:r>
          <a:endParaRPr lang="en-US" dirty="0"/>
        </a:p>
      </dgm:t>
    </dgm:pt>
    <dgm:pt modelId="{73832F94-464E-499B-8EAF-C071828E3A70}" type="parTrans" cxnId="{F830E88A-024C-45CB-8F34-C91AA1EBAECF}">
      <dgm:prSet/>
      <dgm:spPr/>
      <dgm:t>
        <a:bodyPr/>
        <a:lstStyle/>
        <a:p>
          <a:endParaRPr lang="en-US"/>
        </a:p>
      </dgm:t>
    </dgm:pt>
    <dgm:pt modelId="{25C2C78A-F3D7-4C9B-BF3D-7773C1B59857}" type="sibTrans" cxnId="{F830E88A-024C-45CB-8F34-C91AA1EBAECF}">
      <dgm:prSet/>
      <dgm:spPr/>
      <dgm:t>
        <a:bodyPr/>
        <a:lstStyle/>
        <a:p>
          <a:endParaRPr lang="en-US"/>
        </a:p>
      </dgm:t>
    </dgm:pt>
    <dgm:pt modelId="{A8DFA722-FDA5-4D2E-82B6-D1822EBF80E0}">
      <dgm:prSet/>
      <dgm:spPr/>
      <dgm:t>
        <a:bodyPr/>
        <a:lstStyle/>
        <a:p>
          <a:pPr rtl="0"/>
          <a:r>
            <a:rPr lang="en-US" dirty="0" smtClean="0"/>
            <a:t>Website</a:t>
          </a:r>
          <a:endParaRPr lang="en-US" dirty="0"/>
        </a:p>
      </dgm:t>
    </dgm:pt>
    <dgm:pt modelId="{CF4E7A81-5A0F-4A6C-BF5C-D01477E90BCD}" type="parTrans" cxnId="{9CDB84E8-0231-41FE-B4FE-AFC1DBC1846F}">
      <dgm:prSet/>
      <dgm:spPr/>
      <dgm:t>
        <a:bodyPr/>
        <a:lstStyle/>
        <a:p>
          <a:endParaRPr lang="en-US"/>
        </a:p>
      </dgm:t>
    </dgm:pt>
    <dgm:pt modelId="{A23E7AE5-98C9-40CD-BE7F-7FDB29F42564}" type="sibTrans" cxnId="{9CDB84E8-0231-41FE-B4FE-AFC1DBC1846F}">
      <dgm:prSet/>
      <dgm:spPr/>
      <dgm:t>
        <a:bodyPr/>
        <a:lstStyle/>
        <a:p>
          <a:endParaRPr lang="en-US"/>
        </a:p>
      </dgm:t>
    </dgm:pt>
    <dgm:pt modelId="{A34595B7-6446-4247-BB4E-5B558E4BE959}">
      <dgm:prSet/>
      <dgm:spPr/>
      <dgm:t>
        <a:bodyPr/>
        <a:lstStyle/>
        <a:p>
          <a:pPr rtl="0"/>
          <a:r>
            <a:rPr lang="en-US" dirty="0" smtClean="0"/>
            <a:t>Mailing</a:t>
          </a:r>
          <a:endParaRPr lang="en-US" dirty="0"/>
        </a:p>
      </dgm:t>
    </dgm:pt>
    <dgm:pt modelId="{336F33ED-6DEE-40A7-AECA-164991482F30}" type="parTrans" cxnId="{32CF70C8-1FB1-4FD6-AA62-5CD0E0AD1E78}">
      <dgm:prSet/>
      <dgm:spPr/>
      <dgm:t>
        <a:bodyPr/>
        <a:lstStyle/>
        <a:p>
          <a:endParaRPr lang="en-US"/>
        </a:p>
      </dgm:t>
    </dgm:pt>
    <dgm:pt modelId="{1DE16F5E-D61B-488C-8FEF-C3FF908F086D}" type="sibTrans" cxnId="{32CF70C8-1FB1-4FD6-AA62-5CD0E0AD1E78}">
      <dgm:prSet/>
      <dgm:spPr/>
      <dgm:t>
        <a:bodyPr/>
        <a:lstStyle/>
        <a:p>
          <a:endParaRPr lang="en-US"/>
        </a:p>
      </dgm:t>
    </dgm:pt>
    <dgm:pt modelId="{24D333DE-9DD9-4DA1-AC38-94F5469D70FC}">
      <dgm:prSet/>
      <dgm:spPr/>
      <dgm:t>
        <a:bodyPr/>
        <a:lstStyle/>
        <a:p>
          <a:pPr rtl="0"/>
          <a:r>
            <a:rPr lang="en-US" dirty="0" smtClean="0"/>
            <a:t>Home Show</a:t>
          </a:r>
          <a:endParaRPr lang="en-US" dirty="0"/>
        </a:p>
      </dgm:t>
    </dgm:pt>
    <dgm:pt modelId="{8EACBB2F-1986-4795-9FAD-F5D1B8DF2E00}" type="parTrans" cxnId="{69E69B6E-3CDE-4CA0-9FB5-256B9FA95D93}">
      <dgm:prSet/>
      <dgm:spPr/>
      <dgm:t>
        <a:bodyPr/>
        <a:lstStyle/>
        <a:p>
          <a:endParaRPr lang="en-US"/>
        </a:p>
      </dgm:t>
    </dgm:pt>
    <dgm:pt modelId="{710E7478-42DF-46D7-90AF-9A49CBE043BC}" type="sibTrans" cxnId="{69E69B6E-3CDE-4CA0-9FB5-256B9FA95D93}">
      <dgm:prSet/>
      <dgm:spPr/>
      <dgm:t>
        <a:bodyPr/>
        <a:lstStyle/>
        <a:p>
          <a:endParaRPr lang="en-US"/>
        </a:p>
      </dgm:t>
    </dgm:pt>
    <dgm:pt modelId="{57C9BCCB-3E55-4265-8637-16D38E150195}">
      <dgm:prSet/>
      <dgm:spPr/>
      <dgm:t>
        <a:bodyPr/>
        <a:lstStyle/>
        <a:p>
          <a:pPr rtl="0"/>
          <a:r>
            <a:rPr lang="en-US" dirty="0" smtClean="0"/>
            <a:t>Street Fair</a:t>
          </a:r>
          <a:endParaRPr lang="en-US" dirty="0"/>
        </a:p>
      </dgm:t>
    </dgm:pt>
    <dgm:pt modelId="{BF648A7D-B8A7-4EB6-BC37-CDCC0D87ECC5}" type="parTrans" cxnId="{A8F8CDC4-5411-475D-B02C-056C1E622E98}">
      <dgm:prSet/>
      <dgm:spPr/>
      <dgm:t>
        <a:bodyPr/>
        <a:lstStyle/>
        <a:p>
          <a:endParaRPr lang="en-US"/>
        </a:p>
      </dgm:t>
    </dgm:pt>
    <dgm:pt modelId="{45EA1293-CD24-461C-8E51-7875FCEAC12F}" type="sibTrans" cxnId="{A8F8CDC4-5411-475D-B02C-056C1E622E98}">
      <dgm:prSet/>
      <dgm:spPr/>
      <dgm:t>
        <a:bodyPr/>
        <a:lstStyle/>
        <a:p>
          <a:endParaRPr lang="en-US"/>
        </a:p>
      </dgm:t>
    </dgm:pt>
    <dgm:pt modelId="{DF0C48E7-6EAB-4B4A-9E82-E026E2FDA72F}">
      <dgm:prSet/>
      <dgm:spPr/>
      <dgm:t>
        <a:bodyPr/>
        <a:lstStyle/>
        <a:p>
          <a:pPr rtl="0"/>
          <a:r>
            <a:rPr lang="en-US" dirty="0" smtClean="0"/>
            <a:t>Gas bill insert</a:t>
          </a:r>
          <a:endParaRPr lang="en-US" dirty="0"/>
        </a:p>
      </dgm:t>
    </dgm:pt>
    <dgm:pt modelId="{9DB3D097-996C-4496-96AA-ABA99C301857}" type="parTrans" cxnId="{9266857B-5E88-4348-9A9F-C6CC998E953F}">
      <dgm:prSet/>
      <dgm:spPr/>
      <dgm:t>
        <a:bodyPr/>
        <a:lstStyle/>
        <a:p>
          <a:endParaRPr lang="en-US"/>
        </a:p>
      </dgm:t>
    </dgm:pt>
    <dgm:pt modelId="{DB9B5080-4C83-4176-88CD-175B3A673A38}" type="sibTrans" cxnId="{9266857B-5E88-4348-9A9F-C6CC998E953F}">
      <dgm:prSet/>
      <dgm:spPr/>
      <dgm:t>
        <a:bodyPr/>
        <a:lstStyle/>
        <a:p>
          <a:endParaRPr lang="en-US"/>
        </a:p>
      </dgm:t>
    </dgm:pt>
    <dgm:pt modelId="{B5C04762-18E4-4FDF-8AF4-5362E9643EED}">
      <dgm:prSet/>
      <dgm:spPr/>
      <dgm:t>
        <a:bodyPr/>
        <a:lstStyle/>
        <a:p>
          <a:pPr rtl="0"/>
          <a:r>
            <a:rPr lang="en-US" dirty="0" smtClean="0"/>
            <a:t>Online</a:t>
          </a:r>
          <a:endParaRPr lang="en-US" dirty="0"/>
        </a:p>
      </dgm:t>
    </dgm:pt>
    <dgm:pt modelId="{71C96B65-76DE-4B8A-9ED8-08B83B28E4CD}" type="parTrans" cxnId="{10E2A282-3AD1-4297-AC19-45E39CD081D8}">
      <dgm:prSet/>
      <dgm:spPr/>
      <dgm:t>
        <a:bodyPr/>
        <a:lstStyle/>
        <a:p>
          <a:endParaRPr lang="en-US"/>
        </a:p>
      </dgm:t>
    </dgm:pt>
    <dgm:pt modelId="{1273BCF3-EB53-48B3-A19F-B6750AAC24D7}" type="sibTrans" cxnId="{10E2A282-3AD1-4297-AC19-45E39CD081D8}">
      <dgm:prSet/>
      <dgm:spPr/>
      <dgm:t>
        <a:bodyPr/>
        <a:lstStyle/>
        <a:p>
          <a:endParaRPr lang="en-US"/>
        </a:p>
      </dgm:t>
    </dgm:pt>
    <dgm:pt modelId="{6FEF7061-2B78-4E2E-9A18-C74E39DC87DD}">
      <dgm:prSet/>
      <dgm:spPr/>
      <dgm:t>
        <a:bodyPr/>
        <a:lstStyle/>
        <a:p>
          <a:pPr rtl="0"/>
          <a:r>
            <a:rPr lang="en-US" dirty="0" smtClean="0"/>
            <a:t>Mailing</a:t>
          </a:r>
          <a:endParaRPr lang="en-US" dirty="0"/>
        </a:p>
      </dgm:t>
    </dgm:pt>
    <dgm:pt modelId="{ABEA4B0F-8FED-4192-B048-A93DED9CF155}" type="parTrans" cxnId="{693CEB83-C549-43F4-9297-C634ED966D26}">
      <dgm:prSet/>
      <dgm:spPr/>
      <dgm:t>
        <a:bodyPr/>
        <a:lstStyle/>
        <a:p>
          <a:endParaRPr lang="en-US"/>
        </a:p>
      </dgm:t>
    </dgm:pt>
    <dgm:pt modelId="{4E2280B0-ECD6-4C49-BA00-6B0945B32601}" type="sibTrans" cxnId="{693CEB83-C549-43F4-9297-C634ED966D26}">
      <dgm:prSet/>
      <dgm:spPr/>
      <dgm:t>
        <a:bodyPr/>
        <a:lstStyle/>
        <a:p>
          <a:endParaRPr lang="en-US"/>
        </a:p>
      </dgm:t>
    </dgm:pt>
    <dgm:pt modelId="{5A747352-A5E9-4B2F-B1CC-D88E4092E6F2}">
      <dgm:prSet/>
      <dgm:spPr/>
      <dgm:t>
        <a:bodyPr/>
        <a:lstStyle/>
        <a:p>
          <a:pPr rtl="0"/>
          <a:r>
            <a:rPr lang="en-US" dirty="0" smtClean="0"/>
            <a:t>NJNG auditor</a:t>
          </a:r>
          <a:endParaRPr lang="en-US" dirty="0"/>
        </a:p>
      </dgm:t>
    </dgm:pt>
    <dgm:pt modelId="{247AD3AA-E104-4AEF-83D2-2C17C63ECA83}" type="parTrans" cxnId="{C17A1529-2657-44AC-93C3-985FB5EA8C11}">
      <dgm:prSet/>
      <dgm:spPr/>
      <dgm:t>
        <a:bodyPr/>
        <a:lstStyle/>
        <a:p>
          <a:endParaRPr lang="en-US"/>
        </a:p>
      </dgm:t>
    </dgm:pt>
    <dgm:pt modelId="{0557DEC7-BD8D-4F11-9A34-3042AF29BC2F}" type="sibTrans" cxnId="{C17A1529-2657-44AC-93C3-985FB5EA8C11}">
      <dgm:prSet/>
      <dgm:spPr/>
      <dgm:t>
        <a:bodyPr/>
        <a:lstStyle/>
        <a:p>
          <a:endParaRPr lang="en-US"/>
        </a:p>
      </dgm:t>
    </dgm:pt>
    <dgm:pt modelId="{C2C68EC0-1C5D-4694-AA95-215BA72A4CDA}" type="pres">
      <dgm:prSet presAssocID="{6CE1C599-7C4A-4C24-84DC-4C3B78CBD810}" presName="Name0" presStyleCnt="0">
        <dgm:presLayoutVars>
          <dgm:dir/>
          <dgm:animLvl val="lvl"/>
          <dgm:resizeHandles val="exact"/>
        </dgm:presLayoutVars>
      </dgm:prSet>
      <dgm:spPr/>
      <dgm:t>
        <a:bodyPr/>
        <a:lstStyle/>
        <a:p>
          <a:endParaRPr lang="en-US"/>
        </a:p>
      </dgm:t>
    </dgm:pt>
    <dgm:pt modelId="{C5BAC370-BB9E-4511-9314-B4147A946EAF}" type="pres">
      <dgm:prSet presAssocID="{1973F0E0-A14F-4922-A25E-B63E467D7CB5}" presName="boxAndChildren" presStyleCnt="0"/>
      <dgm:spPr/>
    </dgm:pt>
    <dgm:pt modelId="{C5D3F386-B52D-4E19-B4CE-2037DD4A7FCE}" type="pres">
      <dgm:prSet presAssocID="{1973F0E0-A14F-4922-A25E-B63E467D7CB5}" presName="parentTextBox" presStyleLbl="node1" presStyleIdx="0" presStyleCnt="4"/>
      <dgm:spPr/>
      <dgm:t>
        <a:bodyPr/>
        <a:lstStyle/>
        <a:p>
          <a:endParaRPr lang="en-US"/>
        </a:p>
      </dgm:t>
    </dgm:pt>
    <dgm:pt modelId="{57DD6BFF-8849-44C9-A234-BEA1DC0C6F3D}" type="pres">
      <dgm:prSet presAssocID="{1973F0E0-A14F-4922-A25E-B63E467D7CB5}" presName="entireBox" presStyleLbl="node1" presStyleIdx="0" presStyleCnt="4"/>
      <dgm:spPr/>
      <dgm:t>
        <a:bodyPr/>
        <a:lstStyle/>
        <a:p>
          <a:endParaRPr lang="en-US"/>
        </a:p>
      </dgm:t>
    </dgm:pt>
    <dgm:pt modelId="{292BB2C9-2BF1-4246-A215-605F7582E43D}" type="pres">
      <dgm:prSet presAssocID="{1973F0E0-A14F-4922-A25E-B63E467D7CB5}" presName="descendantBox" presStyleCnt="0"/>
      <dgm:spPr/>
    </dgm:pt>
    <dgm:pt modelId="{4D83F71D-D516-42DA-B929-DCFBE9E5D917}" type="pres">
      <dgm:prSet presAssocID="{DF0C48E7-6EAB-4B4A-9E82-E026E2FDA72F}" presName="childTextBox" presStyleLbl="fgAccFollowNode1" presStyleIdx="0" presStyleCnt="15">
        <dgm:presLayoutVars>
          <dgm:bulletEnabled val="1"/>
        </dgm:presLayoutVars>
      </dgm:prSet>
      <dgm:spPr/>
      <dgm:t>
        <a:bodyPr/>
        <a:lstStyle/>
        <a:p>
          <a:endParaRPr lang="en-US"/>
        </a:p>
      </dgm:t>
    </dgm:pt>
    <dgm:pt modelId="{00C82120-531C-4529-9918-954DB078C66D}" type="pres">
      <dgm:prSet presAssocID="{B5C04762-18E4-4FDF-8AF4-5362E9643EED}" presName="childTextBox" presStyleLbl="fgAccFollowNode1" presStyleIdx="1" presStyleCnt="15">
        <dgm:presLayoutVars>
          <dgm:bulletEnabled val="1"/>
        </dgm:presLayoutVars>
      </dgm:prSet>
      <dgm:spPr/>
      <dgm:t>
        <a:bodyPr/>
        <a:lstStyle/>
        <a:p>
          <a:endParaRPr lang="en-US"/>
        </a:p>
      </dgm:t>
    </dgm:pt>
    <dgm:pt modelId="{BE58743B-E79A-42F6-A2DE-5A5A2021D6C6}" type="pres">
      <dgm:prSet presAssocID="{6FEF7061-2B78-4E2E-9A18-C74E39DC87DD}" presName="childTextBox" presStyleLbl="fgAccFollowNode1" presStyleIdx="2" presStyleCnt="15">
        <dgm:presLayoutVars>
          <dgm:bulletEnabled val="1"/>
        </dgm:presLayoutVars>
      </dgm:prSet>
      <dgm:spPr/>
      <dgm:t>
        <a:bodyPr/>
        <a:lstStyle/>
        <a:p>
          <a:endParaRPr lang="en-US"/>
        </a:p>
      </dgm:t>
    </dgm:pt>
    <dgm:pt modelId="{448B3AFD-F6DB-4574-8BF6-FCF0A428BDC9}" type="pres">
      <dgm:prSet presAssocID="{5A747352-A5E9-4B2F-B1CC-D88E4092E6F2}" presName="childTextBox" presStyleLbl="fgAccFollowNode1" presStyleIdx="3" presStyleCnt="15">
        <dgm:presLayoutVars>
          <dgm:bulletEnabled val="1"/>
        </dgm:presLayoutVars>
      </dgm:prSet>
      <dgm:spPr/>
      <dgm:t>
        <a:bodyPr/>
        <a:lstStyle/>
        <a:p>
          <a:endParaRPr lang="en-US"/>
        </a:p>
      </dgm:t>
    </dgm:pt>
    <dgm:pt modelId="{420A3F39-7C5D-435A-90D4-67A1AA831EB5}" type="pres">
      <dgm:prSet presAssocID="{D4098678-E78B-4527-98D6-94EA3F4E4542}" presName="sp" presStyleCnt="0"/>
      <dgm:spPr/>
    </dgm:pt>
    <dgm:pt modelId="{49529F11-C87A-4E6F-ABEC-40C48DB80875}" type="pres">
      <dgm:prSet presAssocID="{E5134C00-8E75-4FA7-B246-0C5F868744EC}" presName="arrowAndChildren" presStyleCnt="0"/>
      <dgm:spPr/>
    </dgm:pt>
    <dgm:pt modelId="{B59E017A-D505-4FD3-9C2A-8BC19EBFB9EA}" type="pres">
      <dgm:prSet presAssocID="{E5134C00-8E75-4FA7-B246-0C5F868744EC}" presName="parentTextArrow" presStyleLbl="node1" presStyleIdx="0" presStyleCnt="4"/>
      <dgm:spPr/>
      <dgm:t>
        <a:bodyPr/>
        <a:lstStyle/>
        <a:p>
          <a:endParaRPr lang="en-US"/>
        </a:p>
      </dgm:t>
    </dgm:pt>
    <dgm:pt modelId="{5A8D301B-1477-49D8-87E2-CB8082DEC113}" type="pres">
      <dgm:prSet presAssocID="{E5134C00-8E75-4FA7-B246-0C5F868744EC}" presName="arrow" presStyleLbl="node1" presStyleIdx="1" presStyleCnt="4"/>
      <dgm:spPr/>
      <dgm:t>
        <a:bodyPr/>
        <a:lstStyle/>
        <a:p>
          <a:endParaRPr lang="en-US"/>
        </a:p>
      </dgm:t>
    </dgm:pt>
    <dgm:pt modelId="{B22F5C36-44B2-4D1E-8A6A-BBE2C1DE953C}" type="pres">
      <dgm:prSet presAssocID="{E5134C00-8E75-4FA7-B246-0C5F868744EC}" presName="descendantArrow" presStyleCnt="0"/>
      <dgm:spPr/>
    </dgm:pt>
    <dgm:pt modelId="{0323B279-8840-46B8-843B-12B69508EC3D}" type="pres">
      <dgm:prSet presAssocID="{C1AD5049-CDE3-43E4-A50A-4A02325FA03A}" presName="childTextArrow" presStyleLbl="fgAccFollowNode1" presStyleIdx="4" presStyleCnt="15">
        <dgm:presLayoutVars>
          <dgm:bulletEnabled val="1"/>
        </dgm:presLayoutVars>
      </dgm:prSet>
      <dgm:spPr/>
      <dgm:t>
        <a:bodyPr/>
        <a:lstStyle/>
        <a:p>
          <a:endParaRPr lang="en-US"/>
        </a:p>
      </dgm:t>
    </dgm:pt>
    <dgm:pt modelId="{09832FFD-82D1-4424-BA27-8DC716CB532D}" type="pres">
      <dgm:prSet presAssocID="{A8DFA722-FDA5-4D2E-82B6-D1822EBF80E0}" presName="childTextArrow" presStyleLbl="fgAccFollowNode1" presStyleIdx="5" presStyleCnt="15">
        <dgm:presLayoutVars>
          <dgm:bulletEnabled val="1"/>
        </dgm:presLayoutVars>
      </dgm:prSet>
      <dgm:spPr/>
      <dgm:t>
        <a:bodyPr/>
        <a:lstStyle/>
        <a:p>
          <a:endParaRPr lang="en-US"/>
        </a:p>
      </dgm:t>
    </dgm:pt>
    <dgm:pt modelId="{6F7F4BA8-A94E-47A6-8A9D-D4AAC1B216C7}" type="pres">
      <dgm:prSet presAssocID="{A34595B7-6446-4247-BB4E-5B558E4BE959}" presName="childTextArrow" presStyleLbl="fgAccFollowNode1" presStyleIdx="6" presStyleCnt="15">
        <dgm:presLayoutVars>
          <dgm:bulletEnabled val="1"/>
        </dgm:presLayoutVars>
      </dgm:prSet>
      <dgm:spPr/>
      <dgm:t>
        <a:bodyPr/>
        <a:lstStyle/>
        <a:p>
          <a:endParaRPr lang="en-US"/>
        </a:p>
      </dgm:t>
    </dgm:pt>
    <dgm:pt modelId="{B5FC0058-1B42-4CAB-8652-5D3C96AD6F01}" type="pres">
      <dgm:prSet presAssocID="{24D333DE-9DD9-4DA1-AC38-94F5469D70FC}" presName="childTextArrow" presStyleLbl="fgAccFollowNode1" presStyleIdx="7" presStyleCnt="15">
        <dgm:presLayoutVars>
          <dgm:bulletEnabled val="1"/>
        </dgm:presLayoutVars>
      </dgm:prSet>
      <dgm:spPr/>
      <dgm:t>
        <a:bodyPr/>
        <a:lstStyle/>
        <a:p>
          <a:endParaRPr lang="en-US"/>
        </a:p>
      </dgm:t>
    </dgm:pt>
    <dgm:pt modelId="{F80FDA2A-7164-48E6-A1AF-C8A08751DF19}" type="pres">
      <dgm:prSet presAssocID="{57C9BCCB-3E55-4265-8637-16D38E150195}" presName="childTextArrow" presStyleLbl="fgAccFollowNode1" presStyleIdx="8" presStyleCnt="15">
        <dgm:presLayoutVars>
          <dgm:bulletEnabled val="1"/>
        </dgm:presLayoutVars>
      </dgm:prSet>
      <dgm:spPr/>
      <dgm:t>
        <a:bodyPr/>
        <a:lstStyle/>
        <a:p>
          <a:endParaRPr lang="en-US"/>
        </a:p>
      </dgm:t>
    </dgm:pt>
    <dgm:pt modelId="{3EC15689-A8BE-49FA-A617-40670CC86ED8}" type="pres">
      <dgm:prSet presAssocID="{4A329937-2AF3-4C43-A176-0543A04EE01F}" presName="sp" presStyleCnt="0"/>
      <dgm:spPr/>
    </dgm:pt>
    <dgm:pt modelId="{A03C1559-96F2-4C33-A844-798F3D200D95}" type="pres">
      <dgm:prSet presAssocID="{8E90ED52-0427-4A3D-9DBC-8676929B246B}" presName="arrowAndChildren" presStyleCnt="0"/>
      <dgm:spPr/>
    </dgm:pt>
    <dgm:pt modelId="{4656A34B-5F06-491A-B79A-AD23612AE6D1}" type="pres">
      <dgm:prSet presAssocID="{8E90ED52-0427-4A3D-9DBC-8676929B246B}" presName="parentTextArrow" presStyleLbl="node1" presStyleIdx="1" presStyleCnt="4"/>
      <dgm:spPr/>
      <dgm:t>
        <a:bodyPr/>
        <a:lstStyle/>
        <a:p>
          <a:endParaRPr lang="en-US"/>
        </a:p>
      </dgm:t>
    </dgm:pt>
    <dgm:pt modelId="{65D8499A-341E-415F-87E2-6237F356DFDC}" type="pres">
      <dgm:prSet presAssocID="{8E90ED52-0427-4A3D-9DBC-8676929B246B}" presName="arrow" presStyleLbl="node1" presStyleIdx="2" presStyleCnt="4"/>
      <dgm:spPr/>
      <dgm:t>
        <a:bodyPr/>
        <a:lstStyle/>
        <a:p>
          <a:endParaRPr lang="en-US"/>
        </a:p>
      </dgm:t>
    </dgm:pt>
    <dgm:pt modelId="{5B10A928-DDC4-4A28-96C8-4BAE13B52115}" type="pres">
      <dgm:prSet presAssocID="{8E90ED52-0427-4A3D-9DBC-8676929B246B}" presName="descendantArrow" presStyleCnt="0"/>
      <dgm:spPr/>
    </dgm:pt>
    <dgm:pt modelId="{09E91043-75AC-433C-810A-FB218BF23150}" type="pres">
      <dgm:prSet presAssocID="{E0B78342-0EFE-4677-863A-BDFF468A229B}" presName="childTextArrow" presStyleLbl="fgAccFollowNode1" presStyleIdx="9" presStyleCnt="15">
        <dgm:presLayoutVars>
          <dgm:bulletEnabled val="1"/>
        </dgm:presLayoutVars>
      </dgm:prSet>
      <dgm:spPr/>
      <dgm:t>
        <a:bodyPr/>
        <a:lstStyle/>
        <a:p>
          <a:endParaRPr lang="en-US"/>
        </a:p>
      </dgm:t>
    </dgm:pt>
    <dgm:pt modelId="{92064876-71A9-4BF0-84C3-2D08FF0171FC}" type="pres">
      <dgm:prSet presAssocID="{6CE57D06-2614-45F5-A417-75693FFF1071}" presName="childTextArrow" presStyleLbl="fgAccFollowNode1" presStyleIdx="10" presStyleCnt="15">
        <dgm:presLayoutVars>
          <dgm:bulletEnabled val="1"/>
        </dgm:presLayoutVars>
      </dgm:prSet>
      <dgm:spPr/>
      <dgm:t>
        <a:bodyPr/>
        <a:lstStyle/>
        <a:p>
          <a:endParaRPr lang="en-US"/>
        </a:p>
      </dgm:t>
    </dgm:pt>
    <dgm:pt modelId="{987DEDBE-F3A4-4F65-AAA9-4B9DC8896759}" type="pres">
      <dgm:prSet presAssocID="{A75E0D26-EE4C-4B2F-88C9-69F8176BE812}" presName="sp" presStyleCnt="0"/>
      <dgm:spPr/>
    </dgm:pt>
    <dgm:pt modelId="{5BF29EEC-96C9-416E-96BE-03437386DC03}" type="pres">
      <dgm:prSet presAssocID="{715B20A0-E0B9-4950-90D2-1E5DC482C9FE}" presName="arrowAndChildren" presStyleCnt="0"/>
      <dgm:spPr/>
    </dgm:pt>
    <dgm:pt modelId="{BBA2FF1B-BD85-4FDE-9496-F64FB50FD623}" type="pres">
      <dgm:prSet presAssocID="{715B20A0-E0B9-4950-90D2-1E5DC482C9FE}" presName="parentTextArrow" presStyleLbl="node1" presStyleIdx="2" presStyleCnt="4"/>
      <dgm:spPr/>
      <dgm:t>
        <a:bodyPr/>
        <a:lstStyle/>
        <a:p>
          <a:endParaRPr lang="en-US"/>
        </a:p>
      </dgm:t>
    </dgm:pt>
    <dgm:pt modelId="{00316DA1-E057-488F-9C64-5302505000A2}" type="pres">
      <dgm:prSet presAssocID="{715B20A0-E0B9-4950-90D2-1E5DC482C9FE}" presName="arrow" presStyleLbl="node1" presStyleIdx="3" presStyleCnt="4"/>
      <dgm:spPr/>
      <dgm:t>
        <a:bodyPr/>
        <a:lstStyle/>
        <a:p>
          <a:endParaRPr lang="en-US"/>
        </a:p>
      </dgm:t>
    </dgm:pt>
    <dgm:pt modelId="{FEAF7778-AE2C-4638-8BAD-EF0CBCD65598}" type="pres">
      <dgm:prSet presAssocID="{715B20A0-E0B9-4950-90D2-1E5DC482C9FE}" presName="descendantArrow" presStyleCnt="0"/>
      <dgm:spPr/>
    </dgm:pt>
    <dgm:pt modelId="{EF2E515A-5E9F-4364-8B39-E8C5E1AB7570}" type="pres">
      <dgm:prSet presAssocID="{9868D201-B326-4A87-A662-9564F2AAA9DC}" presName="childTextArrow" presStyleLbl="fgAccFollowNode1" presStyleIdx="11" presStyleCnt="15">
        <dgm:presLayoutVars>
          <dgm:bulletEnabled val="1"/>
        </dgm:presLayoutVars>
      </dgm:prSet>
      <dgm:spPr/>
      <dgm:t>
        <a:bodyPr/>
        <a:lstStyle/>
        <a:p>
          <a:endParaRPr lang="en-US"/>
        </a:p>
      </dgm:t>
    </dgm:pt>
    <dgm:pt modelId="{ACF827FD-B5EB-4B0B-BC81-CA269B3C2784}" type="pres">
      <dgm:prSet presAssocID="{9C072F6D-39B6-4A91-AC3C-D722A2BC3377}" presName="childTextArrow" presStyleLbl="fgAccFollowNode1" presStyleIdx="12" presStyleCnt="15">
        <dgm:presLayoutVars>
          <dgm:bulletEnabled val="1"/>
        </dgm:presLayoutVars>
      </dgm:prSet>
      <dgm:spPr/>
      <dgm:t>
        <a:bodyPr/>
        <a:lstStyle/>
        <a:p>
          <a:endParaRPr lang="en-US"/>
        </a:p>
      </dgm:t>
    </dgm:pt>
    <dgm:pt modelId="{E880F3E8-49B0-4EB0-9AA3-F29E9264891D}" type="pres">
      <dgm:prSet presAssocID="{F5948858-7F26-49FC-978E-2315EEE7D872}" presName="childTextArrow" presStyleLbl="fgAccFollowNode1" presStyleIdx="13" presStyleCnt="15">
        <dgm:presLayoutVars>
          <dgm:bulletEnabled val="1"/>
        </dgm:presLayoutVars>
      </dgm:prSet>
      <dgm:spPr/>
      <dgm:t>
        <a:bodyPr/>
        <a:lstStyle/>
        <a:p>
          <a:endParaRPr lang="en-US"/>
        </a:p>
      </dgm:t>
    </dgm:pt>
    <dgm:pt modelId="{9A5BAB2F-E403-497B-A101-26A22584EE0B}" type="pres">
      <dgm:prSet presAssocID="{426FB983-52F1-4301-B17A-EDC8B497F9D8}" presName="childTextArrow" presStyleLbl="fgAccFollowNode1" presStyleIdx="14" presStyleCnt="15">
        <dgm:presLayoutVars>
          <dgm:bulletEnabled val="1"/>
        </dgm:presLayoutVars>
      </dgm:prSet>
      <dgm:spPr/>
      <dgm:t>
        <a:bodyPr/>
        <a:lstStyle/>
        <a:p>
          <a:endParaRPr lang="en-US"/>
        </a:p>
      </dgm:t>
    </dgm:pt>
  </dgm:ptLst>
  <dgm:cxnLst>
    <dgm:cxn modelId="{08DD1472-CDA4-4317-AA70-845FC219749F}" srcId="{8E90ED52-0427-4A3D-9DBC-8676929B246B}" destId="{6CE57D06-2614-45F5-A417-75693FFF1071}" srcOrd="1" destOrd="0" parTransId="{4EB3B785-F40B-4BAD-A65E-6FC7B13D7B84}" sibTransId="{880B4975-AB7D-4BF6-AC02-064B1285241B}"/>
    <dgm:cxn modelId="{DC2EBC99-E929-4D6B-B9E3-795EB1EA2C02}" type="presOf" srcId="{1973F0E0-A14F-4922-A25E-B63E467D7CB5}" destId="{C5D3F386-B52D-4E19-B4CE-2037DD4A7FCE}" srcOrd="0" destOrd="0" presId="urn:microsoft.com/office/officeart/2005/8/layout/process4"/>
    <dgm:cxn modelId="{0A4B8105-CFF7-45B5-B6C4-B0C3DE51C6FD}" type="presOf" srcId="{6FEF7061-2B78-4E2E-9A18-C74E39DC87DD}" destId="{BE58743B-E79A-42F6-A2DE-5A5A2021D6C6}" srcOrd="0" destOrd="0" presId="urn:microsoft.com/office/officeart/2005/8/layout/process4"/>
    <dgm:cxn modelId="{350A7543-CB5C-4E7B-96D5-D9493717E56B}" type="presOf" srcId="{8E90ED52-0427-4A3D-9DBC-8676929B246B}" destId="{65D8499A-341E-415F-87E2-6237F356DFDC}" srcOrd="1" destOrd="0" presId="urn:microsoft.com/office/officeart/2005/8/layout/process4"/>
    <dgm:cxn modelId="{CA0B4F6C-0352-4CC2-AD57-AC00EE64226F}" type="presOf" srcId="{1973F0E0-A14F-4922-A25E-B63E467D7CB5}" destId="{57DD6BFF-8849-44C9-A234-BEA1DC0C6F3D}" srcOrd="1" destOrd="0" presId="urn:microsoft.com/office/officeart/2005/8/layout/process4"/>
    <dgm:cxn modelId="{32CF70C8-1FB1-4FD6-AA62-5CD0E0AD1E78}" srcId="{E5134C00-8E75-4FA7-B246-0C5F868744EC}" destId="{A34595B7-6446-4247-BB4E-5B558E4BE959}" srcOrd="2" destOrd="0" parTransId="{336F33ED-6DEE-40A7-AECA-164991482F30}" sibTransId="{1DE16F5E-D61B-488C-8FEF-C3FF908F086D}"/>
    <dgm:cxn modelId="{0E80C74A-C43D-42A3-8212-9C7413A91FB2}" type="presOf" srcId="{F5948858-7F26-49FC-978E-2315EEE7D872}" destId="{E880F3E8-49B0-4EB0-9AA3-F29E9264891D}" srcOrd="0" destOrd="0" presId="urn:microsoft.com/office/officeart/2005/8/layout/process4"/>
    <dgm:cxn modelId="{79B9D14C-5392-410B-87DA-E14872C0AE45}" type="presOf" srcId="{8E90ED52-0427-4A3D-9DBC-8676929B246B}" destId="{4656A34B-5F06-491A-B79A-AD23612AE6D1}" srcOrd="0" destOrd="0" presId="urn:microsoft.com/office/officeart/2005/8/layout/process4"/>
    <dgm:cxn modelId="{9D7FDE9E-A715-4A14-ABF3-964EB51DEC94}" type="presOf" srcId="{9868D201-B326-4A87-A662-9564F2AAA9DC}" destId="{EF2E515A-5E9F-4364-8B39-E8C5E1AB7570}" srcOrd="0" destOrd="0" presId="urn:microsoft.com/office/officeart/2005/8/layout/process4"/>
    <dgm:cxn modelId="{10E2A282-3AD1-4297-AC19-45E39CD081D8}" srcId="{1973F0E0-A14F-4922-A25E-B63E467D7CB5}" destId="{B5C04762-18E4-4FDF-8AF4-5362E9643EED}" srcOrd="1" destOrd="0" parTransId="{71C96B65-76DE-4B8A-9ED8-08B83B28E4CD}" sibTransId="{1273BCF3-EB53-48B3-A19F-B6750AAC24D7}"/>
    <dgm:cxn modelId="{136149A3-370A-473A-9EC7-CBBFE42C6319}" type="presOf" srcId="{A8DFA722-FDA5-4D2E-82B6-D1822EBF80E0}" destId="{09832FFD-82D1-4424-BA27-8DC716CB532D}" srcOrd="0" destOrd="0" presId="urn:microsoft.com/office/officeart/2005/8/layout/process4"/>
    <dgm:cxn modelId="{CB683998-C57C-4A93-A0DC-047E7369C7BB}" type="presOf" srcId="{24D333DE-9DD9-4DA1-AC38-94F5469D70FC}" destId="{B5FC0058-1B42-4CAB-8652-5D3C96AD6F01}" srcOrd="0" destOrd="0" presId="urn:microsoft.com/office/officeart/2005/8/layout/process4"/>
    <dgm:cxn modelId="{C63DDBB0-6EE8-4542-A3FF-D948D422FD2F}" srcId="{8E90ED52-0427-4A3D-9DBC-8676929B246B}" destId="{E0B78342-0EFE-4677-863A-BDFF468A229B}" srcOrd="0" destOrd="0" parTransId="{8E1AC31E-1884-46D0-8CF9-DAE35D871E5D}" sibTransId="{A96B44DD-1626-4D35-85DA-3AB8C7D754AE}"/>
    <dgm:cxn modelId="{A8EBA4AA-42D0-48BB-9887-5ADFD258F3F1}" srcId="{6CE1C599-7C4A-4C24-84DC-4C3B78CBD810}" destId="{715B20A0-E0B9-4950-90D2-1E5DC482C9FE}" srcOrd="0" destOrd="0" parTransId="{B2755884-FE2A-4CA7-B070-6641BF151C91}" sibTransId="{A75E0D26-EE4C-4B2F-88C9-69F8176BE812}"/>
    <dgm:cxn modelId="{E44381B2-0587-470E-847A-A1CC3C53E15C}" srcId="{715B20A0-E0B9-4950-90D2-1E5DC482C9FE}" destId="{9C072F6D-39B6-4A91-AC3C-D722A2BC3377}" srcOrd="1" destOrd="0" parTransId="{7BF7EB18-7D79-4BB8-A3F3-D23FB1F97F8D}" sibTransId="{E8EAB1B0-8ED5-4C6A-84E2-1B75750F8BE3}"/>
    <dgm:cxn modelId="{A191EB15-397D-429A-ABC1-BBF12BA1F518}" type="presOf" srcId="{E5134C00-8E75-4FA7-B246-0C5F868744EC}" destId="{5A8D301B-1477-49D8-87E2-CB8082DEC113}" srcOrd="1" destOrd="0" presId="urn:microsoft.com/office/officeart/2005/8/layout/process4"/>
    <dgm:cxn modelId="{69E69B6E-3CDE-4CA0-9FB5-256B9FA95D93}" srcId="{E5134C00-8E75-4FA7-B246-0C5F868744EC}" destId="{24D333DE-9DD9-4DA1-AC38-94F5469D70FC}" srcOrd="3" destOrd="0" parTransId="{8EACBB2F-1986-4795-9FAD-F5D1B8DF2E00}" sibTransId="{710E7478-42DF-46D7-90AF-9A49CBE043BC}"/>
    <dgm:cxn modelId="{87C87797-9CF2-4317-A99D-58F3D838E657}" type="presOf" srcId="{DF0C48E7-6EAB-4B4A-9E82-E026E2FDA72F}" destId="{4D83F71D-D516-42DA-B929-DCFBE9E5D917}" srcOrd="0" destOrd="0" presId="urn:microsoft.com/office/officeart/2005/8/layout/process4"/>
    <dgm:cxn modelId="{FAD0E774-E256-4F23-9D26-9BCC1C160E26}" type="presOf" srcId="{E5134C00-8E75-4FA7-B246-0C5F868744EC}" destId="{B59E017A-D505-4FD3-9C2A-8BC19EBFB9EA}" srcOrd="0" destOrd="0" presId="urn:microsoft.com/office/officeart/2005/8/layout/process4"/>
    <dgm:cxn modelId="{8CE0788D-06A4-42E3-8C4A-19CCA5D26C0E}" srcId="{715B20A0-E0B9-4950-90D2-1E5DC482C9FE}" destId="{9868D201-B326-4A87-A662-9564F2AAA9DC}" srcOrd="0" destOrd="0" parTransId="{EDF92607-98C9-4845-A0E1-B1C37A4EE57D}" sibTransId="{76CBB11E-905E-49C8-95C4-BD33D402F02C}"/>
    <dgm:cxn modelId="{B89AF840-A694-4BF1-896E-0A51D3B49BF2}" type="presOf" srcId="{C1AD5049-CDE3-43E4-A50A-4A02325FA03A}" destId="{0323B279-8840-46B8-843B-12B69508EC3D}" srcOrd="0" destOrd="0" presId="urn:microsoft.com/office/officeart/2005/8/layout/process4"/>
    <dgm:cxn modelId="{ADCE30D3-774E-4EAD-B227-51A22160F3F2}" srcId="{715B20A0-E0B9-4950-90D2-1E5DC482C9FE}" destId="{426FB983-52F1-4301-B17A-EDC8B497F9D8}" srcOrd="3" destOrd="0" parTransId="{9B028A13-DF91-45E3-81AD-DFF203D3664C}" sibTransId="{C9327771-58F3-426D-8B0C-5B937F4FE17D}"/>
    <dgm:cxn modelId="{86FBB637-DD94-4A39-B305-C21F869D7E79}" type="presOf" srcId="{6CE1C599-7C4A-4C24-84DC-4C3B78CBD810}" destId="{C2C68EC0-1C5D-4694-AA95-215BA72A4CDA}" srcOrd="0" destOrd="0" presId="urn:microsoft.com/office/officeart/2005/8/layout/process4"/>
    <dgm:cxn modelId="{C17A1529-2657-44AC-93C3-985FB5EA8C11}" srcId="{1973F0E0-A14F-4922-A25E-B63E467D7CB5}" destId="{5A747352-A5E9-4B2F-B1CC-D88E4092E6F2}" srcOrd="3" destOrd="0" parTransId="{247AD3AA-E104-4AEF-83D2-2C17C63ECA83}" sibTransId="{0557DEC7-BD8D-4F11-9A34-3042AF29BC2F}"/>
    <dgm:cxn modelId="{AC486CF9-8A29-4D49-BD79-506602630374}" type="presOf" srcId="{5A747352-A5E9-4B2F-B1CC-D88E4092E6F2}" destId="{448B3AFD-F6DB-4574-8BF6-FCF0A428BDC9}" srcOrd="0" destOrd="0" presId="urn:microsoft.com/office/officeart/2005/8/layout/process4"/>
    <dgm:cxn modelId="{CBB1C3C6-451B-404F-945A-89E19BF12227}" type="presOf" srcId="{6CE57D06-2614-45F5-A417-75693FFF1071}" destId="{92064876-71A9-4BF0-84C3-2D08FF0171FC}" srcOrd="0" destOrd="0" presId="urn:microsoft.com/office/officeart/2005/8/layout/process4"/>
    <dgm:cxn modelId="{9CDB84E8-0231-41FE-B4FE-AFC1DBC1846F}" srcId="{E5134C00-8E75-4FA7-B246-0C5F868744EC}" destId="{A8DFA722-FDA5-4D2E-82B6-D1822EBF80E0}" srcOrd="1" destOrd="0" parTransId="{CF4E7A81-5A0F-4A6C-BF5C-D01477E90BCD}" sibTransId="{A23E7AE5-98C9-40CD-BE7F-7FDB29F42564}"/>
    <dgm:cxn modelId="{16781F7C-0751-4600-A291-C4D105733574}" type="presOf" srcId="{A34595B7-6446-4247-BB4E-5B558E4BE959}" destId="{6F7F4BA8-A94E-47A6-8A9D-D4AAC1B216C7}" srcOrd="0" destOrd="0" presId="urn:microsoft.com/office/officeart/2005/8/layout/process4"/>
    <dgm:cxn modelId="{C8616B81-63AE-4078-BFCB-60E7FD67CA1A}" type="presOf" srcId="{57C9BCCB-3E55-4265-8637-16D38E150195}" destId="{F80FDA2A-7164-48E6-A1AF-C8A08751DF19}" srcOrd="0" destOrd="0" presId="urn:microsoft.com/office/officeart/2005/8/layout/process4"/>
    <dgm:cxn modelId="{A9F00D1B-C328-436C-A24B-81FD23778519}" type="presOf" srcId="{426FB983-52F1-4301-B17A-EDC8B497F9D8}" destId="{9A5BAB2F-E403-497B-A101-26A22584EE0B}" srcOrd="0" destOrd="0" presId="urn:microsoft.com/office/officeart/2005/8/layout/process4"/>
    <dgm:cxn modelId="{9266857B-5E88-4348-9A9F-C6CC998E953F}" srcId="{1973F0E0-A14F-4922-A25E-B63E467D7CB5}" destId="{DF0C48E7-6EAB-4B4A-9E82-E026E2FDA72F}" srcOrd="0" destOrd="0" parTransId="{9DB3D097-996C-4496-96AA-ABA99C301857}" sibTransId="{DB9B5080-4C83-4176-88CD-175B3A673A38}"/>
    <dgm:cxn modelId="{F830E88A-024C-45CB-8F34-C91AA1EBAECF}" srcId="{E5134C00-8E75-4FA7-B246-0C5F868744EC}" destId="{C1AD5049-CDE3-43E4-A50A-4A02325FA03A}" srcOrd="0" destOrd="0" parTransId="{73832F94-464E-499B-8EAF-C071828E3A70}" sibTransId="{25C2C78A-F3D7-4C9B-BF3D-7773C1B59857}"/>
    <dgm:cxn modelId="{372C1F3D-E5D7-45A9-A294-2C49A7AFC7FE}" srcId="{715B20A0-E0B9-4950-90D2-1E5DC482C9FE}" destId="{F5948858-7F26-49FC-978E-2315EEE7D872}" srcOrd="2" destOrd="0" parTransId="{0727A01C-F51C-4A06-925A-737EE840ECA1}" sibTransId="{5BD28DD6-4489-4C88-AB78-347C3C56EA27}"/>
    <dgm:cxn modelId="{20830F34-8846-4377-AC33-5AFF215C3040}" type="presOf" srcId="{9C072F6D-39B6-4A91-AC3C-D722A2BC3377}" destId="{ACF827FD-B5EB-4B0B-BC81-CA269B3C2784}" srcOrd="0" destOrd="0" presId="urn:microsoft.com/office/officeart/2005/8/layout/process4"/>
    <dgm:cxn modelId="{2A9D243A-19F5-4B0B-859A-85B75A163B7B}" type="presOf" srcId="{E0B78342-0EFE-4677-863A-BDFF468A229B}" destId="{09E91043-75AC-433C-810A-FB218BF23150}" srcOrd="0" destOrd="0" presId="urn:microsoft.com/office/officeart/2005/8/layout/process4"/>
    <dgm:cxn modelId="{B2EFD014-DD5E-4A48-9D40-E1661B9A6A02}" type="presOf" srcId="{B5C04762-18E4-4FDF-8AF4-5362E9643EED}" destId="{00C82120-531C-4529-9918-954DB078C66D}" srcOrd="0" destOrd="0" presId="urn:microsoft.com/office/officeart/2005/8/layout/process4"/>
    <dgm:cxn modelId="{693CEB83-C549-43F4-9297-C634ED966D26}" srcId="{1973F0E0-A14F-4922-A25E-B63E467D7CB5}" destId="{6FEF7061-2B78-4E2E-9A18-C74E39DC87DD}" srcOrd="2" destOrd="0" parTransId="{ABEA4B0F-8FED-4192-B048-A93DED9CF155}" sibTransId="{4E2280B0-ECD6-4C49-BA00-6B0945B32601}"/>
    <dgm:cxn modelId="{D06C0759-44BA-473D-83A5-452688DA00FE}" srcId="{6CE1C599-7C4A-4C24-84DC-4C3B78CBD810}" destId="{E5134C00-8E75-4FA7-B246-0C5F868744EC}" srcOrd="2" destOrd="0" parTransId="{05D609B1-1870-4487-850C-BCB3A4B114B4}" sibTransId="{D4098678-E78B-4527-98D6-94EA3F4E4542}"/>
    <dgm:cxn modelId="{C7CFD494-DD3A-4F2C-86FF-A43E80966EF6}" srcId="{6CE1C599-7C4A-4C24-84DC-4C3B78CBD810}" destId="{1973F0E0-A14F-4922-A25E-B63E467D7CB5}" srcOrd="3" destOrd="0" parTransId="{07B091B3-AA7F-4BB2-A7E9-957F1709A553}" sibTransId="{105957D0-B6FF-4E0B-9AD8-B126BBFB1F81}"/>
    <dgm:cxn modelId="{76D7C4D0-B236-438B-843B-9F5F716A13AA}" srcId="{6CE1C599-7C4A-4C24-84DC-4C3B78CBD810}" destId="{8E90ED52-0427-4A3D-9DBC-8676929B246B}" srcOrd="1" destOrd="0" parTransId="{C9FE344E-66AA-45ED-A8AD-4CAF9D13C4BB}" sibTransId="{4A329937-2AF3-4C43-A176-0543A04EE01F}"/>
    <dgm:cxn modelId="{A8F8CDC4-5411-475D-B02C-056C1E622E98}" srcId="{E5134C00-8E75-4FA7-B246-0C5F868744EC}" destId="{57C9BCCB-3E55-4265-8637-16D38E150195}" srcOrd="4" destOrd="0" parTransId="{BF648A7D-B8A7-4EB6-BC37-CDCC0D87ECC5}" sibTransId="{45EA1293-CD24-461C-8E51-7875FCEAC12F}"/>
    <dgm:cxn modelId="{DD46130C-8491-48C4-B685-81EB0C48FBDD}" type="presOf" srcId="{715B20A0-E0B9-4950-90D2-1E5DC482C9FE}" destId="{00316DA1-E057-488F-9C64-5302505000A2}" srcOrd="1" destOrd="0" presId="urn:microsoft.com/office/officeart/2005/8/layout/process4"/>
    <dgm:cxn modelId="{27B60306-036F-41CC-ACAB-8090D8EB8E56}" type="presOf" srcId="{715B20A0-E0B9-4950-90D2-1E5DC482C9FE}" destId="{BBA2FF1B-BD85-4FDE-9496-F64FB50FD623}" srcOrd="0" destOrd="0" presId="urn:microsoft.com/office/officeart/2005/8/layout/process4"/>
    <dgm:cxn modelId="{FA460CE8-B1C2-47AC-9164-AB92E0C3DFCB}" type="presParOf" srcId="{C2C68EC0-1C5D-4694-AA95-215BA72A4CDA}" destId="{C5BAC370-BB9E-4511-9314-B4147A946EAF}" srcOrd="0" destOrd="0" presId="urn:microsoft.com/office/officeart/2005/8/layout/process4"/>
    <dgm:cxn modelId="{A212B72D-DBD3-4723-8CB8-675CCF485D80}" type="presParOf" srcId="{C5BAC370-BB9E-4511-9314-B4147A946EAF}" destId="{C5D3F386-B52D-4E19-B4CE-2037DD4A7FCE}" srcOrd="0" destOrd="0" presId="urn:microsoft.com/office/officeart/2005/8/layout/process4"/>
    <dgm:cxn modelId="{A97D32C4-A4F4-4F20-9B52-E1C7C815E0C3}" type="presParOf" srcId="{C5BAC370-BB9E-4511-9314-B4147A946EAF}" destId="{57DD6BFF-8849-44C9-A234-BEA1DC0C6F3D}" srcOrd="1" destOrd="0" presId="urn:microsoft.com/office/officeart/2005/8/layout/process4"/>
    <dgm:cxn modelId="{E624025D-4C6B-498F-AE3A-3DF5989B1D3F}" type="presParOf" srcId="{C5BAC370-BB9E-4511-9314-B4147A946EAF}" destId="{292BB2C9-2BF1-4246-A215-605F7582E43D}" srcOrd="2" destOrd="0" presId="urn:microsoft.com/office/officeart/2005/8/layout/process4"/>
    <dgm:cxn modelId="{AF4FAE8F-01FE-4F60-B67C-9EBB2A99150C}" type="presParOf" srcId="{292BB2C9-2BF1-4246-A215-605F7582E43D}" destId="{4D83F71D-D516-42DA-B929-DCFBE9E5D917}" srcOrd="0" destOrd="0" presId="urn:microsoft.com/office/officeart/2005/8/layout/process4"/>
    <dgm:cxn modelId="{D655C98C-C1E9-4AFB-95AA-7D9099E3FA08}" type="presParOf" srcId="{292BB2C9-2BF1-4246-A215-605F7582E43D}" destId="{00C82120-531C-4529-9918-954DB078C66D}" srcOrd="1" destOrd="0" presId="urn:microsoft.com/office/officeart/2005/8/layout/process4"/>
    <dgm:cxn modelId="{E1213680-9EC4-4F44-ABA0-F319A1ECF2D5}" type="presParOf" srcId="{292BB2C9-2BF1-4246-A215-605F7582E43D}" destId="{BE58743B-E79A-42F6-A2DE-5A5A2021D6C6}" srcOrd="2" destOrd="0" presId="urn:microsoft.com/office/officeart/2005/8/layout/process4"/>
    <dgm:cxn modelId="{79C82C87-9732-45F0-9FE6-6DA95217EA59}" type="presParOf" srcId="{292BB2C9-2BF1-4246-A215-605F7582E43D}" destId="{448B3AFD-F6DB-4574-8BF6-FCF0A428BDC9}" srcOrd="3" destOrd="0" presId="urn:microsoft.com/office/officeart/2005/8/layout/process4"/>
    <dgm:cxn modelId="{C45F5AA0-DCB4-4241-A28E-E93C3AFBF62B}" type="presParOf" srcId="{C2C68EC0-1C5D-4694-AA95-215BA72A4CDA}" destId="{420A3F39-7C5D-435A-90D4-67A1AA831EB5}" srcOrd="1" destOrd="0" presId="urn:microsoft.com/office/officeart/2005/8/layout/process4"/>
    <dgm:cxn modelId="{E4DE49E9-9B64-4C2B-A255-FF97AB46D416}" type="presParOf" srcId="{C2C68EC0-1C5D-4694-AA95-215BA72A4CDA}" destId="{49529F11-C87A-4E6F-ABEC-40C48DB80875}" srcOrd="2" destOrd="0" presId="urn:microsoft.com/office/officeart/2005/8/layout/process4"/>
    <dgm:cxn modelId="{C91BA39B-3EF4-4BBF-9FFF-5A702BE6C129}" type="presParOf" srcId="{49529F11-C87A-4E6F-ABEC-40C48DB80875}" destId="{B59E017A-D505-4FD3-9C2A-8BC19EBFB9EA}" srcOrd="0" destOrd="0" presId="urn:microsoft.com/office/officeart/2005/8/layout/process4"/>
    <dgm:cxn modelId="{F554B0FB-979F-4DF7-9918-6287B140BD92}" type="presParOf" srcId="{49529F11-C87A-4E6F-ABEC-40C48DB80875}" destId="{5A8D301B-1477-49D8-87E2-CB8082DEC113}" srcOrd="1" destOrd="0" presId="urn:microsoft.com/office/officeart/2005/8/layout/process4"/>
    <dgm:cxn modelId="{3F259CBE-EA5C-4971-903B-CDEF0C7C97FB}" type="presParOf" srcId="{49529F11-C87A-4E6F-ABEC-40C48DB80875}" destId="{B22F5C36-44B2-4D1E-8A6A-BBE2C1DE953C}" srcOrd="2" destOrd="0" presId="urn:microsoft.com/office/officeart/2005/8/layout/process4"/>
    <dgm:cxn modelId="{8AFBDE21-E4A3-476D-A6A7-5D28CFA60156}" type="presParOf" srcId="{B22F5C36-44B2-4D1E-8A6A-BBE2C1DE953C}" destId="{0323B279-8840-46B8-843B-12B69508EC3D}" srcOrd="0" destOrd="0" presId="urn:microsoft.com/office/officeart/2005/8/layout/process4"/>
    <dgm:cxn modelId="{62EB4629-59D0-491A-B21D-6B1F90323825}" type="presParOf" srcId="{B22F5C36-44B2-4D1E-8A6A-BBE2C1DE953C}" destId="{09832FFD-82D1-4424-BA27-8DC716CB532D}" srcOrd="1" destOrd="0" presId="urn:microsoft.com/office/officeart/2005/8/layout/process4"/>
    <dgm:cxn modelId="{B6909791-9E2C-4461-AFD1-6253C3CED840}" type="presParOf" srcId="{B22F5C36-44B2-4D1E-8A6A-BBE2C1DE953C}" destId="{6F7F4BA8-A94E-47A6-8A9D-D4AAC1B216C7}" srcOrd="2" destOrd="0" presId="urn:microsoft.com/office/officeart/2005/8/layout/process4"/>
    <dgm:cxn modelId="{57932A2C-71CC-441F-AABB-F72F462F2451}" type="presParOf" srcId="{B22F5C36-44B2-4D1E-8A6A-BBE2C1DE953C}" destId="{B5FC0058-1B42-4CAB-8652-5D3C96AD6F01}" srcOrd="3" destOrd="0" presId="urn:microsoft.com/office/officeart/2005/8/layout/process4"/>
    <dgm:cxn modelId="{10B3792B-D9C0-48A2-89B5-2C3204D34F89}" type="presParOf" srcId="{B22F5C36-44B2-4D1E-8A6A-BBE2C1DE953C}" destId="{F80FDA2A-7164-48E6-A1AF-C8A08751DF19}" srcOrd="4" destOrd="0" presId="urn:microsoft.com/office/officeart/2005/8/layout/process4"/>
    <dgm:cxn modelId="{1780452C-105D-4F7F-A5E7-E6C1FDE261F3}" type="presParOf" srcId="{C2C68EC0-1C5D-4694-AA95-215BA72A4CDA}" destId="{3EC15689-A8BE-49FA-A617-40670CC86ED8}" srcOrd="3" destOrd="0" presId="urn:microsoft.com/office/officeart/2005/8/layout/process4"/>
    <dgm:cxn modelId="{FC05F5D3-7B4C-4FBA-9107-282961A9B5EC}" type="presParOf" srcId="{C2C68EC0-1C5D-4694-AA95-215BA72A4CDA}" destId="{A03C1559-96F2-4C33-A844-798F3D200D95}" srcOrd="4" destOrd="0" presId="urn:microsoft.com/office/officeart/2005/8/layout/process4"/>
    <dgm:cxn modelId="{3D8953DC-895B-4C84-B66E-A0A8F5605659}" type="presParOf" srcId="{A03C1559-96F2-4C33-A844-798F3D200D95}" destId="{4656A34B-5F06-491A-B79A-AD23612AE6D1}" srcOrd="0" destOrd="0" presId="urn:microsoft.com/office/officeart/2005/8/layout/process4"/>
    <dgm:cxn modelId="{07D5CCE4-3D8B-4742-AA70-E66EECCAA399}" type="presParOf" srcId="{A03C1559-96F2-4C33-A844-798F3D200D95}" destId="{65D8499A-341E-415F-87E2-6237F356DFDC}" srcOrd="1" destOrd="0" presId="urn:microsoft.com/office/officeart/2005/8/layout/process4"/>
    <dgm:cxn modelId="{A893E3FF-1AA1-4B51-8D4D-8047EDDBEDD7}" type="presParOf" srcId="{A03C1559-96F2-4C33-A844-798F3D200D95}" destId="{5B10A928-DDC4-4A28-96C8-4BAE13B52115}" srcOrd="2" destOrd="0" presId="urn:microsoft.com/office/officeart/2005/8/layout/process4"/>
    <dgm:cxn modelId="{B8B7B3DE-14A8-40A5-B1B3-B5A3F237ACE0}" type="presParOf" srcId="{5B10A928-DDC4-4A28-96C8-4BAE13B52115}" destId="{09E91043-75AC-433C-810A-FB218BF23150}" srcOrd="0" destOrd="0" presId="urn:microsoft.com/office/officeart/2005/8/layout/process4"/>
    <dgm:cxn modelId="{EBBC8CDA-3C9E-4510-A38F-A0CAE86EA559}" type="presParOf" srcId="{5B10A928-DDC4-4A28-96C8-4BAE13B52115}" destId="{92064876-71A9-4BF0-84C3-2D08FF0171FC}" srcOrd="1" destOrd="0" presId="urn:microsoft.com/office/officeart/2005/8/layout/process4"/>
    <dgm:cxn modelId="{21075CD8-EB19-4175-8C8B-8FF6D1F25529}" type="presParOf" srcId="{C2C68EC0-1C5D-4694-AA95-215BA72A4CDA}" destId="{987DEDBE-F3A4-4F65-AAA9-4B9DC8896759}" srcOrd="5" destOrd="0" presId="urn:microsoft.com/office/officeart/2005/8/layout/process4"/>
    <dgm:cxn modelId="{D4F22AC0-6011-4F79-B1E2-A8ECDD9577DB}" type="presParOf" srcId="{C2C68EC0-1C5D-4694-AA95-215BA72A4CDA}" destId="{5BF29EEC-96C9-416E-96BE-03437386DC03}" srcOrd="6" destOrd="0" presId="urn:microsoft.com/office/officeart/2005/8/layout/process4"/>
    <dgm:cxn modelId="{B823CD04-39D9-4907-8241-98265422B91A}" type="presParOf" srcId="{5BF29EEC-96C9-416E-96BE-03437386DC03}" destId="{BBA2FF1B-BD85-4FDE-9496-F64FB50FD623}" srcOrd="0" destOrd="0" presId="urn:microsoft.com/office/officeart/2005/8/layout/process4"/>
    <dgm:cxn modelId="{EB5AC2B4-76B3-456B-8CEE-AC5BB2B6DC6F}" type="presParOf" srcId="{5BF29EEC-96C9-416E-96BE-03437386DC03}" destId="{00316DA1-E057-488F-9C64-5302505000A2}" srcOrd="1" destOrd="0" presId="urn:microsoft.com/office/officeart/2005/8/layout/process4"/>
    <dgm:cxn modelId="{6F06D12F-649E-45C8-AB19-A47F192B72FD}" type="presParOf" srcId="{5BF29EEC-96C9-416E-96BE-03437386DC03}" destId="{FEAF7778-AE2C-4638-8BAD-EF0CBCD65598}" srcOrd="2" destOrd="0" presId="urn:microsoft.com/office/officeart/2005/8/layout/process4"/>
    <dgm:cxn modelId="{B2B9903D-4F7F-404A-81DF-152A8BDB7D27}" type="presParOf" srcId="{FEAF7778-AE2C-4638-8BAD-EF0CBCD65598}" destId="{EF2E515A-5E9F-4364-8B39-E8C5E1AB7570}" srcOrd="0" destOrd="0" presId="urn:microsoft.com/office/officeart/2005/8/layout/process4"/>
    <dgm:cxn modelId="{1790BEA7-82F9-4AFE-A8AD-9F42D0B6C1F8}" type="presParOf" srcId="{FEAF7778-AE2C-4638-8BAD-EF0CBCD65598}" destId="{ACF827FD-B5EB-4B0B-BC81-CA269B3C2784}" srcOrd="1" destOrd="0" presId="urn:microsoft.com/office/officeart/2005/8/layout/process4"/>
    <dgm:cxn modelId="{FBBE8323-6947-4CC2-BD17-7A6663986C40}" type="presParOf" srcId="{FEAF7778-AE2C-4638-8BAD-EF0CBCD65598}" destId="{E880F3E8-49B0-4EB0-9AA3-F29E9264891D}" srcOrd="2" destOrd="0" presId="urn:microsoft.com/office/officeart/2005/8/layout/process4"/>
    <dgm:cxn modelId="{EA6AB6C6-70C7-4B58-B4B6-6ADB08883ACC}" type="presParOf" srcId="{FEAF7778-AE2C-4638-8BAD-EF0CBCD65598}" destId="{9A5BAB2F-E403-497B-A101-26A22584EE0B}" srcOrd="3"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48D7384-73EF-4AF8-875C-1D4B3C78B1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F7AF62D-3F25-4E53-B58E-006127370A44}">
      <dgm:prSet/>
      <dgm:spPr/>
      <dgm:t>
        <a:bodyPr/>
        <a:lstStyle/>
        <a:p>
          <a:pPr rtl="0"/>
          <a:r>
            <a:rPr lang="en-US" smtClean="0"/>
            <a:t>Why do you think there has not been greater participation in the SAVEGREEN Direct Install program?</a:t>
          </a:r>
          <a:endParaRPr lang="en-US"/>
        </a:p>
      </dgm:t>
    </dgm:pt>
    <dgm:pt modelId="{E1E3EE1E-4D72-41FC-BD8C-340758868724}" type="parTrans" cxnId="{B7BD798C-1462-418A-88A4-A504F7F87A5E}">
      <dgm:prSet/>
      <dgm:spPr/>
      <dgm:t>
        <a:bodyPr/>
        <a:lstStyle/>
        <a:p>
          <a:endParaRPr lang="en-US"/>
        </a:p>
      </dgm:t>
    </dgm:pt>
    <dgm:pt modelId="{7C2434EF-266A-429B-8676-9DDDB4622CF1}" type="sibTrans" cxnId="{B7BD798C-1462-418A-88A4-A504F7F87A5E}">
      <dgm:prSet/>
      <dgm:spPr/>
      <dgm:t>
        <a:bodyPr/>
        <a:lstStyle/>
        <a:p>
          <a:endParaRPr lang="en-US"/>
        </a:p>
      </dgm:t>
    </dgm:pt>
    <dgm:pt modelId="{7429511A-B3C1-4BA0-A48F-EF6EBBAC893E}">
      <dgm:prSet/>
      <dgm:spPr/>
      <dgm:t>
        <a:bodyPr/>
        <a:lstStyle/>
        <a:p>
          <a:pPr rtl="0"/>
          <a:r>
            <a:rPr lang="en-US" smtClean="0"/>
            <a:t>Lack of awareness</a:t>
          </a:r>
          <a:endParaRPr lang="en-US"/>
        </a:p>
      </dgm:t>
    </dgm:pt>
    <dgm:pt modelId="{328D2772-C39B-465C-BDF8-05552ED68057}" type="parTrans" cxnId="{7375CD64-BD82-46B7-B1E8-A3DDE2502DC9}">
      <dgm:prSet/>
      <dgm:spPr/>
      <dgm:t>
        <a:bodyPr/>
        <a:lstStyle/>
        <a:p>
          <a:endParaRPr lang="en-US"/>
        </a:p>
      </dgm:t>
    </dgm:pt>
    <dgm:pt modelId="{3B40DE70-DE30-4033-B397-A5169897FC62}" type="sibTrans" cxnId="{7375CD64-BD82-46B7-B1E8-A3DDE2502DC9}">
      <dgm:prSet/>
      <dgm:spPr/>
      <dgm:t>
        <a:bodyPr/>
        <a:lstStyle/>
        <a:p>
          <a:endParaRPr lang="en-US"/>
        </a:p>
      </dgm:t>
    </dgm:pt>
    <dgm:pt modelId="{BDD3A1E4-F560-4DAA-86DA-31A3740351D9}">
      <dgm:prSet/>
      <dgm:spPr/>
      <dgm:t>
        <a:bodyPr/>
        <a:lstStyle/>
        <a:p>
          <a:pPr rtl="0"/>
          <a:r>
            <a:rPr lang="en-US" smtClean="0"/>
            <a:t>Difficult to understand offering</a:t>
          </a:r>
          <a:endParaRPr lang="en-US"/>
        </a:p>
      </dgm:t>
    </dgm:pt>
    <dgm:pt modelId="{550310F1-F52C-4BC9-8EFF-6ADBCFF89461}" type="parTrans" cxnId="{BA6B3103-DFB2-4341-903F-F5B2D4603E10}">
      <dgm:prSet/>
      <dgm:spPr/>
      <dgm:t>
        <a:bodyPr/>
        <a:lstStyle/>
        <a:p>
          <a:endParaRPr lang="en-US"/>
        </a:p>
      </dgm:t>
    </dgm:pt>
    <dgm:pt modelId="{C2BF9360-0B0D-4B48-A0FE-BC52BDA35865}" type="sibTrans" cxnId="{BA6B3103-DFB2-4341-903F-F5B2D4603E10}">
      <dgm:prSet/>
      <dgm:spPr/>
      <dgm:t>
        <a:bodyPr/>
        <a:lstStyle/>
        <a:p>
          <a:endParaRPr lang="en-US"/>
        </a:p>
      </dgm:t>
    </dgm:pt>
    <dgm:pt modelId="{B43218FE-A877-4E81-957D-1A21B8641F9E}" type="pres">
      <dgm:prSet presAssocID="{C48D7384-73EF-4AF8-875C-1D4B3C78B125}" presName="linear" presStyleCnt="0">
        <dgm:presLayoutVars>
          <dgm:animLvl val="lvl"/>
          <dgm:resizeHandles val="exact"/>
        </dgm:presLayoutVars>
      </dgm:prSet>
      <dgm:spPr/>
      <dgm:t>
        <a:bodyPr/>
        <a:lstStyle/>
        <a:p>
          <a:endParaRPr lang="en-US"/>
        </a:p>
      </dgm:t>
    </dgm:pt>
    <dgm:pt modelId="{F928C4B0-7C32-4799-A078-89CAC215D872}" type="pres">
      <dgm:prSet presAssocID="{8F7AF62D-3F25-4E53-B58E-006127370A44}" presName="parentText" presStyleLbl="node1" presStyleIdx="0" presStyleCnt="1">
        <dgm:presLayoutVars>
          <dgm:chMax val="0"/>
          <dgm:bulletEnabled val="1"/>
        </dgm:presLayoutVars>
      </dgm:prSet>
      <dgm:spPr/>
      <dgm:t>
        <a:bodyPr/>
        <a:lstStyle/>
        <a:p>
          <a:endParaRPr lang="en-US"/>
        </a:p>
      </dgm:t>
    </dgm:pt>
    <dgm:pt modelId="{7FF80461-CED7-4856-8761-BF31CDD006CF}" type="pres">
      <dgm:prSet presAssocID="{8F7AF62D-3F25-4E53-B58E-006127370A44}" presName="childText" presStyleLbl="revTx" presStyleIdx="0" presStyleCnt="1">
        <dgm:presLayoutVars>
          <dgm:bulletEnabled val="1"/>
        </dgm:presLayoutVars>
      </dgm:prSet>
      <dgm:spPr/>
      <dgm:t>
        <a:bodyPr/>
        <a:lstStyle/>
        <a:p>
          <a:endParaRPr lang="en-US"/>
        </a:p>
      </dgm:t>
    </dgm:pt>
  </dgm:ptLst>
  <dgm:cxnLst>
    <dgm:cxn modelId="{B185DD50-5092-4C64-BF06-705E2220BC7E}" type="presOf" srcId="{7429511A-B3C1-4BA0-A48F-EF6EBBAC893E}" destId="{7FF80461-CED7-4856-8761-BF31CDD006CF}" srcOrd="0" destOrd="0" presId="urn:microsoft.com/office/officeart/2005/8/layout/vList2"/>
    <dgm:cxn modelId="{5A97E151-9456-4F61-811B-642AE5093B52}" type="presOf" srcId="{8F7AF62D-3F25-4E53-B58E-006127370A44}" destId="{F928C4B0-7C32-4799-A078-89CAC215D872}" srcOrd="0" destOrd="0" presId="urn:microsoft.com/office/officeart/2005/8/layout/vList2"/>
    <dgm:cxn modelId="{64AC6228-8B60-4657-BB98-3C3A76CD8603}" type="presOf" srcId="{BDD3A1E4-F560-4DAA-86DA-31A3740351D9}" destId="{7FF80461-CED7-4856-8761-BF31CDD006CF}" srcOrd="0" destOrd="1" presId="urn:microsoft.com/office/officeart/2005/8/layout/vList2"/>
    <dgm:cxn modelId="{B7BD798C-1462-418A-88A4-A504F7F87A5E}" srcId="{C48D7384-73EF-4AF8-875C-1D4B3C78B125}" destId="{8F7AF62D-3F25-4E53-B58E-006127370A44}" srcOrd="0" destOrd="0" parTransId="{E1E3EE1E-4D72-41FC-BD8C-340758868724}" sibTransId="{7C2434EF-266A-429B-8676-9DDDB4622CF1}"/>
    <dgm:cxn modelId="{7375CD64-BD82-46B7-B1E8-A3DDE2502DC9}" srcId="{8F7AF62D-3F25-4E53-B58E-006127370A44}" destId="{7429511A-B3C1-4BA0-A48F-EF6EBBAC893E}" srcOrd="0" destOrd="0" parTransId="{328D2772-C39B-465C-BDF8-05552ED68057}" sibTransId="{3B40DE70-DE30-4033-B397-A5169897FC62}"/>
    <dgm:cxn modelId="{BA6B3103-DFB2-4341-903F-F5B2D4603E10}" srcId="{8F7AF62D-3F25-4E53-B58E-006127370A44}" destId="{BDD3A1E4-F560-4DAA-86DA-31A3740351D9}" srcOrd="1" destOrd="0" parTransId="{550310F1-F52C-4BC9-8EFF-6ADBCFF89461}" sibTransId="{C2BF9360-0B0D-4B48-A0FE-BC52BDA35865}"/>
    <dgm:cxn modelId="{3E54CC0A-9907-4E01-8A86-E800338C507B}" type="presOf" srcId="{C48D7384-73EF-4AF8-875C-1D4B3C78B125}" destId="{B43218FE-A877-4E81-957D-1A21B8641F9E}" srcOrd="0" destOrd="0" presId="urn:microsoft.com/office/officeart/2005/8/layout/vList2"/>
    <dgm:cxn modelId="{2F9D080C-7831-46E1-9605-ED6FD0BE4F47}" type="presParOf" srcId="{B43218FE-A877-4E81-957D-1A21B8641F9E}" destId="{F928C4B0-7C32-4799-A078-89CAC215D872}" srcOrd="0" destOrd="0" presId="urn:microsoft.com/office/officeart/2005/8/layout/vList2"/>
    <dgm:cxn modelId="{7F532DC2-1880-4E91-9909-521913664CA1}" type="presParOf" srcId="{B43218FE-A877-4E81-957D-1A21B8641F9E}" destId="{7FF80461-CED7-4856-8761-BF31CDD006CF}"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D898266-E191-4E55-9EE0-BD4A14D5A8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227B18A-5809-434B-B431-3DF71921EDF0}">
      <dgm:prSet/>
      <dgm:spPr/>
      <dgm:t>
        <a:bodyPr/>
        <a:lstStyle/>
        <a:p>
          <a:pPr rtl="0"/>
          <a:r>
            <a:rPr lang="en-US" dirty="0" smtClean="0"/>
            <a:t>1 of 2 C&amp;I Contractors Noted Barrier</a:t>
          </a:r>
          <a:endParaRPr lang="en-US" dirty="0"/>
        </a:p>
      </dgm:t>
    </dgm:pt>
    <dgm:pt modelId="{A1DBE119-DDFC-475D-A5EB-3E2BD3A7AC9B}" type="parTrans" cxnId="{59545865-FC83-4F0A-B975-BE2979274010}">
      <dgm:prSet/>
      <dgm:spPr/>
      <dgm:t>
        <a:bodyPr/>
        <a:lstStyle/>
        <a:p>
          <a:endParaRPr lang="en-US"/>
        </a:p>
      </dgm:t>
    </dgm:pt>
    <dgm:pt modelId="{ED0446E3-5206-427A-84B6-508CC35C90E6}" type="sibTrans" cxnId="{59545865-FC83-4F0A-B975-BE2979274010}">
      <dgm:prSet/>
      <dgm:spPr/>
      <dgm:t>
        <a:bodyPr/>
        <a:lstStyle/>
        <a:p>
          <a:endParaRPr lang="en-US"/>
        </a:p>
      </dgm:t>
    </dgm:pt>
    <dgm:pt modelId="{A7EBEFA4-FD1B-4111-9894-3164262D0BF4}">
      <dgm:prSet/>
      <dgm:spPr/>
      <dgm:t>
        <a:bodyPr/>
        <a:lstStyle/>
        <a:p>
          <a:pPr rtl="0"/>
          <a:r>
            <a:rPr lang="en-US" dirty="0" smtClean="0"/>
            <a:t>OBRP credit requirements</a:t>
          </a:r>
          <a:endParaRPr lang="en-US" dirty="0"/>
        </a:p>
      </dgm:t>
    </dgm:pt>
    <dgm:pt modelId="{FC2EA526-4794-4012-8C40-3F7D5265424E}" type="parTrans" cxnId="{565366AB-8B0C-4D47-9268-A541B164E216}">
      <dgm:prSet/>
      <dgm:spPr/>
      <dgm:t>
        <a:bodyPr/>
        <a:lstStyle/>
        <a:p>
          <a:endParaRPr lang="en-US"/>
        </a:p>
      </dgm:t>
    </dgm:pt>
    <dgm:pt modelId="{2334FDBC-8706-438D-80D5-56133C58226C}" type="sibTrans" cxnId="{565366AB-8B0C-4D47-9268-A541B164E216}">
      <dgm:prSet/>
      <dgm:spPr/>
      <dgm:t>
        <a:bodyPr/>
        <a:lstStyle/>
        <a:p>
          <a:endParaRPr lang="en-US"/>
        </a:p>
      </dgm:t>
    </dgm:pt>
    <dgm:pt modelId="{B4EE5C0D-FE10-4BB4-AFAF-EDD383120DBD}">
      <dgm:prSet/>
      <dgm:spPr/>
      <dgm:t>
        <a:bodyPr/>
        <a:lstStyle/>
        <a:p>
          <a:pPr rtl="0"/>
          <a:r>
            <a:rPr lang="en-US" dirty="0" smtClean="0"/>
            <a:t>4 of 8 Residential Contractors Noted 1 or More Barriers</a:t>
          </a:r>
          <a:endParaRPr lang="en-US" dirty="0"/>
        </a:p>
      </dgm:t>
    </dgm:pt>
    <dgm:pt modelId="{12166B6D-8EE6-44EC-8F7C-AAE3923880D6}" type="parTrans" cxnId="{2F2A1258-9DBF-4079-B84A-7F5CEFD6B298}">
      <dgm:prSet/>
      <dgm:spPr/>
      <dgm:t>
        <a:bodyPr/>
        <a:lstStyle/>
        <a:p>
          <a:endParaRPr lang="en-US"/>
        </a:p>
      </dgm:t>
    </dgm:pt>
    <dgm:pt modelId="{386A9341-FE79-4F4C-BF20-7134B7042F0B}" type="sibTrans" cxnId="{2F2A1258-9DBF-4079-B84A-7F5CEFD6B298}">
      <dgm:prSet/>
      <dgm:spPr/>
      <dgm:t>
        <a:bodyPr/>
        <a:lstStyle/>
        <a:p>
          <a:endParaRPr lang="en-US"/>
        </a:p>
      </dgm:t>
    </dgm:pt>
    <dgm:pt modelId="{88FDFE69-2B90-4A35-8163-3AB141A82243}">
      <dgm:prSet/>
      <dgm:spPr/>
      <dgm:t>
        <a:bodyPr/>
        <a:lstStyle/>
        <a:p>
          <a:pPr rtl="0"/>
          <a:r>
            <a:rPr lang="en-US" dirty="0" smtClean="0"/>
            <a:t>Scheduling difficulty</a:t>
          </a:r>
          <a:endParaRPr lang="en-US" dirty="0"/>
        </a:p>
      </dgm:t>
    </dgm:pt>
    <dgm:pt modelId="{F75DDFEE-98E0-4B57-8999-39FAC6830504}" type="parTrans" cxnId="{5413DE57-9BD4-4E54-BCFE-DA8900593377}">
      <dgm:prSet/>
      <dgm:spPr/>
      <dgm:t>
        <a:bodyPr/>
        <a:lstStyle/>
        <a:p>
          <a:endParaRPr lang="en-US"/>
        </a:p>
      </dgm:t>
    </dgm:pt>
    <dgm:pt modelId="{B1C36D5B-2DC0-4A45-B63C-8B1FFFC2BD63}" type="sibTrans" cxnId="{5413DE57-9BD4-4E54-BCFE-DA8900593377}">
      <dgm:prSet/>
      <dgm:spPr/>
      <dgm:t>
        <a:bodyPr/>
        <a:lstStyle/>
        <a:p>
          <a:endParaRPr lang="en-US"/>
        </a:p>
      </dgm:t>
    </dgm:pt>
    <dgm:pt modelId="{1DFEC103-5F53-4CE2-AA76-3374337715FD}">
      <dgm:prSet/>
      <dgm:spPr/>
      <dgm:t>
        <a:bodyPr/>
        <a:lstStyle/>
        <a:p>
          <a:pPr rtl="0"/>
          <a:r>
            <a:rPr lang="en-US" dirty="0" smtClean="0"/>
            <a:t>Customers unwilling to replace hot water heater</a:t>
          </a:r>
          <a:endParaRPr lang="en-US" dirty="0"/>
        </a:p>
      </dgm:t>
    </dgm:pt>
    <dgm:pt modelId="{F6CA0C29-21F6-401C-B9A9-837448D31CA4}" type="parTrans" cxnId="{B413A578-104E-42E5-B961-043551335BCD}">
      <dgm:prSet/>
      <dgm:spPr/>
      <dgm:t>
        <a:bodyPr/>
        <a:lstStyle/>
        <a:p>
          <a:endParaRPr lang="en-US"/>
        </a:p>
      </dgm:t>
    </dgm:pt>
    <dgm:pt modelId="{CF985C6A-0F55-4379-B7C9-2932E7F58285}" type="sibTrans" cxnId="{B413A578-104E-42E5-B961-043551335BCD}">
      <dgm:prSet/>
      <dgm:spPr/>
      <dgm:t>
        <a:bodyPr/>
        <a:lstStyle/>
        <a:p>
          <a:endParaRPr lang="en-US"/>
        </a:p>
      </dgm:t>
    </dgm:pt>
    <dgm:pt modelId="{FC2073BE-49A3-4D55-9E5D-C7EACCA999FD}">
      <dgm:prSet/>
      <dgm:spPr/>
      <dgm:t>
        <a:bodyPr/>
        <a:lstStyle/>
        <a:p>
          <a:pPr rtl="0"/>
          <a:r>
            <a:rPr lang="en-US" dirty="0" smtClean="0"/>
            <a:t>OBRP credit requirement (3 contractors)</a:t>
          </a:r>
          <a:endParaRPr lang="en-US" dirty="0"/>
        </a:p>
      </dgm:t>
    </dgm:pt>
    <dgm:pt modelId="{22AD5561-396E-433B-A5A6-F90A3FEF6BFF}" type="parTrans" cxnId="{DB422C11-E3DA-45BE-B2C7-7A059776D92F}">
      <dgm:prSet/>
      <dgm:spPr/>
      <dgm:t>
        <a:bodyPr/>
        <a:lstStyle/>
        <a:p>
          <a:endParaRPr lang="en-US"/>
        </a:p>
      </dgm:t>
    </dgm:pt>
    <dgm:pt modelId="{4D77FC49-1708-414B-8E40-2CC618E210FD}" type="sibTrans" cxnId="{DB422C11-E3DA-45BE-B2C7-7A059776D92F}">
      <dgm:prSet/>
      <dgm:spPr/>
      <dgm:t>
        <a:bodyPr/>
        <a:lstStyle/>
        <a:p>
          <a:endParaRPr lang="en-US"/>
        </a:p>
      </dgm:t>
    </dgm:pt>
    <dgm:pt modelId="{B6D56AE3-D3E1-4B33-A48F-114A442278AE}">
      <dgm:prSet/>
      <dgm:spPr/>
      <dgm:t>
        <a:bodyPr/>
        <a:lstStyle/>
        <a:p>
          <a:pPr rtl="0"/>
          <a:r>
            <a:rPr lang="en-US" dirty="0" smtClean="0"/>
            <a:t>Equipment efficiency requirements</a:t>
          </a:r>
          <a:endParaRPr lang="en-US" dirty="0"/>
        </a:p>
      </dgm:t>
    </dgm:pt>
    <dgm:pt modelId="{2B030B8D-10E9-48EB-B216-5D8E704588B0}" type="parTrans" cxnId="{6B52D5C7-F87E-4BA8-B770-A8FDC971F3F2}">
      <dgm:prSet/>
      <dgm:spPr/>
      <dgm:t>
        <a:bodyPr/>
        <a:lstStyle/>
        <a:p>
          <a:endParaRPr lang="en-US"/>
        </a:p>
      </dgm:t>
    </dgm:pt>
    <dgm:pt modelId="{DA6522B0-53D4-456E-91F3-A671166D76D4}" type="sibTrans" cxnId="{6B52D5C7-F87E-4BA8-B770-A8FDC971F3F2}">
      <dgm:prSet/>
      <dgm:spPr/>
      <dgm:t>
        <a:bodyPr/>
        <a:lstStyle/>
        <a:p>
          <a:endParaRPr lang="en-US"/>
        </a:p>
      </dgm:t>
    </dgm:pt>
    <dgm:pt modelId="{F42B1C15-8ACD-4DBB-AF29-05BCC28D1C69}">
      <dgm:prSet/>
      <dgm:spPr/>
      <dgm:t>
        <a:bodyPr/>
        <a:lstStyle/>
        <a:p>
          <a:pPr rtl="0"/>
          <a:r>
            <a:rPr lang="en-US" dirty="0" smtClean="0"/>
            <a:t>Attic clutter</a:t>
          </a:r>
          <a:endParaRPr lang="en-US" dirty="0"/>
        </a:p>
      </dgm:t>
    </dgm:pt>
    <dgm:pt modelId="{87423A13-1146-469B-B4FF-4C2B8685095E}" type="parTrans" cxnId="{B4A7A53C-B004-4AE4-824E-E9CF280F1383}">
      <dgm:prSet/>
      <dgm:spPr/>
      <dgm:t>
        <a:bodyPr/>
        <a:lstStyle/>
        <a:p>
          <a:endParaRPr lang="en-US"/>
        </a:p>
      </dgm:t>
    </dgm:pt>
    <dgm:pt modelId="{21B5AA42-BC93-4858-814F-DBEE91E3F13B}" type="sibTrans" cxnId="{B4A7A53C-B004-4AE4-824E-E9CF280F1383}">
      <dgm:prSet/>
      <dgm:spPr/>
      <dgm:t>
        <a:bodyPr/>
        <a:lstStyle/>
        <a:p>
          <a:endParaRPr lang="en-US"/>
        </a:p>
      </dgm:t>
    </dgm:pt>
    <dgm:pt modelId="{D5B2CA4C-EF32-47C6-BB4F-DD36AC9C0840}" type="pres">
      <dgm:prSet presAssocID="{5D898266-E191-4E55-9EE0-BD4A14D5A884}" presName="linear" presStyleCnt="0">
        <dgm:presLayoutVars>
          <dgm:animLvl val="lvl"/>
          <dgm:resizeHandles val="exact"/>
        </dgm:presLayoutVars>
      </dgm:prSet>
      <dgm:spPr/>
      <dgm:t>
        <a:bodyPr/>
        <a:lstStyle/>
        <a:p>
          <a:endParaRPr lang="en-US"/>
        </a:p>
      </dgm:t>
    </dgm:pt>
    <dgm:pt modelId="{4B8768D1-4B7A-463E-803E-2F6D2396BDA2}" type="pres">
      <dgm:prSet presAssocID="{B4EE5C0D-FE10-4BB4-AFAF-EDD383120DBD}" presName="parentText" presStyleLbl="node1" presStyleIdx="0" presStyleCnt="2">
        <dgm:presLayoutVars>
          <dgm:chMax val="0"/>
          <dgm:bulletEnabled val="1"/>
        </dgm:presLayoutVars>
      </dgm:prSet>
      <dgm:spPr/>
      <dgm:t>
        <a:bodyPr/>
        <a:lstStyle/>
        <a:p>
          <a:endParaRPr lang="en-US"/>
        </a:p>
      </dgm:t>
    </dgm:pt>
    <dgm:pt modelId="{4578907C-74B1-45D3-ABD1-3506869D8192}" type="pres">
      <dgm:prSet presAssocID="{B4EE5C0D-FE10-4BB4-AFAF-EDD383120DBD}" presName="childText" presStyleLbl="revTx" presStyleIdx="0" presStyleCnt="2">
        <dgm:presLayoutVars>
          <dgm:bulletEnabled val="1"/>
        </dgm:presLayoutVars>
      </dgm:prSet>
      <dgm:spPr/>
      <dgm:t>
        <a:bodyPr/>
        <a:lstStyle/>
        <a:p>
          <a:endParaRPr lang="en-US"/>
        </a:p>
      </dgm:t>
    </dgm:pt>
    <dgm:pt modelId="{89BF63D8-2F3E-4385-B20A-79BE53A24B14}" type="pres">
      <dgm:prSet presAssocID="{B227B18A-5809-434B-B431-3DF71921EDF0}" presName="parentText" presStyleLbl="node1" presStyleIdx="1" presStyleCnt="2">
        <dgm:presLayoutVars>
          <dgm:chMax val="0"/>
          <dgm:bulletEnabled val="1"/>
        </dgm:presLayoutVars>
      </dgm:prSet>
      <dgm:spPr/>
      <dgm:t>
        <a:bodyPr/>
        <a:lstStyle/>
        <a:p>
          <a:endParaRPr lang="en-US"/>
        </a:p>
      </dgm:t>
    </dgm:pt>
    <dgm:pt modelId="{72B38DA2-2F5F-4A19-8E1D-A893BA2A7AB1}" type="pres">
      <dgm:prSet presAssocID="{B227B18A-5809-434B-B431-3DF71921EDF0}" presName="childText" presStyleLbl="revTx" presStyleIdx="1" presStyleCnt="2">
        <dgm:presLayoutVars>
          <dgm:bulletEnabled val="1"/>
        </dgm:presLayoutVars>
      </dgm:prSet>
      <dgm:spPr/>
      <dgm:t>
        <a:bodyPr/>
        <a:lstStyle/>
        <a:p>
          <a:endParaRPr lang="en-US"/>
        </a:p>
      </dgm:t>
    </dgm:pt>
  </dgm:ptLst>
  <dgm:cxnLst>
    <dgm:cxn modelId="{5413DE57-9BD4-4E54-BCFE-DA8900593377}" srcId="{B4EE5C0D-FE10-4BB4-AFAF-EDD383120DBD}" destId="{88FDFE69-2B90-4A35-8163-3AB141A82243}" srcOrd="4" destOrd="0" parTransId="{F75DDFEE-98E0-4B57-8999-39FAC6830504}" sibTransId="{B1C36D5B-2DC0-4A45-B63C-8B1FFFC2BD63}"/>
    <dgm:cxn modelId="{D97FCCB1-BFCC-4A50-873C-76D4E252DA0E}" type="presOf" srcId="{B4EE5C0D-FE10-4BB4-AFAF-EDD383120DBD}" destId="{4B8768D1-4B7A-463E-803E-2F6D2396BDA2}" srcOrd="0" destOrd="0" presId="urn:microsoft.com/office/officeart/2005/8/layout/vList2"/>
    <dgm:cxn modelId="{AE60A469-1E0A-4C5C-A34C-3C75DAF0D519}" type="presOf" srcId="{FC2073BE-49A3-4D55-9E5D-C7EACCA999FD}" destId="{4578907C-74B1-45D3-ABD1-3506869D8192}" srcOrd="0" destOrd="0" presId="urn:microsoft.com/office/officeart/2005/8/layout/vList2"/>
    <dgm:cxn modelId="{59545865-FC83-4F0A-B975-BE2979274010}" srcId="{5D898266-E191-4E55-9EE0-BD4A14D5A884}" destId="{B227B18A-5809-434B-B431-3DF71921EDF0}" srcOrd="1" destOrd="0" parTransId="{A1DBE119-DDFC-475D-A5EB-3E2BD3A7AC9B}" sibTransId="{ED0446E3-5206-427A-84B6-508CC35C90E6}"/>
    <dgm:cxn modelId="{565366AB-8B0C-4D47-9268-A541B164E216}" srcId="{B227B18A-5809-434B-B431-3DF71921EDF0}" destId="{A7EBEFA4-FD1B-4111-9894-3164262D0BF4}" srcOrd="0" destOrd="0" parTransId="{FC2EA526-4794-4012-8C40-3F7D5265424E}" sibTransId="{2334FDBC-8706-438D-80D5-56133C58226C}"/>
    <dgm:cxn modelId="{41F44AC5-F707-498F-8631-13B3E5AD6A6C}" type="presOf" srcId="{88FDFE69-2B90-4A35-8163-3AB141A82243}" destId="{4578907C-74B1-45D3-ABD1-3506869D8192}" srcOrd="0" destOrd="4" presId="urn:microsoft.com/office/officeart/2005/8/layout/vList2"/>
    <dgm:cxn modelId="{B413A578-104E-42E5-B961-043551335BCD}" srcId="{B4EE5C0D-FE10-4BB4-AFAF-EDD383120DBD}" destId="{1DFEC103-5F53-4CE2-AA76-3374337715FD}" srcOrd="1" destOrd="0" parTransId="{F6CA0C29-21F6-401C-B9A9-837448D31CA4}" sibTransId="{CF985C6A-0F55-4379-B7C9-2932E7F58285}"/>
    <dgm:cxn modelId="{832C2890-E7EE-4CE1-9F65-7430BBD08A3B}" type="presOf" srcId="{1DFEC103-5F53-4CE2-AA76-3374337715FD}" destId="{4578907C-74B1-45D3-ABD1-3506869D8192}" srcOrd="0" destOrd="1" presId="urn:microsoft.com/office/officeart/2005/8/layout/vList2"/>
    <dgm:cxn modelId="{57E7AEB5-848E-4336-A301-4EADA0B374E6}" type="presOf" srcId="{F42B1C15-8ACD-4DBB-AF29-05BCC28D1C69}" destId="{4578907C-74B1-45D3-ABD1-3506869D8192}" srcOrd="0" destOrd="3" presId="urn:microsoft.com/office/officeart/2005/8/layout/vList2"/>
    <dgm:cxn modelId="{437C2ADD-D1F1-46AA-9E54-59220A77B8E8}" type="presOf" srcId="{B227B18A-5809-434B-B431-3DF71921EDF0}" destId="{89BF63D8-2F3E-4385-B20A-79BE53A24B14}" srcOrd="0" destOrd="0" presId="urn:microsoft.com/office/officeart/2005/8/layout/vList2"/>
    <dgm:cxn modelId="{2F2A1258-9DBF-4079-B84A-7F5CEFD6B298}" srcId="{5D898266-E191-4E55-9EE0-BD4A14D5A884}" destId="{B4EE5C0D-FE10-4BB4-AFAF-EDD383120DBD}" srcOrd="0" destOrd="0" parTransId="{12166B6D-8EE6-44EC-8F7C-AAE3923880D6}" sibTransId="{386A9341-FE79-4F4C-BF20-7134B7042F0B}"/>
    <dgm:cxn modelId="{6B52D5C7-F87E-4BA8-B770-A8FDC971F3F2}" srcId="{B4EE5C0D-FE10-4BB4-AFAF-EDD383120DBD}" destId="{B6D56AE3-D3E1-4B33-A48F-114A442278AE}" srcOrd="2" destOrd="0" parTransId="{2B030B8D-10E9-48EB-B216-5D8E704588B0}" sibTransId="{DA6522B0-53D4-456E-91F3-A671166D76D4}"/>
    <dgm:cxn modelId="{0BB50263-D4F5-4474-9C09-D5A14653976A}" type="presOf" srcId="{5D898266-E191-4E55-9EE0-BD4A14D5A884}" destId="{D5B2CA4C-EF32-47C6-BB4F-DD36AC9C0840}" srcOrd="0" destOrd="0" presId="urn:microsoft.com/office/officeart/2005/8/layout/vList2"/>
    <dgm:cxn modelId="{B4A7A53C-B004-4AE4-824E-E9CF280F1383}" srcId="{B4EE5C0D-FE10-4BB4-AFAF-EDD383120DBD}" destId="{F42B1C15-8ACD-4DBB-AF29-05BCC28D1C69}" srcOrd="3" destOrd="0" parTransId="{87423A13-1146-469B-B4FF-4C2B8685095E}" sibTransId="{21B5AA42-BC93-4858-814F-DBEE91E3F13B}"/>
    <dgm:cxn modelId="{DEBF1FB7-0CFA-4C8B-B1FA-FC798FF8D88F}" type="presOf" srcId="{B6D56AE3-D3E1-4B33-A48F-114A442278AE}" destId="{4578907C-74B1-45D3-ABD1-3506869D8192}" srcOrd="0" destOrd="2" presId="urn:microsoft.com/office/officeart/2005/8/layout/vList2"/>
    <dgm:cxn modelId="{13E646BD-8FD1-4D4F-AB8B-BA2BCAF01C6F}" type="presOf" srcId="{A7EBEFA4-FD1B-4111-9894-3164262D0BF4}" destId="{72B38DA2-2F5F-4A19-8E1D-A893BA2A7AB1}" srcOrd="0" destOrd="0" presId="urn:microsoft.com/office/officeart/2005/8/layout/vList2"/>
    <dgm:cxn modelId="{DB422C11-E3DA-45BE-B2C7-7A059776D92F}" srcId="{B4EE5C0D-FE10-4BB4-AFAF-EDD383120DBD}" destId="{FC2073BE-49A3-4D55-9E5D-C7EACCA999FD}" srcOrd="0" destOrd="0" parTransId="{22AD5561-396E-433B-A5A6-F90A3FEF6BFF}" sibTransId="{4D77FC49-1708-414B-8E40-2CC618E210FD}"/>
    <dgm:cxn modelId="{D4D447C7-D4DA-4B70-A47F-BC038D605093}" type="presParOf" srcId="{D5B2CA4C-EF32-47C6-BB4F-DD36AC9C0840}" destId="{4B8768D1-4B7A-463E-803E-2F6D2396BDA2}" srcOrd="0" destOrd="0" presId="urn:microsoft.com/office/officeart/2005/8/layout/vList2"/>
    <dgm:cxn modelId="{C2417805-C7AB-4820-A273-EB9FDDFF21C3}" type="presParOf" srcId="{D5B2CA4C-EF32-47C6-BB4F-DD36AC9C0840}" destId="{4578907C-74B1-45D3-ABD1-3506869D8192}" srcOrd="1" destOrd="0" presId="urn:microsoft.com/office/officeart/2005/8/layout/vList2"/>
    <dgm:cxn modelId="{68F41ED6-A2AA-45A9-B739-CD0F94E74EDD}" type="presParOf" srcId="{D5B2CA4C-EF32-47C6-BB4F-DD36AC9C0840}" destId="{89BF63D8-2F3E-4385-B20A-79BE53A24B14}" srcOrd="2" destOrd="0" presId="urn:microsoft.com/office/officeart/2005/8/layout/vList2"/>
    <dgm:cxn modelId="{60482917-4EE6-4E2F-907D-B21295F5E3D1}" type="presParOf" srcId="{D5B2CA4C-EF32-47C6-BB4F-DD36AC9C0840}" destId="{72B38DA2-2F5F-4A19-8E1D-A893BA2A7AB1}"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ED8A442-312A-4C7E-AD7E-516B0E232399}"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C6B23B3A-D6F1-42AA-975E-46FEC49EBD97}">
      <dgm:prSet/>
      <dgm:spPr/>
      <dgm:t>
        <a:bodyPr/>
        <a:lstStyle/>
        <a:p>
          <a:pPr rtl="0"/>
          <a:r>
            <a:rPr lang="en-US" smtClean="0"/>
            <a:t>Venting requirements (2)</a:t>
          </a:r>
          <a:endParaRPr lang="en-US"/>
        </a:p>
      </dgm:t>
    </dgm:pt>
    <dgm:pt modelId="{4DD896B9-DC87-4E93-9A7B-F7E7B65F21E6}" type="parTrans" cxnId="{7177023E-29FF-44BB-A7F0-79B08050ED99}">
      <dgm:prSet/>
      <dgm:spPr/>
      <dgm:t>
        <a:bodyPr/>
        <a:lstStyle/>
        <a:p>
          <a:endParaRPr lang="en-US"/>
        </a:p>
      </dgm:t>
    </dgm:pt>
    <dgm:pt modelId="{2995563F-1654-40C1-ACCA-05535287002E}" type="sibTrans" cxnId="{7177023E-29FF-44BB-A7F0-79B08050ED99}">
      <dgm:prSet/>
      <dgm:spPr/>
      <dgm:t>
        <a:bodyPr/>
        <a:lstStyle/>
        <a:p>
          <a:endParaRPr lang="en-US"/>
        </a:p>
      </dgm:t>
    </dgm:pt>
    <dgm:pt modelId="{7E2F8E0E-E7CD-4029-8C00-6E4639E4D408}">
      <dgm:prSet/>
      <dgm:spPr/>
      <dgm:t>
        <a:bodyPr/>
        <a:lstStyle/>
        <a:p>
          <a:pPr rtl="0"/>
          <a:r>
            <a:rPr lang="en-US" smtClean="0"/>
            <a:t>Cost of high-efficiency equipment</a:t>
          </a:r>
          <a:endParaRPr lang="en-US"/>
        </a:p>
      </dgm:t>
    </dgm:pt>
    <dgm:pt modelId="{0EAA9D70-0B37-4EC1-B09E-11E39D1042B3}" type="parTrans" cxnId="{B53659C7-26AD-49DC-A0D0-F4EFA896C97B}">
      <dgm:prSet/>
      <dgm:spPr/>
      <dgm:t>
        <a:bodyPr/>
        <a:lstStyle/>
        <a:p>
          <a:endParaRPr lang="en-US"/>
        </a:p>
      </dgm:t>
    </dgm:pt>
    <dgm:pt modelId="{F85069DE-7BF0-4097-846E-98413B34F413}" type="sibTrans" cxnId="{B53659C7-26AD-49DC-A0D0-F4EFA896C97B}">
      <dgm:prSet/>
      <dgm:spPr/>
      <dgm:t>
        <a:bodyPr/>
        <a:lstStyle/>
        <a:p>
          <a:endParaRPr lang="en-US"/>
        </a:p>
      </dgm:t>
    </dgm:pt>
    <dgm:pt modelId="{C9D08E62-3A4D-41CD-8B12-B351FDCB0F87}">
      <dgm:prSet/>
      <dgm:spPr/>
      <dgm:t>
        <a:bodyPr/>
        <a:lstStyle/>
        <a:p>
          <a:pPr rtl="0"/>
          <a:r>
            <a:rPr lang="en-US" dirty="0" smtClean="0"/>
            <a:t>Expense of duct improvements</a:t>
          </a:r>
          <a:endParaRPr lang="en-US" dirty="0"/>
        </a:p>
      </dgm:t>
    </dgm:pt>
    <dgm:pt modelId="{28A6C956-FDC3-4062-B787-86D8299BBC9F}" type="parTrans" cxnId="{BCE95140-FB9E-4849-86F9-D40BF0915C27}">
      <dgm:prSet/>
      <dgm:spPr/>
      <dgm:t>
        <a:bodyPr/>
        <a:lstStyle/>
        <a:p>
          <a:endParaRPr lang="en-US"/>
        </a:p>
      </dgm:t>
    </dgm:pt>
    <dgm:pt modelId="{62DD3D02-CFA2-44AE-8D32-16AAE59C539F}" type="sibTrans" cxnId="{BCE95140-FB9E-4849-86F9-D40BF0915C27}">
      <dgm:prSet/>
      <dgm:spPr/>
      <dgm:t>
        <a:bodyPr/>
        <a:lstStyle/>
        <a:p>
          <a:endParaRPr lang="en-US"/>
        </a:p>
      </dgm:t>
    </dgm:pt>
    <dgm:pt modelId="{FB3ED600-00B1-4323-9807-506762238C02}">
      <dgm:prSet/>
      <dgm:spPr/>
      <dgm:t>
        <a:bodyPr/>
        <a:lstStyle/>
        <a:p>
          <a:pPr rtl="0"/>
          <a:r>
            <a:rPr lang="en-US" smtClean="0"/>
            <a:t>Loan denials</a:t>
          </a:r>
          <a:endParaRPr lang="en-US"/>
        </a:p>
      </dgm:t>
    </dgm:pt>
    <dgm:pt modelId="{8D561BAC-2A98-47F3-8CFE-9890EB02E544}" type="parTrans" cxnId="{E31E9F0C-EB74-4F3B-A7FC-2A88404048AB}">
      <dgm:prSet/>
      <dgm:spPr/>
      <dgm:t>
        <a:bodyPr/>
        <a:lstStyle/>
        <a:p>
          <a:endParaRPr lang="en-US"/>
        </a:p>
      </dgm:t>
    </dgm:pt>
    <dgm:pt modelId="{A3F748A6-E6CA-4FF3-B770-9AD4F524117F}" type="sibTrans" cxnId="{E31E9F0C-EB74-4F3B-A7FC-2A88404048AB}">
      <dgm:prSet/>
      <dgm:spPr/>
      <dgm:t>
        <a:bodyPr/>
        <a:lstStyle/>
        <a:p>
          <a:endParaRPr lang="en-US"/>
        </a:p>
      </dgm:t>
    </dgm:pt>
    <dgm:pt modelId="{2A4F4727-FBA8-424B-AE49-8333A175D6F6}">
      <dgm:prSet/>
      <dgm:spPr/>
      <dgm:t>
        <a:bodyPr/>
        <a:lstStyle/>
        <a:p>
          <a:pPr rtl="0"/>
          <a:r>
            <a:rPr lang="en-US" smtClean="0"/>
            <a:t>Township permitting requirements (2)</a:t>
          </a:r>
          <a:endParaRPr lang="en-US"/>
        </a:p>
      </dgm:t>
    </dgm:pt>
    <dgm:pt modelId="{EB79B765-0465-4869-AC46-BFE18A9C25B2}" type="parTrans" cxnId="{896DB2CD-A038-46DC-9735-1BAA3AB51F56}">
      <dgm:prSet/>
      <dgm:spPr/>
      <dgm:t>
        <a:bodyPr/>
        <a:lstStyle/>
        <a:p>
          <a:endParaRPr lang="en-US"/>
        </a:p>
      </dgm:t>
    </dgm:pt>
    <dgm:pt modelId="{585FAC60-2A0B-4517-8C8C-267A5EA3F7EC}" type="sibTrans" cxnId="{896DB2CD-A038-46DC-9735-1BAA3AB51F56}">
      <dgm:prSet/>
      <dgm:spPr/>
      <dgm:t>
        <a:bodyPr/>
        <a:lstStyle/>
        <a:p>
          <a:endParaRPr lang="en-US"/>
        </a:p>
      </dgm:t>
    </dgm:pt>
    <dgm:pt modelId="{4A6E5563-1CF1-4CC8-AB7D-B6A57B262074}" type="pres">
      <dgm:prSet presAssocID="{3ED8A442-312A-4C7E-AD7E-516B0E232399}" presName="CompostProcess" presStyleCnt="0">
        <dgm:presLayoutVars>
          <dgm:dir/>
          <dgm:resizeHandles val="exact"/>
        </dgm:presLayoutVars>
      </dgm:prSet>
      <dgm:spPr/>
      <dgm:t>
        <a:bodyPr/>
        <a:lstStyle/>
        <a:p>
          <a:endParaRPr lang="en-US"/>
        </a:p>
      </dgm:t>
    </dgm:pt>
    <dgm:pt modelId="{E4DD65CA-A5F5-4C45-BA4B-CBA81389A2DF}" type="pres">
      <dgm:prSet presAssocID="{3ED8A442-312A-4C7E-AD7E-516B0E232399}" presName="arrow" presStyleLbl="bgShp" presStyleIdx="0" presStyleCnt="1"/>
      <dgm:spPr/>
    </dgm:pt>
    <dgm:pt modelId="{CFA2894C-CA44-46DC-A797-7DF15FCEC3BA}" type="pres">
      <dgm:prSet presAssocID="{3ED8A442-312A-4C7E-AD7E-516B0E232399}" presName="linearProcess" presStyleCnt="0"/>
      <dgm:spPr/>
    </dgm:pt>
    <dgm:pt modelId="{22899816-459F-4293-BC09-279742F55936}" type="pres">
      <dgm:prSet presAssocID="{C6B23B3A-D6F1-42AA-975E-46FEC49EBD97}" presName="textNode" presStyleLbl="node1" presStyleIdx="0" presStyleCnt="5">
        <dgm:presLayoutVars>
          <dgm:bulletEnabled val="1"/>
        </dgm:presLayoutVars>
      </dgm:prSet>
      <dgm:spPr/>
      <dgm:t>
        <a:bodyPr/>
        <a:lstStyle/>
        <a:p>
          <a:endParaRPr lang="en-US"/>
        </a:p>
      </dgm:t>
    </dgm:pt>
    <dgm:pt modelId="{6007F502-18F0-4FBB-A8AE-973ED46DAA3E}" type="pres">
      <dgm:prSet presAssocID="{2995563F-1654-40C1-ACCA-05535287002E}" presName="sibTrans" presStyleCnt="0"/>
      <dgm:spPr/>
    </dgm:pt>
    <dgm:pt modelId="{187E9338-DA50-41B9-83E8-81730DBACF27}" type="pres">
      <dgm:prSet presAssocID="{7E2F8E0E-E7CD-4029-8C00-6E4639E4D408}" presName="textNode" presStyleLbl="node1" presStyleIdx="1" presStyleCnt="5">
        <dgm:presLayoutVars>
          <dgm:bulletEnabled val="1"/>
        </dgm:presLayoutVars>
      </dgm:prSet>
      <dgm:spPr/>
      <dgm:t>
        <a:bodyPr/>
        <a:lstStyle/>
        <a:p>
          <a:endParaRPr lang="en-US"/>
        </a:p>
      </dgm:t>
    </dgm:pt>
    <dgm:pt modelId="{11676923-A90B-4FAE-A61F-C4E58986E87F}" type="pres">
      <dgm:prSet presAssocID="{F85069DE-7BF0-4097-846E-98413B34F413}" presName="sibTrans" presStyleCnt="0"/>
      <dgm:spPr/>
    </dgm:pt>
    <dgm:pt modelId="{94EBFD04-21C5-4B8A-A321-99D474ADDAC1}" type="pres">
      <dgm:prSet presAssocID="{C9D08E62-3A4D-41CD-8B12-B351FDCB0F87}" presName="textNode" presStyleLbl="node1" presStyleIdx="2" presStyleCnt="5">
        <dgm:presLayoutVars>
          <dgm:bulletEnabled val="1"/>
        </dgm:presLayoutVars>
      </dgm:prSet>
      <dgm:spPr/>
      <dgm:t>
        <a:bodyPr/>
        <a:lstStyle/>
        <a:p>
          <a:endParaRPr lang="en-US"/>
        </a:p>
      </dgm:t>
    </dgm:pt>
    <dgm:pt modelId="{AAF2E343-1132-4AE9-BD46-5D2BF81E8CA8}" type="pres">
      <dgm:prSet presAssocID="{62DD3D02-CFA2-44AE-8D32-16AAE59C539F}" presName="sibTrans" presStyleCnt="0"/>
      <dgm:spPr/>
    </dgm:pt>
    <dgm:pt modelId="{1B491CC3-4B0E-4FF2-9B18-5723D4FF8477}" type="pres">
      <dgm:prSet presAssocID="{FB3ED600-00B1-4323-9807-506762238C02}" presName="textNode" presStyleLbl="node1" presStyleIdx="3" presStyleCnt="5">
        <dgm:presLayoutVars>
          <dgm:bulletEnabled val="1"/>
        </dgm:presLayoutVars>
      </dgm:prSet>
      <dgm:spPr/>
      <dgm:t>
        <a:bodyPr/>
        <a:lstStyle/>
        <a:p>
          <a:endParaRPr lang="en-US"/>
        </a:p>
      </dgm:t>
    </dgm:pt>
    <dgm:pt modelId="{51CFBD4C-BE37-454A-972C-BC44AAD1947D}" type="pres">
      <dgm:prSet presAssocID="{A3F748A6-E6CA-4FF3-B770-9AD4F524117F}" presName="sibTrans" presStyleCnt="0"/>
      <dgm:spPr/>
    </dgm:pt>
    <dgm:pt modelId="{BE8D8400-61C6-4762-94E9-37A6262E464A}" type="pres">
      <dgm:prSet presAssocID="{2A4F4727-FBA8-424B-AE49-8333A175D6F6}" presName="textNode" presStyleLbl="node1" presStyleIdx="4" presStyleCnt="5">
        <dgm:presLayoutVars>
          <dgm:bulletEnabled val="1"/>
        </dgm:presLayoutVars>
      </dgm:prSet>
      <dgm:spPr/>
      <dgm:t>
        <a:bodyPr/>
        <a:lstStyle/>
        <a:p>
          <a:endParaRPr lang="en-US"/>
        </a:p>
      </dgm:t>
    </dgm:pt>
  </dgm:ptLst>
  <dgm:cxnLst>
    <dgm:cxn modelId="{0B006341-C844-41C6-93CD-06C0BBA520E5}" type="presOf" srcId="{FB3ED600-00B1-4323-9807-506762238C02}" destId="{1B491CC3-4B0E-4FF2-9B18-5723D4FF8477}" srcOrd="0" destOrd="0" presId="urn:microsoft.com/office/officeart/2005/8/layout/hProcess9"/>
    <dgm:cxn modelId="{E3BDFEC8-CD95-4698-AE92-7057B3AAC28E}" type="presOf" srcId="{7E2F8E0E-E7CD-4029-8C00-6E4639E4D408}" destId="{187E9338-DA50-41B9-83E8-81730DBACF27}" srcOrd="0" destOrd="0" presId="urn:microsoft.com/office/officeart/2005/8/layout/hProcess9"/>
    <dgm:cxn modelId="{2FA28B5A-E6DC-4DC5-BD76-269F8DDCA8F3}" type="presOf" srcId="{C6B23B3A-D6F1-42AA-975E-46FEC49EBD97}" destId="{22899816-459F-4293-BC09-279742F55936}" srcOrd="0" destOrd="0" presId="urn:microsoft.com/office/officeart/2005/8/layout/hProcess9"/>
    <dgm:cxn modelId="{E9B4EA95-6772-4D42-910E-5A6DB20CBDBE}" type="presOf" srcId="{C9D08E62-3A4D-41CD-8B12-B351FDCB0F87}" destId="{94EBFD04-21C5-4B8A-A321-99D474ADDAC1}" srcOrd="0" destOrd="0" presId="urn:microsoft.com/office/officeart/2005/8/layout/hProcess9"/>
    <dgm:cxn modelId="{7177023E-29FF-44BB-A7F0-79B08050ED99}" srcId="{3ED8A442-312A-4C7E-AD7E-516B0E232399}" destId="{C6B23B3A-D6F1-42AA-975E-46FEC49EBD97}" srcOrd="0" destOrd="0" parTransId="{4DD896B9-DC87-4E93-9A7B-F7E7B65F21E6}" sibTransId="{2995563F-1654-40C1-ACCA-05535287002E}"/>
    <dgm:cxn modelId="{98BCF627-DD95-4000-A650-8E7055E6DC9A}" type="presOf" srcId="{3ED8A442-312A-4C7E-AD7E-516B0E232399}" destId="{4A6E5563-1CF1-4CC8-AB7D-B6A57B262074}" srcOrd="0" destOrd="0" presId="urn:microsoft.com/office/officeart/2005/8/layout/hProcess9"/>
    <dgm:cxn modelId="{B53659C7-26AD-49DC-A0D0-F4EFA896C97B}" srcId="{3ED8A442-312A-4C7E-AD7E-516B0E232399}" destId="{7E2F8E0E-E7CD-4029-8C00-6E4639E4D408}" srcOrd="1" destOrd="0" parTransId="{0EAA9D70-0B37-4EC1-B09E-11E39D1042B3}" sibTransId="{F85069DE-7BF0-4097-846E-98413B34F413}"/>
    <dgm:cxn modelId="{4F4C9727-6917-4A63-8945-05FDDCF44B1D}" type="presOf" srcId="{2A4F4727-FBA8-424B-AE49-8333A175D6F6}" destId="{BE8D8400-61C6-4762-94E9-37A6262E464A}" srcOrd="0" destOrd="0" presId="urn:microsoft.com/office/officeart/2005/8/layout/hProcess9"/>
    <dgm:cxn modelId="{BCE95140-FB9E-4849-86F9-D40BF0915C27}" srcId="{3ED8A442-312A-4C7E-AD7E-516B0E232399}" destId="{C9D08E62-3A4D-41CD-8B12-B351FDCB0F87}" srcOrd="2" destOrd="0" parTransId="{28A6C956-FDC3-4062-B787-86D8299BBC9F}" sibTransId="{62DD3D02-CFA2-44AE-8D32-16AAE59C539F}"/>
    <dgm:cxn modelId="{E31E9F0C-EB74-4F3B-A7FC-2A88404048AB}" srcId="{3ED8A442-312A-4C7E-AD7E-516B0E232399}" destId="{FB3ED600-00B1-4323-9807-506762238C02}" srcOrd="3" destOrd="0" parTransId="{8D561BAC-2A98-47F3-8CFE-9890EB02E544}" sibTransId="{A3F748A6-E6CA-4FF3-B770-9AD4F524117F}"/>
    <dgm:cxn modelId="{896DB2CD-A038-46DC-9735-1BAA3AB51F56}" srcId="{3ED8A442-312A-4C7E-AD7E-516B0E232399}" destId="{2A4F4727-FBA8-424B-AE49-8333A175D6F6}" srcOrd="4" destOrd="0" parTransId="{EB79B765-0465-4869-AC46-BFE18A9C25B2}" sibTransId="{585FAC60-2A0B-4517-8C8C-267A5EA3F7EC}"/>
    <dgm:cxn modelId="{311B20CD-86C5-4D9D-8AB0-159E9BE1164E}" type="presParOf" srcId="{4A6E5563-1CF1-4CC8-AB7D-B6A57B262074}" destId="{E4DD65CA-A5F5-4C45-BA4B-CBA81389A2DF}" srcOrd="0" destOrd="0" presId="urn:microsoft.com/office/officeart/2005/8/layout/hProcess9"/>
    <dgm:cxn modelId="{4E9F1D1E-F57A-4691-A267-53D5CD06FCC0}" type="presParOf" srcId="{4A6E5563-1CF1-4CC8-AB7D-B6A57B262074}" destId="{CFA2894C-CA44-46DC-A797-7DF15FCEC3BA}" srcOrd="1" destOrd="0" presId="urn:microsoft.com/office/officeart/2005/8/layout/hProcess9"/>
    <dgm:cxn modelId="{9EBF9044-BEF3-4B32-8A1B-D7C23DA7FD36}" type="presParOf" srcId="{CFA2894C-CA44-46DC-A797-7DF15FCEC3BA}" destId="{22899816-459F-4293-BC09-279742F55936}" srcOrd="0" destOrd="0" presId="urn:microsoft.com/office/officeart/2005/8/layout/hProcess9"/>
    <dgm:cxn modelId="{572E22F1-6192-43FD-B818-0FA4F049A58F}" type="presParOf" srcId="{CFA2894C-CA44-46DC-A797-7DF15FCEC3BA}" destId="{6007F502-18F0-4FBB-A8AE-973ED46DAA3E}" srcOrd="1" destOrd="0" presId="urn:microsoft.com/office/officeart/2005/8/layout/hProcess9"/>
    <dgm:cxn modelId="{8DE64381-FC1D-4393-8D18-C663079C4FA2}" type="presParOf" srcId="{CFA2894C-CA44-46DC-A797-7DF15FCEC3BA}" destId="{187E9338-DA50-41B9-83E8-81730DBACF27}" srcOrd="2" destOrd="0" presId="urn:microsoft.com/office/officeart/2005/8/layout/hProcess9"/>
    <dgm:cxn modelId="{983254A7-B853-4916-A623-EF5B647F35FE}" type="presParOf" srcId="{CFA2894C-CA44-46DC-A797-7DF15FCEC3BA}" destId="{11676923-A90B-4FAE-A61F-C4E58986E87F}" srcOrd="3" destOrd="0" presId="urn:microsoft.com/office/officeart/2005/8/layout/hProcess9"/>
    <dgm:cxn modelId="{74A5B35E-AF4E-4413-B9B4-D0BA7FB26174}" type="presParOf" srcId="{CFA2894C-CA44-46DC-A797-7DF15FCEC3BA}" destId="{94EBFD04-21C5-4B8A-A321-99D474ADDAC1}" srcOrd="4" destOrd="0" presId="urn:microsoft.com/office/officeart/2005/8/layout/hProcess9"/>
    <dgm:cxn modelId="{BC85C1C7-3549-4AAD-940B-C5EBF3D8A188}" type="presParOf" srcId="{CFA2894C-CA44-46DC-A797-7DF15FCEC3BA}" destId="{AAF2E343-1132-4AE9-BD46-5D2BF81E8CA8}" srcOrd="5" destOrd="0" presId="urn:microsoft.com/office/officeart/2005/8/layout/hProcess9"/>
    <dgm:cxn modelId="{4BEFBD71-1040-49C7-B5F0-C34E7CCD6D93}" type="presParOf" srcId="{CFA2894C-CA44-46DC-A797-7DF15FCEC3BA}" destId="{1B491CC3-4B0E-4FF2-9B18-5723D4FF8477}" srcOrd="6" destOrd="0" presId="urn:microsoft.com/office/officeart/2005/8/layout/hProcess9"/>
    <dgm:cxn modelId="{90290D6D-68B8-4E46-80FA-EAC67371EA11}" type="presParOf" srcId="{CFA2894C-CA44-46DC-A797-7DF15FCEC3BA}" destId="{51CFBD4C-BE37-454A-972C-BC44AAD1947D}" srcOrd="7" destOrd="0" presId="urn:microsoft.com/office/officeart/2005/8/layout/hProcess9"/>
    <dgm:cxn modelId="{658AEC80-9344-4122-8DAE-4D3E993D469C}" type="presParOf" srcId="{CFA2894C-CA44-46DC-A797-7DF15FCEC3BA}" destId="{BE8D8400-61C6-4762-94E9-37A6262E464A}"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A19155B-FC60-476B-B9B4-3787EAB9AA4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00B2025-8567-4632-925A-CC5AC6568DEA}">
      <dgm:prSet/>
      <dgm:spPr/>
      <dgm:t>
        <a:bodyPr/>
        <a:lstStyle/>
        <a:p>
          <a:pPr rtl="0"/>
          <a:r>
            <a:rPr lang="en-US" dirty="0" smtClean="0"/>
            <a:t>Trainings are useful to contractors</a:t>
          </a:r>
          <a:endParaRPr lang="en-US" dirty="0"/>
        </a:p>
      </dgm:t>
    </dgm:pt>
    <dgm:pt modelId="{C9EF07E7-5156-4E1A-9E7F-024AAF6FE69B}" type="parTrans" cxnId="{DE8D4029-4276-438E-80FF-DED5B6B1B976}">
      <dgm:prSet/>
      <dgm:spPr/>
      <dgm:t>
        <a:bodyPr/>
        <a:lstStyle/>
        <a:p>
          <a:endParaRPr lang="en-US"/>
        </a:p>
      </dgm:t>
    </dgm:pt>
    <dgm:pt modelId="{70F5FCFC-D5AA-45A5-A56A-3468D8E2C95C}" type="sibTrans" cxnId="{DE8D4029-4276-438E-80FF-DED5B6B1B976}">
      <dgm:prSet/>
      <dgm:spPr/>
      <dgm:t>
        <a:bodyPr/>
        <a:lstStyle/>
        <a:p>
          <a:endParaRPr lang="en-US"/>
        </a:p>
      </dgm:t>
    </dgm:pt>
    <dgm:pt modelId="{156CEC65-5D3E-4E91-9039-5A9251BDB3AA}">
      <dgm:prSet/>
      <dgm:spPr/>
      <dgm:t>
        <a:bodyPr/>
        <a:lstStyle/>
        <a:p>
          <a:pPr rtl="0"/>
          <a:r>
            <a:rPr lang="en-US" dirty="0" smtClean="0"/>
            <a:t>Improved understanding of SAVEGREEN</a:t>
          </a:r>
          <a:endParaRPr lang="en-US" dirty="0"/>
        </a:p>
      </dgm:t>
    </dgm:pt>
    <dgm:pt modelId="{E2806BCC-719B-489F-B6CC-37C4A8351A35}" type="parTrans" cxnId="{48DCDDF1-A27D-47C4-A915-CC61411A2ED4}">
      <dgm:prSet/>
      <dgm:spPr/>
      <dgm:t>
        <a:bodyPr/>
        <a:lstStyle/>
        <a:p>
          <a:endParaRPr lang="en-US"/>
        </a:p>
      </dgm:t>
    </dgm:pt>
    <dgm:pt modelId="{351AD4F0-E749-4977-853E-E76D8612F326}" type="sibTrans" cxnId="{48DCDDF1-A27D-47C4-A915-CC61411A2ED4}">
      <dgm:prSet/>
      <dgm:spPr/>
      <dgm:t>
        <a:bodyPr/>
        <a:lstStyle/>
        <a:p>
          <a:endParaRPr lang="en-US"/>
        </a:p>
      </dgm:t>
    </dgm:pt>
    <dgm:pt modelId="{369D410C-0034-4BC3-B585-56885F8FBEC1}">
      <dgm:prSet/>
      <dgm:spPr/>
      <dgm:t>
        <a:bodyPr/>
        <a:lstStyle/>
        <a:p>
          <a:pPr rtl="0"/>
          <a:r>
            <a:rPr lang="en-US" smtClean="0"/>
            <a:t>Technical information</a:t>
          </a:r>
          <a:endParaRPr lang="en-US"/>
        </a:p>
      </dgm:t>
    </dgm:pt>
    <dgm:pt modelId="{A305D5FF-2061-4C4C-A2AF-272434835D9D}" type="parTrans" cxnId="{64421B0A-1343-4949-A34E-F13E46C42A0F}">
      <dgm:prSet/>
      <dgm:spPr/>
      <dgm:t>
        <a:bodyPr/>
        <a:lstStyle/>
        <a:p>
          <a:endParaRPr lang="en-US"/>
        </a:p>
      </dgm:t>
    </dgm:pt>
    <dgm:pt modelId="{7E45A5A8-D5F1-4554-890A-D59B3147C2C0}" type="sibTrans" cxnId="{64421B0A-1343-4949-A34E-F13E46C42A0F}">
      <dgm:prSet/>
      <dgm:spPr/>
      <dgm:t>
        <a:bodyPr/>
        <a:lstStyle/>
        <a:p>
          <a:endParaRPr lang="en-US"/>
        </a:p>
      </dgm:t>
    </dgm:pt>
    <dgm:pt modelId="{0E8D626B-8B38-4C72-8147-50174ED53547}">
      <dgm:prSet/>
      <dgm:spPr/>
      <dgm:t>
        <a:bodyPr/>
        <a:lstStyle/>
        <a:p>
          <a:pPr rtl="0"/>
          <a:r>
            <a:rPr lang="en-US" smtClean="0"/>
            <a:t>Improve work efficiency</a:t>
          </a:r>
          <a:endParaRPr lang="en-US"/>
        </a:p>
      </dgm:t>
    </dgm:pt>
    <dgm:pt modelId="{EF2E71A7-35A7-4B95-9BCC-FE78D2538F4F}" type="parTrans" cxnId="{747C4100-B255-4FA4-A16F-BF494F3FBA6A}">
      <dgm:prSet/>
      <dgm:spPr/>
      <dgm:t>
        <a:bodyPr/>
        <a:lstStyle/>
        <a:p>
          <a:endParaRPr lang="en-US"/>
        </a:p>
      </dgm:t>
    </dgm:pt>
    <dgm:pt modelId="{01791DBA-97C6-440C-BC5B-E31392B4F30A}" type="sibTrans" cxnId="{747C4100-B255-4FA4-A16F-BF494F3FBA6A}">
      <dgm:prSet/>
      <dgm:spPr/>
      <dgm:t>
        <a:bodyPr/>
        <a:lstStyle/>
        <a:p>
          <a:endParaRPr lang="en-US"/>
        </a:p>
      </dgm:t>
    </dgm:pt>
    <dgm:pt modelId="{AF97F338-5494-4DE6-AE44-9DE8F4F9E0E0}">
      <dgm:prSet/>
      <dgm:spPr/>
      <dgm:t>
        <a:bodyPr/>
        <a:lstStyle/>
        <a:p>
          <a:pPr rtl="0"/>
          <a:r>
            <a:rPr lang="en-US" smtClean="0"/>
            <a:t>4 of 8 noted that current trainings are what are needed</a:t>
          </a:r>
          <a:endParaRPr lang="en-US"/>
        </a:p>
      </dgm:t>
    </dgm:pt>
    <dgm:pt modelId="{A515682F-50B6-451F-931A-621229BDA14A}" type="parTrans" cxnId="{8041A924-5ED0-4889-88E5-807D58B60B65}">
      <dgm:prSet/>
      <dgm:spPr/>
      <dgm:t>
        <a:bodyPr/>
        <a:lstStyle/>
        <a:p>
          <a:endParaRPr lang="en-US"/>
        </a:p>
      </dgm:t>
    </dgm:pt>
    <dgm:pt modelId="{D8B551DF-00D1-4A41-8331-23DAD56A0CE8}" type="sibTrans" cxnId="{8041A924-5ED0-4889-88E5-807D58B60B65}">
      <dgm:prSet/>
      <dgm:spPr/>
      <dgm:t>
        <a:bodyPr/>
        <a:lstStyle/>
        <a:p>
          <a:endParaRPr lang="en-US"/>
        </a:p>
      </dgm:t>
    </dgm:pt>
    <dgm:pt modelId="{C3AE3642-F133-498E-BAC1-B15F7316C615}">
      <dgm:prSet/>
      <dgm:spPr/>
      <dgm:t>
        <a:bodyPr/>
        <a:lstStyle/>
        <a:p>
          <a:pPr rtl="0"/>
          <a:r>
            <a:rPr lang="en-US" dirty="0" smtClean="0"/>
            <a:t>Trainings requested</a:t>
          </a:r>
          <a:endParaRPr lang="en-US" dirty="0"/>
        </a:p>
      </dgm:t>
    </dgm:pt>
    <dgm:pt modelId="{ADEDBAE7-ACC1-4111-B3FA-90582E0D3197}" type="parTrans" cxnId="{38A19E95-5603-42F3-9064-222545CD2EBC}">
      <dgm:prSet/>
      <dgm:spPr/>
      <dgm:t>
        <a:bodyPr/>
        <a:lstStyle/>
        <a:p>
          <a:endParaRPr lang="en-US"/>
        </a:p>
      </dgm:t>
    </dgm:pt>
    <dgm:pt modelId="{633ABD22-DDB9-421B-92F1-63BDF17F2988}" type="sibTrans" cxnId="{38A19E95-5603-42F3-9064-222545CD2EBC}">
      <dgm:prSet/>
      <dgm:spPr/>
      <dgm:t>
        <a:bodyPr/>
        <a:lstStyle/>
        <a:p>
          <a:endParaRPr lang="en-US"/>
        </a:p>
      </dgm:t>
    </dgm:pt>
    <dgm:pt modelId="{B06B4258-37E2-40BB-B7C0-AB26A393978C}">
      <dgm:prSet/>
      <dgm:spPr/>
      <dgm:t>
        <a:bodyPr/>
        <a:lstStyle/>
        <a:p>
          <a:pPr rtl="0"/>
          <a:r>
            <a:rPr lang="en-US" smtClean="0"/>
            <a:t>Selling the high-efficiency option</a:t>
          </a:r>
          <a:endParaRPr lang="en-US"/>
        </a:p>
      </dgm:t>
    </dgm:pt>
    <dgm:pt modelId="{979FF143-0BA5-47E7-9AB7-384A01AB03A2}" type="parTrans" cxnId="{1B710F79-896E-4C82-B90B-CB5D5C9D3A1E}">
      <dgm:prSet/>
      <dgm:spPr/>
      <dgm:t>
        <a:bodyPr/>
        <a:lstStyle/>
        <a:p>
          <a:endParaRPr lang="en-US"/>
        </a:p>
      </dgm:t>
    </dgm:pt>
    <dgm:pt modelId="{05B31DE8-D804-4150-9686-B7100F4CD488}" type="sibTrans" cxnId="{1B710F79-896E-4C82-B90B-CB5D5C9D3A1E}">
      <dgm:prSet/>
      <dgm:spPr/>
      <dgm:t>
        <a:bodyPr/>
        <a:lstStyle/>
        <a:p>
          <a:endParaRPr lang="en-US"/>
        </a:p>
      </dgm:t>
    </dgm:pt>
    <dgm:pt modelId="{73811193-2FF4-43C2-B215-A5553B78217F}">
      <dgm:prSet/>
      <dgm:spPr/>
      <dgm:t>
        <a:bodyPr/>
        <a:lstStyle/>
        <a:p>
          <a:pPr rtl="0"/>
          <a:r>
            <a:rPr lang="en-US" smtClean="0"/>
            <a:t>Manual J (provide more often)</a:t>
          </a:r>
          <a:endParaRPr lang="en-US"/>
        </a:p>
      </dgm:t>
    </dgm:pt>
    <dgm:pt modelId="{D05C8BC2-C33C-4034-B916-B46CD89477A8}" type="parTrans" cxnId="{BFD2806E-7BC4-42F2-8010-C55D5BC1430C}">
      <dgm:prSet/>
      <dgm:spPr/>
      <dgm:t>
        <a:bodyPr/>
        <a:lstStyle/>
        <a:p>
          <a:endParaRPr lang="en-US"/>
        </a:p>
      </dgm:t>
    </dgm:pt>
    <dgm:pt modelId="{90617171-43F0-45BA-B710-3B04B1C28C15}" type="sibTrans" cxnId="{BFD2806E-7BC4-42F2-8010-C55D5BC1430C}">
      <dgm:prSet/>
      <dgm:spPr/>
      <dgm:t>
        <a:bodyPr/>
        <a:lstStyle/>
        <a:p>
          <a:endParaRPr lang="en-US"/>
        </a:p>
      </dgm:t>
    </dgm:pt>
    <dgm:pt modelId="{0308CB88-561C-494B-840C-D587ACABD4BD}">
      <dgm:prSet/>
      <dgm:spPr/>
      <dgm:t>
        <a:bodyPr/>
        <a:lstStyle/>
        <a:p>
          <a:pPr rtl="0"/>
          <a:r>
            <a:rPr lang="en-US" smtClean="0"/>
            <a:t>Explaining the rebate</a:t>
          </a:r>
          <a:endParaRPr lang="en-US"/>
        </a:p>
      </dgm:t>
    </dgm:pt>
    <dgm:pt modelId="{416533C0-0593-416C-BC62-C56807E5DA4D}" type="parTrans" cxnId="{A5E4641E-6F3A-41A4-AC59-E40D49E71C66}">
      <dgm:prSet/>
      <dgm:spPr/>
      <dgm:t>
        <a:bodyPr/>
        <a:lstStyle/>
        <a:p>
          <a:endParaRPr lang="en-US"/>
        </a:p>
      </dgm:t>
    </dgm:pt>
    <dgm:pt modelId="{B3749660-CC7B-44A7-B0F6-CFD6AF562F0A}" type="sibTrans" cxnId="{A5E4641E-6F3A-41A4-AC59-E40D49E71C66}">
      <dgm:prSet/>
      <dgm:spPr/>
      <dgm:t>
        <a:bodyPr/>
        <a:lstStyle/>
        <a:p>
          <a:endParaRPr lang="en-US"/>
        </a:p>
      </dgm:t>
    </dgm:pt>
    <dgm:pt modelId="{B264D847-7AF7-42A7-989D-3F85DC20AA1E}">
      <dgm:prSet/>
      <dgm:spPr/>
      <dgm:t>
        <a:bodyPr/>
        <a:lstStyle/>
        <a:p>
          <a:pPr rtl="0"/>
          <a:r>
            <a:rPr lang="en-US" smtClean="0"/>
            <a:t>Understanding the programs</a:t>
          </a:r>
          <a:endParaRPr lang="en-US"/>
        </a:p>
      </dgm:t>
    </dgm:pt>
    <dgm:pt modelId="{9E1889EB-AA27-4E73-A64E-56559E3CD86E}" type="parTrans" cxnId="{47478897-3EF5-401D-A6E1-C3AF3D16CF55}">
      <dgm:prSet/>
      <dgm:spPr/>
      <dgm:t>
        <a:bodyPr/>
        <a:lstStyle/>
        <a:p>
          <a:endParaRPr lang="en-US"/>
        </a:p>
      </dgm:t>
    </dgm:pt>
    <dgm:pt modelId="{FCB4F60E-1164-43B5-9616-07A2E174D436}" type="sibTrans" cxnId="{47478897-3EF5-401D-A6E1-C3AF3D16CF55}">
      <dgm:prSet/>
      <dgm:spPr/>
      <dgm:t>
        <a:bodyPr/>
        <a:lstStyle/>
        <a:p>
          <a:endParaRPr lang="en-US"/>
        </a:p>
      </dgm:t>
    </dgm:pt>
    <dgm:pt modelId="{FD4D16AC-6CA8-4389-98C1-D6F1E20CAEF2}" type="pres">
      <dgm:prSet presAssocID="{DA19155B-FC60-476B-B9B4-3787EAB9AA44}" presName="Name0" presStyleCnt="0">
        <dgm:presLayoutVars>
          <dgm:dir/>
          <dgm:resizeHandles val="exact"/>
        </dgm:presLayoutVars>
      </dgm:prSet>
      <dgm:spPr/>
      <dgm:t>
        <a:bodyPr/>
        <a:lstStyle/>
        <a:p>
          <a:endParaRPr lang="en-US"/>
        </a:p>
      </dgm:t>
    </dgm:pt>
    <dgm:pt modelId="{EA2624C4-19BD-4C9C-AC63-DD516FA75852}" type="pres">
      <dgm:prSet presAssocID="{000B2025-8567-4632-925A-CC5AC6568DEA}" presName="node" presStyleLbl="node1" presStyleIdx="0" presStyleCnt="3">
        <dgm:presLayoutVars>
          <dgm:bulletEnabled val="1"/>
        </dgm:presLayoutVars>
      </dgm:prSet>
      <dgm:spPr/>
      <dgm:t>
        <a:bodyPr/>
        <a:lstStyle/>
        <a:p>
          <a:endParaRPr lang="en-US"/>
        </a:p>
      </dgm:t>
    </dgm:pt>
    <dgm:pt modelId="{238E4224-3724-4206-AE9B-EF7ABAF469AF}" type="pres">
      <dgm:prSet presAssocID="{70F5FCFC-D5AA-45A5-A56A-3468D8E2C95C}" presName="sibTrans" presStyleCnt="0"/>
      <dgm:spPr/>
    </dgm:pt>
    <dgm:pt modelId="{7C4DD2A9-E1F5-48AE-AD5B-485A4D23C95E}" type="pres">
      <dgm:prSet presAssocID="{AF97F338-5494-4DE6-AE44-9DE8F4F9E0E0}" presName="node" presStyleLbl="node1" presStyleIdx="1" presStyleCnt="3">
        <dgm:presLayoutVars>
          <dgm:bulletEnabled val="1"/>
        </dgm:presLayoutVars>
      </dgm:prSet>
      <dgm:spPr/>
      <dgm:t>
        <a:bodyPr/>
        <a:lstStyle/>
        <a:p>
          <a:endParaRPr lang="en-US"/>
        </a:p>
      </dgm:t>
    </dgm:pt>
    <dgm:pt modelId="{1183B119-DBC9-406A-9E81-48EF0D96349E}" type="pres">
      <dgm:prSet presAssocID="{D8B551DF-00D1-4A41-8331-23DAD56A0CE8}" presName="sibTrans" presStyleCnt="0"/>
      <dgm:spPr/>
    </dgm:pt>
    <dgm:pt modelId="{61FF2A54-F722-416F-836E-2853982D3393}" type="pres">
      <dgm:prSet presAssocID="{C3AE3642-F133-498E-BAC1-B15F7316C615}" presName="node" presStyleLbl="node1" presStyleIdx="2" presStyleCnt="3">
        <dgm:presLayoutVars>
          <dgm:bulletEnabled val="1"/>
        </dgm:presLayoutVars>
      </dgm:prSet>
      <dgm:spPr/>
      <dgm:t>
        <a:bodyPr/>
        <a:lstStyle/>
        <a:p>
          <a:endParaRPr lang="en-US"/>
        </a:p>
      </dgm:t>
    </dgm:pt>
  </dgm:ptLst>
  <dgm:cxnLst>
    <dgm:cxn modelId="{DFA7F18A-D99F-464D-8C00-2BF0AF3D5467}" type="presOf" srcId="{AF97F338-5494-4DE6-AE44-9DE8F4F9E0E0}" destId="{7C4DD2A9-E1F5-48AE-AD5B-485A4D23C95E}" srcOrd="0" destOrd="0" presId="urn:microsoft.com/office/officeart/2005/8/layout/hList6"/>
    <dgm:cxn modelId="{7FEC06DA-E5EB-4BC2-B270-CB57E015635E}" type="presOf" srcId="{0E8D626B-8B38-4C72-8147-50174ED53547}" destId="{EA2624C4-19BD-4C9C-AC63-DD516FA75852}" srcOrd="0" destOrd="3" presId="urn:microsoft.com/office/officeart/2005/8/layout/hList6"/>
    <dgm:cxn modelId="{8041A924-5ED0-4889-88E5-807D58B60B65}" srcId="{DA19155B-FC60-476B-B9B4-3787EAB9AA44}" destId="{AF97F338-5494-4DE6-AE44-9DE8F4F9E0E0}" srcOrd="1" destOrd="0" parTransId="{A515682F-50B6-451F-931A-621229BDA14A}" sibTransId="{D8B551DF-00D1-4A41-8331-23DAD56A0CE8}"/>
    <dgm:cxn modelId="{05D3B831-3BDF-40AC-96A4-35B2EC6C7F41}" type="presOf" srcId="{156CEC65-5D3E-4E91-9039-5A9251BDB3AA}" destId="{EA2624C4-19BD-4C9C-AC63-DD516FA75852}" srcOrd="0" destOrd="1" presId="urn:microsoft.com/office/officeart/2005/8/layout/hList6"/>
    <dgm:cxn modelId="{843E0B1A-7FCE-4B17-AC41-812F74E8970B}" type="presOf" srcId="{C3AE3642-F133-498E-BAC1-B15F7316C615}" destId="{61FF2A54-F722-416F-836E-2853982D3393}" srcOrd="0" destOrd="0" presId="urn:microsoft.com/office/officeart/2005/8/layout/hList6"/>
    <dgm:cxn modelId="{48DCDDF1-A27D-47C4-A915-CC61411A2ED4}" srcId="{000B2025-8567-4632-925A-CC5AC6568DEA}" destId="{156CEC65-5D3E-4E91-9039-5A9251BDB3AA}" srcOrd="0" destOrd="0" parTransId="{E2806BCC-719B-489F-B6CC-37C4A8351A35}" sibTransId="{351AD4F0-E749-4977-853E-E76D8612F326}"/>
    <dgm:cxn modelId="{D3EC335A-1778-46AE-B67D-53ABC898F384}" type="presOf" srcId="{DA19155B-FC60-476B-B9B4-3787EAB9AA44}" destId="{FD4D16AC-6CA8-4389-98C1-D6F1E20CAEF2}" srcOrd="0" destOrd="0" presId="urn:microsoft.com/office/officeart/2005/8/layout/hList6"/>
    <dgm:cxn modelId="{64421B0A-1343-4949-A34E-F13E46C42A0F}" srcId="{000B2025-8567-4632-925A-CC5AC6568DEA}" destId="{369D410C-0034-4BC3-B585-56885F8FBEC1}" srcOrd="1" destOrd="0" parTransId="{A305D5FF-2061-4C4C-A2AF-272434835D9D}" sibTransId="{7E45A5A8-D5F1-4554-890A-D59B3147C2C0}"/>
    <dgm:cxn modelId="{E26BE561-4181-4B3C-B089-9193DCB6C06A}" type="presOf" srcId="{369D410C-0034-4BC3-B585-56885F8FBEC1}" destId="{EA2624C4-19BD-4C9C-AC63-DD516FA75852}" srcOrd="0" destOrd="2" presId="urn:microsoft.com/office/officeart/2005/8/layout/hList6"/>
    <dgm:cxn modelId="{A5E4641E-6F3A-41A4-AC59-E40D49E71C66}" srcId="{C3AE3642-F133-498E-BAC1-B15F7316C615}" destId="{0308CB88-561C-494B-840C-D587ACABD4BD}" srcOrd="2" destOrd="0" parTransId="{416533C0-0593-416C-BC62-C56807E5DA4D}" sibTransId="{B3749660-CC7B-44A7-B0F6-CFD6AF562F0A}"/>
    <dgm:cxn modelId="{3278A43A-711B-4436-B704-91779BB642A6}" type="presOf" srcId="{73811193-2FF4-43C2-B215-A5553B78217F}" destId="{61FF2A54-F722-416F-836E-2853982D3393}" srcOrd="0" destOrd="2" presId="urn:microsoft.com/office/officeart/2005/8/layout/hList6"/>
    <dgm:cxn modelId="{47478897-3EF5-401D-A6E1-C3AF3D16CF55}" srcId="{C3AE3642-F133-498E-BAC1-B15F7316C615}" destId="{B264D847-7AF7-42A7-989D-3F85DC20AA1E}" srcOrd="3" destOrd="0" parTransId="{9E1889EB-AA27-4E73-A64E-56559E3CD86E}" sibTransId="{FCB4F60E-1164-43B5-9616-07A2E174D436}"/>
    <dgm:cxn modelId="{BFD2806E-7BC4-42F2-8010-C55D5BC1430C}" srcId="{C3AE3642-F133-498E-BAC1-B15F7316C615}" destId="{73811193-2FF4-43C2-B215-A5553B78217F}" srcOrd="1" destOrd="0" parTransId="{D05C8BC2-C33C-4034-B916-B46CD89477A8}" sibTransId="{90617171-43F0-45BA-B710-3B04B1C28C15}"/>
    <dgm:cxn modelId="{1B710F79-896E-4C82-B90B-CB5D5C9D3A1E}" srcId="{C3AE3642-F133-498E-BAC1-B15F7316C615}" destId="{B06B4258-37E2-40BB-B7C0-AB26A393978C}" srcOrd="0" destOrd="0" parTransId="{979FF143-0BA5-47E7-9AB7-384A01AB03A2}" sibTransId="{05B31DE8-D804-4150-9686-B7100F4CD488}"/>
    <dgm:cxn modelId="{5DB22CE9-09CD-491D-B935-3ADB15EC7A3C}" type="presOf" srcId="{B06B4258-37E2-40BB-B7C0-AB26A393978C}" destId="{61FF2A54-F722-416F-836E-2853982D3393}" srcOrd="0" destOrd="1" presId="urn:microsoft.com/office/officeart/2005/8/layout/hList6"/>
    <dgm:cxn modelId="{67C30526-D128-4CA0-9E97-B7DD065C5043}" type="presOf" srcId="{0308CB88-561C-494B-840C-D587ACABD4BD}" destId="{61FF2A54-F722-416F-836E-2853982D3393}" srcOrd="0" destOrd="3" presId="urn:microsoft.com/office/officeart/2005/8/layout/hList6"/>
    <dgm:cxn modelId="{38A19E95-5603-42F3-9064-222545CD2EBC}" srcId="{DA19155B-FC60-476B-B9B4-3787EAB9AA44}" destId="{C3AE3642-F133-498E-BAC1-B15F7316C615}" srcOrd="2" destOrd="0" parTransId="{ADEDBAE7-ACC1-4111-B3FA-90582E0D3197}" sibTransId="{633ABD22-DDB9-421B-92F1-63BDF17F2988}"/>
    <dgm:cxn modelId="{DE8D4029-4276-438E-80FF-DED5B6B1B976}" srcId="{DA19155B-FC60-476B-B9B4-3787EAB9AA44}" destId="{000B2025-8567-4632-925A-CC5AC6568DEA}" srcOrd="0" destOrd="0" parTransId="{C9EF07E7-5156-4E1A-9E7F-024AAF6FE69B}" sibTransId="{70F5FCFC-D5AA-45A5-A56A-3468D8E2C95C}"/>
    <dgm:cxn modelId="{747C4100-B255-4FA4-A16F-BF494F3FBA6A}" srcId="{000B2025-8567-4632-925A-CC5AC6568DEA}" destId="{0E8D626B-8B38-4C72-8147-50174ED53547}" srcOrd="2" destOrd="0" parTransId="{EF2E71A7-35A7-4B95-9BCC-FE78D2538F4F}" sibTransId="{01791DBA-97C6-440C-BC5B-E31392B4F30A}"/>
    <dgm:cxn modelId="{78E76CCF-E0AC-4FAA-9F40-6D2C6D2E1F15}" type="presOf" srcId="{B264D847-7AF7-42A7-989D-3F85DC20AA1E}" destId="{61FF2A54-F722-416F-836E-2853982D3393}" srcOrd="0" destOrd="4" presId="urn:microsoft.com/office/officeart/2005/8/layout/hList6"/>
    <dgm:cxn modelId="{93DFF1F8-F6CD-4D32-A00F-68E26A5F2317}" type="presOf" srcId="{000B2025-8567-4632-925A-CC5AC6568DEA}" destId="{EA2624C4-19BD-4C9C-AC63-DD516FA75852}" srcOrd="0" destOrd="0" presId="urn:microsoft.com/office/officeart/2005/8/layout/hList6"/>
    <dgm:cxn modelId="{53F674C4-30AE-4E5B-B593-98D04763AEB3}" type="presParOf" srcId="{FD4D16AC-6CA8-4389-98C1-D6F1E20CAEF2}" destId="{EA2624C4-19BD-4C9C-AC63-DD516FA75852}" srcOrd="0" destOrd="0" presId="urn:microsoft.com/office/officeart/2005/8/layout/hList6"/>
    <dgm:cxn modelId="{B48C90C8-8238-463A-B936-9445D76F9E64}" type="presParOf" srcId="{FD4D16AC-6CA8-4389-98C1-D6F1E20CAEF2}" destId="{238E4224-3724-4206-AE9B-EF7ABAF469AF}" srcOrd="1" destOrd="0" presId="urn:microsoft.com/office/officeart/2005/8/layout/hList6"/>
    <dgm:cxn modelId="{F7F69A6A-9995-4A0E-99C5-8ACACE27A26E}" type="presParOf" srcId="{FD4D16AC-6CA8-4389-98C1-D6F1E20CAEF2}" destId="{7C4DD2A9-E1F5-48AE-AD5B-485A4D23C95E}" srcOrd="2" destOrd="0" presId="urn:microsoft.com/office/officeart/2005/8/layout/hList6"/>
    <dgm:cxn modelId="{12BD51C5-A0D2-44B7-9924-8D1EE51760AC}" type="presParOf" srcId="{FD4D16AC-6CA8-4389-98C1-D6F1E20CAEF2}" destId="{1183B119-DBC9-406A-9E81-48EF0D96349E}" srcOrd="3" destOrd="0" presId="urn:microsoft.com/office/officeart/2005/8/layout/hList6"/>
    <dgm:cxn modelId="{67D08A67-6481-4700-9C88-178AFBAB2FD1}" type="presParOf" srcId="{FD4D16AC-6CA8-4389-98C1-D6F1E20CAEF2}" destId="{61FF2A54-F722-416F-836E-2853982D3393}"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5DF4C40-6AA1-4ACE-9C54-B8F018D921EA}" type="doc">
      <dgm:prSet loTypeId="urn:microsoft.com/office/officeart/2005/8/layout/chart3" loCatId="relationship" qsTypeId="urn:microsoft.com/office/officeart/2005/8/quickstyle/simple1" qsCatId="simple" csTypeId="urn:microsoft.com/office/officeart/2005/8/colors/accent1_2" csCatId="accent1"/>
      <dgm:spPr/>
      <dgm:t>
        <a:bodyPr/>
        <a:lstStyle/>
        <a:p>
          <a:endParaRPr lang="en-US"/>
        </a:p>
      </dgm:t>
    </dgm:pt>
    <dgm:pt modelId="{A813FCB3-ED09-44D3-9AB3-7716CF8C6F2F}">
      <dgm:prSet/>
      <dgm:spPr/>
      <dgm:t>
        <a:bodyPr/>
        <a:lstStyle/>
        <a:p>
          <a:pPr rtl="0"/>
          <a:r>
            <a:rPr lang="en-US" smtClean="0"/>
            <a:t>Saving energy</a:t>
          </a:r>
          <a:endParaRPr lang="en-US"/>
        </a:p>
      </dgm:t>
    </dgm:pt>
    <dgm:pt modelId="{91EFA5D7-DF60-4C3A-AC20-61D87405B0BE}" type="parTrans" cxnId="{32F0E703-5AE4-4103-A7D9-E199E4C00677}">
      <dgm:prSet/>
      <dgm:spPr/>
      <dgm:t>
        <a:bodyPr/>
        <a:lstStyle/>
        <a:p>
          <a:endParaRPr lang="en-US"/>
        </a:p>
      </dgm:t>
    </dgm:pt>
    <dgm:pt modelId="{C9DECFE8-9896-45B9-B5E3-99DD7A8189EB}" type="sibTrans" cxnId="{32F0E703-5AE4-4103-A7D9-E199E4C00677}">
      <dgm:prSet/>
      <dgm:spPr/>
      <dgm:t>
        <a:bodyPr/>
        <a:lstStyle/>
        <a:p>
          <a:endParaRPr lang="en-US"/>
        </a:p>
      </dgm:t>
    </dgm:pt>
    <dgm:pt modelId="{695B874F-2632-4602-A231-32DCF8E30F97}">
      <dgm:prSet/>
      <dgm:spPr/>
      <dgm:t>
        <a:bodyPr/>
        <a:lstStyle/>
        <a:p>
          <a:pPr rtl="0"/>
          <a:r>
            <a:rPr lang="en-US" smtClean="0"/>
            <a:t>Reducing bills</a:t>
          </a:r>
          <a:endParaRPr lang="en-US"/>
        </a:p>
      </dgm:t>
    </dgm:pt>
    <dgm:pt modelId="{AE0B5306-959C-45F2-A07E-026D3BE67CB0}" type="parTrans" cxnId="{D15D4460-F5F2-48D5-B188-27E8DB0E219B}">
      <dgm:prSet/>
      <dgm:spPr/>
      <dgm:t>
        <a:bodyPr/>
        <a:lstStyle/>
        <a:p>
          <a:endParaRPr lang="en-US"/>
        </a:p>
      </dgm:t>
    </dgm:pt>
    <dgm:pt modelId="{B8B3DA6E-1E1F-4A32-8379-88522037AC65}" type="sibTrans" cxnId="{D15D4460-F5F2-48D5-B188-27E8DB0E219B}">
      <dgm:prSet/>
      <dgm:spPr/>
      <dgm:t>
        <a:bodyPr/>
        <a:lstStyle/>
        <a:p>
          <a:endParaRPr lang="en-US"/>
        </a:p>
      </dgm:t>
    </dgm:pt>
    <dgm:pt modelId="{05B63B08-FCE5-495A-ACF0-AE025FAC8958}">
      <dgm:prSet/>
      <dgm:spPr/>
      <dgm:t>
        <a:bodyPr/>
        <a:lstStyle/>
        <a:p>
          <a:pPr rtl="0"/>
          <a:r>
            <a:rPr lang="en-US" smtClean="0"/>
            <a:t>Return on investment</a:t>
          </a:r>
          <a:endParaRPr lang="en-US"/>
        </a:p>
      </dgm:t>
    </dgm:pt>
    <dgm:pt modelId="{B2E02325-5C4D-4873-83E6-0A39DED69223}" type="parTrans" cxnId="{5EFC2268-D869-4F7E-8C34-FB938C5EDF62}">
      <dgm:prSet/>
      <dgm:spPr/>
      <dgm:t>
        <a:bodyPr/>
        <a:lstStyle/>
        <a:p>
          <a:endParaRPr lang="en-US"/>
        </a:p>
      </dgm:t>
    </dgm:pt>
    <dgm:pt modelId="{92FD86A0-0228-4EB5-A683-A83DDAA8863C}" type="sibTrans" cxnId="{5EFC2268-D869-4F7E-8C34-FB938C5EDF62}">
      <dgm:prSet/>
      <dgm:spPr/>
      <dgm:t>
        <a:bodyPr/>
        <a:lstStyle/>
        <a:p>
          <a:endParaRPr lang="en-US"/>
        </a:p>
      </dgm:t>
    </dgm:pt>
    <dgm:pt modelId="{374A0624-3B45-47E8-818C-7266455E713B}">
      <dgm:prSet/>
      <dgm:spPr/>
      <dgm:t>
        <a:bodyPr/>
        <a:lstStyle/>
        <a:p>
          <a:pPr rtl="0"/>
          <a:r>
            <a:rPr lang="en-US" smtClean="0"/>
            <a:t>Old equipment</a:t>
          </a:r>
          <a:endParaRPr lang="en-US"/>
        </a:p>
      </dgm:t>
    </dgm:pt>
    <dgm:pt modelId="{A87A92CD-E452-41A2-9DFE-050D9A794D8E}" type="parTrans" cxnId="{73E9D7AD-7BFE-4843-8CED-FFF73323B4BC}">
      <dgm:prSet/>
      <dgm:spPr/>
      <dgm:t>
        <a:bodyPr/>
        <a:lstStyle/>
        <a:p>
          <a:endParaRPr lang="en-US"/>
        </a:p>
      </dgm:t>
    </dgm:pt>
    <dgm:pt modelId="{DD7B7C7E-F99B-46C0-9A1E-45748D07B337}" type="sibTrans" cxnId="{73E9D7AD-7BFE-4843-8CED-FFF73323B4BC}">
      <dgm:prSet/>
      <dgm:spPr/>
      <dgm:t>
        <a:bodyPr/>
        <a:lstStyle/>
        <a:p>
          <a:endParaRPr lang="en-US"/>
        </a:p>
      </dgm:t>
    </dgm:pt>
    <dgm:pt modelId="{FEA168B7-8B61-4EA5-8923-621D7B9A9F53}">
      <dgm:prSet/>
      <dgm:spPr/>
      <dgm:t>
        <a:bodyPr/>
        <a:lstStyle/>
        <a:p>
          <a:pPr rtl="0"/>
          <a:r>
            <a:rPr lang="en-US" smtClean="0"/>
            <a:t>Comfort issues</a:t>
          </a:r>
          <a:endParaRPr lang="en-US"/>
        </a:p>
      </dgm:t>
    </dgm:pt>
    <dgm:pt modelId="{6E6B2AF4-8721-41AD-8D72-04BE801F3C1D}" type="parTrans" cxnId="{43FA3DE9-B1B6-44B4-99BB-26349D6C3BCE}">
      <dgm:prSet/>
      <dgm:spPr/>
      <dgm:t>
        <a:bodyPr/>
        <a:lstStyle/>
        <a:p>
          <a:endParaRPr lang="en-US"/>
        </a:p>
      </dgm:t>
    </dgm:pt>
    <dgm:pt modelId="{9D7D39FB-92C6-4E60-895F-536C5B2265AF}" type="sibTrans" cxnId="{43FA3DE9-B1B6-44B4-99BB-26349D6C3BCE}">
      <dgm:prSet/>
      <dgm:spPr/>
      <dgm:t>
        <a:bodyPr/>
        <a:lstStyle/>
        <a:p>
          <a:endParaRPr lang="en-US"/>
        </a:p>
      </dgm:t>
    </dgm:pt>
    <dgm:pt modelId="{8F257C47-68A0-4AFE-ACDF-E52F4D3A3E15}">
      <dgm:prSet/>
      <dgm:spPr/>
      <dgm:t>
        <a:bodyPr/>
        <a:lstStyle/>
        <a:p>
          <a:pPr rtl="0"/>
          <a:r>
            <a:rPr lang="en-US" smtClean="0"/>
            <a:t>Financing options</a:t>
          </a:r>
          <a:endParaRPr lang="en-US"/>
        </a:p>
      </dgm:t>
    </dgm:pt>
    <dgm:pt modelId="{6F1E5ED8-8CC0-4E4A-9F80-ECEBBB628615}" type="parTrans" cxnId="{A77FBC83-886A-4F4F-B592-59741280FB45}">
      <dgm:prSet/>
      <dgm:spPr/>
      <dgm:t>
        <a:bodyPr/>
        <a:lstStyle/>
        <a:p>
          <a:endParaRPr lang="en-US"/>
        </a:p>
      </dgm:t>
    </dgm:pt>
    <dgm:pt modelId="{193BC3DB-5E45-43DC-B0E1-A058B26127D9}" type="sibTrans" cxnId="{A77FBC83-886A-4F4F-B592-59741280FB45}">
      <dgm:prSet/>
      <dgm:spPr/>
      <dgm:t>
        <a:bodyPr/>
        <a:lstStyle/>
        <a:p>
          <a:endParaRPr lang="en-US"/>
        </a:p>
      </dgm:t>
    </dgm:pt>
    <dgm:pt modelId="{34CAD6A0-775D-4E10-99FD-D09EF3785C0C}">
      <dgm:prSet/>
      <dgm:spPr/>
      <dgm:t>
        <a:bodyPr/>
        <a:lstStyle/>
        <a:p>
          <a:pPr rtl="0"/>
          <a:r>
            <a:rPr lang="en-US" smtClean="0"/>
            <a:t>Health and safety issues</a:t>
          </a:r>
          <a:endParaRPr lang="en-US"/>
        </a:p>
      </dgm:t>
    </dgm:pt>
    <dgm:pt modelId="{0D80BAAC-3925-4BBF-BE59-F80452D5AD7B}" type="parTrans" cxnId="{BD5338C0-63E6-4A3D-A62E-6921A6566C1E}">
      <dgm:prSet/>
      <dgm:spPr/>
      <dgm:t>
        <a:bodyPr/>
        <a:lstStyle/>
        <a:p>
          <a:endParaRPr lang="en-US"/>
        </a:p>
      </dgm:t>
    </dgm:pt>
    <dgm:pt modelId="{6856B424-1F9B-47F3-B61F-52A1912F66C7}" type="sibTrans" cxnId="{BD5338C0-63E6-4A3D-A62E-6921A6566C1E}">
      <dgm:prSet/>
      <dgm:spPr/>
      <dgm:t>
        <a:bodyPr/>
        <a:lstStyle/>
        <a:p>
          <a:endParaRPr lang="en-US"/>
        </a:p>
      </dgm:t>
    </dgm:pt>
    <dgm:pt modelId="{99CC8066-978C-4833-B419-79BAA6295140}">
      <dgm:prSet/>
      <dgm:spPr/>
      <dgm:t>
        <a:bodyPr/>
        <a:lstStyle/>
        <a:p>
          <a:endParaRPr lang="en-US"/>
        </a:p>
      </dgm:t>
    </dgm:pt>
    <dgm:pt modelId="{220AC274-29B3-4F0B-B327-0A6BB14E76E1}" type="parTrans" cxnId="{8C36B845-B391-40A0-BCD8-4D78674E3FAA}">
      <dgm:prSet/>
      <dgm:spPr/>
      <dgm:t>
        <a:bodyPr/>
        <a:lstStyle/>
        <a:p>
          <a:endParaRPr lang="en-US"/>
        </a:p>
      </dgm:t>
    </dgm:pt>
    <dgm:pt modelId="{1E01CF06-5D02-413B-AB1D-23D3FF4AFB51}" type="sibTrans" cxnId="{8C36B845-B391-40A0-BCD8-4D78674E3FAA}">
      <dgm:prSet/>
      <dgm:spPr/>
      <dgm:t>
        <a:bodyPr/>
        <a:lstStyle/>
        <a:p>
          <a:endParaRPr lang="en-US"/>
        </a:p>
      </dgm:t>
    </dgm:pt>
    <dgm:pt modelId="{498483B6-8623-447C-BCCB-981940D10CBB}" type="pres">
      <dgm:prSet presAssocID="{95DF4C40-6AA1-4ACE-9C54-B8F018D921EA}" presName="compositeShape" presStyleCnt="0">
        <dgm:presLayoutVars>
          <dgm:chMax val="7"/>
          <dgm:dir/>
          <dgm:resizeHandles val="exact"/>
        </dgm:presLayoutVars>
      </dgm:prSet>
      <dgm:spPr/>
      <dgm:t>
        <a:bodyPr/>
        <a:lstStyle/>
        <a:p>
          <a:endParaRPr lang="en-US"/>
        </a:p>
      </dgm:t>
    </dgm:pt>
    <dgm:pt modelId="{D3D9A777-34B3-49CD-BF47-D94EB00EB4CD}" type="pres">
      <dgm:prSet presAssocID="{95DF4C40-6AA1-4ACE-9C54-B8F018D921EA}" presName="wedge1" presStyleLbl="node1" presStyleIdx="0" presStyleCnt="7" custLinFactNeighborX="-2872" custLinFactNeighborY="5451"/>
      <dgm:spPr/>
      <dgm:t>
        <a:bodyPr/>
        <a:lstStyle/>
        <a:p>
          <a:endParaRPr lang="en-US"/>
        </a:p>
      </dgm:t>
    </dgm:pt>
    <dgm:pt modelId="{0C1502DD-B619-47CB-987E-74DB447E45D1}" type="pres">
      <dgm:prSet presAssocID="{95DF4C40-6AA1-4ACE-9C54-B8F018D921EA}" presName="wedge1Tx" presStyleLbl="node1" presStyleIdx="0" presStyleCnt="7">
        <dgm:presLayoutVars>
          <dgm:chMax val="0"/>
          <dgm:chPref val="0"/>
          <dgm:bulletEnabled val="1"/>
        </dgm:presLayoutVars>
      </dgm:prSet>
      <dgm:spPr/>
      <dgm:t>
        <a:bodyPr/>
        <a:lstStyle/>
        <a:p>
          <a:endParaRPr lang="en-US"/>
        </a:p>
      </dgm:t>
    </dgm:pt>
    <dgm:pt modelId="{B17BEC6B-5261-4C1E-B2FB-684EAE728A32}" type="pres">
      <dgm:prSet presAssocID="{95DF4C40-6AA1-4ACE-9C54-B8F018D921EA}" presName="wedge2" presStyleLbl="node1" presStyleIdx="1" presStyleCnt="7"/>
      <dgm:spPr/>
      <dgm:t>
        <a:bodyPr/>
        <a:lstStyle/>
        <a:p>
          <a:endParaRPr lang="en-US"/>
        </a:p>
      </dgm:t>
    </dgm:pt>
    <dgm:pt modelId="{C4DCCE49-BFC9-4C55-AA4F-461F05C43EED}" type="pres">
      <dgm:prSet presAssocID="{95DF4C40-6AA1-4ACE-9C54-B8F018D921EA}" presName="wedge2Tx" presStyleLbl="node1" presStyleIdx="1" presStyleCnt="7">
        <dgm:presLayoutVars>
          <dgm:chMax val="0"/>
          <dgm:chPref val="0"/>
          <dgm:bulletEnabled val="1"/>
        </dgm:presLayoutVars>
      </dgm:prSet>
      <dgm:spPr/>
      <dgm:t>
        <a:bodyPr/>
        <a:lstStyle/>
        <a:p>
          <a:endParaRPr lang="en-US"/>
        </a:p>
      </dgm:t>
    </dgm:pt>
    <dgm:pt modelId="{5C67781B-587B-4624-93E6-59BBC5F7641E}" type="pres">
      <dgm:prSet presAssocID="{95DF4C40-6AA1-4ACE-9C54-B8F018D921EA}" presName="wedge3" presStyleLbl="node1" presStyleIdx="2" presStyleCnt="7"/>
      <dgm:spPr/>
      <dgm:t>
        <a:bodyPr/>
        <a:lstStyle/>
        <a:p>
          <a:endParaRPr lang="en-US"/>
        </a:p>
      </dgm:t>
    </dgm:pt>
    <dgm:pt modelId="{28F1634B-A99F-4FBC-8450-85CD5292F96A}" type="pres">
      <dgm:prSet presAssocID="{95DF4C40-6AA1-4ACE-9C54-B8F018D921EA}" presName="wedge3Tx" presStyleLbl="node1" presStyleIdx="2" presStyleCnt="7">
        <dgm:presLayoutVars>
          <dgm:chMax val="0"/>
          <dgm:chPref val="0"/>
          <dgm:bulletEnabled val="1"/>
        </dgm:presLayoutVars>
      </dgm:prSet>
      <dgm:spPr/>
      <dgm:t>
        <a:bodyPr/>
        <a:lstStyle/>
        <a:p>
          <a:endParaRPr lang="en-US"/>
        </a:p>
      </dgm:t>
    </dgm:pt>
    <dgm:pt modelId="{74EFC69C-A446-48DB-9D6D-F8DC83A9D6C2}" type="pres">
      <dgm:prSet presAssocID="{95DF4C40-6AA1-4ACE-9C54-B8F018D921EA}" presName="wedge4" presStyleLbl="node1" presStyleIdx="3" presStyleCnt="7"/>
      <dgm:spPr/>
      <dgm:t>
        <a:bodyPr/>
        <a:lstStyle/>
        <a:p>
          <a:endParaRPr lang="en-US"/>
        </a:p>
      </dgm:t>
    </dgm:pt>
    <dgm:pt modelId="{CD7ED01B-A99F-48C8-A430-338E773C031F}" type="pres">
      <dgm:prSet presAssocID="{95DF4C40-6AA1-4ACE-9C54-B8F018D921EA}" presName="wedge4Tx" presStyleLbl="node1" presStyleIdx="3" presStyleCnt="7">
        <dgm:presLayoutVars>
          <dgm:chMax val="0"/>
          <dgm:chPref val="0"/>
          <dgm:bulletEnabled val="1"/>
        </dgm:presLayoutVars>
      </dgm:prSet>
      <dgm:spPr/>
      <dgm:t>
        <a:bodyPr/>
        <a:lstStyle/>
        <a:p>
          <a:endParaRPr lang="en-US"/>
        </a:p>
      </dgm:t>
    </dgm:pt>
    <dgm:pt modelId="{61D196FC-7C51-4181-90E0-6488F64A6457}" type="pres">
      <dgm:prSet presAssocID="{95DF4C40-6AA1-4ACE-9C54-B8F018D921EA}" presName="wedge5" presStyleLbl="node1" presStyleIdx="4" presStyleCnt="7"/>
      <dgm:spPr/>
      <dgm:t>
        <a:bodyPr/>
        <a:lstStyle/>
        <a:p>
          <a:endParaRPr lang="en-US"/>
        </a:p>
      </dgm:t>
    </dgm:pt>
    <dgm:pt modelId="{FC02A630-5EDF-459C-BE4C-2E1E0EF8079D}" type="pres">
      <dgm:prSet presAssocID="{95DF4C40-6AA1-4ACE-9C54-B8F018D921EA}" presName="wedge5Tx" presStyleLbl="node1" presStyleIdx="4" presStyleCnt="7">
        <dgm:presLayoutVars>
          <dgm:chMax val="0"/>
          <dgm:chPref val="0"/>
          <dgm:bulletEnabled val="1"/>
        </dgm:presLayoutVars>
      </dgm:prSet>
      <dgm:spPr/>
      <dgm:t>
        <a:bodyPr/>
        <a:lstStyle/>
        <a:p>
          <a:endParaRPr lang="en-US"/>
        </a:p>
      </dgm:t>
    </dgm:pt>
    <dgm:pt modelId="{CDDD7FD3-476E-4CE3-AE27-A5DE664228BC}" type="pres">
      <dgm:prSet presAssocID="{95DF4C40-6AA1-4ACE-9C54-B8F018D921EA}" presName="wedge6" presStyleLbl="node1" presStyleIdx="5" presStyleCnt="7"/>
      <dgm:spPr/>
      <dgm:t>
        <a:bodyPr/>
        <a:lstStyle/>
        <a:p>
          <a:endParaRPr lang="en-US"/>
        </a:p>
      </dgm:t>
    </dgm:pt>
    <dgm:pt modelId="{7659F49A-5717-46E9-9D38-2E2E08BA55F6}" type="pres">
      <dgm:prSet presAssocID="{95DF4C40-6AA1-4ACE-9C54-B8F018D921EA}" presName="wedge6Tx" presStyleLbl="node1" presStyleIdx="5" presStyleCnt="7">
        <dgm:presLayoutVars>
          <dgm:chMax val="0"/>
          <dgm:chPref val="0"/>
          <dgm:bulletEnabled val="1"/>
        </dgm:presLayoutVars>
      </dgm:prSet>
      <dgm:spPr/>
      <dgm:t>
        <a:bodyPr/>
        <a:lstStyle/>
        <a:p>
          <a:endParaRPr lang="en-US"/>
        </a:p>
      </dgm:t>
    </dgm:pt>
    <dgm:pt modelId="{C314AE7B-15E9-4DD6-A77F-BEB080C05918}" type="pres">
      <dgm:prSet presAssocID="{95DF4C40-6AA1-4ACE-9C54-B8F018D921EA}" presName="wedge7" presStyleLbl="node1" presStyleIdx="6" presStyleCnt="7"/>
      <dgm:spPr/>
      <dgm:t>
        <a:bodyPr/>
        <a:lstStyle/>
        <a:p>
          <a:endParaRPr lang="en-US"/>
        </a:p>
      </dgm:t>
    </dgm:pt>
    <dgm:pt modelId="{F97235C9-2DAA-4839-8AAC-722696E6C09F}" type="pres">
      <dgm:prSet presAssocID="{95DF4C40-6AA1-4ACE-9C54-B8F018D921EA}" presName="wedge7Tx" presStyleLbl="node1" presStyleIdx="6" presStyleCnt="7">
        <dgm:presLayoutVars>
          <dgm:chMax val="0"/>
          <dgm:chPref val="0"/>
          <dgm:bulletEnabled val="1"/>
        </dgm:presLayoutVars>
      </dgm:prSet>
      <dgm:spPr/>
      <dgm:t>
        <a:bodyPr/>
        <a:lstStyle/>
        <a:p>
          <a:endParaRPr lang="en-US"/>
        </a:p>
      </dgm:t>
    </dgm:pt>
  </dgm:ptLst>
  <dgm:cxnLst>
    <dgm:cxn modelId="{51D71A0C-4CCD-4DEF-A988-D12CFDF26643}" type="presOf" srcId="{8F257C47-68A0-4AFE-ACDF-E52F4D3A3E15}" destId="{CDDD7FD3-476E-4CE3-AE27-A5DE664228BC}" srcOrd="0" destOrd="0" presId="urn:microsoft.com/office/officeart/2005/8/layout/chart3"/>
    <dgm:cxn modelId="{B0183C64-20E3-4C87-91D1-152909829558}" type="presOf" srcId="{A813FCB3-ED09-44D3-9AB3-7716CF8C6F2F}" destId="{D3D9A777-34B3-49CD-BF47-D94EB00EB4CD}" srcOrd="0" destOrd="0" presId="urn:microsoft.com/office/officeart/2005/8/layout/chart3"/>
    <dgm:cxn modelId="{8C36B845-B391-40A0-BCD8-4D78674E3FAA}" srcId="{95DF4C40-6AA1-4ACE-9C54-B8F018D921EA}" destId="{99CC8066-978C-4833-B419-79BAA6295140}" srcOrd="7" destOrd="0" parTransId="{220AC274-29B3-4F0B-B327-0A6BB14E76E1}" sibTransId="{1E01CF06-5D02-413B-AB1D-23D3FF4AFB51}"/>
    <dgm:cxn modelId="{A77FBC83-886A-4F4F-B592-59741280FB45}" srcId="{95DF4C40-6AA1-4ACE-9C54-B8F018D921EA}" destId="{8F257C47-68A0-4AFE-ACDF-E52F4D3A3E15}" srcOrd="5" destOrd="0" parTransId="{6F1E5ED8-8CC0-4E4A-9F80-ECEBBB628615}" sibTransId="{193BC3DB-5E45-43DC-B0E1-A058B26127D9}"/>
    <dgm:cxn modelId="{00AB4A72-D562-48AB-899E-B2656B7EDA37}" type="presOf" srcId="{374A0624-3B45-47E8-818C-7266455E713B}" destId="{74EFC69C-A446-48DB-9D6D-F8DC83A9D6C2}" srcOrd="0" destOrd="0" presId="urn:microsoft.com/office/officeart/2005/8/layout/chart3"/>
    <dgm:cxn modelId="{69130BEB-7E16-4F7D-B65E-14674DE88841}" type="presOf" srcId="{95DF4C40-6AA1-4ACE-9C54-B8F018D921EA}" destId="{498483B6-8623-447C-BCCB-981940D10CBB}" srcOrd="0" destOrd="0" presId="urn:microsoft.com/office/officeart/2005/8/layout/chart3"/>
    <dgm:cxn modelId="{59A5F855-9750-4E13-ADD4-78AAA205345B}" type="presOf" srcId="{05B63B08-FCE5-495A-ACF0-AE025FAC8958}" destId="{28F1634B-A99F-4FBC-8450-85CD5292F96A}" srcOrd="1" destOrd="0" presId="urn:microsoft.com/office/officeart/2005/8/layout/chart3"/>
    <dgm:cxn modelId="{73E9D7AD-7BFE-4843-8CED-FFF73323B4BC}" srcId="{95DF4C40-6AA1-4ACE-9C54-B8F018D921EA}" destId="{374A0624-3B45-47E8-818C-7266455E713B}" srcOrd="3" destOrd="0" parTransId="{A87A92CD-E452-41A2-9DFE-050D9A794D8E}" sibTransId="{DD7B7C7E-F99B-46C0-9A1E-45748D07B337}"/>
    <dgm:cxn modelId="{662E9884-CE2B-403A-A836-3EE096E93F59}" type="presOf" srcId="{8F257C47-68A0-4AFE-ACDF-E52F4D3A3E15}" destId="{7659F49A-5717-46E9-9D38-2E2E08BA55F6}" srcOrd="1" destOrd="0" presId="urn:microsoft.com/office/officeart/2005/8/layout/chart3"/>
    <dgm:cxn modelId="{32F0E703-5AE4-4103-A7D9-E199E4C00677}" srcId="{95DF4C40-6AA1-4ACE-9C54-B8F018D921EA}" destId="{A813FCB3-ED09-44D3-9AB3-7716CF8C6F2F}" srcOrd="0" destOrd="0" parTransId="{91EFA5D7-DF60-4C3A-AC20-61D87405B0BE}" sibTransId="{C9DECFE8-9896-45B9-B5E3-99DD7A8189EB}"/>
    <dgm:cxn modelId="{43FA3DE9-B1B6-44B4-99BB-26349D6C3BCE}" srcId="{95DF4C40-6AA1-4ACE-9C54-B8F018D921EA}" destId="{FEA168B7-8B61-4EA5-8923-621D7B9A9F53}" srcOrd="4" destOrd="0" parTransId="{6E6B2AF4-8721-41AD-8D72-04BE801F3C1D}" sibTransId="{9D7D39FB-92C6-4E60-895F-536C5B2265AF}"/>
    <dgm:cxn modelId="{C2611008-1F4A-425E-BF84-4F926AEAF671}" type="presOf" srcId="{05B63B08-FCE5-495A-ACF0-AE025FAC8958}" destId="{5C67781B-587B-4624-93E6-59BBC5F7641E}" srcOrd="0" destOrd="0" presId="urn:microsoft.com/office/officeart/2005/8/layout/chart3"/>
    <dgm:cxn modelId="{DCC69983-FA8D-4AD3-8DAD-C0CB89D6223E}" type="presOf" srcId="{695B874F-2632-4602-A231-32DCF8E30F97}" destId="{B17BEC6B-5261-4C1E-B2FB-684EAE728A32}" srcOrd="0" destOrd="0" presId="urn:microsoft.com/office/officeart/2005/8/layout/chart3"/>
    <dgm:cxn modelId="{BD5338C0-63E6-4A3D-A62E-6921A6566C1E}" srcId="{95DF4C40-6AA1-4ACE-9C54-B8F018D921EA}" destId="{34CAD6A0-775D-4E10-99FD-D09EF3785C0C}" srcOrd="6" destOrd="0" parTransId="{0D80BAAC-3925-4BBF-BE59-F80452D5AD7B}" sibTransId="{6856B424-1F9B-47F3-B61F-52A1912F66C7}"/>
    <dgm:cxn modelId="{EE5A5AC6-EBE5-4E09-8BC0-BFFEAEE7E0A6}" type="presOf" srcId="{A813FCB3-ED09-44D3-9AB3-7716CF8C6F2F}" destId="{0C1502DD-B619-47CB-987E-74DB447E45D1}" srcOrd="1" destOrd="0" presId="urn:microsoft.com/office/officeart/2005/8/layout/chart3"/>
    <dgm:cxn modelId="{5FE9D7EF-A664-4C73-80A7-7D44CFA35043}" type="presOf" srcId="{34CAD6A0-775D-4E10-99FD-D09EF3785C0C}" destId="{C314AE7B-15E9-4DD6-A77F-BEB080C05918}" srcOrd="0" destOrd="0" presId="urn:microsoft.com/office/officeart/2005/8/layout/chart3"/>
    <dgm:cxn modelId="{E3BBAC69-3894-4976-AB34-16BAAB740ECB}" type="presOf" srcId="{FEA168B7-8B61-4EA5-8923-621D7B9A9F53}" destId="{FC02A630-5EDF-459C-BE4C-2E1E0EF8079D}" srcOrd="1" destOrd="0" presId="urn:microsoft.com/office/officeart/2005/8/layout/chart3"/>
    <dgm:cxn modelId="{DA5D19CB-27C2-4A42-921E-EA3879B4057F}" type="presOf" srcId="{695B874F-2632-4602-A231-32DCF8E30F97}" destId="{C4DCCE49-BFC9-4C55-AA4F-461F05C43EED}" srcOrd="1" destOrd="0" presId="urn:microsoft.com/office/officeart/2005/8/layout/chart3"/>
    <dgm:cxn modelId="{BEF95BB4-6710-4E3C-8BCF-FC84A36EABBA}" type="presOf" srcId="{374A0624-3B45-47E8-818C-7266455E713B}" destId="{CD7ED01B-A99F-48C8-A430-338E773C031F}" srcOrd="1" destOrd="0" presId="urn:microsoft.com/office/officeart/2005/8/layout/chart3"/>
    <dgm:cxn modelId="{5EFC2268-D869-4F7E-8C34-FB938C5EDF62}" srcId="{95DF4C40-6AA1-4ACE-9C54-B8F018D921EA}" destId="{05B63B08-FCE5-495A-ACF0-AE025FAC8958}" srcOrd="2" destOrd="0" parTransId="{B2E02325-5C4D-4873-83E6-0A39DED69223}" sibTransId="{92FD86A0-0228-4EB5-A683-A83DDAA8863C}"/>
    <dgm:cxn modelId="{179523D2-1B4E-4A0A-A679-531707383140}" type="presOf" srcId="{34CAD6A0-775D-4E10-99FD-D09EF3785C0C}" destId="{F97235C9-2DAA-4839-8AAC-722696E6C09F}" srcOrd="1" destOrd="0" presId="urn:microsoft.com/office/officeart/2005/8/layout/chart3"/>
    <dgm:cxn modelId="{D15D4460-F5F2-48D5-B188-27E8DB0E219B}" srcId="{95DF4C40-6AA1-4ACE-9C54-B8F018D921EA}" destId="{695B874F-2632-4602-A231-32DCF8E30F97}" srcOrd="1" destOrd="0" parTransId="{AE0B5306-959C-45F2-A07E-026D3BE67CB0}" sibTransId="{B8B3DA6E-1E1F-4A32-8379-88522037AC65}"/>
    <dgm:cxn modelId="{1D04BC72-1B07-4CA9-8347-FE0CAF1CA179}" type="presOf" srcId="{FEA168B7-8B61-4EA5-8923-621D7B9A9F53}" destId="{61D196FC-7C51-4181-90E0-6488F64A6457}" srcOrd="0" destOrd="0" presId="urn:microsoft.com/office/officeart/2005/8/layout/chart3"/>
    <dgm:cxn modelId="{12CB367A-A6AF-4ED0-B7DF-4D9A28DFC303}" type="presParOf" srcId="{498483B6-8623-447C-BCCB-981940D10CBB}" destId="{D3D9A777-34B3-49CD-BF47-D94EB00EB4CD}" srcOrd="0" destOrd="0" presId="urn:microsoft.com/office/officeart/2005/8/layout/chart3"/>
    <dgm:cxn modelId="{A885BF26-B5D5-4F9C-8F13-0001777F61BD}" type="presParOf" srcId="{498483B6-8623-447C-BCCB-981940D10CBB}" destId="{0C1502DD-B619-47CB-987E-74DB447E45D1}" srcOrd="1" destOrd="0" presId="urn:microsoft.com/office/officeart/2005/8/layout/chart3"/>
    <dgm:cxn modelId="{9341C75D-33BA-4C39-8012-19DBA71AC30B}" type="presParOf" srcId="{498483B6-8623-447C-BCCB-981940D10CBB}" destId="{B17BEC6B-5261-4C1E-B2FB-684EAE728A32}" srcOrd="2" destOrd="0" presId="urn:microsoft.com/office/officeart/2005/8/layout/chart3"/>
    <dgm:cxn modelId="{7718F91B-6239-4BD0-9383-5F9DE7373B79}" type="presParOf" srcId="{498483B6-8623-447C-BCCB-981940D10CBB}" destId="{C4DCCE49-BFC9-4C55-AA4F-461F05C43EED}" srcOrd="3" destOrd="0" presId="urn:microsoft.com/office/officeart/2005/8/layout/chart3"/>
    <dgm:cxn modelId="{45D31905-7E51-4669-8895-83997908DAA1}" type="presParOf" srcId="{498483B6-8623-447C-BCCB-981940D10CBB}" destId="{5C67781B-587B-4624-93E6-59BBC5F7641E}" srcOrd="4" destOrd="0" presId="urn:microsoft.com/office/officeart/2005/8/layout/chart3"/>
    <dgm:cxn modelId="{C4DA2267-F46F-4D16-8B8C-5FE4C3B8D54C}" type="presParOf" srcId="{498483B6-8623-447C-BCCB-981940D10CBB}" destId="{28F1634B-A99F-4FBC-8450-85CD5292F96A}" srcOrd="5" destOrd="0" presId="urn:microsoft.com/office/officeart/2005/8/layout/chart3"/>
    <dgm:cxn modelId="{57C38146-63DD-4166-B2D6-E1B79D366280}" type="presParOf" srcId="{498483B6-8623-447C-BCCB-981940D10CBB}" destId="{74EFC69C-A446-48DB-9D6D-F8DC83A9D6C2}" srcOrd="6" destOrd="0" presId="urn:microsoft.com/office/officeart/2005/8/layout/chart3"/>
    <dgm:cxn modelId="{668D3D44-C560-45E1-8BF5-707AD0F24914}" type="presParOf" srcId="{498483B6-8623-447C-BCCB-981940D10CBB}" destId="{CD7ED01B-A99F-48C8-A430-338E773C031F}" srcOrd="7" destOrd="0" presId="urn:microsoft.com/office/officeart/2005/8/layout/chart3"/>
    <dgm:cxn modelId="{E60CD97D-B054-46B4-831A-FA43DDC2EC8B}" type="presParOf" srcId="{498483B6-8623-447C-BCCB-981940D10CBB}" destId="{61D196FC-7C51-4181-90E0-6488F64A6457}" srcOrd="8" destOrd="0" presId="urn:microsoft.com/office/officeart/2005/8/layout/chart3"/>
    <dgm:cxn modelId="{7F88D982-63F5-4C63-BDF7-F830C065EAC8}" type="presParOf" srcId="{498483B6-8623-447C-BCCB-981940D10CBB}" destId="{FC02A630-5EDF-459C-BE4C-2E1E0EF8079D}" srcOrd="9" destOrd="0" presId="urn:microsoft.com/office/officeart/2005/8/layout/chart3"/>
    <dgm:cxn modelId="{E766B80F-1102-42CA-AFBB-94DD5FAE54D1}" type="presParOf" srcId="{498483B6-8623-447C-BCCB-981940D10CBB}" destId="{CDDD7FD3-476E-4CE3-AE27-A5DE664228BC}" srcOrd="10" destOrd="0" presId="urn:microsoft.com/office/officeart/2005/8/layout/chart3"/>
    <dgm:cxn modelId="{85D22AF5-B07C-4D18-8125-54729BB2C6F5}" type="presParOf" srcId="{498483B6-8623-447C-BCCB-981940D10CBB}" destId="{7659F49A-5717-46E9-9D38-2E2E08BA55F6}" srcOrd="11" destOrd="0" presId="urn:microsoft.com/office/officeart/2005/8/layout/chart3"/>
    <dgm:cxn modelId="{A72EF00A-139D-40B2-A8C2-3465339D8652}" type="presParOf" srcId="{498483B6-8623-447C-BCCB-981940D10CBB}" destId="{C314AE7B-15E9-4DD6-A77F-BEB080C05918}" srcOrd="12" destOrd="0" presId="urn:microsoft.com/office/officeart/2005/8/layout/chart3"/>
    <dgm:cxn modelId="{53F21721-5949-4837-B032-F6376891389C}" type="presParOf" srcId="{498483B6-8623-447C-BCCB-981940D10CBB}" destId="{F97235C9-2DAA-4839-8AAC-722696E6C09F}" srcOrd="13" destOrd="0" presId="urn:microsoft.com/office/officeart/2005/8/layout/char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F6B7086-6BE7-443B-88F2-70108DFA3A91}" type="doc">
      <dgm:prSet loTypeId="urn:microsoft.com/office/officeart/2009/3/layout/IncreasingArrowsProcess" loCatId="process" qsTypeId="urn:microsoft.com/office/officeart/2005/8/quickstyle/simple1" qsCatId="simple" csTypeId="urn:microsoft.com/office/officeart/2005/8/colors/accent1_2" csCatId="accent1"/>
      <dgm:spPr/>
      <dgm:t>
        <a:bodyPr/>
        <a:lstStyle/>
        <a:p>
          <a:endParaRPr lang="en-US"/>
        </a:p>
      </dgm:t>
    </dgm:pt>
    <dgm:pt modelId="{06E28502-70F7-43AB-A33B-57DC5E506C24}">
      <dgm:prSet/>
      <dgm:spPr/>
      <dgm:t>
        <a:bodyPr/>
        <a:lstStyle/>
        <a:p>
          <a:pPr rtl="0"/>
          <a:r>
            <a:rPr lang="en-US" smtClean="0"/>
            <a:t>Yes, program influences whole house upgrades</a:t>
          </a:r>
          <a:endParaRPr lang="en-US"/>
        </a:p>
      </dgm:t>
    </dgm:pt>
    <dgm:pt modelId="{B14EAABF-5B5A-440A-BEC4-8ED08D713815}" type="parTrans" cxnId="{FDDB61E4-CBFF-4F62-8170-15766398E916}">
      <dgm:prSet/>
      <dgm:spPr/>
      <dgm:t>
        <a:bodyPr/>
        <a:lstStyle/>
        <a:p>
          <a:endParaRPr lang="en-US"/>
        </a:p>
      </dgm:t>
    </dgm:pt>
    <dgm:pt modelId="{15D77548-484F-4EC9-A653-A8C55AA6DB04}" type="sibTrans" cxnId="{FDDB61E4-CBFF-4F62-8170-15766398E916}">
      <dgm:prSet/>
      <dgm:spPr/>
      <dgm:t>
        <a:bodyPr/>
        <a:lstStyle/>
        <a:p>
          <a:endParaRPr lang="en-US"/>
        </a:p>
      </dgm:t>
    </dgm:pt>
    <dgm:pt modelId="{B547AA62-46CC-40BF-8211-AD42AF6CBBBC}">
      <dgm:prSet/>
      <dgm:spPr/>
      <dgm:t>
        <a:bodyPr/>
        <a:lstStyle/>
        <a:p>
          <a:pPr rtl="0"/>
          <a:r>
            <a:rPr lang="en-US" smtClean="0"/>
            <a:t>3 of 4 rebate contractors</a:t>
          </a:r>
          <a:endParaRPr lang="en-US"/>
        </a:p>
      </dgm:t>
    </dgm:pt>
    <dgm:pt modelId="{1C5CBC32-E0BB-4824-9533-16C6F7B964BF}" type="parTrans" cxnId="{8DF3AA21-23A9-4952-ADE7-12778D315F0C}">
      <dgm:prSet/>
      <dgm:spPr/>
      <dgm:t>
        <a:bodyPr/>
        <a:lstStyle/>
        <a:p>
          <a:endParaRPr lang="en-US"/>
        </a:p>
      </dgm:t>
    </dgm:pt>
    <dgm:pt modelId="{3A360232-20E6-4770-9509-D78D4E8971A9}" type="sibTrans" cxnId="{8DF3AA21-23A9-4952-ADE7-12778D315F0C}">
      <dgm:prSet/>
      <dgm:spPr/>
      <dgm:t>
        <a:bodyPr/>
        <a:lstStyle/>
        <a:p>
          <a:endParaRPr lang="en-US"/>
        </a:p>
      </dgm:t>
    </dgm:pt>
    <dgm:pt modelId="{9805538B-DD10-465C-A25A-51C359F8873F}">
      <dgm:prSet/>
      <dgm:spPr/>
      <dgm:t>
        <a:bodyPr/>
        <a:lstStyle/>
        <a:p>
          <a:pPr rtl="0"/>
          <a:r>
            <a:rPr lang="en-US" smtClean="0"/>
            <a:t>Both HPwES contractors</a:t>
          </a:r>
          <a:endParaRPr lang="en-US"/>
        </a:p>
      </dgm:t>
    </dgm:pt>
    <dgm:pt modelId="{B6AE5606-5F28-4CCC-9F52-ED9DDF12DA86}" type="parTrans" cxnId="{E172D3FC-8880-495E-9DF9-CDCE0D49D251}">
      <dgm:prSet/>
      <dgm:spPr/>
      <dgm:t>
        <a:bodyPr/>
        <a:lstStyle/>
        <a:p>
          <a:endParaRPr lang="en-US"/>
        </a:p>
      </dgm:t>
    </dgm:pt>
    <dgm:pt modelId="{3EA13CCA-55C3-4F7F-8E7D-9A464799B906}" type="sibTrans" cxnId="{E172D3FC-8880-495E-9DF9-CDCE0D49D251}">
      <dgm:prSet/>
      <dgm:spPr/>
      <dgm:t>
        <a:bodyPr/>
        <a:lstStyle/>
        <a:p>
          <a:endParaRPr lang="en-US"/>
        </a:p>
      </dgm:t>
    </dgm:pt>
    <dgm:pt modelId="{BBD1A62D-E8AF-496D-A33B-1C1CFDB623EA}">
      <dgm:prSet/>
      <dgm:spPr/>
      <dgm:t>
        <a:bodyPr/>
        <a:lstStyle/>
        <a:p>
          <a:pPr rtl="0"/>
          <a:r>
            <a:rPr lang="en-US" smtClean="0"/>
            <a:t>Both seal-up contractors</a:t>
          </a:r>
          <a:endParaRPr lang="en-US"/>
        </a:p>
      </dgm:t>
    </dgm:pt>
    <dgm:pt modelId="{85EF185D-5813-4202-90DB-79879B6E3ECD}" type="parTrans" cxnId="{31FCCA60-4E7A-44A4-A4E3-BD778BF137C8}">
      <dgm:prSet/>
      <dgm:spPr/>
      <dgm:t>
        <a:bodyPr/>
        <a:lstStyle/>
        <a:p>
          <a:endParaRPr lang="en-US"/>
        </a:p>
      </dgm:t>
    </dgm:pt>
    <dgm:pt modelId="{B1A5EA9A-B3C5-4674-8A2A-8111CFAA6A00}" type="sibTrans" cxnId="{31FCCA60-4E7A-44A4-A4E3-BD778BF137C8}">
      <dgm:prSet/>
      <dgm:spPr/>
      <dgm:t>
        <a:bodyPr/>
        <a:lstStyle/>
        <a:p>
          <a:endParaRPr lang="en-US"/>
        </a:p>
      </dgm:t>
    </dgm:pt>
    <dgm:pt modelId="{17D0DC35-510B-4CEE-A763-4AD150C46AD3}">
      <dgm:prSet/>
      <dgm:spPr/>
      <dgm:t>
        <a:bodyPr/>
        <a:lstStyle/>
        <a:p>
          <a:pPr rtl="0"/>
          <a:r>
            <a:rPr lang="en-US" smtClean="0"/>
            <a:t>What more can the program do?</a:t>
          </a:r>
          <a:endParaRPr lang="en-US"/>
        </a:p>
      </dgm:t>
    </dgm:pt>
    <dgm:pt modelId="{FA0D5281-A2AA-4008-9B19-D655687DDDE2}" type="parTrans" cxnId="{CF37F06C-543C-4C05-AB47-F46AD558AB6B}">
      <dgm:prSet/>
      <dgm:spPr/>
      <dgm:t>
        <a:bodyPr/>
        <a:lstStyle/>
        <a:p>
          <a:endParaRPr lang="en-US"/>
        </a:p>
      </dgm:t>
    </dgm:pt>
    <dgm:pt modelId="{D3949F78-170F-4696-9BAC-3340AF9D1CFA}" type="sibTrans" cxnId="{CF37F06C-543C-4C05-AB47-F46AD558AB6B}">
      <dgm:prSet/>
      <dgm:spPr/>
      <dgm:t>
        <a:bodyPr/>
        <a:lstStyle/>
        <a:p>
          <a:endParaRPr lang="en-US"/>
        </a:p>
      </dgm:t>
    </dgm:pt>
    <dgm:pt modelId="{1103D442-D377-45A3-B5B2-FF7CC24EA691}">
      <dgm:prSet/>
      <dgm:spPr/>
      <dgm:t>
        <a:bodyPr/>
        <a:lstStyle/>
        <a:p>
          <a:pPr rtl="0"/>
          <a:r>
            <a:rPr lang="en-US" smtClean="0"/>
            <a:t>More marketing (3 contractors)</a:t>
          </a:r>
          <a:endParaRPr lang="en-US"/>
        </a:p>
      </dgm:t>
    </dgm:pt>
    <dgm:pt modelId="{360A826E-FEC2-4A6D-BBB7-9D8F25FE71AE}" type="parTrans" cxnId="{3F02AAC6-F5BF-4EF8-82BE-113FBD75BE2F}">
      <dgm:prSet/>
      <dgm:spPr/>
      <dgm:t>
        <a:bodyPr/>
        <a:lstStyle/>
        <a:p>
          <a:endParaRPr lang="en-US"/>
        </a:p>
      </dgm:t>
    </dgm:pt>
    <dgm:pt modelId="{2FCAEEA5-5641-4700-B9FC-094E60DF5036}" type="sibTrans" cxnId="{3F02AAC6-F5BF-4EF8-82BE-113FBD75BE2F}">
      <dgm:prSet/>
      <dgm:spPr/>
      <dgm:t>
        <a:bodyPr/>
        <a:lstStyle/>
        <a:p>
          <a:endParaRPr lang="en-US"/>
        </a:p>
      </dgm:t>
    </dgm:pt>
    <dgm:pt modelId="{33188323-C09C-417E-A795-0279ADBB60EF}">
      <dgm:prSet/>
      <dgm:spPr/>
      <dgm:t>
        <a:bodyPr/>
        <a:lstStyle/>
        <a:p>
          <a:pPr rtl="0"/>
          <a:r>
            <a:rPr lang="en-US" smtClean="0"/>
            <a:t>Higher rebates for furnace/boiler</a:t>
          </a:r>
          <a:endParaRPr lang="en-US"/>
        </a:p>
      </dgm:t>
    </dgm:pt>
    <dgm:pt modelId="{6D3BA731-FC35-4165-A337-524A0030E844}" type="parTrans" cxnId="{371EDC96-1DC4-48DC-BFB7-31653E2658E7}">
      <dgm:prSet/>
      <dgm:spPr/>
      <dgm:t>
        <a:bodyPr/>
        <a:lstStyle/>
        <a:p>
          <a:endParaRPr lang="en-US"/>
        </a:p>
      </dgm:t>
    </dgm:pt>
    <dgm:pt modelId="{09C443EE-B9B1-4431-9AD5-1F31D49E6361}" type="sibTrans" cxnId="{371EDC96-1DC4-48DC-BFB7-31653E2658E7}">
      <dgm:prSet/>
      <dgm:spPr/>
      <dgm:t>
        <a:bodyPr/>
        <a:lstStyle/>
        <a:p>
          <a:endParaRPr lang="en-US"/>
        </a:p>
      </dgm:t>
    </dgm:pt>
    <dgm:pt modelId="{D80A5F9B-9DCD-47D9-97A7-A527264C91D8}">
      <dgm:prSet/>
      <dgm:spPr/>
      <dgm:t>
        <a:bodyPr/>
        <a:lstStyle/>
        <a:p>
          <a:pPr rtl="0"/>
          <a:r>
            <a:rPr lang="en-US" smtClean="0"/>
            <a:t>Increased financing options</a:t>
          </a:r>
          <a:endParaRPr lang="en-US"/>
        </a:p>
      </dgm:t>
    </dgm:pt>
    <dgm:pt modelId="{965817F7-112F-4A68-A6F4-CF304FED6E68}" type="parTrans" cxnId="{EDF4D8FB-14EC-4AA2-BA78-B2B6FA420040}">
      <dgm:prSet/>
      <dgm:spPr/>
      <dgm:t>
        <a:bodyPr/>
        <a:lstStyle/>
        <a:p>
          <a:endParaRPr lang="en-US"/>
        </a:p>
      </dgm:t>
    </dgm:pt>
    <dgm:pt modelId="{FF3F6B18-79C7-456C-BE90-4B94E6B44C67}" type="sibTrans" cxnId="{EDF4D8FB-14EC-4AA2-BA78-B2B6FA420040}">
      <dgm:prSet/>
      <dgm:spPr/>
      <dgm:t>
        <a:bodyPr/>
        <a:lstStyle/>
        <a:p>
          <a:endParaRPr lang="en-US"/>
        </a:p>
      </dgm:t>
    </dgm:pt>
    <dgm:pt modelId="{7CFFEF5E-15B1-41D7-9C30-474189D9AC49}">
      <dgm:prSet/>
      <dgm:spPr/>
      <dgm:t>
        <a:bodyPr/>
        <a:lstStyle/>
        <a:p>
          <a:pPr rtl="0"/>
          <a:r>
            <a:rPr lang="en-US" smtClean="0"/>
            <a:t>Free audits</a:t>
          </a:r>
          <a:endParaRPr lang="en-US"/>
        </a:p>
      </dgm:t>
    </dgm:pt>
    <dgm:pt modelId="{DEC365AE-E9D3-44F6-8147-E455E8B38A6C}" type="parTrans" cxnId="{0E40DCBB-6111-45B3-9765-F612997016E2}">
      <dgm:prSet/>
      <dgm:spPr/>
      <dgm:t>
        <a:bodyPr/>
        <a:lstStyle/>
        <a:p>
          <a:endParaRPr lang="en-US"/>
        </a:p>
      </dgm:t>
    </dgm:pt>
    <dgm:pt modelId="{5C647DB3-597F-4477-A90A-709BCB7E83F7}" type="sibTrans" cxnId="{0E40DCBB-6111-45B3-9765-F612997016E2}">
      <dgm:prSet/>
      <dgm:spPr/>
      <dgm:t>
        <a:bodyPr/>
        <a:lstStyle/>
        <a:p>
          <a:endParaRPr lang="en-US"/>
        </a:p>
      </dgm:t>
    </dgm:pt>
    <dgm:pt modelId="{E5483F83-E827-489F-BEDD-11A0FD046C21}">
      <dgm:prSet/>
      <dgm:spPr/>
      <dgm:t>
        <a:bodyPr/>
        <a:lstStyle/>
        <a:p>
          <a:pPr rtl="0"/>
          <a:r>
            <a:rPr lang="en-US" smtClean="0"/>
            <a:t>Increase emphasis on audit importance</a:t>
          </a:r>
          <a:endParaRPr lang="en-US"/>
        </a:p>
      </dgm:t>
    </dgm:pt>
    <dgm:pt modelId="{A19C2E8C-255C-4C9B-97C4-433B255791E0}" type="parTrans" cxnId="{65CECEA5-374B-423C-B576-05857C48CE69}">
      <dgm:prSet/>
      <dgm:spPr/>
      <dgm:t>
        <a:bodyPr/>
        <a:lstStyle/>
        <a:p>
          <a:endParaRPr lang="en-US"/>
        </a:p>
      </dgm:t>
    </dgm:pt>
    <dgm:pt modelId="{8E9C5A44-FFDF-41B3-A35E-F171A04DC4C0}" type="sibTrans" cxnId="{65CECEA5-374B-423C-B576-05857C48CE69}">
      <dgm:prSet/>
      <dgm:spPr/>
      <dgm:t>
        <a:bodyPr/>
        <a:lstStyle/>
        <a:p>
          <a:endParaRPr lang="en-US"/>
        </a:p>
      </dgm:t>
    </dgm:pt>
    <dgm:pt modelId="{FC8E05C4-556F-4948-8359-2510CA851BC1}">
      <dgm:prSet/>
      <dgm:spPr/>
      <dgm:t>
        <a:bodyPr/>
        <a:lstStyle/>
        <a:p>
          <a:pPr rtl="0"/>
          <a:r>
            <a:rPr lang="en-US" smtClean="0"/>
            <a:t>Better communication about contractor release</a:t>
          </a:r>
          <a:endParaRPr lang="en-US"/>
        </a:p>
      </dgm:t>
    </dgm:pt>
    <dgm:pt modelId="{37CE25BD-2012-4CE9-8598-08F689793D64}" type="parTrans" cxnId="{27D05D9A-6B2A-496A-9805-92077FABEA21}">
      <dgm:prSet/>
      <dgm:spPr/>
      <dgm:t>
        <a:bodyPr/>
        <a:lstStyle/>
        <a:p>
          <a:endParaRPr lang="en-US"/>
        </a:p>
      </dgm:t>
    </dgm:pt>
    <dgm:pt modelId="{229C8ABC-C1D4-4DFA-8DF5-993B70706F97}" type="sibTrans" cxnId="{27D05D9A-6B2A-496A-9805-92077FABEA21}">
      <dgm:prSet/>
      <dgm:spPr/>
      <dgm:t>
        <a:bodyPr/>
        <a:lstStyle/>
        <a:p>
          <a:endParaRPr lang="en-US"/>
        </a:p>
      </dgm:t>
    </dgm:pt>
    <dgm:pt modelId="{4B2354F2-53F1-4802-8790-9066C6385910}" type="pres">
      <dgm:prSet presAssocID="{1F6B7086-6BE7-443B-88F2-70108DFA3A91}" presName="Name0" presStyleCnt="0">
        <dgm:presLayoutVars>
          <dgm:chMax val="5"/>
          <dgm:chPref val="5"/>
          <dgm:dir/>
          <dgm:animLvl val="lvl"/>
        </dgm:presLayoutVars>
      </dgm:prSet>
      <dgm:spPr/>
      <dgm:t>
        <a:bodyPr/>
        <a:lstStyle/>
        <a:p>
          <a:endParaRPr lang="en-US"/>
        </a:p>
      </dgm:t>
    </dgm:pt>
    <dgm:pt modelId="{FE98EEB3-F80E-4C8A-AF65-3422631F6F2C}" type="pres">
      <dgm:prSet presAssocID="{06E28502-70F7-43AB-A33B-57DC5E506C24}" presName="parentText1" presStyleLbl="node1" presStyleIdx="0" presStyleCnt="2">
        <dgm:presLayoutVars>
          <dgm:chMax/>
          <dgm:chPref val="3"/>
          <dgm:bulletEnabled val="1"/>
        </dgm:presLayoutVars>
      </dgm:prSet>
      <dgm:spPr/>
      <dgm:t>
        <a:bodyPr/>
        <a:lstStyle/>
        <a:p>
          <a:endParaRPr lang="en-US"/>
        </a:p>
      </dgm:t>
    </dgm:pt>
    <dgm:pt modelId="{7203B960-FCA9-4287-8DC2-91980127797B}" type="pres">
      <dgm:prSet presAssocID="{06E28502-70F7-43AB-A33B-57DC5E506C24}" presName="childText1" presStyleLbl="solidAlignAcc1" presStyleIdx="0" presStyleCnt="2">
        <dgm:presLayoutVars>
          <dgm:chMax val="0"/>
          <dgm:chPref val="0"/>
          <dgm:bulletEnabled val="1"/>
        </dgm:presLayoutVars>
      </dgm:prSet>
      <dgm:spPr/>
      <dgm:t>
        <a:bodyPr/>
        <a:lstStyle/>
        <a:p>
          <a:endParaRPr lang="en-US"/>
        </a:p>
      </dgm:t>
    </dgm:pt>
    <dgm:pt modelId="{D0171674-D3CA-4D16-BE77-136EED2B3237}" type="pres">
      <dgm:prSet presAssocID="{17D0DC35-510B-4CEE-A763-4AD150C46AD3}" presName="parentText2" presStyleLbl="node1" presStyleIdx="1" presStyleCnt="2">
        <dgm:presLayoutVars>
          <dgm:chMax/>
          <dgm:chPref val="3"/>
          <dgm:bulletEnabled val="1"/>
        </dgm:presLayoutVars>
      </dgm:prSet>
      <dgm:spPr/>
      <dgm:t>
        <a:bodyPr/>
        <a:lstStyle/>
        <a:p>
          <a:endParaRPr lang="en-US"/>
        </a:p>
      </dgm:t>
    </dgm:pt>
    <dgm:pt modelId="{2A700F67-6C22-40E2-985F-A061D9E6C392}" type="pres">
      <dgm:prSet presAssocID="{17D0DC35-510B-4CEE-A763-4AD150C46AD3}" presName="childText2" presStyleLbl="solidAlignAcc1" presStyleIdx="1" presStyleCnt="2">
        <dgm:presLayoutVars>
          <dgm:chMax val="0"/>
          <dgm:chPref val="0"/>
          <dgm:bulletEnabled val="1"/>
        </dgm:presLayoutVars>
      </dgm:prSet>
      <dgm:spPr/>
      <dgm:t>
        <a:bodyPr/>
        <a:lstStyle/>
        <a:p>
          <a:endParaRPr lang="en-US"/>
        </a:p>
      </dgm:t>
    </dgm:pt>
  </dgm:ptLst>
  <dgm:cxnLst>
    <dgm:cxn modelId="{B7274215-D1C9-4701-9FF6-C6F541B84DAD}" type="presOf" srcId="{B547AA62-46CC-40BF-8211-AD42AF6CBBBC}" destId="{7203B960-FCA9-4287-8DC2-91980127797B}" srcOrd="0" destOrd="0" presId="urn:microsoft.com/office/officeart/2009/3/layout/IncreasingArrowsProcess"/>
    <dgm:cxn modelId="{FDDB61E4-CBFF-4F62-8170-15766398E916}" srcId="{1F6B7086-6BE7-443B-88F2-70108DFA3A91}" destId="{06E28502-70F7-43AB-A33B-57DC5E506C24}" srcOrd="0" destOrd="0" parTransId="{B14EAABF-5B5A-440A-BEC4-8ED08D713815}" sibTransId="{15D77548-484F-4EC9-A653-A8C55AA6DB04}"/>
    <dgm:cxn modelId="{17FFEA42-F504-461B-A555-01841589CDAC}" type="presOf" srcId="{D80A5F9B-9DCD-47D9-97A7-A527264C91D8}" destId="{2A700F67-6C22-40E2-985F-A061D9E6C392}" srcOrd="0" destOrd="2" presId="urn:microsoft.com/office/officeart/2009/3/layout/IncreasingArrowsProcess"/>
    <dgm:cxn modelId="{3633309E-E478-4D37-AF84-7EFA305AA6CA}" type="presOf" srcId="{17D0DC35-510B-4CEE-A763-4AD150C46AD3}" destId="{D0171674-D3CA-4D16-BE77-136EED2B3237}" srcOrd="0" destOrd="0" presId="urn:microsoft.com/office/officeart/2009/3/layout/IncreasingArrowsProcess"/>
    <dgm:cxn modelId="{31FCCA60-4E7A-44A4-A4E3-BD778BF137C8}" srcId="{06E28502-70F7-43AB-A33B-57DC5E506C24}" destId="{BBD1A62D-E8AF-496D-A33B-1C1CFDB623EA}" srcOrd="2" destOrd="0" parTransId="{85EF185D-5813-4202-90DB-79879B6E3ECD}" sibTransId="{B1A5EA9A-B3C5-4674-8A2A-8111CFAA6A00}"/>
    <dgm:cxn modelId="{3F02AAC6-F5BF-4EF8-82BE-113FBD75BE2F}" srcId="{17D0DC35-510B-4CEE-A763-4AD150C46AD3}" destId="{1103D442-D377-45A3-B5B2-FF7CC24EA691}" srcOrd="0" destOrd="0" parTransId="{360A826E-FEC2-4A6D-BBB7-9D8F25FE71AE}" sibTransId="{2FCAEEA5-5641-4700-B9FC-094E60DF5036}"/>
    <dgm:cxn modelId="{8DF3AA21-23A9-4952-ADE7-12778D315F0C}" srcId="{06E28502-70F7-43AB-A33B-57DC5E506C24}" destId="{B547AA62-46CC-40BF-8211-AD42AF6CBBBC}" srcOrd="0" destOrd="0" parTransId="{1C5CBC32-E0BB-4824-9533-16C6F7B964BF}" sibTransId="{3A360232-20E6-4770-9509-D78D4E8971A9}"/>
    <dgm:cxn modelId="{784EB952-ED18-4F77-9EF7-BF4B1E7D2D08}" type="presOf" srcId="{1F6B7086-6BE7-443B-88F2-70108DFA3A91}" destId="{4B2354F2-53F1-4802-8790-9066C6385910}" srcOrd="0" destOrd="0" presId="urn:microsoft.com/office/officeart/2009/3/layout/IncreasingArrowsProcess"/>
    <dgm:cxn modelId="{1A2CDF66-C92F-4E00-B979-95FC83AFE345}" type="presOf" srcId="{06E28502-70F7-43AB-A33B-57DC5E506C24}" destId="{FE98EEB3-F80E-4C8A-AF65-3422631F6F2C}" srcOrd="0" destOrd="0" presId="urn:microsoft.com/office/officeart/2009/3/layout/IncreasingArrowsProcess"/>
    <dgm:cxn modelId="{11E9D59E-D38F-4FF9-ADD7-BD04724C8935}" type="presOf" srcId="{BBD1A62D-E8AF-496D-A33B-1C1CFDB623EA}" destId="{7203B960-FCA9-4287-8DC2-91980127797B}" srcOrd="0" destOrd="2" presId="urn:microsoft.com/office/officeart/2009/3/layout/IncreasingArrowsProcess"/>
    <dgm:cxn modelId="{7DB5E338-50C4-42A5-81BF-E0DB44E9436F}" type="presOf" srcId="{9805538B-DD10-465C-A25A-51C359F8873F}" destId="{7203B960-FCA9-4287-8DC2-91980127797B}" srcOrd="0" destOrd="1" presId="urn:microsoft.com/office/officeart/2009/3/layout/IncreasingArrowsProcess"/>
    <dgm:cxn modelId="{27D05D9A-6B2A-496A-9805-92077FABEA21}" srcId="{17D0DC35-510B-4CEE-A763-4AD150C46AD3}" destId="{FC8E05C4-556F-4948-8359-2510CA851BC1}" srcOrd="5" destOrd="0" parTransId="{37CE25BD-2012-4CE9-8598-08F689793D64}" sibTransId="{229C8ABC-C1D4-4DFA-8DF5-993B70706F97}"/>
    <dgm:cxn modelId="{EDF4D8FB-14EC-4AA2-BA78-B2B6FA420040}" srcId="{17D0DC35-510B-4CEE-A763-4AD150C46AD3}" destId="{D80A5F9B-9DCD-47D9-97A7-A527264C91D8}" srcOrd="2" destOrd="0" parTransId="{965817F7-112F-4A68-A6F4-CF304FED6E68}" sibTransId="{FF3F6B18-79C7-456C-BE90-4B94E6B44C67}"/>
    <dgm:cxn modelId="{0E40DCBB-6111-45B3-9765-F612997016E2}" srcId="{17D0DC35-510B-4CEE-A763-4AD150C46AD3}" destId="{7CFFEF5E-15B1-41D7-9C30-474189D9AC49}" srcOrd="3" destOrd="0" parTransId="{DEC365AE-E9D3-44F6-8147-E455E8B38A6C}" sibTransId="{5C647DB3-597F-4477-A90A-709BCB7E83F7}"/>
    <dgm:cxn modelId="{099F0AA5-7BB7-438F-B6CE-D253E78694B9}" type="presOf" srcId="{1103D442-D377-45A3-B5B2-FF7CC24EA691}" destId="{2A700F67-6C22-40E2-985F-A061D9E6C392}" srcOrd="0" destOrd="0" presId="urn:microsoft.com/office/officeart/2009/3/layout/IncreasingArrowsProcess"/>
    <dgm:cxn modelId="{65CECEA5-374B-423C-B576-05857C48CE69}" srcId="{17D0DC35-510B-4CEE-A763-4AD150C46AD3}" destId="{E5483F83-E827-489F-BEDD-11A0FD046C21}" srcOrd="4" destOrd="0" parTransId="{A19C2E8C-255C-4C9B-97C4-433B255791E0}" sibTransId="{8E9C5A44-FFDF-41B3-A35E-F171A04DC4C0}"/>
    <dgm:cxn modelId="{B4D704E7-8590-406B-9782-3687F5424810}" type="presOf" srcId="{33188323-C09C-417E-A795-0279ADBB60EF}" destId="{2A700F67-6C22-40E2-985F-A061D9E6C392}" srcOrd="0" destOrd="1" presId="urn:microsoft.com/office/officeart/2009/3/layout/IncreasingArrowsProcess"/>
    <dgm:cxn modelId="{B1EB09E0-2065-4CB6-B179-AAF8092D9ACF}" type="presOf" srcId="{FC8E05C4-556F-4948-8359-2510CA851BC1}" destId="{2A700F67-6C22-40E2-985F-A061D9E6C392}" srcOrd="0" destOrd="5" presId="urn:microsoft.com/office/officeart/2009/3/layout/IncreasingArrowsProcess"/>
    <dgm:cxn modelId="{E172D3FC-8880-495E-9DF9-CDCE0D49D251}" srcId="{06E28502-70F7-43AB-A33B-57DC5E506C24}" destId="{9805538B-DD10-465C-A25A-51C359F8873F}" srcOrd="1" destOrd="0" parTransId="{B6AE5606-5F28-4CCC-9F52-ED9DDF12DA86}" sibTransId="{3EA13CCA-55C3-4F7F-8E7D-9A464799B906}"/>
    <dgm:cxn modelId="{723992C1-216C-4D04-B00A-0DD38C867633}" type="presOf" srcId="{7CFFEF5E-15B1-41D7-9C30-474189D9AC49}" destId="{2A700F67-6C22-40E2-985F-A061D9E6C392}" srcOrd="0" destOrd="3" presId="urn:microsoft.com/office/officeart/2009/3/layout/IncreasingArrowsProcess"/>
    <dgm:cxn modelId="{33CC9BED-1D41-4E4B-A21E-E4477306BD05}" type="presOf" srcId="{E5483F83-E827-489F-BEDD-11A0FD046C21}" destId="{2A700F67-6C22-40E2-985F-A061D9E6C392}" srcOrd="0" destOrd="4" presId="urn:microsoft.com/office/officeart/2009/3/layout/IncreasingArrowsProcess"/>
    <dgm:cxn modelId="{371EDC96-1DC4-48DC-BFB7-31653E2658E7}" srcId="{17D0DC35-510B-4CEE-A763-4AD150C46AD3}" destId="{33188323-C09C-417E-A795-0279ADBB60EF}" srcOrd="1" destOrd="0" parTransId="{6D3BA731-FC35-4165-A337-524A0030E844}" sibTransId="{09C443EE-B9B1-4431-9AD5-1F31D49E6361}"/>
    <dgm:cxn modelId="{CF37F06C-543C-4C05-AB47-F46AD558AB6B}" srcId="{1F6B7086-6BE7-443B-88F2-70108DFA3A91}" destId="{17D0DC35-510B-4CEE-A763-4AD150C46AD3}" srcOrd="1" destOrd="0" parTransId="{FA0D5281-A2AA-4008-9B19-D655687DDDE2}" sibTransId="{D3949F78-170F-4696-9BAC-3340AF9D1CFA}"/>
    <dgm:cxn modelId="{5A85E52C-FB6B-432C-9AAB-E23BF5B9439C}" type="presParOf" srcId="{4B2354F2-53F1-4802-8790-9066C6385910}" destId="{FE98EEB3-F80E-4C8A-AF65-3422631F6F2C}" srcOrd="0" destOrd="0" presId="urn:microsoft.com/office/officeart/2009/3/layout/IncreasingArrowsProcess"/>
    <dgm:cxn modelId="{B2E30891-3E0B-4DE8-BE46-C9E0CB783834}" type="presParOf" srcId="{4B2354F2-53F1-4802-8790-9066C6385910}" destId="{7203B960-FCA9-4287-8DC2-91980127797B}" srcOrd="1" destOrd="0" presId="urn:microsoft.com/office/officeart/2009/3/layout/IncreasingArrowsProcess"/>
    <dgm:cxn modelId="{75285930-8BB4-4D43-A844-2529786D115F}" type="presParOf" srcId="{4B2354F2-53F1-4802-8790-9066C6385910}" destId="{D0171674-D3CA-4D16-BE77-136EED2B3237}" srcOrd="2" destOrd="0" presId="urn:microsoft.com/office/officeart/2009/3/layout/IncreasingArrowsProcess"/>
    <dgm:cxn modelId="{AB1A1221-C039-469D-8B0C-9B601577C732}" type="presParOf" srcId="{4B2354F2-53F1-4802-8790-9066C6385910}" destId="{2A700F67-6C22-40E2-985F-A061D9E6C392}" srcOrd="3"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53DDCCD-C42B-41BD-A2FA-75597D9A51C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7516A82-3E21-455A-B768-006657892302}">
      <dgm:prSet custT="1"/>
      <dgm:spPr/>
      <dgm:t>
        <a:bodyPr/>
        <a:lstStyle/>
        <a:p>
          <a:pPr rtl="0"/>
          <a:r>
            <a:rPr lang="en-US" sz="1600" dirty="0" smtClean="0"/>
            <a:t>Marketing</a:t>
          </a:r>
          <a:endParaRPr lang="en-US" sz="1600" dirty="0"/>
        </a:p>
      </dgm:t>
    </dgm:pt>
    <dgm:pt modelId="{41CA2545-0A60-467C-823C-627AC51EF7A5}" type="parTrans" cxnId="{9BCF062B-AFA9-4FBB-B593-A45774C97482}">
      <dgm:prSet/>
      <dgm:spPr/>
      <dgm:t>
        <a:bodyPr/>
        <a:lstStyle/>
        <a:p>
          <a:endParaRPr lang="en-US"/>
        </a:p>
      </dgm:t>
    </dgm:pt>
    <dgm:pt modelId="{9677D250-26A4-48F5-8F25-6F3AE4B828B6}" type="sibTrans" cxnId="{9BCF062B-AFA9-4FBB-B593-A45774C97482}">
      <dgm:prSet/>
      <dgm:spPr/>
      <dgm:t>
        <a:bodyPr/>
        <a:lstStyle/>
        <a:p>
          <a:endParaRPr lang="en-US"/>
        </a:p>
      </dgm:t>
    </dgm:pt>
    <dgm:pt modelId="{CFB8D486-FEB4-48BD-8CF5-FBE4B9C0AE29}">
      <dgm:prSet custT="1"/>
      <dgm:spPr/>
      <dgm:t>
        <a:bodyPr/>
        <a:lstStyle/>
        <a:p>
          <a:pPr rtl="0"/>
          <a:r>
            <a:rPr lang="en-US" sz="1600" dirty="0" smtClean="0"/>
            <a:t>Continue contractor emails and training sessions</a:t>
          </a:r>
          <a:endParaRPr lang="en-US" sz="1600" dirty="0"/>
        </a:p>
      </dgm:t>
    </dgm:pt>
    <dgm:pt modelId="{73FF949D-E327-4AD2-9138-AC58597A8275}" type="parTrans" cxnId="{D8125507-F1D0-476E-979E-A9289BFFB071}">
      <dgm:prSet/>
      <dgm:spPr/>
      <dgm:t>
        <a:bodyPr/>
        <a:lstStyle/>
        <a:p>
          <a:endParaRPr lang="en-US"/>
        </a:p>
      </dgm:t>
    </dgm:pt>
    <dgm:pt modelId="{17527910-EB4E-480C-89C7-98D0CEEE897E}" type="sibTrans" cxnId="{D8125507-F1D0-476E-979E-A9289BFFB071}">
      <dgm:prSet/>
      <dgm:spPr/>
      <dgm:t>
        <a:bodyPr/>
        <a:lstStyle/>
        <a:p>
          <a:endParaRPr lang="en-US"/>
        </a:p>
      </dgm:t>
    </dgm:pt>
    <dgm:pt modelId="{3849A031-B8E0-4A27-AF7E-16B3F3DF10E6}">
      <dgm:prSet custT="1"/>
      <dgm:spPr/>
      <dgm:t>
        <a:bodyPr/>
        <a:lstStyle/>
        <a:p>
          <a:pPr rtl="0"/>
          <a:r>
            <a:rPr lang="en-US" sz="1600" dirty="0" smtClean="0"/>
            <a:t>Continue customer-targeted print and web-based advertisements</a:t>
          </a:r>
          <a:endParaRPr lang="en-US" sz="1600" dirty="0"/>
        </a:p>
      </dgm:t>
    </dgm:pt>
    <dgm:pt modelId="{F38B49C6-64DB-43C4-8C02-CA3B7DC3752E}" type="parTrans" cxnId="{D8CF2AD8-30D8-4ED2-B8D2-75B97F88E688}">
      <dgm:prSet/>
      <dgm:spPr/>
      <dgm:t>
        <a:bodyPr/>
        <a:lstStyle/>
        <a:p>
          <a:endParaRPr lang="en-US"/>
        </a:p>
      </dgm:t>
    </dgm:pt>
    <dgm:pt modelId="{F00F4F67-43CC-4C00-A19D-C8EB3BDA90FC}" type="sibTrans" cxnId="{D8CF2AD8-30D8-4ED2-B8D2-75B97F88E688}">
      <dgm:prSet/>
      <dgm:spPr/>
      <dgm:t>
        <a:bodyPr/>
        <a:lstStyle/>
        <a:p>
          <a:endParaRPr lang="en-US"/>
        </a:p>
      </dgm:t>
    </dgm:pt>
    <dgm:pt modelId="{33980947-8839-425A-8E9C-B4564F7CF36A}">
      <dgm:prSet custT="1"/>
      <dgm:spPr/>
      <dgm:t>
        <a:bodyPr/>
        <a:lstStyle/>
        <a:p>
          <a:pPr rtl="0"/>
          <a:r>
            <a:rPr lang="en-US" sz="1600" dirty="0" smtClean="0"/>
            <a:t>Participation</a:t>
          </a:r>
          <a:endParaRPr lang="en-US" sz="1600" dirty="0"/>
        </a:p>
      </dgm:t>
    </dgm:pt>
    <dgm:pt modelId="{803D408F-703B-4912-84EF-873876865F82}" type="parTrans" cxnId="{BEC0FB08-4F7B-476F-A267-6D5729A41BEE}">
      <dgm:prSet/>
      <dgm:spPr/>
      <dgm:t>
        <a:bodyPr/>
        <a:lstStyle/>
        <a:p>
          <a:endParaRPr lang="en-US"/>
        </a:p>
      </dgm:t>
    </dgm:pt>
    <dgm:pt modelId="{8F18D6F5-A9CF-4A07-BA02-C43F4C5CF4D3}" type="sibTrans" cxnId="{BEC0FB08-4F7B-476F-A267-6D5729A41BEE}">
      <dgm:prSet/>
      <dgm:spPr/>
      <dgm:t>
        <a:bodyPr/>
        <a:lstStyle/>
        <a:p>
          <a:endParaRPr lang="en-US"/>
        </a:p>
      </dgm:t>
    </dgm:pt>
    <dgm:pt modelId="{08E893A5-20F3-493D-80F8-385EBC613172}">
      <dgm:prSet custT="1"/>
      <dgm:spPr/>
      <dgm:t>
        <a:bodyPr/>
        <a:lstStyle/>
        <a:p>
          <a:pPr rtl="0"/>
          <a:r>
            <a:rPr lang="en-US" sz="1600" dirty="0" smtClean="0"/>
            <a:t>No significant barriers that SAVEGREEN can or should address</a:t>
          </a:r>
          <a:endParaRPr lang="en-US" sz="1600" dirty="0"/>
        </a:p>
      </dgm:t>
    </dgm:pt>
    <dgm:pt modelId="{AF8EAA3D-A7A3-46EC-9215-A7362E45D24E}" type="parTrans" cxnId="{E14245D5-1F5C-4BCE-ACE2-41F3733DFFE1}">
      <dgm:prSet/>
      <dgm:spPr/>
      <dgm:t>
        <a:bodyPr/>
        <a:lstStyle/>
        <a:p>
          <a:endParaRPr lang="en-US"/>
        </a:p>
      </dgm:t>
    </dgm:pt>
    <dgm:pt modelId="{90DA052C-6EE8-4627-816E-B7A9283F0A42}" type="sibTrans" cxnId="{E14245D5-1F5C-4BCE-ACE2-41F3733DFFE1}">
      <dgm:prSet/>
      <dgm:spPr/>
      <dgm:t>
        <a:bodyPr/>
        <a:lstStyle/>
        <a:p>
          <a:endParaRPr lang="en-US"/>
        </a:p>
      </dgm:t>
    </dgm:pt>
    <dgm:pt modelId="{0C75B1A1-ED69-4939-B819-3C316473337E}">
      <dgm:prSet custT="1"/>
      <dgm:spPr/>
      <dgm:t>
        <a:bodyPr/>
        <a:lstStyle/>
        <a:p>
          <a:pPr rtl="0"/>
          <a:r>
            <a:rPr lang="en-US" sz="1600" dirty="0" smtClean="0"/>
            <a:t>Contractor Communication</a:t>
          </a:r>
          <a:endParaRPr lang="en-US" sz="1600" dirty="0"/>
        </a:p>
      </dgm:t>
    </dgm:pt>
    <dgm:pt modelId="{5C703386-BFE8-4FC9-96FE-0163438D18DD}" type="parTrans" cxnId="{2A322A9E-318B-4BCE-9FCC-F1FBD118FCCF}">
      <dgm:prSet/>
      <dgm:spPr/>
      <dgm:t>
        <a:bodyPr/>
        <a:lstStyle/>
        <a:p>
          <a:endParaRPr lang="en-US"/>
        </a:p>
      </dgm:t>
    </dgm:pt>
    <dgm:pt modelId="{E39E7ABE-7232-420F-A477-804983AD3FE7}" type="sibTrans" cxnId="{2A322A9E-318B-4BCE-9FCC-F1FBD118FCCF}">
      <dgm:prSet/>
      <dgm:spPr/>
      <dgm:t>
        <a:bodyPr/>
        <a:lstStyle/>
        <a:p>
          <a:endParaRPr lang="en-US"/>
        </a:p>
      </dgm:t>
    </dgm:pt>
    <dgm:pt modelId="{172D31FA-7494-45AF-8C3F-8861863FABAF}">
      <dgm:prSet custT="1"/>
      <dgm:spPr/>
      <dgm:t>
        <a:bodyPr/>
        <a:lstStyle/>
        <a:p>
          <a:pPr rtl="0"/>
          <a:r>
            <a:rPr lang="en-US" sz="1600" i="0" dirty="0" smtClean="0"/>
            <a:t>Continue to provide trainings as they increase SAVEGREEN awareness and provide important information</a:t>
          </a:r>
          <a:endParaRPr lang="en-US" sz="1600" i="0" dirty="0"/>
        </a:p>
      </dgm:t>
    </dgm:pt>
    <dgm:pt modelId="{5CD289BC-9831-4F81-A066-669833060DD7}" type="parTrans" cxnId="{73519977-BF48-42F3-9234-CE76043B554F}">
      <dgm:prSet/>
      <dgm:spPr/>
      <dgm:t>
        <a:bodyPr/>
        <a:lstStyle/>
        <a:p>
          <a:endParaRPr lang="en-US"/>
        </a:p>
      </dgm:t>
    </dgm:pt>
    <dgm:pt modelId="{B852D2A1-FDB3-47DE-B40B-D43C85E56788}" type="sibTrans" cxnId="{73519977-BF48-42F3-9234-CE76043B554F}">
      <dgm:prSet/>
      <dgm:spPr/>
      <dgm:t>
        <a:bodyPr/>
        <a:lstStyle/>
        <a:p>
          <a:endParaRPr lang="en-US"/>
        </a:p>
      </dgm:t>
    </dgm:pt>
    <dgm:pt modelId="{A9770204-6124-4FE3-881F-A3A339A100A3}">
      <dgm:prSet custT="1"/>
      <dgm:spPr/>
      <dgm:t>
        <a:bodyPr/>
        <a:lstStyle/>
        <a:p>
          <a:pPr rtl="0"/>
          <a:r>
            <a:rPr lang="en-US" sz="1600" i="0" dirty="0" smtClean="0"/>
            <a:t>Continue to update and maintain the SAVEGREEN Website and Portal </a:t>
          </a:r>
          <a:endParaRPr lang="en-US" sz="1600" i="0" dirty="0"/>
        </a:p>
      </dgm:t>
    </dgm:pt>
    <dgm:pt modelId="{DA71DE3B-9550-4958-BEE9-C9D407387F60}" type="parTrans" cxnId="{D60ECA6C-1ACC-4C98-9D5A-A9DF62CF9733}">
      <dgm:prSet/>
      <dgm:spPr/>
      <dgm:t>
        <a:bodyPr/>
        <a:lstStyle/>
        <a:p>
          <a:endParaRPr lang="en-US"/>
        </a:p>
      </dgm:t>
    </dgm:pt>
    <dgm:pt modelId="{97E20F06-C091-4A14-993A-437EFDDD4118}" type="sibTrans" cxnId="{D60ECA6C-1ACC-4C98-9D5A-A9DF62CF9733}">
      <dgm:prSet/>
      <dgm:spPr/>
      <dgm:t>
        <a:bodyPr/>
        <a:lstStyle/>
        <a:p>
          <a:endParaRPr lang="en-US"/>
        </a:p>
      </dgm:t>
    </dgm:pt>
    <dgm:pt modelId="{9A96D486-3D75-442D-B2AD-C28DC8325D51}">
      <dgm:prSet custT="1"/>
      <dgm:spPr/>
      <dgm:t>
        <a:bodyPr/>
        <a:lstStyle/>
        <a:p>
          <a:pPr rtl="0"/>
          <a:r>
            <a:rPr lang="en-US" sz="1600" i="0" dirty="0" smtClean="0"/>
            <a:t>Send emails to alert contractors when program updates are posted</a:t>
          </a:r>
          <a:endParaRPr lang="en-US" sz="1600" i="0" dirty="0"/>
        </a:p>
      </dgm:t>
    </dgm:pt>
    <dgm:pt modelId="{94D559B6-933C-4B7E-925C-6BB621CB675C}" type="parTrans" cxnId="{7AB71656-1D0D-4A39-A423-ED4A4E12EE20}">
      <dgm:prSet/>
      <dgm:spPr/>
      <dgm:t>
        <a:bodyPr/>
        <a:lstStyle/>
        <a:p>
          <a:endParaRPr lang="en-US"/>
        </a:p>
      </dgm:t>
    </dgm:pt>
    <dgm:pt modelId="{4A083D3D-7CD8-45A1-BB65-6AEAF12BE4D1}" type="sibTrans" cxnId="{7AB71656-1D0D-4A39-A423-ED4A4E12EE20}">
      <dgm:prSet/>
      <dgm:spPr/>
      <dgm:t>
        <a:bodyPr/>
        <a:lstStyle/>
        <a:p>
          <a:endParaRPr lang="en-US"/>
        </a:p>
      </dgm:t>
    </dgm:pt>
    <dgm:pt modelId="{FC556E85-4029-49BD-977B-FFCBC1354280}">
      <dgm:prSet custT="1"/>
      <dgm:spPr/>
      <dgm:t>
        <a:bodyPr/>
        <a:lstStyle/>
        <a:p>
          <a:pPr rtl="0"/>
          <a:r>
            <a:rPr lang="en-US" sz="1600" dirty="0" smtClean="0"/>
            <a:t>SAVEGREEN Impact</a:t>
          </a:r>
          <a:endParaRPr lang="en-US" sz="1600" dirty="0"/>
        </a:p>
      </dgm:t>
    </dgm:pt>
    <dgm:pt modelId="{60AB50C0-897D-486A-8ED8-982920F2C9BC}" type="parTrans" cxnId="{F1F8495D-5201-4282-B429-068146E1E2B9}">
      <dgm:prSet/>
      <dgm:spPr/>
      <dgm:t>
        <a:bodyPr/>
        <a:lstStyle/>
        <a:p>
          <a:endParaRPr lang="en-US"/>
        </a:p>
      </dgm:t>
    </dgm:pt>
    <dgm:pt modelId="{5B6D8684-A3EC-4F49-A118-FB97A1A40C78}" type="sibTrans" cxnId="{F1F8495D-5201-4282-B429-068146E1E2B9}">
      <dgm:prSet/>
      <dgm:spPr/>
      <dgm:t>
        <a:bodyPr/>
        <a:lstStyle/>
        <a:p>
          <a:endParaRPr lang="en-US"/>
        </a:p>
      </dgm:t>
    </dgm:pt>
    <dgm:pt modelId="{00C93FF6-B3E2-4E70-A979-40EEC1F47AFF}">
      <dgm:prSet custT="1"/>
      <dgm:spPr/>
      <dgm:t>
        <a:bodyPr/>
        <a:lstStyle/>
        <a:p>
          <a:pPr rtl="0"/>
          <a:r>
            <a:rPr lang="en-US" sz="1600" i="0" dirty="0" smtClean="0"/>
            <a:t>SAVEGREEN has large impact on energy efficiency</a:t>
          </a:r>
          <a:endParaRPr lang="en-US" sz="1600" i="0" dirty="0"/>
        </a:p>
      </dgm:t>
    </dgm:pt>
    <dgm:pt modelId="{A604B28B-3AA6-42C0-B801-073FF2BE77F3}" type="parTrans" cxnId="{62D760A3-1063-4142-9DC3-D2081663CDE1}">
      <dgm:prSet/>
      <dgm:spPr/>
      <dgm:t>
        <a:bodyPr/>
        <a:lstStyle/>
        <a:p>
          <a:endParaRPr lang="en-US"/>
        </a:p>
      </dgm:t>
    </dgm:pt>
    <dgm:pt modelId="{3C44A6A7-CA7D-41C4-B018-65CE62C06289}" type="sibTrans" cxnId="{62D760A3-1063-4142-9DC3-D2081663CDE1}">
      <dgm:prSet/>
      <dgm:spPr/>
      <dgm:t>
        <a:bodyPr/>
        <a:lstStyle/>
        <a:p>
          <a:endParaRPr lang="en-US"/>
        </a:p>
      </dgm:t>
    </dgm:pt>
    <dgm:pt modelId="{EB11419C-F095-42EC-AFD2-ADCFA6D28783}">
      <dgm:prSet custT="1"/>
      <dgm:spPr/>
      <dgm:t>
        <a:bodyPr/>
        <a:lstStyle/>
        <a:p>
          <a:pPr rtl="0"/>
          <a:r>
            <a:rPr lang="en-US" sz="1600" i="0" dirty="0" smtClean="0"/>
            <a:t>Contractor Satisfaction</a:t>
          </a:r>
          <a:endParaRPr lang="en-US" sz="1600" i="0" dirty="0"/>
        </a:p>
      </dgm:t>
    </dgm:pt>
    <dgm:pt modelId="{4486A9B0-8CB0-442C-BE32-A184843F9F5F}" type="parTrans" cxnId="{8F690250-E199-499C-AC07-EA1D7A20C934}">
      <dgm:prSet/>
      <dgm:spPr/>
      <dgm:t>
        <a:bodyPr/>
        <a:lstStyle/>
        <a:p>
          <a:endParaRPr lang="en-US"/>
        </a:p>
      </dgm:t>
    </dgm:pt>
    <dgm:pt modelId="{497ABF3B-EE79-4822-A26F-BF74DB5CB080}" type="sibTrans" cxnId="{8F690250-E199-499C-AC07-EA1D7A20C934}">
      <dgm:prSet/>
      <dgm:spPr/>
      <dgm:t>
        <a:bodyPr/>
        <a:lstStyle/>
        <a:p>
          <a:endParaRPr lang="en-US"/>
        </a:p>
      </dgm:t>
    </dgm:pt>
    <dgm:pt modelId="{B27D6F02-0101-478D-993C-78ACD509636D}">
      <dgm:prSet custT="1"/>
      <dgm:spPr/>
      <dgm:t>
        <a:bodyPr/>
        <a:lstStyle/>
        <a:p>
          <a:pPr rtl="0"/>
          <a:r>
            <a:rPr lang="en-US" sz="1600" i="0" dirty="0" smtClean="0"/>
            <a:t>Provide payments directly to contractors (change has been made)</a:t>
          </a:r>
          <a:endParaRPr lang="en-US" sz="1600" i="0" dirty="0"/>
        </a:p>
      </dgm:t>
    </dgm:pt>
    <dgm:pt modelId="{75E380C8-9A60-4BD1-AD33-7C9AE268E3E9}" type="parTrans" cxnId="{8CDF36A0-237C-4BDF-91D8-04E577D98303}">
      <dgm:prSet/>
      <dgm:spPr/>
      <dgm:t>
        <a:bodyPr/>
        <a:lstStyle/>
        <a:p>
          <a:endParaRPr lang="en-US"/>
        </a:p>
      </dgm:t>
    </dgm:pt>
    <dgm:pt modelId="{BF3752D8-EDEB-4F2B-92DC-7BFDF44FBF91}" type="sibTrans" cxnId="{8CDF36A0-237C-4BDF-91D8-04E577D98303}">
      <dgm:prSet/>
      <dgm:spPr/>
      <dgm:t>
        <a:bodyPr/>
        <a:lstStyle/>
        <a:p>
          <a:endParaRPr lang="en-US"/>
        </a:p>
      </dgm:t>
    </dgm:pt>
    <dgm:pt modelId="{68CAF593-CBB2-47D5-BEB1-2C4D4352B7B4}">
      <dgm:prSet custT="1"/>
      <dgm:spPr/>
      <dgm:t>
        <a:bodyPr/>
        <a:lstStyle/>
        <a:p>
          <a:pPr rtl="0"/>
          <a:r>
            <a:rPr lang="en-US" sz="1600" dirty="0" smtClean="0"/>
            <a:t>Discuss potential for additional coordination with refrigeration contractors with C&amp;I contractors and NJCEP managers who have direct control over the program</a:t>
          </a:r>
          <a:endParaRPr lang="en-US" sz="1600" dirty="0"/>
        </a:p>
      </dgm:t>
    </dgm:pt>
    <dgm:pt modelId="{A5E7AECB-CF36-4AFA-BD8E-B207A83D11B2}" type="parTrans" cxnId="{074743F7-F7A3-4F10-8928-56BEF324709F}">
      <dgm:prSet/>
      <dgm:spPr/>
      <dgm:t>
        <a:bodyPr/>
        <a:lstStyle/>
        <a:p>
          <a:endParaRPr lang="en-US"/>
        </a:p>
      </dgm:t>
    </dgm:pt>
    <dgm:pt modelId="{DC0D9652-EF21-4258-8044-A88E445F672A}" type="sibTrans" cxnId="{074743F7-F7A3-4F10-8928-56BEF324709F}">
      <dgm:prSet/>
      <dgm:spPr/>
      <dgm:t>
        <a:bodyPr/>
        <a:lstStyle/>
        <a:p>
          <a:endParaRPr lang="en-US"/>
        </a:p>
      </dgm:t>
    </dgm:pt>
    <dgm:pt modelId="{DED52A4F-D53B-4F18-8D47-7F188171BD19}">
      <dgm:prSet custT="1"/>
      <dgm:spPr/>
      <dgm:t>
        <a:bodyPr/>
        <a:lstStyle/>
        <a:p>
          <a:pPr rtl="0"/>
          <a:r>
            <a:rPr lang="en-US" sz="1600" i="0" dirty="0" smtClean="0"/>
            <a:t>Continue to use email as primary source of contractor communication</a:t>
          </a:r>
          <a:endParaRPr lang="en-US" sz="1600" i="0" dirty="0"/>
        </a:p>
      </dgm:t>
    </dgm:pt>
    <dgm:pt modelId="{6FDA962C-9876-4A26-A4A9-3D59A0A7357B}" type="parTrans" cxnId="{1E3D57FC-0C4D-4A69-961F-7977DAE87766}">
      <dgm:prSet/>
      <dgm:spPr/>
      <dgm:t>
        <a:bodyPr/>
        <a:lstStyle/>
        <a:p>
          <a:endParaRPr lang="en-US"/>
        </a:p>
      </dgm:t>
    </dgm:pt>
    <dgm:pt modelId="{96273D74-D33B-4F23-B247-C63A792A3706}" type="sibTrans" cxnId="{1E3D57FC-0C4D-4A69-961F-7977DAE87766}">
      <dgm:prSet/>
      <dgm:spPr/>
      <dgm:t>
        <a:bodyPr/>
        <a:lstStyle/>
        <a:p>
          <a:endParaRPr lang="en-US"/>
        </a:p>
      </dgm:t>
    </dgm:pt>
    <dgm:pt modelId="{E2F5849A-0197-4F74-B139-38654B01CF9A}">
      <dgm:prSet custT="1"/>
      <dgm:spPr/>
      <dgm:t>
        <a:bodyPr/>
        <a:lstStyle/>
        <a:p>
          <a:pPr rtl="0"/>
          <a:r>
            <a:rPr lang="en-US" sz="1600" i="0" dirty="0" smtClean="0"/>
            <a:t>Continue program if funding is available</a:t>
          </a:r>
          <a:endParaRPr lang="en-US" sz="1600" i="0" dirty="0"/>
        </a:p>
      </dgm:t>
    </dgm:pt>
    <dgm:pt modelId="{1B704A53-1F9C-4D51-8BF2-DF9D005EF46C}" type="parTrans" cxnId="{86847321-A0AC-4442-A45C-01CE709900FA}">
      <dgm:prSet/>
      <dgm:spPr/>
      <dgm:t>
        <a:bodyPr/>
        <a:lstStyle/>
        <a:p>
          <a:endParaRPr lang="en-US"/>
        </a:p>
      </dgm:t>
    </dgm:pt>
    <dgm:pt modelId="{0A4243A3-D8B4-4680-B30C-DCEBAD22483A}" type="sibTrans" cxnId="{86847321-A0AC-4442-A45C-01CE709900FA}">
      <dgm:prSet/>
      <dgm:spPr/>
      <dgm:t>
        <a:bodyPr/>
        <a:lstStyle/>
        <a:p>
          <a:endParaRPr lang="en-US"/>
        </a:p>
      </dgm:t>
    </dgm:pt>
    <dgm:pt modelId="{6511ECCE-1212-4AE2-84BD-B1E5F90EE231}" type="pres">
      <dgm:prSet presAssocID="{353DDCCD-C42B-41BD-A2FA-75597D9A51C0}" presName="linear" presStyleCnt="0">
        <dgm:presLayoutVars>
          <dgm:dir/>
          <dgm:animLvl val="lvl"/>
          <dgm:resizeHandles val="exact"/>
        </dgm:presLayoutVars>
      </dgm:prSet>
      <dgm:spPr/>
      <dgm:t>
        <a:bodyPr/>
        <a:lstStyle/>
        <a:p>
          <a:endParaRPr lang="en-US"/>
        </a:p>
      </dgm:t>
    </dgm:pt>
    <dgm:pt modelId="{EA48B2F2-DC3D-40C6-A390-E89A64DFD0E6}" type="pres">
      <dgm:prSet presAssocID="{07516A82-3E21-455A-B768-006657892302}" presName="parentLin" presStyleCnt="0"/>
      <dgm:spPr/>
    </dgm:pt>
    <dgm:pt modelId="{3598E770-04C2-4C8C-BB0F-E075CA7CFA84}" type="pres">
      <dgm:prSet presAssocID="{07516A82-3E21-455A-B768-006657892302}" presName="parentLeftMargin" presStyleLbl="node1" presStyleIdx="0" presStyleCnt="5"/>
      <dgm:spPr/>
      <dgm:t>
        <a:bodyPr/>
        <a:lstStyle/>
        <a:p>
          <a:endParaRPr lang="en-US"/>
        </a:p>
      </dgm:t>
    </dgm:pt>
    <dgm:pt modelId="{43C860FC-211D-4BBA-94CA-A435D8EF400E}" type="pres">
      <dgm:prSet presAssocID="{07516A82-3E21-455A-B768-006657892302}" presName="parentText" presStyleLbl="node1" presStyleIdx="0" presStyleCnt="5">
        <dgm:presLayoutVars>
          <dgm:chMax val="0"/>
          <dgm:bulletEnabled val="1"/>
        </dgm:presLayoutVars>
      </dgm:prSet>
      <dgm:spPr/>
      <dgm:t>
        <a:bodyPr/>
        <a:lstStyle/>
        <a:p>
          <a:endParaRPr lang="en-US"/>
        </a:p>
      </dgm:t>
    </dgm:pt>
    <dgm:pt modelId="{C0645035-287E-4503-8DA8-8A7159552B0B}" type="pres">
      <dgm:prSet presAssocID="{07516A82-3E21-455A-B768-006657892302}" presName="negativeSpace" presStyleCnt="0"/>
      <dgm:spPr/>
    </dgm:pt>
    <dgm:pt modelId="{E65F4741-7719-41AB-BDF6-B03145995042}" type="pres">
      <dgm:prSet presAssocID="{07516A82-3E21-455A-B768-006657892302}" presName="childText" presStyleLbl="conFgAcc1" presStyleIdx="0" presStyleCnt="5">
        <dgm:presLayoutVars>
          <dgm:bulletEnabled val="1"/>
        </dgm:presLayoutVars>
      </dgm:prSet>
      <dgm:spPr/>
      <dgm:t>
        <a:bodyPr/>
        <a:lstStyle/>
        <a:p>
          <a:endParaRPr lang="en-US"/>
        </a:p>
      </dgm:t>
    </dgm:pt>
    <dgm:pt modelId="{BA642027-2959-400B-ABF5-8A0B8CF309C4}" type="pres">
      <dgm:prSet presAssocID="{9677D250-26A4-48F5-8F25-6F3AE4B828B6}" presName="spaceBetweenRectangles" presStyleCnt="0"/>
      <dgm:spPr/>
    </dgm:pt>
    <dgm:pt modelId="{33AEC0B5-02AC-48D9-ACA3-424033BCCAB6}" type="pres">
      <dgm:prSet presAssocID="{33980947-8839-425A-8E9C-B4564F7CF36A}" presName="parentLin" presStyleCnt="0"/>
      <dgm:spPr/>
    </dgm:pt>
    <dgm:pt modelId="{8BF69C80-AF09-44C9-8AF5-71DE9B75C759}" type="pres">
      <dgm:prSet presAssocID="{33980947-8839-425A-8E9C-B4564F7CF36A}" presName="parentLeftMargin" presStyleLbl="node1" presStyleIdx="0" presStyleCnt="5"/>
      <dgm:spPr/>
      <dgm:t>
        <a:bodyPr/>
        <a:lstStyle/>
        <a:p>
          <a:endParaRPr lang="en-US"/>
        </a:p>
      </dgm:t>
    </dgm:pt>
    <dgm:pt modelId="{40C4B0A8-4896-4445-80D2-0465FE5ED4D2}" type="pres">
      <dgm:prSet presAssocID="{33980947-8839-425A-8E9C-B4564F7CF36A}" presName="parentText" presStyleLbl="node1" presStyleIdx="1" presStyleCnt="5">
        <dgm:presLayoutVars>
          <dgm:chMax val="0"/>
          <dgm:bulletEnabled val="1"/>
        </dgm:presLayoutVars>
      </dgm:prSet>
      <dgm:spPr/>
      <dgm:t>
        <a:bodyPr/>
        <a:lstStyle/>
        <a:p>
          <a:endParaRPr lang="en-US"/>
        </a:p>
      </dgm:t>
    </dgm:pt>
    <dgm:pt modelId="{EA03E21C-6369-49CE-939F-93D5B1CEC9C4}" type="pres">
      <dgm:prSet presAssocID="{33980947-8839-425A-8E9C-B4564F7CF36A}" presName="negativeSpace" presStyleCnt="0"/>
      <dgm:spPr/>
    </dgm:pt>
    <dgm:pt modelId="{3F593BA8-0395-4026-9BD4-D4F03E888C3F}" type="pres">
      <dgm:prSet presAssocID="{33980947-8839-425A-8E9C-B4564F7CF36A}" presName="childText" presStyleLbl="conFgAcc1" presStyleIdx="1" presStyleCnt="5">
        <dgm:presLayoutVars>
          <dgm:bulletEnabled val="1"/>
        </dgm:presLayoutVars>
      </dgm:prSet>
      <dgm:spPr/>
      <dgm:t>
        <a:bodyPr/>
        <a:lstStyle/>
        <a:p>
          <a:endParaRPr lang="en-US"/>
        </a:p>
      </dgm:t>
    </dgm:pt>
    <dgm:pt modelId="{830EA458-EFAE-45A7-A78F-C4157E924AA2}" type="pres">
      <dgm:prSet presAssocID="{8F18D6F5-A9CF-4A07-BA02-C43F4C5CF4D3}" presName="spaceBetweenRectangles" presStyleCnt="0"/>
      <dgm:spPr/>
    </dgm:pt>
    <dgm:pt modelId="{91A00A73-DDDC-4DF4-B4BB-CCACD9B31E9B}" type="pres">
      <dgm:prSet presAssocID="{0C75B1A1-ED69-4939-B819-3C316473337E}" presName="parentLin" presStyleCnt="0"/>
      <dgm:spPr/>
    </dgm:pt>
    <dgm:pt modelId="{0A1EAE9F-3358-4B93-BA08-81EC91DDCBF3}" type="pres">
      <dgm:prSet presAssocID="{0C75B1A1-ED69-4939-B819-3C316473337E}" presName="parentLeftMargin" presStyleLbl="node1" presStyleIdx="1" presStyleCnt="5"/>
      <dgm:spPr/>
      <dgm:t>
        <a:bodyPr/>
        <a:lstStyle/>
        <a:p>
          <a:endParaRPr lang="en-US"/>
        </a:p>
      </dgm:t>
    </dgm:pt>
    <dgm:pt modelId="{022DDF01-0E50-491D-96F0-EEE47B4D94E2}" type="pres">
      <dgm:prSet presAssocID="{0C75B1A1-ED69-4939-B819-3C316473337E}" presName="parentText" presStyleLbl="node1" presStyleIdx="2" presStyleCnt="5">
        <dgm:presLayoutVars>
          <dgm:chMax val="0"/>
          <dgm:bulletEnabled val="1"/>
        </dgm:presLayoutVars>
      </dgm:prSet>
      <dgm:spPr/>
      <dgm:t>
        <a:bodyPr/>
        <a:lstStyle/>
        <a:p>
          <a:endParaRPr lang="en-US"/>
        </a:p>
      </dgm:t>
    </dgm:pt>
    <dgm:pt modelId="{BA3B091B-6AA7-4AC6-968B-CE9C0C6AFEF3}" type="pres">
      <dgm:prSet presAssocID="{0C75B1A1-ED69-4939-B819-3C316473337E}" presName="negativeSpace" presStyleCnt="0"/>
      <dgm:spPr/>
    </dgm:pt>
    <dgm:pt modelId="{55CE9959-0232-4AF9-9BA1-DCBA26E0E7C9}" type="pres">
      <dgm:prSet presAssocID="{0C75B1A1-ED69-4939-B819-3C316473337E}" presName="childText" presStyleLbl="conFgAcc1" presStyleIdx="2" presStyleCnt="5">
        <dgm:presLayoutVars>
          <dgm:bulletEnabled val="1"/>
        </dgm:presLayoutVars>
      </dgm:prSet>
      <dgm:spPr/>
      <dgm:t>
        <a:bodyPr/>
        <a:lstStyle/>
        <a:p>
          <a:endParaRPr lang="en-US"/>
        </a:p>
      </dgm:t>
    </dgm:pt>
    <dgm:pt modelId="{65FFB987-29F4-4D0A-8F4C-A8194300708E}" type="pres">
      <dgm:prSet presAssocID="{E39E7ABE-7232-420F-A477-804983AD3FE7}" presName="spaceBetweenRectangles" presStyleCnt="0"/>
      <dgm:spPr/>
    </dgm:pt>
    <dgm:pt modelId="{EAA4614E-583A-4B27-A3DF-74F98981EB7C}" type="pres">
      <dgm:prSet presAssocID="{FC556E85-4029-49BD-977B-FFCBC1354280}" presName="parentLin" presStyleCnt="0"/>
      <dgm:spPr/>
    </dgm:pt>
    <dgm:pt modelId="{03B2BB55-0D80-4080-85FC-092608B4ED5C}" type="pres">
      <dgm:prSet presAssocID="{FC556E85-4029-49BD-977B-FFCBC1354280}" presName="parentLeftMargin" presStyleLbl="node1" presStyleIdx="2" presStyleCnt="5"/>
      <dgm:spPr/>
      <dgm:t>
        <a:bodyPr/>
        <a:lstStyle/>
        <a:p>
          <a:endParaRPr lang="en-US"/>
        </a:p>
      </dgm:t>
    </dgm:pt>
    <dgm:pt modelId="{968BE3F3-C19F-46EE-9173-E4CA70BD5235}" type="pres">
      <dgm:prSet presAssocID="{FC556E85-4029-49BD-977B-FFCBC1354280}" presName="parentText" presStyleLbl="node1" presStyleIdx="3" presStyleCnt="5">
        <dgm:presLayoutVars>
          <dgm:chMax val="0"/>
          <dgm:bulletEnabled val="1"/>
        </dgm:presLayoutVars>
      </dgm:prSet>
      <dgm:spPr/>
      <dgm:t>
        <a:bodyPr/>
        <a:lstStyle/>
        <a:p>
          <a:endParaRPr lang="en-US"/>
        </a:p>
      </dgm:t>
    </dgm:pt>
    <dgm:pt modelId="{F83D605C-A3F7-49E3-BFD2-9D70ADE904C6}" type="pres">
      <dgm:prSet presAssocID="{FC556E85-4029-49BD-977B-FFCBC1354280}" presName="negativeSpace" presStyleCnt="0"/>
      <dgm:spPr/>
    </dgm:pt>
    <dgm:pt modelId="{50510C4B-6C50-4C18-BADE-8D67899AC468}" type="pres">
      <dgm:prSet presAssocID="{FC556E85-4029-49BD-977B-FFCBC1354280}" presName="childText" presStyleLbl="conFgAcc1" presStyleIdx="3" presStyleCnt="5">
        <dgm:presLayoutVars>
          <dgm:bulletEnabled val="1"/>
        </dgm:presLayoutVars>
      </dgm:prSet>
      <dgm:spPr/>
      <dgm:t>
        <a:bodyPr/>
        <a:lstStyle/>
        <a:p>
          <a:endParaRPr lang="en-US"/>
        </a:p>
      </dgm:t>
    </dgm:pt>
    <dgm:pt modelId="{9FE1F609-A6E3-480E-BB6B-999A9E2EEEC8}" type="pres">
      <dgm:prSet presAssocID="{5B6D8684-A3EC-4F49-A118-FB97A1A40C78}" presName="spaceBetweenRectangles" presStyleCnt="0"/>
      <dgm:spPr/>
    </dgm:pt>
    <dgm:pt modelId="{90EF023D-5998-441C-9F2F-7D0A846598FD}" type="pres">
      <dgm:prSet presAssocID="{EB11419C-F095-42EC-AFD2-ADCFA6D28783}" presName="parentLin" presStyleCnt="0"/>
      <dgm:spPr/>
    </dgm:pt>
    <dgm:pt modelId="{819E3AA1-4DDA-4A3B-8B28-EA1EED5CE7B9}" type="pres">
      <dgm:prSet presAssocID="{EB11419C-F095-42EC-AFD2-ADCFA6D28783}" presName="parentLeftMargin" presStyleLbl="node1" presStyleIdx="3" presStyleCnt="5"/>
      <dgm:spPr/>
      <dgm:t>
        <a:bodyPr/>
        <a:lstStyle/>
        <a:p>
          <a:endParaRPr lang="en-US"/>
        </a:p>
      </dgm:t>
    </dgm:pt>
    <dgm:pt modelId="{8A68F5AD-417E-4D5B-BEDF-3E320883F6E7}" type="pres">
      <dgm:prSet presAssocID="{EB11419C-F095-42EC-AFD2-ADCFA6D28783}" presName="parentText" presStyleLbl="node1" presStyleIdx="4" presStyleCnt="5">
        <dgm:presLayoutVars>
          <dgm:chMax val="0"/>
          <dgm:bulletEnabled val="1"/>
        </dgm:presLayoutVars>
      </dgm:prSet>
      <dgm:spPr/>
      <dgm:t>
        <a:bodyPr/>
        <a:lstStyle/>
        <a:p>
          <a:endParaRPr lang="en-US"/>
        </a:p>
      </dgm:t>
    </dgm:pt>
    <dgm:pt modelId="{DA3F0E83-08C0-4B77-8AC7-71C4A9D29715}" type="pres">
      <dgm:prSet presAssocID="{EB11419C-F095-42EC-AFD2-ADCFA6D28783}" presName="negativeSpace" presStyleCnt="0"/>
      <dgm:spPr/>
    </dgm:pt>
    <dgm:pt modelId="{D562C24F-E12B-4533-8F51-5E3379BF4B42}" type="pres">
      <dgm:prSet presAssocID="{EB11419C-F095-42EC-AFD2-ADCFA6D28783}" presName="childText" presStyleLbl="conFgAcc1" presStyleIdx="4" presStyleCnt="5">
        <dgm:presLayoutVars>
          <dgm:bulletEnabled val="1"/>
        </dgm:presLayoutVars>
      </dgm:prSet>
      <dgm:spPr/>
      <dgm:t>
        <a:bodyPr/>
        <a:lstStyle/>
        <a:p>
          <a:endParaRPr lang="en-US"/>
        </a:p>
      </dgm:t>
    </dgm:pt>
  </dgm:ptLst>
  <dgm:cxnLst>
    <dgm:cxn modelId="{074743F7-F7A3-4F10-8928-56BEF324709F}" srcId="{33980947-8839-425A-8E9C-B4564F7CF36A}" destId="{68CAF593-CBB2-47D5-BEB1-2C4D4352B7B4}" srcOrd="1" destOrd="0" parTransId="{A5E7AECB-CF36-4AFA-BD8E-B207A83D11B2}" sibTransId="{DC0D9652-EF21-4258-8044-A88E445F672A}"/>
    <dgm:cxn modelId="{9BCF062B-AFA9-4FBB-B593-A45774C97482}" srcId="{353DDCCD-C42B-41BD-A2FA-75597D9A51C0}" destId="{07516A82-3E21-455A-B768-006657892302}" srcOrd="0" destOrd="0" parTransId="{41CA2545-0A60-467C-823C-627AC51EF7A5}" sibTransId="{9677D250-26A4-48F5-8F25-6F3AE4B828B6}"/>
    <dgm:cxn modelId="{B4D6DC2A-458F-447A-A1B6-CC9AFAF5DC7E}" type="presOf" srcId="{172D31FA-7494-45AF-8C3F-8861863FABAF}" destId="{55CE9959-0232-4AF9-9BA1-DCBA26E0E7C9}" srcOrd="0" destOrd="0" presId="urn:microsoft.com/office/officeart/2005/8/layout/list1"/>
    <dgm:cxn modelId="{96BAADE3-577C-4B3C-A38D-30D6408CD119}" type="presOf" srcId="{EB11419C-F095-42EC-AFD2-ADCFA6D28783}" destId="{819E3AA1-4DDA-4A3B-8B28-EA1EED5CE7B9}" srcOrd="0" destOrd="0" presId="urn:microsoft.com/office/officeart/2005/8/layout/list1"/>
    <dgm:cxn modelId="{4E582FAF-AD71-4313-8EF5-4E47541E7C7C}" type="presOf" srcId="{33980947-8839-425A-8E9C-B4564F7CF36A}" destId="{8BF69C80-AF09-44C9-8AF5-71DE9B75C759}" srcOrd="0" destOrd="0" presId="urn:microsoft.com/office/officeart/2005/8/layout/list1"/>
    <dgm:cxn modelId="{BA010CA7-30C4-4000-8377-407127A2D45A}" type="presOf" srcId="{07516A82-3E21-455A-B768-006657892302}" destId="{43C860FC-211D-4BBA-94CA-A435D8EF400E}" srcOrd="1" destOrd="0" presId="urn:microsoft.com/office/officeart/2005/8/layout/list1"/>
    <dgm:cxn modelId="{BEC0FB08-4F7B-476F-A267-6D5729A41BEE}" srcId="{353DDCCD-C42B-41BD-A2FA-75597D9A51C0}" destId="{33980947-8839-425A-8E9C-B4564F7CF36A}" srcOrd="1" destOrd="0" parTransId="{803D408F-703B-4912-84EF-873876865F82}" sibTransId="{8F18D6F5-A9CF-4A07-BA02-C43F4C5CF4D3}"/>
    <dgm:cxn modelId="{C990836A-CB57-4A36-AEBA-B8CEFFEC72DA}" type="presOf" srcId="{A9770204-6124-4FE3-881F-A3A339A100A3}" destId="{55CE9959-0232-4AF9-9BA1-DCBA26E0E7C9}" srcOrd="0" destOrd="1" presId="urn:microsoft.com/office/officeart/2005/8/layout/list1"/>
    <dgm:cxn modelId="{CBAF89B1-8FAA-40FC-8403-D6BDB0FAC9EA}" type="presOf" srcId="{3849A031-B8E0-4A27-AF7E-16B3F3DF10E6}" destId="{E65F4741-7719-41AB-BDF6-B03145995042}" srcOrd="0" destOrd="1" presId="urn:microsoft.com/office/officeart/2005/8/layout/list1"/>
    <dgm:cxn modelId="{2A322A9E-318B-4BCE-9FCC-F1FBD118FCCF}" srcId="{353DDCCD-C42B-41BD-A2FA-75597D9A51C0}" destId="{0C75B1A1-ED69-4939-B819-3C316473337E}" srcOrd="2" destOrd="0" parTransId="{5C703386-BFE8-4FC9-96FE-0163438D18DD}" sibTransId="{E39E7ABE-7232-420F-A477-804983AD3FE7}"/>
    <dgm:cxn modelId="{8CDF36A0-237C-4BDF-91D8-04E577D98303}" srcId="{EB11419C-F095-42EC-AFD2-ADCFA6D28783}" destId="{B27D6F02-0101-478D-993C-78ACD509636D}" srcOrd="0" destOrd="0" parTransId="{75E380C8-9A60-4BD1-AD33-7C9AE268E3E9}" sibTransId="{BF3752D8-EDEB-4F2B-92DC-7BFDF44FBF91}"/>
    <dgm:cxn modelId="{14E8322A-D05A-4B9C-840F-945CE544CD56}" type="presOf" srcId="{FC556E85-4029-49BD-977B-FFCBC1354280}" destId="{03B2BB55-0D80-4080-85FC-092608B4ED5C}" srcOrd="0" destOrd="0" presId="urn:microsoft.com/office/officeart/2005/8/layout/list1"/>
    <dgm:cxn modelId="{62D760A3-1063-4142-9DC3-D2081663CDE1}" srcId="{FC556E85-4029-49BD-977B-FFCBC1354280}" destId="{00C93FF6-B3E2-4E70-A979-40EEC1F47AFF}" srcOrd="0" destOrd="0" parTransId="{A604B28B-3AA6-42C0-B801-073FF2BE77F3}" sibTransId="{3C44A6A7-CA7D-41C4-B018-65CE62C06289}"/>
    <dgm:cxn modelId="{C6EA52EB-4863-4713-A7B6-3F68D071E439}" type="presOf" srcId="{68CAF593-CBB2-47D5-BEB1-2C4D4352B7B4}" destId="{3F593BA8-0395-4026-9BD4-D4F03E888C3F}" srcOrd="0" destOrd="1" presId="urn:microsoft.com/office/officeart/2005/8/layout/list1"/>
    <dgm:cxn modelId="{1E3D57FC-0C4D-4A69-961F-7977DAE87766}" srcId="{0C75B1A1-ED69-4939-B819-3C316473337E}" destId="{DED52A4F-D53B-4F18-8D47-7F188171BD19}" srcOrd="3" destOrd="0" parTransId="{6FDA962C-9876-4A26-A4A9-3D59A0A7357B}" sibTransId="{96273D74-D33B-4F23-B247-C63A792A3706}"/>
    <dgm:cxn modelId="{C7C43D9E-F40A-4127-8850-6E94CA08615D}" type="presOf" srcId="{FC556E85-4029-49BD-977B-FFCBC1354280}" destId="{968BE3F3-C19F-46EE-9173-E4CA70BD5235}" srcOrd="1" destOrd="0" presId="urn:microsoft.com/office/officeart/2005/8/layout/list1"/>
    <dgm:cxn modelId="{27013CD1-1534-4CB1-A4E7-C7A0495DC6D1}" type="presOf" srcId="{9A96D486-3D75-442D-B2AD-C28DC8325D51}" destId="{55CE9959-0232-4AF9-9BA1-DCBA26E0E7C9}" srcOrd="0" destOrd="2" presId="urn:microsoft.com/office/officeart/2005/8/layout/list1"/>
    <dgm:cxn modelId="{D8CF2AD8-30D8-4ED2-B8D2-75B97F88E688}" srcId="{07516A82-3E21-455A-B768-006657892302}" destId="{3849A031-B8E0-4A27-AF7E-16B3F3DF10E6}" srcOrd="1" destOrd="0" parTransId="{F38B49C6-64DB-43C4-8C02-CA3B7DC3752E}" sibTransId="{F00F4F67-43CC-4C00-A19D-C8EB3BDA90FC}"/>
    <dgm:cxn modelId="{B0F21ADA-DD34-46F7-A28D-3EB39FA1583F}" type="presOf" srcId="{00C93FF6-B3E2-4E70-A979-40EEC1F47AFF}" destId="{50510C4B-6C50-4C18-BADE-8D67899AC468}" srcOrd="0" destOrd="0" presId="urn:microsoft.com/office/officeart/2005/8/layout/list1"/>
    <dgm:cxn modelId="{54F3F97E-1CD9-4C20-BAE0-89E8D811C0B0}" type="presOf" srcId="{EB11419C-F095-42EC-AFD2-ADCFA6D28783}" destId="{8A68F5AD-417E-4D5B-BEDF-3E320883F6E7}" srcOrd="1" destOrd="0" presId="urn:microsoft.com/office/officeart/2005/8/layout/list1"/>
    <dgm:cxn modelId="{CCAEE84B-4168-4CE2-A8B7-459692140CCF}" type="presOf" srcId="{B27D6F02-0101-478D-993C-78ACD509636D}" destId="{D562C24F-E12B-4533-8F51-5E3379BF4B42}" srcOrd="0" destOrd="0" presId="urn:microsoft.com/office/officeart/2005/8/layout/list1"/>
    <dgm:cxn modelId="{F1F8495D-5201-4282-B429-068146E1E2B9}" srcId="{353DDCCD-C42B-41BD-A2FA-75597D9A51C0}" destId="{FC556E85-4029-49BD-977B-FFCBC1354280}" srcOrd="3" destOrd="0" parTransId="{60AB50C0-897D-486A-8ED8-982920F2C9BC}" sibTransId="{5B6D8684-A3EC-4F49-A118-FB97A1A40C78}"/>
    <dgm:cxn modelId="{7AB71656-1D0D-4A39-A423-ED4A4E12EE20}" srcId="{0C75B1A1-ED69-4939-B819-3C316473337E}" destId="{9A96D486-3D75-442D-B2AD-C28DC8325D51}" srcOrd="2" destOrd="0" parTransId="{94D559B6-933C-4B7E-925C-6BB621CB675C}" sibTransId="{4A083D3D-7CD8-45A1-BB65-6AEAF12BE4D1}"/>
    <dgm:cxn modelId="{D8125507-F1D0-476E-979E-A9289BFFB071}" srcId="{07516A82-3E21-455A-B768-006657892302}" destId="{CFB8D486-FEB4-48BD-8CF5-FBE4B9C0AE29}" srcOrd="0" destOrd="0" parTransId="{73FF949D-E327-4AD2-9138-AC58597A8275}" sibTransId="{17527910-EB4E-480C-89C7-98D0CEEE897E}"/>
    <dgm:cxn modelId="{8F690250-E199-499C-AC07-EA1D7A20C934}" srcId="{353DDCCD-C42B-41BD-A2FA-75597D9A51C0}" destId="{EB11419C-F095-42EC-AFD2-ADCFA6D28783}" srcOrd="4" destOrd="0" parTransId="{4486A9B0-8CB0-442C-BE32-A184843F9F5F}" sibTransId="{497ABF3B-EE79-4822-A26F-BF74DB5CB080}"/>
    <dgm:cxn modelId="{73519977-BF48-42F3-9234-CE76043B554F}" srcId="{0C75B1A1-ED69-4939-B819-3C316473337E}" destId="{172D31FA-7494-45AF-8C3F-8861863FABAF}" srcOrd="0" destOrd="0" parTransId="{5CD289BC-9831-4F81-A066-669833060DD7}" sibTransId="{B852D2A1-FDB3-47DE-B40B-D43C85E56788}"/>
    <dgm:cxn modelId="{3DF6B50E-1672-4704-B769-991DA4CF7EFB}" type="presOf" srcId="{CFB8D486-FEB4-48BD-8CF5-FBE4B9C0AE29}" destId="{E65F4741-7719-41AB-BDF6-B03145995042}" srcOrd="0" destOrd="0" presId="urn:microsoft.com/office/officeart/2005/8/layout/list1"/>
    <dgm:cxn modelId="{858A273B-63FE-4F12-9C55-8D38AC970BC8}" type="presOf" srcId="{08E893A5-20F3-493D-80F8-385EBC613172}" destId="{3F593BA8-0395-4026-9BD4-D4F03E888C3F}" srcOrd="0" destOrd="0" presId="urn:microsoft.com/office/officeart/2005/8/layout/list1"/>
    <dgm:cxn modelId="{EA349D32-C9B0-44AB-BD0E-7826CB3E7917}" type="presOf" srcId="{E2F5849A-0197-4F74-B139-38654B01CF9A}" destId="{50510C4B-6C50-4C18-BADE-8D67899AC468}" srcOrd="0" destOrd="1" presId="urn:microsoft.com/office/officeart/2005/8/layout/list1"/>
    <dgm:cxn modelId="{0354F8EF-18C3-4CF3-8F94-7D4BCFE3CBD3}" type="presOf" srcId="{0C75B1A1-ED69-4939-B819-3C316473337E}" destId="{0A1EAE9F-3358-4B93-BA08-81EC91DDCBF3}" srcOrd="0" destOrd="0" presId="urn:microsoft.com/office/officeart/2005/8/layout/list1"/>
    <dgm:cxn modelId="{0DBB9002-3D35-4213-A8D6-3E1C46CDA66A}" type="presOf" srcId="{0C75B1A1-ED69-4939-B819-3C316473337E}" destId="{022DDF01-0E50-491D-96F0-EEE47B4D94E2}" srcOrd="1" destOrd="0" presId="urn:microsoft.com/office/officeart/2005/8/layout/list1"/>
    <dgm:cxn modelId="{D60ECA6C-1ACC-4C98-9D5A-A9DF62CF9733}" srcId="{0C75B1A1-ED69-4939-B819-3C316473337E}" destId="{A9770204-6124-4FE3-881F-A3A339A100A3}" srcOrd="1" destOrd="0" parTransId="{DA71DE3B-9550-4958-BEE9-C9D407387F60}" sibTransId="{97E20F06-C091-4A14-993A-437EFDDD4118}"/>
    <dgm:cxn modelId="{B640802D-DBA9-4535-931A-2FF6E086FC36}" type="presOf" srcId="{DED52A4F-D53B-4F18-8D47-7F188171BD19}" destId="{55CE9959-0232-4AF9-9BA1-DCBA26E0E7C9}" srcOrd="0" destOrd="3" presId="urn:microsoft.com/office/officeart/2005/8/layout/list1"/>
    <dgm:cxn modelId="{86847321-A0AC-4442-A45C-01CE709900FA}" srcId="{FC556E85-4029-49BD-977B-FFCBC1354280}" destId="{E2F5849A-0197-4F74-B139-38654B01CF9A}" srcOrd="1" destOrd="0" parTransId="{1B704A53-1F9C-4D51-8BF2-DF9D005EF46C}" sibTransId="{0A4243A3-D8B4-4680-B30C-DCEBAD22483A}"/>
    <dgm:cxn modelId="{E14245D5-1F5C-4BCE-ACE2-41F3733DFFE1}" srcId="{33980947-8839-425A-8E9C-B4564F7CF36A}" destId="{08E893A5-20F3-493D-80F8-385EBC613172}" srcOrd="0" destOrd="0" parTransId="{AF8EAA3D-A7A3-46EC-9215-A7362E45D24E}" sibTransId="{90DA052C-6EE8-4627-816E-B7A9283F0A42}"/>
    <dgm:cxn modelId="{9C6373B3-3EE7-49EF-B450-9014E7683CD8}" type="presOf" srcId="{33980947-8839-425A-8E9C-B4564F7CF36A}" destId="{40C4B0A8-4896-4445-80D2-0465FE5ED4D2}" srcOrd="1" destOrd="0" presId="urn:microsoft.com/office/officeart/2005/8/layout/list1"/>
    <dgm:cxn modelId="{02C639DF-CFBE-4BE8-8D65-4E536334CBAF}" type="presOf" srcId="{353DDCCD-C42B-41BD-A2FA-75597D9A51C0}" destId="{6511ECCE-1212-4AE2-84BD-B1E5F90EE231}" srcOrd="0" destOrd="0" presId="urn:microsoft.com/office/officeart/2005/8/layout/list1"/>
    <dgm:cxn modelId="{089E0AA0-FDEA-41EB-B4F7-1081B33A0157}" type="presOf" srcId="{07516A82-3E21-455A-B768-006657892302}" destId="{3598E770-04C2-4C8C-BB0F-E075CA7CFA84}" srcOrd="0" destOrd="0" presId="urn:microsoft.com/office/officeart/2005/8/layout/list1"/>
    <dgm:cxn modelId="{905F751D-5514-4FDD-B0CC-42763366525E}" type="presParOf" srcId="{6511ECCE-1212-4AE2-84BD-B1E5F90EE231}" destId="{EA48B2F2-DC3D-40C6-A390-E89A64DFD0E6}" srcOrd="0" destOrd="0" presId="urn:microsoft.com/office/officeart/2005/8/layout/list1"/>
    <dgm:cxn modelId="{5894AA4E-5528-4A06-A553-AAF877DB681E}" type="presParOf" srcId="{EA48B2F2-DC3D-40C6-A390-E89A64DFD0E6}" destId="{3598E770-04C2-4C8C-BB0F-E075CA7CFA84}" srcOrd="0" destOrd="0" presId="urn:microsoft.com/office/officeart/2005/8/layout/list1"/>
    <dgm:cxn modelId="{006404C6-CB87-460E-AFAE-6BDD80C263D6}" type="presParOf" srcId="{EA48B2F2-DC3D-40C6-A390-E89A64DFD0E6}" destId="{43C860FC-211D-4BBA-94CA-A435D8EF400E}" srcOrd="1" destOrd="0" presId="urn:microsoft.com/office/officeart/2005/8/layout/list1"/>
    <dgm:cxn modelId="{F0DBC902-BE20-4574-A946-9699E6698CE9}" type="presParOf" srcId="{6511ECCE-1212-4AE2-84BD-B1E5F90EE231}" destId="{C0645035-287E-4503-8DA8-8A7159552B0B}" srcOrd="1" destOrd="0" presId="urn:microsoft.com/office/officeart/2005/8/layout/list1"/>
    <dgm:cxn modelId="{4B6CB42A-C5B0-4098-A1B0-FE804EFCC82C}" type="presParOf" srcId="{6511ECCE-1212-4AE2-84BD-B1E5F90EE231}" destId="{E65F4741-7719-41AB-BDF6-B03145995042}" srcOrd="2" destOrd="0" presId="urn:microsoft.com/office/officeart/2005/8/layout/list1"/>
    <dgm:cxn modelId="{7D815F14-639C-445D-959F-24A26FC478FB}" type="presParOf" srcId="{6511ECCE-1212-4AE2-84BD-B1E5F90EE231}" destId="{BA642027-2959-400B-ABF5-8A0B8CF309C4}" srcOrd="3" destOrd="0" presId="urn:microsoft.com/office/officeart/2005/8/layout/list1"/>
    <dgm:cxn modelId="{A199762F-6BB0-444B-A58E-A790A237A5D9}" type="presParOf" srcId="{6511ECCE-1212-4AE2-84BD-B1E5F90EE231}" destId="{33AEC0B5-02AC-48D9-ACA3-424033BCCAB6}" srcOrd="4" destOrd="0" presId="urn:microsoft.com/office/officeart/2005/8/layout/list1"/>
    <dgm:cxn modelId="{06F1243B-4629-49D8-A921-200B83075D06}" type="presParOf" srcId="{33AEC0B5-02AC-48D9-ACA3-424033BCCAB6}" destId="{8BF69C80-AF09-44C9-8AF5-71DE9B75C759}" srcOrd="0" destOrd="0" presId="urn:microsoft.com/office/officeart/2005/8/layout/list1"/>
    <dgm:cxn modelId="{9DAF34A0-02D5-4100-ACD2-09BC79E667F2}" type="presParOf" srcId="{33AEC0B5-02AC-48D9-ACA3-424033BCCAB6}" destId="{40C4B0A8-4896-4445-80D2-0465FE5ED4D2}" srcOrd="1" destOrd="0" presId="urn:microsoft.com/office/officeart/2005/8/layout/list1"/>
    <dgm:cxn modelId="{AAC60893-F653-4269-8031-55886B389BBE}" type="presParOf" srcId="{6511ECCE-1212-4AE2-84BD-B1E5F90EE231}" destId="{EA03E21C-6369-49CE-939F-93D5B1CEC9C4}" srcOrd="5" destOrd="0" presId="urn:microsoft.com/office/officeart/2005/8/layout/list1"/>
    <dgm:cxn modelId="{B700E9E7-3BB0-46E6-8767-8AD8B67E6998}" type="presParOf" srcId="{6511ECCE-1212-4AE2-84BD-B1E5F90EE231}" destId="{3F593BA8-0395-4026-9BD4-D4F03E888C3F}" srcOrd="6" destOrd="0" presId="urn:microsoft.com/office/officeart/2005/8/layout/list1"/>
    <dgm:cxn modelId="{7891A1DB-5597-4571-A1F3-945865768F69}" type="presParOf" srcId="{6511ECCE-1212-4AE2-84BD-B1E5F90EE231}" destId="{830EA458-EFAE-45A7-A78F-C4157E924AA2}" srcOrd="7" destOrd="0" presId="urn:microsoft.com/office/officeart/2005/8/layout/list1"/>
    <dgm:cxn modelId="{F9C8CC09-461C-4687-A91E-E5635E28A792}" type="presParOf" srcId="{6511ECCE-1212-4AE2-84BD-B1E5F90EE231}" destId="{91A00A73-DDDC-4DF4-B4BB-CCACD9B31E9B}" srcOrd="8" destOrd="0" presId="urn:microsoft.com/office/officeart/2005/8/layout/list1"/>
    <dgm:cxn modelId="{2EF0932D-1738-4FE8-B7FB-30829F1A8A0F}" type="presParOf" srcId="{91A00A73-DDDC-4DF4-B4BB-CCACD9B31E9B}" destId="{0A1EAE9F-3358-4B93-BA08-81EC91DDCBF3}" srcOrd="0" destOrd="0" presId="urn:microsoft.com/office/officeart/2005/8/layout/list1"/>
    <dgm:cxn modelId="{112C4FE7-543D-424A-A39C-589BC4195220}" type="presParOf" srcId="{91A00A73-DDDC-4DF4-B4BB-CCACD9B31E9B}" destId="{022DDF01-0E50-491D-96F0-EEE47B4D94E2}" srcOrd="1" destOrd="0" presId="urn:microsoft.com/office/officeart/2005/8/layout/list1"/>
    <dgm:cxn modelId="{9CF6BE65-FE92-4E53-BB5E-2311639BE462}" type="presParOf" srcId="{6511ECCE-1212-4AE2-84BD-B1E5F90EE231}" destId="{BA3B091B-6AA7-4AC6-968B-CE9C0C6AFEF3}" srcOrd="9" destOrd="0" presId="urn:microsoft.com/office/officeart/2005/8/layout/list1"/>
    <dgm:cxn modelId="{AF8FBF60-A933-44AC-B577-5085BE63366C}" type="presParOf" srcId="{6511ECCE-1212-4AE2-84BD-B1E5F90EE231}" destId="{55CE9959-0232-4AF9-9BA1-DCBA26E0E7C9}" srcOrd="10" destOrd="0" presId="urn:microsoft.com/office/officeart/2005/8/layout/list1"/>
    <dgm:cxn modelId="{F1F58B0C-F9EF-426F-9FCF-6CE288E7CF7C}" type="presParOf" srcId="{6511ECCE-1212-4AE2-84BD-B1E5F90EE231}" destId="{65FFB987-29F4-4D0A-8F4C-A8194300708E}" srcOrd="11" destOrd="0" presId="urn:microsoft.com/office/officeart/2005/8/layout/list1"/>
    <dgm:cxn modelId="{9CFA0070-7CC5-40E3-973A-C623371E326C}" type="presParOf" srcId="{6511ECCE-1212-4AE2-84BD-B1E5F90EE231}" destId="{EAA4614E-583A-4B27-A3DF-74F98981EB7C}" srcOrd="12" destOrd="0" presId="urn:microsoft.com/office/officeart/2005/8/layout/list1"/>
    <dgm:cxn modelId="{760EAEF1-C1D5-404C-A265-94E4A72A175B}" type="presParOf" srcId="{EAA4614E-583A-4B27-A3DF-74F98981EB7C}" destId="{03B2BB55-0D80-4080-85FC-092608B4ED5C}" srcOrd="0" destOrd="0" presId="urn:microsoft.com/office/officeart/2005/8/layout/list1"/>
    <dgm:cxn modelId="{CE922DAD-25B9-4A95-B61C-4791F782BB0D}" type="presParOf" srcId="{EAA4614E-583A-4B27-A3DF-74F98981EB7C}" destId="{968BE3F3-C19F-46EE-9173-E4CA70BD5235}" srcOrd="1" destOrd="0" presId="urn:microsoft.com/office/officeart/2005/8/layout/list1"/>
    <dgm:cxn modelId="{A23F2DCA-1C90-4560-A70A-EEEA20EE4ACA}" type="presParOf" srcId="{6511ECCE-1212-4AE2-84BD-B1E5F90EE231}" destId="{F83D605C-A3F7-49E3-BFD2-9D70ADE904C6}" srcOrd="13" destOrd="0" presId="urn:microsoft.com/office/officeart/2005/8/layout/list1"/>
    <dgm:cxn modelId="{BF4693AF-BF7A-4A36-9E04-AE80E97AC740}" type="presParOf" srcId="{6511ECCE-1212-4AE2-84BD-B1E5F90EE231}" destId="{50510C4B-6C50-4C18-BADE-8D67899AC468}" srcOrd="14" destOrd="0" presId="urn:microsoft.com/office/officeart/2005/8/layout/list1"/>
    <dgm:cxn modelId="{2BFB4BFD-2A58-44B2-B567-AF9A163D33F7}" type="presParOf" srcId="{6511ECCE-1212-4AE2-84BD-B1E5F90EE231}" destId="{9FE1F609-A6E3-480E-BB6B-999A9E2EEEC8}" srcOrd="15" destOrd="0" presId="urn:microsoft.com/office/officeart/2005/8/layout/list1"/>
    <dgm:cxn modelId="{940D9C05-2ED4-49B7-BA92-DA7C93649E92}" type="presParOf" srcId="{6511ECCE-1212-4AE2-84BD-B1E5F90EE231}" destId="{90EF023D-5998-441C-9F2F-7D0A846598FD}" srcOrd="16" destOrd="0" presId="urn:microsoft.com/office/officeart/2005/8/layout/list1"/>
    <dgm:cxn modelId="{5710897A-E4C4-41A8-A9D1-AE45FC2B00B7}" type="presParOf" srcId="{90EF023D-5998-441C-9F2F-7D0A846598FD}" destId="{819E3AA1-4DDA-4A3B-8B28-EA1EED5CE7B9}" srcOrd="0" destOrd="0" presId="urn:microsoft.com/office/officeart/2005/8/layout/list1"/>
    <dgm:cxn modelId="{0C5F8479-5F6D-42EF-BC92-18D2F919A3F0}" type="presParOf" srcId="{90EF023D-5998-441C-9F2F-7D0A846598FD}" destId="{8A68F5AD-417E-4D5B-BEDF-3E320883F6E7}" srcOrd="1" destOrd="0" presId="urn:microsoft.com/office/officeart/2005/8/layout/list1"/>
    <dgm:cxn modelId="{521D4216-568D-4157-91F3-298350FBC476}" type="presParOf" srcId="{6511ECCE-1212-4AE2-84BD-B1E5F90EE231}" destId="{DA3F0E83-08C0-4B77-8AC7-71C4A9D29715}" srcOrd="17" destOrd="0" presId="urn:microsoft.com/office/officeart/2005/8/layout/list1"/>
    <dgm:cxn modelId="{CDA0E1A7-EAC9-4CA1-9A1B-4F0A48DF1926}" type="presParOf" srcId="{6511ECCE-1212-4AE2-84BD-B1E5F90EE231}" destId="{D562C24F-E12B-4533-8F51-5E3379BF4B42}"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9C88511F-6C2A-4057-BAD1-205550DF48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75187B-4425-4F33-94D5-098901F301A5}">
      <dgm:prSet/>
      <dgm:spPr/>
      <dgm:t>
        <a:bodyPr/>
        <a:lstStyle/>
        <a:p>
          <a:pPr rtl="0"/>
          <a:r>
            <a:rPr lang="en-US" b="1" u="sng" smtClean="0"/>
            <a:t>Participant Selection</a:t>
          </a:r>
          <a:endParaRPr lang="en-US"/>
        </a:p>
      </dgm:t>
    </dgm:pt>
    <dgm:pt modelId="{651D9626-4F01-4B49-B10F-DADBF456E640}" type="parTrans" cxnId="{9FB340F8-67CA-43E2-8982-C079D5A4B512}">
      <dgm:prSet/>
      <dgm:spPr/>
      <dgm:t>
        <a:bodyPr/>
        <a:lstStyle/>
        <a:p>
          <a:endParaRPr lang="en-US"/>
        </a:p>
      </dgm:t>
    </dgm:pt>
    <dgm:pt modelId="{18C7F4E4-940E-45FB-B3D0-D5443EF65A7E}" type="sibTrans" cxnId="{9FB340F8-67CA-43E2-8982-C079D5A4B512}">
      <dgm:prSet/>
      <dgm:spPr/>
      <dgm:t>
        <a:bodyPr/>
        <a:lstStyle/>
        <a:p>
          <a:endParaRPr lang="en-US"/>
        </a:p>
      </dgm:t>
    </dgm:pt>
    <dgm:pt modelId="{52A7E41C-6D74-4B82-BB3B-4E2BFEE72E8F}">
      <dgm:prSet/>
      <dgm:spPr/>
      <dgm:t>
        <a:bodyPr/>
        <a:lstStyle/>
        <a:p>
          <a:pPr rtl="0"/>
          <a:r>
            <a:rPr lang="en-US" dirty="0" smtClean="0"/>
            <a:t>Enough gas usage data for gas usage impact analysis</a:t>
          </a:r>
          <a:endParaRPr lang="en-US" dirty="0"/>
        </a:p>
      </dgm:t>
    </dgm:pt>
    <dgm:pt modelId="{950678F7-E3FF-4A0E-BAE4-875C3680CF51}" type="parTrans" cxnId="{A5E6DA69-8209-4E68-91AE-491F699E3285}">
      <dgm:prSet/>
      <dgm:spPr/>
      <dgm:t>
        <a:bodyPr/>
        <a:lstStyle/>
        <a:p>
          <a:endParaRPr lang="en-US"/>
        </a:p>
      </dgm:t>
    </dgm:pt>
    <dgm:pt modelId="{16DA03E5-12C2-423E-AFC0-D25BBF54F1D4}" type="sibTrans" cxnId="{A5E6DA69-8209-4E68-91AE-491F699E3285}">
      <dgm:prSet/>
      <dgm:spPr/>
      <dgm:t>
        <a:bodyPr/>
        <a:lstStyle/>
        <a:p>
          <a:endParaRPr lang="en-US"/>
        </a:p>
      </dgm:t>
    </dgm:pt>
    <dgm:pt modelId="{F7DA001A-3B3E-4FA0-9F2B-94580E3D6370}">
      <dgm:prSet/>
      <dgm:spPr/>
      <dgm:t>
        <a:bodyPr/>
        <a:lstStyle/>
        <a:p>
          <a:pPr rtl="0"/>
          <a:r>
            <a:rPr lang="en-US" dirty="0" smtClean="0"/>
            <a:t>Top and bottom 2% gas savings removed</a:t>
          </a:r>
          <a:endParaRPr lang="en-US" dirty="0"/>
        </a:p>
      </dgm:t>
    </dgm:pt>
    <dgm:pt modelId="{3281CF67-9CFF-45D4-83A8-2DD2D5FC9E62}" type="parTrans" cxnId="{8989A828-4F40-4CBF-835C-E53E10C07ACC}">
      <dgm:prSet/>
      <dgm:spPr/>
      <dgm:t>
        <a:bodyPr/>
        <a:lstStyle/>
        <a:p>
          <a:endParaRPr lang="en-US"/>
        </a:p>
      </dgm:t>
    </dgm:pt>
    <dgm:pt modelId="{976AD4FB-52CD-439D-92F1-4437C16EB834}" type="sibTrans" cxnId="{8989A828-4F40-4CBF-835C-E53E10C07ACC}">
      <dgm:prSet/>
      <dgm:spPr/>
      <dgm:t>
        <a:bodyPr/>
        <a:lstStyle/>
        <a:p>
          <a:endParaRPr lang="en-US"/>
        </a:p>
      </dgm:t>
    </dgm:pt>
    <dgm:pt modelId="{4E00423D-F197-4CA5-B3F4-7F695BE42E6E}">
      <dgm:prSet/>
      <dgm:spPr/>
      <dgm:t>
        <a:bodyPr/>
        <a:lstStyle/>
        <a:p>
          <a:pPr rtl="0"/>
          <a:r>
            <a:rPr lang="en-US" dirty="0" smtClean="0"/>
            <a:t>Participants with &gt;1 rate code removed (greater likelihood of fuel switch)</a:t>
          </a:r>
          <a:endParaRPr lang="en-US" dirty="0"/>
        </a:p>
      </dgm:t>
    </dgm:pt>
    <dgm:pt modelId="{F5AA5F11-CD0E-4584-B4BF-B462BC5DD649}" type="parTrans" cxnId="{0690A47B-3E6D-4A3E-ABA5-901B47246D53}">
      <dgm:prSet/>
      <dgm:spPr/>
      <dgm:t>
        <a:bodyPr/>
        <a:lstStyle/>
        <a:p>
          <a:endParaRPr lang="en-US"/>
        </a:p>
      </dgm:t>
    </dgm:pt>
    <dgm:pt modelId="{A9713550-A451-4C09-81E2-80A430F76E7C}" type="sibTrans" cxnId="{0690A47B-3E6D-4A3E-ABA5-901B47246D53}">
      <dgm:prSet/>
      <dgm:spPr/>
      <dgm:t>
        <a:bodyPr/>
        <a:lstStyle/>
        <a:p>
          <a:endParaRPr lang="en-US"/>
        </a:p>
      </dgm:t>
    </dgm:pt>
    <dgm:pt modelId="{DE9C5503-397F-46EE-9F3E-E3BE6553BDA1}">
      <dgm:prSet/>
      <dgm:spPr/>
      <dgm:t>
        <a:bodyPr/>
        <a:lstStyle/>
        <a:p>
          <a:pPr rtl="0"/>
          <a:r>
            <a:rPr lang="en-US" dirty="0" smtClean="0"/>
            <a:t>Incomplete address information removed (mailed authorization request)</a:t>
          </a:r>
          <a:endParaRPr lang="en-US" dirty="0"/>
        </a:p>
      </dgm:t>
    </dgm:pt>
    <dgm:pt modelId="{01FCA1CE-ADA1-4F22-9F83-1BCCAF0D41F3}" type="parTrans" cxnId="{0A240F17-4343-46DE-A269-7AB9D82432B0}">
      <dgm:prSet/>
      <dgm:spPr/>
      <dgm:t>
        <a:bodyPr/>
        <a:lstStyle/>
        <a:p>
          <a:endParaRPr lang="en-US"/>
        </a:p>
      </dgm:t>
    </dgm:pt>
    <dgm:pt modelId="{0F925994-1B73-497C-87B4-260B85E8852A}" type="sibTrans" cxnId="{0A240F17-4343-46DE-A269-7AB9D82432B0}">
      <dgm:prSet/>
      <dgm:spPr/>
      <dgm:t>
        <a:bodyPr/>
        <a:lstStyle/>
        <a:p>
          <a:endParaRPr lang="en-US"/>
        </a:p>
      </dgm:t>
    </dgm:pt>
    <dgm:pt modelId="{9E13D142-2F18-480C-A7F7-58135E7F5552}">
      <dgm:prSet/>
      <dgm:spPr/>
      <dgm:t>
        <a:bodyPr/>
        <a:lstStyle/>
        <a:p>
          <a:pPr rtl="0"/>
          <a:r>
            <a:rPr lang="en-US" dirty="0" smtClean="0"/>
            <a:t>Random sample of 500 enhanced rebate and 500 </a:t>
          </a:r>
          <a:r>
            <a:rPr lang="en-US" dirty="0" err="1" smtClean="0"/>
            <a:t>HPwES</a:t>
          </a:r>
          <a:r>
            <a:rPr lang="en-US" dirty="0" smtClean="0"/>
            <a:t> selected  </a:t>
          </a:r>
          <a:endParaRPr lang="en-US" dirty="0"/>
        </a:p>
      </dgm:t>
    </dgm:pt>
    <dgm:pt modelId="{9C8DBC00-3DB7-4C98-9649-520E1FF90AAB}" type="parTrans" cxnId="{8EB25400-FFB4-4F0E-AC95-BBB350D598F3}">
      <dgm:prSet/>
      <dgm:spPr/>
      <dgm:t>
        <a:bodyPr/>
        <a:lstStyle/>
        <a:p>
          <a:endParaRPr lang="en-US"/>
        </a:p>
      </dgm:t>
    </dgm:pt>
    <dgm:pt modelId="{31F1A4A7-0ACF-4D18-ADA3-C3EB57250AE1}" type="sibTrans" cxnId="{8EB25400-FFB4-4F0E-AC95-BBB350D598F3}">
      <dgm:prSet/>
      <dgm:spPr/>
      <dgm:t>
        <a:bodyPr/>
        <a:lstStyle/>
        <a:p>
          <a:endParaRPr lang="en-US"/>
        </a:p>
      </dgm:t>
    </dgm:pt>
    <dgm:pt modelId="{8549DF72-81FC-4F5F-9E6F-C4DBBFEC3E03}">
      <dgm:prSet/>
      <dgm:spPr/>
      <dgm:t>
        <a:bodyPr/>
        <a:lstStyle/>
        <a:p>
          <a:pPr rtl="0"/>
          <a:r>
            <a:rPr lang="en-US" b="1" u="sng" smtClean="0"/>
            <a:t>Authorization and Data</a:t>
          </a:r>
          <a:endParaRPr lang="en-US"/>
        </a:p>
      </dgm:t>
    </dgm:pt>
    <dgm:pt modelId="{01F5CEBB-31C9-46E9-8A79-8513EE316EC7}" type="parTrans" cxnId="{9425DC32-9E83-44AD-BF8A-573F80C530CF}">
      <dgm:prSet/>
      <dgm:spPr/>
      <dgm:t>
        <a:bodyPr/>
        <a:lstStyle/>
        <a:p>
          <a:endParaRPr lang="en-US"/>
        </a:p>
      </dgm:t>
    </dgm:pt>
    <dgm:pt modelId="{99949100-AC94-4C13-81C8-C6EE9F0B03E6}" type="sibTrans" cxnId="{9425DC32-9E83-44AD-BF8A-573F80C530CF}">
      <dgm:prSet/>
      <dgm:spPr/>
      <dgm:t>
        <a:bodyPr/>
        <a:lstStyle/>
        <a:p>
          <a:endParaRPr lang="en-US"/>
        </a:p>
      </dgm:t>
    </dgm:pt>
    <dgm:pt modelId="{148286FA-A74E-4C19-A3BD-66AA6727D2D2}">
      <dgm:prSet/>
      <dgm:spPr/>
      <dgm:t>
        <a:bodyPr/>
        <a:lstStyle/>
        <a:p>
          <a:pPr rtl="0"/>
          <a:r>
            <a:rPr lang="en-US" dirty="0" smtClean="0"/>
            <a:t>1,000 selected participants were mailed an authorization form request </a:t>
          </a:r>
          <a:endParaRPr lang="en-US" dirty="0"/>
        </a:p>
      </dgm:t>
    </dgm:pt>
    <dgm:pt modelId="{0C625ED5-074F-4611-A716-39F23EDEF27B}" type="parTrans" cxnId="{448E327A-F8E5-4023-A225-46634486D52E}">
      <dgm:prSet/>
      <dgm:spPr/>
      <dgm:t>
        <a:bodyPr/>
        <a:lstStyle/>
        <a:p>
          <a:endParaRPr lang="en-US"/>
        </a:p>
      </dgm:t>
    </dgm:pt>
    <dgm:pt modelId="{E6D02674-A34B-4CEA-94C7-00120EB784BB}" type="sibTrans" cxnId="{448E327A-F8E5-4023-A225-46634486D52E}">
      <dgm:prSet/>
      <dgm:spPr/>
      <dgm:t>
        <a:bodyPr/>
        <a:lstStyle/>
        <a:p>
          <a:endParaRPr lang="en-US"/>
        </a:p>
      </dgm:t>
    </dgm:pt>
    <dgm:pt modelId="{2FF69CF2-BFA5-4D37-9D54-CD7752C20BC7}">
      <dgm:prSet/>
      <dgm:spPr/>
      <dgm:t>
        <a:bodyPr/>
        <a:lstStyle/>
        <a:p>
          <a:pPr rtl="0"/>
          <a:r>
            <a:rPr lang="en-US" dirty="0" smtClean="0"/>
            <a:t>JCP&amp;L provided usage data</a:t>
          </a:r>
          <a:endParaRPr lang="en-US" dirty="0"/>
        </a:p>
      </dgm:t>
    </dgm:pt>
    <dgm:pt modelId="{6F6B1F9B-8BAC-424D-86F8-68C048869C28}" type="parTrans" cxnId="{65F569C8-7306-4BCE-9E55-556DDF99647A}">
      <dgm:prSet/>
      <dgm:spPr/>
      <dgm:t>
        <a:bodyPr/>
        <a:lstStyle/>
        <a:p>
          <a:endParaRPr lang="en-US"/>
        </a:p>
      </dgm:t>
    </dgm:pt>
    <dgm:pt modelId="{BE3B85E2-54C4-4198-AE5B-5B0810E65553}" type="sibTrans" cxnId="{65F569C8-7306-4BCE-9E55-556DDF99647A}">
      <dgm:prSet/>
      <dgm:spPr/>
      <dgm:t>
        <a:bodyPr/>
        <a:lstStyle/>
        <a:p>
          <a:endParaRPr lang="en-US"/>
        </a:p>
      </dgm:t>
    </dgm:pt>
    <dgm:pt modelId="{0528E452-5547-490D-B255-C888BD19643E}">
      <dgm:prSet/>
      <dgm:spPr/>
      <dgm:t>
        <a:bodyPr/>
        <a:lstStyle/>
        <a:p>
          <a:pPr rtl="0"/>
          <a:r>
            <a:rPr lang="en-US" dirty="0" smtClean="0"/>
            <a:t>83 Rebate and 119 </a:t>
          </a:r>
          <a:r>
            <a:rPr lang="en-US" dirty="0" err="1" smtClean="0"/>
            <a:t>HPwES</a:t>
          </a:r>
          <a:r>
            <a:rPr lang="en-US" dirty="0" smtClean="0"/>
            <a:t> participants had sufficient electric data</a:t>
          </a:r>
          <a:endParaRPr lang="en-US" dirty="0"/>
        </a:p>
      </dgm:t>
    </dgm:pt>
    <dgm:pt modelId="{05A7F4F6-C755-4220-BD0E-00B5ABA1C507}" type="parTrans" cxnId="{1BF543CE-C417-4669-932F-CFA234847C34}">
      <dgm:prSet/>
      <dgm:spPr/>
      <dgm:t>
        <a:bodyPr/>
        <a:lstStyle/>
        <a:p>
          <a:endParaRPr lang="en-US"/>
        </a:p>
      </dgm:t>
    </dgm:pt>
    <dgm:pt modelId="{62D1F2D5-4F3C-4135-8E41-571F43677771}" type="sibTrans" cxnId="{1BF543CE-C417-4669-932F-CFA234847C34}">
      <dgm:prSet/>
      <dgm:spPr/>
      <dgm:t>
        <a:bodyPr/>
        <a:lstStyle/>
        <a:p>
          <a:endParaRPr lang="en-US"/>
        </a:p>
      </dgm:t>
    </dgm:pt>
    <dgm:pt modelId="{D3C71C27-B6BC-49D1-B14B-A8D065B1AE43}" type="pres">
      <dgm:prSet presAssocID="{9C88511F-6C2A-4057-BAD1-205550DF4833}" presName="linear" presStyleCnt="0">
        <dgm:presLayoutVars>
          <dgm:animLvl val="lvl"/>
          <dgm:resizeHandles val="exact"/>
        </dgm:presLayoutVars>
      </dgm:prSet>
      <dgm:spPr/>
      <dgm:t>
        <a:bodyPr/>
        <a:lstStyle/>
        <a:p>
          <a:endParaRPr lang="en-US"/>
        </a:p>
      </dgm:t>
    </dgm:pt>
    <dgm:pt modelId="{050D5691-8C2B-4944-AFC9-F022DA53F1C1}" type="pres">
      <dgm:prSet presAssocID="{1E75187B-4425-4F33-94D5-098901F301A5}" presName="parentText" presStyleLbl="node1" presStyleIdx="0" presStyleCnt="2">
        <dgm:presLayoutVars>
          <dgm:chMax val="0"/>
          <dgm:bulletEnabled val="1"/>
        </dgm:presLayoutVars>
      </dgm:prSet>
      <dgm:spPr/>
      <dgm:t>
        <a:bodyPr/>
        <a:lstStyle/>
        <a:p>
          <a:endParaRPr lang="en-US"/>
        </a:p>
      </dgm:t>
    </dgm:pt>
    <dgm:pt modelId="{5702C35B-637F-4A01-9ECC-6BDD9EC0CA89}" type="pres">
      <dgm:prSet presAssocID="{1E75187B-4425-4F33-94D5-098901F301A5}" presName="childText" presStyleLbl="revTx" presStyleIdx="0" presStyleCnt="2">
        <dgm:presLayoutVars>
          <dgm:bulletEnabled val="1"/>
        </dgm:presLayoutVars>
      </dgm:prSet>
      <dgm:spPr/>
      <dgm:t>
        <a:bodyPr/>
        <a:lstStyle/>
        <a:p>
          <a:endParaRPr lang="en-US"/>
        </a:p>
      </dgm:t>
    </dgm:pt>
    <dgm:pt modelId="{3B9C3C7F-0B0D-4AB7-BA07-3D6EBD2283BC}" type="pres">
      <dgm:prSet presAssocID="{8549DF72-81FC-4F5F-9E6F-C4DBBFEC3E03}" presName="parentText" presStyleLbl="node1" presStyleIdx="1" presStyleCnt="2">
        <dgm:presLayoutVars>
          <dgm:chMax val="0"/>
          <dgm:bulletEnabled val="1"/>
        </dgm:presLayoutVars>
      </dgm:prSet>
      <dgm:spPr/>
      <dgm:t>
        <a:bodyPr/>
        <a:lstStyle/>
        <a:p>
          <a:endParaRPr lang="en-US"/>
        </a:p>
      </dgm:t>
    </dgm:pt>
    <dgm:pt modelId="{AD33C0AF-12F8-4438-B45B-A11CFAE1ABC6}" type="pres">
      <dgm:prSet presAssocID="{8549DF72-81FC-4F5F-9E6F-C4DBBFEC3E03}" presName="childText" presStyleLbl="revTx" presStyleIdx="1" presStyleCnt="2">
        <dgm:presLayoutVars>
          <dgm:bulletEnabled val="1"/>
        </dgm:presLayoutVars>
      </dgm:prSet>
      <dgm:spPr/>
      <dgm:t>
        <a:bodyPr/>
        <a:lstStyle/>
        <a:p>
          <a:endParaRPr lang="en-US"/>
        </a:p>
      </dgm:t>
    </dgm:pt>
  </dgm:ptLst>
  <dgm:cxnLst>
    <dgm:cxn modelId="{4325639C-E303-4FA5-B74A-D10F149952D3}" type="presOf" srcId="{8549DF72-81FC-4F5F-9E6F-C4DBBFEC3E03}" destId="{3B9C3C7F-0B0D-4AB7-BA07-3D6EBD2283BC}" srcOrd="0" destOrd="0" presId="urn:microsoft.com/office/officeart/2005/8/layout/vList2"/>
    <dgm:cxn modelId="{A5E6DA69-8209-4E68-91AE-491F699E3285}" srcId="{1E75187B-4425-4F33-94D5-098901F301A5}" destId="{52A7E41C-6D74-4B82-BB3B-4E2BFEE72E8F}" srcOrd="0" destOrd="0" parTransId="{950678F7-E3FF-4A0E-BAE4-875C3680CF51}" sibTransId="{16DA03E5-12C2-423E-AFC0-D25BBF54F1D4}"/>
    <dgm:cxn modelId="{482231C4-8939-4459-BDFA-53A6D5A9C64B}" type="presOf" srcId="{1E75187B-4425-4F33-94D5-098901F301A5}" destId="{050D5691-8C2B-4944-AFC9-F022DA53F1C1}" srcOrd="0" destOrd="0" presId="urn:microsoft.com/office/officeart/2005/8/layout/vList2"/>
    <dgm:cxn modelId="{448E327A-F8E5-4023-A225-46634486D52E}" srcId="{8549DF72-81FC-4F5F-9E6F-C4DBBFEC3E03}" destId="{148286FA-A74E-4C19-A3BD-66AA6727D2D2}" srcOrd="0" destOrd="0" parTransId="{0C625ED5-074F-4611-A716-39F23EDEF27B}" sibTransId="{E6D02674-A34B-4CEA-94C7-00120EB784BB}"/>
    <dgm:cxn modelId="{1F60B7EA-35D2-436D-BFE3-9AD1C477075B}" type="presOf" srcId="{4E00423D-F197-4CA5-B3F4-7F695BE42E6E}" destId="{5702C35B-637F-4A01-9ECC-6BDD9EC0CA89}" srcOrd="0" destOrd="2" presId="urn:microsoft.com/office/officeart/2005/8/layout/vList2"/>
    <dgm:cxn modelId="{8EB25400-FFB4-4F0E-AC95-BBB350D598F3}" srcId="{1E75187B-4425-4F33-94D5-098901F301A5}" destId="{9E13D142-2F18-480C-A7F7-58135E7F5552}" srcOrd="4" destOrd="0" parTransId="{9C8DBC00-3DB7-4C98-9649-520E1FF90AAB}" sibTransId="{31F1A4A7-0ACF-4D18-ADA3-C3EB57250AE1}"/>
    <dgm:cxn modelId="{70C493CC-3D90-4070-B3E4-74ED0CB38D6E}" type="presOf" srcId="{F7DA001A-3B3E-4FA0-9F2B-94580E3D6370}" destId="{5702C35B-637F-4A01-9ECC-6BDD9EC0CA89}" srcOrd="0" destOrd="1" presId="urn:microsoft.com/office/officeart/2005/8/layout/vList2"/>
    <dgm:cxn modelId="{0A240F17-4343-46DE-A269-7AB9D82432B0}" srcId="{1E75187B-4425-4F33-94D5-098901F301A5}" destId="{DE9C5503-397F-46EE-9F3E-E3BE6553BDA1}" srcOrd="3" destOrd="0" parTransId="{01FCA1CE-ADA1-4F22-9F83-1BCCAF0D41F3}" sibTransId="{0F925994-1B73-497C-87B4-260B85E8852A}"/>
    <dgm:cxn modelId="{05E573B9-643D-4700-87D0-6B53D950597D}" type="presOf" srcId="{DE9C5503-397F-46EE-9F3E-E3BE6553BDA1}" destId="{5702C35B-637F-4A01-9ECC-6BDD9EC0CA89}" srcOrd="0" destOrd="3" presId="urn:microsoft.com/office/officeart/2005/8/layout/vList2"/>
    <dgm:cxn modelId="{8989A828-4F40-4CBF-835C-E53E10C07ACC}" srcId="{1E75187B-4425-4F33-94D5-098901F301A5}" destId="{F7DA001A-3B3E-4FA0-9F2B-94580E3D6370}" srcOrd="1" destOrd="0" parTransId="{3281CF67-9CFF-45D4-83A8-2DD2D5FC9E62}" sibTransId="{976AD4FB-52CD-439D-92F1-4437C16EB834}"/>
    <dgm:cxn modelId="{1BF543CE-C417-4669-932F-CFA234847C34}" srcId="{8549DF72-81FC-4F5F-9E6F-C4DBBFEC3E03}" destId="{0528E452-5547-490D-B255-C888BD19643E}" srcOrd="2" destOrd="0" parTransId="{05A7F4F6-C755-4220-BD0E-00B5ABA1C507}" sibTransId="{62D1F2D5-4F3C-4135-8E41-571F43677771}"/>
    <dgm:cxn modelId="{23FBABEF-FEE9-4DED-B9F7-8ABAAB09B125}" type="presOf" srcId="{0528E452-5547-490D-B255-C888BD19643E}" destId="{AD33C0AF-12F8-4438-B45B-A11CFAE1ABC6}" srcOrd="0" destOrd="2" presId="urn:microsoft.com/office/officeart/2005/8/layout/vList2"/>
    <dgm:cxn modelId="{0690A47B-3E6D-4A3E-ABA5-901B47246D53}" srcId="{1E75187B-4425-4F33-94D5-098901F301A5}" destId="{4E00423D-F197-4CA5-B3F4-7F695BE42E6E}" srcOrd="2" destOrd="0" parTransId="{F5AA5F11-CD0E-4584-B4BF-B462BC5DD649}" sibTransId="{A9713550-A451-4C09-81E2-80A430F76E7C}"/>
    <dgm:cxn modelId="{A0E81EB0-5E77-4D3E-AB01-D8B7F799CD51}" type="presOf" srcId="{9C88511F-6C2A-4057-BAD1-205550DF4833}" destId="{D3C71C27-B6BC-49D1-B14B-A8D065B1AE43}" srcOrd="0" destOrd="0" presId="urn:microsoft.com/office/officeart/2005/8/layout/vList2"/>
    <dgm:cxn modelId="{1820CB43-F8E1-47B0-85D8-D75E93708558}" type="presOf" srcId="{148286FA-A74E-4C19-A3BD-66AA6727D2D2}" destId="{AD33C0AF-12F8-4438-B45B-A11CFAE1ABC6}" srcOrd="0" destOrd="0" presId="urn:microsoft.com/office/officeart/2005/8/layout/vList2"/>
    <dgm:cxn modelId="{0F2E3EDA-5CDA-44C2-AC5A-69D988ED415D}" type="presOf" srcId="{2FF69CF2-BFA5-4D37-9D54-CD7752C20BC7}" destId="{AD33C0AF-12F8-4438-B45B-A11CFAE1ABC6}" srcOrd="0" destOrd="1" presId="urn:microsoft.com/office/officeart/2005/8/layout/vList2"/>
    <dgm:cxn modelId="{65F569C8-7306-4BCE-9E55-556DDF99647A}" srcId="{8549DF72-81FC-4F5F-9E6F-C4DBBFEC3E03}" destId="{2FF69CF2-BFA5-4D37-9D54-CD7752C20BC7}" srcOrd="1" destOrd="0" parTransId="{6F6B1F9B-8BAC-424D-86F8-68C048869C28}" sibTransId="{BE3B85E2-54C4-4198-AE5B-5B0810E65553}"/>
    <dgm:cxn modelId="{54BA5C10-CA43-4B4E-8002-6818F8DF1320}" type="presOf" srcId="{52A7E41C-6D74-4B82-BB3B-4E2BFEE72E8F}" destId="{5702C35B-637F-4A01-9ECC-6BDD9EC0CA89}" srcOrd="0" destOrd="0" presId="urn:microsoft.com/office/officeart/2005/8/layout/vList2"/>
    <dgm:cxn modelId="{9425DC32-9E83-44AD-BF8A-573F80C530CF}" srcId="{9C88511F-6C2A-4057-BAD1-205550DF4833}" destId="{8549DF72-81FC-4F5F-9E6F-C4DBBFEC3E03}" srcOrd="1" destOrd="0" parTransId="{01F5CEBB-31C9-46E9-8A79-8513EE316EC7}" sibTransId="{99949100-AC94-4C13-81C8-C6EE9F0B03E6}"/>
    <dgm:cxn modelId="{9FB340F8-67CA-43E2-8982-C079D5A4B512}" srcId="{9C88511F-6C2A-4057-BAD1-205550DF4833}" destId="{1E75187B-4425-4F33-94D5-098901F301A5}" srcOrd="0" destOrd="0" parTransId="{651D9626-4F01-4B49-B10F-DADBF456E640}" sibTransId="{18C7F4E4-940E-45FB-B3D0-D5443EF65A7E}"/>
    <dgm:cxn modelId="{DE29EC90-F0AC-4B5B-B6D2-4B14E0D9BB29}" type="presOf" srcId="{9E13D142-2F18-480C-A7F7-58135E7F5552}" destId="{5702C35B-637F-4A01-9ECC-6BDD9EC0CA89}" srcOrd="0" destOrd="4" presId="urn:microsoft.com/office/officeart/2005/8/layout/vList2"/>
    <dgm:cxn modelId="{EAA39CDC-655B-4432-9CF9-CD734CCB2A53}" type="presParOf" srcId="{D3C71C27-B6BC-49D1-B14B-A8D065B1AE43}" destId="{050D5691-8C2B-4944-AFC9-F022DA53F1C1}" srcOrd="0" destOrd="0" presId="urn:microsoft.com/office/officeart/2005/8/layout/vList2"/>
    <dgm:cxn modelId="{AC9444D0-D800-46B0-8115-D68104F3F29D}" type="presParOf" srcId="{D3C71C27-B6BC-49D1-B14B-A8D065B1AE43}" destId="{5702C35B-637F-4A01-9ECC-6BDD9EC0CA89}" srcOrd="1" destOrd="0" presId="urn:microsoft.com/office/officeart/2005/8/layout/vList2"/>
    <dgm:cxn modelId="{213DE038-5896-443B-B054-8A64747BD998}" type="presParOf" srcId="{D3C71C27-B6BC-49D1-B14B-A8D065B1AE43}" destId="{3B9C3C7F-0B0D-4AB7-BA07-3D6EBD2283BC}" srcOrd="2" destOrd="0" presId="urn:microsoft.com/office/officeart/2005/8/layout/vList2"/>
    <dgm:cxn modelId="{4488FE0F-BC65-448B-B37D-6440F6F6A904}" type="presParOf" srcId="{D3C71C27-B6BC-49D1-B14B-A8D065B1AE43}" destId="{AD33C0AF-12F8-4438-B45B-A11CFAE1ABC6}"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21F1C4-41FC-44BD-852E-09EBBA9F1D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7659AAF-7FD3-45E0-BA95-A3B58F509774}">
      <dgm:prSet phldrT="[Text]"/>
      <dgm:spPr/>
      <dgm:t>
        <a:bodyPr/>
        <a:lstStyle/>
        <a:p>
          <a:r>
            <a:rPr lang="en-US" dirty="0" smtClean="0"/>
            <a:t>Residential Enhanced Rebate</a:t>
          </a:r>
          <a:endParaRPr lang="en-US" dirty="0"/>
        </a:p>
      </dgm:t>
    </dgm:pt>
    <dgm:pt modelId="{960DD3F0-0B00-4D22-8626-A557FF4C7859}" type="parTrans" cxnId="{7E94D67A-869E-4E53-A67E-84F1BC01C347}">
      <dgm:prSet/>
      <dgm:spPr/>
      <dgm:t>
        <a:bodyPr/>
        <a:lstStyle/>
        <a:p>
          <a:endParaRPr lang="en-US"/>
        </a:p>
      </dgm:t>
    </dgm:pt>
    <dgm:pt modelId="{01BF405E-6DC7-419F-9DC6-73E24CE5A3D8}" type="sibTrans" cxnId="{7E94D67A-869E-4E53-A67E-84F1BC01C347}">
      <dgm:prSet/>
      <dgm:spPr/>
      <dgm:t>
        <a:bodyPr/>
        <a:lstStyle/>
        <a:p>
          <a:endParaRPr lang="en-US"/>
        </a:p>
      </dgm:t>
    </dgm:pt>
    <dgm:pt modelId="{3E3DC4BF-64BB-446E-8613-17FACA59547D}">
      <dgm:prSet phldrT="[Text]"/>
      <dgm:spPr/>
      <dgm:t>
        <a:bodyPr/>
        <a:lstStyle/>
        <a:p>
          <a:r>
            <a:rPr lang="en-US" dirty="0" smtClean="0"/>
            <a:t>Residential </a:t>
          </a:r>
          <a:r>
            <a:rPr lang="en-US" dirty="0" err="1" smtClean="0"/>
            <a:t>HPwES</a:t>
          </a:r>
          <a:r>
            <a:rPr lang="en-US" dirty="0" smtClean="0"/>
            <a:t> On-Bill Financing and Rebate</a:t>
          </a:r>
          <a:endParaRPr lang="en-US" dirty="0"/>
        </a:p>
      </dgm:t>
    </dgm:pt>
    <dgm:pt modelId="{5532E204-BC2A-4CDD-8FE1-8111EA86BFB8}" type="parTrans" cxnId="{E950B0CA-D368-45C8-94AE-18770B5FE619}">
      <dgm:prSet/>
      <dgm:spPr/>
      <dgm:t>
        <a:bodyPr/>
        <a:lstStyle/>
        <a:p>
          <a:endParaRPr lang="en-US"/>
        </a:p>
      </dgm:t>
    </dgm:pt>
    <dgm:pt modelId="{AE2E1195-D8A9-47E3-A9FD-1F7330116BC4}" type="sibTrans" cxnId="{E950B0CA-D368-45C8-94AE-18770B5FE619}">
      <dgm:prSet/>
      <dgm:spPr/>
      <dgm:t>
        <a:bodyPr/>
        <a:lstStyle/>
        <a:p>
          <a:endParaRPr lang="en-US"/>
        </a:p>
      </dgm:t>
    </dgm:pt>
    <dgm:pt modelId="{8EA95F11-5167-4779-A442-BDA5CD246D0F}">
      <dgm:prSet phldrT="[Text]"/>
      <dgm:spPr/>
      <dgm:t>
        <a:bodyPr/>
        <a:lstStyle/>
        <a:p>
          <a:r>
            <a:rPr lang="en-US" dirty="0" smtClean="0"/>
            <a:t>Commercial and Industrial Direct Install</a:t>
          </a:r>
          <a:endParaRPr lang="en-US" dirty="0"/>
        </a:p>
      </dgm:t>
    </dgm:pt>
    <dgm:pt modelId="{BC2AA387-03FD-4DAF-B029-050EDA1820C4}" type="parTrans" cxnId="{AC0313CD-4B4B-446C-9828-E6B4E3F38DAC}">
      <dgm:prSet/>
      <dgm:spPr/>
      <dgm:t>
        <a:bodyPr/>
        <a:lstStyle/>
        <a:p>
          <a:endParaRPr lang="en-US"/>
        </a:p>
      </dgm:t>
    </dgm:pt>
    <dgm:pt modelId="{46D290B8-5930-40A0-8EA7-D9F6B8F94892}" type="sibTrans" cxnId="{AC0313CD-4B4B-446C-9828-E6B4E3F38DAC}">
      <dgm:prSet/>
      <dgm:spPr/>
      <dgm:t>
        <a:bodyPr/>
        <a:lstStyle/>
        <a:p>
          <a:endParaRPr lang="en-US"/>
        </a:p>
      </dgm:t>
    </dgm:pt>
    <dgm:pt modelId="{32886481-64AC-4058-9061-5DF3B3B063CD}">
      <dgm:prSet phldrT="[Text]"/>
      <dgm:spPr/>
      <dgm:t>
        <a:bodyPr/>
        <a:lstStyle/>
        <a:p>
          <a:r>
            <a:rPr lang="en-US" dirty="0" err="1" smtClean="0"/>
            <a:t>OPower</a:t>
          </a:r>
          <a:r>
            <a:rPr lang="en-US" dirty="0" smtClean="0"/>
            <a:t> Pilot</a:t>
          </a:r>
          <a:endParaRPr lang="en-US" dirty="0"/>
        </a:p>
      </dgm:t>
    </dgm:pt>
    <dgm:pt modelId="{4557FE56-7405-4200-9A56-7CBB876A5F96}" type="parTrans" cxnId="{8951C64C-E525-4D5E-8BEA-0D38A34934A6}">
      <dgm:prSet/>
      <dgm:spPr/>
      <dgm:t>
        <a:bodyPr/>
        <a:lstStyle/>
        <a:p>
          <a:endParaRPr lang="en-US"/>
        </a:p>
      </dgm:t>
    </dgm:pt>
    <dgm:pt modelId="{523E836F-4823-4493-AF26-AB067560E3A6}" type="sibTrans" cxnId="{8951C64C-E525-4D5E-8BEA-0D38A34934A6}">
      <dgm:prSet/>
      <dgm:spPr/>
      <dgm:t>
        <a:bodyPr/>
        <a:lstStyle/>
        <a:p>
          <a:endParaRPr lang="en-US"/>
        </a:p>
      </dgm:t>
    </dgm:pt>
    <dgm:pt modelId="{971DF3C7-CD29-4D8C-A0B2-8B00E51868DF}">
      <dgm:prSet phldrT="[Text]"/>
      <dgm:spPr/>
      <dgm:t>
        <a:bodyPr/>
        <a:lstStyle/>
        <a:p>
          <a:r>
            <a:rPr lang="en-US" dirty="0" smtClean="0"/>
            <a:t>High-efficiency gas furnace or boiler</a:t>
          </a:r>
          <a:endParaRPr lang="en-US" dirty="0"/>
        </a:p>
      </dgm:t>
    </dgm:pt>
    <dgm:pt modelId="{F2AC2758-82F5-4D5F-86C5-87DE7843343C}" type="parTrans" cxnId="{5AE1A1F6-9AEC-42D1-8624-6045CBD85E5B}">
      <dgm:prSet/>
      <dgm:spPr/>
      <dgm:t>
        <a:bodyPr/>
        <a:lstStyle/>
        <a:p>
          <a:endParaRPr lang="en-US"/>
        </a:p>
      </dgm:t>
    </dgm:pt>
    <dgm:pt modelId="{4896A698-5E14-4BF9-862A-D52F8894CE28}" type="sibTrans" cxnId="{5AE1A1F6-9AEC-42D1-8624-6045CBD85E5B}">
      <dgm:prSet/>
      <dgm:spPr/>
      <dgm:t>
        <a:bodyPr/>
        <a:lstStyle/>
        <a:p>
          <a:endParaRPr lang="en-US"/>
        </a:p>
      </dgm:t>
    </dgm:pt>
    <dgm:pt modelId="{855D28D1-A3A2-4C74-81B3-EC1B76A47D6F}">
      <dgm:prSet phldrT="[Text]"/>
      <dgm:spPr/>
      <dgm:t>
        <a:bodyPr/>
        <a:lstStyle/>
        <a:p>
          <a:r>
            <a:rPr lang="en-US" dirty="0" smtClean="0"/>
            <a:t>Residential Non-</a:t>
          </a:r>
          <a:r>
            <a:rPr lang="en-US" dirty="0" err="1" smtClean="0"/>
            <a:t>HPwES</a:t>
          </a:r>
          <a:r>
            <a:rPr lang="en-US" dirty="0" smtClean="0"/>
            <a:t> On-Bill Repayment</a:t>
          </a:r>
          <a:endParaRPr lang="en-US" dirty="0"/>
        </a:p>
      </dgm:t>
    </dgm:pt>
    <dgm:pt modelId="{3F014A27-D9ED-4807-A1E3-685AFA8F037D}" type="parTrans" cxnId="{7CC7E7CD-06E4-4271-A626-2CB414F04B1D}">
      <dgm:prSet/>
      <dgm:spPr/>
      <dgm:t>
        <a:bodyPr/>
        <a:lstStyle/>
        <a:p>
          <a:endParaRPr lang="en-US"/>
        </a:p>
      </dgm:t>
    </dgm:pt>
    <dgm:pt modelId="{56476858-D3B7-494C-A7FB-40CEEBC8A132}" type="sibTrans" cxnId="{7CC7E7CD-06E4-4271-A626-2CB414F04B1D}">
      <dgm:prSet/>
      <dgm:spPr/>
      <dgm:t>
        <a:bodyPr/>
        <a:lstStyle/>
        <a:p>
          <a:endParaRPr lang="en-US"/>
        </a:p>
      </dgm:t>
    </dgm:pt>
    <dgm:pt modelId="{8F0030A6-9CE1-44F6-9402-6E81C1649E70}">
      <dgm:prSet phldrT="[Text]"/>
      <dgm:spPr/>
      <dgm:t>
        <a:bodyPr/>
        <a:lstStyle/>
        <a:p>
          <a:r>
            <a:rPr lang="en-US" dirty="0" smtClean="0"/>
            <a:t>SAVEGREEN rebate in addition to NJCEP rebate</a:t>
          </a:r>
          <a:endParaRPr lang="en-US" dirty="0"/>
        </a:p>
      </dgm:t>
    </dgm:pt>
    <dgm:pt modelId="{16F53F47-0DE2-497D-A379-389D03A0D276}" type="parTrans" cxnId="{A631E1B6-0871-4AFF-B99F-7A086F55F8AE}">
      <dgm:prSet/>
      <dgm:spPr/>
      <dgm:t>
        <a:bodyPr/>
        <a:lstStyle/>
        <a:p>
          <a:endParaRPr lang="en-US"/>
        </a:p>
      </dgm:t>
    </dgm:pt>
    <dgm:pt modelId="{50DB1652-1107-45C7-B2E1-22EE5DB6D761}" type="sibTrans" cxnId="{A631E1B6-0871-4AFF-B99F-7A086F55F8AE}">
      <dgm:prSet/>
      <dgm:spPr/>
      <dgm:t>
        <a:bodyPr/>
        <a:lstStyle/>
        <a:p>
          <a:endParaRPr lang="en-US"/>
        </a:p>
      </dgm:t>
    </dgm:pt>
    <dgm:pt modelId="{A66E708B-3EDA-407F-9195-881ABE6CCAE5}">
      <dgm:prSet phldrT="[Text]"/>
      <dgm:spPr/>
      <dgm:t>
        <a:bodyPr/>
        <a:lstStyle/>
        <a:p>
          <a:r>
            <a:rPr lang="en-US" dirty="0" smtClean="0"/>
            <a:t>Participation in free NJNG audit is required</a:t>
          </a:r>
          <a:endParaRPr lang="en-US" dirty="0"/>
        </a:p>
      </dgm:t>
    </dgm:pt>
    <dgm:pt modelId="{3CF97A4A-9B3E-4909-A570-8CF35BA010E9}" type="parTrans" cxnId="{74C557D5-C2DE-41EE-9002-1D9D0E5177CF}">
      <dgm:prSet/>
      <dgm:spPr/>
      <dgm:t>
        <a:bodyPr/>
        <a:lstStyle/>
        <a:p>
          <a:endParaRPr lang="en-US"/>
        </a:p>
      </dgm:t>
    </dgm:pt>
    <dgm:pt modelId="{035F69D2-B8A3-4D43-AA4F-21EDDB236FE5}" type="sibTrans" cxnId="{74C557D5-C2DE-41EE-9002-1D9D0E5177CF}">
      <dgm:prSet/>
      <dgm:spPr/>
      <dgm:t>
        <a:bodyPr/>
        <a:lstStyle/>
        <a:p>
          <a:endParaRPr lang="en-US"/>
        </a:p>
      </dgm:t>
    </dgm:pt>
    <dgm:pt modelId="{AE5CCD13-83D3-4DEB-B147-4D44CAEFED44}">
      <dgm:prSet phldrT="[Text]"/>
      <dgm:spPr/>
      <dgm:t>
        <a:bodyPr/>
        <a:lstStyle/>
        <a:p>
          <a:r>
            <a:rPr lang="en-US" dirty="0" smtClean="0"/>
            <a:t>High-efficiency gas furnace or boiler and gas water heater</a:t>
          </a:r>
          <a:endParaRPr lang="en-US" dirty="0"/>
        </a:p>
      </dgm:t>
    </dgm:pt>
    <dgm:pt modelId="{8DAE1A4A-56AA-49B9-83CC-87899B17CB6E}" type="parTrans" cxnId="{2C7B8BD6-021B-4585-A0ED-516402C509F0}">
      <dgm:prSet/>
      <dgm:spPr/>
      <dgm:t>
        <a:bodyPr/>
        <a:lstStyle/>
        <a:p>
          <a:endParaRPr lang="en-US"/>
        </a:p>
      </dgm:t>
    </dgm:pt>
    <dgm:pt modelId="{DFC5DB64-6413-4F73-B9D3-508272DB8880}" type="sibTrans" cxnId="{2C7B8BD6-021B-4585-A0ED-516402C509F0}">
      <dgm:prSet/>
      <dgm:spPr/>
      <dgm:t>
        <a:bodyPr/>
        <a:lstStyle/>
        <a:p>
          <a:endParaRPr lang="en-US"/>
        </a:p>
      </dgm:t>
    </dgm:pt>
    <dgm:pt modelId="{398F8D3A-8D56-4CED-989A-7F0FCC5F6343}">
      <dgm:prSet phldrT="[Text]"/>
      <dgm:spPr/>
      <dgm:t>
        <a:bodyPr/>
        <a:lstStyle/>
        <a:p>
          <a:r>
            <a:rPr lang="en-US" dirty="0" smtClean="0"/>
            <a:t>SAVEGREEN On-Bill Financing in addition to NJCEP rebate</a:t>
          </a:r>
          <a:endParaRPr lang="en-US" dirty="0"/>
        </a:p>
      </dgm:t>
    </dgm:pt>
    <dgm:pt modelId="{3726CB62-EC98-4BBA-BB76-C0711A3318E5}" type="parTrans" cxnId="{D2421DC5-ED1F-4CCB-9626-C9B185321E19}">
      <dgm:prSet/>
      <dgm:spPr/>
      <dgm:t>
        <a:bodyPr/>
        <a:lstStyle/>
        <a:p>
          <a:endParaRPr lang="en-US"/>
        </a:p>
      </dgm:t>
    </dgm:pt>
    <dgm:pt modelId="{C4691EC2-D357-45ED-8EE0-57135059BE8D}" type="sibTrans" cxnId="{D2421DC5-ED1F-4CCB-9626-C9B185321E19}">
      <dgm:prSet/>
      <dgm:spPr/>
      <dgm:t>
        <a:bodyPr/>
        <a:lstStyle/>
        <a:p>
          <a:endParaRPr lang="en-US"/>
        </a:p>
      </dgm:t>
    </dgm:pt>
    <dgm:pt modelId="{5D29452B-384E-41A4-B816-5B4981013F4B}">
      <dgm:prSet phldrT="[Text]"/>
      <dgm:spPr/>
      <dgm:t>
        <a:bodyPr/>
        <a:lstStyle/>
        <a:p>
          <a:r>
            <a:rPr lang="en-US" dirty="0" smtClean="0"/>
            <a:t>Participation in free NJNG audit is required</a:t>
          </a:r>
          <a:endParaRPr lang="en-US" dirty="0"/>
        </a:p>
      </dgm:t>
    </dgm:pt>
    <dgm:pt modelId="{435271BD-1E24-40F1-B2EE-EAFAED6B7724}" type="parTrans" cxnId="{11CDAF90-C254-4721-8C38-1E0704E02E1A}">
      <dgm:prSet/>
      <dgm:spPr/>
      <dgm:t>
        <a:bodyPr/>
        <a:lstStyle/>
        <a:p>
          <a:endParaRPr lang="en-US"/>
        </a:p>
      </dgm:t>
    </dgm:pt>
    <dgm:pt modelId="{771BC5C5-25AF-40E4-AF3A-BBC942FD159A}" type="sibTrans" cxnId="{11CDAF90-C254-4721-8C38-1E0704E02E1A}">
      <dgm:prSet/>
      <dgm:spPr/>
      <dgm:t>
        <a:bodyPr/>
        <a:lstStyle/>
        <a:p>
          <a:endParaRPr lang="en-US"/>
        </a:p>
      </dgm:t>
    </dgm:pt>
    <dgm:pt modelId="{AFA2367A-1A9D-4503-B589-EE3AF298BD46}">
      <dgm:prSet phldrT="[Text]"/>
      <dgm:spPr/>
      <dgm:t>
        <a:bodyPr/>
        <a:lstStyle/>
        <a:p>
          <a:r>
            <a:rPr lang="en-US" dirty="0" smtClean="0"/>
            <a:t>NJCEP </a:t>
          </a:r>
          <a:r>
            <a:rPr lang="en-US" dirty="0" err="1" smtClean="0"/>
            <a:t>HPwES</a:t>
          </a:r>
          <a:r>
            <a:rPr lang="en-US" dirty="0" smtClean="0"/>
            <a:t> participation</a:t>
          </a:r>
          <a:endParaRPr lang="en-US" dirty="0"/>
        </a:p>
      </dgm:t>
    </dgm:pt>
    <dgm:pt modelId="{823D055B-B31C-4A79-943D-66E24731DEC7}" type="parTrans" cxnId="{58565985-4307-48A2-B13A-9EE08B8200D5}">
      <dgm:prSet/>
      <dgm:spPr/>
      <dgm:t>
        <a:bodyPr/>
        <a:lstStyle/>
        <a:p>
          <a:endParaRPr lang="en-US"/>
        </a:p>
      </dgm:t>
    </dgm:pt>
    <dgm:pt modelId="{CD42C36D-509B-437F-BBD9-8A3CEEAE5C6A}" type="sibTrans" cxnId="{58565985-4307-48A2-B13A-9EE08B8200D5}">
      <dgm:prSet/>
      <dgm:spPr/>
      <dgm:t>
        <a:bodyPr/>
        <a:lstStyle/>
        <a:p>
          <a:endParaRPr lang="en-US"/>
        </a:p>
      </dgm:t>
    </dgm:pt>
    <dgm:pt modelId="{A0CE63B1-D55B-4C0B-8ECD-ED235CE7F5B3}">
      <dgm:prSet phldrT="[Text]"/>
      <dgm:spPr/>
      <dgm:t>
        <a:bodyPr/>
        <a:lstStyle/>
        <a:p>
          <a:r>
            <a:rPr lang="en-US" dirty="0" smtClean="0"/>
            <a:t>On-Bill Financing and Incentive provided by NJNG</a:t>
          </a:r>
          <a:endParaRPr lang="en-US" dirty="0"/>
        </a:p>
      </dgm:t>
    </dgm:pt>
    <dgm:pt modelId="{5CEB48CD-F5D3-46E6-A689-A46B6722C7CE}" type="parTrans" cxnId="{F35010F4-10EC-41E3-87F7-DF1AC0812C87}">
      <dgm:prSet/>
      <dgm:spPr/>
      <dgm:t>
        <a:bodyPr/>
        <a:lstStyle/>
        <a:p>
          <a:endParaRPr lang="en-US"/>
        </a:p>
      </dgm:t>
    </dgm:pt>
    <dgm:pt modelId="{07C9AF67-CCC0-4CA4-A581-BFA6DC5C904F}" type="sibTrans" cxnId="{F35010F4-10EC-41E3-87F7-DF1AC0812C87}">
      <dgm:prSet/>
      <dgm:spPr/>
      <dgm:t>
        <a:bodyPr/>
        <a:lstStyle/>
        <a:p>
          <a:endParaRPr lang="en-US"/>
        </a:p>
      </dgm:t>
    </dgm:pt>
    <dgm:pt modelId="{39519505-4A82-4251-A564-08AD7B6CF8A4}">
      <dgm:prSet phldrT="[Text]"/>
      <dgm:spPr/>
      <dgm:t>
        <a:bodyPr/>
        <a:lstStyle/>
        <a:p>
          <a:r>
            <a:rPr lang="en-US" dirty="0" smtClean="0"/>
            <a:t>NJCEP Direct Install participation</a:t>
          </a:r>
          <a:endParaRPr lang="en-US" dirty="0"/>
        </a:p>
      </dgm:t>
    </dgm:pt>
    <dgm:pt modelId="{F608E770-844F-46B8-8611-F4F7918C3979}" type="parTrans" cxnId="{C0F1E398-E841-4E89-9D5B-912DEC727C3F}">
      <dgm:prSet/>
      <dgm:spPr/>
      <dgm:t>
        <a:bodyPr/>
        <a:lstStyle/>
        <a:p>
          <a:endParaRPr lang="en-US"/>
        </a:p>
      </dgm:t>
    </dgm:pt>
    <dgm:pt modelId="{16E2BA8A-DACB-49D6-8223-659B7CBD8E0B}" type="sibTrans" cxnId="{C0F1E398-E841-4E89-9D5B-912DEC727C3F}">
      <dgm:prSet/>
      <dgm:spPr/>
      <dgm:t>
        <a:bodyPr/>
        <a:lstStyle/>
        <a:p>
          <a:endParaRPr lang="en-US"/>
        </a:p>
      </dgm:t>
    </dgm:pt>
    <dgm:pt modelId="{31677268-043E-4ECF-97AC-E189B0E6E852}">
      <dgm:prSet phldrT="[Text]"/>
      <dgm:spPr/>
      <dgm:t>
        <a:bodyPr/>
        <a:lstStyle/>
        <a:p>
          <a:r>
            <a:rPr lang="en-US" dirty="0" smtClean="0"/>
            <a:t>On-Bill Financing in addition to NJCEP 70% rebate</a:t>
          </a:r>
          <a:endParaRPr lang="en-US" dirty="0"/>
        </a:p>
      </dgm:t>
    </dgm:pt>
    <dgm:pt modelId="{E8876427-9F53-4669-9E2C-BC599B3A75C5}" type="parTrans" cxnId="{CB25510D-3771-483A-A246-6F6FF0691F6B}">
      <dgm:prSet/>
      <dgm:spPr/>
      <dgm:t>
        <a:bodyPr/>
        <a:lstStyle/>
        <a:p>
          <a:endParaRPr lang="en-US"/>
        </a:p>
      </dgm:t>
    </dgm:pt>
    <dgm:pt modelId="{6932D947-3457-4777-A902-D5C18A89710B}" type="sibTrans" cxnId="{CB25510D-3771-483A-A246-6F6FF0691F6B}">
      <dgm:prSet/>
      <dgm:spPr/>
      <dgm:t>
        <a:bodyPr/>
        <a:lstStyle/>
        <a:p>
          <a:endParaRPr lang="en-US"/>
        </a:p>
      </dgm:t>
    </dgm:pt>
    <dgm:pt modelId="{E7A87270-6C7F-424A-9F44-FB62B18A8878}">
      <dgm:prSet phldrT="[Text]"/>
      <dgm:spPr/>
      <dgm:t>
        <a:bodyPr/>
        <a:lstStyle/>
        <a:p>
          <a:r>
            <a:rPr lang="en-US" dirty="0" smtClean="0"/>
            <a:t>Mailings that compare usage to similar neighbors</a:t>
          </a:r>
          <a:endParaRPr lang="en-US" dirty="0"/>
        </a:p>
      </dgm:t>
    </dgm:pt>
    <dgm:pt modelId="{47D00847-E989-4874-ABC4-53276114AD7B}" type="parTrans" cxnId="{D71FD3A4-AE3A-4BD5-B82A-775018078149}">
      <dgm:prSet/>
      <dgm:spPr/>
      <dgm:t>
        <a:bodyPr/>
        <a:lstStyle/>
        <a:p>
          <a:endParaRPr lang="en-US"/>
        </a:p>
      </dgm:t>
    </dgm:pt>
    <dgm:pt modelId="{18F06EDD-5E62-487E-A3AB-B5B276421E43}" type="sibTrans" cxnId="{D71FD3A4-AE3A-4BD5-B82A-775018078149}">
      <dgm:prSet/>
      <dgm:spPr/>
      <dgm:t>
        <a:bodyPr/>
        <a:lstStyle/>
        <a:p>
          <a:endParaRPr lang="en-US"/>
        </a:p>
      </dgm:t>
    </dgm:pt>
    <dgm:pt modelId="{7B2FF38A-ABE8-4798-8A6E-F4BD0E7051EE}">
      <dgm:prSet phldrT="[Text]"/>
      <dgm:spPr/>
      <dgm:t>
        <a:bodyPr/>
        <a:lstStyle/>
        <a:p>
          <a:r>
            <a:rPr lang="en-US" dirty="0" smtClean="0"/>
            <a:t>Provide recommendations for usage reduction</a:t>
          </a:r>
          <a:endParaRPr lang="en-US" dirty="0"/>
        </a:p>
      </dgm:t>
    </dgm:pt>
    <dgm:pt modelId="{CFE9B5D4-ED6E-467A-87C3-C57AD63CD6E3}" type="parTrans" cxnId="{815EAA40-B6B0-43F8-98DC-0EBB388CD1DA}">
      <dgm:prSet/>
      <dgm:spPr/>
      <dgm:t>
        <a:bodyPr/>
        <a:lstStyle/>
        <a:p>
          <a:endParaRPr lang="en-US"/>
        </a:p>
      </dgm:t>
    </dgm:pt>
    <dgm:pt modelId="{70AE3E89-0011-4C4E-8EB1-2A474DBF9623}" type="sibTrans" cxnId="{815EAA40-B6B0-43F8-98DC-0EBB388CD1DA}">
      <dgm:prSet/>
      <dgm:spPr/>
      <dgm:t>
        <a:bodyPr/>
        <a:lstStyle/>
        <a:p>
          <a:endParaRPr lang="en-US"/>
        </a:p>
      </dgm:t>
    </dgm:pt>
    <dgm:pt modelId="{0B3F0DB9-BB62-44DB-9F02-66324F2C2636}" type="pres">
      <dgm:prSet presAssocID="{2921F1C4-41FC-44BD-852E-09EBBA9F1D90}" presName="Name0" presStyleCnt="0">
        <dgm:presLayoutVars>
          <dgm:dir/>
          <dgm:animLvl val="lvl"/>
          <dgm:resizeHandles val="exact"/>
        </dgm:presLayoutVars>
      </dgm:prSet>
      <dgm:spPr/>
      <dgm:t>
        <a:bodyPr/>
        <a:lstStyle/>
        <a:p>
          <a:endParaRPr lang="en-US"/>
        </a:p>
      </dgm:t>
    </dgm:pt>
    <dgm:pt modelId="{8A4AA732-0ADB-4FA9-A12E-ABF2384BB18F}" type="pres">
      <dgm:prSet presAssocID="{E7659AAF-7FD3-45E0-BA95-A3B58F509774}" presName="linNode" presStyleCnt="0"/>
      <dgm:spPr/>
    </dgm:pt>
    <dgm:pt modelId="{D16CF488-4FD8-46E6-9EDF-107B37BEF81C}" type="pres">
      <dgm:prSet presAssocID="{E7659AAF-7FD3-45E0-BA95-A3B58F509774}" presName="parentText" presStyleLbl="node1" presStyleIdx="0" presStyleCnt="5">
        <dgm:presLayoutVars>
          <dgm:chMax val="1"/>
          <dgm:bulletEnabled val="1"/>
        </dgm:presLayoutVars>
      </dgm:prSet>
      <dgm:spPr/>
      <dgm:t>
        <a:bodyPr/>
        <a:lstStyle/>
        <a:p>
          <a:endParaRPr lang="en-US"/>
        </a:p>
      </dgm:t>
    </dgm:pt>
    <dgm:pt modelId="{391931D7-E756-4F12-932B-4F41F2FD6375}" type="pres">
      <dgm:prSet presAssocID="{E7659AAF-7FD3-45E0-BA95-A3B58F509774}" presName="descendantText" presStyleLbl="alignAccFollowNode1" presStyleIdx="0" presStyleCnt="5">
        <dgm:presLayoutVars>
          <dgm:bulletEnabled val="1"/>
        </dgm:presLayoutVars>
      </dgm:prSet>
      <dgm:spPr/>
      <dgm:t>
        <a:bodyPr/>
        <a:lstStyle/>
        <a:p>
          <a:endParaRPr lang="en-US"/>
        </a:p>
      </dgm:t>
    </dgm:pt>
    <dgm:pt modelId="{0A71D41E-1912-41EB-8C36-4C9D0BFF935B}" type="pres">
      <dgm:prSet presAssocID="{01BF405E-6DC7-419F-9DC6-73E24CE5A3D8}" presName="sp" presStyleCnt="0"/>
      <dgm:spPr/>
    </dgm:pt>
    <dgm:pt modelId="{0A05228A-1180-4525-80A2-3A42967C1809}" type="pres">
      <dgm:prSet presAssocID="{855D28D1-A3A2-4C74-81B3-EC1B76A47D6F}" presName="linNode" presStyleCnt="0"/>
      <dgm:spPr/>
    </dgm:pt>
    <dgm:pt modelId="{630C97F8-CFCE-4075-9DBF-E42E6DD523DF}" type="pres">
      <dgm:prSet presAssocID="{855D28D1-A3A2-4C74-81B3-EC1B76A47D6F}" presName="parentText" presStyleLbl="node1" presStyleIdx="1" presStyleCnt="5">
        <dgm:presLayoutVars>
          <dgm:chMax val="1"/>
          <dgm:bulletEnabled val="1"/>
        </dgm:presLayoutVars>
      </dgm:prSet>
      <dgm:spPr/>
      <dgm:t>
        <a:bodyPr/>
        <a:lstStyle/>
        <a:p>
          <a:endParaRPr lang="en-US"/>
        </a:p>
      </dgm:t>
    </dgm:pt>
    <dgm:pt modelId="{065CF337-7579-4190-A694-68EA12BB3C91}" type="pres">
      <dgm:prSet presAssocID="{855D28D1-A3A2-4C74-81B3-EC1B76A47D6F}" presName="descendantText" presStyleLbl="alignAccFollowNode1" presStyleIdx="1" presStyleCnt="5">
        <dgm:presLayoutVars>
          <dgm:bulletEnabled val="1"/>
        </dgm:presLayoutVars>
      </dgm:prSet>
      <dgm:spPr/>
      <dgm:t>
        <a:bodyPr/>
        <a:lstStyle/>
        <a:p>
          <a:endParaRPr lang="en-US"/>
        </a:p>
      </dgm:t>
    </dgm:pt>
    <dgm:pt modelId="{D8DC95DE-4979-4237-8FC4-2FA7734CDF49}" type="pres">
      <dgm:prSet presAssocID="{56476858-D3B7-494C-A7FB-40CEEBC8A132}" presName="sp" presStyleCnt="0"/>
      <dgm:spPr/>
    </dgm:pt>
    <dgm:pt modelId="{275DD07A-A941-496B-ABAF-ABAB885979D9}" type="pres">
      <dgm:prSet presAssocID="{3E3DC4BF-64BB-446E-8613-17FACA59547D}" presName="linNode" presStyleCnt="0"/>
      <dgm:spPr/>
    </dgm:pt>
    <dgm:pt modelId="{38FFB8EE-CD68-4D39-A259-1CB0A96523B4}" type="pres">
      <dgm:prSet presAssocID="{3E3DC4BF-64BB-446E-8613-17FACA59547D}" presName="parentText" presStyleLbl="node1" presStyleIdx="2" presStyleCnt="5">
        <dgm:presLayoutVars>
          <dgm:chMax val="1"/>
          <dgm:bulletEnabled val="1"/>
        </dgm:presLayoutVars>
      </dgm:prSet>
      <dgm:spPr/>
      <dgm:t>
        <a:bodyPr/>
        <a:lstStyle/>
        <a:p>
          <a:endParaRPr lang="en-US"/>
        </a:p>
      </dgm:t>
    </dgm:pt>
    <dgm:pt modelId="{164561DE-3986-49CD-AD70-764B6BB48F93}" type="pres">
      <dgm:prSet presAssocID="{3E3DC4BF-64BB-446E-8613-17FACA59547D}" presName="descendantText" presStyleLbl="alignAccFollowNode1" presStyleIdx="2" presStyleCnt="5">
        <dgm:presLayoutVars>
          <dgm:bulletEnabled val="1"/>
        </dgm:presLayoutVars>
      </dgm:prSet>
      <dgm:spPr/>
      <dgm:t>
        <a:bodyPr/>
        <a:lstStyle/>
        <a:p>
          <a:endParaRPr lang="en-US"/>
        </a:p>
      </dgm:t>
    </dgm:pt>
    <dgm:pt modelId="{5181C733-5A55-4978-94F5-E3C1356999F3}" type="pres">
      <dgm:prSet presAssocID="{AE2E1195-D8A9-47E3-A9FD-1F7330116BC4}" presName="sp" presStyleCnt="0"/>
      <dgm:spPr/>
    </dgm:pt>
    <dgm:pt modelId="{746D61B8-F74B-414C-9715-F347FD9C5793}" type="pres">
      <dgm:prSet presAssocID="{8EA95F11-5167-4779-A442-BDA5CD246D0F}" presName="linNode" presStyleCnt="0"/>
      <dgm:spPr/>
    </dgm:pt>
    <dgm:pt modelId="{A247EBAF-7D2E-457F-A0EF-6A6A8DD06EF4}" type="pres">
      <dgm:prSet presAssocID="{8EA95F11-5167-4779-A442-BDA5CD246D0F}" presName="parentText" presStyleLbl="node1" presStyleIdx="3" presStyleCnt="5">
        <dgm:presLayoutVars>
          <dgm:chMax val="1"/>
          <dgm:bulletEnabled val="1"/>
        </dgm:presLayoutVars>
      </dgm:prSet>
      <dgm:spPr/>
      <dgm:t>
        <a:bodyPr/>
        <a:lstStyle/>
        <a:p>
          <a:endParaRPr lang="en-US"/>
        </a:p>
      </dgm:t>
    </dgm:pt>
    <dgm:pt modelId="{A8191FFC-63E2-47EE-93ED-2238833F0684}" type="pres">
      <dgm:prSet presAssocID="{8EA95F11-5167-4779-A442-BDA5CD246D0F}" presName="descendantText" presStyleLbl="alignAccFollowNode1" presStyleIdx="3" presStyleCnt="5">
        <dgm:presLayoutVars>
          <dgm:bulletEnabled val="1"/>
        </dgm:presLayoutVars>
      </dgm:prSet>
      <dgm:spPr/>
      <dgm:t>
        <a:bodyPr/>
        <a:lstStyle/>
        <a:p>
          <a:endParaRPr lang="en-US"/>
        </a:p>
      </dgm:t>
    </dgm:pt>
    <dgm:pt modelId="{D65C4893-1752-43BF-AC3F-06CEE2A7D484}" type="pres">
      <dgm:prSet presAssocID="{46D290B8-5930-40A0-8EA7-D9F6B8F94892}" presName="sp" presStyleCnt="0"/>
      <dgm:spPr/>
    </dgm:pt>
    <dgm:pt modelId="{97A9838C-7604-43F6-9F64-2CAE36C2ABEF}" type="pres">
      <dgm:prSet presAssocID="{32886481-64AC-4058-9061-5DF3B3B063CD}" presName="linNode" presStyleCnt="0"/>
      <dgm:spPr/>
    </dgm:pt>
    <dgm:pt modelId="{F6CD87AD-1C6F-4EA5-A890-BBBF26BCEAD0}" type="pres">
      <dgm:prSet presAssocID="{32886481-64AC-4058-9061-5DF3B3B063CD}" presName="parentText" presStyleLbl="node1" presStyleIdx="4" presStyleCnt="5">
        <dgm:presLayoutVars>
          <dgm:chMax val="1"/>
          <dgm:bulletEnabled val="1"/>
        </dgm:presLayoutVars>
      </dgm:prSet>
      <dgm:spPr/>
      <dgm:t>
        <a:bodyPr/>
        <a:lstStyle/>
        <a:p>
          <a:endParaRPr lang="en-US"/>
        </a:p>
      </dgm:t>
    </dgm:pt>
    <dgm:pt modelId="{F7613303-C0C3-44B2-9E4D-AC2F71C131C7}" type="pres">
      <dgm:prSet presAssocID="{32886481-64AC-4058-9061-5DF3B3B063CD}" presName="descendantText" presStyleLbl="alignAccFollowNode1" presStyleIdx="4" presStyleCnt="5">
        <dgm:presLayoutVars>
          <dgm:bulletEnabled val="1"/>
        </dgm:presLayoutVars>
      </dgm:prSet>
      <dgm:spPr/>
      <dgm:t>
        <a:bodyPr/>
        <a:lstStyle/>
        <a:p>
          <a:endParaRPr lang="en-US"/>
        </a:p>
      </dgm:t>
    </dgm:pt>
  </dgm:ptLst>
  <dgm:cxnLst>
    <dgm:cxn modelId="{5AE1A1F6-9AEC-42D1-8624-6045CBD85E5B}" srcId="{E7659AAF-7FD3-45E0-BA95-A3B58F509774}" destId="{971DF3C7-CD29-4D8C-A0B2-8B00E51868DF}" srcOrd="0" destOrd="0" parTransId="{F2AC2758-82F5-4D5F-86C5-87DE7843343C}" sibTransId="{4896A698-5E14-4BF9-862A-D52F8894CE28}"/>
    <dgm:cxn modelId="{F35010F4-10EC-41E3-87F7-DF1AC0812C87}" srcId="{3E3DC4BF-64BB-446E-8613-17FACA59547D}" destId="{A0CE63B1-D55B-4C0B-8ECD-ED235CE7F5B3}" srcOrd="1" destOrd="0" parTransId="{5CEB48CD-F5D3-46E6-A689-A46B6722C7CE}" sibTransId="{07C9AF67-CCC0-4CA4-A581-BFA6DC5C904F}"/>
    <dgm:cxn modelId="{AEB38727-77D6-4C69-AA21-19B523118A86}" type="presOf" srcId="{8EA95F11-5167-4779-A442-BDA5CD246D0F}" destId="{A247EBAF-7D2E-457F-A0EF-6A6A8DD06EF4}" srcOrd="0" destOrd="0" presId="urn:microsoft.com/office/officeart/2005/8/layout/vList5"/>
    <dgm:cxn modelId="{AC0313CD-4B4B-446C-9828-E6B4E3F38DAC}" srcId="{2921F1C4-41FC-44BD-852E-09EBBA9F1D90}" destId="{8EA95F11-5167-4779-A442-BDA5CD246D0F}" srcOrd="3" destOrd="0" parTransId="{BC2AA387-03FD-4DAF-B029-050EDA1820C4}" sibTransId="{46D290B8-5930-40A0-8EA7-D9F6B8F94892}"/>
    <dgm:cxn modelId="{D71FD3A4-AE3A-4BD5-B82A-775018078149}" srcId="{32886481-64AC-4058-9061-5DF3B3B063CD}" destId="{E7A87270-6C7F-424A-9F44-FB62B18A8878}" srcOrd="0" destOrd="0" parTransId="{47D00847-E989-4874-ABC4-53276114AD7B}" sibTransId="{18F06EDD-5E62-487E-A3AB-B5B276421E43}"/>
    <dgm:cxn modelId="{991B7D9D-7E21-4B28-ABBE-E7F3256B8BA3}" type="presOf" srcId="{A66E708B-3EDA-407F-9195-881ABE6CCAE5}" destId="{391931D7-E756-4F12-932B-4F41F2FD6375}" srcOrd="0" destOrd="2" presId="urn:microsoft.com/office/officeart/2005/8/layout/vList5"/>
    <dgm:cxn modelId="{2FA9D37D-185D-446A-BE97-524638CDB20B}" type="presOf" srcId="{3E3DC4BF-64BB-446E-8613-17FACA59547D}" destId="{38FFB8EE-CD68-4D39-A259-1CB0A96523B4}" srcOrd="0" destOrd="0" presId="urn:microsoft.com/office/officeart/2005/8/layout/vList5"/>
    <dgm:cxn modelId="{E950B0CA-D368-45C8-94AE-18770B5FE619}" srcId="{2921F1C4-41FC-44BD-852E-09EBBA9F1D90}" destId="{3E3DC4BF-64BB-446E-8613-17FACA59547D}" srcOrd="2" destOrd="0" parTransId="{5532E204-BC2A-4CDD-8FE1-8111EA86BFB8}" sibTransId="{AE2E1195-D8A9-47E3-A9FD-1F7330116BC4}"/>
    <dgm:cxn modelId="{815EAA40-B6B0-43F8-98DC-0EBB388CD1DA}" srcId="{32886481-64AC-4058-9061-5DF3B3B063CD}" destId="{7B2FF38A-ABE8-4798-8A6E-F4BD0E7051EE}" srcOrd="1" destOrd="0" parTransId="{CFE9B5D4-ED6E-467A-87C3-C57AD63CD6E3}" sibTransId="{70AE3E89-0011-4C4E-8EB1-2A474DBF9623}"/>
    <dgm:cxn modelId="{B44F5BC2-869F-4638-831F-E26D77D12814}" type="presOf" srcId="{AE5CCD13-83D3-4DEB-B147-4D44CAEFED44}" destId="{065CF337-7579-4190-A694-68EA12BB3C91}" srcOrd="0" destOrd="0" presId="urn:microsoft.com/office/officeart/2005/8/layout/vList5"/>
    <dgm:cxn modelId="{29EDD6DF-A055-4FBC-8730-45A32D0E578F}" type="presOf" srcId="{398F8D3A-8D56-4CED-989A-7F0FCC5F6343}" destId="{065CF337-7579-4190-A694-68EA12BB3C91}" srcOrd="0" destOrd="1" presId="urn:microsoft.com/office/officeart/2005/8/layout/vList5"/>
    <dgm:cxn modelId="{5CD6AA98-B796-4981-AEBF-20BCB6303B08}" type="presOf" srcId="{7B2FF38A-ABE8-4798-8A6E-F4BD0E7051EE}" destId="{F7613303-C0C3-44B2-9E4D-AC2F71C131C7}" srcOrd="0" destOrd="1" presId="urn:microsoft.com/office/officeart/2005/8/layout/vList5"/>
    <dgm:cxn modelId="{42EDA2E7-2F3F-4265-8099-978DE60FE1BF}" type="presOf" srcId="{971DF3C7-CD29-4D8C-A0B2-8B00E51868DF}" destId="{391931D7-E756-4F12-932B-4F41F2FD6375}" srcOrd="0" destOrd="0" presId="urn:microsoft.com/office/officeart/2005/8/layout/vList5"/>
    <dgm:cxn modelId="{58565985-4307-48A2-B13A-9EE08B8200D5}" srcId="{3E3DC4BF-64BB-446E-8613-17FACA59547D}" destId="{AFA2367A-1A9D-4503-B589-EE3AF298BD46}" srcOrd="0" destOrd="0" parTransId="{823D055B-B31C-4A79-943D-66E24731DEC7}" sibTransId="{CD42C36D-509B-437F-BBD9-8A3CEEAE5C6A}"/>
    <dgm:cxn modelId="{87B58656-2AB8-4C4B-AD77-5F83172F51E8}" type="presOf" srcId="{8F0030A6-9CE1-44F6-9402-6E81C1649E70}" destId="{391931D7-E756-4F12-932B-4F41F2FD6375}" srcOrd="0" destOrd="1" presId="urn:microsoft.com/office/officeart/2005/8/layout/vList5"/>
    <dgm:cxn modelId="{8951C64C-E525-4D5E-8BEA-0D38A34934A6}" srcId="{2921F1C4-41FC-44BD-852E-09EBBA9F1D90}" destId="{32886481-64AC-4058-9061-5DF3B3B063CD}" srcOrd="4" destOrd="0" parTransId="{4557FE56-7405-4200-9A56-7CBB876A5F96}" sibTransId="{523E836F-4823-4493-AF26-AB067560E3A6}"/>
    <dgm:cxn modelId="{3F8BF52B-AB37-4C53-A29B-9B2EABD270CC}" type="presOf" srcId="{31677268-043E-4ECF-97AC-E189B0E6E852}" destId="{A8191FFC-63E2-47EE-93ED-2238833F0684}" srcOrd="0" destOrd="1" presId="urn:microsoft.com/office/officeart/2005/8/layout/vList5"/>
    <dgm:cxn modelId="{00BC0138-B4A3-4885-A6E3-9E21CC59FFAD}" type="presOf" srcId="{E7A87270-6C7F-424A-9F44-FB62B18A8878}" destId="{F7613303-C0C3-44B2-9E4D-AC2F71C131C7}" srcOrd="0" destOrd="0" presId="urn:microsoft.com/office/officeart/2005/8/layout/vList5"/>
    <dgm:cxn modelId="{2C7B8BD6-021B-4585-A0ED-516402C509F0}" srcId="{855D28D1-A3A2-4C74-81B3-EC1B76A47D6F}" destId="{AE5CCD13-83D3-4DEB-B147-4D44CAEFED44}" srcOrd="0" destOrd="0" parTransId="{8DAE1A4A-56AA-49B9-83CC-87899B17CB6E}" sibTransId="{DFC5DB64-6413-4F73-B9D3-508272DB8880}"/>
    <dgm:cxn modelId="{936D0882-5E02-4877-9F31-9A183CFA23C7}" type="presOf" srcId="{855D28D1-A3A2-4C74-81B3-EC1B76A47D6F}" destId="{630C97F8-CFCE-4075-9DBF-E42E6DD523DF}" srcOrd="0" destOrd="0" presId="urn:microsoft.com/office/officeart/2005/8/layout/vList5"/>
    <dgm:cxn modelId="{BB75C565-6135-4D63-83D7-63E0A36925F3}" type="presOf" srcId="{39519505-4A82-4251-A564-08AD7B6CF8A4}" destId="{A8191FFC-63E2-47EE-93ED-2238833F0684}" srcOrd="0" destOrd="0" presId="urn:microsoft.com/office/officeart/2005/8/layout/vList5"/>
    <dgm:cxn modelId="{12D59D30-5C70-41F9-8A72-DAED09360FC5}" type="presOf" srcId="{2921F1C4-41FC-44BD-852E-09EBBA9F1D90}" destId="{0B3F0DB9-BB62-44DB-9F02-66324F2C2636}" srcOrd="0" destOrd="0" presId="urn:microsoft.com/office/officeart/2005/8/layout/vList5"/>
    <dgm:cxn modelId="{7CC7E7CD-06E4-4271-A626-2CB414F04B1D}" srcId="{2921F1C4-41FC-44BD-852E-09EBBA9F1D90}" destId="{855D28D1-A3A2-4C74-81B3-EC1B76A47D6F}" srcOrd="1" destOrd="0" parTransId="{3F014A27-D9ED-4807-A1E3-685AFA8F037D}" sibTransId="{56476858-D3B7-494C-A7FB-40CEEBC8A132}"/>
    <dgm:cxn modelId="{7E94D67A-869E-4E53-A67E-84F1BC01C347}" srcId="{2921F1C4-41FC-44BD-852E-09EBBA9F1D90}" destId="{E7659AAF-7FD3-45E0-BA95-A3B58F509774}" srcOrd="0" destOrd="0" parTransId="{960DD3F0-0B00-4D22-8626-A557FF4C7859}" sibTransId="{01BF405E-6DC7-419F-9DC6-73E24CE5A3D8}"/>
    <dgm:cxn modelId="{BDC2B869-4B9C-4769-8325-112E39650770}" type="presOf" srcId="{32886481-64AC-4058-9061-5DF3B3B063CD}" destId="{F6CD87AD-1C6F-4EA5-A890-BBBF26BCEAD0}" srcOrd="0" destOrd="0" presId="urn:microsoft.com/office/officeart/2005/8/layout/vList5"/>
    <dgm:cxn modelId="{A631E1B6-0871-4AFF-B99F-7A086F55F8AE}" srcId="{E7659AAF-7FD3-45E0-BA95-A3B58F509774}" destId="{8F0030A6-9CE1-44F6-9402-6E81C1649E70}" srcOrd="1" destOrd="0" parTransId="{16F53F47-0DE2-497D-A379-389D03A0D276}" sibTransId="{50DB1652-1107-45C7-B2E1-22EE5DB6D761}"/>
    <dgm:cxn modelId="{11CDAF90-C254-4721-8C38-1E0704E02E1A}" srcId="{855D28D1-A3A2-4C74-81B3-EC1B76A47D6F}" destId="{5D29452B-384E-41A4-B816-5B4981013F4B}" srcOrd="2" destOrd="0" parTransId="{435271BD-1E24-40F1-B2EE-EAFAED6B7724}" sibTransId="{771BC5C5-25AF-40E4-AF3A-BBC942FD159A}"/>
    <dgm:cxn modelId="{CB25510D-3771-483A-A246-6F6FF0691F6B}" srcId="{8EA95F11-5167-4779-A442-BDA5CD246D0F}" destId="{31677268-043E-4ECF-97AC-E189B0E6E852}" srcOrd="1" destOrd="0" parTransId="{E8876427-9F53-4669-9E2C-BC599B3A75C5}" sibTransId="{6932D947-3457-4777-A902-D5C18A89710B}"/>
    <dgm:cxn modelId="{C0F1E398-E841-4E89-9D5B-912DEC727C3F}" srcId="{8EA95F11-5167-4779-A442-BDA5CD246D0F}" destId="{39519505-4A82-4251-A564-08AD7B6CF8A4}" srcOrd="0" destOrd="0" parTransId="{F608E770-844F-46B8-8611-F4F7918C3979}" sibTransId="{16E2BA8A-DACB-49D6-8223-659B7CBD8E0B}"/>
    <dgm:cxn modelId="{D2421DC5-ED1F-4CCB-9626-C9B185321E19}" srcId="{855D28D1-A3A2-4C74-81B3-EC1B76A47D6F}" destId="{398F8D3A-8D56-4CED-989A-7F0FCC5F6343}" srcOrd="1" destOrd="0" parTransId="{3726CB62-EC98-4BBA-BB76-C0711A3318E5}" sibTransId="{C4691EC2-D357-45ED-8EE0-57135059BE8D}"/>
    <dgm:cxn modelId="{74C557D5-C2DE-41EE-9002-1D9D0E5177CF}" srcId="{E7659AAF-7FD3-45E0-BA95-A3B58F509774}" destId="{A66E708B-3EDA-407F-9195-881ABE6CCAE5}" srcOrd="2" destOrd="0" parTransId="{3CF97A4A-9B3E-4909-A570-8CF35BA010E9}" sibTransId="{035F69D2-B8A3-4D43-AA4F-21EDDB236FE5}"/>
    <dgm:cxn modelId="{DA4CC97F-A471-4C88-9172-E61C6BCF961B}" type="presOf" srcId="{E7659AAF-7FD3-45E0-BA95-A3B58F509774}" destId="{D16CF488-4FD8-46E6-9EDF-107B37BEF81C}" srcOrd="0" destOrd="0" presId="urn:microsoft.com/office/officeart/2005/8/layout/vList5"/>
    <dgm:cxn modelId="{91CD5A12-DA8A-4B65-99EC-D120525CFE80}" type="presOf" srcId="{AFA2367A-1A9D-4503-B589-EE3AF298BD46}" destId="{164561DE-3986-49CD-AD70-764B6BB48F93}" srcOrd="0" destOrd="0" presId="urn:microsoft.com/office/officeart/2005/8/layout/vList5"/>
    <dgm:cxn modelId="{D068585A-C0A4-4517-9D15-37C943A47276}" type="presOf" srcId="{A0CE63B1-D55B-4C0B-8ECD-ED235CE7F5B3}" destId="{164561DE-3986-49CD-AD70-764B6BB48F93}" srcOrd="0" destOrd="1" presId="urn:microsoft.com/office/officeart/2005/8/layout/vList5"/>
    <dgm:cxn modelId="{5EC325AF-9F77-42E2-8C34-F7FA8CC3FE0E}" type="presOf" srcId="{5D29452B-384E-41A4-B816-5B4981013F4B}" destId="{065CF337-7579-4190-A694-68EA12BB3C91}" srcOrd="0" destOrd="2" presId="urn:microsoft.com/office/officeart/2005/8/layout/vList5"/>
    <dgm:cxn modelId="{06D80618-47C8-4D52-A233-747FDB79428A}" type="presParOf" srcId="{0B3F0DB9-BB62-44DB-9F02-66324F2C2636}" destId="{8A4AA732-0ADB-4FA9-A12E-ABF2384BB18F}" srcOrd="0" destOrd="0" presId="urn:microsoft.com/office/officeart/2005/8/layout/vList5"/>
    <dgm:cxn modelId="{4DFEC59C-D57B-4DBC-A589-0DA655EFFF2A}" type="presParOf" srcId="{8A4AA732-0ADB-4FA9-A12E-ABF2384BB18F}" destId="{D16CF488-4FD8-46E6-9EDF-107B37BEF81C}" srcOrd="0" destOrd="0" presId="urn:microsoft.com/office/officeart/2005/8/layout/vList5"/>
    <dgm:cxn modelId="{9F55BDEA-C23C-4018-8F4B-A5D79599BF6C}" type="presParOf" srcId="{8A4AA732-0ADB-4FA9-A12E-ABF2384BB18F}" destId="{391931D7-E756-4F12-932B-4F41F2FD6375}" srcOrd="1" destOrd="0" presId="urn:microsoft.com/office/officeart/2005/8/layout/vList5"/>
    <dgm:cxn modelId="{208C6162-E7B7-4FE1-80A1-CFC7EF9E8848}" type="presParOf" srcId="{0B3F0DB9-BB62-44DB-9F02-66324F2C2636}" destId="{0A71D41E-1912-41EB-8C36-4C9D0BFF935B}" srcOrd="1" destOrd="0" presId="urn:microsoft.com/office/officeart/2005/8/layout/vList5"/>
    <dgm:cxn modelId="{CDBAF3B4-ACAA-4A04-92DF-A8C7EEC07814}" type="presParOf" srcId="{0B3F0DB9-BB62-44DB-9F02-66324F2C2636}" destId="{0A05228A-1180-4525-80A2-3A42967C1809}" srcOrd="2" destOrd="0" presId="urn:microsoft.com/office/officeart/2005/8/layout/vList5"/>
    <dgm:cxn modelId="{FD7B5E97-FBA0-428B-82A9-C743C778DBCA}" type="presParOf" srcId="{0A05228A-1180-4525-80A2-3A42967C1809}" destId="{630C97F8-CFCE-4075-9DBF-E42E6DD523DF}" srcOrd="0" destOrd="0" presId="urn:microsoft.com/office/officeart/2005/8/layout/vList5"/>
    <dgm:cxn modelId="{9BF88BF8-0201-4488-B3BC-B6C3BCC22EE5}" type="presParOf" srcId="{0A05228A-1180-4525-80A2-3A42967C1809}" destId="{065CF337-7579-4190-A694-68EA12BB3C91}" srcOrd="1" destOrd="0" presId="urn:microsoft.com/office/officeart/2005/8/layout/vList5"/>
    <dgm:cxn modelId="{36BEE3A9-8D7F-4394-942B-D87F4FD2726B}" type="presParOf" srcId="{0B3F0DB9-BB62-44DB-9F02-66324F2C2636}" destId="{D8DC95DE-4979-4237-8FC4-2FA7734CDF49}" srcOrd="3" destOrd="0" presId="urn:microsoft.com/office/officeart/2005/8/layout/vList5"/>
    <dgm:cxn modelId="{B488A6B4-D74E-48B1-93F6-5052B9B4C460}" type="presParOf" srcId="{0B3F0DB9-BB62-44DB-9F02-66324F2C2636}" destId="{275DD07A-A941-496B-ABAF-ABAB885979D9}" srcOrd="4" destOrd="0" presId="urn:microsoft.com/office/officeart/2005/8/layout/vList5"/>
    <dgm:cxn modelId="{2B7553AE-82C4-4323-AB83-5F811A41C8ED}" type="presParOf" srcId="{275DD07A-A941-496B-ABAF-ABAB885979D9}" destId="{38FFB8EE-CD68-4D39-A259-1CB0A96523B4}" srcOrd="0" destOrd="0" presId="urn:microsoft.com/office/officeart/2005/8/layout/vList5"/>
    <dgm:cxn modelId="{A9B7038E-3023-42D2-88DA-D64F784AB3E4}" type="presParOf" srcId="{275DD07A-A941-496B-ABAF-ABAB885979D9}" destId="{164561DE-3986-49CD-AD70-764B6BB48F93}" srcOrd="1" destOrd="0" presId="urn:microsoft.com/office/officeart/2005/8/layout/vList5"/>
    <dgm:cxn modelId="{9FEB7B22-EBF1-447A-8816-0BE48E4EEFF7}" type="presParOf" srcId="{0B3F0DB9-BB62-44DB-9F02-66324F2C2636}" destId="{5181C733-5A55-4978-94F5-E3C1356999F3}" srcOrd="5" destOrd="0" presId="urn:microsoft.com/office/officeart/2005/8/layout/vList5"/>
    <dgm:cxn modelId="{70EDEE6D-62F4-4547-BFC4-D61639F6AEB2}" type="presParOf" srcId="{0B3F0DB9-BB62-44DB-9F02-66324F2C2636}" destId="{746D61B8-F74B-414C-9715-F347FD9C5793}" srcOrd="6" destOrd="0" presId="urn:microsoft.com/office/officeart/2005/8/layout/vList5"/>
    <dgm:cxn modelId="{F7C16D35-43B7-4DA7-9DB2-224696B4894E}" type="presParOf" srcId="{746D61B8-F74B-414C-9715-F347FD9C5793}" destId="{A247EBAF-7D2E-457F-A0EF-6A6A8DD06EF4}" srcOrd="0" destOrd="0" presId="urn:microsoft.com/office/officeart/2005/8/layout/vList5"/>
    <dgm:cxn modelId="{2710EAFA-678A-4E4A-BDA3-52766140A616}" type="presParOf" srcId="{746D61B8-F74B-414C-9715-F347FD9C5793}" destId="{A8191FFC-63E2-47EE-93ED-2238833F0684}" srcOrd="1" destOrd="0" presId="urn:microsoft.com/office/officeart/2005/8/layout/vList5"/>
    <dgm:cxn modelId="{B88A10FF-A025-4674-BA57-E3A81BF6559C}" type="presParOf" srcId="{0B3F0DB9-BB62-44DB-9F02-66324F2C2636}" destId="{D65C4893-1752-43BF-AC3F-06CEE2A7D484}" srcOrd="7" destOrd="0" presId="urn:microsoft.com/office/officeart/2005/8/layout/vList5"/>
    <dgm:cxn modelId="{07E13E55-FCBF-4021-AE21-BBB539E02CD2}" type="presParOf" srcId="{0B3F0DB9-BB62-44DB-9F02-66324F2C2636}" destId="{97A9838C-7604-43F6-9F64-2CAE36C2ABEF}" srcOrd="8" destOrd="0" presId="urn:microsoft.com/office/officeart/2005/8/layout/vList5"/>
    <dgm:cxn modelId="{DC00D06B-8487-40CE-B0E1-0F066A74F26D}" type="presParOf" srcId="{97A9838C-7604-43F6-9F64-2CAE36C2ABEF}" destId="{F6CD87AD-1C6F-4EA5-A890-BBBF26BCEAD0}" srcOrd="0" destOrd="0" presId="urn:microsoft.com/office/officeart/2005/8/layout/vList5"/>
    <dgm:cxn modelId="{A633BC68-EA47-4F73-85C1-520137D77D14}" type="presParOf" srcId="{97A9838C-7604-43F6-9F64-2CAE36C2ABEF}" destId="{F7613303-C0C3-44B2-9E4D-AC2F71C131C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B125501-5C6E-4476-8685-B11B1718B6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F4EE2B0-B43D-4384-A488-6701342B4D09}">
      <dgm:prSet/>
      <dgm:spPr/>
      <dgm:t>
        <a:bodyPr/>
        <a:lstStyle/>
        <a:p>
          <a:pPr rtl="0"/>
          <a:r>
            <a:rPr lang="en-US" smtClean="0"/>
            <a:t>Insignificant and/or inconsistent results</a:t>
          </a:r>
          <a:endParaRPr lang="en-US"/>
        </a:p>
      </dgm:t>
    </dgm:pt>
    <dgm:pt modelId="{FFE6A8CA-330B-48B1-ABAA-C6B39AB25031}" type="parTrans" cxnId="{5195E30D-222D-44DA-8A09-68C90C67DB8F}">
      <dgm:prSet/>
      <dgm:spPr/>
      <dgm:t>
        <a:bodyPr/>
        <a:lstStyle/>
        <a:p>
          <a:endParaRPr lang="en-US"/>
        </a:p>
      </dgm:t>
    </dgm:pt>
    <dgm:pt modelId="{AAC1F9A5-671C-4DBE-AC0F-4875D4068F61}" type="sibTrans" cxnId="{5195E30D-222D-44DA-8A09-68C90C67DB8F}">
      <dgm:prSet/>
      <dgm:spPr/>
      <dgm:t>
        <a:bodyPr/>
        <a:lstStyle/>
        <a:p>
          <a:endParaRPr lang="en-US"/>
        </a:p>
      </dgm:t>
    </dgm:pt>
    <dgm:pt modelId="{2123A750-DAB9-4F79-9CD3-DD646A7EBA58}">
      <dgm:prSet/>
      <dgm:spPr/>
      <dgm:t>
        <a:bodyPr/>
        <a:lstStyle/>
        <a:p>
          <a:pPr rtl="0"/>
          <a:r>
            <a:rPr lang="en-US" dirty="0" smtClean="0"/>
            <a:t>Small sample size</a:t>
          </a:r>
          <a:endParaRPr lang="en-US" dirty="0"/>
        </a:p>
      </dgm:t>
    </dgm:pt>
    <dgm:pt modelId="{6057DAF4-0AEA-4E92-B9AD-731A7BEA332A}" type="parTrans" cxnId="{6A89EF71-BE15-483F-BD86-71FDBF24BEDA}">
      <dgm:prSet/>
      <dgm:spPr/>
      <dgm:t>
        <a:bodyPr/>
        <a:lstStyle/>
        <a:p>
          <a:endParaRPr lang="en-US"/>
        </a:p>
      </dgm:t>
    </dgm:pt>
    <dgm:pt modelId="{18D42C14-969D-454B-BA0C-9C8223F835F7}" type="sibTrans" cxnId="{6A89EF71-BE15-483F-BD86-71FDBF24BEDA}">
      <dgm:prSet/>
      <dgm:spPr/>
      <dgm:t>
        <a:bodyPr/>
        <a:lstStyle/>
        <a:p>
          <a:endParaRPr lang="en-US"/>
        </a:p>
      </dgm:t>
    </dgm:pt>
    <dgm:pt modelId="{D5AFEC66-3DA0-40E8-A57F-B08F2DB2803E}">
      <dgm:prSet/>
      <dgm:spPr/>
      <dgm:t>
        <a:bodyPr/>
        <a:lstStyle/>
        <a:p>
          <a:pPr rtl="0"/>
          <a:r>
            <a:rPr lang="en-US" dirty="0" smtClean="0"/>
            <a:t>Enhanced rebate findings</a:t>
          </a:r>
          <a:endParaRPr lang="en-US" dirty="0"/>
        </a:p>
      </dgm:t>
    </dgm:pt>
    <dgm:pt modelId="{391D100D-031A-4A5A-BB44-7EAB16B7F9D0}" type="parTrans" cxnId="{C15D26F6-9B29-41C9-B547-27210449C6AE}">
      <dgm:prSet/>
      <dgm:spPr/>
      <dgm:t>
        <a:bodyPr/>
        <a:lstStyle/>
        <a:p>
          <a:endParaRPr lang="en-US"/>
        </a:p>
      </dgm:t>
    </dgm:pt>
    <dgm:pt modelId="{185F2409-1339-4EEC-BA33-F5ABB66CC002}" type="sibTrans" cxnId="{C15D26F6-9B29-41C9-B547-27210449C6AE}">
      <dgm:prSet/>
      <dgm:spPr/>
      <dgm:t>
        <a:bodyPr/>
        <a:lstStyle/>
        <a:p>
          <a:endParaRPr lang="en-US"/>
        </a:p>
      </dgm:t>
    </dgm:pt>
    <dgm:pt modelId="{71BAC9A8-AF21-478A-94A8-75F4060B3AA8}">
      <dgm:prSet/>
      <dgm:spPr/>
      <dgm:t>
        <a:bodyPr/>
        <a:lstStyle/>
        <a:p>
          <a:pPr rtl="0"/>
          <a:r>
            <a:rPr lang="en-US" dirty="0" smtClean="0"/>
            <a:t>Not statistically significant</a:t>
          </a:r>
          <a:endParaRPr lang="en-US" dirty="0"/>
        </a:p>
      </dgm:t>
    </dgm:pt>
    <dgm:pt modelId="{651F5F6D-E702-4FBB-9543-1B2F7C76C58A}" type="parTrans" cxnId="{6A1EDAB8-0700-42B4-8934-97E709FF4BC6}">
      <dgm:prSet/>
      <dgm:spPr/>
      <dgm:t>
        <a:bodyPr/>
        <a:lstStyle/>
        <a:p>
          <a:endParaRPr lang="en-US"/>
        </a:p>
      </dgm:t>
    </dgm:pt>
    <dgm:pt modelId="{4F24A55A-AA38-44CD-B4D3-B4EE8D71D399}" type="sibTrans" cxnId="{6A1EDAB8-0700-42B4-8934-97E709FF4BC6}">
      <dgm:prSet/>
      <dgm:spPr/>
      <dgm:t>
        <a:bodyPr/>
        <a:lstStyle/>
        <a:p>
          <a:endParaRPr lang="en-US"/>
        </a:p>
      </dgm:t>
    </dgm:pt>
    <dgm:pt modelId="{5590685B-F2AB-40F8-99A5-4386A4384111}">
      <dgm:prSet/>
      <dgm:spPr/>
      <dgm:t>
        <a:bodyPr/>
        <a:lstStyle/>
        <a:p>
          <a:pPr rtl="0"/>
          <a:r>
            <a:rPr lang="en-US" dirty="0" smtClean="0"/>
            <a:t>Differed between estimation methodologies </a:t>
          </a:r>
          <a:endParaRPr lang="en-US" dirty="0"/>
        </a:p>
      </dgm:t>
    </dgm:pt>
    <dgm:pt modelId="{6071598D-D72A-4440-8571-24E0509427D9}" type="parTrans" cxnId="{458A2250-5B71-42A3-B07B-CE9F74779EEE}">
      <dgm:prSet/>
      <dgm:spPr/>
      <dgm:t>
        <a:bodyPr/>
        <a:lstStyle/>
        <a:p>
          <a:endParaRPr lang="en-US"/>
        </a:p>
      </dgm:t>
    </dgm:pt>
    <dgm:pt modelId="{DD5B13BD-B59E-416D-ACE8-57F553FEB5A6}" type="sibTrans" cxnId="{458A2250-5B71-42A3-B07B-CE9F74779EEE}">
      <dgm:prSet/>
      <dgm:spPr/>
      <dgm:t>
        <a:bodyPr/>
        <a:lstStyle/>
        <a:p>
          <a:endParaRPr lang="en-US"/>
        </a:p>
      </dgm:t>
    </dgm:pt>
    <dgm:pt modelId="{D7F62F07-2CBB-48A3-8CC8-15E750134F18}">
      <dgm:prSet/>
      <dgm:spPr/>
      <dgm:t>
        <a:bodyPr/>
        <a:lstStyle/>
        <a:p>
          <a:pPr rtl="0"/>
          <a:r>
            <a:rPr lang="en-US" dirty="0" err="1" smtClean="0"/>
            <a:t>HPwES</a:t>
          </a:r>
          <a:r>
            <a:rPr lang="en-US" dirty="0" smtClean="0"/>
            <a:t> findings</a:t>
          </a:r>
          <a:endParaRPr lang="en-US" dirty="0"/>
        </a:p>
      </dgm:t>
    </dgm:pt>
    <dgm:pt modelId="{E9F8206B-DECF-4895-AF9D-B4E1253F321D}" type="parTrans" cxnId="{C53BC74D-0C4E-49C7-BDB4-78A0D3B9B26B}">
      <dgm:prSet/>
      <dgm:spPr/>
      <dgm:t>
        <a:bodyPr/>
        <a:lstStyle/>
        <a:p>
          <a:endParaRPr lang="en-US"/>
        </a:p>
      </dgm:t>
    </dgm:pt>
    <dgm:pt modelId="{1B5AC686-A814-4815-9874-008E1945A4EC}" type="sibTrans" cxnId="{C53BC74D-0C4E-49C7-BDB4-78A0D3B9B26B}">
      <dgm:prSet/>
      <dgm:spPr/>
      <dgm:t>
        <a:bodyPr/>
        <a:lstStyle/>
        <a:p>
          <a:endParaRPr lang="en-US"/>
        </a:p>
      </dgm:t>
    </dgm:pt>
    <dgm:pt modelId="{0CC7D7DD-BC85-4C00-81E6-2DC8EC3D0A97}">
      <dgm:prSet/>
      <dgm:spPr/>
      <dgm:t>
        <a:bodyPr/>
        <a:lstStyle/>
        <a:p>
          <a:pPr rtl="0"/>
          <a:r>
            <a:rPr lang="en-US" dirty="0" smtClean="0"/>
            <a:t>Inconsistent across various approaches</a:t>
          </a:r>
          <a:endParaRPr lang="en-US" dirty="0"/>
        </a:p>
      </dgm:t>
    </dgm:pt>
    <dgm:pt modelId="{7A904BFA-9982-4983-B2E6-E9B7DAE776AC}" type="parTrans" cxnId="{59E75FB7-C516-41F7-A28B-4BC20022A139}">
      <dgm:prSet/>
      <dgm:spPr/>
      <dgm:t>
        <a:bodyPr/>
        <a:lstStyle/>
        <a:p>
          <a:endParaRPr lang="en-US"/>
        </a:p>
      </dgm:t>
    </dgm:pt>
    <dgm:pt modelId="{2F3ED78E-C8A2-4158-A144-BD974449236E}" type="sibTrans" cxnId="{59E75FB7-C516-41F7-A28B-4BC20022A139}">
      <dgm:prSet/>
      <dgm:spPr/>
      <dgm:t>
        <a:bodyPr/>
        <a:lstStyle/>
        <a:p>
          <a:endParaRPr lang="en-US"/>
        </a:p>
      </dgm:t>
    </dgm:pt>
    <dgm:pt modelId="{483F4996-3202-4476-BEFB-9ECF39E49195}">
      <dgm:prSet/>
      <dgm:spPr/>
      <dgm:t>
        <a:bodyPr/>
        <a:lstStyle/>
        <a:p>
          <a:pPr rtl="0"/>
          <a:r>
            <a:rPr lang="en-US" dirty="0" smtClean="0"/>
            <a:t>High variability in savings</a:t>
          </a:r>
          <a:endParaRPr lang="en-US" dirty="0"/>
        </a:p>
      </dgm:t>
    </dgm:pt>
    <dgm:pt modelId="{93ECE8B1-D0E7-4AD9-BF25-03CA92C036C7}" type="parTrans" cxnId="{34F292DE-FE81-418F-9729-740452F4122D}">
      <dgm:prSet/>
      <dgm:spPr/>
      <dgm:t>
        <a:bodyPr/>
        <a:lstStyle/>
        <a:p>
          <a:endParaRPr lang="en-US"/>
        </a:p>
      </dgm:t>
    </dgm:pt>
    <dgm:pt modelId="{55AEF72B-C576-4F84-A010-6ACFE0342BD6}" type="sibTrans" cxnId="{34F292DE-FE81-418F-9729-740452F4122D}">
      <dgm:prSet/>
      <dgm:spPr/>
      <dgm:t>
        <a:bodyPr/>
        <a:lstStyle/>
        <a:p>
          <a:endParaRPr lang="en-US"/>
        </a:p>
      </dgm:t>
    </dgm:pt>
    <dgm:pt modelId="{5E1DFC98-0B5C-444E-AB85-41BB77AAD5F2}">
      <dgm:prSet/>
      <dgm:spPr/>
      <dgm:t>
        <a:bodyPr/>
        <a:lstStyle/>
        <a:p>
          <a:pPr rtl="0"/>
          <a:r>
            <a:rPr lang="en-US" dirty="0" smtClean="0"/>
            <a:t>Little change in usage</a:t>
          </a:r>
          <a:endParaRPr lang="en-US" dirty="0"/>
        </a:p>
      </dgm:t>
    </dgm:pt>
    <dgm:pt modelId="{8F4C34FA-CE21-4DF0-AA3A-3CDBB0C351E7}" type="parTrans" cxnId="{4B0D913A-6B00-4FBA-8C6F-C095F6DE4152}">
      <dgm:prSet/>
      <dgm:spPr/>
      <dgm:t>
        <a:bodyPr/>
        <a:lstStyle/>
        <a:p>
          <a:endParaRPr lang="en-US"/>
        </a:p>
      </dgm:t>
    </dgm:pt>
    <dgm:pt modelId="{13FBA474-6F6A-4393-ADC0-A3E7FA996F30}" type="sibTrans" cxnId="{4B0D913A-6B00-4FBA-8C6F-C095F6DE4152}">
      <dgm:prSet/>
      <dgm:spPr/>
      <dgm:t>
        <a:bodyPr/>
        <a:lstStyle/>
        <a:p>
          <a:endParaRPr lang="en-US"/>
        </a:p>
      </dgm:t>
    </dgm:pt>
    <dgm:pt modelId="{5D850054-2D3D-4168-BB17-FD05D9014DDE}" type="pres">
      <dgm:prSet presAssocID="{6B125501-5C6E-4476-8685-B11B1718B66B}" presName="linear" presStyleCnt="0">
        <dgm:presLayoutVars>
          <dgm:animLvl val="lvl"/>
          <dgm:resizeHandles val="exact"/>
        </dgm:presLayoutVars>
      </dgm:prSet>
      <dgm:spPr/>
      <dgm:t>
        <a:bodyPr/>
        <a:lstStyle/>
        <a:p>
          <a:endParaRPr lang="en-US"/>
        </a:p>
      </dgm:t>
    </dgm:pt>
    <dgm:pt modelId="{F50DC669-1775-4AE3-8E5C-EA7C8EB29D21}" type="pres">
      <dgm:prSet presAssocID="{0F4EE2B0-B43D-4384-A488-6701342B4D09}" presName="parentText" presStyleLbl="node1" presStyleIdx="0" presStyleCnt="3">
        <dgm:presLayoutVars>
          <dgm:chMax val="0"/>
          <dgm:bulletEnabled val="1"/>
        </dgm:presLayoutVars>
      </dgm:prSet>
      <dgm:spPr/>
      <dgm:t>
        <a:bodyPr/>
        <a:lstStyle/>
        <a:p>
          <a:endParaRPr lang="en-US"/>
        </a:p>
      </dgm:t>
    </dgm:pt>
    <dgm:pt modelId="{3A7E18E4-45AE-4E73-AF62-D296F1FB8892}" type="pres">
      <dgm:prSet presAssocID="{0F4EE2B0-B43D-4384-A488-6701342B4D09}" presName="childText" presStyleLbl="revTx" presStyleIdx="0" presStyleCnt="3">
        <dgm:presLayoutVars>
          <dgm:bulletEnabled val="1"/>
        </dgm:presLayoutVars>
      </dgm:prSet>
      <dgm:spPr/>
      <dgm:t>
        <a:bodyPr/>
        <a:lstStyle/>
        <a:p>
          <a:endParaRPr lang="en-US"/>
        </a:p>
      </dgm:t>
    </dgm:pt>
    <dgm:pt modelId="{9F63794E-D16F-4106-9B0F-5A7F1675633B}" type="pres">
      <dgm:prSet presAssocID="{D5AFEC66-3DA0-40E8-A57F-B08F2DB2803E}" presName="parentText" presStyleLbl="node1" presStyleIdx="1" presStyleCnt="3">
        <dgm:presLayoutVars>
          <dgm:chMax val="0"/>
          <dgm:bulletEnabled val="1"/>
        </dgm:presLayoutVars>
      </dgm:prSet>
      <dgm:spPr/>
      <dgm:t>
        <a:bodyPr/>
        <a:lstStyle/>
        <a:p>
          <a:endParaRPr lang="en-US"/>
        </a:p>
      </dgm:t>
    </dgm:pt>
    <dgm:pt modelId="{BB8E9588-5474-4C1F-A00A-D58FBD82D60F}" type="pres">
      <dgm:prSet presAssocID="{D5AFEC66-3DA0-40E8-A57F-B08F2DB2803E}" presName="childText" presStyleLbl="revTx" presStyleIdx="1" presStyleCnt="3">
        <dgm:presLayoutVars>
          <dgm:bulletEnabled val="1"/>
        </dgm:presLayoutVars>
      </dgm:prSet>
      <dgm:spPr/>
      <dgm:t>
        <a:bodyPr/>
        <a:lstStyle/>
        <a:p>
          <a:endParaRPr lang="en-US"/>
        </a:p>
      </dgm:t>
    </dgm:pt>
    <dgm:pt modelId="{BE445CE0-5C52-47FB-8A54-EDCB87D74E20}" type="pres">
      <dgm:prSet presAssocID="{D7F62F07-2CBB-48A3-8CC8-15E750134F18}" presName="parentText" presStyleLbl="node1" presStyleIdx="2" presStyleCnt="3">
        <dgm:presLayoutVars>
          <dgm:chMax val="0"/>
          <dgm:bulletEnabled val="1"/>
        </dgm:presLayoutVars>
      </dgm:prSet>
      <dgm:spPr/>
      <dgm:t>
        <a:bodyPr/>
        <a:lstStyle/>
        <a:p>
          <a:endParaRPr lang="en-US"/>
        </a:p>
      </dgm:t>
    </dgm:pt>
    <dgm:pt modelId="{C3DF5773-E0E5-4402-94B7-5E8F7FDCDE54}" type="pres">
      <dgm:prSet presAssocID="{D7F62F07-2CBB-48A3-8CC8-15E750134F18}" presName="childText" presStyleLbl="revTx" presStyleIdx="2" presStyleCnt="3">
        <dgm:presLayoutVars>
          <dgm:bulletEnabled val="1"/>
        </dgm:presLayoutVars>
      </dgm:prSet>
      <dgm:spPr/>
      <dgm:t>
        <a:bodyPr/>
        <a:lstStyle/>
        <a:p>
          <a:endParaRPr lang="en-US"/>
        </a:p>
      </dgm:t>
    </dgm:pt>
  </dgm:ptLst>
  <dgm:cxnLst>
    <dgm:cxn modelId="{3930D383-098B-42BA-8A33-7E9338F93C28}" type="presOf" srcId="{D5AFEC66-3DA0-40E8-A57F-B08F2DB2803E}" destId="{9F63794E-D16F-4106-9B0F-5A7F1675633B}" srcOrd="0" destOrd="0" presId="urn:microsoft.com/office/officeart/2005/8/layout/vList2"/>
    <dgm:cxn modelId="{4D5A65FB-9E59-436A-A360-EBBC2C60B6EA}" type="presOf" srcId="{5E1DFC98-0B5C-444E-AB85-41BB77AAD5F2}" destId="{3A7E18E4-45AE-4E73-AF62-D296F1FB8892}" srcOrd="0" destOrd="1" presId="urn:microsoft.com/office/officeart/2005/8/layout/vList2"/>
    <dgm:cxn modelId="{03184C59-2ADA-4402-839D-6275A7F9B05D}" type="presOf" srcId="{483F4996-3202-4476-BEFB-9ECF39E49195}" destId="{3A7E18E4-45AE-4E73-AF62-D296F1FB8892}" srcOrd="0" destOrd="2" presId="urn:microsoft.com/office/officeart/2005/8/layout/vList2"/>
    <dgm:cxn modelId="{34F292DE-FE81-418F-9729-740452F4122D}" srcId="{0F4EE2B0-B43D-4384-A488-6701342B4D09}" destId="{483F4996-3202-4476-BEFB-9ECF39E49195}" srcOrd="2" destOrd="0" parTransId="{93ECE8B1-D0E7-4AD9-BF25-03CA92C036C7}" sibTransId="{55AEF72B-C576-4F84-A010-6ACFE0342BD6}"/>
    <dgm:cxn modelId="{6A1EDAB8-0700-42B4-8934-97E709FF4BC6}" srcId="{D5AFEC66-3DA0-40E8-A57F-B08F2DB2803E}" destId="{71BAC9A8-AF21-478A-94A8-75F4060B3AA8}" srcOrd="0" destOrd="0" parTransId="{651F5F6D-E702-4FBB-9543-1B2F7C76C58A}" sibTransId="{4F24A55A-AA38-44CD-B4D3-B4EE8D71D399}"/>
    <dgm:cxn modelId="{458A2250-5B71-42A3-B07B-CE9F74779EEE}" srcId="{D5AFEC66-3DA0-40E8-A57F-B08F2DB2803E}" destId="{5590685B-F2AB-40F8-99A5-4386A4384111}" srcOrd="1" destOrd="0" parTransId="{6071598D-D72A-4440-8571-24E0509427D9}" sibTransId="{DD5B13BD-B59E-416D-ACE8-57F553FEB5A6}"/>
    <dgm:cxn modelId="{C53BC74D-0C4E-49C7-BDB4-78A0D3B9B26B}" srcId="{6B125501-5C6E-4476-8685-B11B1718B66B}" destId="{D7F62F07-2CBB-48A3-8CC8-15E750134F18}" srcOrd="2" destOrd="0" parTransId="{E9F8206B-DECF-4895-AF9D-B4E1253F321D}" sibTransId="{1B5AC686-A814-4815-9874-008E1945A4EC}"/>
    <dgm:cxn modelId="{BB9C5470-8A0F-4B50-841D-18007F1277C6}" type="presOf" srcId="{5590685B-F2AB-40F8-99A5-4386A4384111}" destId="{BB8E9588-5474-4C1F-A00A-D58FBD82D60F}" srcOrd="0" destOrd="1" presId="urn:microsoft.com/office/officeart/2005/8/layout/vList2"/>
    <dgm:cxn modelId="{4876ABD1-3468-4418-9D18-178804FAEBC7}" type="presOf" srcId="{0F4EE2B0-B43D-4384-A488-6701342B4D09}" destId="{F50DC669-1775-4AE3-8E5C-EA7C8EB29D21}" srcOrd="0" destOrd="0" presId="urn:microsoft.com/office/officeart/2005/8/layout/vList2"/>
    <dgm:cxn modelId="{5195E30D-222D-44DA-8A09-68C90C67DB8F}" srcId="{6B125501-5C6E-4476-8685-B11B1718B66B}" destId="{0F4EE2B0-B43D-4384-A488-6701342B4D09}" srcOrd="0" destOrd="0" parTransId="{FFE6A8CA-330B-48B1-ABAA-C6B39AB25031}" sibTransId="{AAC1F9A5-671C-4DBE-AC0F-4875D4068F61}"/>
    <dgm:cxn modelId="{711D41D2-41F7-4A8D-BCF1-4AE99F79D5A8}" type="presOf" srcId="{0CC7D7DD-BC85-4C00-81E6-2DC8EC3D0A97}" destId="{C3DF5773-E0E5-4402-94B7-5E8F7FDCDE54}" srcOrd="0" destOrd="0" presId="urn:microsoft.com/office/officeart/2005/8/layout/vList2"/>
    <dgm:cxn modelId="{6A89EF71-BE15-483F-BD86-71FDBF24BEDA}" srcId="{0F4EE2B0-B43D-4384-A488-6701342B4D09}" destId="{2123A750-DAB9-4F79-9CD3-DD646A7EBA58}" srcOrd="0" destOrd="0" parTransId="{6057DAF4-0AEA-4E92-B9AD-731A7BEA332A}" sibTransId="{18D42C14-969D-454B-BA0C-9C8223F835F7}"/>
    <dgm:cxn modelId="{C15D26F6-9B29-41C9-B547-27210449C6AE}" srcId="{6B125501-5C6E-4476-8685-B11B1718B66B}" destId="{D5AFEC66-3DA0-40E8-A57F-B08F2DB2803E}" srcOrd="1" destOrd="0" parTransId="{391D100D-031A-4A5A-BB44-7EAB16B7F9D0}" sibTransId="{185F2409-1339-4EEC-BA33-F5ABB66CC002}"/>
    <dgm:cxn modelId="{41F800CD-267B-4C81-B86C-F8073D6E1AB0}" type="presOf" srcId="{D7F62F07-2CBB-48A3-8CC8-15E750134F18}" destId="{BE445CE0-5C52-47FB-8A54-EDCB87D74E20}" srcOrd="0" destOrd="0" presId="urn:microsoft.com/office/officeart/2005/8/layout/vList2"/>
    <dgm:cxn modelId="{59E75FB7-C516-41F7-A28B-4BC20022A139}" srcId="{D7F62F07-2CBB-48A3-8CC8-15E750134F18}" destId="{0CC7D7DD-BC85-4C00-81E6-2DC8EC3D0A97}" srcOrd="0" destOrd="0" parTransId="{7A904BFA-9982-4983-B2E6-E9B7DAE776AC}" sibTransId="{2F3ED78E-C8A2-4158-A144-BD974449236E}"/>
    <dgm:cxn modelId="{32BF5F75-D975-4E94-8338-402192979B76}" type="presOf" srcId="{2123A750-DAB9-4F79-9CD3-DD646A7EBA58}" destId="{3A7E18E4-45AE-4E73-AF62-D296F1FB8892}" srcOrd="0" destOrd="0" presId="urn:microsoft.com/office/officeart/2005/8/layout/vList2"/>
    <dgm:cxn modelId="{4B0D913A-6B00-4FBA-8C6F-C095F6DE4152}" srcId="{0F4EE2B0-B43D-4384-A488-6701342B4D09}" destId="{5E1DFC98-0B5C-444E-AB85-41BB77AAD5F2}" srcOrd="1" destOrd="0" parTransId="{8F4C34FA-CE21-4DF0-AA3A-3CDBB0C351E7}" sibTransId="{13FBA474-6F6A-4393-ADC0-A3E7FA996F30}"/>
    <dgm:cxn modelId="{7FE4A6AD-D671-4D46-8FD8-68519A615ED3}" type="presOf" srcId="{6B125501-5C6E-4476-8685-B11B1718B66B}" destId="{5D850054-2D3D-4168-BB17-FD05D9014DDE}" srcOrd="0" destOrd="0" presId="urn:microsoft.com/office/officeart/2005/8/layout/vList2"/>
    <dgm:cxn modelId="{B0DA1F26-0380-4FFE-B8EB-CCF7C2F2FCC6}" type="presOf" srcId="{71BAC9A8-AF21-478A-94A8-75F4060B3AA8}" destId="{BB8E9588-5474-4C1F-A00A-D58FBD82D60F}" srcOrd="0" destOrd="0" presId="urn:microsoft.com/office/officeart/2005/8/layout/vList2"/>
    <dgm:cxn modelId="{90EDE84B-B8E2-46FA-96B7-1763E9510161}" type="presParOf" srcId="{5D850054-2D3D-4168-BB17-FD05D9014DDE}" destId="{F50DC669-1775-4AE3-8E5C-EA7C8EB29D21}" srcOrd="0" destOrd="0" presId="urn:microsoft.com/office/officeart/2005/8/layout/vList2"/>
    <dgm:cxn modelId="{330BB54D-790C-47F7-BFAB-6949A687A2F0}" type="presParOf" srcId="{5D850054-2D3D-4168-BB17-FD05D9014DDE}" destId="{3A7E18E4-45AE-4E73-AF62-D296F1FB8892}" srcOrd="1" destOrd="0" presId="urn:microsoft.com/office/officeart/2005/8/layout/vList2"/>
    <dgm:cxn modelId="{74E39996-96DA-467E-A40D-F5638EBB76B1}" type="presParOf" srcId="{5D850054-2D3D-4168-BB17-FD05D9014DDE}" destId="{9F63794E-D16F-4106-9B0F-5A7F1675633B}" srcOrd="2" destOrd="0" presId="urn:microsoft.com/office/officeart/2005/8/layout/vList2"/>
    <dgm:cxn modelId="{993E323C-17B6-49F3-B12A-EC567202BA59}" type="presParOf" srcId="{5D850054-2D3D-4168-BB17-FD05D9014DDE}" destId="{BB8E9588-5474-4C1F-A00A-D58FBD82D60F}" srcOrd="3" destOrd="0" presId="urn:microsoft.com/office/officeart/2005/8/layout/vList2"/>
    <dgm:cxn modelId="{E9CDCC75-5FDE-4BC4-88B5-6A80C5EFC4A3}" type="presParOf" srcId="{5D850054-2D3D-4168-BB17-FD05D9014DDE}" destId="{BE445CE0-5C52-47FB-8A54-EDCB87D74E20}" srcOrd="4" destOrd="0" presId="urn:microsoft.com/office/officeart/2005/8/layout/vList2"/>
    <dgm:cxn modelId="{EFEC5634-E8DB-46A4-BC86-C4E24AF5E4A1}" type="presParOf" srcId="{5D850054-2D3D-4168-BB17-FD05D9014DDE}" destId="{C3DF5773-E0E5-4402-94B7-5E8F7FDCDE54}"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9FC80EA-B5E4-4B3D-BF82-E8E964744CD2}" type="doc">
      <dgm:prSet loTypeId="urn:microsoft.com/office/officeart/2008/layout/VerticalCircleList" loCatId="list" qsTypeId="urn:microsoft.com/office/officeart/2005/8/quickstyle/simple1" qsCatId="simple" csTypeId="urn:microsoft.com/office/officeart/2005/8/colors/accent1_2" csCatId="accent1"/>
      <dgm:spPr/>
      <dgm:t>
        <a:bodyPr/>
        <a:lstStyle/>
        <a:p>
          <a:endParaRPr lang="en-US"/>
        </a:p>
      </dgm:t>
    </dgm:pt>
    <dgm:pt modelId="{B69AF0F5-750F-453B-9E8F-B9D1E596351E}">
      <dgm:prSet custT="1"/>
      <dgm:spPr/>
      <dgm:t>
        <a:bodyPr/>
        <a:lstStyle/>
        <a:p>
          <a:pPr rtl="0"/>
          <a:r>
            <a:rPr lang="en-US" sz="4800" dirty="0" smtClean="0"/>
            <a:t>Environmental Benefits</a:t>
          </a:r>
          <a:endParaRPr lang="en-US" sz="4800" dirty="0"/>
        </a:p>
      </dgm:t>
    </dgm:pt>
    <dgm:pt modelId="{A2522CA3-6457-4343-BE86-994F0B3E07F4}" type="parTrans" cxnId="{4477EFBC-63FB-4C79-AD4D-D17F4766A44B}">
      <dgm:prSet/>
      <dgm:spPr/>
      <dgm:t>
        <a:bodyPr/>
        <a:lstStyle/>
        <a:p>
          <a:endParaRPr lang="en-US"/>
        </a:p>
      </dgm:t>
    </dgm:pt>
    <dgm:pt modelId="{F91E9D72-D714-4356-A4F3-A2BDF0A55535}" type="sibTrans" cxnId="{4477EFBC-63FB-4C79-AD4D-D17F4766A44B}">
      <dgm:prSet/>
      <dgm:spPr/>
      <dgm:t>
        <a:bodyPr/>
        <a:lstStyle/>
        <a:p>
          <a:endParaRPr lang="en-US"/>
        </a:p>
      </dgm:t>
    </dgm:pt>
    <dgm:pt modelId="{64DA24F2-9614-45A8-B021-771F757C7ABB}">
      <dgm:prSet custT="1"/>
      <dgm:spPr/>
      <dgm:t>
        <a:bodyPr/>
        <a:lstStyle/>
        <a:p>
          <a:pPr rtl="0"/>
          <a:r>
            <a:rPr lang="en-US" sz="4800" dirty="0" smtClean="0"/>
            <a:t>Economic Benefits</a:t>
          </a:r>
          <a:endParaRPr lang="en-US" sz="4800" dirty="0"/>
        </a:p>
      </dgm:t>
    </dgm:pt>
    <dgm:pt modelId="{8FF4689B-624B-4FCE-9BF7-0D6C518FC825}" type="parTrans" cxnId="{E0E5AB97-8C17-4247-BA69-3C132CD41711}">
      <dgm:prSet/>
      <dgm:spPr/>
      <dgm:t>
        <a:bodyPr/>
        <a:lstStyle/>
        <a:p>
          <a:endParaRPr lang="en-US"/>
        </a:p>
      </dgm:t>
    </dgm:pt>
    <dgm:pt modelId="{2DD75BDE-4BFA-4CC0-A70B-7E15EB26DA37}" type="sibTrans" cxnId="{E0E5AB97-8C17-4247-BA69-3C132CD41711}">
      <dgm:prSet/>
      <dgm:spPr/>
      <dgm:t>
        <a:bodyPr/>
        <a:lstStyle/>
        <a:p>
          <a:endParaRPr lang="en-US"/>
        </a:p>
      </dgm:t>
    </dgm:pt>
    <dgm:pt modelId="{6418222C-0E42-4B03-AA40-3BC955C8D4E6}">
      <dgm:prSet custT="1"/>
      <dgm:spPr/>
      <dgm:t>
        <a:bodyPr/>
        <a:lstStyle/>
        <a:p>
          <a:pPr rtl="0"/>
          <a:r>
            <a:rPr lang="en-US" sz="4800" dirty="0" smtClean="0"/>
            <a:t>Health &amp; Safety Benefits</a:t>
          </a:r>
          <a:endParaRPr lang="en-US" sz="4800" dirty="0"/>
        </a:p>
      </dgm:t>
    </dgm:pt>
    <dgm:pt modelId="{F64113FE-61C5-4AE6-9462-F69244B7F842}" type="parTrans" cxnId="{35DB839E-6693-4A42-A510-1E6E2ADD555C}">
      <dgm:prSet/>
      <dgm:spPr/>
      <dgm:t>
        <a:bodyPr/>
        <a:lstStyle/>
        <a:p>
          <a:endParaRPr lang="en-US"/>
        </a:p>
      </dgm:t>
    </dgm:pt>
    <dgm:pt modelId="{24695FB4-8512-41B4-8B70-204C4E092D2F}" type="sibTrans" cxnId="{35DB839E-6693-4A42-A510-1E6E2ADD555C}">
      <dgm:prSet/>
      <dgm:spPr/>
      <dgm:t>
        <a:bodyPr/>
        <a:lstStyle/>
        <a:p>
          <a:endParaRPr lang="en-US"/>
        </a:p>
      </dgm:t>
    </dgm:pt>
    <dgm:pt modelId="{E1FE158F-AF32-4812-85CB-EB1B04F33D27}" type="pres">
      <dgm:prSet presAssocID="{39FC80EA-B5E4-4B3D-BF82-E8E964744CD2}" presName="Name0" presStyleCnt="0">
        <dgm:presLayoutVars>
          <dgm:dir/>
        </dgm:presLayoutVars>
      </dgm:prSet>
      <dgm:spPr/>
      <dgm:t>
        <a:bodyPr/>
        <a:lstStyle/>
        <a:p>
          <a:endParaRPr lang="en-US"/>
        </a:p>
      </dgm:t>
    </dgm:pt>
    <dgm:pt modelId="{43FA7B90-8300-4C9C-973B-012CC7A43C77}" type="pres">
      <dgm:prSet presAssocID="{B69AF0F5-750F-453B-9E8F-B9D1E596351E}" presName="noChildren" presStyleCnt="0"/>
      <dgm:spPr/>
      <dgm:t>
        <a:bodyPr/>
        <a:lstStyle/>
        <a:p>
          <a:endParaRPr lang="en-US"/>
        </a:p>
      </dgm:t>
    </dgm:pt>
    <dgm:pt modelId="{4C0C4424-B985-49FD-9207-4D175CD7BD1C}" type="pres">
      <dgm:prSet presAssocID="{B69AF0F5-750F-453B-9E8F-B9D1E596351E}" presName="gap" presStyleCnt="0"/>
      <dgm:spPr/>
      <dgm:t>
        <a:bodyPr/>
        <a:lstStyle/>
        <a:p>
          <a:endParaRPr lang="en-US"/>
        </a:p>
      </dgm:t>
    </dgm:pt>
    <dgm:pt modelId="{07A1E269-6AD9-40A1-8187-7932744CEDE5}" type="pres">
      <dgm:prSet presAssocID="{B69AF0F5-750F-453B-9E8F-B9D1E596351E}" presName="medCircle2" presStyleLbl="vennNode1" presStyleIdx="0" presStyleCnt="3"/>
      <dgm:spPr>
        <a:solidFill>
          <a:srgbClr val="CBECDE">
            <a:alpha val="50000"/>
          </a:srgbClr>
        </a:solidFill>
      </dgm:spPr>
      <dgm:t>
        <a:bodyPr/>
        <a:lstStyle/>
        <a:p>
          <a:endParaRPr lang="en-US"/>
        </a:p>
      </dgm:t>
    </dgm:pt>
    <dgm:pt modelId="{AB7891B3-BF09-47ED-84BC-1522984D15B4}" type="pres">
      <dgm:prSet presAssocID="{B69AF0F5-750F-453B-9E8F-B9D1E596351E}" presName="txLvlOnly1" presStyleLbl="revTx" presStyleIdx="0" presStyleCnt="3"/>
      <dgm:spPr/>
      <dgm:t>
        <a:bodyPr/>
        <a:lstStyle/>
        <a:p>
          <a:endParaRPr lang="en-US"/>
        </a:p>
      </dgm:t>
    </dgm:pt>
    <dgm:pt modelId="{B2B7C3F4-37A3-47C0-B4D1-0008872DF141}" type="pres">
      <dgm:prSet presAssocID="{64DA24F2-9614-45A8-B021-771F757C7ABB}" presName="noChildren" presStyleCnt="0"/>
      <dgm:spPr/>
      <dgm:t>
        <a:bodyPr/>
        <a:lstStyle/>
        <a:p>
          <a:endParaRPr lang="en-US"/>
        </a:p>
      </dgm:t>
    </dgm:pt>
    <dgm:pt modelId="{919A7BBC-0C70-4895-B733-CAD1B2B21720}" type="pres">
      <dgm:prSet presAssocID="{64DA24F2-9614-45A8-B021-771F757C7ABB}" presName="gap" presStyleCnt="0"/>
      <dgm:spPr/>
      <dgm:t>
        <a:bodyPr/>
        <a:lstStyle/>
        <a:p>
          <a:endParaRPr lang="en-US"/>
        </a:p>
      </dgm:t>
    </dgm:pt>
    <dgm:pt modelId="{95E32D5F-C519-4000-BB3C-95F153F09B8A}" type="pres">
      <dgm:prSet presAssocID="{64DA24F2-9614-45A8-B021-771F757C7ABB}" presName="medCircle2" presStyleLbl="vennNode1" presStyleIdx="1" presStyleCnt="3"/>
      <dgm:spPr>
        <a:solidFill>
          <a:srgbClr val="CBECDE">
            <a:alpha val="50000"/>
          </a:srgbClr>
        </a:solidFill>
      </dgm:spPr>
      <dgm:t>
        <a:bodyPr/>
        <a:lstStyle/>
        <a:p>
          <a:endParaRPr lang="en-US"/>
        </a:p>
      </dgm:t>
    </dgm:pt>
    <dgm:pt modelId="{39913E8D-FB74-4A39-B198-56F1186BD30F}" type="pres">
      <dgm:prSet presAssocID="{64DA24F2-9614-45A8-B021-771F757C7ABB}" presName="txLvlOnly1" presStyleLbl="revTx" presStyleIdx="1" presStyleCnt="3"/>
      <dgm:spPr/>
      <dgm:t>
        <a:bodyPr/>
        <a:lstStyle/>
        <a:p>
          <a:endParaRPr lang="en-US"/>
        </a:p>
      </dgm:t>
    </dgm:pt>
    <dgm:pt modelId="{BEA95503-C772-46F4-A274-90B35F257EA5}" type="pres">
      <dgm:prSet presAssocID="{6418222C-0E42-4B03-AA40-3BC955C8D4E6}" presName="noChildren" presStyleCnt="0"/>
      <dgm:spPr/>
      <dgm:t>
        <a:bodyPr/>
        <a:lstStyle/>
        <a:p>
          <a:endParaRPr lang="en-US"/>
        </a:p>
      </dgm:t>
    </dgm:pt>
    <dgm:pt modelId="{7C214D95-0AB5-48B1-B953-222A900C7C31}" type="pres">
      <dgm:prSet presAssocID="{6418222C-0E42-4B03-AA40-3BC955C8D4E6}" presName="gap" presStyleCnt="0"/>
      <dgm:spPr/>
      <dgm:t>
        <a:bodyPr/>
        <a:lstStyle/>
        <a:p>
          <a:endParaRPr lang="en-US"/>
        </a:p>
      </dgm:t>
    </dgm:pt>
    <dgm:pt modelId="{10A5422B-E76C-40D5-9ED6-03E4BD18BA07}" type="pres">
      <dgm:prSet presAssocID="{6418222C-0E42-4B03-AA40-3BC955C8D4E6}" presName="medCircle2" presStyleLbl="vennNode1" presStyleIdx="2" presStyleCnt="3"/>
      <dgm:spPr>
        <a:solidFill>
          <a:srgbClr val="CBECDE">
            <a:alpha val="50000"/>
          </a:srgbClr>
        </a:solidFill>
      </dgm:spPr>
      <dgm:t>
        <a:bodyPr/>
        <a:lstStyle/>
        <a:p>
          <a:endParaRPr lang="en-US"/>
        </a:p>
      </dgm:t>
    </dgm:pt>
    <dgm:pt modelId="{7E657A5F-6A5E-47BC-8F5E-2D4B7753B597}" type="pres">
      <dgm:prSet presAssocID="{6418222C-0E42-4B03-AA40-3BC955C8D4E6}" presName="txLvlOnly1" presStyleLbl="revTx" presStyleIdx="2" presStyleCnt="3"/>
      <dgm:spPr/>
      <dgm:t>
        <a:bodyPr/>
        <a:lstStyle/>
        <a:p>
          <a:endParaRPr lang="en-US"/>
        </a:p>
      </dgm:t>
    </dgm:pt>
  </dgm:ptLst>
  <dgm:cxnLst>
    <dgm:cxn modelId="{35DB839E-6693-4A42-A510-1E6E2ADD555C}" srcId="{39FC80EA-B5E4-4B3D-BF82-E8E964744CD2}" destId="{6418222C-0E42-4B03-AA40-3BC955C8D4E6}" srcOrd="2" destOrd="0" parTransId="{F64113FE-61C5-4AE6-9462-F69244B7F842}" sibTransId="{24695FB4-8512-41B4-8B70-204C4E092D2F}"/>
    <dgm:cxn modelId="{B391A50D-4129-49EF-8A59-2DABAAED7D68}" type="presOf" srcId="{64DA24F2-9614-45A8-B021-771F757C7ABB}" destId="{39913E8D-FB74-4A39-B198-56F1186BD30F}" srcOrd="0" destOrd="0" presId="urn:microsoft.com/office/officeart/2008/layout/VerticalCircleList"/>
    <dgm:cxn modelId="{517EB509-A23E-4FFF-877E-728636523FA5}" type="presOf" srcId="{B69AF0F5-750F-453B-9E8F-B9D1E596351E}" destId="{AB7891B3-BF09-47ED-84BC-1522984D15B4}" srcOrd="0" destOrd="0" presId="urn:microsoft.com/office/officeart/2008/layout/VerticalCircleList"/>
    <dgm:cxn modelId="{E0E5AB97-8C17-4247-BA69-3C132CD41711}" srcId="{39FC80EA-B5E4-4B3D-BF82-E8E964744CD2}" destId="{64DA24F2-9614-45A8-B021-771F757C7ABB}" srcOrd="1" destOrd="0" parTransId="{8FF4689B-624B-4FCE-9BF7-0D6C518FC825}" sibTransId="{2DD75BDE-4BFA-4CC0-A70B-7E15EB26DA37}"/>
    <dgm:cxn modelId="{D7789877-C6E1-47A3-A311-5A30A52CA130}" type="presOf" srcId="{39FC80EA-B5E4-4B3D-BF82-E8E964744CD2}" destId="{E1FE158F-AF32-4812-85CB-EB1B04F33D27}" srcOrd="0" destOrd="0" presId="urn:microsoft.com/office/officeart/2008/layout/VerticalCircleList"/>
    <dgm:cxn modelId="{4477EFBC-63FB-4C79-AD4D-D17F4766A44B}" srcId="{39FC80EA-B5E4-4B3D-BF82-E8E964744CD2}" destId="{B69AF0F5-750F-453B-9E8F-B9D1E596351E}" srcOrd="0" destOrd="0" parTransId="{A2522CA3-6457-4343-BE86-994F0B3E07F4}" sibTransId="{F91E9D72-D714-4356-A4F3-A2BDF0A55535}"/>
    <dgm:cxn modelId="{0057214D-2EE2-4429-9005-4DFE220CEFC6}" type="presOf" srcId="{6418222C-0E42-4B03-AA40-3BC955C8D4E6}" destId="{7E657A5F-6A5E-47BC-8F5E-2D4B7753B597}" srcOrd="0" destOrd="0" presId="urn:microsoft.com/office/officeart/2008/layout/VerticalCircleList"/>
    <dgm:cxn modelId="{3B106B4B-BB0B-4AC0-AA10-8C830A1C57F9}" type="presParOf" srcId="{E1FE158F-AF32-4812-85CB-EB1B04F33D27}" destId="{43FA7B90-8300-4C9C-973B-012CC7A43C77}" srcOrd="0" destOrd="0" presId="urn:microsoft.com/office/officeart/2008/layout/VerticalCircleList"/>
    <dgm:cxn modelId="{B851E502-66C0-4456-91D9-B106BDF41D71}" type="presParOf" srcId="{43FA7B90-8300-4C9C-973B-012CC7A43C77}" destId="{4C0C4424-B985-49FD-9207-4D175CD7BD1C}" srcOrd="0" destOrd="0" presId="urn:microsoft.com/office/officeart/2008/layout/VerticalCircleList"/>
    <dgm:cxn modelId="{67494148-4AA1-432E-A2FD-C362FC9280F2}" type="presParOf" srcId="{43FA7B90-8300-4C9C-973B-012CC7A43C77}" destId="{07A1E269-6AD9-40A1-8187-7932744CEDE5}" srcOrd="1" destOrd="0" presId="urn:microsoft.com/office/officeart/2008/layout/VerticalCircleList"/>
    <dgm:cxn modelId="{AA73407B-D7BA-4CC0-A9DF-A17C30C556F3}" type="presParOf" srcId="{43FA7B90-8300-4C9C-973B-012CC7A43C77}" destId="{AB7891B3-BF09-47ED-84BC-1522984D15B4}" srcOrd="2" destOrd="0" presId="urn:microsoft.com/office/officeart/2008/layout/VerticalCircleList"/>
    <dgm:cxn modelId="{615D4955-65AA-4029-996F-A9D96005B0DD}" type="presParOf" srcId="{E1FE158F-AF32-4812-85CB-EB1B04F33D27}" destId="{B2B7C3F4-37A3-47C0-B4D1-0008872DF141}" srcOrd="1" destOrd="0" presId="urn:microsoft.com/office/officeart/2008/layout/VerticalCircleList"/>
    <dgm:cxn modelId="{8DE987BE-4BAA-445F-8524-14780B2E3F42}" type="presParOf" srcId="{B2B7C3F4-37A3-47C0-B4D1-0008872DF141}" destId="{919A7BBC-0C70-4895-B733-CAD1B2B21720}" srcOrd="0" destOrd="0" presId="urn:microsoft.com/office/officeart/2008/layout/VerticalCircleList"/>
    <dgm:cxn modelId="{091EA1A3-1CC3-42F3-A8FC-EBD493CC9359}" type="presParOf" srcId="{B2B7C3F4-37A3-47C0-B4D1-0008872DF141}" destId="{95E32D5F-C519-4000-BB3C-95F153F09B8A}" srcOrd="1" destOrd="0" presId="urn:microsoft.com/office/officeart/2008/layout/VerticalCircleList"/>
    <dgm:cxn modelId="{6C10F357-C2E8-4A6A-B3AB-4DF08350562C}" type="presParOf" srcId="{B2B7C3F4-37A3-47C0-B4D1-0008872DF141}" destId="{39913E8D-FB74-4A39-B198-56F1186BD30F}" srcOrd="2" destOrd="0" presId="urn:microsoft.com/office/officeart/2008/layout/VerticalCircleList"/>
    <dgm:cxn modelId="{9D572924-D1F6-49BD-91C9-20708099CDF3}" type="presParOf" srcId="{E1FE158F-AF32-4812-85CB-EB1B04F33D27}" destId="{BEA95503-C772-46F4-A274-90B35F257EA5}" srcOrd="2" destOrd="0" presId="urn:microsoft.com/office/officeart/2008/layout/VerticalCircleList"/>
    <dgm:cxn modelId="{1A895F89-FF41-4063-A417-B8CB834EB210}" type="presParOf" srcId="{BEA95503-C772-46F4-A274-90B35F257EA5}" destId="{7C214D95-0AB5-48B1-B953-222A900C7C31}" srcOrd="0" destOrd="0" presId="urn:microsoft.com/office/officeart/2008/layout/VerticalCircleList"/>
    <dgm:cxn modelId="{50EDF1C4-8183-471A-88E1-42B2B5BA2DA8}" type="presParOf" srcId="{BEA95503-C772-46F4-A274-90B35F257EA5}" destId="{10A5422B-E76C-40D5-9ED6-03E4BD18BA07}" srcOrd="1" destOrd="0" presId="urn:microsoft.com/office/officeart/2008/layout/VerticalCircleList"/>
    <dgm:cxn modelId="{B680BCD2-1AA5-4B9F-AFCE-A2188C8779A6}" type="presParOf" srcId="{BEA95503-C772-46F4-A274-90B35F257EA5}" destId="{7E657A5F-6A5E-47BC-8F5E-2D4B7753B597}" srcOrd="2" destOrd="0" presId="urn:microsoft.com/office/officeart/2008/layout/Vertical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012B559-0706-4B39-BFD0-779F916CFCD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lstStyle/>
        <a:p>
          <a:pPr rtl="0"/>
          <a:r>
            <a:rPr lang="en-US" dirty="0" smtClean="0"/>
            <a:t>Energy Savings</a:t>
          </a:r>
          <a:endParaRPr lang="en-US"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55D9F81B-19FE-4F54-8E7B-65902177572E}">
      <dgm:prSet/>
      <dgm:spPr/>
      <dgm:t>
        <a:bodyPr/>
        <a:lstStyle/>
        <a:p>
          <a:pPr rtl="0"/>
          <a:r>
            <a:rPr lang="en-US" dirty="0" smtClean="0"/>
            <a:t>Avoided Emissions</a:t>
          </a:r>
          <a:endParaRPr lang="en-US" dirty="0"/>
        </a:p>
      </dgm:t>
    </dgm:pt>
    <dgm:pt modelId="{1213DE4E-C154-451E-AD01-33042B2B1B9D}" type="parTrans" cxnId="{CE8E46A6-9F1C-48DF-98CD-DCE0E8F8E4F7}">
      <dgm:prSet/>
      <dgm:spPr/>
      <dgm:t>
        <a:bodyPr/>
        <a:lstStyle/>
        <a:p>
          <a:endParaRPr lang="en-US"/>
        </a:p>
      </dgm:t>
    </dgm:pt>
    <dgm:pt modelId="{901EB1A5-D67E-42FA-BFC0-73D16A4D3EE2}" type="sibTrans" cxnId="{CE8E46A6-9F1C-48DF-98CD-DCE0E8F8E4F7}">
      <dgm:prSet/>
      <dgm:spPr/>
      <dgm:t>
        <a:bodyPr/>
        <a:lstStyle/>
        <a:p>
          <a:endParaRPr lang="en-US"/>
        </a:p>
      </dgm:t>
    </dgm:pt>
    <dgm:pt modelId="{1128E3AC-8291-4C96-9F57-FD2EE35B493E}">
      <dgm:prSet/>
      <dgm:spPr/>
      <dgm:t>
        <a:bodyPr/>
        <a:lstStyle/>
        <a:p>
          <a:pPr rtl="0"/>
          <a:r>
            <a:rPr lang="en-US" dirty="0" smtClean="0"/>
            <a:t>Value Avoided Emissions</a:t>
          </a:r>
          <a:endParaRPr lang="en-US" dirty="0"/>
        </a:p>
      </dgm:t>
    </dgm:pt>
    <dgm:pt modelId="{2CD79B50-7443-45E4-865F-3708840313EA}" type="parTrans" cxnId="{41AB740B-F3DF-4739-BB1C-486EB3E351B9}">
      <dgm:prSet/>
      <dgm:spPr/>
      <dgm:t>
        <a:bodyPr/>
        <a:lstStyle/>
        <a:p>
          <a:endParaRPr lang="en-US"/>
        </a:p>
      </dgm:t>
    </dgm:pt>
    <dgm:pt modelId="{2A13C299-ECE4-4A3E-958E-89800FC408E8}" type="sibTrans" cxnId="{41AB740B-F3DF-4739-BB1C-486EB3E351B9}">
      <dgm:prSet/>
      <dgm:spPr/>
      <dgm:t>
        <a:bodyPr/>
        <a:lstStyle/>
        <a:p>
          <a:endParaRPr lang="en-US"/>
        </a:p>
      </dgm:t>
    </dgm:pt>
    <dgm:pt modelId="{C50DA54B-4FAA-4DEB-A847-D96C8BFA4008}">
      <dgm:prSet/>
      <dgm:spPr/>
      <dgm:t>
        <a:bodyPr/>
        <a:lstStyle/>
        <a:p>
          <a:pPr rtl="0"/>
          <a:r>
            <a:rPr lang="en-US" dirty="0" smtClean="0"/>
            <a:t>Reduction in Natural Gas Usage</a:t>
          </a:r>
          <a:endParaRPr lang="en-US" dirty="0"/>
        </a:p>
      </dgm:t>
    </dgm:pt>
    <dgm:pt modelId="{E294ECE3-1E3F-4480-A316-3DA69AFC9D6C}" type="parTrans" cxnId="{6AC61563-2A23-4888-BFC6-8C48CDAAA99B}">
      <dgm:prSet/>
      <dgm:spPr/>
      <dgm:t>
        <a:bodyPr/>
        <a:lstStyle/>
        <a:p>
          <a:endParaRPr lang="en-US"/>
        </a:p>
      </dgm:t>
    </dgm:pt>
    <dgm:pt modelId="{919B2854-1A0B-4384-86ED-298AE32D0427}" type="sibTrans" cxnId="{6AC61563-2A23-4888-BFC6-8C48CDAAA99B}">
      <dgm:prSet/>
      <dgm:spPr/>
      <dgm:t>
        <a:bodyPr/>
        <a:lstStyle/>
        <a:p>
          <a:endParaRPr lang="en-US"/>
        </a:p>
      </dgm:t>
    </dgm:pt>
    <dgm:pt modelId="{98B90628-054C-4449-9E31-FD39AE059005}">
      <dgm:prSet/>
      <dgm:spPr/>
      <dgm:t>
        <a:bodyPr/>
        <a:lstStyle/>
        <a:p>
          <a:pPr rtl="0"/>
          <a:r>
            <a:rPr lang="en-US" dirty="0" smtClean="0"/>
            <a:t>Tons of CO2, SO2, </a:t>
          </a:r>
          <a:r>
            <a:rPr lang="en-US" dirty="0" err="1" smtClean="0"/>
            <a:t>Nox</a:t>
          </a:r>
          <a:r>
            <a:rPr lang="en-US" dirty="0" smtClean="0"/>
            <a:t>, PM 2.5, and VOC </a:t>
          </a:r>
          <a:endParaRPr lang="en-US" dirty="0"/>
        </a:p>
      </dgm:t>
    </dgm:pt>
    <dgm:pt modelId="{F9283F4A-26FA-4D76-8F72-483A62DED3B6}" type="parTrans" cxnId="{E324BFA8-CA5A-4BC1-BDA8-839BD08EE299}">
      <dgm:prSet/>
      <dgm:spPr/>
      <dgm:t>
        <a:bodyPr/>
        <a:lstStyle/>
        <a:p>
          <a:endParaRPr lang="en-US"/>
        </a:p>
      </dgm:t>
    </dgm:pt>
    <dgm:pt modelId="{06009FF2-CD81-4B35-A174-74EFE8C53D87}" type="sibTrans" cxnId="{E324BFA8-CA5A-4BC1-BDA8-839BD08EE299}">
      <dgm:prSet/>
      <dgm:spPr/>
      <dgm:t>
        <a:bodyPr/>
        <a:lstStyle/>
        <a:p>
          <a:endParaRPr lang="en-US"/>
        </a:p>
      </dgm:t>
    </dgm:pt>
    <dgm:pt modelId="{71EA500C-956A-40D5-9408-7A52985C2F17}">
      <dgm:prSet/>
      <dgm:spPr/>
      <dgm:t>
        <a:bodyPr/>
        <a:lstStyle/>
        <a:p>
          <a:pPr rtl="0"/>
          <a:r>
            <a:rPr lang="en-US" dirty="0" smtClean="0"/>
            <a:t>$ value using APEEP Model</a:t>
          </a:r>
          <a:endParaRPr lang="en-US" dirty="0"/>
        </a:p>
      </dgm:t>
    </dgm:pt>
    <dgm:pt modelId="{CB047A6E-655B-408B-8CA7-9497DAB05330}" type="parTrans" cxnId="{2FCBACDF-810A-4EED-821B-957470F42867}">
      <dgm:prSet/>
      <dgm:spPr/>
      <dgm:t>
        <a:bodyPr/>
        <a:lstStyle/>
        <a:p>
          <a:endParaRPr lang="en-US"/>
        </a:p>
      </dgm:t>
    </dgm:pt>
    <dgm:pt modelId="{3231DDD8-1C4B-49B6-B340-D888ED5524FE}" type="sibTrans" cxnId="{2FCBACDF-810A-4EED-821B-957470F42867}">
      <dgm:prSet/>
      <dgm:spPr/>
      <dgm:t>
        <a:bodyPr/>
        <a:lstStyle/>
        <a:p>
          <a:endParaRPr lang="en-US"/>
        </a:p>
      </dgm:t>
    </dgm:pt>
    <dgm:pt modelId="{4DE20F17-069C-4238-B271-02A3036604F6}" type="pres">
      <dgm:prSet presAssocID="{0012B559-0706-4B39-BFD0-779F916CFCD8}" presName="diagram" presStyleCnt="0">
        <dgm:presLayoutVars>
          <dgm:chPref val="1"/>
          <dgm:dir/>
          <dgm:animOne val="branch"/>
          <dgm:animLvl val="lvl"/>
          <dgm:resizeHandles/>
        </dgm:presLayoutVars>
      </dgm:prSet>
      <dgm:spPr/>
      <dgm:t>
        <a:bodyPr/>
        <a:lstStyle/>
        <a:p>
          <a:endParaRPr lang="en-US"/>
        </a:p>
      </dgm:t>
    </dgm:pt>
    <dgm:pt modelId="{90BFB44A-0F2A-4139-B10C-DD4F25059E2F}" type="pres">
      <dgm:prSet presAssocID="{741F1B36-644B-47C9-B322-5BECA15F242D}" presName="root" presStyleCnt="0"/>
      <dgm:spPr/>
    </dgm:pt>
    <dgm:pt modelId="{2390CBAE-6E93-4054-A9BA-2ACC3E4D3F95}" type="pres">
      <dgm:prSet presAssocID="{741F1B36-644B-47C9-B322-5BECA15F242D}" presName="rootComposite" presStyleCnt="0"/>
      <dgm:spPr/>
    </dgm:pt>
    <dgm:pt modelId="{4789301D-F500-4D91-B122-B825B824447F}" type="pres">
      <dgm:prSet presAssocID="{741F1B36-644B-47C9-B322-5BECA15F242D}" presName="rootText" presStyleLbl="node1" presStyleIdx="0" presStyleCnt="3"/>
      <dgm:spPr/>
      <dgm:t>
        <a:bodyPr/>
        <a:lstStyle/>
        <a:p>
          <a:endParaRPr lang="en-US"/>
        </a:p>
      </dgm:t>
    </dgm:pt>
    <dgm:pt modelId="{8CE01EF2-9822-4E1F-BE8B-90346A1D5A1B}" type="pres">
      <dgm:prSet presAssocID="{741F1B36-644B-47C9-B322-5BECA15F242D}" presName="rootConnector" presStyleLbl="node1" presStyleIdx="0" presStyleCnt="3"/>
      <dgm:spPr/>
      <dgm:t>
        <a:bodyPr/>
        <a:lstStyle/>
        <a:p>
          <a:endParaRPr lang="en-US"/>
        </a:p>
      </dgm:t>
    </dgm:pt>
    <dgm:pt modelId="{08B875AC-4381-4455-B923-BF629EBBE986}" type="pres">
      <dgm:prSet presAssocID="{741F1B36-644B-47C9-B322-5BECA15F242D}" presName="childShape" presStyleCnt="0"/>
      <dgm:spPr/>
    </dgm:pt>
    <dgm:pt modelId="{E240FEF7-4A3A-4D09-8955-E8F1D557BA87}" type="pres">
      <dgm:prSet presAssocID="{E294ECE3-1E3F-4480-A316-3DA69AFC9D6C}" presName="Name13" presStyleLbl="parChTrans1D2" presStyleIdx="0" presStyleCnt="3"/>
      <dgm:spPr/>
      <dgm:t>
        <a:bodyPr/>
        <a:lstStyle/>
        <a:p>
          <a:endParaRPr lang="en-US"/>
        </a:p>
      </dgm:t>
    </dgm:pt>
    <dgm:pt modelId="{545539C5-7C40-48BB-8D83-E31E23F58B18}" type="pres">
      <dgm:prSet presAssocID="{C50DA54B-4FAA-4DEB-A847-D96C8BFA4008}" presName="childText" presStyleLbl="bgAcc1" presStyleIdx="0" presStyleCnt="3">
        <dgm:presLayoutVars>
          <dgm:bulletEnabled val="1"/>
        </dgm:presLayoutVars>
      </dgm:prSet>
      <dgm:spPr/>
      <dgm:t>
        <a:bodyPr/>
        <a:lstStyle/>
        <a:p>
          <a:endParaRPr lang="en-US"/>
        </a:p>
      </dgm:t>
    </dgm:pt>
    <dgm:pt modelId="{F38E939A-8F22-48CA-986B-BE1D18343889}" type="pres">
      <dgm:prSet presAssocID="{55D9F81B-19FE-4F54-8E7B-65902177572E}" presName="root" presStyleCnt="0"/>
      <dgm:spPr/>
    </dgm:pt>
    <dgm:pt modelId="{D8680031-026A-4FE8-BECF-0258B3D4122E}" type="pres">
      <dgm:prSet presAssocID="{55D9F81B-19FE-4F54-8E7B-65902177572E}" presName="rootComposite" presStyleCnt="0"/>
      <dgm:spPr/>
    </dgm:pt>
    <dgm:pt modelId="{07C408D3-C189-43E3-8DBA-FA5504E05798}" type="pres">
      <dgm:prSet presAssocID="{55D9F81B-19FE-4F54-8E7B-65902177572E}" presName="rootText" presStyleLbl="node1" presStyleIdx="1" presStyleCnt="3"/>
      <dgm:spPr/>
      <dgm:t>
        <a:bodyPr/>
        <a:lstStyle/>
        <a:p>
          <a:endParaRPr lang="en-US"/>
        </a:p>
      </dgm:t>
    </dgm:pt>
    <dgm:pt modelId="{116083E5-28BF-4A13-972A-0C795E18B42A}" type="pres">
      <dgm:prSet presAssocID="{55D9F81B-19FE-4F54-8E7B-65902177572E}" presName="rootConnector" presStyleLbl="node1" presStyleIdx="1" presStyleCnt="3"/>
      <dgm:spPr/>
      <dgm:t>
        <a:bodyPr/>
        <a:lstStyle/>
        <a:p>
          <a:endParaRPr lang="en-US"/>
        </a:p>
      </dgm:t>
    </dgm:pt>
    <dgm:pt modelId="{F88C26FB-9305-4410-B019-2C5CE30D65BC}" type="pres">
      <dgm:prSet presAssocID="{55D9F81B-19FE-4F54-8E7B-65902177572E}" presName="childShape" presStyleCnt="0"/>
      <dgm:spPr/>
    </dgm:pt>
    <dgm:pt modelId="{A5A2D227-F142-4659-80A4-5DB49309B3CA}" type="pres">
      <dgm:prSet presAssocID="{F9283F4A-26FA-4D76-8F72-483A62DED3B6}" presName="Name13" presStyleLbl="parChTrans1D2" presStyleIdx="1" presStyleCnt="3"/>
      <dgm:spPr/>
      <dgm:t>
        <a:bodyPr/>
        <a:lstStyle/>
        <a:p>
          <a:endParaRPr lang="en-US"/>
        </a:p>
      </dgm:t>
    </dgm:pt>
    <dgm:pt modelId="{E1AAA7E4-A2E3-4BFB-AC6E-949656730D38}" type="pres">
      <dgm:prSet presAssocID="{98B90628-054C-4449-9E31-FD39AE059005}" presName="childText" presStyleLbl="bgAcc1" presStyleIdx="1" presStyleCnt="3">
        <dgm:presLayoutVars>
          <dgm:bulletEnabled val="1"/>
        </dgm:presLayoutVars>
      </dgm:prSet>
      <dgm:spPr/>
      <dgm:t>
        <a:bodyPr/>
        <a:lstStyle/>
        <a:p>
          <a:endParaRPr lang="en-US"/>
        </a:p>
      </dgm:t>
    </dgm:pt>
    <dgm:pt modelId="{5927479A-7A8B-4E1B-9755-96EBAB7FF7A7}" type="pres">
      <dgm:prSet presAssocID="{1128E3AC-8291-4C96-9F57-FD2EE35B493E}" presName="root" presStyleCnt="0"/>
      <dgm:spPr/>
    </dgm:pt>
    <dgm:pt modelId="{5B3618E8-0C58-4060-809F-42598DC22763}" type="pres">
      <dgm:prSet presAssocID="{1128E3AC-8291-4C96-9F57-FD2EE35B493E}" presName="rootComposite" presStyleCnt="0"/>
      <dgm:spPr/>
    </dgm:pt>
    <dgm:pt modelId="{9CFFDA8B-AF3D-4350-A806-3018EE50EBC2}" type="pres">
      <dgm:prSet presAssocID="{1128E3AC-8291-4C96-9F57-FD2EE35B493E}" presName="rootText" presStyleLbl="node1" presStyleIdx="2" presStyleCnt="3"/>
      <dgm:spPr/>
      <dgm:t>
        <a:bodyPr/>
        <a:lstStyle/>
        <a:p>
          <a:endParaRPr lang="en-US"/>
        </a:p>
      </dgm:t>
    </dgm:pt>
    <dgm:pt modelId="{DA7721A1-A666-4511-BC62-6808C1ED6A99}" type="pres">
      <dgm:prSet presAssocID="{1128E3AC-8291-4C96-9F57-FD2EE35B493E}" presName="rootConnector" presStyleLbl="node1" presStyleIdx="2" presStyleCnt="3"/>
      <dgm:spPr/>
      <dgm:t>
        <a:bodyPr/>
        <a:lstStyle/>
        <a:p>
          <a:endParaRPr lang="en-US"/>
        </a:p>
      </dgm:t>
    </dgm:pt>
    <dgm:pt modelId="{4BD2FD6F-B0AA-48D4-B991-220A603C9FC7}" type="pres">
      <dgm:prSet presAssocID="{1128E3AC-8291-4C96-9F57-FD2EE35B493E}" presName="childShape" presStyleCnt="0"/>
      <dgm:spPr/>
    </dgm:pt>
    <dgm:pt modelId="{AA989AB9-AD5A-49BC-A2F3-B6AAC1B02DC0}" type="pres">
      <dgm:prSet presAssocID="{CB047A6E-655B-408B-8CA7-9497DAB05330}" presName="Name13" presStyleLbl="parChTrans1D2" presStyleIdx="2" presStyleCnt="3"/>
      <dgm:spPr/>
      <dgm:t>
        <a:bodyPr/>
        <a:lstStyle/>
        <a:p>
          <a:endParaRPr lang="en-US"/>
        </a:p>
      </dgm:t>
    </dgm:pt>
    <dgm:pt modelId="{4F029C53-043E-44F9-98F5-FEA1A241B5E7}" type="pres">
      <dgm:prSet presAssocID="{71EA500C-956A-40D5-9408-7A52985C2F17}" presName="childText" presStyleLbl="bgAcc1" presStyleIdx="2" presStyleCnt="3">
        <dgm:presLayoutVars>
          <dgm:bulletEnabled val="1"/>
        </dgm:presLayoutVars>
      </dgm:prSet>
      <dgm:spPr/>
      <dgm:t>
        <a:bodyPr/>
        <a:lstStyle/>
        <a:p>
          <a:endParaRPr lang="en-US"/>
        </a:p>
      </dgm:t>
    </dgm:pt>
  </dgm:ptLst>
  <dgm:cxnLst>
    <dgm:cxn modelId="{8D94EB67-50CA-4AEA-91D0-1ABA8906E7A0}" type="presOf" srcId="{1128E3AC-8291-4C96-9F57-FD2EE35B493E}" destId="{DA7721A1-A666-4511-BC62-6808C1ED6A99}" srcOrd="1" destOrd="0" presId="urn:microsoft.com/office/officeart/2005/8/layout/hierarchy3"/>
    <dgm:cxn modelId="{6AC61563-2A23-4888-BFC6-8C48CDAAA99B}" srcId="{741F1B36-644B-47C9-B322-5BECA15F242D}" destId="{C50DA54B-4FAA-4DEB-A847-D96C8BFA4008}" srcOrd="0" destOrd="0" parTransId="{E294ECE3-1E3F-4480-A316-3DA69AFC9D6C}" sibTransId="{919B2854-1A0B-4384-86ED-298AE32D0427}"/>
    <dgm:cxn modelId="{CE8E46A6-9F1C-48DF-98CD-DCE0E8F8E4F7}" srcId="{0012B559-0706-4B39-BFD0-779F916CFCD8}" destId="{55D9F81B-19FE-4F54-8E7B-65902177572E}" srcOrd="1" destOrd="0" parTransId="{1213DE4E-C154-451E-AD01-33042B2B1B9D}" sibTransId="{901EB1A5-D67E-42FA-BFC0-73D16A4D3EE2}"/>
    <dgm:cxn modelId="{E324BFA8-CA5A-4BC1-BDA8-839BD08EE299}" srcId="{55D9F81B-19FE-4F54-8E7B-65902177572E}" destId="{98B90628-054C-4449-9E31-FD39AE059005}" srcOrd="0" destOrd="0" parTransId="{F9283F4A-26FA-4D76-8F72-483A62DED3B6}" sibTransId="{06009FF2-CD81-4B35-A174-74EFE8C53D87}"/>
    <dgm:cxn modelId="{B2ED597B-2030-446E-AF4B-C0149478AD78}" type="presOf" srcId="{98B90628-054C-4449-9E31-FD39AE059005}" destId="{E1AAA7E4-A2E3-4BFB-AC6E-949656730D38}" srcOrd="0" destOrd="0" presId="urn:microsoft.com/office/officeart/2005/8/layout/hierarchy3"/>
    <dgm:cxn modelId="{7F094A9F-A98E-4BC9-A3CE-5BAD0D37FB3F}" type="presOf" srcId="{F9283F4A-26FA-4D76-8F72-483A62DED3B6}" destId="{A5A2D227-F142-4659-80A4-5DB49309B3CA}" srcOrd="0" destOrd="0" presId="urn:microsoft.com/office/officeart/2005/8/layout/hierarchy3"/>
    <dgm:cxn modelId="{069CB5AB-9727-45E7-92F3-5D57CC79C3C2}" type="presOf" srcId="{71EA500C-956A-40D5-9408-7A52985C2F17}" destId="{4F029C53-043E-44F9-98F5-FEA1A241B5E7}" srcOrd="0" destOrd="0" presId="urn:microsoft.com/office/officeart/2005/8/layout/hierarchy3"/>
    <dgm:cxn modelId="{2FCBACDF-810A-4EED-821B-957470F42867}" srcId="{1128E3AC-8291-4C96-9F57-FD2EE35B493E}" destId="{71EA500C-956A-40D5-9408-7A52985C2F17}" srcOrd="0" destOrd="0" parTransId="{CB047A6E-655B-408B-8CA7-9497DAB05330}" sibTransId="{3231DDD8-1C4B-49B6-B340-D888ED5524FE}"/>
    <dgm:cxn modelId="{2BCC8FCB-BDAA-48FF-B699-67F7BCCB0AED}" type="presOf" srcId="{0012B559-0706-4B39-BFD0-779F916CFCD8}" destId="{4DE20F17-069C-4238-B271-02A3036604F6}" srcOrd="0" destOrd="0" presId="urn:microsoft.com/office/officeart/2005/8/layout/hierarchy3"/>
    <dgm:cxn modelId="{AE13B9AC-B9F9-4A3F-8BFE-3D49F1ACB5E4}" type="presOf" srcId="{C50DA54B-4FAA-4DEB-A847-D96C8BFA4008}" destId="{545539C5-7C40-48BB-8D83-E31E23F58B18}" srcOrd="0" destOrd="0" presId="urn:microsoft.com/office/officeart/2005/8/layout/hierarchy3"/>
    <dgm:cxn modelId="{E9290B9E-4958-4CCF-BD74-56719FE83A45}" type="presOf" srcId="{1128E3AC-8291-4C96-9F57-FD2EE35B493E}" destId="{9CFFDA8B-AF3D-4350-A806-3018EE50EBC2}" srcOrd="0" destOrd="0" presId="urn:microsoft.com/office/officeart/2005/8/layout/hierarchy3"/>
    <dgm:cxn modelId="{F4F52CE0-EDCB-42FB-A864-C13271FA7B74}" type="presOf" srcId="{741F1B36-644B-47C9-B322-5BECA15F242D}" destId="{8CE01EF2-9822-4E1F-BE8B-90346A1D5A1B}" srcOrd="1" destOrd="0" presId="urn:microsoft.com/office/officeart/2005/8/layout/hierarchy3"/>
    <dgm:cxn modelId="{5CF0129F-D726-4829-80F1-2D224640702D}" type="presOf" srcId="{CB047A6E-655B-408B-8CA7-9497DAB05330}" destId="{AA989AB9-AD5A-49BC-A2F3-B6AAC1B02DC0}" srcOrd="0" destOrd="0" presId="urn:microsoft.com/office/officeart/2005/8/layout/hierarchy3"/>
    <dgm:cxn modelId="{C42CDC7A-9584-41F0-A5A7-4EAB395CD538}" type="presOf" srcId="{741F1B36-644B-47C9-B322-5BECA15F242D}" destId="{4789301D-F500-4D91-B122-B825B824447F}" srcOrd="0" destOrd="0" presId="urn:microsoft.com/office/officeart/2005/8/layout/hierarchy3"/>
    <dgm:cxn modelId="{E3A00C01-0320-4EFD-AC30-734CFD14D72F}" type="presOf" srcId="{55D9F81B-19FE-4F54-8E7B-65902177572E}" destId="{07C408D3-C189-43E3-8DBA-FA5504E05798}" srcOrd="0" destOrd="0" presId="urn:microsoft.com/office/officeart/2005/8/layout/hierarchy3"/>
    <dgm:cxn modelId="{DAFE280D-6D12-4FE9-B173-D546EA11467A}" srcId="{0012B559-0706-4B39-BFD0-779F916CFCD8}" destId="{741F1B36-644B-47C9-B322-5BECA15F242D}" srcOrd="0" destOrd="0" parTransId="{2F96C6B6-F834-4719-85AF-4E5C1C94F732}" sibTransId="{0673013B-E694-4DDD-B404-0AF9464EBC6E}"/>
    <dgm:cxn modelId="{3102E8D0-75D9-4283-820B-4E7DBA4FBD0D}" type="presOf" srcId="{55D9F81B-19FE-4F54-8E7B-65902177572E}" destId="{116083E5-28BF-4A13-972A-0C795E18B42A}" srcOrd="1" destOrd="0" presId="urn:microsoft.com/office/officeart/2005/8/layout/hierarchy3"/>
    <dgm:cxn modelId="{41AB740B-F3DF-4739-BB1C-486EB3E351B9}" srcId="{0012B559-0706-4B39-BFD0-779F916CFCD8}" destId="{1128E3AC-8291-4C96-9F57-FD2EE35B493E}" srcOrd="2" destOrd="0" parTransId="{2CD79B50-7443-45E4-865F-3708840313EA}" sibTransId="{2A13C299-ECE4-4A3E-958E-89800FC408E8}"/>
    <dgm:cxn modelId="{6C65D51D-A41C-43FF-8D7E-2ED16117AD5E}" type="presOf" srcId="{E294ECE3-1E3F-4480-A316-3DA69AFC9D6C}" destId="{E240FEF7-4A3A-4D09-8955-E8F1D557BA87}" srcOrd="0" destOrd="0" presId="urn:microsoft.com/office/officeart/2005/8/layout/hierarchy3"/>
    <dgm:cxn modelId="{08F44AF4-45E6-417F-AE32-284512431EF8}" type="presParOf" srcId="{4DE20F17-069C-4238-B271-02A3036604F6}" destId="{90BFB44A-0F2A-4139-B10C-DD4F25059E2F}" srcOrd="0" destOrd="0" presId="urn:microsoft.com/office/officeart/2005/8/layout/hierarchy3"/>
    <dgm:cxn modelId="{68C6051E-1108-4B2C-9DBB-1DF2A039D4D8}" type="presParOf" srcId="{90BFB44A-0F2A-4139-B10C-DD4F25059E2F}" destId="{2390CBAE-6E93-4054-A9BA-2ACC3E4D3F95}" srcOrd="0" destOrd="0" presId="urn:microsoft.com/office/officeart/2005/8/layout/hierarchy3"/>
    <dgm:cxn modelId="{A3D7EA6B-4A6C-425F-A049-5B8318302C42}" type="presParOf" srcId="{2390CBAE-6E93-4054-A9BA-2ACC3E4D3F95}" destId="{4789301D-F500-4D91-B122-B825B824447F}" srcOrd="0" destOrd="0" presId="urn:microsoft.com/office/officeart/2005/8/layout/hierarchy3"/>
    <dgm:cxn modelId="{4D11547F-64F5-450E-ADEF-5F334B39E116}" type="presParOf" srcId="{2390CBAE-6E93-4054-A9BA-2ACC3E4D3F95}" destId="{8CE01EF2-9822-4E1F-BE8B-90346A1D5A1B}" srcOrd="1" destOrd="0" presId="urn:microsoft.com/office/officeart/2005/8/layout/hierarchy3"/>
    <dgm:cxn modelId="{0516DBDE-279A-450E-B6D1-E8B3871DF2C5}" type="presParOf" srcId="{90BFB44A-0F2A-4139-B10C-DD4F25059E2F}" destId="{08B875AC-4381-4455-B923-BF629EBBE986}" srcOrd="1" destOrd="0" presId="urn:microsoft.com/office/officeart/2005/8/layout/hierarchy3"/>
    <dgm:cxn modelId="{57630A6D-539E-411F-A613-3F2E74A6DBFF}" type="presParOf" srcId="{08B875AC-4381-4455-B923-BF629EBBE986}" destId="{E240FEF7-4A3A-4D09-8955-E8F1D557BA87}" srcOrd="0" destOrd="0" presId="urn:microsoft.com/office/officeart/2005/8/layout/hierarchy3"/>
    <dgm:cxn modelId="{5E030D4F-9B95-457C-8BF8-239BAD0B3E6A}" type="presParOf" srcId="{08B875AC-4381-4455-B923-BF629EBBE986}" destId="{545539C5-7C40-48BB-8D83-E31E23F58B18}" srcOrd="1" destOrd="0" presId="urn:microsoft.com/office/officeart/2005/8/layout/hierarchy3"/>
    <dgm:cxn modelId="{789BD1F7-78EB-4591-8ADE-EBC7C04A0012}" type="presParOf" srcId="{4DE20F17-069C-4238-B271-02A3036604F6}" destId="{F38E939A-8F22-48CA-986B-BE1D18343889}" srcOrd="1" destOrd="0" presId="urn:microsoft.com/office/officeart/2005/8/layout/hierarchy3"/>
    <dgm:cxn modelId="{52B5EF31-C530-432D-8DF9-0F80B9C6A6F5}" type="presParOf" srcId="{F38E939A-8F22-48CA-986B-BE1D18343889}" destId="{D8680031-026A-4FE8-BECF-0258B3D4122E}" srcOrd="0" destOrd="0" presId="urn:microsoft.com/office/officeart/2005/8/layout/hierarchy3"/>
    <dgm:cxn modelId="{65D95F84-AAAA-499E-A1A8-5890B3BD0A1E}" type="presParOf" srcId="{D8680031-026A-4FE8-BECF-0258B3D4122E}" destId="{07C408D3-C189-43E3-8DBA-FA5504E05798}" srcOrd="0" destOrd="0" presId="urn:microsoft.com/office/officeart/2005/8/layout/hierarchy3"/>
    <dgm:cxn modelId="{CE2AE01B-8746-45C4-A040-051917C88BA6}" type="presParOf" srcId="{D8680031-026A-4FE8-BECF-0258B3D4122E}" destId="{116083E5-28BF-4A13-972A-0C795E18B42A}" srcOrd="1" destOrd="0" presId="urn:microsoft.com/office/officeart/2005/8/layout/hierarchy3"/>
    <dgm:cxn modelId="{3E7304E6-D643-4127-9FF8-A9582D85D227}" type="presParOf" srcId="{F38E939A-8F22-48CA-986B-BE1D18343889}" destId="{F88C26FB-9305-4410-B019-2C5CE30D65BC}" srcOrd="1" destOrd="0" presId="urn:microsoft.com/office/officeart/2005/8/layout/hierarchy3"/>
    <dgm:cxn modelId="{D7FEC2A0-54F5-4EB2-BC71-754AF9471B37}" type="presParOf" srcId="{F88C26FB-9305-4410-B019-2C5CE30D65BC}" destId="{A5A2D227-F142-4659-80A4-5DB49309B3CA}" srcOrd="0" destOrd="0" presId="urn:microsoft.com/office/officeart/2005/8/layout/hierarchy3"/>
    <dgm:cxn modelId="{BBC1B24F-7DAD-4809-9F5E-0F3BBD86DA85}" type="presParOf" srcId="{F88C26FB-9305-4410-B019-2C5CE30D65BC}" destId="{E1AAA7E4-A2E3-4BFB-AC6E-949656730D38}" srcOrd="1" destOrd="0" presId="urn:microsoft.com/office/officeart/2005/8/layout/hierarchy3"/>
    <dgm:cxn modelId="{434FD595-27F2-42BC-B289-0600AB2E69CB}" type="presParOf" srcId="{4DE20F17-069C-4238-B271-02A3036604F6}" destId="{5927479A-7A8B-4E1B-9755-96EBAB7FF7A7}" srcOrd="2" destOrd="0" presId="urn:microsoft.com/office/officeart/2005/8/layout/hierarchy3"/>
    <dgm:cxn modelId="{BDFC58E1-C214-4EA4-9FE8-F528F685DD02}" type="presParOf" srcId="{5927479A-7A8B-4E1B-9755-96EBAB7FF7A7}" destId="{5B3618E8-0C58-4060-809F-42598DC22763}" srcOrd="0" destOrd="0" presId="urn:microsoft.com/office/officeart/2005/8/layout/hierarchy3"/>
    <dgm:cxn modelId="{58CA4111-B9DD-4E7C-8F20-AF120B36AEDC}" type="presParOf" srcId="{5B3618E8-0C58-4060-809F-42598DC22763}" destId="{9CFFDA8B-AF3D-4350-A806-3018EE50EBC2}" srcOrd="0" destOrd="0" presId="urn:microsoft.com/office/officeart/2005/8/layout/hierarchy3"/>
    <dgm:cxn modelId="{55B161F1-D50F-44BA-AEC3-E38A27975FB4}" type="presParOf" srcId="{5B3618E8-0C58-4060-809F-42598DC22763}" destId="{DA7721A1-A666-4511-BC62-6808C1ED6A99}" srcOrd="1" destOrd="0" presId="urn:microsoft.com/office/officeart/2005/8/layout/hierarchy3"/>
    <dgm:cxn modelId="{3ECAD098-1B95-42D3-B193-4CDDCBDBD797}" type="presParOf" srcId="{5927479A-7A8B-4E1B-9755-96EBAB7FF7A7}" destId="{4BD2FD6F-B0AA-48D4-B991-220A603C9FC7}" srcOrd="1" destOrd="0" presId="urn:microsoft.com/office/officeart/2005/8/layout/hierarchy3"/>
    <dgm:cxn modelId="{AB3CF093-155B-459F-9853-4E8C69AB3A26}" type="presParOf" srcId="{4BD2FD6F-B0AA-48D4-B991-220A603C9FC7}" destId="{AA989AB9-AD5A-49BC-A2F3-B6AAC1B02DC0}" srcOrd="0" destOrd="0" presId="urn:microsoft.com/office/officeart/2005/8/layout/hierarchy3"/>
    <dgm:cxn modelId="{716AAC07-A6E9-402A-BD43-118BFA033DDE}" type="presParOf" srcId="{4BD2FD6F-B0AA-48D4-B991-220A603C9FC7}" destId="{4F029C53-043E-44F9-98F5-FEA1A241B5E7}"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42E879A-7214-4E90-90C4-153C9431A36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B0D45C5B-E9CB-4834-9C7B-D3B9CA0EF02A}">
      <dgm:prSet phldrT="[Text]"/>
      <dgm:spPr/>
      <dgm:t>
        <a:bodyPr/>
        <a:lstStyle/>
        <a:p>
          <a:r>
            <a:rPr lang="en-US" dirty="0" smtClean="0"/>
            <a:t>SAVEGREEN spending replaces retail spending</a:t>
          </a:r>
          <a:endParaRPr lang="en-US" dirty="0"/>
        </a:p>
      </dgm:t>
    </dgm:pt>
    <dgm:pt modelId="{9CD7B8E6-7257-44E0-BCD6-9C28189F5278}" type="parTrans" cxnId="{741DC2CD-9A84-4425-B2B8-839B89E7888C}">
      <dgm:prSet/>
      <dgm:spPr/>
      <dgm:t>
        <a:bodyPr/>
        <a:lstStyle/>
        <a:p>
          <a:endParaRPr lang="en-US"/>
        </a:p>
      </dgm:t>
    </dgm:pt>
    <dgm:pt modelId="{95313B3F-1A9A-432D-AF41-48B986D91ABA}" type="sibTrans" cxnId="{741DC2CD-9A84-4425-B2B8-839B89E7888C}">
      <dgm:prSet/>
      <dgm:spPr/>
      <dgm:t>
        <a:bodyPr/>
        <a:lstStyle/>
        <a:p>
          <a:endParaRPr lang="en-US"/>
        </a:p>
      </dgm:t>
    </dgm:pt>
    <dgm:pt modelId="{B97210A5-98D8-4BF2-A4B9-5E80BFE8D706}">
      <dgm:prSet phldrT="[Text]"/>
      <dgm:spPr/>
      <dgm:t>
        <a:bodyPr/>
        <a:lstStyle/>
        <a:p>
          <a:r>
            <a:rPr lang="en-US" dirty="0" smtClean="0"/>
            <a:t>Charge on energy bill would have been spent on retail goods</a:t>
          </a:r>
          <a:endParaRPr lang="en-US" dirty="0"/>
        </a:p>
      </dgm:t>
    </dgm:pt>
    <dgm:pt modelId="{A822A035-A044-4C74-B4F3-6D5DC47BA76F}" type="parTrans" cxnId="{48C20382-1EBE-4819-93A4-F00E7045BBDB}">
      <dgm:prSet/>
      <dgm:spPr/>
      <dgm:t>
        <a:bodyPr/>
        <a:lstStyle/>
        <a:p>
          <a:endParaRPr lang="en-US"/>
        </a:p>
      </dgm:t>
    </dgm:pt>
    <dgm:pt modelId="{A3214FA1-459B-4C10-97BD-B5BA1CC7B468}" type="sibTrans" cxnId="{48C20382-1EBE-4819-93A4-F00E7045BBDB}">
      <dgm:prSet/>
      <dgm:spPr/>
      <dgm:t>
        <a:bodyPr/>
        <a:lstStyle/>
        <a:p>
          <a:endParaRPr lang="en-US"/>
        </a:p>
      </dgm:t>
    </dgm:pt>
    <dgm:pt modelId="{DFA37FC4-8D32-4F8F-B259-9D06B216AD52}">
      <dgm:prSet phldrT="[Text]"/>
      <dgm:spPr/>
      <dgm:t>
        <a:bodyPr/>
        <a:lstStyle/>
        <a:p>
          <a:r>
            <a:rPr lang="en-US" dirty="0" smtClean="0"/>
            <a:t>Retail spending replaces natural gas spending</a:t>
          </a:r>
          <a:endParaRPr lang="en-US" dirty="0"/>
        </a:p>
      </dgm:t>
    </dgm:pt>
    <dgm:pt modelId="{26DFBB72-ACFA-4167-BBA0-87AB9ABA232E}" type="parTrans" cxnId="{ED5D2D89-2F99-49F3-8D37-5F566887199A}">
      <dgm:prSet/>
      <dgm:spPr/>
      <dgm:t>
        <a:bodyPr/>
        <a:lstStyle/>
        <a:p>
          <a:endParaRPr lang="en-US"/>
        </a:p>
      </dgm:t>
    </dgm:pt>
    <dgm:pt modelId="{1BF4BA3A-3446-48FA-BDC7-EBC8E992E7DE}" type="sibTrans" cxnId="{ED5D2D89-2F99-49F3-8D37-5F566887199A}">
      <dgm:prSet/>
      <dgm:spPr/>
      <dgm:t>
        <a:bodyPr/>
        <a:lstStyle/>
        <a:p>
          <a:endParaRPr lang="en-US"/>
        </a:p>
      </dgm:t>
    </dgm:pt>
    <dgm:pt modelId="{BA87EC83-51AC-4A2F-832F-D52BC896127B}">
      <dgm:prSet phldrT="[Text]"/>
      <dgm:spPr/>
      <dgm:t>
        <a:bodyPr/>
        <a:lstStyle/>
        <a:p>
          <a:r>
            <a:rPr lang="en-US" dirty="0" smtClean="0"/>
            <a:t>Energy savings from program spent on retail goods</a:t>
          </a:r>
          <a:endParaRPr lang="en-US" dirty="0"/>
        </a:p>
      </dgm:t>
    </dgm:pt>
    <dgm:pt modelId="{877948E0-1416-4763-9513-7BD1E822B5E0}" type="parTrans" cxnId="{70FAEC40-BD98-4E37-9DB7-22335FC1C960}">
      <dgm:prSet/>
      <dgm:spPr/>
      <dgm:t>
        <a:bodyPr/>
        <a:lstStyle/>
        <a:p>
          <a:endParaRPr lang="en-US"/>
        </a:p>
      </dgm:t>
    </dgm:pt>
    <dgm:pt modelId="{1E5541E6-4A3C-436A-9AC7-BDB538708523}" type="sibTrans" cxnId="{70FAEC40-BD98-4E37-9DB7-22335FC1C960}">
      <dgm:prSet/>
      <dgm:spPr/>
      <dgm:t>
        <a:bodyPr/>
        <a:lstStyle/>
        <a:p>
          <a:endParaRPr lang="en-US"/>
        </a:p>
      </dgm:t>
    </dgm:pt>
    <dgm:pt modelId="{CB548037-29E6-44F6-877C-AE93664CE897}">
      <dgm:prSet phldrT="[Text]"/>
      <dgm:spPr/>
      <dgm:t>
        <a:bodyPr/>
        <a:lstStyle/>
        <a:p>
          <a:r>
            <a:rPr lang="en-US" dirty="0" smtClean="0"/>
            <a:t>Increase in economic activity because replacement spending has</a:t>
          </a:r>
          <a:endParaRPr lang="en-US" dirty="0"/>
        </a:p>
      </dgm:t>
    </dgm:pt>
    <dgm:pt modelId="{3E2DCBD7-AF54-48F0-9471-CCF1CAFDF563}" type="parTrans" cxnId="{332EF7E6-9B9F-48F9-980B-9ACF01B1422F}">
      <dgm:prSet/>
      <dgm:spPr/>
      <dgm:t>
        <a:bodyPr/>
        <a:lstStyle/>
        <a:p>
          <a:endParaRPr lang="en-US"/>
        </a:p>
      </dgm:t>
    </dgm:pt>
    <dgm:pt modelId="{C3124370-B8DA-46AA-A72B-F16A06D40C7B}" type="sibTrans" cxnId="{332EF7E6-9B9F-48F9-980B-9ACF01B1422F}">
      <dgm:prSet/>
      <dgm:spPr/>
      <dgm:t>
        <a:bodyPr/>
        <a:lstStyle/>
        <a:p>
          <a:endParaRPr lang="en-US"/>
        </a:p>
      </dgm:t>
    </dgm:pt>
    <dgm:pt modelId="{853F6421-B1E2-438D-9BA6-1DA178932DB8}">
      <dgm:prSet phldrT="[Text]"/>
      <dgm:spPr/>
      <dgm:t>
        <a:bodyPr/>
        <a:lstStyle/>
        <a:p>
          <a:r>
            <a:rPr lang="en-US" dirty="0" smtClean="0"/>
            <a:t>Higher labor intensity</a:t>
          </a:r>
          <a:endParaRPr lang="en-US" dirty="0"/>
        </a:p>
      </dgm:t>
    </dgm:pt>
    <dgm:pt modelId="{A412B813-2FD4-4B6B-BD41-EBF3C11DB5E3}" type="parTrans" cxnId="{015E3214-7937-4B9B-A665-FD46A92A3E8B}">
      <dgm:prSet/>
      <dgm:spPr/>
      <dgm:t>
        <a:bodyPr/>
        <a:lstStyle/>
        <a:p>
          <a:endParaRPr lang="en-US"/>
        </a:p>
      </dgm:t>
    </dgm:pt>
    <dgm:pt modelId="{F4DBCEDB-1128-411D-8A26-185DB9CAF217}" type="sibTrans" cxnId="{015E3214-7937-4B9B-A665-FD46A92A3E8B}">
      <dgm:prSet/>
      <dgm:spPr/>
      <dgm:t>
        <a:bodyPr/>
        <a:lstStyle/>
        <a:p>
          <a:endParaRPr lang="en-US"/>
        </a:p>
      </dgm:t>
    </dgm:pt>
    <dgm:pt modelId="{6FDB22A7-E023-482F-81A9-E75A433B938E}">
      <dgm:prSet phldrT="[Text]"/>
      <dgm:spPr/>
      <dgm:t>
        <a:bodyPr/>
        <a:lstStyle/>
        <a:p>
          <a:r>
            <a:rPr lang="en-US" dirty="0" smtClean="0"/>
            <a:t>Greater percentage spent in NJ</a:t>
          </a:r>
          <a:endParaRPr lang="en-US" dirty="0"/>
        </a:p>
      </dgm:t>
    </dgm:pt>
    <dgm:pt modelId="{E85612FA-23CD-4E81-8D90-3471A019F917}" type="parTrans" cxnId="{47D08591-2E78-4369-9F72-C904071B594C}">
      <dgm:prSet/>
      <dgm:spPr/>
      <dgm:t>
        <a:bodyPr/>
        <a:lstStyle/>
        <a:p>
          <a:endParaRPr lang="en-US"/>
        </a:p>
      </dgm:t>
    </dgm:pt>
    <dgm:pt modelId="{FA8B6F45-245A-4E76-A5D4-0E4E7EB2663C}" type="sibTrans" cxnId="{47D08591-2E78-4369-9F72-C904071B594C}">
      <dgm:prSet/>
      <dgm:spPr/>
      <dgm:t>
        <a:bodyPr/>
        <a:lstStyle/>
        <a:p>
          <a:endParaRPr lang="en-US"/>
        </a:p>
      </dgm:t>
    </dgm:pt>
    <dgm:pt modelId="{DBEEDC5F-B3A5-4A21-8A04-4DDB3B8EC9CA}" type="pres">
      <dgm:prSet presAssocID="{E42E879A-7214-4E90-90C4-153C9431A36C}" presName="outerComposite" presStyleCnt="0">
        <dgm:presLayoutVars>
          <dgm:chMax val="5"/>
          <dgm:dir/>
          <dgm:resizeHandles val="exact"/>
        </dgm:presLayoutVars>
      </dgm:prSet>
      <dgm:spPr/>
      <dgm:t>
        <a:bodyPr/>
        <a:lstStyle/>
        <a:p>
          <a:endParaRPr lang="en-US"/>
        </a:p>
      </dgm:t>
    </dgm:pt>
    <dgm:pt modelId="{11A3FB3A-C245-400B-BAD5-69F99AB3F3CE}" type="pres">
      <dgm:prSet presAssocID="{E42E879A-7214-4E90-90C4-153C9431A36C}" presName="dummyMaxCanvas" presStyleCnt="0">
        <dgm:presLayoutVars/>
      </dgm:prSet>
      <dgm:spPr/>
    </dgm:pt>
    <dgm:pt modelId="{AED9BE8E-239F-486A-905D-70EF7BD1D2CA}" type="pres">
      <dgm:prSet presAssocID="{E42E879A-7214-4E90-90C4-153C9431A36C}" presName="ThreeNodes_1" presStyleLbl="node1" presStyleIdx="0" presStyleCnt="3">
        <dgm:presLayoutVars>
          <dgm:bulletEnabled val="1"/>
        </dgm:presLayoutVars>
      </dgm:prSet>
      <dgm:spPr/>
      <dgm:t>
        <a:bodyPr/>
        <a:lstStyle/>
        <a:p>
          <a:endParaRPr lang="en-US"/>
        </a:p>
      </dgm:t>
    </dgm:pt>
    <dgm:pt modelId="{6FE56A56-50A0-4B9F-A830-4511F689E4F5}" type="pres">
      <dgm:prSet presAssocID="{E42E879A-7214-4E90-90C4-153C9431A36C}" presName="ThreeNodes_2" presStyleLbl="node1" presStyleIdx="1" presStyleCnt="3">
        <dgm:presLayoutVars>
          <dgm:bulletEnabled val="1"/>
        </dgm:presLayoutVars>
      </dgm:prSet>
      <dgm:spPr/>
      <dgm:t>
        <a:bodyPr/>
        <a:lstStyle/>
        <a:p>
          <a:endParaRPr lang="en-US"/>
        </a:p>
      </dgm:t>
    </dgm:pt>
    <dgm:pt modelId="{888BF783-83DE-4F35-AFE8-71183A713B9F}" type="pres">
      <dgm:prSet presAssocID="{E42E879A-7214-4E90-90C4-153C9431A36C}" presName="ThreeNodes_3" presStyleLbl="node1" presStyleIdx="2" presStyleCnt="3">
        <dgm:presLayoutVars>
          <dgm:bulletEnabled val="1"/>
        </dgm:presLayoutVars>
      </dgm:prSet>
      <dgm:spPr/>
      <dgm:t>
        <a:bodyPr/>
        <a:lstStyle/>
        <a:p>
          <a:endParaRPr lang="en-US"/>
        </a:p>
      </dgm:t>
    </dgm:pt>
    <dgm:pt modelId="{FAC0F7E6-D30C-4CD2-AEDD-0039D9A99775}" type="pres">
      <dgm:prSet presAssocID="{E42E879A-7214-4E90-90C4-153C9431A36C}" presName="ThreeConn_1-2" presStyleLbl="fgAccFollowNode1" presStyleIdx="0" presStyleCnt="2">
        <dgm:presLayoutVars>
          <dgm:bulletEnabled val="1"/>
        </dgm:presLayoutVars>
      </dgm:prSet>
      <dgm:spPr/>
      <dgm:t>
        <a:bodyPr/>
        <a:lstStyle/>
        <a:p>
          <a:endParaRPr lang="en-US"/>
        </a:p>
      </dgm:t>
    </dgm:pt>
    <dgm:pt modelId="{94925CE9-0A45-4EEC-AD3E-1E847CCC10F1}" type="pres">
      <dgm:prSet presAssocID="{E42E879A-7214-4E90-90C4-153C9431A36C}" presName="ThreeConn_2-3" presStyleLbl="fgAccFollowNode1" presStyleIdx="1" presStyleCnt="2">
        <dgm:presLayoutVars>
          <dgm:bulletEnabled val="1"/>
        </dgm:presLayoutVars>
      </dgm:prSet>
      <dgm:spPr/>
      <dgm:t>
        <a:bodyPr/>
        <a:lstStyle/>
        <a:p>
          <a:endParaRPr lang="en-US"/>
        </a:p>
      </dgm:t>
    </dgm:pt>
    <dgm:pt modelId="{F552B945-3FAC-4DA3-A0D2-B48761FB535B}" type="pres">
      <dgm:prSet presAssocID="{E42E879A-7214-4E90-90C4-153C9431A36C}" presName="ThreeNodes_1_text" presStyleLbl="node1" presStyleIdx="2" presStyleCnt="3">
        <dgm:presLayoutVars>
          <dgm:bulletEnabled val="1"/>
        </dgm:presLayoutVars>
      </dgm:prSet>
      <dgm:spPr/>
      <dgm:t>
        <a:bodyPr/>
        <a:lstStyle/>
        <a:p>
          <a:endParaRPr lang="en-US"/>
        </a:p>
      </dgm:t>
    </dgm:pt>
    <dgm:pt modelId="{38AB27B2-E108-4B01-BC5D-FCBDF30AD366}" type="pres">
      <dgm:prSet presAssocID="{E42E879A-7214-4E90-90C4-153C9431A36C}" presName="ThreeNodes_2_text" presStyleLbl="node1" presStyleIdx="2" presStyleCnt="3">
        <dgm:presLayoutVars>
          <dgm:bulletEnabled val="1"/>
        </dgm:presLayoutVars>
      </dgm:prSet>
      <dgm:spPr/>
      <dgm:t>
        <a:bodyPr/>
        <a:lstStyle/>
        <a:p>
          <a:endParaRPr lang="en-US"/>
        </a:p>
      </dgm:t>
    </dgm:pt>
    <dgm:pt modelId="{7735C711-9EA4-4343-8002-41A6D05A0127}" type="pres">
      <dgm:prSet presAssocID="{E42E879A-7214-4E90-90C4-153C9431A36C}" presName="ThreeNodes_3_text" presStyleLbl="node1" presStyleIdx="2" presStyleCnt="3">
        <dgm:presLayoutVars>
          <dgm:bulletEnabled val="1"/>
        </dgm:presLayoutVars>
      </dgm:prSet>
      <dgm:spPr/>
      <dgm:t>
        <a:bodyPr/>
        <a:lstStyle/>
        <a:p>
          <a:endParaRPr lang="en-US"/>
        </a:p>
      </dgm:t>
    </dgm:pt>
  </dgm:ptLst>
  <dgm:cxnLst>
    <dgm:cxn modelId="{BE01DDC3-503C-4DA1-95BD-5DA180839329}" type="presOf" srcId="{6FDB22A7-E023-482F-81A9-E75A433B938E}" destId="{888BF783-83DE-4F35-AFE8-71183A713B9F}" srcOrd="0" destOrd="2" presId="urn:microsoft.com/office/officeart/2005/8/layout/vProcess5"/>
    <dgm:cxn modelId="{12D0D47E-B12D-4782-9F88-AEDBD11B4491}" type="presOf" srcId="{DFA37FC4-8D32-4F8F-B259-9D06B216AD52}" destId="{6FE56A56-50A0-4B9F-A830-4511F689E4F5}" srcOrd="0" destOrd="0" presId="urn:microsoft.com/office/officeart/2005/8/layout/vProcess5"/>
    <dgm:cxn modelId="{01F12395-B642-4BDC-B5AF-5CC9AE1E77D2}" type="presOf" srcId="{E42E879A-7214-4E90-90C4-153C9431A36C}" destId="{DBEEDC5F-B3A5-4A21-8A04-4DDB3B8EC9CA}" srcOrd="0" destOrd="0" presId="urn:microsoft.com/office/officeart/2005/8/layout/vProcess5"/>
    <dgm:cxn modelId="{28F1E09C-209C-4586-AFA2-B952FB38EB72}" type="presOf" srcId="{BA87EC83-51AC-4A2F-832F-D52BC896127B}" destId="{38AB27B2-E108-4B01-BC5D-FCBDF30AD366}" srcOrd="1" destOrd="1" presId="urn:microsoft.com/office/officeart/2005/8/layout/vProcess5"/>
    <dgm:cxn modelId="{6B0853E4-B019-4A13-87AE-A2F18AC06E83}" type="presOf" srcId="{B97210A5-98D8-4BF2-A4B9-5E80BFE8D706}" destId="{F552B945-3FAC-4DA3-A0D2-B48761FB535B}" srcOrd="1" destOrd="1" presId="urn:microsoft.com/office/officeart/2005/8/layout/vProcess5"/>
    <dgm:cxn modelId="{44D2ABBC-5939-4375-A3DB-195E95055DC4}" type="presOf" srcId="{CB548037-29E6-44F6-877C-AE93664CE897}" destId="{888BF783-83DE-4F35-AFE8-71183A713B9F}" srcOrd="0" destOrd="0" presId="urn:microsoft.com/office/officeart/2005/8/layout/vProcess5"/>
    <dgm:cxn modelId="{47D08591-2E78-4369-9F72-C904071B594C}" srcId="{CB548037-29E6-44F6-877C-AE93664CE897}" destId="{6FDB22A7-E023-482F-81A9-E75A433B938E}" srcOrd="1" destOrd="0" parTransId="{E85612FA-23CD-4E81-8D90-3471A019F917}" sibTransId="{FA8B6F45-245A-4E76-A5D4-0E4E7EB2663C}"/>
    <dgm:cxn modelId="{B9EBF10B-578E-45F8-AF4A-FC995CDCC4D5}" type="presOf" srcId="{CB548037-29E6-44F6-877C-AE93664CE897}" destId="{7735C711-9EA4-4343-8002-41A6D05A0127}" srcOrd="1" destOrd="0" presId="urn:microsoft.com/office/officeart/2005/8/layout/vProcess5"/>
    <dgm:cxn modelId="{48C20382-1EBE-4819-93A4-F00E7045BBDB}" srcId="{B0D45C5B-E9CB-4834-9C7B-D3B9CA0EF02A}" destId="{B97210A5-98D8-4BF2-A4B9-5E80BFE8D706}" srcOrd="0" destOrd="0" parTransId="{A822A035-A044-4C74-B4F3-6D5DC47BA76F}" sibTransId="{A3214FA1-459B-4C10-97BD-B5BA1CC7B468}"/>
    <dgm:cxn modelId="{A45FB51C-4ECF-4F50-BC98-CBBA9B6BFB9A}" type="presOf" srcId="{6FDB22A7-E023-482F-81A9-E75A433B938E}" destId="{7735C711-9EA4-4343-8002-41A6D05A0127}" srcOrd="1" destOrd="2" presId="urn:microsoft.com/office/officeart/2005/8/layout/vProcess5"/>
    <dgm:cxn modelId="{67105305-486B-4B68-AE1D-2954F3084482}" type="presOf" srcId="{853F6421-B1E2-438D-9BA6-1DA178932DB8}" destId="{888BF783-83DE-4F35-AFE8-71183A713B9F}" srcOrd="0" destOrd="1" presId="urn:microsoft.com/office/officeart/2005/8/layout/vProcess5"/>
    <dgm:cxn modelId="{864CA154-EB8A-41C8-B9DA-D508FF1D0F9B}" type="presOf" srcId="{B97210A5-98D8-4BF2-A4B9-5E80BFE8D706}" destId="{AED9BE8E-239F-486A-905D-70EF7BD1D2CA}" srcOrd="0" destOrd="1" presId="urn:microsoft.com/office/officeart/2005/8/layout/vProcess5"/>
    <dgm:cxn modelId="{64EA0CAD-C8DE-46EC-BA8E-F64060E93B93}" type="presOf" srcId="{853F6421-B1E2-438D-9BA6-1DA178932DB8}" destId="{7735C711-9EA4-4343-8002-41A6D05A0127}" srcOrd="1" destOrd="1" presId="urn:microsoft.com/office/officeart/2005/8/layout/vProcess5"/>
    <dgm:cxn modelId="{332EF7E6-9B9F-48F9-980B-9ACF01B1422F}" srcId="{E42E879A-7214-4E90-90C4-153C9431A36C}" destId="{CB548037-29E6-44F6-877C-AE93664CE897}" srcOrd="2" destOrd="0" parTransId="{3E2DCBD7-AF54-48F0-9471-CCF1CAFDF563}" sibTransId="{C3124370-B8DA-46AA-A72B-F16A06D40C7B}"/>
    <dgm:cxn modelId="{ED5D2D89-2F99-49F3-8D37-5F566887199A}" srcId="{E42E879A-7214-4E90-90C4-153C9431A36C}" destId="{DFA37FC4-8D32-4F8F-B259-9D06B216AD52}" srcOrd="1" destOrd="0" parTransId="{26DFBB72-ACFA-4167-BBA0-87AB9ABA232E}" sibTransId="{1BF4BA3A-3446-48FA-BDC7-EBC8E992E7DE}"/>
    <dgm:cxn modelId="{015E3214-7937-4B9B-A665-FD46A92A3E8B}" srcId="{CB548037-29E6-44F6-877C-AE93664CE897}" destId="{853F6421-B1E2-438D-9BA6-1DA178932DB8}" srcOrd="0" destOrd="0" parTransId="{A412B813-2FD4-4B6B-BD41-EBF3C11DB5E3}" sibTransId="{F4DBCEDB-1128-411D-8A26-185DB9CAF217}"/>
    <dgm:cxn modelId="{2E57A34C-4872-4615-B346-D09D6C632757}" type="presOf" srcId="{B0D45C5B-E9CB-4834-9C7B-D3B9CA0EF02A}" destId="{AED9BE8E-239F-486A-905D-70EF7BD1D2CA}" srcOrd="0" destOrd="0" presId="urn:microsoft.com/office/officeart/2005/8/layout/vProcess5"/>
    <dgm:cxn modelId="{D089BABA-BD05-4067-AECD-62F424610DDC}" type="presOf" srcId="{1BF4BA3A-3446-48FA-BDC7-EBC8E992E7DE}" destId="{94925CE9-0A45-4EEC-AD3E-1E847CCC10F1}" srcOrd="0" destOrd="0" presId="urn:microsoft.com/office/officeart/2005/8/layout/vProcess5"/>
    <dgm:cxn modelId="{6A2526F8-09CA-45DD-9ED6-C53771BCA9E5}" type="presOf" srcId="{B0D45C5B-E9CB-4834-9C7B-D3B9CA0EF02A}" destId="{F552B945-3FAC-4DA3-A0D2-B48761FB535B}" srcOrd="1" destOrd="0" presId="urn:microsoft.com/office/officeart/2005/8/layout/vProcess5"/>
    <dgm:cxn modelId="{5AFB0234-F985-4D62-BBD2-0EFF937CCE32}" type="presOf" srcId="{DFA37FC4-8D32-4F8F-B259-9D06B216AD52}" destId="{38AB27B2-E108-4B01-BC5D-FCBDF30AD366}" srcOrd="1" destOrd="0" presId="urn:microsoft.com/office/officeart/2005/8/layout/vProcess5"/>
    <dgm:cxn modelId="{741DC2CD-9A84-4425-B2B8-839B89E7888C}" srcId="{E42E879A-7214-4E90-90C4-153C9431A36C}" destId="{B0D45C5B-E9CB-4834-9C7B-D3B9CA0EF02A}" srcOrd="0" destOrd="0" parTransId="{9CD7B8E6-7257-44E0-BCD6-9C28189F5278}" sibTransId="{95313B3F-1A9A-432D-AF41-48B986D91ABA}"/>
    <dgm:cxn modelId="{8CC4D59D-8241-4649-A936-1E17CB64B7BC}" type="presOf" srcId="{95313B3F-1A9A-432D-AF41-48B986D91ABA}" destId="{FAC0F7E6-D30C-4CD2-AEDD-0039D9A99775}" srcOrd="0" destOrd="0" presId="urn:microsoft.com/office/officeart/2005/8/layout/vProcess5"/>
    <dgm:cxn modelId="{70FAEC40-BD98-4E37-9DB7-22335FC1C960}" srcId="{DFA37FC4-8D32-4F8F-B259-9D06B216AD52}" destId="{BA87EC83-51AC-4A2F-832F-D52BC896127B}" srcOrd="0" destOrd="0" parTransId="{877948E0-1416-4763-9513-7BD1E822B5E0}" sibTransId="{1E5541E6-4A3C-436A-9AC7-BDB538708523}"/>
    <dgm:cxn modelId="{39836BE7-6A44-4859-AC28-A7178B161335}" type="presOf" srcId="{BA87EC83-51AC-4A2F-832F-D52BC896127B}" destId="{6FE56A56-50A0-4B9F-A830-4511F689E4F5}" srcOrd="0" destOrd="1" presId="urn:microsoft.com/office/officeart/2005/8/layout/vProcess5"/>
    <dgm:cxn modelId="{78648676-B834-4571-B936-3DF6EA337D68}" type="presParOf" srcId="{DBEEDC5F-B3A5-4A21-8A04-4DDB3B8EC9CA}" destId="{11A3FB3A-C245-400B-BAD5-69F99AB3F3CE}" srcOrd="0" destOrd="0" presId="urn:microsoft.com/office/officeart/2005/8/layout/vProcess5"/>
    <dgm:cxn modelId="{E577D30F-45BF-4BFD-9272-DAA968E3EE6A}" type="presParOf" srcId="{DBEEDC5F-B3A5-4A21-8A04-4DDB3B8EC9CA}" destId="{AED9BE8E-239F-486A-905D-70EF7BD1D2CA}" srcOrd="1" destOrd="0" presId="urn:microsoft.com/office/officeart/2005/8/layout/vProcess5"/>
    <dgm:cxn modelId="{4B5712CE-1530-4CEF-83C8-A9FFE8852A77}" type="presParOf" srcId="{DBEEDC5F-B3A5-4A21-8A04-4DDB3B8EC9CA}" destId="{6FE56A56-50A0-4B9F-A830-4511F689E4F5}" srcOrd="2" destOrd="0" presId="urn:microsoft.com/office/officeart/2005/8/layout/vProcess5"/>
    <dgm:cxn modelId="{71753043-68D2-4611-92FB-FA89D38637A9}" type="presParOf" srcId="{DBEEDC5F-B3A5-4A21-8A04-4DDB3B8EC9CA}" destId="{888BF783-83DE-4F35-AFE8-71183A713B9F}" srcOrd="3" destOrd="0" presId="urn:microsoft.com/office/officeart/2005/8/layout/vProcess5"/>
    <dgm:cxn modelId="{4FF577F9-22A7-4B8C-B4D1-1805512F8596}" type="presParOf" srcId="{DBEEDC5F-B3A5-4A21-8A04-4DDB3B8EC9CA}" destId="{FAC0F7E6-D30C-4CD2-AEDD-0039D9A99775}" srcOrd="4" destOrd="0" presId="urn:microsoft.com/office/officeart/2005/8/layout/vProcess5"/>
    <dgm:cxn modelId="{88EE96AC-74C1-4B31-B2F9-BE0384406C2B}" type="presParOf" srcId="{DBEEDC5F-B3A5-4A21-8A04-4DDB3B8EC9CA}" destId="{94925CE9-0A45-4EEC-AD3E-1E847CCC10F1}" srcOrd="5" destOrd="0" presId="urn:microsoft.com/office/officeart/2005/8/layout/vProcess5"/>
    <dgm:cxn modelId="{0D460290-59F4-40C7-ADE6-3FE3CE6E9C27}" type="presParOf" srcId="{DBEEDC5F-B3A5-4A21-8A04-4DDB3B8EC9CA}" destId="{F552B945-3FAC-4DA3-A0D2-B48761FB535B}" srcOrd="6" destOrd="0" presId="urn:microsoft.com/office/officeart/2005/8/layout/vProcess5"/>
    <dgm:cxn modelId="{ECC0D8A4-9AE9-4108-828E-0DBC890FCD77}" type="presParOf" srcId="{DBEEDC5F-B3A5-4A21-8A04-4DDB3B8EC9CA}" destId="{38AB27B2-E108-4B01-BC5D-FCBDF30AD366}" srcOrd="7" destOrd="0" presId="urn:microsoft.com/office/officeart/2005/8/layout/vProcess5"/>
    <dgm:cxn modelId="{593F1732-4FC2-48B3-924D-630B922D8075}" type="presParOf" srcId="{DBEEDC5F-B3A5-4A21-8A04-4DDB3B8EC9CA}" destId="{7735C711-9EA4-4343-8002-41A6D05A0127}"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089F409-1D18-4681-BEED-912F29C105C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68E6AFB-9DAE-462F-B98D-69786329EBA8}">
      <dgm:prSet/>
      <dgm:spPr/>
      <dgm:t>
        <a:bodyPr/>
        <a:lstStyle/>
        <a:p>
          <a:pPr rtl="0"/>
          <a:r>
            <a:rPr lang="en-US" smtClean="0"/>
            <a:t>NJNG Administrative Spending</a:t>
          </a:r>
          <a:endParaRPr lang="en-US"/>
        </a:p>
      </dgm:t>
    </dgm:pt>
    <dgm:pt modelId="{57AA0429-C401-4BAE-B4EE-2F5F28FAB187}" type="parTrans" cxnId="{C1CB07FB-828F-4BA7-B5DF-08EF3D4E8310}">
      <dgm:prSet/>
      <dgm:spPr/>
      <dgm:t>
        <a:bodyPr/>
        <a:lstStyle/>
        <a:p>
          <a:endParaRPr lang="en-US"/>
        </a:p>
      </dgm:t>
    </dgm:pt>
    <dgm:pt modelId="{A6EFE6E7-1CB0-4026-89D0-2E9DD58E3095}" type="sibTrans" cxnId="{C1CB07FB-828F-4BA7-B5DF-08EF3D4E8310}">
      <dgm:prSet/>
      <dgm:spPr/>
      <dgm:t>
        <a:bodyPr/>
        <a:lstStyle/>
        <a:p>
          <a:endParaRPr lang="en-US"/>
        </a:p>
      </dgm:t>
    </dgm:pt>
    <dgm:pt modelId="{B82DDE56-F78F-4327-95FF-667A211CBB84}">
      <dgm:prSet/>
      <dgm:spPr/>
      <dgm:t>
        <a:bodyPr/>
        <a:lstStyle/>
        <a:p>
          <a:pPr rtl="0"/>
          <a:r>
            <a:rPr lang="en-US" smtClean="0"/>
            <a:t>NJNG and NJCEP Incentives</a:t>
          </a:r>
          <a:endParaRPr lang="en-US"/>
        </a:p>
      </dgm:t>
    </dgm:pt>
    <dgm:pt modelId="{7E6C720A-3823-4CB3-B14B-03989E82E6EA}" type="parTrans" cxnId="{D0EA48DA-932B-4472-A3CF-F4A066B92570}">
      <dgm:prSet/>
      <dgm:spPr/>
      <dgm:t>
        <a:bodyPr/>
        <a:lstStyle/>
        <a:p>
          <a:endParaRPr lang="en-US"/>
        </a:p>
      </dgm:t>
    </dgm:pt>
    <dgm:pt modelId="{F0B9A9C8-9414-4F71-8220-555A06DFA052}" type="sibTrans" cxnId="{D0EA48DA-932B-4472-A3CF-F4A066B92570}">
      <dgm:prSet/>
      <dgm:spPr/>
      <dgm:t>
        <a:bodyPr/>
        <a:lstStyle/>
        <a:p>
          <a:endParaRPr lang="en-US"/>
        </a:p>
      </dgm:t>
    </dgm:pt>
    <dgm:pt modelId="{3ED34756-ED17-410D-A535-8A8320E3E68C}">
      <dgm:prSet/>
      <dgm:spPr/>
      <dgm:t>
        <a:bodyPr/>
        <a:lstStyle/>
        <a:p>
          <a:pPr rtl="0"/>
          <a:r>
            <a:rPr lang="en-US" smtClean="0"/>
            <a:t>Customer Net Costs</a:t>
          </a:r>
          <a:endParaRPr lang="en-US"/>
        </a:p>
      </dgm:t>
    </dgm:pt>
    <dgm:pt modelId="{D00157BE-202C-46BD-99B2-7FC93476F63F}" type="parTrans" cxnId="{E8617369-A46D-4C8F-9D60-ED9412D4B2AA}">
      <dgm:prSet/>
      <dgm:spPr/>
      <dgm:t>
        <a:bodyPr/>
        <a:lstStyle/>
        <a:p>
          <a:endParaRPr lang="en-US"/>
        </a:p>
      </dgm:t>
    </dgm:pt>
    <dgm:pt modelId="{9583F412-2C96-43CD-93A2-8A7E52C14E89}" type="sibTrans" cxnId="{E8617369-A46D-4C8F-9D60-ED9412D4B2AA}">
      <dgm:prSet/>
      <dgm:spPr/>
      <dgm:t>
        <a:bodyPr/>
        <a:lstStyle/>
        <a:p>
          <a:endParaRPr lang="en-US"/>
        </a:p>
      </dgm:t>
    </dgm:pt>
    <dgm:pt modelId="{D503C6B5-6E83-4811-BBA6-70EAA4587D5E}">
      <dgm:prSet/>
      <dgm:spPr/>
      <dgm:t>
        <a:bodyPr/>
        <a:lstStyle/>
        <a:p>
          <a:pPr rtl="0"/>
          <a:r>
            <a:rPr lang="en-US" smtClean="0"/>
            <a:t>Customer Total Savings</a:t>
          </a:r>
          <a:endParaRPr lang="en-US"/>
        </a:p>
      </dgm:t>
    </dgm:pt>
    <dgm:pt modelId="{567F55CF-D05D-4AF6-9085-EFFA47F861B3}" type="parTrans" cxnId="{EE964307-B580-4F47-B059-E7C2EB1DCF85}">
      <dgm:prSet/>
      <dgm:spPr/>
      <dgm:t>
        <a:bodyPr/>
        <a:lstStyle/>
        <a:p>
          <a:endParaRPr lang="en-US"/>
        </a:p>
      </dgm:t>
    </dgm:pt>
    <dgm:pt modelId="{E45CC229-D20E-4CD8-97F7-38888795B141}" type="sibTrans" cxnId="{EE964307-B580-4F47-B059-E7C2EB1DCF85}">
      <dgm:prSet/>
      <dgm:spPr/>
      <dgm:t>
        <a:bodyPr/>
        <a:lstStyle/>
        <a:p>
          <a:endParaRPr lang="en-US"/>
        </a:p>
      </dgm:t>
    </dgm:pt>
    <dgm:pt modelId="{20C1AFC2-0DFD-46C6-B37F-4A5B5100BCBF}" type="pres">
      <dgm:prSet presAssocID="{7089F409-1D18-4681-BEED-912F29C105CB}" presName="Name0" presStyleCnt="0">
        <dgm:presLayoutVars>
          <dgm:chMax val="7"/>
          <dgm:chPref val="7"/>
          <dgm:dir/>
        </dgm:presLayoutVars>
      </dgm:prSet>
      <dgm:spPr/>
      <dgm:t>
        <a:bodyPr/>
        <a:lstStyle/>
        <a:p>
          <a:endParaRPr lang="en-US"/>
        </a:p>
      </dgm:t>
    </dgm:pt>
    <dgm:pt modelId="{2E1B9A6B-6F48-4A7F-9AC7-DED3C422EC40}" type="pres">
      <dgm:prSet presAssocID="{7089F409-1D18-4681-BEED-912F29C105CB}" presName="Name1" presStyleCnt="0"/>
      <dgm:spPr/>
    </dgm:pt>
    <dgm:pt modelId="{4F2654BA-601D-49EB-AC60-83B84BD1B16E}" type="pres">
      <dgm:prSet presAssocID="{7089F409-1D18-4681-BEED-912F29C105CB}" presName="cycle" presStyleCnt="0"/>
      <dgm:spPr/>
    </dgm:pt>
    <dgm:pt modelId="{DD1BF997-342B-431B-B4EC-8417D8200771}" type="pres">
      <dgm:prSet presAssocID="{7089F409-1D18-4681-BEED-912F29C105CB}" presName="srcNode" presStyleLbl="node1" presStyleIdx="0" presStyleCnt="4"/>
      <dgm:spPr/>
    </dgm:pt>
    <dgm:pt modelId="{34D0159B-4DE7-4663-A141-21037A83651F}" type="pres">
      <dgm:prSet presAssocID="{7089F409-1D18-4681-BEED-912F29C105CB}" presName="conn" presStyleLbl="parChTrans1D2" presStyleIdx="0" presStyleCnt="1"/>
      <dgm:spPr/>
      <dgm:t>
        <a:bodyPr/>
        <a:lstStyle/>
        <a:p>
          <a:endParaRPr lang="en-US"/>
        </a:p>
      </dgm:t>
    </dgm:pt>
    <dgm:pt modelId="{A852726E-4E43-4D45-BABC-EEED5EA0DEBA}" type="pres">
      <dgm:prSet presAssocID="{7089F409-1D18-4681-BEED-912F29C105CB}" presName="extraNode" presStyleLbl="node1" presStyleIdx="0" presStyleCnt="4"/>
      <dgm:spPr/>
    </dgm:pt>
    <dgm:pt modelId="{C6ABA809-5E87-4BE4-9BC6-56FBDE2E6AA6}" type="pres">
      <dgm:prSet presAssocID="{7089F409-1D18-4681-BEED-912F29C105CB}" presName="dstNode" presStyleLbl="node1" presStyleIdx="0" presStyleCnt="4"/>
      <dgm:spPr/>
    </dgm:pt>
    <dgm:pt modelId="{1831FDBB-CDB1-4D4D-89F3-0B24DC497271}" type="pres">
      <dgm:prSet presAssocID="{768E6AFB-9DAE-462F-B98D-69786329EBA8}" presName="text_1" presStyleLbl="node1" presStyleIdx="0" presStyleCnt="4">
        <dgm:presLayoutVars>
          <dgm:bulletEnabled val="1"/>
        </dgm:presLayoutVars>
      </dgm:prSet>
      <dgm:spPr/>
      <dgm:t>
        <a:bodyPr/>
        <a:lstStyle/>
        <a:p>
          <a:endParaRPr lang="en-US"/>
        </a:p>
      </dgm:t>
    </dgm:pt>
    <dgm:pt modelId="{130A934A-C9EB-4F88-A888-E879FEEF6506}" type="pres">
      <dgm:prSet presAssocID="{768E6AFB-9DAE-462F-B98D-69786329EBA8}" presName="accent_1" presStyleCnt="0"/>
      <dgm:spPr/>
    </dgm:pt>
    <dgm:pt modelId="{7FC38D87-AC0D-4DCC-B4EF-B1D6B41B9DDA}" type="pres">
      <dgm:prSet presAssocID="{768E6AFB-9DAE-462F-B98D-69786329EBA8}" presName="accentRepeatNode" presStyleLbl="solidFgAcc1" presStyleIdx="0" presStyleCnt="4"/>
      <dgm:spPr/>
    </dgm:pt>
    <dgm:pt modelId="{FA453CEF-857E-4C9B-BD9A-045B5CEE7E96}" type="pres">
      <dgm:prSet presAssocID="{B82DDE56-F78F-4327-95FF-667A211CBB84}" presName="text_2" presStyleLbl="node1" presStyleIdx="1" presStyleCnt="4">
        <dgm:presLayoutVars>
          <dgm:bulletEnabled val="1"/>
        </dgm:presLayoutVars>
      </dgm:prSet>
      <dgm:spPr/>
      <dgm:t>
        <a:bodyPr/>
        <a:lstStyle/>
        <a:p>
          <a:endParaRPr lang="en-US"/>
        </a:p>
      </dgm:t>
    </dgm:pt>
    <dgm:pt modelId="{729E26FB-EA0C-4E62-AA1A-8AC634EC5EA6}" type="pres">
      <dgm:prSet presAssocID="{B82DDE56-F78F-4327-95FF-667A211CBB84}" presName="accent_2" presStyleCnt="0"/>
      <dgm:spPr/>
    </dgm:pt>
    <dgm:pt modelId="{581AC8E3-7551-4CA4-91E8-9FC0DE5D1375}" type="pres">
      <dgm:prSet presAssocID="{B82DDE56-F78F-4327-95FF-667A211CBB84}" presName="accentRepeatNode" presStyleLbl="solidFgAcc1" presStyleIdx="1" presStyleCnt="4"/>
      <dgm:spPr/>
    </dgm:pt>
    <dgm:pt modelId="{71594FC4-08BA-45D4-83CD-BAA940BF407F}" type="pres">
      <dgm:prSet presAssocID="{3ED34756-ED17-410D-A535-8A8320E3E68C}" presName="text_3" presStyleLbl="node1" presStyleIdx="2" presStyleCnt="4">
        <dgm:presLayoutVars>
          <dgm:bulletEnabled val="1"/>
        </dgm:presLayoutVars>
      </dgm:prSet>
      <dgm:spPr/>
      <dgm:t>
        <a:bodyPr/>
        <a:lstStyle/>
        <a:p>
          <a:endParaRPr lang="en-US"/>
        </a:p>
      </dgm:t>
    </dgm:pt>
    <dgm:pt modelId="{E54F142F-0239-4685-8037-B559360AB40E}" type="pres">
      <dgm:prSet presAssocID="{3ED34756-ED17-410D-A535-8A8320E3E68C}" presName="accent_3" presStyleCnt="0"/>
      <dgm:spPr/>
    </dgm:pt>
    <dgm:pt modelId="{5A39136C-7099-44A0-BE5B-8834BBB80948}" type="pres">
      <dgm:prSet presAssocID="{3ED34756-ED17-410D-A535-8A8320E3E68C}" presName="accentRepeatNode" presStyleLbl="solidFgAcc1" presStyleIdx="2" presStyleCnt="4"/>
      <dgm:spPr/>
    </dgm:pt>
    <dgm:pt modelId="{80BA3466-5D07-4717-AED8-9CC5663FF220}" type="pres">
      <dgm:prSet presAssocID="{D503C6B5-6E83-4811-BBA6-70EAA4587D5E}" presName="text_4" presStyleLbl="node1" presStyleIdx="3" presStyleCnt="4">
        <dgm:presLayoutVars>
          <dgm:bulletEnabled val="1"/>
        </dgm:presLayoutVars>
      </dgm:prSet>
      <dgm:spPr/>
      <dgm:t>
        <a:bodyPr/>
        <a:lstStyle/>
        <a:p>
          <a:endParaRPr lang="en-US"/>
        </a:p>
      </dgm:t>
    </dgm:pt>
    <dgm:pt modelId="{8841F678-0196-46C0-A5C5-A2C1282C1540}" type="pres">
      <dgm:prSet presAssocID="{D503C6B5-6E83-4811-BBA6-70EAA4587D5E}" presName="accent_4" presStyleCnt="0"/>
      <dgm:spPr/>
    </dgm:pt>
    <dgm:pt modelId="{9949A18F-1BDD-43BC-99B1-0659598CBE3B}" type="pres">
      <dgm:prSet presAssocID="{D503C6B5-6E83-4811-BBA6-70EAA4587D5E}" presName="accentRepeatNode" presStyleLbl="solidFgAcc1" presStyleIdx="3" presStyleCnt="4"/>
      <dgm:spPr/>
    </dgm:pt>
  </dgm:ptLst>
  <dgm:cxnLst>
    <dgm:cxn modelId="{B043EC56-A5D6-4909-A1C7-C2A86F06C826}" type="presOf" srcId="{3ED34756-ED17-410D-A535-8A8320E3E68C}" destId="{71594FC4-08BA-45D4-83CD-BAA940BF407F}" srcOrd="0" destOrd="0" presId="urn:microsoft.com/office/officeart/2008/layout/VerticalCurvedList"/>
    <dgm:cxn modelId="{C1CB07FB-828F-4BA7-B5DF-08EF3D4E8310}" srcId="{7089F409-1D18-4681-BEED-912F29C105CB}" destId="{768E6AFB-9DAE-462F-B98D-69786329EBA8}" srcOrd="0" destOrd="0" parTransId="{57AA0429-C401-4BAE-B4EE-2F5F28FAB187}" sibTransId="{A6EFE6E7-1CB0-4026-89D0-2E9DD58E3095}"/>
    <dgm:cxn modelId="{9F65BAE9-A8FA-41CC-8205-E263D8D7CC68}" type="presOf" srcId="{B82DDE56-F78F-4327-95FF-667A211CBB84}" destId="{FA453CEF-857E-4C9B-BD9A-045B5CEE7E96}" srcOrd="0" destOrd="0" presId="urn:microsoft.com/office/officeart/2008/layout/VerticalCurvedList"/>
    <dgm:cxn modelId="{8031DDBB-7045-4C72-9B27-351D1139633C}" type="presOf" srcId="{7089F409-1D18-4681-BEED-912F29C105CB}" destId="{20C1AFC2-0DFD-46C6-B37F-4A5B5100BCBF}" srcOrd="0" destOrd="0" presId="urn:microsoft.com/office/officeart/2008/layout/VerticalCurvedList"/>
    <dgm:cxn modelId="{EE964307-B580-4F47-B059-E7C2EB1DCF85}" srcId="{7089F409-1D18-4681-BEED-912F29C105CB}" destId="{D503C6B5-6E83-4811-BBA6-70EAA4587D5E}" srcOrd="3" destOrd="0" parTransId="{567F55CF-D05D-4AF6-9085-EFFA47F861B3}" sibTransId="{E45CC229-D20E-4CD8-97F7-38888795B141}"/>
    <dgm:cxn modelId="{D0EA48DA-932B-4472-A3CF-F4A066B92570}" srcId="{7089F409-1D18-4681-BEED-912F29C105CB}" destId="{B82DDE56-F78F-4327-95FF-667A211CBB84}" srcOrd="1" destOrd="0" parTransId="{7E6C720A-3823-4CB3-B14B-03989E82E6EA}" sibTransId="{F0B9A9C8-9414-4F71-8220-555A06DFA052}"/>
    <dgm:cxn modelId="{F4AA7489-D41C-4DF6-800C-6A99F0C11A25}" type="presOf" srcId="{768E6AFB-9DAE-462F-B98D-69786329EBA8}" destId="{1831FDBB-CDB1-4D4D-89F3-0B24DC497271}" srcOrd="0" destOrd="0" presId="urn:microsoft.com/office/officeart/2008/layout/VerticalCurvedList"/>
    <dgm:cxn modelId="{E8617369-A46D-4C8F-9D60-ED9412D4B2AA}" srcId="{7089F409-1D18-4681-BEED-912F29C105CB}" destId="{3ED34756-ED17-410D-A535-8A8320E3E68C}" srcOrd="2" destOrd="0" parTransId="{D00157BE-202C-46BD-99B2-7FC93476F63F}" sibTransId="{9583F412-2C96-43CD-93A2-8A7E52C14E89}"/>
    <dgm:cxn modelId="{62A4C40B-6D9E-45D9-AA59-DBE8A3AC16DC}" type="presOf" srcId="{A6EFE6E7-1CB0-4026-89D0-2E9DD58E3095}" destId="{34D0159B-4DE7-4663-A141-21037A83651F}" srcOrd="0" destOrd="0" presId="urn:microsoft.com/office/officeart/2008/layout/VerticalCurvedList"/>
    <dgm:cxn modelId="{C62A66EC-D75B-488B-98B8-FB7A9DC917AF}" type="presOf" srcId="{D503C6B5-6E83-4811-BBA6-70EAA4587D5E}" destId="{80BA3466-5D07-4717-AED8-9CC5663FF220}" srcOrd="0" destOrd="0" presId="urn:microsoft.com/office/officeart/2008/layout/VerticalCurvedList"/>
    <dgm:cxn modelId="{086B8D17-0D12-4B31-81AB-0488825EEA5A}" type="presParOf" srcId="{20C1AFC2-0DFD-46C6-B37F-4A5B5100BCBF}" destId="{2E1B9A6B-6F48-4A7F-9AC7-DED3C422EC40}" srcOrd="0" destOrd="0" presId="urn:microsoft.com/office/officeart/2008/layout/VerticalCurvedList"/>
    <dgm:cxn modelId="{0A57F268-6DF1-4326-A27A-F31C04913737}" type="presParOf" srcId="{2E1B9A6B-6F48-4A7F-9AC7-DED3C422EC40}" destId="{4F2654BA-601D-49EB-AC60-83B84BD1B16E}" srcOrd="0" destOrd="0" presId="urn:microsoft.com/office/officeart/2008/layout/VerticalCurvedList"/>
    <dgm:cxn modelId="{DADE3B26-6663-4747-8AE0-276E46E0C8E2}" type="presParOf" srcId="{4F2654BA-601D-49EB-AC60-83B84BD1B16E}" destId="{DD1BF997-342B-431B-B4EC-8417D8200771}" srcOrd="0" destOrd="0" presId="urn:microsoft.com/office/officeart/2008/layout/VerticalCurvedList"/>
    <dgm:cxn modelId="{8B20B685-7568-49D2-911E-99C23E45B51E}" type="presParOf" srcId="{4F2654BA-601D-49EB-AC60-83B84BD1B16E}" destId="{34D0159B-4DE7-4663-A141-21037A83651F}" srcOrd="1" destOrd="0" presId="urn:microsoft.com/office/officeart/2008/layout/VerticalCurvedList"/>
    <dgm:cxn modelId="{89B4BF3F-2D3D-4B2F-A4B3-5985A587CB67}" type="presParOf" srcId="{4F2654BA-601D-49EB-AC60-83B84BD1B16E}" destId="{A852726E-4E43-4D45-BABC-EEED5EA0DEBA}" srcOrd="2" destOrd="0" presId="urn:microsoft.com/office/officeart/2008/layout/VerticalCurvedList"/>
    <dgm:cxn modelId="{A52878F1-BCD7-43D7-B149-1D7AA22671DB}" type="presParOf" srcId="{4F2654BA-601D-49EB-AC60-83B84BD1B16E}" destId="{C6ABA809-5E87-4BE4-9BC6-56FBDE2E6AA6}" srcOrd="3" destOrd="0" presId="urn:microsoft.com/office/officeart/2008/layout/VerticalCurvedList"/>
    <dgm:cxn modelId="{6445648C-1678-472D-B369-234C5CA2FBA9}" type="presParOf" srcId="{2E1B9A6B-6F48-4A7F-9AC7-DED3C422EC40}" destId="{1831FDBB-CDB1-4D4D-89F3-0B24DC497271}" srcOrd="1" destOrd="0" presId="urn:microsoft.com/office/officeart/2008/layout/VerticalCurvedList"/>
    <dgm:cxn modelId="{22953688-E10E-4BB3-BC69-459F71973D22}" type="presParOf" srcId="{2E1B9A6B-6F48-4A7F-9AC7-DED3C422EC40}" destId="{130A934A-C9EB-4F88-A888-E879FEEF6506}" srcOrd="2" destOrd="0" presId="urn:microsoft.com/office/officeart/2008/layout/VerticalCurvedList"/>
    <dgm:cxn modelId="{27885C3A-14D8-4C9F-B47A-2E98511113FC}" type="presParOf" srcId="{130A934A-C9EB-4F88-A888-E879FEEF6506}" destId="{7FC38D87-AC0D-4DCC-B4EF-B1D6B41B9DDA}" srcOrd="0" destOrd="0" presId="urn:microsoft.com/office/officeart/2008/layout/VerticalCurvedList"/>
    <dgm:cxn modelId="{E123E32B-1640-4CEA-821E-66793F7C911F}" type="presParOf" srcId="{2E1B9A6B-6F48-4A7F-9AC7-DED3C422EC40}" destId="{FA453CEF-857E-4C9B-BD9A-045B5CEE7E96}" srcOrd="3" destOrd="0" presId="urn:microsoft.com/office/officeart/2008/layout/VerticalCurvedList"/>
    <dgm:cxn modelId="{01F72404-B5AC-4759-940A-D8E8154B8534}" type="presParOf" srcId="{2E1B9A6B-6F48-4A7F-9AC7-DED3C422EC40}" destId="{729E26FB-EA0C-4E62-AA1A-8AC634EC5EA6}" srcOrd="4" destOrd="0" presId="urn:microsoft.com/office/officeart/2008/layout/VerticalCurvedList"/>
    <dgm:cxn modelId="{D0348E1D-4E67-4FAD-A469-6451E803458D}" type="presParOf" srcId="{729E26FB-EA0C-4E62-AA1A-8AC634EC5EA6}" destId="{581AC8E3-7551-4CA4-91E8-9FC0DE5D1375}" srcOrd="0" destOrd="0" presId="urn:microsoft.com/office/officeart/2008/layout/VerticalCurvedList"/>
    <dgm:cxn modelId="{01A27B22-4DB8-420F-9568-61FA65646E58}" type="presParOf" srcId="{2E1B9A6B-6F48-4A7F-9AC7-DED3C422EC40}" destId="{71594FC4-08BA-45D4-83CD-BAA940BF407F}" srcOrd="5" destOrd="0" presId="urn:microsoft.com/office/officeart/2008/layout/VerticalCurvedList"/>
    <dgm:cxn modelId="{DD85E93C-E415-4689-B5B5-F869BB7CBB6D}" type="presParOf" srcId="{2E1B9A6B-6F48-4A7F-9AC7-DED3C422EC40}" destId="{E54F142F-0239-4685-8037-B559360AB40E}" srcOrd="6" destOrd="0" presId="urn:microsoft.com/office/officeart/2008/layout/VerticalCurvedList"/>
    <dgm:cxn modelId="{E420FA23-A5F9-4E63-93A6-7F023D015EFF}" type="presParOf" srcId="{E54F142F-0239-4685-8037-B559360AB40E}" destId="{5A39136C-7099-44A0-BE5B-8834BBB80948}" srcOrd="0" destOrd="0" presId="urn:microsoft.com/office/officeart/2008/layout/VerticalCurvedList"/>
    <dgm:cxn modelId="{17847E7B-1CD6-4A45-8A60-F934568787F2}" type="presParOf" srcId="{2E1B9A6B-6F48-4A7F-9AC7-DED3C422EC40}" destId="{80BA3466-5D07-4717-AED8-9CC5663FF220}" srcOrd="7" destOrd="0" presId="urn:microsoft.com/office/officeart/2008/layout/VerticalCurvedList"/>
    <dgm:cxn modelId="{8EE1AA1E-755A-42F8-A633-2DC316083490}" type="presParOf" srcId="{2E1B9A6B-6F48-4A7F-9AC7-DED3C422EC40}" destId="{8841F678-0196-46C0-A5C5-A2C1282C1540}" srcOrd="8" destOrd="0" presId="urn:microsoft.com/office/officeart/2008/layout/VerticalCurvedList"/>
    <dgm:cxn modelId="{772448E1-85DB-4710-9773-D9703FD05D62}" type="presParOf" srcId="{8841F678-0196-46C0-A5C5-A2C1282C1540}" destId="{9949A18F-1BDD-43BC-99B1-0659598CBE3B}"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DC3BC097-4139-4AC5-81E9-C01A1848E2FB}"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D587BA22-4B7E-4C42-B643-497C9DDDE61D}">
      <dgm:prSet/>
      <dgm:spPr/>
      <dgm:t>
        <a:bodyPr/>
        <a:lstStyle/>
        <a:p>
          <a:pPr rtl="0"/>
          <a:r>
            <a:rPr lang="en-US" dirty="0" err="1" smtClean="0"/>
            <a:t>EnergySavvy</a:t>
          </a:r>
          <a:r>
            <a:rPr lang="en-US" dirty="0" smtClean="0"/>
            <a:t> Data</a:t>
          </a:r>
          <a:endParaRPr lang="en-US" dirty="0"/>
        </a:p>
      </dgm:t>
    </dgm:pt>
    <dgm:pt modelId="{E5C90CE8-FD89-4CC2-860C-6425E43128BF}" type="parTrans" cxnId="{DFFDD881-15A4-458D-A8D0-A3EE27008097}">
      <dgm:prSet/>
      <dgm:spPr/>
      <dgm:t>
        <a:bodyPr/>
        <a:lstStyle/>
        <a:p>
          <a:endParaRPr lang="en-US"/>
        </a:p>
      </dgm:t>
    </dgm:pt>
    <dgm:pt modelId="{B10F3F7B-6979-477E-A68F-2ED362422712}" type="sibTrans" cxnId="{DFFDD881-15A4-458D-A8D0-A3EE27008097}">
      <dgm:prSet/>
      <dgm:spPr/>
      <dgm:t>
        <a:bodyPr/>
        <a:lstStyle/>
        <a:p>
          <a:endParaRPr lang="en-US"/>
        </a:p>
      </dgm:t>
    </dgm:pt>
    <dgm:pt modelId="{D2D3CD03-B9CE-427B-BC21-7A788D948FCB}">
      <dgm:prSet/>
      <dgm:spPr/>
      <dgm:t>
        <a:bodyPr/>
        <a:lstStyle/>
        <a:p>
          <a:pPr rtl="0"/>
          <a:r>
            <a:rPr lang="en-US" dirty="0" smtClean="0"/>
            <a:t>Available for 2014 participants</a:t>
          </a:r>
          <a:endParaRPr lang="en-US" dirty="0"/>
        </a:p>
      </dgm:t>
    </dgm:pt>
    <dgm:pt modelId="{D4449374-80A3-484F-B38F-5E84646963EC}" type="parTrans" cxnId="{D5B38876-2C1D-4C1F-AE9B-2C91C96DAF0F}">
      <dgm:prSet/>
      <dgm:spPr/>
      <dgm:t>
        <a:bodyPr/>
        <a:lstStyle/>
        <a:p>
          <a:endParaRPr lang="en-US"/>
        </a:p>
      </dgm:t>
    </dgm:pt>
    <dgm:pt modelId="{C79E85B6-7C8D-46AE-94EB-B46AB1581508}" type="sibTrans" cxnId="{D5B38876-2C1D-4C1F-AE9B-2C91C96DAF0F}">
      <dgm:prSet/>
      <dgm:spPr/>
      <dgm:t>
        <a:bodyPr/>
        <a:lstStyle/>
        <a:p>
          <a:endParaRPr lang="en-US"/>
        </a:p>
      </dgm:t>
    </dgm:pt>
    <dgm:pt modelId="{87C05A11-FD29-4FDB-8DEF-DD762E7B0850}">
      <dgm:prSet/>
      <dgm:spPr/>
      <dgm:t>
        <a:bodyPr/>
        <a:lstStyle/>
        <a:p>
          <a:pPr rtl="0"/>
          <a:r>
            <a:rPr lang="en-US" dirty="0" smtClean="0"/>
            <a:t>Issues identified during NJNG Audits for Enhanced Rebates and $6500 OBRP</a:t>
          </a:r>
          <a:endParaRPr lang="en-US" dirty="0"/>
        </a:p>
      </dgm:t>
    </dgm:pt>
    <dgm:pt modelId="{6DFA47CF-E433-4FD9-805C-BD5D075EFBB5}" type="parTrans" cxnId="{1EE2A182-9D20-4EBD-B6A8-86C9B289B741}">
      <dgm:prSet/>
      <dgm:spPr/>
      <dgm:t>
        <a:bodyPr/>
        <a:lstStyle/>
        <a:p>
          <a:endParaRPr lang="en-US"/>
        </a:p>
      </dgm:t>
    </dgm:pt>
    <dgm:pt modelId="{A5B3AB9A-B0A2-4C05-B649-B9B2CCF61539}" type="sibTrans" cxnId="{1EE2A182-9D20-4EBD-B6A8-86C9B289B741}">
      <dgm:prSet/>
      <dgm:spPr/>
      <dgm:t>
        <a:bodyPr/>
        <a:lstStyle/>
        <a:p>
          <a:endParaRPr lang="en-US"/>
        </a:p>
      </dgm:t>
    </dgm:pt>
    <dgm:pt modelId="{FDBC0BCF-A74D-4D02-86C7-A980BFB5BC06}">
      <dgm:prSet/>
      <dgm:spPr/>
      <dgm:t>
        <a:bodyPr/>
        <a:lstStyle/>
        <a:p>
          <a:pPr rtl="0"/>
          <a:r>
            <a:rPr lang="en-US" dirty="0" smtClean="0"/>
            <a:t>Percent who address issues is  not known</a:t>
          </a:r>
          <a:endParaRPr lang="en-US" dirty="0"/>
        </a:p>
      </dgm:t>
    </dgm:pt>
    <dgm:pt modelId="{C8D51CE0-1BD1-49FF-880D-593758B26DC5}" type="parTrans" cxnId="{410DA3F4-2610-427C-A2F4-BC902A68D744}">
      <dgm:prSet/>
      <dgm:spPr/>
      <dgm:t>
        <a:bodyPr/>
        <a:lstStyle/>
        <a:p>
          <a:endParaRPr lang="en-US"/>
        </a:p>
      </dgm:t>
    </dgm:pt>
    <dgm:pt modelId="{EC34D800-4F3F-4E6F-822C-394DE5CDC229}" type="sibTrans" cxnId="{410DA3F4-2610-427C-A2F4-BC902A68D744}">
      <dgm:prSet/>
      <dgm:spPr/>
      <dgm:t>
        <a:bodyPr/>
        <a:lstStyle/>
        <a:p>
          <a:endParaRPr lang="en-US"/>
        </a:p>
      </dgm:t>
    </dgm:pt>
    <dgm:pt modelId="{CABE77EC-A7A5-477D-A5B8-6E4A9076B88C}" type="pres">
      <dgm:prSet presAssocID="{DC3BC097-4139-4AC5-81E9-C01A1848E2FB}" presName="matrix" presStyleCnt="0">
        <dgm:presLayoutVars>
          <dgm:chMax val="1"/>
          <dgm:dir/>
          <dgm:resizeHandles val="exact"/>
        </dgm:presLayoutVars>
      </dgm:prSet>
      <dgm:spPr/>
      <dgm:t>
        <a:bodyPr/>
        <a:lstStyle/>
        <a:p>
          <a:endParaRPr lang="en-US"/>
        </a:p>
      </dgm:t>
    </dgm:pt>
    <dgm:pt modelId="{81E1070C-70F1-4150-9138-88C74E3F1ED6}" type="pres">
      <dgm:prSet presAssocID="{DC3BC097-4139-4AC5-81E9-C01A1848E2FB}" presName="diamond" presStyleLbl="bgShp" presStyleIdx="0" presStyleCnt="1"/>
      <dgm:spPr/>
    </dgm:pt>
    <dgm:pt modelId="{315D40D4-8DF4-4974-853A-3B1FBAE3F1D8}" type="pres">
      <dgm:prSet presAssocID="{DC3BC097-4139-4AC5-81E9-C01A1848E2FB}" presName="quad1" presStyleLbl="node1" presStyleIdx="0" presStyleCnt="4">
        <dgm:presLayoutVars>
          <dgm:chMax val="0"/>
          <dgm:chPref val="0"/>
          <dgm:bulletEnabled val="1"/>
        </dgm:presLayoutVars>
      </dgm:prSet>
      <dgm:spPr/>
      <dgm:t>
        <a:bodyPr/>
        <a:lstStyle/>
        <a:p>
          <a:endParaRPr lang="en-US"/>
        </a:p>
      </dgm:t>
    </dgm:pt>
    <dgm:pt modelId="{3AC08709-5262-45EA-B8AD-712971CAFE56}" type="pres">
      <dgm:prSet presAssocID="{DC3BC097-4139-4AC5-81E9-C01A1848E2FB}" presName="quad2" presStyleLbl="node1" presStyleIdx="1" presStyleCnt="4">
        <dgm:presLayoutVars>
          <dgm:chMax val="0"/>
          <dgm:chPref val="0"/>
          <dgm:bulletEnabled val="1"/>
        </dgm:presLayoutVars>
      </dgm:prSet>
      <dgm:spPr/>
      <dgm:t>
        <a:bodyPr/>
        <a:lstStyle/>
        <a:p>
          <a:endParaRPr lang="en-US"/>
        </a:p>
      </dgm:t>
    </dgm:pt>
    <dgm:pt modelId="{CB511D6E-5BCF-45B6-88B1-7986714CDE50}" type="pres">
      <dgm:prSet presAssocID="{DC3BC097-4139-4AC5-81E9-C01A1848E2FB}" presName="quad3" presStyleLbl="node1" presStyleIdx="2" presStyleCnt="4">
        <dgm:presLayoutVars>
          <dgm:chMax val="0"/>
          <dgm:chPref val="0"/>
          <dgm:bulletEnabled val="1"/>
        </dgm:presLayoutVars>
      </dgm:prSet>
      <dgm:spPr/>
      <dgm:t>
        <a:bodyPr/>
        <a:lstStyle/>
        <a:p>
          <a:endParaRPr lang="en-US"/>
        </a:p>
      </dgm:t>
    </dgm:pt>
    <dgm:pt modelId="{48FD6DCA-3C7C-4003-8959-08CCC92FBE84}" type="pres">
      <dgm:prSet presAssocID="{DC3BC097-4139-4AC5-81E9-C01A1848E2FB}" presName="quad4" presStyleLbl="node1" presStyleIdx="3" presStyleCnt="4">
        <dgm:presLayoutVars>
          <dgm:chMax val="0"/>
          <dgm:chPref val="0"/>
          <dgm:bulletEnabled val="1"/>
        </dgm:presLayoutVars>
      </dgm:prSet>
      <dgm:spPr/>
      <dgm:t>
        <a:bodyPr/>
        <a:lstStyle/>
        <a:p>
          <a:endParaRPr lang="en-US"/>
        </a:p>
      </dgm:t>
    </dgm:pt>
  </dgm:ptLst>
  <dgm:cxnLst>
    <dgm:cxn modelId="{DFFDD881-15A4-458D-A8D0-A3EE27008097}" srcId="{DC3BC097-4139-4AC5-81E9-C01A1848E2FB}" destId="{D587BA22-4B7E-4C42-B643-497C9DDDE61D}" srcOrd="0" destOrd="0" parTransId="{E5C90CE8-FD89-4CC2-860C-6425E43128BF}" sibTransId="{B10F3F7B-6979-477E-A68F-2ED362422712}"/>
    <dgm:cxn modelId="{1EE2A182-9D20-4EBD-B6A8-86C9B289B741}" srcId="{DC3BC097-4139-4AC5-81E9-C01A1848E2FB}" destId="{87C05A11-FD29-4FDB-8DEF-DD762E7B0850}" srcOrd="2" destOrd="0" parTransId="{6DFA47CF-E433-4FD9-805C-BD5D075EFBB5}" sibTransId="{A5B3AB9A-B0A2-4C05-B649-B9B2CCF61539}"/>
    <dgm:cxn modelId="{4BAF1D88-C4ED-40BB-AEC3-D957E4097905}" type="presOf" srcId="{87C05A11-FD29-4FDB-8DEF-DD762E7B0850}" destId="{CB511D6E-5BCF-45B6-88B1-7986714CDE50}" srcOrd="0" destOrd="0" presId="urn:microsoft.com/office/officeart/2005/8/layout/matrix3"/>
    <dgm:cxn modelId="{410DA3F4-2610-427C-A2F4-BC902A68D744}" srcId="{DC3BC097-4139-4AC5-81E9-C01A1848E2FB}" destId="{FDBC0BCF-A74D-4D02-86C7-A980BFB5BC06}" srcOrd="3" destOrd="0" parTransId="{C8D51CE0-1BD1-49FF-880D-593758B26DC5}" sibTransId="{EC34D800-4F3F-4E6F-822C-394DE5CDC229}"/>
    <dgm:cxn modelId="{560A524A-FDCE-46C2-9199-A85F2E63E4C0}" type="presOf" srcId="{FDBC0BCF-A74D-4D02-86C7-A980BFB5BC06}" destId="{48FD6DCA-3C7C-4003-8959-08CCC92FBE84}" srcOrd="0" destOrd="0" presId="urn:microsoft.com/office/officeart/2005/8/layout/matrix3"/>
    <dgm:cxn modelId="{EF5ECC72-2C0A-4EE9-B090-A18681400F4C}" type="presOf" srcId="{D587BA22-4B7E-4C42-B643-497C9DDDE61D}" destId="{315D40D4-8DF4-4974-853A-3B1FBAE3F1D8}" srcOrd="0" destOrd="0" presId="urn:microsoft.com/office/officeart/2005/8/layout/matrix3"/>
    <dgm:cxn modelId="{2B2BA753-DFBC-4E7A-B019-C5608B332E3F}" type="presOf" srcId="{D2D3CD03-B9CE-427B-BC21-7A788D948FCB}" destId="{3AC08709-5262-45EA-B8AD-712971CAFE56}" srcOrd="0" destOrd="0" presId="urn:microsoft.com/office/officeart/2005/8/layout/matrix3"/>
    <dgm:cxn modelId="{D5B38876-2C1D-4C1F-AE9B-2C91C96DAF0F}" srcId="{DC3BC097-4139-4AC5-81E9-C01A1848E2FB}" destId="{D2D3CD03-B9CE-427B-BC21-7A788D948FCB}" srcOrd="1" destOrd="0" parTransId="{D4449374-80A3-484F-B38F-5E84646963EC}" sibTransId="{C79E85B6-7C8D-46AE-94EB-B46AB1581508}"/>
    <dgm:cxn modelId="{E7183865-16CE-4F42-A194-AD420438675E}" type="presOf" srcId="{DC3BC097-4139-4AC5-81E9-C01A1848E2FB}" destId="{CABE77EC-A7A5-477D-A5B8-6E4A9076B88C}" srcOrd="0" destOrd="0" presId="urn:microsoft.com/office/officeart/2005/8/layout/matrix3"/>
    <dgm:cxn modelId="{871372F6-95B0-47E7-9AC1-A47BC1709589}" type="presParOf" srcId="{CABE77EC-A7A5-477D-A5B8-6E4A9076B88C}" destId="{81E1070C-70F1-4150-9138-88C74E3F1ED6}" srcOrd="0" destOrd="0" presId="urn:microsoft.com/office/officeart/2005/8/layout/matrix3"/>
    <dgm:cxn modelId="{F51739DF-78E9-4AFF-BD05-86A55D754F9B}" type="presParOf" srcId="{CABE77EC-A7A5-477D-A5B8-6E4A9076B88C}" destId="{315D40D4-8DF4-4974-853A-3B1FBAE3F1D8}" srcOrd="1" destOrd="0" presId="urn:microsoft.com/office/officeart/2005/8/layout/matrix3"/>
    <dgm:cxn modelId="{AD95D1D8-F616-41C6-BE21-9BCC899EF526}" type="presParOf" srcId="{CABE77EC-A7A5-477D-A5B8-6E4A9076B88C}" destId="{3AC08709-5262-45EA-B8AD-712971CAFE56}" srcOrd="2" destOrd="0" presId="urn:microsoft.com/office/officeart/2005/8/layout/matrix3"/>
    <dgm:cxn modelId="{609A6745-02D5-4049-A965-404F6119F9AA}" type="presParOf" srcId="{CABE77EC-A7A5-477D-A5B8-6E4A9076B88C}" destId="{CB511D6E-5BCF-45B6-88B1-7986714CDE50}" srcOrd="3" destOrd="0" presId="urn:microsoft.com/office/officeart/2005/8/layout/matrix3"/>
    <dgm:cxn modelId="{A540D3F9-8320-4F97-8A11-FE28CB2B7438}" type="presParOf" srcId="{CABE77EC-A7A5-477D-A5B8-6E4A9076B88C}" destId="{48FD6DCA-3C7C-4003-8959-08CCC92FBE84}"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012B559-0706-4B39-BFD0-779F916CFCD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BD7885E-8A9E-4F31-A541-6CB7F4E4C4DC}">
      <dgm:prSet/>
      <dgm:spPr/>
      <dgm:t>
        <a:bodyPr/>
        <a:lstStyle/>
        <a:p>
          <a:r>
            <a:rPr lang="en-US" dirty="0" smtClean="0"/>
            <a:t>Program Accomplishments</a:t>
          </a:r>
          <a:endParaRPr lang="en-US" dirty="0"/>
        </a:p>
      </dgm:t>
    </dgm:pt>
    <dgm:pt modelId="{D7E286FA-AA9C-4739-B4FA-FE573C3E7E71}" type="parTrans" cxnId="{D51B8603-3817-4E5D-B13F-A4813514AD9C}">
      <dgm:prSet/>
      <dgm:spPr/>
      <dgm:t>
        <a:bodyPr/>
        <a:lstStyle/>
        <a:p>
          <a:endParaRPr lang="en-US"/>
        </a:p>
      </dgm:t>
    </dgm:pt>
    <dgm:pt modelId="{390A00C0-B6E7-44D6-A4C0-618BE2E55ACB}" type="sibTrans" cxnId="{D51B8603-3817-4E5D-B13F-A4813514AD9C}">
      <dgm:prSet/>
      <dgm:spPr/>
      <dgm:t>
        <a:bodyPr/>
        <a:lstStyle/>
        <a:p>
          <a:endParaRPr lang="en-US"/>
        </a:p>
      </dgm:t>
    </dgm:pt>
    <dgm:pt modelId="{CD70B0FD-AA9F-4285-9A6F-9C969841C69C}">
      <dgm:prSet/>
      <dgm:spPr/>
      <dgm:t>
        <a:bodyPr/>
        <a:lstStyle/>
        <a:p>
          <a:r>
            <a:rPr lang="en-US" dirty="0" smtClean="0"/>
            <a:t>Customer Participation</a:t>
          </a:r>
          <a:endParaRPr lang="en-US" dirty="0"/>
        </a:p>
      </dgm:t>
    </dgm:pt>
    <dgm:pt modelId="{3740DF85-88B8-453C-97D0-E1DA6B576E36}" type="parTrans" cxnId="{3E7274F5-1D31-42E5-B1AF-8C767B009CC0}">
      <dgm:prSet/>
      <dgm:spPr/>
      <dgm:t>
        <a:bodyPr/>
        <a:lstStyle/>
        <a:p>
          <a:endParaRPr lang="en-US"/>
        </a:p>
      </dgm:t>
    </dgm:pt>
    <dgm:pt modelId="{DAAE3B9E-285D-439C-AE5B-797C4A124FAE}" type="sibTrans" cxnId="{3E7274F5-1D31-42E5-B1AF-8C767B009CC0}">
      <dgm:prSet/>
      <dgm:spPr/>
      <dgm:t>
        <a:bodyPr/>
        <a:lstStyle/>
        <a:p>
          <a:endParaRPr lang="en-US"/>
        </a:p>
      </dgm:t>
    </dgm:pt>
    <dgm:pt modelId="{84D2DD18-4700-42FD-9737-AB008804B33F}">
      <dgm:prSet/>
      <dgm:spPr/>
      <dgm:t>
        <a:bodyPr/>
        <a:lstStyle/>
        <a:p>
          <a:r>
            <a:rPr lang="en-US" dirty="0" smtClean="0"/>
            <a:t>Contractor Recruitment</a:t>
          </a:r>
          <a:endParaRPr lang="en-US" dirty="0"/>
        </a:p>
      </dgm:t>
    </dgm:pt>
    <dgm:pt modelId="{FA2EF3B2-55A2-4BA6-A79C-DA883E73D7CB}" type="parTrans" cxnId="{B13A941F-99A7-44FC-9C36-3045EDEF7885}">
      <dgm:prSet/>
      <dgm:spPr/>
      <dgm:t>
        <a:bodyPr/>
        <a:lstStyle/>
        <a:p>
          <a:endParaRPr lang="en-US"/>
        </a:p>
      </dgm:t>
    </dgm:pt>
    <dgm:pt modelId="{A66BD048-6C9D-4267-B7D6-DC8B0D2E0DA8}" type="sibTrans" cxnId="{B13A941F-99A7-44FC-9C36-3045EDEF7885}">
      <dgm:prSet/>
      <dgm:spPr/>
      <dgm:t>
        <a:bodyPr/>
        <a:lstStyle/>
        <a:p>
          <a:endParaRPr lang="en-US"/>
        </a:p>
      </dgm:t>
    </dgm:pt>
    <dgm:pt modelId="{35AB2C72-4FF7-4CC6-B691-742983AA7100}">
      <dgm:prSet/>
      <dgm:spPr/>
      <dgm:t>
        <a:bodyPr/>
        <a:lstStyle/>
        <a:p>
          <a:r>
            <a:rPr lang="en-US" dirty="0" smtClean="0"/>
            <a:t>Contractor Training</a:t>
          </a:r>
          <a:endParaRPr lang="en-US" dirty="0"/>
        </a:p>
      </dgm:t>
    </dgm:pt>
    <dgm:pt modelId="{F26F032A-E23B-4CFC-A3C1-80F752EE7DAA}" type="parTrans" cxnId="{F4C043E9-44CF-4434-8025-2046FB9D09DD}">
      <dgm:prSet/>
      <dgm:spPr/>
      <dgm:t>
        <a:bodyPr/>
        <a:lstStyle/>
        <a:p>
          <a:endParaRPr lang="en-US"/>
        </a:p>
      </dgm:t>
    </dgm:pt>
    <dgm:pt modelId="{2AF13A5D-8EC0-45DA-8924-BF1C48DDCD99}" type="sibTrans" cxnId="{F4C043E9-44CF-4434-8025-2046FB9D09DD}">
      <dgm:prSet/>
      <dgm:spPr/>
      <dgm:t>
        <a:bodyPr/>
        <a:lstStyle/>
        <a:p>
          <a:endParaRPr lang="en-US"/>
        </a:p>
      </dgm:t>
    </dgm:pt>
    <dgm:pt modelId="{27C6EC57-5AA0-40C3-8D22-268CBBACD56E}">
      <dgm:prSet/>
      <dgm:spPr/>
      <dgm:t>
        <a:bodyPr/>
        <a:lstStyle/>
        <a:p>
          <a:r>
            <a:rPr lang="en-US" dirty="0" smtClean="0"/>
            <a:t>Importance of Program to Efficiency Work</a:t>
          </a:r>
          <a:endParaRPr lang="en-US" dirty="0"/>
        </a:p>
      </dgm:t>
    </dgm:pt>
    <dgm:pt modelId="{A8E1F71C-22FB-4FE0-948F-F3E72D84ED4C}" type="parTrans" cxnId="{C84D901E-C596-4FC7-9221-7FD3BB670690}">
      <dgm:prSet/>
      <dgm:spPr/>
      <dgm:t>
        <a:bodyPr/>
        <a:lstStyle/>
        <a:p>
          <a:endParaRPr lang="en-US"/>
        </a:p>
      </dgm:t>
    </dgm:pt>
    <dgm:pt modelId="{78229A6C-5997-4523-8672-509AC60AE577}" type="sibTrans" cxnId="{C84D901E-C596-4FC7-9221-7FD3BB670690}">
      <dgm:prSet/>
      <dgm:spPr/>
      <dgm:t>
        <a:bodyPr/>
        <a:lstStyle/>
        <a:p>
          <a:endParaRPr lang="en-US"/>
        </a:p>
      </dgm:t>
    </dgm:pt>
    <dgm:pt modelId="{D2931671-D35B-49CB-850B-BA10BDC78B6E}">
      <dgm:prSet/>
      <dgm:spPr/>
      <dgm:t>
        <a:bodyPr/>
        <a:lstStyle/>
        <a:p>
          <a:r>
            <a:rPr lang="en-US" dirty="0" smtClean="0"/>
            <a:t>High Customer and Contractor Satisfaction</a:t>
          </a:r>
          <a:endParaRPr lang="en-US" dirty="0"/>
        </a:p>
      </dgm:t>
    </dgm:pt>
    <dgm:pt modelId="{06BC317D-EE44-4BDD-9C28-44DE3C20233A}" type="parTrans" cxnId="{1F2C7E4B-095B-4EE0-BCA0-39563295164E}">
      <dgm:prSet/>
      <dgm:spPr/>
      <dgm:t>
        <a:bodyPr/>
        <a:lstStyle/>
        <a:p>
          <a:endParaRPr lang="en-US"/>
        </a:p>
      </dgm:t>
    </dgm:pt>
    <dgm:pt modelId="{2AAF8D6E-C098-4CAA-A6ED-0F2141C2463B}" type="sibTrans" cxnId="{1F2C7E4B-095B-4EE0-BCA0-39563295164E}">
      <dgm:prSet/>
      <dgm:spPr/>
      <dgm:t>
        <a:bodyPr/>
        <a:lstStyle/>
        <a:p>
          <a:endParaRPr lang="en-US"/>
        </a:p>
      </dgm:t>
    </dgm:pt>
    <dgm:pt modelId="{559747E1-48C0-4282-9161-70DEB1B74270}">
      <dgm:prSet/>
      <dgm:spPr/>
      <dgm:t>
        <a:bodyPr/>
        <a:lstStyle/>
        <a:p>
          <a:r>
            <a:rPr lang="en-US" dirty="0" smtClean="0"/>
            <a:t>Large Gas Usage Impacts</a:t>
          </a:r>
          <a:endParaRPr lang="en-US" dirty="0"/>
        </a:p>
      </dgm:t>
    </dgm:pt>
    <dgm:pt modelId="{AD5ABF46-5473-4281-BF6B-76D604B90900}" type="parTrans" cxnId="{3C89721F-9F3A-4114-B36B-B0F2A0936006}">
      <dgm:prSet/>
      <dgm:spPr/>
      <dgm:t>
        <a:bodyPr/>
        <a:lstStyle/>
        <a:p>
          <a:endParaRPr lang="en-US"/>
        </a:p>
      </dgm:t>
    </dgm:pt>
    <dgm:pt modelId="{D8F2C8D8-3D85-47B6-A19C-601086B7D8CB}" type="sibTrans" cxnId="{3C89721F-9F3A-4114-B36B-B0F2A0936006}">
      <dgm:prSet/>
      <dgm:spPr/>
      <dgm:t>
        <a:bodyPr/>
        <a:lstStyle/>
        <a:p>
          <a:endParaRPr lang="en-US"/>
        </a:p>
      </dgm:t>
    </dgm:pt>
    <dgm:pt modelId="{1808F8EC-DB57-480A-A600-36C4D8420F71}">
      <dgm:prSet/>
      <dgm:spPr/>
      <dgm:t>
        <a:bodyPr/>
        <a:lstStyle/>
        <a:p>
          <a:r>
            <a:rPr lang="en-US" dirty="0" smtClean="0"/>
            <a:t>Non-Energy Benefits Achieved</a:t>
          </a:r>
          <a:endParaRPr lang="en-US" dirty="0"/>
        </a:p>
      </dgm:t>
    </dgm:pt>
    <dgm:pt modelId="{E47DD49B-C30B-4712-8728-8C8318754B31}" type="parTrans" cxnId="{3BBF1FCC-776F-400B-B958-FCE10493641D}">
      <dgm:prSet/>
      <dgm:spPr/>
      <dgm:t>
        <a:bodyPr/>
        <a:lstStyle/>
        <a:p>
          <a:endParaRPr lang="en-US"/>
        </a:p>
      </dgm:t>
    </dgm:pt>
    <dgm:pt modelId="{61E4B617-7ADE-4DFF-ADC7-8452FB365CBD}" type="sibTrans" cxnId="{3BBF1FCC-776F-400B-B958-FCE10493641D}">
      <dgm:prSet/>
      <dgm:spPr/>
      <dgm:t>
        <a:bodyPr/>
        <a:lstStyle/>
        <a:p>
          <a:endParaRPr lang="en-US"/>
        </a:p>
      </dgm:t>
    </dgm:pt>
    <dgm:pt modelId="{C1F7934E-BE46-4E9F-B5CF-DC8AEE714CAF}" type="pres">
      <dgm:prSet presAssocID="{0012B559-0706-4B39-BFD0-779F916CFCD8}" presName="linear" presStyleCnt="0">
        <dgm:presLayoutVars>
          <dgm:dir/>
          <dgm:animLvl val="lvl"/>
          <dgm:resizeHandles val="exact"/>
        </dgm:presLayoutVars>
      </dgm:prSet>
      <dgm:spPr/>
      <dgm:t>
        <a:bodyPr/>
        <a:lstStyle/>
        <a:p>
          <a:endParaRPr lang="en-US"/>
        </a:p>
      </dgm:t>
    </dgm:pt>
    <dgm:pt modelId="{F7748754-38A8-4146-A135-8504BBD22251}" type="pres">
      <dgm:prSet presAssocID="{8BD7885E-8A9E-4F31-A541-6CB7F4E4C4DC}" presName="parentLin" presStyleCnt="0"/>
      <dgm:spPr/>
    </dgm:pt>
    <dgm:pt modelId="{F314A409-011E-4C8D-B2F7-5F494FDC05D5}" type="pres">
      <dgm:prSet presAssocID="{8BD7885E-8A9E-4F31-A541-6CB7F4E4C4DC}" presName="parentLeftMargin" presStyleLbl="node1" presStyleIdx="0" presStyleCnt="1"/>
      <dgm:spPr/>
      <dgm:t>
        <a:bodyPr/>
        <a:lstStyle/>
        <a:p>
          <a:endParaRPr lang="en-US"/>
        </a:p>
      </dgm:t>
    </dgm:pt>
    <dgm:pt modelId="{A6BF054A-B70C-4C09-9713-C2667D2F6CD8}" type="pres">
      <dgm:prSet presAssocID="{8BD7885E-8A9E-4F31-A541-6CB7F4E4C4DC}" presName="parentText" presStyleLbl="node1" presStyleIdx="0" presStyleCnt="1">
        <dgm:presLayoutVars>
          <dgm:chMax val="0"/>
          <dgm:bulletEnabled val="1"/>
        </dgm:presLayoutVars>
      </dgm:prSet>
      <dgm:spPr/>
      <dgm:t>
        <a:bodyPr/>
        <a:lstStyle/>
        <a:p>
          <a:endParaRPr lang="en-US"/>
        </a:p>
      </dgm:t>
    </dgm:pt>
    <dgm:pt modelId="{138149BE-5B1C-4FDE-AB1A-A60B218DEFAD}" type="pres">
      <dgm:prSet presAssocID="{8BD7885E-8A9E-4F31-A541-6CB7F4E4C4DC}" presName="negativeSpace" presStyleCnt="0"/>
      <dgm:spPr/>
    </dgm:pt>
    <dgm:pt modelId="{C4063F47-BFAA-4F72-BFAD-D8983846AD23}" type="pres">
      <dgm:prSet presAssocID="{8BD7885E-8A9E-4F31-A541-6CB7F4E4C4DC}" presName="childText" presStyleLbl="conFgAcc1" presStyleIdx="0" presStyleCnt="1">
        <dgm:presLayoutVars>
          <dgm:bulletEnabled val="1"/>
        </dgm:presLayoutVars>
      </dgm:prSet>
      <dgm:spPr/>
      <dgm:t>
        <a:bodyPr/>
        <a:lstStyle/>
        <a:p>
          <a:endParaRPr lang="en-US"/>
        </a:p>
      </dgm:t>
    </dgm:pt>
  </dgm:ptLst>
  <dgm:cxnLst>
    <dgm:cxn modelId="{3C89721F-9F3A-4114-B36B-B0F2A0936006}" srcId="{8BD7885E-8A9E-4F31-A541-6CB7F4E4C4DC}" destId="{559747E1-48C0-4282-9161-70DEB1B74270}" srcOrd="5" destOrd="0" parTransId="{AD5ABF46-5473-4281-BF6B-76D604B90900}" sibTransId="{D8F2C8D8-3D85-47B6-A19C-601086B7D8CB}"/>
    <dgm:cxn modelId="{98CC2300-9475-4C08-9C96-54F6DC1C0899}" type="presOf" srcId="{8BD7885E-8A9E-4F31-A541-6CB7F4E4C4DC}" destId="{A6BF054A-B70C-4C09-9713-C2667D2F6CD8}" srcOrd="1" destOrd="0" presId="urn:microsoft.com/office/officeart/2005/8/layout/list1"/>
    <dgm:cxn modelId="{3BBF1FCC-776F-400B-B958-FCE10493641D}" srcId="{8BD7885E-8A9E-4F31-A541-6CB7F4E4C4DC}" destId="{1808F8EC-DB57-480A-A600-36C4D8420F71}" srcOrd="6" destOrd="0" parTransId="{E47DD49B-C30B-4712-8728-8C8318754B31}" sibTransId="{61E4B617-7ADE-4DFF-ADC7-8452FB365CBD}"/>
    <dgm:cxn modelId="{7258F063-D2D2-42E4-9E4E-87BC88EDA79F}" type="presOf" srcId="{D2931671-D35B-49CB-850B-BA10BDC78B6E}" destId="{C4063F47-BFAA-4F72-BFAD-D8983846AD23}" srcOrd="0" destOrd="4" presId="urn:microsoft.com/office/officeart/2005/8/layout/list1"/>
    <dgm:cxn modelId="{1F2C7E4B-095B-4EE0-BCA0-39563295164E}" srcId="{8BD7885E-8A9E-4F31-A541-6CB7F4E4C4DC}" destId="{D2931671-D35B-49CB-850B-BA10BDC78B6E}" srcOrd="4" destOrd="0" parTransId="{06BC317D-EE44-4BDD-9C28-44DE3C20233A}" sibTransId="{2AAF8D6E-C098-4CAA-A6ED-0F2141C2463B}"/>
    <dgm:cxn modelId="{C59D8367-7585-4F6A-886D-641FFAAA4C3B}" type="presOf" srcId="{0012B559-0706-4B39-BFD0-779F916CFCD8}" destId="{C1F7934E-BE46-4E9F-B5CF-DC8AEE714CAF}" srcOrd="0" destOrd="0" presId="urn:microsoft.com/office/officeart/2005/8/layout/list1"/>
    <dgm:cxn modelId="{B13A941F-99A7-44FC-9C36-3045EDEF7885}" srcId="{8BD7885E-8A9E-4F31-A541-6CB7F4E4C4DC}" destId="{84D2DD18-4700-42FD-9737-AB008804B33F}" srcOrd="1" destOrd="0" parTransId="{FA2EF3B2-55A2-4BA6-A79C-DA883E73D7CB}" sibTransId="{A66BD048-6C9D-4267-B7D6-DC8B0D2E0DA8}"/>
    <dgm:cxn modelId="{C3C3D38D-277D-44D0-BC60-B75CD28DBA29}" type="presOf" srcId="{8BD7885E-8A9E-4F31-A541-6CB7F4E4C4DC}" destId="{F314A409-011E-4C8D-B2F7-5F494FDC05D5}" srcOrd="0" destOrd="0" presId="urn:microsoft.com/office/officeart/2005/8/layout/list1"/>
    <dgm:cxn modelId="{DBC3FA44-0E0B-406C-AA94-2EC4941F1AE3}" type="presOf" srcId="{84D2DD18-4700-42FD-9737-AB008804B33F}" destId="{C4063F47-BFAA-4F72-BFAD-D8983846AD23}" srcOrd="0" destOrd="1" presId="urn:microsoft.com/office/officeart/2005/8/layout/list1"/>
    <dgm:cxn modelId="{3E7274F5-1D31-42E5-B1AF-8C767B009CC0}" srcId="{8BD7885E-8A9E-4F31-A541-6CB7F4E4C4DC}" destId="{CD70B0FD-AA9F-4285-9A6F-9C969841C69C}" srcOrd="0" destOrd="0" parTransId="{3740DF85-88B8-453C-97D0-E1DA6B576E36}" sibTransId="{DAAE3B9E-285D-439C-AE5B-797C4A124FAE}"/>
    <dgm:cxn modelId="{38A9E825-C036-4609-AFBF-AA1568676FDF}" type="presOf" srcId="{27C6EC57-5AA0-40C3-8D22-268CBBACD56E}" destId="{C4063F47-BFAA-4F72-BFAD-D8983846AD23}" srcOrd="0" destOrd="3" presId="urn:microsoft.com/office/officeart/2005/8/layout/list1"/>
    <dgm:cxn modelId="{B76005F6-E669-487D-8838-C7BD43DE656F}" type="presOf" srcId="{CD70B0FD-AA9F-4285-9A6F-9C969841C69C}" destId="{C4063F47-BFAA-4F72-BFAD-D8983846AD23}" srcOrd="0" destOrd="0" presId="urn:microsoft.com/office/officeart/2005/8/layout/list1"/>
    <dgm:cxn modelId="{3103F372-4CBB-4683-9CBD-477B0A60D1DA}" type="presOf" srcId="{1808F8EC-DB57-480A-A600-36C4D8420F71}" destId="{C4063F47-BFAA-4F72-BFAD-D8983846AD23}" srcOrd="0" destOrd="6" presId="urn:microsoft.com/office/officeart/2005/8/layout/list1"/>
    <dgm:cxn modelId="{CFBCDFD5-0514-4A06-978D-AF370AD7745F}" type="presOf" srcId="{559747E1-48C0-4282-9161-70DEB1B74270}" destId="{C4063F47-BFAA-4F72-BFAD-D8983846AD23}" srcOrd="0" destOrd="5" presId="urn:microsoft.com/office/officeart/2005/8/layout/list1"/>
    <dgm:cxn modelId="{D51B8603-3817-4E5D-B13F-A4813514AD9C}" srcId="{0012B559-0706-4B39-BFD0-779F916CFCD8}" destId="{8BD7885E-8A9E-4F31-A541-6CB7F4E4C4DC}" srcOrd="0" destOrd="0" parTransId="{D7E286FA-AA9C-4739-B4FA-FE573C3E7E71}" sibTransId="{390A00C0-B6E7-44D6-A4C0-618BE2E55ACB}"/>
    <dgm:cxn modelId="{F4C043E9-44CF-4434-8025-2046FB9D09DD}" srcId="{8BD7885E-8A9E-4F31-A541-6CB7F4E4C4DC}" destId="{35AB2C72-4FF7-4CC6-B691-742983AA7100}" srcOrd="2" destOrd="0" parTransId="{F26F032A-E23B-4CFC-A3C1-80F752EE7DAA}" sibTransId="{2AF13A5D-8EC0-45DA-8924-BF1C48DDCD99}"/>
    <dgm:cxn modelId="{39131CA8-9E27-437D-93E5-D3429C57C1A7}" type="presOf" srcId="{35AB2C72-4FF7-4CC6-B691-742983AA7100}" destId="{C4063F47-BFAA-4F72-BFAD-D8983846AD23}" srcOrd="0" destOrd="2" presId="urn:microsoft.com/office/officeart/2005/8/layout/list1"/>
    <dgm:cxn modelId="{C84D901E-C596-4FC7-9221-7FD3BB670690}" srcId="{8BD7885E-8A9E-4F31-A541-6CB7F4E4C4DC}" destId="{27C6EC57-5AA0-40C3-8D22-268CBBACD56E}" srcOrd="3" destOrd="0" parTransId="{A8E1F71C-22FB-4FE0-948F-F3E72D84ED4C}" sibTransId="{78229A6C-5997-4523-8672-509AC60AE577}"/>
    <dgm:cxn modelId="{CDCC11F0-8167-4AB9-A83C-76DE95F051FC}" type="presParOf" srcId="{C1F7934E-BE46-4E9F-B5CF-DC8AEE714CAF}" destId="{F7748754-38A8-4146-A135-8504BBD22251}" srcOrd="0" destOrd="0" presId="urn:microsoft.com/office/officeart/2005/8/layout/list1"/>
    <dgm:cxn modelId="{0E86E657-8E3B-4C8E-85C7-9217F92DCA20}" type="presParOf" srcId="{F7748754-38A8-4146-A135-8504BBD22251}" destId="{F314A409-011E-4C8D-B2F7-5F494FDC05D5}" srcOrd="0" destOrd="0" presId="urn:microsoft.com/office/officeart/2005/8/layout/list1"/>
    <dgm:cxn modelId="{473F3D42-0347-4CE0-AF4B-6848FEF9EAFA}" type="presParOf" srcId="{F7748754-38A8-4146-A135-8504BBD22251}" destId="{A6BF054A-B70C-4C09-9713-C2667D2F6CD8}" srcOrd="1" destOrd="0" presId="urn:microsoft.com/office/officeart/2005/8/layout/list1"/>
    <dgm:cxn modelId="{75875039-F28E-49B5-8BAB-D060438A893B}" type="presParOf" srcId="{C1F7934E-BE46-4E9F-B5CF-DC8AEE714CAF}" destId="{138149BE-5B1C-4FDE-AB1A-A60B218DEFAD}" srcOrd="1" destOrd="0" presId="urn:microsoft.com/office/officeart/2005/8/layout/list1"/>
    <dgm:cxn modelId="{639A2C79-69C7-465F-BF44-BE53558A04EE}" type="presParOf" srcId="{C1F7934E-BE46-4E9F-B5CF-DC8AEE714CAF}" destId="{C4063F47-BFAA-4F72-BFAD-D8983846AD23}"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012B559-0706-4B39-BFD0-779F916CFCD8}"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lstStyle/>
        <a:p>
          <a:pPr rtl="0"/>
          <a:r>
            <a:rPr lang="en-US" dirty="0" smtClean="0"/>
            <a:t>BPU Communication</a:t>
          </a:r>
          <a:endParaRPr lang="en-US"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55D9F81B-19FE-4F54-8E7B-65902177572E}">
      <dgm:prSet/>
      <dgm:spPr/>
      <dgm:t>
        <a:bodyPr/>
        <a:lstStyle/>
        <a:p>
          <a:pPr rtl="0"/>
          <a:r>
            <a:rPr lang="en-US" dirty="0" smtClean="0"/>
            <a:t>Energy Savvy Capabilities</a:t>
          </a:r>
          <a:endParaRPr lang="en-US" dirty="0"/>
        </a:p>
      </dgm:t>
    </dgm:pt>
    <dgm:pt modelId="{1213DE4E-C154-451E-AD01-33042B2B1B9D}" type="parTrans" cxnId="{CE8E46A6-9F1C-48DF-98CD-DCE0E8F8E4F7}">
      <dgm:prSet/>
      <dgm:spPr/>
      <dgm:t>
        <a:bodyPr/>
        <a:lstStyle/>
        <a:p>
          <a:endParaRPr lang="en-US"/>
        </a:p>
      </dgm:t>
    </dgm:pt>
    <dgm:pt modelId="{901EB1A5-D67E-42FA-BFC0-73D16A4D3EE2}" type="sibTrans" cxnId="{CE8E46A6-9F1C-48DF-98CD-DCE0E8F8E4F7}">
      <dgm:prSet/>
      <dgm:spPr/>
      <dgm:t>
        <a:bodyPr/>
        <a:lstStyle/>
        <a:p>
          <a:endParaRPr lang="en-US"/>
        </a:p>
      </dgm:t>
    </dgm:pt>
    <dgm:pt modelId="{1128E3AC-8291-4C96-9F57-FD2EE35B493E}">
      <dgm:prSet/>
      <dgm:spPr/>
      <dgm:t>
        <a:bodyPr/>
        <a:lstStyle/>
        <a:p>
          <a:pPr rtl="0"/>
          <a:r>
            <a:rPr lang="en-US" dirty="0" smtClean="0"/>
            <a:t>Application</a:t>
          </a:r>
          <a:endParaRPr lang="en-US" dirty="0"/>
        </a:p>
      </dgm:t>
    </dgm:pt>
    <dgm:pt modelId="{2CD79B50-7443-45E4-865F-3708840313EA}" type="parTrans" cxnId="{41AB740B-F3DF-4739-BB1C-486EB3E351B9}">
      <dgm:prSet/>
      <dgm:spPr/>
      <dgm:t>
        <a:bodyPr/>
        <a:lstStyle/>
        <a:p>
          <a:endParaRPr lang="en-US"/>
        </a:p>
      </dgm:t>
    </dgm:pt>
    <dgm:pt modelId="{2A13C299-ECE4-4A3E-958E-89800FC408E8}" type="sibTrans" cxnId="{41AB740B-F3DF-4739-BB1C-486EB3E351B9}">
      <dgm:prSet/>
      <dgm:spPr/>
      <dgm:t>
        <a:bodyPr/>
        <a:lstStyle/>
        <a:p>
          <a:endParaRPr lang="en-US"/>
        </a:p>
      </dgm:t>
    </dgm:pt>
    <dgm:pt modelId="{C50DA54B-4FAA-4DEB-A847-D96C8BFA4008}">
      <dgm:prSet/>
      <dgm:spPr/>
      <dgm:t>
        <a:bodyPr/>
        <a:lstStyle/>
        <a:p>
          <a:pPr rtl="0"/>
          <a:r>
            <a:rPr lang="en-US" dirty="0" smtClean="0"/>
            <a:t>Discuss large impact of</a:t>
          </a:r>
          <a:endParaRPr lang="en-US" dirty="0"/>
        </a:p>
      </dgm:t>
    </dgm:pt>
    <dgm:pt modelId="{E294ECE3-1E3F-4480-A316-3DA69AFC9D6C}" type="parTrans" cxnId="{6AC61563-2A23-4888-BFC6-8C48CDAAA99B}">
      <dgm:prSet/>
      <dgm:spPr/>
      <dgm:t>
        <a:bodyPr/>
        <a:lstStyle/>
        <a:p>
          <a:endParaRPr lang="en-US"/>
        </a:p>
      </dgm:t>
    </dgm:pt>
    <dgm:pt modelId="{919B2854-1A0B-4384-86ED-298AE32D0427}" type="sibTrans" cxnId="{6AC61563-2A23-4888-BFC6-8C48CDAAA99B}">
      <dgm:prSet/>
      <dgm:spPr/>
      <dgm:t>
        <a:bodyPr/>
        <a:lstStyle/>
        <a:p>
          <a:endParaRPr lang="en-US"/>
        </a:p>
      </dgm:t>
    </dgm:pt>
    <dgm:pt modelId="{98B90628-054C-4449-9E31-FD39AE059005}">
      <dgm:prSet/>
      <dgm:spPr/>
      <dgm:t>
        <a:bodyPr/>
        <a:lstStyle/>
        <a:p>
          <a:pPr rtl="0"/>
          <a:r>
            <a:rPr lang="en-US" dirty="0" smtClean="0"/>
            <a:t>Additional Reports</a:t>
          </a:r>
        </a:p>
      </dgm:t>
    </dgm:pt>
    <dgm:pt modelId="{F9283F4A-26FA-4D76-8F72-483A62DED3B6}" type="parTrans" cxnId="{E324BFA8-CA5A-4BC1-BDA8-839BD08EE299}">
      <dgm:prSet/>
      <dgm:spPr/>
      <dgm:t>
        <a:bodyPr/>
        <a:lstStyle/>
        <a:p>
          <a:endParaRPr lang="en-US"/>
        </a:p>
      </dgm:t>
    </dgm:pt>
    <dgm:pt modelId="{06009FF2-CD81-4B35-A174-74EFE8C53D87}" type="sibTrans" cxnId="{E324BFA8-CA5A-4BC1-BDA8-839BD08EE299}">
      <dgm:prSet/>
      <dgm:spPr/>
      <dgm:t>
        <a:bodyPr/>
        <a:lstStyle/>
        <a:p>
          <a:endParaRPr lang="en-US"/>
        </a:p>
      </dgm:t>
    </dgm:pt>
    <dgm:pt modelId="{71EA500C-956A-40D5-9408-7A52985C2F17}">
      <dgm:prSet/>
      <dgm:spPr/>
      <dgm:t>
        <a:bodyPr/>
        <a:lstStyle/>
        <a:p>
          <a:pPr rtl="0"/>
          <a:r>
            <a:rPr lang="en-US" dirty="0" smtClean="0"/>
            <a:t>Consider customer release for JCP&amp;L data for future evaluation</a:t>
          </a:r>
          <a:endParaRPr lang="en-US" dirty="0"/>
        </a:p>
      </dgm:t>
    </dgm:pt>
    <dgm:pt modelId="{CB047A6E-655B-408B-8CA7-9497DAB05330}" type="parTrans" cxnId="{2FCBACDF-810A-4EED-821B-957470F42867}">
      <dgm:prSet/>
      <dgm:spPr/>
      <dgm:t>
        <a:bodyPr/>
        <a:lstStyle/>
        <a:p>
          <a:endParaRPr lang="en-US"/>
        </a:p>
      </dgm:t>
    </dgm:pt>
    <dgm:pt modelId="{3231DDD8-1C4B-49B6-B340-D888ED5524FE}" type="sibTrans" cxnId="{2FCBACDF-810A-4EED-821B-957470F42867}">
      <dgm:prSet/>
      <dgm:spPr/>
      <dgm:t>
        <a:bodyPr/>
        <a:lstStyle/>
        <a:p>
          <a:endParaRPr lang="en-US"/>
        </a:p>
      </dgm:t>
    </dgm:pt>
    <dgm:pt modelId="{60CE40C7-834D-4214-B415-3C7BE295AA7C}">
      <dgm:prSet/>
      <dgm:spPr/>
      <dgm:t>
        <a:bodyPr/>
        <a:lstStyle/>
        <a:p>
          <a:pPr rtl="0"/>
          <a:r>
            <a:rPr lang="en-US" dirty="0" smtClean="0"/>
            <a:t>Additional Data Fields</a:t>
          </a:r>
          <a:endParaRPr lang="en-US" dirty="0"/>
        </a:p>
      </dgm:t>
    </dgm:pt>
    <dgm:pt modelId="{6442B840-341C-45A5-8849-E5B0915669C5}" type="parTrans" cxnId="{5CDB11EA-5FD8-408F-94BA-8E38565A8A7F}">
      <dgm:prSet/>
      <dgm:spPr/>
      <dgm:t>
        <a:bodyPr/>
        <a:lstStyle/>
        <a:p>
          <a:endParaRPr lang="en-US"/>
        </a:p>
      </dgm:t>
    </dgm:pt>
    <dgm:pt modelId="{5FC1C1ED-42AF-4DB9-995B-BCEBA092EC5D}" type="sibTrans" cxnId="{5CDB11EA-5FD8-408F-94BA-8E38565A8A7F}">
      <dgm:prSet/>
      <dgm:spPr/>
      <dgm:t>
        <a:bodyPr/>
        <a:lstStyle/>
        <a:p>
          <a:endParaRPr lang="en-US"/>
        </a:p>
      </dgm:t>
    </dgm:pt>
    <dgm:pt modelId="{F5C0073B-565E-4B01-B7B0-C5838395A2B0}">
      <dgm:prSet/>
      <dgm:spPr/>
      <dgm:t>
        <a:bodyPr/>
        <a:lstStyle/>
        <a:p>
          <a:pPr rtl="0"/>
          <a:r>
            <a:rPr lang="en-US" dirty="0" smtClean="0"/>
            <a:t>OBRP approval rate</a:t>
          </a:r>
        </a:p>
      </dgm:t>
    </dgm:pt>
    <dgm:pt modelId="{56A39972-DB47-415A-A498-1C98EA3E72E6}" type="parTrans" cxnId="{682365F5-82DD-4862-966B-A8CFE4FEDCBC}">
      <dgm:prSet/>
      <dgm:spPr/>
      <dgm:t>
        <a:bodyPr/>
        <a:lstStyle/>
        <a:p>
          <a:endParaRPr lang="en-US"/>
        </a:p>
      </dgm:t>
    </dgm:pt>
    <dgm:pt modelId="{C8336715-2D0F-4166-9E64-A60F1A601ED3}" type="sibTrans" cxnId="{682365F5-82DD-4862-966B-A8CFE4FEDCBC}">
      <dgm:prSet/>
      <dgm:spPr/>
      <dgm:t>
        <a:bodyPr/>
        <a:lstStyle/>
        <a:p>
          <a:endParaRPr lang="en-US"/>
        </a:p>
      </dgm:t>
    </dgm:pt>
    <dgm:pt modelId="{85648B00-0581-45FE-9564-FD4B887C8D0A}">
      <dgm:prSet/>
      <dgm:spPr/>
      <dgm:t>
        <a:bodyPr/>
        <a:lstStyle/>
        <a:p>
          <a:pPr rtl="0"/>
          <a:r>
            <a:rPr lang="en-US" dirty="0" smtClean="0"/>
            <a:t>Health and safety issues identified during audits</a:t>
          </a:r>
        </a:p>
      </dgm:t>
    </dgm:pt>
    <dgm:pt modelId="{AA5D2A79-6733-47F7-B2BA-8A08735F7332}" type="parTrans" cxnId="{CFD31F5C-5451-4B3A-9C1D-A422452E441F}">
      <dgm:prSet/>
      <dgm:spPr/>
      <dgm:t>
        <a:bodyPr/>
        <a:lstStyle/>
        <a:p>
          <a:endParaRPr lang="en-US"/>
        </a:p>
      </dgm:t>
    </dgm:pt>
    <dgm:pt modelId="{B52F4122-27F4-47EE-9878-AE761E8240B7}" type="sibTrans" cxnId="{CFD31F5C-5451-4B3A-9C1D-A422452E441F}">
      <dgm:prSet/>
      <dgm:spPr/>
      <dgm:t>
        <a:bodyPr/>
        <a:lstStyle/>
        <a:p>
          <a:endParaRPr lang="en-US"/>
        </a:p>
      </dgm:t>
    </dgm:pt>
    <dgm:pt modelId="{FC6C4022-2358-4A4B-BC23-7E3E79CB12C9}">
      <dgm:prSet/>
      <dgm:spPr/>
      <dgm:t>
        <a:bodyPr/>
        <a:lstStyle/>
        <a:p>
          <a:pPr rtl="0"/>
          <a:r>
            <a:rPr lang="en-US" dirty="0" err="1" smtClean="0"/>
            <a:t>HPwES</a:t>
          </a:r>
          <a:r>
            <a:rPr lang="en-US" dirty="0" smtClean="0"/>
            <a:t> H&amp;S Issues</a:t>
          </a:r>
          <a:endParaRPr lang="en-US" dirty="0"/>
        </a:p>
      </dgm:t>
    </dgm:pt>
    <dgm:pt modelId="{845BAF2C-DB55-4F16-A129-E901EB7074BF}" type="parTrans" cxnId="{D07C1314-6A60-4D13-BBCE-54FF4884CD60}">
      <dgm:prSet/>
      <dgm:spPr/>
      <dgm:t>
        <a:bodyPr/>
        <a:lstStyle/>
        <a:p>
          <a:endParaRPr lang="en-US"/>
        </a:p>
      </dgm:t>
    </dgm:pt>
    <dgm:pt modelId="{C3DFFF53-CEF5-4501-B026-76A090474E13}" type="sibTrans" cxnId="{D07C1314-6A60-4D13-BBCE-54FF4884CD60}">
      <dgm:prSet/>
      <dgm:spPr/>
      <dgm:t>
        <a:bodyPr/>
        <a:lstStyle/>
        <a:p>
          <a:endParaRPr lang="en-US"/>
        </a:p>
      </dgm:t>
    </dgm:pt>
    <dgm:pt modelId="{0992ACA6-3B9E-4D51-B9A0-97F733FCF740}">
      <dgm:prSet/>
      <dgm:spPr/>
      <dgm:t>
        <a:bodyPr/>
        <a:lstStyle/>
        <a:p>
          <a:pPr rtl="0"/>
          <a:r>
            <a:rPr lang="en-US" dirty="0" smtClean="0"/>
            <a:t>H&amp;S Issues resolved</a:t>
          </a:r>
          <a:endParaRPr lang="en-US" dirty="0"/>
        </a:p>
      </dgm:t>
    </dgm:pt>
    <dgm:pt modelId="{C87CBF6D-CD92-41B9-959A-1CE2A33EC0D2}" type="parTrans" cxnId="{E12340CA-11FB-4C52-B8E4-05F01B483BD9}">
      <dgm:prSet/>
      <dgm:spPr/>
      <dgm:t>
        <a:bodyPr/>
        <a:lstStyle/>
        <a:p>
          <a:endParaRPr lang="en-US"/>
        </a:p>
      </dgm:t>
    </dgm:pt>
    <dgm:pt modelId="{1B811CD4-0BE8-49ED-9970-9A85585663EA}" type="sibTrans" cxnId="{E12340CA-11FB-4C52-B8E4-05F01B483BD9}">
      <dgm:prSet/>
      <dgm:spPr/>
      <dgm:t>
        <a:bodyPr/>
        <a:lstStyle/>
        <a:p>
          <a:endParaRPr lang="en-US"/>
        </a:p>
      </dgm:t>
    </dgm:pt>
    <dgm:pt modelId="{4FF36B41-A66E-44DE-B1D9-56623A0EC32D}">
      <dgm:prSet/>
      <dgm:spPr/>
      <dgm:t>
        <a:bodyPr/>
        <a:lstStyle/>
        <a:p>
          <a:pPr rtl="0"/>
          <a:r>
            <a:rPr lang="en-US" dirty="0" err="1" smtClean="0"/>
            <a:t>HPwES</a:t>
          </a:r>
          <a:r>
            <a:rPr lang="en-US" dirty="0" smtClean="0"/>
            <a:t> measures installed</a:t>
          </a:r>
          <a:endParaRPr lang="en-US" dirty="0"/>
        </a:p>
      </dgm:t>
    </dgm:pt>
    <dgm:pt modelId="{889D858E-DA89-4A0F-9AD4-4C0C2AE4A0E5}" type="parTrans" cxnId="{52E0F106-023D-4A88-A381-02634270AE03}">
      <dgm:prSet/>
      <dgm:spPr/>
      <dgm:t>
        <a:bodyPr/>
        <a:lstStyle/>
        <a:p>
          <a:endParaRPr lang="en-US"/>
        </a:p>
      </dgm:t>
    </dgm:pt>
    <dgm:pt modelId="{C69B24BA-F9A2-47F8-ACEA-36AC3E332928}" type="sibTrans" cxnId="{52E0F106-023D-4A88-A381-02634270AE03}">
      <dgm:prSet/>
      <dgm:spPr/>
      <dgm:t>
        <a:bodyPr/>
        <a:lstStyle/>
        <a:p>
          <a:endParaRPr lang="en-US"/>
        </a:p>
      </dgm:t>
    </dgm:pt>
    <dgm:pt modelId="{C0244277-814A-47E3-BC4F-98957073952A}">
      <dgm:prSet/>
      <dgm:spPr/>
      <dgm:t>
        <a:bodyPr/>
        <a:lstStyle/>
        <a:p>
          <a:pPr rtl="0"/>
          <a:r>
            <a:rPr lang="en-US" dirty="0" smtClean="0"/>
            <a:t>Most said application was easy – no other refinements needed</a:t>
          </a:r>
          <a:endParaRPr lang="en-US" dirty="0"/>
        </a:p>
      </dgm:t>
    </dgm:pt>
    <dgm:pt modelId="{079FE661-4048-446A-B3D4-62745E027F10}" type="parTrans" cxnId="{198400D7-475D-4A92-8438-A91A59DFB1EB}">
      <dgm:prSet/>
      <dgm:spPr/>
      <dgm:t>
        <a:bodyPr/>
        <a:lstStyle/>
        <a:p>
          <a:endParaRPr lang="en-US"/>
        </a:p>
      </dgm:t>
    </dgm:pt>
    <dgm:pt modelId="{5969BB26-14D4-4B3E-BBA5-C8E72B787937}" type="sibTrans" cxnId="{198400D7-475D-4A92-8438-A91A59DFB1EB}">
      <dgm:prSet/>
      <dgm:spPr/>
      <dgm:t>
        <a:bodyPr/>
        <a:lstStyle/>
        <a:p>
          <a:endParaRPr lang="en-US"/>
        </a:p>
      </dgm:t>
    </dgm:pt>
    <dgm:pt modelId="{0F0FE2DF-A87A-4496-944A-9579B9609D77}">
      <dgm:prSet/>
      <dgm:spPr/>
      <dgm:t>
        <a:bodyPr/>
        <a:lstStyle/>
        <a:p>
          <a:pPr rtl="0"/>
          <a:r>
            <a:rPr lang="en-US" dirty="0" smtClean="0"/>
            <a:t>Customers unlikely to undertake additional measures</a:t>
          </a:r>
          <a:endParaRPr lang="en-US" dirty="0"/>
        </a:p>
      </dgm:t>
    </dgm:pt>
    <dgm:pt modelId="{0BF6D68F-1B67-455E-A798-511C30C831A6}" type="parTrans" cxnId="{E70529EB-1DD6-4786-AAA9-F19B8D8A8D05}">
      <dgm:prSet/>
      <dgm:spPr/>
      <dgm:t>
        <a:bodyPr/>
        <a:lstStyle/>
        <a:p>
          <a:endParaRPr lang="en-US"/>
        </a:p>
      </dgm:t>
    </dgm:pt>
    <dgm:pt modelId="{80098B64-FBCE-4A0E-A5A8-5BEBBC667640}" type="sibTrans" cxnId="{E70529EB-1DD6-4786-AAA9-F19B8D8A8D05}">
      <dgm:prSet/>
      <dgm:spPr/>
      <dgm:t>
        <a:bodyPr/>
        <a:lstStyle/>
        <a:p>
          <a:endParaRPr lang="en-US"/>
        </a:p>
      </dgm:t>
    </dgm:pt>
    <dgm:pt modelId="{03D61F5B-2DA6-48B0-84D3-8A877EC30E55}">
      <dgm:prSet/>
      <dgm:spPr/>
      <dgm:t>
        <a:bodyPr/>
        <a:lstStyle/>
        <a:p>
          <a:pPr rtl="0"/>
          <a:r>
            <a:rPr lang="en-US" dirty="0" smtClean="0"/>
            <a:t>Auditors should provide information about expected impacts of additional measures</a:t>
          </a:r>
          <a:endParaRPr lang="en-US" dirty="0"/>
        </a:p>
      </dgm:t>
    </dgm:pt>
    <dgm:pt modelId="{4F8D8F84-4DDA-4A1D-9DD7-3CAFC3D172AF}" type="parTrans" cxnId="{3748C643-5FFB-484B-BFC9-D178545FCD97}">
      <dgm:prSet/>
      <dgm:spPr/>
      <dgm:t>
        <a:bodyPr/>
        <a:lstStyle/>
        <a:p>
          <a:endParaRPr lang="en-US"/>
        </a:p>
      </dgm:t>
    </dgm:pt>
    <dgm:pt modelId="{780759C6-4DFD-4372-B6F6-5D37A9B04A79}" type="sibTrans" cxnId="{3748C643-5FFB-484B-BFC9-D178545FCD97}">
      <dgm:prSet/>
      <dgm:spPr/>
      <dgm:t>
        <a:bodyPr/>
        <a:lstStyle/>
        <a:p>
          <a:endParaRPr lang="en-US"/>
        </a:p>
      </dgm:t>
    </dgm:pt>
    <dgm:pt modelId="{4A14A9CC-DD24-421E-97FD-D2CF3023BC5B}">
      <dgm:prSet/>
      <dgm:spPr/>
      <dgm:t>
        <a:bodyPr/>
        <a:lstStyle/>
        <a:p>
          <a:pPr rtl="0"/>
          <a:r>
            <a:rPr lang="en-US" dirty="0" smtClean="0"/>
            <a:t>Short-term approval</a:t>
          </a:r>
          <a:endParaRPr lang="en-US" dirty="0"/>
        </a:p>
      </dgm:t>
    </dgm:pt>
    <dgm:pt modelId="{6E3CE49C-3540-44B1-9352-77F01787EB85}" type="parTrans" cxnId="{23713F13-9D6A-4C55-92AD-00DF8CDD71B1}">
      <dgm:prSet/>
      <dgm:spPr/>
      <dgm:t>
        <a:bodyPr/>
        <a:lstStyle/>
        <a:p>
          <a:endParaRPr lang="en-US"/>
        </a:p>
      </dgm:t>
    </dgm:pt>
    <dgm:pt modelId="{70E588F2-05A9-408F-A474-DFA9664FA881}" type="sibTrans" cxnId="{23713F13-9D6A-4C55-92AD-00DF8CDD71B1}">
      <dgm:prSet/>
      <dgm:spPr/>
      <dgm:t>
        <a:bodyPr/>
        <a:lstStyle/>
        <a:p>
          <a:endParaRPr lang="en-US"/>
        </a:p>
      </dgm:t>
    </dgm:pt>
    <dgm:pt modelId="{12DDDE53-9920-422B-BD88-1CC9547CCE35}">
      <dgm:prSet/>
      <dgm:spPr/>
      <dgm:t>
        <a:bodyPr/>
        <a:lstStyle/>
        <a:p>
          <a:pPr rtl="0"/>
          <a:r>
            <a:rPr lang="en-US" dirty="0" smtClean="0"/>
            <a:t>Frequent program changes </a:t>
          </a:r>
          <a:endParaRPr lang="en-US" dirty="0"/>
        </a:p>
      </dgm:t>
    </dgm:pt>
    <dgm:pt modelId="{A009A5AC-7421-4DE1-9C44-64EE06DBD255}" type="parTrans" cxnId="{2200B07B-C35D-4791-84C7-BF3F0E184578}">
      <dgm:prSet/>
      <dgm:spPr/>
      <dgm:t>
        <a:bodyPr/>
        <a:lstStyle/>
        <a:p>
          <a:endParaRPr lang="en-US"/>
        </a:p>
      </dgm:t>
    </dgm:pt>
    <dgm:pt modelId="{1B3AF9A9-566C-4642-8512-FE69CCF68FCB}" type="sibTrans" cxnId="{2200B07B-C35D-4791-84C7-BF3F0E184578}">
      <dgm:prSet/>
      <dgm:spPr/>
      <dgm:t>
        <a:bodyPr/>
        <a:lstStyle/>
        <a:p>
          <a:endParaRPr lang="en-US"/>
        </a:p>
      </dgm:t>
    </dgm:pt>
    <dgm:pt modelId="{79F0FD42-99C1-4AC6-B8B9-79D71D3E0EF2}">
      <dgm:prSet/>
      <dgm:spPr/>
      <dgm:t>
        <a:bodyPr/>
        <a:lstStyle/>
        <a:p>
          <a:pPr rtl="0"/>
          <a:r>
            <a:rPr lang="en-US" dirty="0" smtClean="0"/>
            <a:t>NJNG Audit</a:t>
          </a:r>
          <a:endParaRPr lang="en-US" dirty="0"/>
        </a:p>
      </dgm:t>
    </dgm:pt>
    <dgm:pt modelId="{2498440F-A704-4B33-9218-CAD5900797FC}" type="sibTrans" cxnId="{F26CDB07-F250-4ACB-A705-5EC485790877}">
      <dgm:prSet/>
      <dgm:spPr/>
      <dgm:t>
        <a:bodyPr/>
        <a:lstStyle/>
        <a:p>
          <a:endParaRPr lang="en-US"/>
        </a:p>
      </dgm:t>
    </dgm:pt>
    <dgm:pt modelId="{0BF83B2F-355E-4CF7-81A7-6B83C6194824}" type="parTrans" cxnId="{F26CDB07-F250-4ACB-A705-5EC485790877}">
      <dgm:prSet/>
      <dgm:spPr/>
      <dgm:t>
        <a:bodyPr/>
        <a:lstStyle/>
        <a:p>
          <a:endParaRPr lang="en-US"/>
        </a:p>
      </dgm:t>
    </dgm:pt>
    <dgm:pt modelId="{E2034AEC-F270-46DD-AB6E-49A6EB8397B2}" type="pres">
      <dgm:prSet presAssocID="{0012B559-0706-4B39-BFD0-779F916CFCD8}" presName="Name0" presStyleCnt="0">
        <dgm:presLayoutVars>
          <dgm:chMax val="5"/>
          <dgm:chPref val="5"/>
          <dgm:dir/>
          <dgm:animLvl val="lvl"/>
        </dgm:presLayoutVars>
      </dgm:prSet>
      <dgm:spPr/>
      <dgm:t>
        <a:bodyPr/>
        <a:lstStyle/>
        <a:p>
          <a:endParaRPr lang="en-US"/>
        </a:p>
      </dgm:t>
    </dgm:pt>
    <dgm:pt modelId="{217B421D-63E7-4C8B-AB3D-1011255D3B57}" type="pres">
      <dgm:prSet presAssocID="{741F1B36-644B-47C9-B322-5BECA15F242D}" presName="parentText1" presStyleLbl="node1" presStyleIdx="0" presStyleCnt="4">
        <dgm:presLayoutVars>
          <dgm:chMax/>
          <dgm:chPref val="3"/>
          <dgm:bulletEnabled val="1"/>
        </dgm:presLayoutVars>
      </dgm:prSet>
      <dgm:spPr/>
      <dgm:t>
        <a:bodyPr/>
        <a:lstStyle/>
        <a:p>
          <a:endParaRPr lang="en-US"/>
        </a:p>
      </dgm:t>
    </dgm:pt>
    <dgm:pt modelId="{26EF6171-8DAA-4B7B-AC4B-47B933D6E660}" type="pres">
      <dgm:prSet presAssocID="{741F1B36-644B-47C9-B322-5BECA15F242D}" presName="childText1" presStyleLbl="solidAlignAcc1" presStyleIdx="0" presStyleCnt="4">
        <dgm:presLayoutVars>
          <dgm:chMax val="0"/>
          <dgm:chPref val="0"/>
          <dgm:bulletEnabled val="1"/>
        </dgm:presLayoutVars>
      </dgm:prSet>
      <dgm:spPr/>
      <dgm:t>
        <a:bodyPr/>
        <a:lstStyle/>
        <a:p>
          <a:endParaRPr lang="en-US"/>
        </a:p>
      </dgm:t>
    </dgm:pt>
    <dgm:pt modelId="{C126AA43-5563-4AB1-849E-E64EEE3BFE82}" type="pres">
      <dgm:prSet presAssocID="{55D9F81B-19FE-4F54-8E7B-65902177572E}" presName="parentText2" presStyleLbl="node1" presStyleIdx="1" presStyleCnt="4">
        <dgm:presLayoutVars>
          <dgm:chMax/>
          <dgm:chPref val="3"/>
          <dgm:bulletEnabled val="1"/>
        </dgm:presLayoutVars>
      </dgm:prSet>
      <dgm:spPr/>
      <dgm:t>
        <a:bodyPr/>
        <a:lstStyle/>
        <a:p>
          <a:endParaRPr lang="en-US"/>
        </a:p>
      </dgm:t>
    </dgm:pt>
    <dgm:pt modelId="{0CEE9938-FF69-4146-BC96-F866910175E7}" type="pres">
      <dgm:prSet presAssocID="{55D9F81B-19FE-4F54-8E7B-65902177572E}" presName="childText2" presStyleLbl="solidAlignAcc1" presStyleIdx="1" presStyleCnt="4">
        <dgm:presLayoutVars>
          <dgm:chMax val="0"/>
          <dgm:chPref val="0"/>
          <dgm:bulletEnabled val="1"/>
        </dgm:presLayoutVars>
      </dgm:prSet>
      <dgm:spPr/>
      <dgm:t>
        <a:bodyPr/>
        <a:lstStyle/>
        <a:p>
          <a:endParaRPr lang="en-US"/>
        </a:p>
      </dgm:t>
    </dgm:pt>
    <dgm:pt modelId="{A7BF41E2-A5CF-4DD3-B2BF-22F1F429000A}" type="pres">
      <dgm:prSet presAssocID="{1128E3AC-8291-4C96-9F57-FD2EE35B493E}" presName="parentText3" presStyleLbl="node1" presStyleIdx="2" presStyleCnt="4">
        <dgm:presLayoutVars>
          <dgm:chMax/>
          <dgm:chPref val="3"/>
          <dgm:bulletEnabled val="1"/>
        </dgm:presLayoutVars>
      </dgm:prSet>
      <dgm:spPr/>
      <dgm:t>
        <a:bodyPr/>
        <a:lstStyle/>
        <a:p>
          <a:endParaRPr lang="en-US"/>
        </a:p>
      </dgm:t>
    </dgm:pt>
    <dgm:pt modelId="{9E329F1E-356F-46DA-91BD-5C5A7E584E54}" type="pres">
      <dgm:prSet presAssocID="{1128E3AC-8291-4C96-9F57-FD2EE35B493E}" presName="childText3" presStyleLbl="solidAlignAcc1" presStyleIdx="2" presStyleCnt="4">
        <dgm:presLayoutVars>
          <dgm:chMax val="0"/>
          <dgm:chPref val="0"/>
          <dgm:bulletEnabled val="1"/>
        </dgm:presLayoutVars>
      </dgm:prSet>
      <dgm:spPr/>
      <dgm:t>
        <a:bodyPr/>
        <a:lstStyle/>
        <a:p>
          <a:endParaRPr lang="en-US"/>
        </a:p>
      </dgm:t>
    </dgm:pt>
    <dgm:pt modelId="{28E47921-6EE5-475D-A872-33F17A662D89}" type="pres">
      <dgm:prSet presAssocID="{79F0FD42-99C1-4AC6-B8B9-79D71D3E0EF2}" presName="parentText4" presStyleLbl="node1" presStyleIdx="3" presStyleCnt="4">
        <dgm:presLayoutVars>
          <dgm:chMax/>
          <dgm:chPref val="3"/>
          <dgm:bulletEnabled val="1"/>
        </dgm:presLayoutVars>
      </dgm:prSet>
      <dgm:spPr/>
      <dgm:t>
        <a:bodyPr/>
        <a:lstStyle/>
        <a:p>
          <a:endParaRPr lang="en-US"/>
        </a:p>
      </dgm:t>
    </dgm:pt>
    <dgm:pt modelId="{D3344006-8699-4C53-ABA7-EFE73C112417}" type="pres">
      <dgm:prSet presAssocID="{79F0FD42-99C1-4AC6-B8B9-79D71D3E0EF2}" presName="childText4" presStyleLbl="solidAlignAcc1" presStyleIdx="3" presStyleCnt="4">
        <dgm:presLayoutVars>
          <dgm:chMax val="0"/>
          <dgm:chPref val="0"/>
          <dgm:bulletEnabled val="1"/>
        </dgm:presLayoutVars>
      </dgm:prSet>
      <dgm:spPr/>
      <dgm:t>
        <a:bodyPr/>
        <a:lstStyle/>
        <a:p>
          <a:endParaRPr lang="en-US"/>
        </a:p>
      </dgm:t>
    </dgm:pt>
  </dgm:ptLst>
  <dgm:cxnLst>
    <dgm:cxn modelId="{E9C1026B-5E0A-41F2-89A0-D5328591C4C7}" type="presOf" srcId="{03D61F5B-2DA6-48B0-84D3-8A877EC30E55}" destId="{D3344006-8699-4C53-ABA7-EFE73C112417}" srcOrd="0" destOrd="1" presId="urn:microsoft.com/office/officeart/2009/3/layout/IncreasingArrowsProcess"/>
    <dgm:cxn modelId="{F26CDB07-F250-4ACB-A705-5EC485790877}" srcId="{0012B559-0706-4B39-BFD0-779F916CFCD8}" destId="{79F0FD42-99C1-4AC6-B8B9-79D71D3E0EF2}" srcOrd="3" destOrd="0" parTransId="{0BF83B2F-355E-4CF7-81A7-6B83C6194824}" sibTransId="{2498440F-A704-4B33-9218-CAD5900797FC}"/>
    <dgm:cxn modelId="{6AC61563-2A23-4888-BFC6-8C48CDAAA99B}" srcId="{741F1B36-644B-47C9-B322-5BECA15F242D}" destId="{C50DA54B-4FAA-4DEB-A847-D96C8BFA4008}" srcOrd="0" destOrd="0" parTransId="{E294ECE3-1E3F-4480-A316-3DA69AFC9D6C}" sibTransId="{919B2854-1A0B-4384-86ED-298AE32D0427}"/>
    <dgm:cxn modelId="{E70529EB-1DD6-4786-AAA9-F19B8D8A8D05}" srcId="{79F0FD42-99C1-4AC6-B8B9-79D71D3E0EF2}" destId="{0F0FE2DF-A87A-4496-944A-9579B9609D77}" srcOrd="0" destOrd="0" parTransId="{0BF6D68F-1B67-455E-A798-511C30C831A6}" sibTransId="{80098B64-FBCE-4A0E-A5A8-5BEBBC667640}"/>
    <dgm:cxn modelId="{01531A4B-7282-442F-8B4E-652789E206F0}" type="presOf" srcId="{FC6C4022-2358-4A4B-BC23-7E3E79CB12C9}" destId="{0CEE9938-FF69-4146-BC96-F866910175E7}" srcOrd="0" destOrd="4" presId="urn:microsoft.com/office/officeart/2009/3/layout/IncreasingArrowsProcess"/>
    <dgm:cxn modelId="{8077DE07-C681-4396-A6B0-ADAC993BB6B1}" type="presOf" srcId="{85648B00-0581-45FE-9564-FD4B887C8D0A}" destId="{0CEE9938-FF69-4146-BC96-F866910175E7}" srcOrd="0" destOrd="2" presId="urn:microsoft.com/office/officeart/2009/3/layout/IncreasingArrowsProcess"/>
    <dgm:cxn modelId="{E12340CA-11FB-4C52-B8E4-05F01B483BD9}" srcId="{60CE40C7-834D-4214-B415-3C7BE295AA7C}" destId="{0992ACA6-3B9E-4D51-B9A0-97F733FCF740}" srcOrd="1" destOrd="0" parTransId="{C87CBF6D-CD92-41B9-959A-1CE2A33EC0D2}" sibTransId="{1B811CD4-0BE8-49ED-9970-9A85585663EA}"/>
    <dgm:cxn modelId="{186BFB8E-EFA6-4A6B-9B8A-DF7358745045}" type="presOf" srcId="{79F0FD42-99C1-4AC6-B8B9-79D71D3E0EF2}" destId="{28E47921-6EE5-475D-A872-33F17A662D89}" srcOrd="0" destOrd="0" presId="urn:microsoft.com/office/officeart/2009/3/layout/IncreasingArrowsProcess"/>
    <dgm:cxn modelId="{E324BFA8-CA5A-4BC1-BDA8-839BD08EE299}" srcId="{55D9F81B-19FE-4F54-8E7B-65902177572E}" destId="{98B90628-054C-4449-9E31-FD39AE059005}" srcOrd="0" destOrd="0" parTransId="{F9283F4A-26FA-4D76-8F72-483A62DED3B6}" sibTransId="{06009FF2-CD81-4B35-A174-74EFE8C53D87}"/>
    <dgm:cxn modelId="{9A6CB6B8-4F38-4968-A2CF-24CFB1DBB0E5}" type="presOf" srcId="{741F1B36-644B-47C9-B322-5BECA15F242D}" destId="{217B421D-63E7-4C8B-AB3D-1011255D3B57}" srcOrd="0" destOrd="0" presId="urn:microsoft.com/office/officeart/2009/3/layout/IncreasingArrowsProcess"/>
    <dgm:cxn modelId="{799D504F-E5D4-460F-8A6E-EA7F33D14EE0}" type="presOf" srcId="{98B90628-054C-4449-9E31-FD39AE059005}" destId="{0CEE9938-FF69-4146-BC96-F866910175E7}" srcOrd="0" destOrd="0" presId="urn:microsoft.com/office/officeart/2009/3/layout/IncreasingArrowsProcess"/>
    <dgm:cxn modelId="{D8CD49A0-71B9-4A2F-B846-0B723B34A886}" type="presOf" srcId="{55D9F81B-19FE-4F54-8E7B-65902177572E}" destId="{C126AA43-5563-4AB1-849E-E64EEE3BFE82}" srcOrd="0" destOrd="0" presId="urn:microsoft.com/office/officeart/2009/3/layout/IncreasingArrowsProcess"/>
    <dgm:cxn modelId="{A640394E-157C-4B44-9A2F-F797BE55B127}" type="presOf" srcId="{1128E3AC-8291-4C96-9F57-FD2EE35B493E}" destId="{A7BF41E2-A5CF-4DD3-B2BF-22F1F429000A}" srcOrd="0" destOrd="0" presId="urn:microsoft.com/office/officeart/2009/3/layout/IncreasingArrowsProcess"/>
    <dgm:cxn modelId="{991ABE87-6CFA-4315-AFFF-3DE73C573FE0}" type="presOf" srcId="{0012B559-0706-4B39-BFD0-779F916CFCD8}" destId="{E2034AEC-F270-46DD-AB6E-49A6EB8397B2}" srcOrd="0" destOrd="0" presId="urn:microsoft.com/office/officeart/2009/3/layout/IncreasingArrowsProcess"/>
    <dgm:cxn modelId="{9455CEEC-4420-4CCA-8B80-C706B2335D99}" type="presOf" srcId="{12DDDE53-9920-422B-BD88-1CC9547CCE35}" destId="{26EF6171-8DAA-4B7B-AC4B-47B933D6E660}" srcOrd="0" destOrd="2" presId="urn:microsoft.com/office/officeart/2009/3/layout/IncreasingArrowsProcess"/>
    <dgm:cxn modelId="{2FCBACDF-810A-4EED-821B-957470F42867}" srcId="{1128E3AC-8291-4C96-9F57-FD2EE35B493E}" destId="{71EA500C-956A-40D5-9408-7A52985C2F17}" srcOrd="0" destOrd="0" parTransId="{CB047A6E-655B-408B-8CA7-9497DAB05330}" sibTransId="{3231DDD8-1C4B-49B6-B340-D888ED5524FE}"/>
    <dgm:cxn modelId="{2200B07B-C35D-4791-84C7-BF3F0E184578}" srcId="{C50DA54B-4FAA-4DEB-A847-D96C8BFA4008}" destId="{12DDDE53-9920-422B-BD88-1CC9547CCE35}" srcOrd="1" destOrd="0" parTransId="{A009A5AC-7421-4DE1-9C44-64EE06DBD255}" sibTransId="{1B3AF9A9-566C-4642-8512-FE69CCF68FCB}"/>
    <dgm:cxn modelId="{EDFC1C0F-1B60-4774-82ED-04A432EFDF82}" type="presOf" srcId="{C0244277-814A-47E3-BC4F-98957073952A}" destId="{9E329F1E-356F-46DA-91BD-5C5A7E584E54}" srcOrd="0" destOrd="1" presId="urn:microsoft.com/office/officeart/2009/3/layout/IncreasingArrowsProcess"/>
    <dgm:cxn modelId="{D07C1314-6A60-4D13-BBCE-54FF4884CD60}" srcId="{60CE40C7-834D-4214-B415-3C7BE295AA7C}" destId="{FC6C4022-2358-4A4B-BC23-7E3E79CB12C9}" srcOrd="0" destOrd="0" parTransId="{845BAF2C-DB55-4F16-A129-E901EB7074BF}" sibTransId="{C3DFFF53-CEF5-4501-B026-76A090474E13}"/>
    <dgm:cxn modelId="{57113FAB-18FD-4BB8-A0BA-54DBED914467}" type="presOf" srcId="{60CE40C7-834D-4214-B415-3C7BE295AA7C}" destId="{0CEE9938-FF69-4146-BC96-F866910175E7}" srcOrd="0" destOrd="3" presId="urn:microsoft.com/office/officeart/2009/3/layout/IncreasingArrowsProcess"/>
    <dgm:cxn modelId="{CE8E46A6-9F1C-48DF-98CD-DCE0E8F8E4F7}" srcId="{0012B559-0706-4B39-BFD0-779F916CFCD8}" destId="{55D9F81B-19FE-4F54-8E7B-65902177572E}" srcOrd="1" destOrd="0" parTransId="{1213DE4E-C154-451E-AD01-33042B2B1B9D}" sibTransId="{901EB1A5-D67E-42FA-BFC0-73D16A4D3EE2}"/>
    <dgm:cxn modelId="{52E0F106-023D-4A88-A381-02634270AE03}" srcId="{60CE40C7-834D-4214-B415-3C7BE295AA7C}" destId="{4FF36B41-A66E-44DE-B1D9-56623A0EC32D}" srcOrd="2" destOrd="0" parTransId="{889D858E-DA89-4A0F-9AD4-4C0C2AE4A0E5}" sibTransId="{C69B24BA-F9A2-47F8-ACEA-36AC3E332928}"/>
    <dgm:cxn modelId="{DAFE280D-6D12-4FE9-B173-D546EA11467A}" srcId="{0012B559-0706-4B39-BFD0-779F916CFCD8}" destId="{741F1B36-644B-47C9-B322-5BECA15F242D}" srcOrd="0" destOrd="0" parTransId="{2F96C6B6-F834-4719-85AF-4E5C1C94F732}" sibTransId="{0673013B-E694-4DDD-B404-0AF9464EBC6E}"/>
    <dgm:cxn modelId="{23713F13-9D6A-4C55-92AD-00DF8CDD71B1}" srcId="{C50DA54B-4FAA-4DEB-A847-D96C8BFA4008}" destId="{4A14A9CC-DD24-421E-97FD-D2CF3023BC5B}" srcOrd="0" destOrd="0" parTransId="{6E3CE49C-3540-44B1-9352-77F01787EB85}" sibTransId="{70E588F2-05A9-408F-A474-DFA9664FA881}"/>
    <dgm:cxn modelId="{BEBC5592-B8A6-4E6A-9308-28D4BC394EB5}" type="presOf" srcId="{4A14A9CC-DD24-421E-97FD-D2CF3023BC5B}" destId="{26EF6171-8DAA-4B7B-AC4B-47B933D6E660}" srcOrd="0" destOrd="1" presId="urn:microsoft.com/office/officeart/2009/3/layout/IncreasingArrowsProcess"/>
    <dgm:cxn modelId="{C9C82A3A-32E4-4956-B3BE-9AB33B8597EF}" type="presOf" srcId="{F5C0073B-565E-4B01-B7B0-C5838395A2B0}" destId="{0CEE9938-FF69-4146-BC96-F866910175E7}" srcOrd="0" destOrd="1" presId="urn:microsoft.com/office/officeart/2009/3/layout/IncreasingArrowsProcess"/>
    <dgm:cxn modelId="{198400D7-475D-4A92-8438-A91A59DFB1EB}" srcId="{1128E3AC-8291-4C96-9F57-FD2EE35B493E}" destId="{C0244277-814A-47E3-BC4F-98957073952A}" srcOrd="1" destOrd="0" parTransId="{079FE661-4048-446A-B3D4-62745E027F10}" sibTransId="{5969BB26-14D4-4B3E-BBA5-C8E72B787937}"/>
    <dgm:cxn modelId="{41AB740B-F3DF-4739-BB1C-486EB3E351B9}" srcId="{0012B559-0706-4B39-BFD0-779F916CFCD8}" destId="{1128E3AC-8291-4C96-9F57-FD2EE35B493E}" srcOrd="2" destOrd="0" parTransId="{2CD79B50-7443-45E4-865F-3708840313EA}" sibTransId="{2A13C299-ECE4-4A3E-958E-89800FC408E8}"/>
    <dgm:cxn modelId="{869A0415-CFF5-4051-8F55-657FC5F55CAA}" type="presOf" srcId="{71EA500C-956A-40D5-9408-7A52985C2F17}" destId="{9E329F1E-356F-46DA-91BD-5C5A7E584E54}" srcOrd="0" destOrd="0" presId="urn:microsoft.com/office/officeart/2009/3/layout/IncreasingArrowsProcess"/>
    <dgm:cxn modelId="{4A487ECA-FFF4-437F-BED0-C18D19BE61BA}" type="presOf" srcId="{0F0FE2DF-A87A-4496-944A-9579B9609D77}" destId="{D3344006-8699-4C53-ABA7-EFE73C112417}" srcOrd="0" destOrd="0" presId="urn:microsoft.com/office/officeart/2009/3/layout/IncreasingArrowsProcess"/>
    <dgm:cxn modelId="{3748C643-5FFB-484B-BFC9-D178545FCD97}" srcId="{79F0FD42-99C1-4AC6-B8B9-79D71D3E0EF2}" destId="{03D61F5B-2DA6-48B0-84D3-8A877EC30E55}" srcOrd="1" destOrd="0" parTransId="{4F8D8F84-4DDA-4A1D-9DD7-3CAFC3D172AF}" sibTransId="{780759C6-4DFD-4372-B6F6-5D37A9B04A79}"/>
    <dgm:cxn modelId="{CFD31F5C-5451-4B3A-9C1D-A422452E441F}" srcId="{98B90628-054C-4449-9E31-FD39AE059005}" destId="{85648B00-0581-45FE-9564-FD4B887C8D0A}" srcOrd="1" destOrd="0" parTransId="{AA5D2A79-6733-47F7-B2BA-8A08735F7332}" sibTransId="{B52F4122-27F4-47EE-9878-AE761E8240B7}"/>
    <dgm:cxn modelId="{0D379E6D-B6E0-41F3-8DFD-861D9C933AA2}" type="presOf" srcId="{C50DA54B-4FAA-4DEB-A847-D96C8BFA4008}" destId="{26EF6171-8DAA-4B7B-AC4B-47B933D6E660}" srcOrd="0" destOrd="0" presId="urn:microsoft.com/office/officeart/2009/3/layout/IncreasingArrowsProcess"/>
    <dgm:cxn modelId="{5CDB11EA-5FD8-408F-94BA-8E38565A8A7F}" srcId="{55D9F81B-19FE-4F54-8E7B-65902177572E}" destId="{60CE40C7-834D-4214-B415-3C7BE295AA7C}" srcOrd="1" destOrd="0" parTransId="{6442B840-341C-45A5-8849-E5B0915669C5}" sibTransId="{5FC1C1ED-42AF-4DB9-995B-BCEBA092EC5D}"/>
    <dgm:cxn modelId="{682365F5-82DD-4862-966B-A8CFE4FEDCBC}" srcId="{98B90628-054C-4449-9E31-FD39AE059005}" destId="{F5C0073B-565E-4B01-B7B0-C5838395A2B0}" srcOrd="0" destOrd="0" parTransId="{56A39972-DB47-415A-A498-1C98EA3E72E6}" sibTransId="{C8336715-2D0F-4166-9E64-A60F1A601ED3}"/>
    <dgm:cxn modelId="{0CEFF7BF-A7A7-4870-A41D-619FDEEAE94E}" type="presOf" srcId="{0992ACA6-3B9E-4D51-B9A0-97F733FCF740}" destId="{0CEE9938-FF69-4146-BC96-F866910175E7}" srcOrd="0" destOrd="5" presId="urn:microsoft.com/office/officeart/2009/3/layout/IncreasingArrowsProcess"/>
    <dgm:cxn modelId="{0408E51B-07BC-44DB-A015-D85E88E56B85}" type="presOf" srcId="{4FF36B41-A66E-44DE-B1D9-56623A0EC32D}" destId="{0CEE9938-FF69-4146-BC96-F866910175E7}" srcOrd="0" destOrd="6" presId="urn:microsoft.com/office/officeart/2009/3/layout/IncreasingArrowsProcess"/>
    <dgm:cxn modelId="{6E16176B-820F-48D9-BE67-C69C23E5791D}" type="presParOf" srcId="{E2034AEC-F270-46DD-AB6E-49A6EB8397B2}" destId="{217B421D-63E7-4C8B-AB3D-1011255D3B57}" srcOrd="0" destOrd="0" presId="urn:microsoft.com/office/officeart/2009/3/layout/IncreasingArrowsProcess"/>
    <dgm:cxn modelId="{C94D8EE8-E34C-40AE-8CDF-CCA2AE0580D1}" type="presParOf" srcId="{E2034AEC-F270-46DD-AB6E-49A6EB8397B2}" destId="{26EF6171-8DAA-4B7B-AC4B-47B933D6E660}" srcOrd="1" destOrd="0" presId="urn:microsoft.com/office/officeart/2009/3/layout/IncreasingArrowsProcess"/>
    <dgm:cxn modelId="{7C2D26B4-A1A1-42CE-8A7C-452208573544}" type="presParOf" srcId="{E2034AEC-F270-46DD-AB6E-49A6EB8397B2}" destId="{C126AA43-5563-4AB1-849E-E64EEE3BFE82}" srcOrd="2" destOrd="0" presId="urn:microsoft.com/office/officeart/2009/3/layout/IncreasingArrowsProcess"/>
    <dgm:cxn modelId="{68CC4760-3342-4C4B-8339-593AA042B97B}" type="presParOf" srcId="{E2034AEC-F270-46DD-AB6E-49A6EB8397B2}" destId="{0CEE9938-FF69-4146-BC96-F866910175E7}" srcOrd="3" destOrd="0" presId="urn:microsoft.com/office/officeart/2009/3/layout/IncreasingArrowsProcess"/>
    <dgm:cxn modelId="{05032716-3DED-4E01-908C-B41AF4B08D5B}" type="presParOf" srcId="{E2034AEC-F270-46DD-AB6E-49A6EB8397B2}" destId="{A7BF41E2-A5CF-4DD3-B2BF-22F1F429000A}" srcOrd="4" destOrd="0" presId="urn:microsoft.com/office/officeart/2009/3/layout/IncreasingArrowsProcess"/>
    <dgm:cxn modelId="{CD1FBBB2-C152-48A1-AE64-0E61FD813EBB}" type="presParOf" srcId="{E2034AEC-F270-46DD-AB6E-49A6EB8397B2}" destId="{9E329F1E-356F-46DA-91BD-5C5A7E584E54}" srcOrd="5" destOrd="0" presId="urn:microsoft.com/office/officeart/2009/3/layout/IncreasingArrowsProcess"/>
    <dgm:cxn modelId="{3119F269-AF2D-4218-96E3-16E4CE7A4F8F}" type="presParOf" srcId="{E2034AEC-F270-46DD-AB6E-49A6EB8397B2}" destId="{28E47921-6EE5-475D-A872-33F17A662D89}" srcOrd="6" destOrd="0" presId="urn:microsoft.com/office/officeart/2009/3/layout/IncreasingArrowsProcess"/>
    <dgm:cxn modelId="{BF899830-00A0-48CD-A93D-DEE4544F79B3}" type="presParOf" srcId="{E2034AEC-F270-46DD-AB6E-49A6EB8397B2}" destId="{D3344006-8699-4C53-ABA7-EFE73C112417}" srcOrd="7"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0012B559-0706-4B39-BFD0-779F916CFCD8}"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nchor="t"/>
        <a:lstStyle/>
        <a:p>
          <a:pPr algn="ctr" rtl="0"/>
          <a:r>
            <a:rPr lang="en-US" b="1" dirty="0" smtClean="0"/>
            <a:t>Marketing Method</a:t>
          </a:r>
          <a:endParaRPr lang="en-US" b="1"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A89FB648-FBC8-47E5-83E8-D111450AA44E}">
      <dgm:prSet/>
      <dgm:spPr/>
      <dgm:t>
        <a:bodyPr/>
        <a:lstStyle/>
        <a:p>
          <a:pPr algn="ctr" rtl="0"/>
          <a:r>
            <a:rPr lang="en-US" b="1" dirty="0" smtClean="0"/>
            <a:t>Marketing Content</a:t>
          </a:r>
          <a:endParaRPr lang="en-US" b="1" dirty="0"/>
        </a:p>
      </dgm:t>
    </dgm:pt>
    <dgm:pt modelId="{404ABF36-EC50-4A5C-ABC7-03561F376A03}" type="parTrans" cxnId="{AE1A7F13-05CE-487A-AC25-6D156E5E530A}">
      <dgm:prSet/>
      <dgm:spPr/>
      <dgm:t>
        <a:bodyPr/>
        <a:lstStyle/>
        <a:p>
          <a:endParaRPr lang="en-US"/>
        </a:p>
      </dgm:t>
    </dgm:pt>
    <dgm:pt modelId="{B3DED0DD-4105-4B6E-A76E-DCDC6021DAEC}" type="sibTrans" cxnId="{AE1A7F13-05CE-487A-AC25-6D156E5E530A}">
      <dgm:prSet/>
      <dgm:spPr/>
      <dgm:t>
        <a:bodyPr/>
        <a:lstStyle/>
        <a:p>
          <a:endParaRPr lang="en-US"/>
        </a:p>
      </dgm:t>
    </dgm:pt>
    <dgm:pt modelId="{862BBED0-DC79-4AC8-B6F2-C34947BB0023}">
      <dgm:prSet custT="1"/>
      <dgm:spPr/>
      <dgm:t>
        <a:bodyPr/>
        <a:lstStyle/>
        <a:p>
          <a:pPr rtl="0"/>
          <a:r>
            <a:rPr lang="en-US" sz="1600" dirty="0" smtClean="0"/>
            <a:t>Contractor was most common source of information</a:t>
          </a:r>
          <a:endParaRPr lang="en-US" sz="1600" dirty="0"/>
        </a:p>
      </dgm:t>
    </dgm:pt>
    <dgm:pt modelId="{ACB386F9-9EF6-4945-9040-5B4E033C8B99}" type="parTrans" cxnId="{D1F9257D-32C7-4E52-9B3A-7FE8ECB08067}">
      <dgm:prSet/>
      <dgm:spPr/>
      <dgm:t>
        <a:bodyPr/>
        <a:lstStyle/>
        <a:p>
          <a:endParaRPr lang="en-US"/>
        </a:p>
      </dgm:t>
    </dgm:pt>
    <dgm:pt modelId="{7C2C9D04-18BF-4202-936A-9D06996648A0}" type="sibTrans" cxnId="{D1F9257D-32C7-4E52-9B3A-7FE8ECB08067}">
      <dgm:prSet/>
      <dgm:spPr/>
      <dgm:t>
        <a:bodyPr/>
        <a:lstStyle/>
        <a:p>
          <a:endParaRPr lang="en-US"/>
        </a:p>
      </dgm:t>
    </dgm:pt>
    <dgm:pt modelId="{B2C601B0-3FF5-4FF3-B9F3-98FC1CAC6E47}">
      <dgm:prSet custT="1"/>
      <dgm:spPr/>
      <dgm:t>
        <a:bodyPr/>
        <a:lstStyle/>
        <a:p>
          <a:pPr rtl="0"/>
          <a:r>
            <a:rPr lang="en-US" sz="1600" dirty="0" smtClean="0"/>
            <a:t>Several other sources</a:t>
          </a:r>
          <a:endParaRPr lang="en-US" sz="1600" dirty="0"/>
        </a:p>
      </dgm:t>
    </dgm:pt>
    <dgm:pt modelId="{72A53612-237A-4A0F-B670-67F119F86B86}" type="parTrans" cxnId="{925B3124-8CB5-4EB8-BBE5-E5AFEA919F88}">
      <dgm:prSet/>
      <dgm:spPr/>
      <dgm:t>
        <a:bodyPr/>
        <a:lstStyle/>
        <a:p>
          <a:endParaRPr lang="en-US"/>
        </a:p>
      </dgm:t>
    </dgm:pt>
    <dgm:pt modelId="{383CC7BD-43C5-42B2-81E4-9351E891E652}" type="sibTrans" cxnId="{925B3124-8CB5-4EB8-BBE5-E5AFEA919F88}">
      <dgm:prSet/>
      <dgm:spPr/>
      <dgm:t>
        <a:bodyPr/>
        <a:lstStyle/>
        <a:p>
          <a:endParaRPr lang="en-US"/>
        </a:p>
      </dgm:t>
    </dgm:pt>
    <dgm:pt modelId="{DBA60D7B-D446-4743-9FCE-EE8D19520537}">
      <dgm:prSet custT="1"/>
      <dgm:spPr/>
      <dgm:t>
        <a:bodyPr/>
        <a:lstStyle/>
        <a:p>
          <a:pPr rtl="0"/>
          <a:r>
            <a:rPr lang="en-US" sz="1600" dirty="0" smtClean="0"/>
            <a:t>Continue contractor emails and training sessions</a:t>
          </a:r>
          <a:endParaRPr lang="en-US" sz="1600" dirty="0"/>
        </a:p>
      </dgm:t>
    </dgm:pt>
    <dgm:pt modelId="{B2030BE5-538F-4E3F-B14F-3E3F381857DE}" type="parTrans" cxnId="{B29A31F7-38D9-43FC-8DBF-59C96451B407}">
      <dgm:prSet/>
      <dgm:spPr/>
      <dgm:t>
        <a:bodyPr/>
        <a:lstStyle/>
        <a:p>
          <a:endParaRPr lang="en-US"/>
        </a:p>
      </dgm:t>
    </dgm:pt>
    <dgm:pt modelId="{A4E50568-CB9E-4F1D-8009-8964F4059763}" type="sibTrans" cxnId="{B29A31F7-38D9-43FC-8DBF-59C96451B407}">
      <dgm:prSet/>
      <dgm:spPr/>
      <dgm:t>
        <a:bodyPr/>
        <a:lstStyle/>
        <a:p>
          <a:endParaRPr lang="en-US"/>
        </a:p>
      </dgm:t>
    </dgm:pt>
    <dgm:pt modelId="{F3B58DFB-EA48-4FC3-9125-88E2012DB6BC}">
      <dgm:prSet custT="1"/>
      <dgm:spPr/>
      <dgm:t>
        <a:bodyPr/>
        <a:lstStyle/>
        <a:p>
          <a:pPr rtl="0"/>
          <a:r>
            <a:rPr lang="en-US" sz="1600" dirty="0" smtClean="0"/>
            <a:t>Continue customer-targeted print and web-based advertising</a:t>
          </a:r>
          <a:endParaRPr lang="en-US" sz="1600" dirty="0"/>
        </a:p>
      </dgm:t>
    </dgm:pt>
    <dgm:pt modelId="{8D0C8E88-8075-4C3E-B964-7818DC5FC86E}" type="parTrans" cxnId="{A3A567D2-BCAD-4B64-885C-4C61EFFE4E01}">
      <dgm:prSet/>
      <dgm:spPr/>
      <dgm:t>
        <a:bodyPr/>
        <a:lstStyle/>
        <a:p>
          <a:endParaRPr lang="en-US"/>
        </a:p>
      </dgm:t>
    </dgm:pt>
    <dgm:pt modelId="{884BFF63-471F-4B23-80A9-6F711CCD4F84}" type="sibTrans" cxnId="{A3A567D2-BCAD-4B64-885C-4C61EFFE4E01}">
      <dgm:prSet/>
      <dgm:spPr/>
      <dgm:t>
        <a:bodyPr/>
        <a:lstStyle/>
        <a:p>
          <a:endParaRPr lang="en-US"/>
        </a:p>
      </dgm:t>
    </dgm:pt>
    <dgm:pt modelId="{CBABEAC0-D598-4C2E-B03F-2AC664E172D2}">
      <dgm:prSet/>
      <dgm:spPr/>
      <dgm:t>
        <a:bodyPr/>
        <a:lstStyle/>
        <a:p>
          <a:pPr rtl="0"/>
          <a:r>
            <a:rPr lang="en-US" dirty="0" smtClean="0"/>
            <a:t>Include benefits in program marketing materials</a:t>
          </a:r>
          <a:endParaRPr lang="en-US" dirty="0"/>
        </a:p>
      </dgm:t>
    </dgm:pt>
    <dgm:pt modelId="{84893395-9B93-4E14-9792-5934427AADEC}" type="parTrans" cxnId="{D588391B-FE4D-4CE5-9652-81C138043456}">
      <dgm:prSet/>
      <dgm:spPr/>
      <dgm:t>
        <a:bodyPr/>
        <a:lstStyle/>
        <a:p>
          <a:endParaRPr lang="en-US"/>
        </a:p>
      </dgm:t>
    </dgm:pt>
    <dgm:pt modelId="{75F41BF1-694B-4837-AF01-651E41C6B6ED}" type="sibTrans" cxnId="{D588391B-FE4D-4CE5-9652-81C138043456}">
      <dgm:prSet/>
      <dgm:spPr/>
      <dgm:t>
        <a:bodyPr/>
        <a:lstStyle/>
        <a:p>
          <a:endParaRPr lang="en-US"/>
        </a:p>
      </dgm:t>
    </dgm:pt>
    <dgm:pt modelId="{EE004673-EE8F-4D4F-BB22-8A38B66F2CD9}">
      <dgm:prSet/>
      <dgm:spPr/>
      <dgm:t>
        <a:bodyPr/>
        <a:lstStyle/>
        <a:p>
          <a:pPr rtl="0"/>
          <a:r>
            <a:rPr lang="en-US" dirty="0" smtClean="0"/>
            <a:t>Reduced bills</a:t>
          </a:r>
          <a:endParaRPr lang="en-US" dirty="0"/>
        </a:p>
      </dgm:t>
    </dgm:pt>
    <dgm:pt modelId="{C9C4ECAC-0CA3-4702-ADDC-346F0152C346}" type="parTrans" cxnId="{BED2998D-325D-41A7-87C4-FB1F4E8CEDEB}">
      <dgm:prSet/>
      <dgm:spPr/>
      <dgm:t>
        <a:bodyPr/>
        <a:lstStyle/>
        <a:p>
          <a:endParaRPr lang="en-US"/>
        </a:p>
      </dgm:t>
    </dgm:pt>
    <dgm:pt modelId="{87DA19D1-8F17-4416-A7B5-C248271EB3C9}" type="sibTrans" cxnId="{BED2998D-325D-41A7-87C4-FB1F4E8CEDEB}">
      <dgm:prSet/>
      <dgm:spPr/>
      <dgm:t>
        <a:bodyPr/>
        <a:lstStyle/>
        <a:p>
          <a:endParaRPr lang="en-US"/>
        </a:p>
      </dgm:t>
    </dgm:pt>
    <dgm:pt modelId="{7AF68BD4-941C-4192-93F5-D531D797F666}">
      <dgm:prSet/>
      <dgm:spPr/>
      <dgm:t>
        <a:bodyPr/>
        <a:lstStyle/>
        <a:p>
          <a:pPr rtl="0"/>
          <a:r>
            <a:rPr lang="en-US" dirty="0" smtClean="0"/>
            <a:t>Financing options</a:t>
          </a:r>
          <a:endParaRPr lang="en-US" dirty="0"/>
        </a:p>
      </dgm:t>
    </dgm:pt>
    <dgm:pt modelId="{462D7483-0DC9-4C16-B6A9-7B6482871A1B}" type="parTrans" cxnId="{7BCC67BA-2E9F-4176-BFCF-0A6FC7611E30}">
      <dgm:prSet/>
      <dgm:spPr/>
      <dgm:t>
        <a:bodyPr/>
        <a:lstStyle/>
        <a:p>
          <a:endParaRPr lang="en-US"/>
        </a:p>
      </dgm:t>
    </dgm:pt>
    <dgm:pt modelId="{E12080D5-8FDD-4537-A92C-A4B5F7D1C63D}" type="sibTrans" cxnId="{7BCC67BA-2E9F-4176-BFCF-0A6FC7611E30}">
      <dgm:prSet/>
      <dgm:spPr/>
      <dgm:t>
        <a:bodyPr/>
        <a:lstStyle/>
        <a:p>
          <a:endParaRPr lang="en-US"/>
        </a:p>
      </dgm:t>
    </dgm:pt>
    <dgm:pt modelId="{15A85245-D0B4-42DD-B7A0-F401E8D13836}">
      <dgm:prSet/>
      <dgm:spPr/>
      <dgm:t>
        <a:bodyPr/>
        <a:lstStyle/>
        <a:p>
          <a:pPr rtl="0"/>
          <a:r>
            <a:rPr lang="en-US" dirty="0" smtClean="0"/>
            <a:t>Improved comfort</a:t>
          </a:r>
          <a:endParaRPr lang="en-US" dirty="0"/>
        </a:p>
      </dgm:t>
    </dgm:pt>
    <dgm:pt modelId="{EFD5F8AB-1F88-4A98-A874-1D34566E8F1F}" type="parTrans" cxnId="{781ADEAD-40CB-4606-9C2B-019A0F6E9AED}">
      <dgm:prSet/>
      <dgm:spPr/>
      <dgm:t>
        <a:bodyPr/>
        <a:lstStyle/>
        <a:p>
          <a:endParaRPr lang="en-US"/>
        </a:p>
      </dgm:t>
    </dgm:pt>
    <dgm:pt modelId="{CC1063F1-4327-49C8-AEAB-87238C0C0A92}" type="sibTrans" cxnId="{781ADEAD-40CB-4606-9C2B-019A0F6E9AED}">
      <dgm:prSet/>
      <dgm:spPr/>
      <dgm:t>
        <a:bodyPr/>
        <a:lstStyle/>
        <a:p>
          <a:endParaRPr lang="en-US"/>
        </a:p>
      </dgm:t>
    </dgm:pt>
    <dgm:pt modelId="{3AC72701-25F2-4778-B1EA-854785F24B09}">
      <dgm:prSet/>
      <dgm:spPr/>
      <dgm:t>
        <a:bodyPr/>
        <a:lstStyle/>
        <a:p>
          <a:pPr algn="ctr" rtl="0"/>
          <a:r>
            <a:rPr lang="en-US" b="1" dirty="0" smtClean="0"/>
            <a:t>Participation</a:t>
          </a:r>
          <a:endParaRPr lang="en-US" b="1" dirty="0"/>
        </a:p>
      </dgm:t>
    </dgm:pt>
    <dgm:pt modelId="{936B2C29-19EF-47E0-BBB3-4374ADAF1454}" type="parTrans" cxnId="{AAE46F4C-F51F-4970-9561-3398702CA5DD}">
      <dgm:prSet/>
      <dgm:spPr/>
      <dgm:t>
        <a:bodyPr/>
        <a:lstStyle/>
        <a:p>
          <a:endParaRPr lang="en-US"/>
        </a:p>
      </dgm:t>
    </dgm:pt>
    <dgm:pt modelId="{BF961FB4-C698-4B88-AA64-8A3E4D97C34B}" type="sibTrans" cxnId="{AAE46F4C-F51F-4970-9561-3398702CA5DD}">
      <dgm:prSet/>
      <dgm:spPr/>
      <dgm:t>
        <a:bodyPr/>
        <a:lstStyle/>
        <a:p>
          <a:endParaRPr lang="en-US"/>
        </a:p>
      </dgm:t>
    </dgm:pt>
    <dgm:pt modelId="{CF1EBF39-5A44-4E65-95FD-056656C93D98}">
      <dgm:prSet/>
      <dgm:spPr/>
      <dgm:t>
        <a:bodyPr/>
        <a:lstStyle/>
        <a:p>
          <a:pPr rtl="0"/>
          <a:r>
            <a:rPr lang="en-US" dirty="0" smtClean="0"/>
            <a:t>No significant barriers</a:t>
          </a:r>
          <a:endParaRPr lang="en-US" dirty="0"/>
        </a:p>
      </dgm:t>
    </dgm:pt>
    <dgm:pt modelId="{B3DDAB23-49F7-451C-B680-63DB1849DF23}" type="parTrans" cxnId="{29BB8230-766C-4F96-8086-4EF3324CD9F5}">
      <dgm:prSet/>
      <dgm:spPr/>
      <dgm:t>
        <a:bodyPr/>
        <a:lstStyle/>
        <a:p>
          <a:endParaRPr lang="en-US"/>
        </a:p>
      </dgm:t>
    </dgm:pt>
    <dgm:pt modelId="{71B7EB1E-7370-472D-A05A-56B9C9C2D96D}" type="sibTrans" cxnId="{29BB8230-766C-4F96-8086-4EF3324CD9F5}">
      <dgm:prSet/>
      <dgm:spPr/>
      <dgm:t>
        <a:bodyPr/>
        <a:lstStyle/>
        <a:p>
          <a:endParaRPr lang="en-US"/>
        </a:p>
      </dgm:t>
    </dgm:pt>
    <dgm:pt modelId="{8B3B8283-F48C-491C-86C0-F6BE26DDC5A5}">
      <dgm:prSet/>
      <dgm:spPr/>
      <dgm:t>
        <a:bodyPr/>
        <a:lstStyle/>
        <a:p>
          <a:pPr algn="ctr" rtl="0"/>
          <a:r>
            <a:rPr lang="en-US" b="1" dirty="0" smtClean="0"/>
            <a:t>SAVEGREEN Website</a:t>
          </a:r>
          <a:endParaRPr lang="en-US" b="1" dirty="0"/>
        </a:p>
      </dgm:t>
    </dgm:pt>
    <dgm:pt modelId="{7C42AAEA-78E4-49EF-8E42-2E2B558DD657}" type="parTrans" cxnId="{81707004-6A0E-4476-A352-AE6C794512E1}">
      <dgm:prSet/>
      <dgm:spPr/>
      <dgm:t>
        <a:bodyPr/>
        <a:lstStyle/>
        <a:p>
          <a:endParaRPr lang="en-US"/>
        </a:p>
      </dgm:t>
    </dgm:pt>
    <dgm:pt modelId="{EC1B0881-71C3-42B9-9A8F-AEC6A0941CF3}" type="sibTrans" cxnId="{81707004-6A0E-4476-A352-AE6C794512E1}">
      <dgm:prSet/>
      <dgm:spPr/>
      <dgm:t>
        <a:bodyPr/>
        <a:lstStyle/>
        <a:p>
          <a:endParaRPr lang="en-US"/>
        </a:p>
      </dgm:t>
    </dgm:pt>
    <dgm:pt modelId="{B4C5E257-8984-4846-8DAC-D313EB503EF2}">
      <dgm:prSet/>
      <dgm:spPr/>
      <dgm:t>
        <a:bodyPr/>
        <a:lstStyle/>
        <a:p>
          <a:pPr rtl="0"/>
          <a:r>
            <a:rPr lang="en-US" dirty="0" smtClean="0"/>
            <a:t>Important source of customer information</a:t>
          </a:r>
          <a:endParaRPr lang="en-US" dirty="0"/>
        </a:p>
      </dgm:t>
    </dgm:pt>
    <dgm:pt modelId="{B9DFAE25-9E5C-4A85-8D0C-E40759647626}" type="parTrans" cxnId="{883EDB12-3553-4A7A-B9FF-12295207606B}">
      <dgm:prSet/>
      <dgm:spPr/>
      <dgm:t>
        <a:bodyPr/>
        <a:lstStyle/>
        <a:p>
          <a:endParaRPr lang="en-US"/>
        </a:p>
      </dgm:t>
    </dgm:pt>
    <dgm:pt modelId="{D495271C-C85B-4A86-AD9C-28577A0BB755}" type="sibTrans" cxnId="{883EDB12-3553-4A7A-B9FF-12295207606B}">
      <dgm:prSet/>
      <dgm:spPr/>
      <dgm:t>
        <a:bodyPr/>
        <a:lstStyle/>
        <a:p>
          <a:endParaRPr lang="en-US"/>
        </a:p>
      </dgm:t>
    </dgm:pt>
    <dgm:pt modelId="{2AFCC4CF-B847-4526-8A8C-44D24C128464}">
      <dgm:prSet/>
      <dgm:spPr/>
      <dgm:t>
        <a:bodyPr/>
        <a:lstStyle/>
        <a:p>
          <a:pPr rtl="0"/>
          <a:r>
            <a:rPr lang="en-US" dirty="0" smtClean="0"/>
            <a:t>Continue to update as needed</a:t>
          </a:r>
          <a:endParaRPr lang="en-US" dirty="0"/>
        </a:p>
      </dgm:t>
    </dgm:pt>
    <dgm:pt modelId="{629D6A72-B602-43E1-9C0A-A15BCE01AB87}" type="parTrans" cxnId="{315897AF-08B0-4C07-9C57-B3F35F82A33A}">
      <dgm:prSet/>
      <dgm:spPr/>
      <dgm:t>
        <a:bodyPr/>
        <a:lstStyle/>
        <a:p>
          <a:endParaRPr lang="en-US"/>
        </a:p>
      </dgm:t>
    </dgm:pt>
    <dgm:pt modelId="{6B4F8EAD-E537-4F1A-BC44-B540DA3B061D}" type="sibTrans" cxnId="{315897AF-08B0-4C07-9C57-B3F35F82A33A}">
      <dgm:prSet/>
      <dgm:spPr/>
      <dgm:t>
        <a:bodyPr/>
        <a:lstStyle/>
        <a:p>
          <a:endParaRPr lang="en-US"/>
        </a:p>
      </dgm:t>
    </dgm:pt>
    <dgm:pt modelId="{52713B11-EAC8-40D9-AA6D-F0C189F6FEED}">
      <dgm:prSet/>
      <dgm:spPr/>
      <dgm:t>
        <a:bodyPr/>
        <a:lstStyle/>
        <a:p>
          <a:pPr rtl="0"/>
          <a:r>
            <a:rPr lang="en-US" dirty="0" smtClean="0"/>
            <a:t>Work more closely with the C&amp;I Direct Install contractors to provide additional outreach</a:t>
          </a:r>
          <a:endParaRPr lang="en-US" dirty="0"/>
        </a:p>
      </dgm:t>
    </dgm:pt>
    <dgm:pt modelId="{ED9ACACF-441E-4183-82F5-0DE6E421CA66}" type="parTrans" cxnId="{33CCABBC-B363-4A18-BB69-F29C8D6B3F99}">
      <dgm:prSet/>
      <dgm:spPr/>
      <dgm:t>
        <a:bodyPr/>
        <a:lstStyle/>
        <a:p>
          <a:endParaRPr lang="en-US"/>
        </a:p>
      </dgm:t>
    </dgm:pt>
    <dgm:pt modelId="{19FD1069-F0E6-4A12-9C0A-9F7CF9E76F64}" type="sibTrans" cxnId="{33CCABBC-B363-4A18-BB69-F29C8D6B3F99}">
      <dgm:prSet/>
      <dgm:spPr/>
      <dgm:t>
        <a:bodyPr/>
        <a:lstStyle/>
        <a:p>
          <a:endParaRPr lang="en-US"/>
        </a:p>
      </dgm:t>
    </dgm:pt>
    <dgm:pt modelId="{FB90EB2C-0896-4BD5-A33F-39D0B64DC261}" type="pres">
      <dgm:prSet presAssocID="{0012B559-0706-4B39-BFD0-779F916CFCD8}" presName="Name0" presStyleCnt="0">
        <dgm:presLayoutVars>
          <dgm:dir/>
          <dgm:animLvl val="lvl"/>
          <dgm:resizeHandles val="exact"/>
        </dgm:presLayoutVars>
      </dgm:prSet>
      <dgm:spPr/>
      <dgm:t>
        <a:bodyPr/>
        <a:lstStyle/>
        <a:p>
          <a:endParaRPr lang="en-US"/>
        </a:p>
      </dgm:t>
    </dgm:pt>
    <dgm:pt modelId="{B26B93A1-1C34-4B50-B6D9-25AA1E0F4E1A}" type="pres">
      <dgm:prSet presAssocID="{0012B559-0706-4B39-BFD0-779F916CFCD8}" presName="dummy" presStyleCnt="0"/>
      <dgm:spPr/>
    </dgm:pt>
    <dgm:pt modelId="{843B7960-F51A-4D06-A4BA-9AD82E33E08F}" type="pres">
      <dgm:prSet presAssocID="{0012B559-0706-4B39-BFD0-779F916CFCD8}" presName="linH" presStyleCnt="0"/>
      <dgm:spPr/>
    </dgm:pt>
    <dgm:pt modelId="{D2CDCB67-8CEA-4120-A6B1-A969D8A5D5B0}" type="pres">
      <dgm:prSet presAssocID="{0012B559-0706-4B39-BFD0-779F916CFCD8}" presName="padding1" presStyleCnt="0"/>
      <dgm:spPr/>
    </dgm:pt>
    <dgm:pt modelId="{DF254321-0468-42CF-A269-9C22AC49A0EB}" type="pres">
      <dgm:prSet presAssocID="{741F1B36-644B-47C9-B322-5BECA15F242D}" presName="linV" presStyleCnt="0"/>
      <dgm:spPr/>
    </dgm:pt>
    <dgm:pt modelId="{2A09066C-DFB6-4BB8-B0ED-31D0C0612C64}" type="pres">
      <dgm:prSet presAssocID="{741F1B36-644B-47C9-B322-5BECA15F242D}" presName="spVertical1" presStyleCnt="0"/>
      <dgm:spPr/>
    </dgm:pt>
    <dgm:pt modelId="{BC9B93AE-FE5D-4E18-BB81-3AAE22BEB4F0}" type="pres">
      <dgm:prSet presAssocID="{741F1B36-644B-47C9-B322-5BECA15F242D}" presName="parTx" presStyleLbl="revTx" presStyleIdx="0" presStyleCnt="8" custLinFactNeighborX="561" custLinFactNeighborY="-51465">
        <dgm:presLayoutVars>
          <dgm:chMax val="0"/>
          <dgm:chPref val="0"/>
          <dgm:bulletEnabled val="1"/>
        </dgm:presLayoutVars>
      </dgm:prSet>
      <dgm:spPr/>
      <dgm:t>
        <a:bodyPr/>
        <a:lstStyle/>
        <a:p>
          <a:endParaRPr lang="en-US"/>
        </a:p>
      </dgm:t>
    </dgm:pt>
    <dgm:pt modelId="{C99F1B08-CDF8-407F-A943-F9BA7E899664}" type="pres">
      <dgm:prSet presAssocID="{741F1B36-644B-47C9-B322-5BECA15F242D}" presName="spVertical2" presStyleCnt="0"/>
      <dgm:spPr/>
    </dgm:pt>
    <dgm:pt modelId="{114A7AA6-5394-458D-93B5-D6C4E9EB065B}" type="pres">
      <dgm:prSet presAssocID="{741F1B36-644B-47C9-B322-5BECA15F242D}" presName="spVertical3" presStyleCnt="0"/>
      <dgm:spPr/>
    </dgm:pt>
    <dgm:pt modelId="{7360AE2D-81BC-4B49-9AA9-8E8634E6CE0B}" type="pres">
      <dgm:prSet presAssocID="{741F1B36-644B-47C9-B322-5BECA15F242D}" presName="desTx" presStyleLbl="revTx" presStyleIdx="1" presStyleCnt="8" custLinFactNeighborX="561" custLinFactNeighborY="-84286">
        <dgm:presLayoutVars>
          <dgm:bulletEnabled val="1"/>
        </dgm:presLayoutVars>
      </dgm:prSet>
      <dgm:spPr/>
      <dgm:t>
        <a:bodyPr/>
        <a:lstStyle/>
        <a:p>
          <a:endParaRPr lang="en-US"/>
        </a:p>
      </dgm:t>
    </dgm:pt>
    <dgm:pt modelId="{423F6280-0E51-48FE-BE05-F8351CA97190}" type="pres">
      <dgm:prSet presAssocID="{0673013B-E694-4DDD-B404-0AF9464EBC6E}" presName="space" presStyleCnt="0"/>
      <dgm:spPr/>
    </dgm:pt>
    <dgm:pt modelId="{4016B741-C27D-48BD-AC3C-6EEB5E86FDEA}" type="pres">
      <dgm:prSet presAssocID="{A89FB648-FBC8-47E5-83E8-D111450AA44E}" presName="linV" presStyleCnt="0"/>
      <dgm:spPr/>
    </dgm:pt>
    <dgm:pt modelId="{DEA73D95-0654-4FDE-B76D-C8F593AD287A}" type="pres">
      <dgm:prSet presAssocID="{A89FB648-FBC8-47E5-83E8-D111450AA44E}" presName="spVertical1" presStyleCnt="0"/>
      <dgm:spPr/>
    </dgm:pt>
    <dgm:pt modelId="{F68ABD6F-CBE1-40DD-9D94-E8AA14F0FBB4}" type="pres">
      <dgm:prSet presAssocID="{A89FB648-FBC8-47E5-83E8-D111450AA44E}" presName="parTx" presStyleLbl="revTx" presStyleIdx="2" presStyleCnt="8" custLinFactNeighborX="-1621" custLinFactNeighborY="-44083">
        <dgm:presLayoutVars>
          <dgm:chMax val="0"/>
          <dgm:chPref val="0"/>
          <dgm:bulletEnabled val="1"/>
        </dgm:presLayoutVars>
      </dgm:prSet>
      <dgm:spPr/>
      <dgm:t>
        <a:bodyPr/>
        <a:lstStyle/>
        <a:p>
          <a:endParaRPr lang="en-US"/>
        </a:p>
      </dgm:t>
    </dgm:pt>
    <dgm:pt modelId="{9101EA18-D24B-4570-9612-1B68C3B9CE56}" type="pres">
      <dgm:prSet presAssocID="{A89FB648-FBC8-47E5-83E8-D111450AA44E}" presName="spVertical2" presStyleCnt="0"/>
      <dgm:spPr/>
    </dgm:pt>
    <dgm:pt modelId="{3A2416D4-BA90-418E-8169-5609D4FBFE6E}" type="pres">
      <dgm:prSet presAssocID="{A89FB648-FBC8-47E5-83E8-D111450AA44E}" presName="spVertical3" presStyleCnt="0"/>
      <dgm:spPr/>
    </dgm:pt>
    <dgm:pt modelId="{F005E836-9723-4C14-93A5-7A921C37FE55}" type="pres">
      <dgm:prSet presAssocID="{A89FB648-FBC8-47E5-83E8-D111450AA44E}" presName="desTx" presStyleLbl="revTx" presStyleIdx="3" presStyleCnt="8" custLinFactNeighborX="173" custLinFactNeighborY="-84286">
        <dgm:presLayoutVars>
          <dgm:bulletEnabled val="1"/>
        </dgm:presLayoutVars>
      </dgm:prSet>
      <dgm:spPr/>
      <dgm:t>
        <a:bodyPr/>
        <a:lstStyle/>
        <a:p>
          <a:endParaRPr lang="en-US"/>
        </a:p>
      </dgm:t>
    </dgm:pt>
    <dgm:pt modelId="{73172B01-E6E7-4386-803F-A3C9B5263443}" type="pres">
      <dgm:prSet presAssocID="{B3DED0DD-4105-4B6E-A76E-DCDC6021DAEC}" presName="space" presStyleCnt="0"/>
      <dgm:spPr/>
    </dgm:pt>
    <dgm:pt modelId="{B6832199-421F-43CC-95D6-26271AA69044}" type="pres">
      <dgm:prSet presAssocID="{3AC72701-25F2-4778-B1EA-854785F24B09}" presName="linV" presStyleCnt="0"/>
      <dgm:spPr/>
    </dgm:pt>
    <dgm:pt modelId="{14D707B1-445E-4C2A-8B76-588F285EB295}" type="pres">
      <dgm:prSet presAssocID="{3AC72701-25F2-4778-B1EA-854785F24B09}" presName="spVertical1" presStyleCnt="0"/>
      <dgm:spPr/>
    </dgm:pt>
    <dgm:pt modelId="{719AC44A-AA6A-43DC-9BE8-DE0F398284C3}" type="pres">
      <dgm:prSet presAssocID="{3AC72701-25F2-4778-B1EA-854785F24B09}" presName="parTx" presStyleLbl="revTx" presStyleIdx="4" presStyleCnt="8" custLinFactNeighborX="-2342" custLinFactNeighborY="-51465">
        <dgm:presLayoutVars>
          <dgm:chMax val="0"/>
          <dgm:chPref val="0"/>
          <dgm:bulletEnabled val="1"/>
        </dgm:presLayoutVars>
      </dgm:prSet>
      <dgm:spPr/>
      <dgm:t>
        <a:bodyPr/>
        <a:lstStyle/>
        <a:p>
          <a:endParaRPr lang="en-US"/>
        </a:p>
      </dgm:t>
    </dgm:pt>
    <dgm:pt modelId="{287A1FA6-771F-4745-A1AB-92EA9A068692}" type="pres">
      <dgm:prSet presAssocID="{3AC72701-25F2-4778-B1EA-854785F24B09}" presName="spVertical2" presStyleCnt="0"/>
      <dgm:spPr/>
    </dgm:pt>
    <dgm:pt modelId="{577C7B5E-D146-4286-BC87-92FD5127A252}" type="pres">
      <dgm:prSet presAssocID="{3AC72701-25F2-4778-B1EA-854785F24B09}" presName="spVertical3" presStyleCnt="0"/>
      <dgm:spPr/>
    </dgm:pt>
    <dgm:pt modelId="{09124C2F-0878-487F-B5FF-2DD27586A871}" type="pres">
      <dgm:prSet presAssocID="{3AC72701-25F2-4778-B1EA-854785F24B09}" presName="desTx" presStyleLbl="revTx" presStyleIdx="5" presStyleCnt="8" custLinFactNeighborX="-1882" custLinFactNeighborY="-84286">
        <dgm:presLayoutVars>
          <dgm:bulletEnabled val="1"/>
        </dgm:presLayoutVars>
      </dgm:prSet>
      <dgm:spPr/>
      <dgm:t>
        <a:bodyPr/>
        <a:lstStyle/>
        <a:p>
          <a:endParaRPr lang="en-US"/>
        </a:p>
      </dgm:t>
    </dgm:pt>
    <dgm:pt modelId="{AAD0F229-D30B-4A31-8A5D-6923B55DE22E}" type="pres">
      <dgm:prSet presAssocID="{BF961FB4-C698-4B88-AA64-8A3E4D97C34B}" presName="space" presStyleCnt="0"/>
      <dgm:spPr/>
    </dgm:pt>
    <dgm:pt modelId="{1D41592F-8181-4556-B25A-5D4E59F81C24}" type="pres">
      <dgm:prSet presAssocID="{8B3B8283-F48C-491C-86C0-F6BE26DDC5A5}" presName="linV" presStyleCnt="0"/>
      <dgm:spPr/>
    </dgm:pt>
    <dgm:pt modelId="{E23CD31C-75B1-4366-9AAD-2644AFDDBEB9}" type="pres">
      <dgm:prSet presAssocID="{8B3B8283-F48C-491C-86C0-F6BE26DDC5A5}" presName="spVertical1" presStyleCnt="0"/>
      <dgm:spPr/>
    </dgm:pt>
    <dgm:pt modelId="{4C2401F3-A9CD-45CD-BFAD-99036575AA05}" type="pres">
      <dgm:prSet presAssocID="{8B3B8283-F48C-491C-86C0-F6BE26DDC5A5}" presName="parTx" presStyleLbl="revTx" presStyleIdx="6" presStyleCnt="8" custLinFactNeighborX="-2493" custLinFactNeighborY="-36472">
        <dgm:presLayoutVars>
          <dgm:chMax val="0"/>
          <dgm:chPref val="0"/>
          <dgm:bulletEnabled val="1"/>
        </dgm:presLayoutVars>
      </dgm:prSet>
      <dgm:spPr/>
      <dgm:t>
        <a:bodyPr/>
        <a:lstStyle/>
        <a:p>
          <a:endParaRPr lang="en-US"/>
        </a:p>
      </dgm:t>
    </dgm:pt>
    <dgm:pt modelId="{6F7C9CFD-5630-4475-AF80-A4F2658AC45A}" type="pres">
      <dgm:prSet presAssocID="{8B3B8283-F48C-491C-86C0-F6BE26DDC5A5}" presName="spVertical2" presStyleCnt="0"/>
      <dgm:spPr/>
    </dgm:pt>
    <dgm:pt modelId="{378E1D83-1033-4769-A9AC-EF4735ED5137}" type="pres">
      <dgm:prSet presAssocID="{8B3B8283-F48C-491C-86C0-F6BE26DDC5A5}" presName="spVertical3" presStyleCnt="0"/>
      <dgm:spPr/>
    </dgm:pt>
    <dgm:pt modelId="{2E137F02-0E54-40EB-ABDA-B511CF0AEC9E}" type="pres">
      <dgm:prSet presAssocID="{8B3B8283-F48C-491C-86C0-F6BE26DDC5A5}" presName="desTx" presStyleLbl="revTx" presStyleIdx="7" presStyleCnt="8" custLinFactNeighborX="1098" custLinFactNeighborY="-84286">
        <dgm:presLayoutVars>
          <dgm:bulletEnabled val="1"/>
        </dgm:presLayoutVars>
      </dgm:prSet>
      <dgm:spPr/>
      <dgm:t>
        <a:bodyPr/>
        <a:lstStyle/>
        <a:p>
          <a:endParaRPr lang="en-US"/>
        </a:p>
      </dgm:t>
    </dgm:pt>
    <dgm:pt modelId="{87AF8F06-1993-483F-859E-9C691D180661}" type="pres">
      <dgm:prSet presAssocID="{0012B559-0706-4B39-BFD0-779F916CFCD8}" presName="padding2" presStyleCnt="0"/>
      <dgm:spPr/>
    </dgm:pt>
    <dgm:pt modelId="{0772D5C4-E25F-43AB-A3B0-D385A1E46DCE}" type="pres">
      <dgm:prSet presAssocID="{0012B559-0706-4B39-BFD0-779F916CFCD8}" presName="negArrow" presStyleCnt="0"/>
      <dgm:spPr/>
    </dgm:pt>
    <dgm:pt modelId="{DE93AF88-2857-410A-950B-836DAF2DA6F1}" type="pres">
      <dgm:prSet presAssocID="{0012B559-0706-4B39-BFD0-779F916CFCD8}" presName="backgroundArrow" presStyleLbl="node1" presStyleIdx="0" presStyleCnt="1" custLinFactNeighborY="-18050"/>
      <dgm:spPr/>
    </dgm:pt>
  </dgm:ptLst>
  <dgm:cxnLst>
    <dgm:cxn modelId="{3B1BCD83-FDD2-4387-9870-7B215E3B64C0}" type="presOf" srcId="{DBA60D7B-D446-4743-9FCE-EE8D19520537}" destId="{7360AE2D-81BC-4B49-9AA9-8E8634E6CE0B}" srcOrd="0" destOrd="2" presId="urn:microsoft.com/office/officeart/2005/8/layout/hProcess3"/>
    <dgm:cxn modelId="{D0CC542F-19A3-49C7-8B51-C59EF34F249C}" type="presOf" srcId="{7AF68BD4-941C-4192-93F5-D531D797F666}" destId="{F005E836-9723-4C14-93A5-7A921C37FE55}" srcOrd="0" destOrd="2" presId="urn:microsoft.com/office/officeart/2005/8/layout/hProcess3"/>
    <dgm:cxn modelId="{0629C3E7-8803-486B-B916-A192F053B637}" type="presOf" srcId="{741F1B36-644B-47C9-B322-5BECA15F242D}" destId="{BC9B93AE-FE5D-4E18-BB81-3AAE22BEB4F0}" srcOrd="0" destOrd="0" presId="urn:microsoft.com/office/officeart/2005/8/layout/hProcess3"/>
    <dgm:cxn modelId="{883EDB12-3553-4A7A-B9FF-12295207606B}" srcId="{8B3B8283-F48C-491C-86C0-F6BE26DDC5A5}" destId="{B4C5E257-8984-4846-8DAC-D313EB503EF2}" srcOrd="0" destOrd="0" parTransId="{B9DFAE25-9E5C-4A85-8D0C-E40759647626}" sibTransId="{D495271C-C85B-4A86-AD9C-28577A0BB755}"/>
    <dgm:cxn modelId="{AE1A7F13-05CE-487A-AC25-6D156E5E530A}" srcId="{0012B559-0706-4B39-BFD0-779F916CFCD8}" destId="{A89FB648-FBC8-47E5-83E8-D111450AA44E}" srcOrd="1" destOrd="0" parTransId="{404ABF36-EC50-4A5C-ABC7-03561F376A03}" sibTransId="{B3DED0DD-4105-4B6E-A76E-DCDC6021DAEC}"/>
    <dgm:cxn modelId="{29BB8230-766C-4F96-8086-4EF3324CD9F5}" srcId="{3AC72701-25F2-4778-B1EA-854785F24B09}" destId="{CF1EBF39-5A44-4E65-95FD-056656C93D98}" srcOrd="0" destOrd="0" parTransId="{B3DDAB23-49F7-451C-B680-63DB1849DF23}" sibTransId="{71B7EB1E-7370-472D-A05A-56B9C9C2D96D}"/>
    <dgm:cxn modelId="{73D738A1-0AFC-482F-BBB8-8E0D60586B3C}" type="presOf" srcId="{B4C5E257-8984-4846-8DAC-D313EB503EF2}" destId="{2E137F02-0E54-40EB-ABDA-B511CF0AEC9E}" srcOrd="0" destOrd="0" presId="urn:microsoft.com/office/officeart/2005/8/layout/hProcess3"/>
    <dgm:cxn modelId="{24F40FD9-4D87-46C9-91A7-EC93612A62CB}" type="presOf" srcId="{15A85245-D0B4-42DD-B7A0-F401E8D13836}" destId="{F005E836-9723-4C14-93A5-7A921C37FE55}" srcOrd="0" destOrd="3" presId="urn:microsoft.com/office/officeart/2005/8/layout/hProcess3"/>
    <dgm:cxn modelId="{D588391B-FE4D-4CE5-9652-81C138043456}" srcId="{A89FB648-FBC8-47E5-83E8-D111450AA44E}" destId="{CBABEAC0-D598-4C2E-B03F-2AC664E172D2}" srcOrd="0" destOrd="0" parTransId="{84893395-9B93-4E14-9792-5934427AADEC}" sibTransId="{75F41BF1-694B-4837-AF01-651E41C6B6ED}"/>
    <dgm:cxn modelId="{6DE9A034-A9D5-4368-9D43-53C9E00C8AA6}" type="presOf" srcId="{8B3B8283-F48C-491C-86C0-F6BE26DDC5A5}" destId="{4C2401F3-A9CD-45CD-BFAD-99036575AA05}" srcOrd="0" destOrd="0" presId="urn:microsoft.com/office/officeart/2005/8/layout/hProcess3"/>
    <dgm:cxn modelId="{81707004-6A0E-4476-A352-AE6C794512E1}" srcId="{0012B559-0706-4B39-BFD0-779F916CFCD8}" destId="{8B3B8283-F48C-491C-86C0-F6BE26DDC5A5}" srcOrd="3" destOrd="0" parTransId="{7C42AAEA-78E4-49EF-8E42-2E2B558DD657}" sibTransId="{EC1B0881-71C3-42B9-9A8F-AEC6A0941CF3}"/>
    <dgm:cxn modelId="{BED2998D-325D-41A7-87C4-FB1F4E8CEDEB}" srcId="{A89FB648-FBC8-47E5-83E8-D111450AA44E}" destId="{EE004673-EE8F-4D4F-BB22-8A38B66F2CD9}" srcOrd="1" destOrd="0" parTransId="{C9C4ECAC-0CA3-4702-ADDC-346F0152C346}" sibTransId="{87DA19D1-8F17-4416-A7B5-C248271EB3C9}"/>
    <dgm:cxn modelId="{B29A31F7-38D9-43FC-8DBF-59C96451B407}" srcId="{741F1B36-644B-47C9-B322-5BECA15F242D}" destId="{DBA60D7B-D446-4743-9FCE-EE8D19520537}" srcOrd="2" destOrd="0" parTransId="{B2030BE5-538F-4E3F-B14F-3E3F381857DE}" sibTransId="{A4E50568-CB9E-4F1D-8009-8964F4059763}"/>
    <dgm:cxn modelId="{8A52C1F0-CF63-41C0-B7ED-65CA2F45E700}" type="presOf" srcId="{0012B559-0706-4B39-BFD0-779F916CFCD8}" destId="{FB90EB2C-0896-4BD5-A33F-39D0B64DC261}" srcOrd="0" destOrd="0" presId="urn:microsoft.com/office/officeart/2005/8/layout/hProcess3"/>
    <dgm:cxn modelId="{A3A567D2-BCAD-4B64-885C-4C61EFFE4E01}" srcId="{741F1B36-644B-47C9-B322-5BECA15F242D}" destId="{F3B58DFB-EA48-4FC3-9125-88E2012DB6BC}" srcOrd="3" destOrd="0" parTransId="{8D0C8E88-8075-4C3E-B964-7818DC5FC86E}" sibTransId="{884BFF63-471F-4B23-80A9-6F711CCD4F84}"/>
    <dgm:cxn modelId="{1549E46F-680B-4577-81F6-2DDC4EB84F9A}" type="presOf" srcId="{CBABEAC0-D598-4C2E-B03F-2AC664E172D2}" destId="{F005E836-9723-4C14-93A5-7A921C37FE55}" srcOrd="0" destOrd="0" presId="urn:microsoft.com/office/officeart/2005/8/layout/hProcess3"/>
    <dgm:cxn modelId="{D1F9257D-32C7-4E52-9B3A-7FE8ECB08067}" srcId="{741F1B36-644B-47C9-B322-5BECA15F242D}" destId="{862BBED0-DC79-4AC8-B6F2-C34947BB0023}" srcOrd="0" destOrd="0" parTransId="{ACB386F9-9EF6-4945-9040-5B4E033C8B99}" sibTransId="{7C2C9D04-18BF-4202-936A-9D06996648A0}"/>
    <dgm:cxn modelId="{E47BD7B8-A021-4123-8E86-091A5305F564}" type="presOf" srcId="{EE004673-EE8F-4D4F-BB22-8A38B66F2CD9}" destId="{F005E836-9723-4C14-93A5-7A921C37FE55}" srcOrd="0" destOrd="1" presId="urn:microsoft.com/office/officeart/2005/8/layout/hProcess3"/>
    <dgm:cxn modelId="{5A15B1D3-B488-4EBD-9D9B-D46C4C93FA07}" type="presOf" srcId="{52713B11-EAC8-40D9-AA6D-F0C189F6FEED}" destId="{09124C2F-0878-487F-B5FF-2DD27586A871}" srcOrd="0" destOrd="1" presId="urn:microsoft.com/office/officeart/2005/8/layout/hProcess3"/>
    <dgm:cxn modelId="{FB10131A-AD54-4672-BFC3-3239337EC5E0}" type="presOf" srcId="{F3B58DFB-EA48-4FC3-9125-88E2012DB6BC}" destId="{7360AE2D-81BC-4B49-9AA9-8E8634E6CE0B}" srcOrd="0" destOrd="3" presId="urn:microsoft.com/office/officeart/2005/8/layout/hProcess3"/>
    <dgm:cxn modelId="{533C3DA0-5E00-440D-B6AF-F6ACB18C34AD}" type="presOf" srcId="{2AFCC4CF-B847-4526-8A8C-44D24C128464}" destId="{2E137F02-0E54-40EB-ABDA-B511CF0AEC9E}" srcOrd="0" destOrd="1" presId="urn:microsoft.com/office/officeart/2005/8/layout/hProcess3"/>
    <dgm:cxn modelId="{781ADEAD-40CB-4606-9C2B-019A0F6E9AED}" srcId="{A89FB648-FBC8-47E5-83E8-D111450AA44E}" destId="{15A85245-D0B4-42DD-B7A0-F401E8D13836}" srcOrd="3" destOrd="0" parTransId="{EFD5F8AB-1F88-4A98-A874-1D34566E8F1F}" sibTransId="{CC1063F1-4327-49C8-AEAB-87238C0C0A92}"/>
    <dgm:cxn modelId="{540CE6E0-6292-4ACD-B325-1CBED18D3F63}" type="presOf" srcId="{3AC72701-25F2-4778-B1EA-854785F24B09}" destId="{719AC44A-AA6A-43DC-9BE8-DE0F398284C3}" srcOrd="0" destOrd="0" presId="urn:microsoft.com/office/officeart/2005/8/layout/hProcess3"/>
    <dgm:cxn modelId="{BE0E8F4A-980F-48A2-94D9-792D6EFA65E5}" type="presOf" srcId="{862BBED0-DC79-4AC8-B6F2-C34947BB0023}" destId="{7360AE2D-81BC-4B49-9AA9-8E8634E6CE0B}" srcOrd="0" destOrd="0" presId="urn:microsoft.com/office/officeart/2005/8/layout/hProcess3"/>
    <dgm:cxn modelId="{315897AF-08B0-4C07-9C57-B3F35F82A33A}" srcId="{8B3B8283-F48C-491C-86C0-F6BE26DDC5A5}" destId="{2AFCC4CF-B847-4526-8A8C-44D24C128464}" srcOrd="1" destOrd="0" parTransId="{629D6A72-B602-43E1-9C0A-A15BCE01AB87}" sibTransId="{6B4F8EAD-E537-4F1A-BC44-B540DA3B061D}"/>
    <dgm:cxn modelId="{925B3124-8CB5-4EB8-BBE5-E5AFEA919F88}" srcId="{741F1B36-644B-47C9-B322-5BECA15F242D}" destId="{B2C601B0-3FF5-4FF3-B9F3-98FC1CAC6E47}" srcOrd="1" destOrd="0" parTransId="{72A53612-237A-4A0F-B670-67F119F86B86}" sibTransId="{383CC7BD-43C5-42B2-81E4-9351E891E652}"/>
    <dgm:cxn modelId="{910EB4BD-3F64-4D51-832F-E4CC943BE188}" type="presOf" srcId="{CF1EBF39-5A44-4E65-95FD-056656C93D98}" destId="{09124C2F-0878-487F-B5FF-2DD27586A871}" srcOrd="0" destOrd="0" presId="urn:microsoft.com/office/officeart/2005/8/layout/hProcess3"/>
    <dgm:cxn modelId="{7BCC67BA-2E9F-4176-BFCF-0A6FC7611E30}" srcId="{A89FB648-FBC8-47E5-83E8-D111450AA44E}" destId="{7AF68BD4-941C-4192-93F5-D531D797F666}" srcOrd="2" destOrd="0" parTransId="{462D7483-0DC9-4C16-B6A9-7B6482871A1B}" sibTransId="{E12080D5-8FDD-4537-A92C-A4B5F7D1C63D}"/>
    <dgm:cxn modelId="{DAFE280D-6D12-4FE9-B173-D546EA11467A}" srcId="{0012B559-0706-4B39-BFD0-779F916CFCD8}" destId="{741F1B36-644B-47C9-B322-5BECA15F242D}" srcOrd="0" destOrd="0" parTransId="{2F96C6B6-F834-4719-85AF-4E5C1C94F732}" sibTransId="{0673013B-E694-4DDD-B404-0AF9464EBC6E}"/>
    <dgm:cxn modelId="{F3976718-F188-49E5-8210-E59D660CAF35}" type="presOf" srcId="{B2C601B0-3FF5-4FF3-B9F3-98FC1CAC6E47}" destId="{7360AE2D-81BC-4B49-9AA9-8E8634E6CE0B}" srcOrd="0" destOrd="1" presId="urn:microsoft.com/office/officeart/2005/8/layout/hProcess3"/>
    <dgm:cxn modelId="{793F4823-9E29-4594-A4C8-D558910D6F6F}" type="presOf" srcId="{A89FB648-FBC8-47E5-83E8-D111450AA44E}" destId="{F68ABD6F-CBE1-40DD-9D94-E8AA14F0FBB4}" srcOrd="0" destOrd="0" presId="urn:microsoft.com/office/officeart/2005/8/layout/hProcess3"/>
    <dgm:cxn modelId="{AAE46F4C-F51F-4970-9561-3398702CA5DD}" srcId="{0012B559-0706-4B39-BFD0-779F916CFCD8}" destId="{3AC72701-25F2-4778-B1EA-854785F24B09}" srcOrd="2" destOrd="0" parTransId="{936B2C29-19EF-47E0-BBB3-4374ADAF1454}" sibTransId="{BF961FB4-C698-4B88-AA64-8A3E4D97C34B}"/>
    <dgm:cxn modelId="{33CCABBC-B363-4A18-BB69-F29C8D6B3F99}" srcId="{3AC72701-25F2-4778-B1EA-854785F24B09}" destId="{52713B11-EAC8-40D9-AA6D-F0C189F6FEED}" srcOrd="1" destOrd="0" parTransId="{ED9ACACF-441E-4183-82F5-0DE6E421CA66}" sibTransId="{19FD1069-F0E6-4A12-9C0A-9F7CF9E76F64}"/>
    <dgm:cxn modelId="{EA353C82-9E91-4521-A16F-AE95720D0752}" type="presParOf" srcId="{FB90EB2C-0896-4BD5-A33F-39D0B64DC261}" destId="{B26B93A1-1C34-4B50-B6D9-25AA1E0F4E1A}" srcOrd="0" destOrd="0" presId="urn:microsoft.com/office/officeart/2005/8/layout/hProcess3"/>
    <dgm:cxn modelId="{A71F9342-64AF-40E7-9241-3252BA078A5C}" type="presParOf" srcId="{FB90EB2C-0896-4BD5-A33F-39D0B64DC261}" destId="{843B7960-F51A-4D06-A4BA-9AD82E33E08F}" srcOrd="1" destOrd="0" presId="urn:microsoft.com/office/officeart/2005/8/layout/hProcess3"/>
    <dgm:cxn modelId="{BB73033D-D057-455A-BE48-64C1934773F0}" type="presParOf" srcId="{843B7960-F51A-4D06-A4BA-9AD82E33E08F}" destId="{D2CDCB67-8CEA-4120-A6B1-A969D8A5D5B0}" srcOrd="0" destOrd="0" presId="urn:microsoft.com/office/officeart/2005/8/layout/hProcess3"/>
    <dgm:cxn modelId="{56557F28-DC99-404C-A0B9-9C6E16B15ABE}" type="presParOf" srcId="{843B7960-F51A-4D06-A4BA-9AD82E33E08F}" destId="{DF254321-0468-42CF-A269-9C22AC49A0EB}" srcOrd="1" destOrd="0" presId="urn:microsoft.com/office/officeart/2005/8/layout/hProcess3"/>
    <dgm:cxn modelId="{0EF5EACD-AE4E-43B2-A7F1-2FA312EE412D}" type="presParOf" srcId="{DF254321-0468-42CF-A269-9C22AC49A0EB}" destId="{2A09066C-DFB6-4BB8-B0ED-31D0C0612C64}" srcOrd="0" destOrd="0" presId="urn:microsoft.com/office/officeart/2005/8/layout/hProcess3"/>
    <dgm:cxn modelId="{76693348-9FDA-4E0D-A679-26B3383E31A5}" type="presParOf" srcId="{DF254321-0468-42CF-A269-9C22AC49A0EB}" destId="{BC9B93AE-FE5D-4E18-BB81-3AAE22BEB4F0}" srcOrd="1" destOrd="0" presId="urn:microsoft.com/office/officeart/2005/8/layout/hProcess3"/>
    <dgm:cxn modelId="{5D0FDAD0-39AE-4D5D-BAD8-A8EF872E817F}" type="presParOf" srcId="{DF254321-0468-42CF-A269-9C22AC49A0EB}" destId="{C99F1B08-CDF8-407F-A943-F9BA7E899664}" srcOrd="2" destOrd="0" presId="urn:microsoft.com/office/officeart/2005/8/layout/hProcess3"/>
    <dgm:cxn modelId="{F5B592F7-587E-4AA7-935E-F3FE5C05BEF2}" type="presParOf" srcId="{DF254321-0468-42CF-A269-9C22AC49A0EB}" destId="{114A7AA6-5394-458D-93B5-D6C4E9EB065B}" srcOrd="3" destOrd="0" presId="urn:microsoft.com/office/officeart/2005/8/layout/hProcess3"/>
    <dgm:cxn modelId="{CDB487C2-63D8-43E5-B5C1-DD6D49165D17}" type="presParOf" srcId="{DF254321-0468-42CF-A269-9C22AC49A0EB}" destId="{7360AE2D-81BC-4B49-9AA9-8E8634E6CE0B}" srcOrd="4" destOrd="0" presId="urn:microsoft.com/office/officeart/2005/8/layout/hProcess3"/>
    <dgm:cxn modelId="{62ACF09A-CACB-4CCE-9282-EDC324FDBDA9}" type="presParOf" srcId="{843B7960-F51A-4D06-A4BA-9AD82E33E08F}" destId="{423F6280-0E51-48FE-BE05-F8351CA97190}" srcOrd="2" destOrd="0" presId="urn:microsoft.com/office/officeart/2005/8/layout/hProcess3"/>
    <dgm:cxn modelId="{84355D33-75A2-4D15-A72C-4A0545331B9F}" type="presParOf" srcId="{843B7960-F51A-4D06-A4BA-9AD82E33E08F}" destId="{4016B741-C27D-48BD-AC3C-6EEB5E86FDEA}" srcOrd="3" destOrd="0" presId="urn:microsoft.com/office/officeart/2005/8/layout/hProcess3"/>
    <dgm:cxn modelId="{49086B89-2EDF-4F84-9F77-77F6B396FF65}" type="presParOf" srcId="{4016B741-C27D-48BD-AC3C-6EEB5E86FDEA}" destId="{DEA73D95-0654-4FDE-B76D-C8F593AD287A}" srcOrd="0" destOrd="0" presId="urn:microsoft.com/office/officeart/2005/8/layout/hProcess3"/>
    <dgm:cxn modelId="{8FE1FC63-213E-4F41-A3A7-4376EC846A49}" type="presParOf" srcId="{4016B741-C27D-48BD-AC3C-6EEB5E86FDEA}" destId="{F68ABD6F-CBE1-40DD-9D94-E8AA14F0FBB4}" srcOrd="1" destOrd="0" presId="urn:microsoft.com/office/officeart/2005/8/layout/hProcess3"/>
    <dgm:cxn modelId="{076C172E-4F55-40DF-90C0-D6932C25E4B9}" type="presParOf" srcId="{4016B741-C27D-48BD-AC3C-6EEB5E86FDEA}" destId="{9101EA18-D24B-4570-9612-1B68C3B9CE56}" srcOrd="2" destOrd="0" presId="urn:microsoft.com/office/officeart/2005/8/layout/hProcess3"/>
    <dgm:cxn modelId="{B2B284BA-C535-4484-BCCB-6344DA688A1B}" type="presParOf" srcId="{4016B741-C27D-48BD-AC3C-6EEB5E86FDEA}" destId="{3A2416D4-BA90-418E-8169-5609D4FBFE6E}" srcOrd="3" destOrd="0" presId="urn:microsoft.com/office/officeart/2005/8/layout/hProcess3"/>
    <dgm:cxn modelId="{B5CA6027-2965-4A99-B45C-BB5164303292}" type="presParOf" srcId="{4016B741-C27D-48BD-AC3C-6EEB5E86FDEA}" destId="{F005E836-9723-4C14-93A5-7A921C37FE55}" srcOrd="4" destOrd="0" presId="urn:microsoft.com/office/officeart/2005/8/layout/hProcess3"/>
    <dgm:cxn modelId="{0E516D85-11EF-4799-BEC8-F24463ECFC40}" type="presParOf" srcId="{843B7960-F51A-4D06-A4BA-9AD82E33E08F}" destId="{73172B01-E6E7-4386-803F-A3C9B5263443}" srcOrd="4" destOrd="0" presId="urn:microsoft.com/office/officeart/2005/8/layout/hProcess3"/>
    <dgm:cxn modelId="{E96B7B62-3F00-41DF-8A35-9669AC6779BD}" type="presParOf" srcId="{843B7960-F51A-4D06-A4BA-9AD82E33E08F}" destId="{B6832199-421F-43CC-95D6-26271AA69044}" srcOrd="5" destOrd="0" presId="urn:microsoft.com/office/officeart/2005/8/layout/hProcess3"/>
    <dgm:cxn modelId="{4FA0BDE3-A237-4241-BC1A-6786D5C9183A}" type="presParOf" srcId="{B6832199-421F-43CC-95D6-26271AA69044}" destId="{14D707B1-445E-4C2A-8B76-588F285EB295}" srcOrd="0" destOrd="0" presId="urn:microsoft.com/office/officeart/2005/8/layout/hProcess3"/>
    <dgm:cxn modelId="{746CEDE5-EAA4-4069-89B4-BCC8292A83D5}" type="presParOf" srcId="{B6832199-421F-43CC-95D6-26271AA69044}" destId="{719AC44A-AA6A-43DC-9BE8-DE0F398284C3}" srcOrd="1" destOrd="0" presId="urn:microsoft.com/office/officeart/2005/8/layout/hProcess3"/>
    <dgm:cxn modelId="{E6101B59-740E-4FB8-B303-5CBF8C77020A}" type="presParOf" srcId="{B6832199-421F-43CC-95D6-26271AA69044}" destId="{287A1FA6-771F-4745-A1AB-92EA9A068692}" srcOrd="2" destOrd="0" presId="urn:microsoft.com/office/officeart/2005/8/layout/hProcess3"/>
    <dgm:cxn modelId="{24843DD7-D61B-4BDA-8831-908A6A0D90CB}" type="presParOf" srcId="{B6832199-421F-43CC-95D6-26271AA69044}" destId="{577C7B5E-D146-4286-BC87-92FD5127A252}" srcOrd="3" destOrd="0" presId="urn:microsoft.com/office/officeart/2005/8/layout/hProcess3"/>
    <dgm:cxn modelId="{B7406EA8-8896-4874-AE3E-8F1CA203033E}" type="presParOf" srcId="{B6832199-421F-43CC-95D6-26271AA69044}" destId="{09124C2F-0878-487F-B5FF-2DD27586A871}" srcOrd="4" destOrd="0" presId="urn:microsoft.com/office/officeart/2005/8/layout/hProcess3"/>
    <dgm:cxn modelId="{32289BC5-E91B-40AA-89B6-F9E00453333D}" type="presParOf" srcId="{843B7960-F51A-4D06-A4BA-9AD82E33E08F}" destId="{AAD0F229-D30B-4A31-8A5D-6923B55DE22E}" srcOrd="6" destOrd="0" presId="urn:microsoft.com/office/officeart/2005/8/layout/hProcess3"/>
    <dgm:cxn modelId="{AAB6C1F5-4A7B-41B4-AB35-72188C06A551}" type="presParOf" srcId="{843B7960-F51A-4D06-A4BA-9AD82E33E08F}" destId="{1D41592F-8181-4556-B25A-5D4E59F81C24}" srcOrd="7" destOrd="0" presId="urn:microsoft.com/office/officeart/2005/8/layout/hProcess3"/>
    <dgm:cxn modelId="{804E3274-F52A-4878-B3C6-70E006C07A98}" type="presParOf" srcId="{1D41592F-8181-4556-B25A-5D4E59F81C24}" destId="{E23CD31C-75B1-4366-9AAD-2644AFDDBEB9}" srcOrd="0" destOrd="0" presId="urn:microsoft.com/office/officeart/2005/8/layout/hProcess3"/>
    <dgm:cxn modelId="{864A8811-92E2-40DA-BDBF-3072A0F80893}" type="presParOf" srcId="{1D41592F-8181-4556-B25A-5D4E59F81C24}" destId="{4C2401F3-A9CD-45CD-BFAD-99036575AA05}" srcOrd="1" destOrd="0" presId="urn:microsoft.com/office/officeart/2005/8/layout/hProcess3"/>
    <dgm:cxn modelId="{051DC873-53A9-4D95-8764-984CB126A992}" type="presParOf" srcId="{1D41592F-8181-4556-B25A-5D4E59F81C24}" destId="{6F7C9CFD-5630-4475-AF80-A4F2658AC45A}" srcOrd="2" destOrd="0" presId="urn:microsoft.com/office/officeart/2005/8/layout/hProcess3"/>
    <dgm:cxn modelId="{6B0AE9B8-5EFA-4FB6-9CB8-677D579AD144}" type="presParOf" srcId="{1D41592F-8181-4556-B25A-5D4E59F81C24}" destId="{378E1D83-1033-4769-A9AC-EF4735ED5137}" srcOrd="3" destOrd="0" presId="urn:microsoft.com/office/officeart/2005/8/layout/hProcess3"/>
    <dgm:cxn modelId="{F49C4A7B-A868-46DB-84BC-AA4AFF1179F1}" type="presParOf" srcId="{1D41592F-8181-4556-B25A-5D4E59F81C24}" destId="{2E137F02-0E54-40EB-ABDA-B511CF0AEC9E}" srcOrd="4" destOrd="0" presId="urn:microsoft.com/office/officeart/2005/8/layout/hProcess3"/>
    <dgm:cxn modelId="{95EE1854-3078-4BEC-93D7-424422069042}" type="presParOf" srcId="{843B7960-F51A-4D06-A4BA-9AD82E33E08F}" destId="{87AF8F06-1993-483F-859E-9C691D180661}" srcOrd="8" destOrd="0" presId="urn:microsoft.com/office/officeart/2005/8/layout/hProcess3"/>
    <dgm:cxn modelId="{11273968-9A8E-403A-AA17-8CD67543E83D}" type="presParOf" srcId="{843B7960-F51A-4D06-A4BA-9AD82E33E08F}" destId="{0772D5C4-E25F-43AB-A3B0-D385A1E46DCE}" srcOrd="9" destOrd="0" presId="urn:microsoft.com/office/officeart/2005/8/layout/hProcess3"/>
    <dgm:cxn modelId="{5B80BE44-6682-4839-A9F0-A603BC9A4A3D}" type="presParOf" srcId="{843B7960-F51A-4D06-A4BA-9AD82E33E08F}" destId="{DE93AF88-2857-410A-950B-836DAF2DA6F1}" srcOrd="10"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012B559-0706-4B39-BFD0-779F916CFCD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lstStyle/>
        <a:p>
          <a:pPr rtl="0"/>
          <a:r>
            <a:rPr lang="en-US" dirty="0" smtClean="0"/>
            <a:t>Communication</a:t>
          </a:r>
          <a:endParaRPr lang="en-US"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862BBED0-DC79-4AC8-B6F2-C34947BB0023}">
      <dgm:prSet/>
      <dgm:spPr/>
      <dgm:t>
        <a:bodyPr/>
        <a:lstStyle/>
        <a:p>
          <a:pPr rtl="0"/>
          <a:r>
            <a:rPr lang="en-US" dirty="0" smtClean="0"/>
            <a:t>Continue to maintain and update SAVEGREEN website and portal</a:t>
          </a:r>
          <a:endParaRPr lang="en-US" dirty="0"/>
        </a:p>
      </dgm:t>
    </dgm:pt>
    <dgm:pt modelId="{ACB386F9-9EF6-4945-9040-5B4E033C8B99}" type="parTrans" cxnId="{D1F9257D-32C7-4E52-9B3A-7FE8ECB08067}">
      <dgm:prSet/>
      <dgm:spPr/>
      <dgm:t>
        <a:bodyPr/>
        <a:lstStyle/>
        <a:p>
          <a:endParaRPr lang="en-US"/>
        </a:p>
      </dgm:t>
    </dgm:pt>
    <dgm:pt modelId="{7C2C9D04-18BF-4202-936A-9D06996648A0}" type="sibTrans" cxnId="{D1F9257D-32C7-4E52-9B3A-7FE8ECB08067}">
      <dgm:prSet/>
      <dgm:spPr/>
      <dgm:t>
        <a:bodyPr/>
        <a:lstStyle/>
        <a:p>
          <a:endParaRPr lang="en-US"/>
        </a:p>
      </dgm:t>
    </dgm:pt>
    <dgm:pt modelId="{BE4BB7D9-3010-431F-95D9-A3B464F48F29}">
      <dgm:prSet/>
      <dgm:spPr/>
      <dgm:t>
        <a:bodyPr/>
        <a:lstStyle/>
        <a:p>
          <a:pPr rtl="0"/>
          <a:r>
            <a:rPr lang="en-US" dirty="0" smtClean="0"/>
            <a:t>Send email alerts to contractors when program updates are posted</a:t>
          </a:r>
          <a:endParaRPr lang="en-US" dirty="0"/>
        </a:p>
      </dgm:t>
    </dgm:pt>
    <dgm:pt modelId="{F49BF0A0-CC10-4E96-8A6A-93AE9EA5E6B1}" type="parTrans" cxnId="{B51FED0C-6F90-44E8-964A-4807A5B998EA}">
      <dgm:prSet/>
      <dgm:spPr/>
      <dgm:t>
        <a:bodyPr/>
        <a:lstStyle/>
        <a:p>
          <a:endParaRPr lang="en-US"/>
        </a:p>
      </dgm:t>
    </dgm:pt>
    <dgm:pt modelId="{0A97535E-A122-4519-ACBE-1FF7BAE67DAE}" type="sibTrans" cxnId="{B51FED0C-6F90-44E8-964A-4807A5B998EA}">
      <dgm:prSet/>
      <dgm:spPr/>
      <dgm:t>
        <a:bodyPr/>
        <a:lstStyle/>
        <a:p>
          <a:endParaRPr lang="en-US"/>
        </a:p>
      </dgm:t>
    </dgm:pt>
    <dgm:pt modelId="{859A9474-3F1E-47B0-878B-766F8257923A}">
      <dgm:prSet/>
      <dgm:spPr/>
      <dgm:t>
        <a:bodyPr/>
        <a:lstStyle/>
        <a:p>
          <a:pPr rtl="0"/>
          <a:r>
            <a:rPr lang="en-US" dirty="0" smtClean="0"/>
            <a:t>Use email as primary source of contractor communication</a:t>
          </a:r>
          <a:endParaRPr lang="en-US" dirty="0"/>
        </a:p>
      </dgm:t>
    </dgm:pt>
    <dgm:pt modelId="{22A80E99-F7C7-4549-9267-6D956F474B45}" type="parTrans" cxnId="{C8F68CD1-C0F6-4455-B3E4-8A56262D0E0B}">
      <dgm:prSet/>
      <dgm:spPr/>
      <dgm:t>
        <a:bodyPr/>
        <a:lstStyle/>
        <a:p>
          <a:endParaRPr lang="en-US"/>
        </a:p>
      </dgm:t>
    </dgm:pt>
    <dgm:pt modelId="{025DF1A2-1877-425B-A0ED-2C331FB12342}" type="sibTrans" cxnId="{C8F68CD1-C0F6-4455-B3E4-8A56262D0E0B}">
      <dgm:prSet/>
      <dgm:spPr/>
      <dgm:t>
        <a:bodyPr/>
        <a:lstStyle/>
        <a:p>
          <a:endParaRPr lang="en-US"/>
        </a:p>
      </dgm:t>
    </dgm:pt>
    <dgm:pt modelId="{A290F057-6D61-4132-BB2C-E9E84CFC10A8}">
      <dgm:prSet/>
      <dgm:spPr/>
      <dgm:t>
        <a:bodyPr/>
        <a:lstStyle/>
        <a:p>
          <a:pPr rtl="0"/>
          <a:r>
            <a:rPr lang="en-US" dirty="0" smtClean="0"/>
            <a:t>Contractor Training</a:t>
          </a:r>
          <a:endParaRPr lang="en-US" dirty="0"/>
        </a:p>
      </dgm:t>
    </dgm:pt>
    <dgm:pt modelId="{5BC92C52-2E57-4D21-A42D-47C0C65EF338}" type="parTrans" cxnId="{05AA654C-3CB3-47B4-AA51-47CBB74357F8}">
      <dgm:prSet/>
      <dgm:spPr/>
      <dgm:t>
        <a:bodyPr/>
        <a:lstStyle/>
        <a:p>
          <a:endParaRPr lang="en-US"/>
        </a:p>
      </dgm:t>
    </dgm:pt>
    <dgm:pt modelId="{791058FD-C7A2-4E23-A389-83A0EBF18E54}" type="sibTrans" cxnId="{05AA654C-3CB3-47B4-AA51-47CBB74357F8}">
      <dgm:prSet/>
      <dgm:spPr/>
      <dgm:t>
        <a:bodyPr/>
        <a:lstStyle/>
        <a:p>
          <a:endParaRPr lang="en-US"/>
        </a:p>
      </dgm:t>
    </dgm:pt>
    <dgm:pt modelId="{3FFDDA11-AF57-4A63-BAD9-B8496E3CFF87}">
      <dgm:prSet/>
      <dgm:spPr/>
      <dgm:t>
        <a:bodyPr/>
        <a:lstStyle/>
        <a:p>
          <a:pPr rtl="0"/>
          <a:r>
            <a:rPr lang="en-US" dirty="0" smtClean="0"/>
            <a:t>Continue to provide</a:t>
          </a:r>
          <a:endParaRPr lang="en-US" dirty="0"/>
        </a:p>
      </dgm:t>
    </dgm:pt>
    <dgm:pt modelId="{BF3DDE90-3767-4061-90E7-51F897B10B03}" type="parTrans" cxnId="{A805A5CC-746E-47DB-B4BD-6AEEB1B315BE}">
      <dgm:prSet/>
      <dgm:spPr/>
      <dgm:t>
        <a:bodyPr/>
        <a:lstStyle/>
        <a:p>
          <a:endParaRPr lang="en-US"/>
        </a:p>
      </dgm:t>
    </dgm:pt>
    <dgm:pt modelId="{535BD0AA-AA9E-4F20-A33A-8C2DC30F6AB5}" type="sibTrans" cxnId="{A805A5CC-746E-47DB-B4BD-6AEEB1B315BE}">
      <dgm:prSet/>
      <dgm:spPr/>
      <dgm:t>
        <a:bodyPr/>
        <a:lstStyle/>
        <a:p>
          <a:endParaRPr lang="en-US"/>
        </a:p>
      </dgm:t>
    </dgm:pt>
    <dgm:pt modelId="{C48965CA-FBDD-4EAC-B123-7A1022846295}">
      <dgm:prSet/>
      <dgm:spPr/>
      <dgm:t>
        <a:bodyPr/>
        <a:lstStyle/>
        <a:p>
          <a:pPr rtl="0"/>
          <a:r>
            <a:rPr lang="en-US" dirty="0" smtClean="0"/>
            <a:t>Increases SAVEGREEN awareness</a:t>
          </a:r>
          <a:endParaRPr lang="en-US" dirty="0"/>
        </a:p>
      </dgm:t>
    </dgm:pt>
    <dgm:pt modelId="{49888AFC-FB85-4736-8E8C-B1E68B53F491}" type="parTrans" cxnId="{90D70460-27F9-4505-A4E9-91AB02FB066A}">
      <dgm:prSet/>
      <dgm:spPr/>
      <dgm:t>
        <a:bodyPr/>
        <a:lstStyle/>
        <a:p>
          <a:endParaRPr lang="en-US"/>
        </a:p>
      </dgm:t>
    </dgm:pt>
    <dgm:pt modelId="{AD2A3F86-E8D2-44D0-9A2C-5FE2242AF4E5}" type="sibTrans" cxnId="{90D70460-27F9-4505-A4E9-91AB02FB066A}">
      <dgm:prSet/>
      <dgm:spPr/>
      <dgm:t>
        <a:bodyPr/>
        <a:lstStyle/>
        <a:p>
          <a:endParaRPr lang="en-US"/>
        </a:p>
      </dgm:t>
    </dgm:pt>
    <dgm:pt modelId="{A9464A70-71E0-4297-92DE-004F9FD973EF}">
      <dgm:prSet/>
      <dgm:spPr/>
      <dgm:t>
        <a:bodyPr/>
        <a:lstStyle/>
        <a:p>
          <a:pPr rtl="0"/>
          <a:r>
            <a:rPr lang="en-US" dirty="0" smtClean="0"/>
            <a:t>Provides important technical information</a:t>
          </a:r>
          <a:endParaRPr lang="en-US" dirty="0"/>
        </a:p>
      </dgm:t>
    </dgm:pt>
    <dgm:pt modelId="{A10341ED-F44B-488B-8AB2-9292A899F854}" type="parTrans" cxnId="{1D7DD5FC-AD42-47CA-BE26-11588A6B9696}">
      <dgm:prSet/>
      <dgm:spPr/>
      <dgm:t>
        <a:bodyPr/>
        <a:lstStyle/>
        <a:p>
          <a:endParaRPr lang="en-US"/>
        </a:p>
      </dgm:t>
    </dgm:pt>
    <dgm:pt modelId="{ACA6F2EA-4096-412E-B55D-824D9A179F0B}" type="sibTrans" cxnId="{1D7DD5FC-AD42-47CA-BE26-11588A6B9696}">
      <dgm:prSet/>
      <dgm:spPr/>
      <dgm:t>
        <a:bodyPr/>
        <a:lstStyle/>
        <a:p>
          <a:endParaRPr lang="en-US"/>
        </a:p>
      </dgm:t>
    </dgm:pt>
    <dgm:pt modelId="{3D04CB55-7B43-4379-8C25-B734CF5B559B}">
      <dgm:prSet/>
      <dgm:spPr/>
      <dgm:t>
        <a:bodyPr/>
        <a:lstStyle/>
        <a:p>
          <a:pPr rtl="0"/>
          <a:r>
            <a:rPr lang="en-US" dirty="0" smtClean="0"/>
            <a:t>Measure Installation Decisions</a:t>
          </a:r>
          <a:endParaRPr lang="en-US" dirty="0"/>
        </a:p>
      </dgm:t>
    </dgm:pt>
    <dgm:pt modelId="{035BA6DC-127D-45A7-A2FF-46BEC73AC3CC}" type="parTrans" cxnId="{7E6672DC-0607-4C79-8567-30EFA8AF7366}">
      <dgm:prSet/>
      <dgm:spPr/>
      <dgm:t>
        <a:bodyPr/>
        <a:lstStyle/>
        <a:p>
          <a:endParaRPr lang="en-US"/>
        </a:p>
      </dgm:t>
    </dgm:pt>
    <dgm:pt modelId="{5FEF99AC-8210-4107-AE12-FD9377ECED40}" type="sibTrans" cxnId="{7E6672DC-0607-4C79-8567-30EFA8AF7366}">
      <dgm:prSet/>
      <dgm:spPr/>
      <dgm:t>
        <a:bodyPr/>
        <a:lstStyle/>
        <a:p>
          <a:endParaRPr lang="en-US"/>
        </a:p>
      </dgm:t>
    </dgm:pt>
    <dgm:pt modelId="{21DF7262-4DBB-4435-92A9-853A2F0B53A7}">
      <dgm:prSet/>
      <dgm:spPr/>
      <dgm:t>
        <a:bodyPr/>
        <a:lstStyle/>
        <a:p>
          <a:pPr rtl="0"/>
          <a:r>
            <a:rPr lang="en-US" dirty="0" smtClean="0"/>
            <a:t>Train contractors to educate customers on installation options and impact on </a:t>
          </a:r>
          <a:r>
            <a:rPr lang="en-US" dirty="0" err="1" smtClean="0"/>
            <a:t>HPwES</a:t>
          </a:r>
          <a:r>
            <a:rPr lang="en-US" dirty="0" smtClean="0"/>
            <a:t> OBRP benefits</a:t>
          </a:r>
          <a:endParaRPr lang="en-US" dirty="0"/>
        </a:p>
      </dgm:t>
    </dgm:pt>
    <dgm:pt modelId="{756A4CD0-FF9A-441B-9132-22EFBF3137EE}" type="parTrans" cxnId="{BD5042A2-7AA6-44B1-8FBB-1CDB0CB86E1A}">
      <dgm:prSet/>
      <dgm:spPr/>
      <dgm:t>
        <a:bodyPr/>
        <a:lstStyle/>
        <a:p>
          <a:endParaRPr lang="en-US"/>
        </a:p>
      </dgm:t>
    </dgm:pt>
    <dgm:pt modelId="{6C5448AC-1D2A-42A5-88E9-4B5EBCEF80FD}" type="sibTrans" cxnId="{BD5042A2-7AA6-44B1-8FBB-1CDB0CB86E1A}">
      <dgm:prSet/>
      <dgm:spPr/>
      <dgm:t>
        <a:bodyPr/>
        <a:lstStyle/>
        <a:p>
          <a:endParaRPr lang="en-US"/>
        </a:p>
      </dgm:t>
    </dgm:pt>
    <dgm:pt modelId="{30A9F65C-6D74-44ED-AD92-353289A42A2E}">
      <dgm:prSet/>
      <dgm:spPr/>
      <dgm:t>
        <a:bodyPr/>
        <a:lstStyle/>
        <a:p>
          <a:pPr rtl="0"/>
          <a:r>
            <a:rPr lang="en-US" dirty="0" smtClean="0"/>
            <a:t>C&amp;I Assessments</a:t>
          </a:r>
          <a:endParaRPr lang="en-US" dirty="0"/>
        </a:p>
      </dgm:t>
    </dgm:pt>
    <dgm:pt modelId="{B56B3AA4-8328-46C6-BB5C-9F4A3D8359E4}" type="parTrans" cxnId="{86C10A70-724A-4F81-A3EE-D9AC72301CD1}">
      <dgm:prSet/>
      <dgm:spPr/>
      <dgm:t>
        <a:bodyPr/>
        <a:lstStyle/>
        <a:p>
          <a:endParaRPr lang="en-US"/>
        </a:p>
      </dgm:t>
    </dgm:pt>
    <dgm:pt modelId="{9E2BC997-B708-4F06-93C7-2160277302D0}" type="sibTrans" cxnId="{86C10A70-724A-4F81-A3EE-D9AC72301CD1}">
      <dgm:prSet/>
      <dgm:spPr/>
      <dgm:t>
        <a:bodyPr/>
        <a:lstStyle/>
        <a:p>
          <a:endParaRPr lang="en-US"/>
        </a:p>
      </dgm:t>
    </dgm:pt>
    <dgm:pt modelId="{524BA3D3-6684-482A-BC8A-4BAEE03D59EC}">
      <dgm:prSet/>
      <dgm:spPr/>
      <dgm:t>
        <a:bodyPr/>
        <a:lstStyle/>
        <a:p>
          <a:pPr rtl="0"/>
          <a:r>
            <a:rPr lang="en-US" dirty="0" smtClean="0"/>
            <a:t>Contractors appear to do good job with assessment and customer communication</a:t>
          </a:r>
          <a:endParaRPr lang="en-US" dirty="0"/>
        </a:p>
      </dgm:t>
    </dgm:pt>
    <dgm:pt modelId="{EB196028-CE8E-484A-B5EF-1CA44F9FC30C}" type="parTrans" cxnId="{C22E6F35-11EF-4DCE-A0CA-F4BFA9BCDB71}">
      <dgm:prSet/>
      <dgm:spPr/>
      <dgm:t>
        <a:bodyPr/>
        <a:lstStyle/>
        <a:p>
          <a:endParaRPr lang="en-US"/>
        </a:p>
      </dgm:t>
    </dgm:pt>
    <dgm:pt modelId="{3CF426A1-634A-4E81-9DDE-36F58332A6BC}" type="sibTrans" cxnId="{C22E6F35-11EF-4DCE-A0CA-F4BFA9BCDB71}">
      <dgm:prSet/>
      <dgm:spPr/>
      <dgm:t>
        <a:bodyPr/>
        <a:lstStyle/>
        <a:p>
          <a:endParaRPr lang="en-US"/>
        </a:p>
      </dgm:t>
    </dgm:pt>
    <dgm:pt modelId="{8E5C7857-DCD7-46FF-B9E4-B290E6BE84C0}">
      <dgm:prSet/>
      <dgm:spPr/>
      <dgm:t>
        <a:bodyPr/>
        <a:lstStyle/>
        <a:p>
          <a:pPr rtl="0"/>
          <a:r>
            <a:rPr lang="en-US" dirty="0" smtClean="0"/>
            <a:t>Discuss potential for additional coordination with refrigeration contractors with C&amp;I contractors</a:t>
          </a:r>
          <a:endParaRPr lang="en-US" dirty="0"/>
        </a:p>
      </dgm:t>
    </dgm:pt>
    <dgm:pt modelId="{D083881B-D894-4F9A-A873-5716C290A74F}" type="parTrans" cxnId="{5BC93B94-C211-443E-9DB7-310EB7A57A12}">
      <dgm:prSet/>
      <dgm:spPr/>
      <dgm:t>
        <a:bodyPr/>
        <a:lstStyle/>
        <a:p>
          <a:endParaRPr lang="en-US"/>
        </a:p>
      </dgm:t>
    </dgm:pt>
    <dgm:pt modelId="{F7979808-A1F8-4684-9984-FCC95D9B3303}" type="sibTrans" cxnId="{5BC93B94-C211-443E-9DB7-310EB7A57A12}">
      <dgm:prSet/>
      <dgm:spPr/>
      <dgm:t>
        <a:bodyPr/>
        <a:lstStyle/>
        <a:p>
          <a:endParaRPr lang="en-US"/>
        </a:p>
      </dgm:t>
    </dgm:pt>
    <dgm:pt modelId="{31A52167-72FE-444D-AFA8-EEAE3C66DCB2}" type="pres">
      <dgm:prSet presAssocID="{0012B559-0706-4B39-BFD0-779F916CFCD8}" presName="Name0" presStyleCnt="0">
        <dgm:presLayoutVars>
          <dgm:dir/>
          <dgm:animLvl val="lvl"/>
          <dgm:resizeHandles/>
        </dgm:presLayoutVars>
      </dgm:prSet>
      <dgm:spPr/>
      <dgm:t>
        <a:bodyPr/>
        <a:lstStyle/>
        <a:p>
          <a:endParaRPr lang="en-US"/>
        </a:p>
      </dgm:t>
    </dgm:pt>
    <dgm:pt modelId="{283F23E6-44C7-4C76-991B-AB381CEC2AEF}" type="pres">
      <dgm:prSet presAssocID="{741F1B36-644B-47C9-B322-5BECA15F242D}" presName="linNode" presStyleCnt="0"/>
      <dgm:spPr/>
    </dgm:pt>
    <dgm:pt modelId="{32278B80-E80D-4ED6-9104-460616875526}" type="pres">
      <dgm:prSet presAssocID="{741F1B36-644B-47C9-B322-5BECA15F242D}" presName="parentShp" presStyleLbl="node1" presStyleIdx="0" presStyleCnt="4">
        <dgm:presLayoutVars>
          <dgm:bulletEnabled val="1"/>
        </dgm:presLayoutVars>
      </dgm:prSet>
      <dgm:spPr/>
      <dgm:t>
        <a:bodyPr/>
        <a:lstStyle/>
        <a:p>
          <a:endParaRPr lang="en-US"/>
        </a:p>
      </dgm:t>
    </dgm:pt>
    <dgm:pt modelId="{59713025-A812-4339-8378-D6EDB4E6E116}" type="pres">
      <dgm:prSet presAssocID="{741F1B36-644B-47C9-B322-5BECA15F242D}" presName="childShp" presStyleLbl="bgAccFollowNode1" presStyleIdx="0" presStyleCnt="4">
        <dgm:presLayoutVars>
          <dgm:bulletEnabled val="1"/>
        </dgm:presLayoutVars>
      </dgm:prSet>
      <dgm:spPr/>
      <dgm:t>
        <a:bodyPr/>
        <a:lstStyle/>
        <a:p>
          <a:endParaRPr lang="en-US"/>
        </a:p>
      </dgm:t>
    </dgm:pt>
    <dgm:pt modelId="{82C793FA-3C7B-42E7-8070-DD43BC40EEE1}" type="pres">
      <dgm:prSet presAssocID="{0673013B-E694-4DDD-B404-0AF9464EBC6E}" presName="spacing" presStyleCnt="0"/>
      <dgm:spPr/>
    </dgm:pt>
    <dgm:pt modelId="{868946C9-8171-4CAD-ADB8-A7D8BA24122A}" type="pres">
      <dgm:prSet presAssocID="{A290F057-6D61-4132-BB2C-E9E84CFC10A8}" presName="linNode" presStyleCnt="0"/>
      <dgm:spPr/>
    </dgm:pt>
    <dgm:pt modelId="{FA13D704-4333-4AF0-9CCA-7E8790537AC0}" type="pres">
      <dgm:prSet presAssocID="{A290F057-6D61-4132-BB2C-E9E84CFC10A8}" presName="parentShp" presStyleLbl="node1" presStyleIdx="1" presStyleCnt="4">
        <dgm:presLayoutVars>
          <dgm:bulletEnabled val="1"/>
        </dgm:presLayoutVars>
      </dgm:prSet>
      <dgm:spPr/>
      <dgm:t>
        <a:bodyPr/>
        <a:lstStyle/>
        <a:p>
          <a:endParaRPr lang="en-US"/>
        </a:p>
      </dgm:t>
    </dgm:pt>
    <dgm:pt modelId="{5E83475A-A652-4329-9898-6429F15E7CAF}" type="pres">
      <dgm:prSet presAssocID="{A290F057-6D61-4132-BB2C-E9E84CFC10A8}" presName="childShp" presStyleLbl="bgAccFollowNode1" presStyleIdx="1" presStyleCnt="4">
        <dgm:presLayoutVars>
          <dgm:bulletEnabled val="1"/>
        </dgm:presLayoutVars>
      </dgm:prSet>
      <dgm:spPr/>
      <dgm:t>
        <a:bodyPr/>
        <a:lstStyle/>
        <a:p>
          <a:endParaRPr lang="en-US"/>
        </a:p>
      </dgm:t>
    </dgm:pt>
    <dgm:pt modelId="{FC804116-F077-40E8-A5CA-ECD9278F24AC}" type="pres">
      <dgm:prSet presAssocID="{791058FD-C7A2-4E23-A389-83A0EBF18E54}" presName="spacing" presStyleCnt="0"/>
      <dgm:spPr/>
    </dgm:pt>
    <dgm:pt modelId="{2859CB92-AD41-472A-BEF4-443BFB332A92}" type="pres">
      <dgm:prSet presAssocID="{3D04CB55-7B43-4379-8C25-B734CF5B559B}" presName="linNode" presStyleCnt="0"/>
      <dgm:spPr/>
    </dgm:pt>
    <dgm:pt modelId="{6ED86A27-F6EE-4AF0-A13B-B870153AFD3B}" type="pres">
      <dgm:prSet presAssocID="{3D04CB55-7B43-4379-8C25-B734CF5B559B}" presName="parentShp" presStyleLbl="node1" presStyleIdx="2" presStyleCnt="4">
        <dgm:presLayoutVars>
          <dgm:bulletEnabled val="1"/>
        </dgm:presLayoutVars>
      </dgm:prSet>
      <dgm:spPr/>
      <dgm:t>
        <a:bodyPr/>
        <a:lstStyle/>
        <a:p>
          <a:endParaRPr lang="en-US"/>
        </a:p>
      </dgm:t>
    </dgm:pt>
    <dgm:pt modelId="{C8B7F092-D816-4136-935D-434B4B611D75}" type="pres">
      <dgm:prSet presAssocID="{3D04CB55-7B43-4379-8C25-B734CF5B559B}" presName="childShp" presStyleLbl="bgAccFollowNode1" presStyleIdx="2" presStyleCnt="4">
        <dgm:presLayoutVars>
          <dgm:bulletEnabled val="1"/>
        </dgm:presLayoutVars>
      </dgm:prSet>
      <dgm:spPr/>
      <dgm:t>
        <a:bodyPr/>
        <a:lstStyle/>
        <a:p>
          <a:endParaRPr lang="en-US"/>
        </a:p>
      </dgm:t>
    </dgm:pt>
    <dgm:pt modelId="{EA8259F3-4C4D-4C76-92F7-2E61BFCFCC96}" type="pres">
      <dgm:prSet presAssocID="{5FEF99AC-8210-4107-AE12-FD9377ECED40}" presName="spacing" presStyleCnt="0"/>
      <dgm:spPr/>
    </dgm:pt>
    <dgm:pt modelId="{428BA189-8287-4192-B0A2-1A52412DCCAB}" type="pres">
      <dgm:prSet presAssocID="{30A9F65C-6D74-44ED-AD92-353289A42A2E}" presName="linNode" presStyleCnt="0"/>
      <dgm:spPr/>
    </dgm:pt>
    <dgm:pt modelId="{50ED24BF-0A76-4AFF-85D9-4752F0903875}" type="pres">
      <dgm:prSet presAssocID="{30A9F65C-6D74-44ED-AD92-353289A42A2E}" presName="parentShp" presStyleLbl="node1" presStyleIdx="3" presStyleCnt="4">
        <dgm:presLayoutVars>
          <dgm:bulletEnabled val="1"/>
        </dgm:presLayoutVars>
      </dgm:prSet>
      <dgm:spPr/>
      <dgm:t>
        <a:bodyPr/>
        <a:lstStyle/>
        <a:p>
          <a:endParaRPr lang="en-US"/>
        </a:p>
      </dgm:t>
    </dgm:pt>
    <dgm:pt modelId="{10596EA1-DDEF-4D30-BFE6-BE8C717B65C7}" type="pres">
      <dgm:prSet presAssocID="{30A9F65C-6D74-44ED-AD92-353289A42A2E}" presName="childShp" presStyleLbl="bgAccFollowNode1" presStyleIdx="3" presStyleCnt="4">
        <dgm:presLayoutVars>
          <dgm:bulletEnabled val="1"/>
        </dgm:presLayoutVars>
      </dgm:prSet>
      <dgm:spPr/>
      <dgm:t>
        <a:bodyPr/>
        <a:lstStyle/>
        <a:p>
          <a:endParaRPr lang="en-US"/>
        </a:p>
      </dgm:t>
    </dgm:pt>
  </dgm:ptLst>
  <dgm:cxnLst>
    <dgm:cxn modelId="{BD5042A2-7AA6-44B1-8FBB-1CDB0CB86E1A}" srcId="{3D04CB55-7B43-4379-8C25-B734CF5B559B}" destId="{21DF7262-4DBB-4435-92A9-853A2F0B53A7}" srcOrd="0" destOrd="0" parTransId="{756A4CD0-FF9A-441B-9132-22EFBF3137EE}" sibTransId="{6C5448AC-1D2A-42A5-88E9-4B5EBCEF80FD}"/>
    <dgm:cxn modelId="{49DB1330-7DE7-4DBF-99CF-A1FD1CA3F30F}" type="presOf" srcId="{A290F057-6D61-4132-BB2C-E9E84CFC10A8}" destId="{FA13D704-4333-4AF0-9CCA-7E8790537AC0}" srcOrd="0" destOrd="0" presId="urn:microsoft.com/office/officeart/2005/8/layout/vList6"/>
    <dgm:cxn modelId="{DAFE280D-6D12-4FE9-B173-D546EA11467A}" srcId="{0012B559-0706-4B39-BFD0-779F916CFCD8}" destId="{741F1B36-644B-47C9-B322-5BECA15F242D}" srcOrd="0" destOrd="0" parTransId="{2F96C6B6-F834-4719-85AF-4E5C1C94F732}" sibTransId="{0673013B-E694-4DDD-B404-0AF9464EBC6E}"/>
    <dgm:cxn modelId="{86C10A70-724A-4F81-A3EE-D9AC72301CD1}" srcId="{0012B559-0706-4B39-BFD0-779F916CFCD8}" destId="{30A9F65C-6D74-44ED-AD92-353289A42A2E}" srcOrd="3" destOrd="0" parTransId="{B56B3AA4-8328-46C6-BB5C-9F4A3D8359E4}" sibTransId="{9E2BC997-B708-4F06-93C7-2160277302D0}"/>
    <dgm:cxn modelId="{A805A5CC-746E-47DB-B4BD-6AEEB1B315BE}" srcId="{A290F057-6D61-4132-BB2C-E9E84CFC10A8}" destId="{3FFDDA11-AF57-4A63-BAD9-B8496E3CFF87}" srcOrd="0" destOrd="0" parTransId="{BF3DDE90-3767-4061-90E7-51F897B10B03}" sibTransId="{535BD0AA-AA9E-4F20-A33A-8C2DC30F6AB5}"/>
    <dgm:cxn modelId="{71F0548B-E2D3-4673-A8A9-10148CDCE31C}" type="presOf" srcId="{0012B559-0706-4B39-BFD0-779F916CFCD8}" destId="{31A52167-72FE-444D-AFA8-EEAE3C66DCB2}" srcOrd="0" destOrd="0" presId="urn:microsoft.com/office/officeart/2005/8/layout/vList6"/>
    <dgm:cxn modelId="{F3BEA72E-0C09-4580-8775-E236BFD7ABFB}" type="presOf" srcId="{30A9F65C-6D74-44ED-AD92-353289A42A2E}" destId="{50ED24BF-0A76-4AFF-85D9-4752F0903875}" srcOrd="0" destOrd="0" presId="urn:microsoft.com/office/officeart/2005/8/layout/vList6"/>
    <dgm:cxn modelId="{7E6672DC-0607-4C79-8567-30EFA8AF7366}" srcId="{0012B559-0706-4B39-BFD0-779F916CFCD8}" destId="{3D04CB55-7B43-4379-8C25-B734CF5B559B}" srcOrd="2" destOrd="0" parTransId="{035BA6DC-127D-45A7-A2FF-46BEC73AC3CC}" sibTransId="{5FEF99AC-8210-4107-AE12-FD9377ECED40}"/>
    <dgm:cxn modelId="{C22E6F35-11EF-4DCE-A0CA-F4BFA9BCDB71}" srcId="{30A9F65C-6D74-44ED-AD92-353289A42A2E}" destId="{524BA3D3-6684-482A-BC8A-4BAEE03D59EC}" srcOrd="0" destOrd="0" parTransId="{EB196028-CE8E-484A-B5EF-1CA44F9FC30C}" sibTransId="{3CF426A1-634A-4E81-9DDE-36F58332A6BC}"/>
    <dgm:cxn modelId="{26209653-4CC8-484D-84F5-7B62FCD3C99D}" type="presOf" srcId="{8E5C7857-DCD7-46FF-B9E4-B290E6BE84C0}" destId="{C8B7F092-D816-4136-935D-434B4B611D75}" srcOrd="0" destOrd="1" presId="urn:microsoft.com/office/officeart/2005/8/layout/vList6"/>
    <dgm:cxn modelId="{D1F9257D-32C7-4E52-9B3A-7FE8ECB08067}" srcId="{741F1B36-644B-47C9-B322-5BECA15F242D}" destId="{862BBED0-DC79-4AC8-B6F2-C34947BB0023}" srcOrd="0" destOrd="0" parTransId="{ACB386F9-9EF6-4945-9040-5B4E033C8B99}" sibTransId="{7C2C9D04-18BF-4202-936A-9D06996648A0}"/>
    <dgm:cxn modelId="{B6C2E6E8-6E90-4AFA-B772-F881C872FD3F}" type="presOf" srcId="{21DF7262-4DBB-4435-92A9-853A2F0B53A7}" destId="{C8B7F092-D816-4136-935D-434B4B611D75}" srcOrd="0" destOrd="0" presId="urn:microsoft.com/office/officeart/2005/8/layout/vList6"/>
    <dgm:cxn modelId="{90883736-FCA1-4EF6-9028-012C7178B54B}" type="presOf" srcId="{859A9474-3F1E-47B0-878B-766F8257923A}" destId="{59713025-A812-4339-8378-D6EDB4E6E116}" srcOrd="0" destOrd="2" presId="urn:microsoft.com/office/officeart/2005/8/layout/vList6"/>
    <dgm:cxn modelId="{90D70460-27F9-4505-A4E9-91AB02FB066A}" srcId="{A290F057-6D61-4132-BB2C-E9E84CFC10A8}" destId="{C48965CA-FBDD-4EAC-B123-7A1022846295}" srcOrd="1" destOrd="0" parTransId="{49888AFC-FB85-4736-8E8C-B1E68B53F491}" sibTransId="{AD2A3F86-E8D2-44D0-9A2C-5FE2242AF4E5}"/>
    <dgm:cxn modelId="{C8F68CD1-C0F6-4455-B3E4-8A56262D0E0B}" srcId="{741F1B36-644B-47C9-B322-5BECA15F242D}" destId="{859A9474-3F1E-47B0-878B-766F8257923A}" srcOrd="2" destOrd="0" parTransId="{22A80E99-F7C7-4549-9267-6D956F474B45}" sibTransId="{025DF1A2-1877-425B-A0ED-2C331FB12342}"/>
    <dgm:cxn modelId="{05AA654C-3CB3-47B4-AA51-47CBB74357F8}" srcId="{0012B559-0706-4B39-BFD0-779F916CFCD8}" destId="{A290F057-6D61-4132-BB2C-E9E84CFC10A8}" srcOrd="1" destOrd="0" parTransId="{5BC92C52-2E57-4D21-A42D-47C0C65EF338}" sibTransId="{791058FD-C7A2-4E23-A389-83A0EBF18E54}"/>
    <dgm:cxn modelId="{1D7DD5FC-AD42-47CA-BE26-11588A6B9696}" srcId="{A290F057-6D61-4132-BB2C-E9E84CFC10A8}" destId="{A9464A70-71E0-4297-92DE-004F9FD973EF}" srcOrd="2" destOrd="0" parTransId="{A10341ED-F44B-488B-8AB2-9292A899F854}" sibTransId="{ACA6F2EA-4096-412E-B55D-824D9A179F0B}"/>
    <dgm:cxn modelId="{42A86D6C-7FF7-4487-B50C-6B14E9DD713D}" type="presOf" srcId="{741F1B36-644B-47C9-B322-5BECA15F242D}" destId="{32278B80-E80D-4ED6-9104-460616875526}" srcOrd="0" destOrd="0" presId="urn:microsoft.com/office/officeart/2005/8/layout/vList6"/>
    <dgm:cxn modelId="{E4D72466-9939-4148-8744-9E75D6A41BA4}" type="presOf" srcId="{C48965CA-FBDD-4EAC-B123-7A1022846295}" destId="{5E83475A-A652-4329-9898-6429F15E7CAF}" srcOrd="0" destOrd="1" presId="urn:microsoft.com/office/officeart/2005/8/layout/vList6"/>
    <dgm:cxn modelId="{DD7AF94E-0F17-4123-931A-EED1A1EEC2D2}" type="presOf" srcId="{862BBED0-DC79-4AC8-B6F2-C34947BB0023}" destId="{59713025-A812-4339-8378-D6EDB4E6E116}" srcOrd="0" destOrd="0" presId="urn:microsoft.com/office/officeart/2005/8/layout/vList6"/>
    <dgm:cxn modelId="{CD1BBF5D-B2CB-4FCC-93FF-C7DA16768E8C}" type="presOf" srcId="{524BA3D3-6684-482A-BC8A-4BAEE03D59EC}" destId="{10596EA1-DDEF-4D30-BFE6-BE8C717B65C7}" srcOrd="0" destOrd="0" presId="urn:microsoft.com/office/officeart/2005/8/layout/vList6"/>
    <dgm:cxn modelId="{5BC93B94-C211-443E-9DB7-310EB7A57A12}" srcId="{3D04CB55-7B43-4379-8C25-B734CF5B559B}" destId="{8E5C7857-DCD7-46FF-B9E4-B290E6BE84C0}" srcOrd="1" destOrd="0" parTransId="{D083881B-D894-4F9A-A873-5716C290A74F}" sibTransId="{F7979808-A1F8-4684-9984-FCC95D9B3303}"/>
    <dgm:cxn modelId="{B51FED0C-6F90-44E8-964A-4807A5B998EA}" srcId="{741F1B36-644B-47C9-B322-5BECA15F242D}" destId="{BE4BB7D9-3010-431F-95D9-A3B464F48F29}" srcOrd="1" destOrd="0" parTransId="{F49BF0A0-CC10-4E96-8A6A-93AE9EA5E6B1}" sibTransId="{0A97535E-A122-4519-ACBE-1FF7BAE67DAE}"/>
    <dgm:cxn modelId="{F5F6E2B2-8733-490E-8333-5498C575988F}" type="presOf" srcId="{BE4BB7D9-3010-431F-95D9-A3B464F48F29}" destId="{59713025-A812-4339-8378-D6EDB4E6E116}" srcOrd="0" destOrd="1" presId="urn:microsoft.com/office/officeart/2005/8/layout/vList6"/>
    <dgm:cxn modelId="{8FA5DF4E-89C9-4E78-9F93-28464586C802}" type="presOf" srcId="{3FFDDA11-AF57-4A63-BAD9-B8496E3CFF87}" destId="{5E83475A-A652-4329-9898-6429F15E7CAF}" srcOrd="0" destOrd="0" presId="urn:microsoft.com/office/officeart/2005/8/layout/vList6"/>
    <dgm:cxn modelId="{0857CBC6-E1D3-4B03-B89C-6976439EC1C4}" type="presOf" srcId="{3D04CB55-7B43-4379-8C25-B734CF5B559B}" destId="{6ED86A27-F6EE-4AF0-A13B-B870153AFD3B}" srcOrd="0" destOrd="0" presId="urn:microsoft.com/office/officeart/2005/8/layout/vList6"/>
    <dgm:cxn modelId="{86A2E0D5-269B-4D0D-B4CF-425E3019C9FB}" type="presOf" srcId="{A9464A70-71E0-4297-92DE-004F9FD973EF}" destId="{5E83475A-A652-4329-9898-6429F15E7CAF}" srcOrd="0" destOrd="2" presId="urn:microsoft.com/office/officeart/2005/8/layout/vList6"/>
    <dgm:cxn modelId="{5AAB29C2-90C5-432D-B66B-A0377EDE28D8}" type="presParOf" srcId="{31A52167-72FE-444D-AFA8-EEAE3C66DCB2}" destId="{283F23E6-44C7-4C76-991B-AB381CEC2AEF}" srcOrd="0" destOrd="0" presId="urn:microsoft.com/office/officeart/2005/8/layout/vList6"/>
    <dgm:cxn modelId="{0E70F00C-FCAD-4B7C-AB7D-59675FE81037}" type="presParOf" srcId="{283F23E6-44C7-4C76-991B-AB381CEC2AEF}" destId="{32278B80-E80D-4ED6-9104-460616875526}" srcOrd="0" destOrd="0" presId="urn:microsoft.com/office/officeart/2005/8/layout/vList6"/>
    <dgm:cxn modelId="{CC30A564-35F8-4FD3-9274-375E62D20593}" type="presParOf" srcId="{283F23E6-44C7-4C76-991B-AB381CEC2AEF}" destId="{59713025-A812-4339-8378-D6EDB4E6E116}" srcOrd="1" destOrd="0" presId="urn:microsoft.com/office/officeart/2005/8/layout/vList6"/>
    <dgm:cxn modelId="{E72A8EC3-2E6D-4FFF-B89D-612FA6CF974C}" type="presParOf" srcId="{31A52167-72FE-444D-AFA8-EEAE3C66DCB2}" destId="{82C793FA-3C7B-42E7-8070-DD43BC40EEE1}" srcOrd="1" destOrd="0" presId="urn:microsoft.com/office/officeart/2005/8/layout/vList6"/>
    <dgm:cxn modelId="{34D260E6-D96C-44B8-9983-AB73FA2BFEE4}" type="presParOf" srcId="{31A52167-72FE-444D-AFA8-EEAE3C66DCB2}" destId="{868946C9-8171-4CAD-ADB8-A7D8BA24122A}" srcOrd="2" destOrd="0" presId="urn:microsoft.com/office/officeart/2005/8/layout/vList6"/>
    <dgm:cxn modelId="{09D9EBF0-232F-4601-906E-3E9CD0487326}" type="presParOf" srcId="{868946C9-8171-4CAD-ADB8-A7D8BA24122A}" destId="{FA13D704-4333-4AF0-9CCA-7E8790537AC0}" srcOrd="0" destOrd="0" presId="urn:microsoft.com/office/officeart/2005/8/layout/vList6"/>
    <dgm:cxn modelId="{62B675DD-C24E-48FC-9A4B-D98410F7D10E}" type="presParOf" srcId="{868946C9-8171-4CAD-ADB8-A7D8BA24122A}" destId="{5E83475A-A652-4329-9898-6429F15E7CAF}" srcOrd="1" destOrd="0" presId="urn:microsoft.com/office/officeart/2005/8/layout/vList6"/>
    <dgm:cxn modelId="{3E83AEE5-F119-472A-B4C5-EA77AB080432}" type="presParOf" srcId="{31A52167-72FE-444D-AFA8-EEAE3C66DCB2}" destId="{FC804116-F077-40E8-A5CA-ECD9278F24AC}" srcOrd="3" destOrd="0" presId="urn:microsoft.com/office/officeart/2005/8/layout/vList6"/>
    <dgm:cxn modelId="{C01F72C9-5314-4D16-AA1B-6AFE21DDCE70}" type="presParOf" srcId="{31A52167-72FE-444D-AFA8-EEAE3C66DCB2}" destId="{2859CB92-AD41-472A-BEF4-443BFB332A92}" srcOrd="4" destOrd="0" presId="urn:microsoft.com/office/officeart/2005/8/layout/vList6"/>
    <dgm:cxn modelId="{BED04AC7-7056-4E0A-96C6-4CD91FDCBD4A}" type="presParOf" srcId="{2859CB92-AD41-472A-BEF4-443BFB332A92}" destId="{6ED86A27-F6EE-4AF0-A13B-B870153AFD3B}" srcOrd="0" destOrd="0" presId="urn:microsoft.com/office/officeart/2005/8/layout/vList6"/>
    <dgm:cxn modelId="{77A59239-5670-4A5D-944F-6B0ED2F51BAE}" type="presParOf" srcId="{2859CB92-AD41-472A-BEF4-443BFB332A92}" destId="{C8B7F092-D816-4136-935D-434B4B611D75}" srcOrd="1" destOrd="0" presId="urn:microsoft.com/office/officeart/2005/8/layout/vList6"/>
    <dgm:cxn modelId="{41E0FD3D-3AEC-4774-A07A-D57EBB141E6F}" type="presParOf" srcId="{31A52167-72FE-444D-AFA8-EEAE3C66DCB2}" destId="{EA8259F3-4C4D-4C76-92F7-2E61BFCFCC96}" srcOrd="5" destOrd="0" presId="urn:microsoft.com/office/officeart/2005/8/layout/vList6"/>
    <dgm:cxn modelId="{89920CD0-3BAB-46C8-A442-8C2F79CFC300}" type="presParOf" srcId="{31A52167-72FE-444D-AFA8-EEAE3C66DCB2}" destId="{428BA189-8287-4192-B0A2-1A52412DCCAB}" srcOrd="6" destOrd="0" presId="urn:microsoft.com/office/officeart/2005/8/layout/vList6"/>
    <dgm:cxn modelId="{D2923A11-A268-4723-B3D6-3D360C724FB7}" type="presParOf" srcId="{428BA189-8287-4192-B0A2-1A52412DCCAB}" destId="{50ED24BF-0A76-4AFF-85D9-4752F0903875}" srcOrd="0" destOrd="0" presId="urn:microsoft.com/office/officeart/2005/8/layout/vList6"/>
    <dgm:cxn modelId="{92576FC5-09BE-4E57-9900-2614A1E5CCE9}" type="presParOf" srcId="{428BA189-8287-4192-B0A2-1A52412DCCAB}" destId="{10596EA1-DDEF-4D30-BFE6-BE8C717B65C7}"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3AA2EA-D045-462B-915C-E2CDE70BFB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4DE62BF-D0C0-461A-AA01-6303D60F62F3}">
      <dgm:prSet phldrT="[Text]"/>
      <dgm:spPr/>
      <dgm:t>
        <a:bodyPr/>
        <a:lstStyle/>
        <a:p>
          <a:r>
            <a:rPr lang="en-US" dirty="0" smtClean="0"/>
            <a:t>Are programs contributing to incremental energy efficiency activity in NJNG territory?</a:t>
          </a:r>
          <a:endParaRPr lang="en-US" dirty="0"/>
        </a:p>
      </dgm:t>
    </dgm:pt>
    <dgm:pt modelId="{29AFB47B-530E-47EC-B9FD-691001841388}" type="parTrans" cxnId="{8526B3B4-E70D-4DB1-A505-7DA854C53534}">
      <dgm:prSet/>
      <dgm:spPr/>
      <dgm:t>
        <a:bodyPr/>
        <a:lstStyle/>
        <a:p>
          <a:endParaRPr lang="en-US"/>
        </a:p>
      </dgm:t>
    </dgm:pt>
    <dgm:pt modelId="{67390CE5-6ECF-44FF-BCC6-E5B73C27BE6B}" type="sibTrans" cxnId="{8526B3B4-E70D-4DB1-A505-7DA854C53534}">
      <dgm:prSet/>
      <dgm:spPr/>
      <dgm:t>
        <a:bodyPr/>
        <a:lstStyle/>
        <a:p>
          <a:endParaRPr lang="en-US"/>
        </a:p>
      </dgm:t>
    </dgm:pt>
    <dgm:pt modelId="{0DC9C845-D12A-457C-BDDE-BD7C59D6FCF2}">
      <dgm:prSet phldrT="[Text]"/>
      <dgm:spPr/>
      <dgm:t>
        <a:bodyPr/>
        <a:lstStyle/>
        <a:p>
          <a:r>
            <a:rPr lang="en-US" dirty="0" smtClean="0"/>
            <a:t>Are customers influenced to make whole-house improvements?</a:t>
          </a:r>
          <a:endParaRPr lang="en-US" dirty="0"/>
        </a:p>
      </dgm:t>
    </dgm:pt>
    <dgm:pt modelId="{0C49FC9F-3EEC-4B22-9D26-D9246783DD50}" type="parTrans" cxnId="{95D67135-05ED-4284-ADA5-3B99AF0F9C42}">
      <dgm:prSet/>
      <dgm:spPr/>
      <dgm:t>
        <a:bodyPr/>
        <a:lstStyle/>
        <a:p>
          <a:endParaRPr lang="en-US"/>
        </a:p>
      </dgm:t>
    </dgm:pt>
    <dgm:pt modelId="{607B5FE3-8304-4E5E-B34F-E185E41A76D3}" type="sibTrans" cxnId="{95D67135-05ED-4284-ADA5-3B99AF0F9C42}">
      <dgm:prSet/>
      <dgm:spPr/>
      <dgm:t>
        <a:bodyPr/>
        <a:lstStyle/>
        <a:p>
          <a:endParaRPr lang="en-US"/>
        </a:p>
      </dgm:t>
    </dgm:pt>
    <dgm:pt modelId="{0BCE5DCB-D8D8-4FCB-B32A-CB6F636CA5F1}">
      <dgm:prSet phldrT="[Text]"/>
      <dgm:spPr/>
      <dgm:t>
        <a:bodyPr/>
        <a:lstStyle/>
        <a:p>
          <a:r>
            <a:rPr lang="en-US" dirty="0" smtClean="0"/>
            <a:t>Do programs provide value to participating and non-participating NJNG customers?</a:t>
          </a:r>
          <a:endParaRPr lang="en-US" dirty="0"/>
        </a:p>
      </dgm:t>
    </dgm:pt>
    <dgm:pt modelId="{5979B6DB-B34B-4608-B024-1AF7D7B4B440}" type="parTrans" cxnId="{9443204E-1286-4D36-9E25-B48BC52E58A2}">
      <dgm:prSet/>
      <dgm:spPr/>
      <dgm:t>
        <a:bodyPr/>
        <a:lstStyle/>
        <a:p>
          <a:endParaRPr lang="en-US"/>
        </a:p>
      </dgm:t>
    </dgm:pt>
    <dgm:pt modelId="{A56E3755-C330-4E59-8616-A153E3FDA51B}" type="sibTrans" cxnId="{9443204E-1286-4D36-9E25-B48BC52E58A2}">
      <dgm:prSet/>
      <dgm:spPr/>
      <dgm:t>
        <a:bodyPr/>
        <a:lstStyle/>
        <a:p>
          <a:endParaRPr lang="en-US"/>
        </a:p>
      </dgm:t>
    </dgm:pt>
    <dgm:pt modelId="{AF870A0C-D345-44EA-80DB-A05FC30DFBDC}">
      <dgm:prSet phldrT="[Text]"/>
      <dgm:spPr/>
      <dgm:t>
        <a:bodyPr/>
        <a:lstStyle/>
        <a:p>
          <a:r>
            <a:rPr lang="en-US" dirty="0" smtClean="0"/>
            <a:t>Is program effectively managed?</a:t>
          </a:r>
          <a:endParaRPr lang="en-US" dirty="0"/>
        </a:p>
      </dgm:t>
    </dgm:pt>
    <dgm:pt modelId="{02771A43-A487-4ABD-9EA0-7D6E03CD2700}" type="parTrans" cxnId="{FBE8FF48-DC9D-4405-BDBE-B9EDAE4A0EC3}">
      <dgm:prSet/>
      <dgm:spPr/>
      <dgm:t>
        <a:bodyPr/>
        <a:lstStyle/>
        <a:p>
          <a:endParaRPr lang="en-US"/>
        </a:p>
      </dgm:t>
    </dgm:pt>
    <dgm:pt modelId="{DD5FE001-37A2-48FB-A2E1-79129E5428A0}" type="sibTrans" cxnId="{FBE8FF48-DC9D-4405-BDBE-B9EDAE4A0EC3}">
      <dgm:prSet/>
      <dgm:spPr/>
      <dgm:t>
        <a:bodyPr/>
        <a:lstStyle/>
        <a:p>
          <a:endParaRPr lang="en-US"/>
        </a:p>
      </dgm:t>
    </dgm:pt>
    <dgm:pt modelId="{CA5DF763-9F40-46D6-9A63-E2B7FF28A3B2}">
      <dgm:prSet phldrT="[Text]"/>
      <dgm:spPr/>
      <dgm:t>
        <a:bodyPr/>
        <a:lstStyle/>
        <a:p>
          <a:r>
            <a:rPr lang="en-US" dirty="0" smtClean="0"/>
            <a:t>Customer Interviews</a:t>
          </a:r>
          <a:endParaRPr lang="en-US" dirty="0"/>
        </a:p>
      </dgm:t>
    </dgm:pt>
    <dgm:pt modelId="{76054952-7C3B-4411-AF1B-67B76A03EF10}" type="parTrans" cxnId="{2F660D9C-6AB9-4495-96EF-FEABD092162B}">
      <dgm:prSet/>
      <dgm:spPr/>
      <dgm:t>
        <a:bodyPr/>
        <a:lstStyle/>
        <a:p>
          <a:endParaRPr lang="en-US"/>
        </a:p>
      </dgm:t>
    </dgm:pt>
    <dgm:pt modelId="{56DAFBC3-5D2A-403C-96A0-DBB4377A23EE}" type="sibTrans" cxnId="{2F660D9C-6AB9-4495-96EF-FEABD092162B}">
      <dgm:prSet/>
      <dgm:spPr/>
      <dgm:t>
        <a:bodyPr/>
        <a:lstStyle/>
        <a:p>
          <a:endParaRPr lang="en-US"/>
        </a:p>
      </dgm:t>
    </dgm:pt>
    <dgm:pt modelId="{93CF3834-4391-4AB1-A9BE-5668A02A89FE}">
      <dgm:prSet phldrT="[Text]"/>
      <dgm:spPr/>
      <dgm:t>
        <a:bodyPr/>
        <a:lstStyle/>
        <a:p>
          <a:r>
            <a:rPr lang="en-US" dirty="0" smtClean="0"/>
            <a:t>Program Data Analysis</a:t>
          </a:r>
          <a:endParaRPr lang="en-US" dirty="0"/>
        </a:p>
      </dgm:t>
    </dgm:pt>
    <dgm:pt modelId="{67213032-F696-41B6-BB0A-5D030F10CC19}" type="parTrans" cxnId="{B8C635A1-2CDC-4CF9-AF84-6C107A25847E}">
      <dgm:prSet/>
      <dgm:spPr/>
      <dgm:t>
        <a:bodyPr/>
        <a:lstStyle/>
        <a:p>
          <a:endParaRPr lang="en-US"/>
        </a:p>
      </dgm:t>
    </dgm:pt>
    <dgm:pt modelId="{30D294AC-2103-47D5-9EEF-85C61241F88F}" type="sibTrans" cxnId="{B8C635A1-2CDC-4CF9-AF84-6C107A25847E}">
      <dgm:prSet/>
      <dgm:spPr/>
      <dgm:t>
        <a:bodyPr/>
        <a:lstStyle/>
        <a:p>
          <a:endParaRPr lang="en-US"/>
        </a:p>
      </dgm:t>
    </dgm:pt>
    <dgm:pt modelId="{B02534E5-5CF2-4654-9EAA-162DCF41E178}">
      <dgm:prSet phldrT="[Text]"/>
      <dgm:spPr/>
      <dgm:t>
        <a:bodyPr/>
        <a:lstStyle/>
        <a:p>
          <a:r>
            <a:rPr lang="en-US" dirty="0" smtClean="0"/>
            <a:t>Customer Interviews</a:t>
          </a:r>
          <a:endParaRPr lang="en-US" dirty="0"/>
        </a:p>
      </dgm:t>
    </dgm:pt>
    <dgm:pt modelId="{7E103168-0FF4-4EF4-ACB2-CD30774B7A21}" type="parTrans" cxnId="{6D6C33F1-A2E8-4008-BC49-452D7057E97D}">
      <dgm:prSet/>
      <dgm:spPr/>
      <dgm:t>
        <a:bodyPr/>
        <a:lstStyle/>
        <a:p>
          <a:endParaRPr lang="en-US"/>
        </a:p>
      </dgm:t>
    </dgm:pt>
    <dgm:pt modelId="{FC3EECF4-B3DB-4C2D-920B-15CA90A42BA8}" type="sibTrans" cxnId="{6D6C33F1-A2E8-4008-BC49-452D7057E97D}">
      <dgm:prSet/>
      <dgm:spPr/>
      <dgm:t>
        <a:bodyPr/>
        <a:lstStyle/>
        <a:p>
          <a:endParaRPr lang="en-US"/>
        </a:p>
      </dgm:t>
    </dgm:pt>
    <dgm:pt modelId="{69A52D22-DC22-4294-9DDD-97801C31B48C}">
      <dgm:prSet phldrT="[Text]"/>
      <dgm:spPr/>
      <dgm:t>
        <a:bodyPr/>
        <a:lstStyle/>
        <a:p>
          <a:r>
            <a:rPr lang="en-US" dirty="0" smtClean="0"/>
            <a:t>Program Data Analysis</a:t>
          </a:r>
          <a:endParaRPr lang="en-US" dirty="0"/>
        </a:p>
      </dgm:t>
    </dgm:pt>
    <dgm:pt modelId="{9711E7D0-0F73-413C-9A02-7D061CCC3542}" type="parTrans" cxnId="{112E07DC-2EB2-47F9-80BA-5A490E135696}">
      <dgm:prSet/>
      <dgm:spPr/>
      <dgm:t>
        <a:bodyPr/>
        <a:lstStyle/>
        <a:p>
          <a:endParaRPr lang="en-US"/>
        </a:p>
      </dgm:t>
    </dgm:pt>
    <dgm:pt modelId="{5886FF0C-567C-438A-B261-7E12C38A32F9}" type="sibTrans" cxnId="{112E07DC-2EB2-47F9-80BA-5A490E135696}">
      <dgm:prSet/>
      <dgm:spPr/>
      <dgm:t>
        <a:bodyPr/>
        <a:lstStyle/>
        <a:p>
          <a:endParaRPr lang="en-US"/>
        </a:p>
      </dgm:t>
    </dgm:pt>
    <dgm:pt modelId="{120A7F2A-85E5-4D25-A079-119949F6B041}">
      <dgm:prSet phldrT="[Text]"/>
      <dgm:spPr/>
      <dgm:t>
        <a:bodyPr/>
        <a:lstStyle/>
        <a:p>
          <a:r>
            <a:rPr lang="en-US" dirty="0" smtClean="0"/>
            <a:t>Contractor Interviews</a:t>
          </a:r>
          <a:endParaRPr lang="en-US" dirty="0"/>
        </a:p>
      </dgm:t>
    </dgm:pt>
    <dgm:pt modelId="{CA301624-1E2A-4763-B04F-36056E03089C}" type="parTrans" cxnId="{E30B0D4A-442B-4491-9776-70B44C07E066}">
      <dgm:prSet/>
      <dgm:spPr/>
      <dgm:t>
        <a:bodyPr/>
        <a:lstStyle/>
        <a:p>
          <a:endParaRPr lang="en-US"/>
        </a:p>
      </dgm:t>
    </dgm:pt>
    <dgm:pt modelId="{2BE035D3-DEEC-4830-9EFC-496AE4EF3FAA}" type="sibTrans" cxnId="{E30B0D4A-442B-4491-9776-70B44C07E066}">
      <dgm:prSet/>
      <dgm:spPr/>
      <dgm:t>
        <a:bodyPr/>
        <a:lstStyle/>
        <a:p>
          <a:endParaRPr lang="en-US"/>
        </a:p>
      </dgm:t>
    </dgm:pt>
    <dgm:pt modelId="{D1CF3449-7FE4-47C3-9628-33F9DD514F08}">
      <dgm:prSet phldrT="[Text]"/>
      <dgm:spPr/>
      <dgm:t>
        <a:bodyPr/>
        <a:lstStyle/>
        <a:p>
          <a:r>
            <a:rPr lang="en-US" dirty="0" smtClean="0"/>
            <a:t>Usage Impact Analysis</a:t>
          </a:r>
          <a:endParaRPr lang="en-US" dirty="0"/>
        </a:p>
      </dgm:t>
    </dgm:pt>
    <dgm:pt modelId="{669BDDC6-3AE4-43AD-9174-16B8F32E78B2}" type="parTrans" cxnId="{F97DDE9E-1572-4577-87AA-60708A422A18}">
      <dgm:prSet/>
      <dgm:spPr/>
      <dgm:t>
        <a:bodyPr/>
        <a:lstStyle/>
        <a:p>
          <a:endParaRPr lang="en-US"/>
        </a:p>
      </dgm:t>
    </dgm:pt>
    <dgm:pt modelId="{47727438-52B5-4A0A-B6D0-DFC97C71F52D}" type="sibTrans" cxnId="{F97DDE9E-1572-4577-87AA-60708A422A18}">
      <dgm:prSet/>
      <dgm:spPr/>
      <dgm:t>
        <a:bodyPr/>
        <a:lstStyle/>
        <a:p>
          <a:endParaRPr lang="en-US"/>
        </a:p>
      </dgm:t>
    </dgm:pt>
    <dgm:pt modelId="{6DA01977-E340-4CA3-8397-C20EE19D49F5}">
      <dgm:prSet phldrT="[Text]"/>
      <dgm:spPr/>
      <dgm:t>
        <a:bodyPr/>
        <a:lstStyle/>
        <a:p>
          <a:r>
            <a:rPr lang="en-US" dirty="0" smtClean="0"/>
            <a:t>Non-Energy Benefits Analysis </a:t>
          </a:r>
          <a:endParaRPr lang="en-US" dirty="0"/>
        </a:p>
      </dgm:t>
    </dgm:pt>
    <dgm:pt modelId="{FDA9005B-F5A7-49F3-A488-9B098951453C}" type="parTrans" cxnId="{8ACB4D7C-F9CD-41E9-9F4D-72260940C054}">
      <dgm:prSet/>
      <dgm:spPr/>
      <dgm:t>
        <a:bodyPr/>
        <a:lstStyle/>
        <a:p>
          <a:endParaRPr lang="en-US"/>
        </a:p>
      </dgm:t>
    </dgm:pt>
    <dgm:pt modelId="{07EA14DA-52D5-4FAF-BD9A-F61FA9533B15}" type="sibTrans" cxnId="{8ACB4D7C-F9CD-41E9-9F4D-72260940C054}">
      <dgm:prSet/>
      <dgm:spPr/>
      <dgm:t>
        <a:bodyPr/>
        <a:lstStyle/>
        <a:p>
          <a:endParaRPr lang="en-US"/>
        </a:p>
      </dgm:t>
    </dgm:pt>
    <dgm:pt modelId="{AEDD86E0-FB11-404F-B623-4D506ECBEC64}">
      <dgm:prSet phldrT="[Text]"/>
      <dgm:spPr/>
      <dgm:t>
        <a:bodyPr/>
        <a:lstStyle/>
        <a:p>
          <a:r>
            <a:rPr lang="en-US" dirty="0" smtClean="0"/>
            <a:t>SAVEGREEN Document Review and Outreach Review</a:t>
          </a:r>
          <a:endParaRPr lang="en-US" dirty="0"/>
        </a:p>
      </dgm:t>
    </dgm:pt>
    <dgm:pt modelId="{7C3DE6ED-3E87-464B-939E-F8065A6A7ADC}" type="parTrans" cxnId="{850DBE00-8D43-41FB-9743-9B413D7ABFE5}">
      <dgm:prSet/>
      <dgm:spPr/>
      <dgm:t>
        <a:bodyPr/>
        <a:lstStyle/>
        <a:p>
          <a:endParaRPr lang="en-US"/>
        </a:p>
      </dgm:t>
    </dgm:pt>
    <dgm:pt modelId="{656CFE3E-389A-4B1C-8C9B-729F7CAFF60A}" type="sibTrans" cxnId="{850DBE00-8D43-41FB-9743-9B413D7ABFE5}">
      <dgm:prSet/>
      <dgm:spPr/>
      <dgm:t>
        <a:bodyPr/>
        <a:lstStyle/>
        <a:p>
          <a:endParaRPr lang="en-US"/>
        </a:p>
      </dgm:t>
    </dgm:pt>
    <dgm:pt modelId="{A87CB3ED-D554-4853-B494-A2D68B06FDDA}">
      <dgm:prSet phldrT="[Text]"/>
      <dgm:spPr/>
      <dgm:t>
        <a:bodyPr/>
        <a:lstStyle/>
        <a:p>
          <a:r>
            <a:rPr lang="en-US" dirty="0" smtClean="0"/>
            <a:t>NJNG Interviews</a:t>
          </a:r>
          <a:endParaRPr lang="en-US" dirty="0"/>
        </a:p>
      </dgm:t>
    </dgm:pt>
    <dgm:pt modelId="{57F6855F-DE74-4B85-B592-74A29B2994D6}" type="parTrans" cxnId="{9429903C-544B-477A-B7A1-85F0EE174A21}">
      <dgm:prSet/>
      <dgm:spPr/>
      <dgm:t>
        <a:bodyPr/>
        <a:lstStyle/>
        <a:p>
          <a:endParaRPr lang="en-US"/>
        </a:p>
      </dgm:t>
    </dgm:pt>
    <dgm:pt modelId="{21C1985C-B5A1-4B48-AACA-7EEF7319151E}" type="sibTrans" cxnId="{9429903C-544B-477A-B7A1-85F0EE174A21}">
      <dgm:prSet/>
      <dgm:spPr/>
      <dgm:t>
        <a:bodyPr/>
        <a:lstStyle/>
        <a:p>
          <a:endParaRPr lang="en-US"/>
        </a:p>
      </dgm:t>
    </dgm:pt>
    <dgm:pt modelId="{394E2487-FB74-4DE1-A76E-3096F5B1AF3C}">
      <dgm:prSet phldrT="[Text]"/>
      <dgm:spPr/>
      <dgm:t>
        <a:bodyPr/>
        <a:lstStyle/>
        <a:p>
          <a:r>
            <a:rPr lang="en-US" dirty="0" smtClean="0"/>
            <a:t>Customer Interviews</a:t>
          </a:r>
          <a:endParaRPr lang="en-US" dirty="0"/>
        </a:p>
      </dgm:t>
    </dgm:pt>
    <dgm:pt modelId="{C4EBC014-A5C5-4C1E-ABBA-6C432F8345E6}" type="parTrans" cxnId="{BA082D4B-2363-4DBF-B9CF-E460D5A3F918}">
      <dgm:prSet/>
      <dgm:spPr/>
      <dgm:t>
        <a:bodyPr/>
        <a:lstStyle/>
        <a:p>
          <a:endParaRPr lang="en-US"/>
        </a:p>
      </dgm:t>
    </dgm:pt>
    <dgm:pt modelId="{B268BC5E-23A3-4691-933A-0EA93F2106CF}" type="sibTrans" cxnId="{BA082D4B-2363-4DBF-B9CF-E460D5A3F918}">
      <dgm:prSet/>
      <dgm:spPr/>
      <dgm:t>
        <a:bodyPr/>
        <a:lstStyle/>
        <a:p>
          <a:endParaRPr lang="en-US"/>
        </a:p>
      </dgm:t>
    </dgm:pt>
    <dgm:pt modelId="{1A1B9DF4-7E36-4F31-A94B-2E6D00B843E4}">
      <dgm:prSet phldrT="[Text]"/>
      <dgm:spPr/>
      <dgm:t>
        <a:bodyPr/>
        <a:lstStyle/>
        <a:p>
          <a:r>
            <a:rPr lang="en-US" dirty="0" smtClean="0"/>
            <a:t>Contractor Interviews </a:t>
          </a:r>
          <a:endParaRPr lang="en-US" dirty="0"/>
        </a:p>
      </dgm:t>
    </dgm:pt>
    <dgm:pt modelId="{35786215-8708-492C-911E-182A7168B368}" type="parTrans" cxnId="{7FA4C392-CA92-45C3-81E7-D7D09967C04C}">
      <dgm:prSet/>
      <dgm:spPr/>
      <dgm:t>
        <a:bodyPr/>
        <a:lstStyle/>
        <a:p>
          <a:endParaRPr lang="en-US"/>
        </a:p>
      </dgm:t>
    </dgm:pt>
    <dgm:pt modelId="{7651EBBB-A86C-40F8-BCE9-189AF733872D}" type="sibTrans" cxnId="{7FA4C392-CA92-45C3-81E7-D7D09967C04C}">
      <dgm:prSet/>
      <dgm:spPr/>
      <dgm:t>
        <a:bodyPr/>
        <a:lstStyle/>
        <a:p>
          <a:endParaRPr lang="en-US"/>
        </a:p>
      </dgm:t>
    </dgm:pt>
    <dgm:pt modelId="{3B8C2D1C-A6C7-44A2-9D2A-71455E18DF26}">
      <dgm:prSet phldrT="[Text]"/>
      <dgm:spPr/>
      <dgm:t>
        <a:bodyPr/>
        <a:lstStyle/>
        <a:p>
          <a:r>
            <a:rPr lang="en-US" dirty="0" smtClean="0"/>
            <a:t>Contractor Interviews</a:t>
          </a:r>
          <a:endParaRPr lang="en-US" dirty="0"/>
        </a:p>
      </dgm:t>
    </dgm:pt>
    <dgm:pt modelId="{FA3D7402-38BE-4FB6-9927-166C867E2C0A}" type="parTrans" cxnId="{482FC5E8-F799-4A6D-B491-7FB303C4021C}">
      <dgm:prSet/>
      <dgm:spPr/>
      <dgm:t>
        <a:bodyPr/>
        <a:lstStyle/>
        <a:p>
          <a:endParaRPr lang="en-US"/>
        </a:p>
      </dgm:t>
    </dgm:pt>
    <dgm:pt modelId="{B12E0054-F09D-483A-9930-903BD5CB63BB}" type="sibTrans" cxnId="{482FC5E8-F799-4A6D-B491-7FB303C4021C}">
      <dgm:prSet/>
      <dgm:spPr/>
      <dgm:t>
        <a:bodyPr/>
        <a:lstStyle/>
        <a:p>
          <a:endParaRPr lang="en-US"/>
        </a:p>
      </dgm:t>
    </dgm:pt>
    <dgm:pt modelId="{044EA26E-4349-48DB-B4E7-CD698EA50525}">
      <dgm:prSet phldrT="[Text]"/>
      <dgm:spPr/>
      <dgm:t>
        <a:bodyPr/>
        <a:lstStyle/>
        <a:p>
          <a:r>
            <a:rPr lang="en-US" dirty="0" smtClean="0"/>
            <a:t>NJCEP and DOE Interviews</a:t>
          </a:r>
          <a:endParaRPr lang="en-US" dirty="0"/>
        </a:p>
      </dgm:t>
    </dgm:pt>
    <dgm:pt modelId="{DDF599D0-786A-4BB2-B28E-C8598B3FD813}" type="parTrans" cxnId="{A974D006-E099-4252-955D-0564810B4CE3}">
      <dgm:prSet/>
      <dgm:spPr/>
      <dgm:t>
        <a:bodyPr/>
        <a:lstStyle/>
        <a:p>
          <a:endParaRPr lang="en-US"/>
        </a:p>
      </dgm:t>
    </dgm:pt>
    <dgm:pt modelId="{F272A8FE-0FE2-4B6C-9483-55D498F0D088}" type="sibTrans" cxnId="{A974D006-E099-4252-955D-0564810B4CE3}">
      <dgm:prSet/>
      <dgm:spPr/>
      <dgm:t>
        <a:bodyPr/>
        <a:lstStyle/>
        <a:p>
          <a:endParaRPr lang="en-US"/>
        </a:p>
      </dgm:t>
    </dgm:pt>
    <dgm:pt modelId="{9CDBD236-E770-41A4-8E6A-01B0833CD531}" type="pres">
      <dgm:prSet presAssocID="{FE3AA2EA-D045-462B-915C-E2CDE70BFBD3}" presName="linear" presStyleCnt="0">
        <dgm:presLayoutVars>
          <dgm:animLvl val="lvl"/>
          <dgm:resizeHandles val="exact"/>
        </dgm:presLayoutVars>
      </dgm:prSet>
      <dgm:spPr/>
      <dgm:t>
        <a:bodyPr/>
        <a:lstStyle/>
        <a:p>
          <a:endParaRPr lang="en-US"/>
        </a:p>
      </dgm:t>
    </dgm:pt>
    <dgm:pt modelId="{5167F06C-F917-4D5D-B18D-BE084F79E83D}" type="pres">
      <dgm:prSet presAssocID="{44DE62BF-D0C0-461A-AA01-6303D60F62F3}" presName="parentText" presStyleLbl="node1" presStyleIdx="0" presStyleCnt="4">
        <dgm:presLayoutVars>
          <dgm:chMax val="0"/>
          <dgm:bulletEnabled val="1"/>
        </dgm:presLayoutVars>
      </dgm:prSet>
      <dgm:spPr/>
      <dgm:t>
        <a:bodyPr/>
        <a:lstStyle/>
        <a:p>
          <a:endParaRPr lang="en-US"/>
        </a:p>
      </dgm:t>
    </dgm:pt>
    <dgm:pt modelId="{8A002094-4D04-476B-8995-B4D9736B6E5D}" type="pres">
      <dgm:prSet presAssocID="{44DE62BF-D0C0-461A-AA01-6303D60F62F3}" presName="childText" presStyleLbl="revTx" presStyleIdx="0" presStyleCnt="4">
        <dgm:presLayoutVars>
          <dgm:bulletEnabled val="1"/>
        </dgm:presLayoutVars>
      </dgm:prSet>
      <dgm:spPr/>
      <dgm:t>
        <a:bodyPr/>
        <a:lstStyle/>
        <a:p>
          <a:endParaRPr lang="en-US"/>
        </a:p>
      </dgm:t>
    </dgm:pt>
    <dgm:pt modelId="{1F4F3A74-4FA5-4B17-B018-9ED94489B725}" type="pres">
      <dgm:prSet presAssocID="{0DC9C845-D12A-457C-BDDE-BD7C59D6FCF2}" presName="parentText" presStyleLbl="node1" presStyleIdx="1" presStyleCnt="4">
        <dgm:presLayoutVars>
          <dgm:chMax val="0"/>
          <dgm:bulletEnabled val="1"/>
        </dgm:presLayoutVars>
      </dgm:prSet>
      <dgm:spPr/>
      <dgm:t>
        <a:bodyPr/>
        <a:lstStyle/>
        <a:p>
          <a:endParaRPr lang="en-US"/>
        </a:p>
      </dgm:t>
    </dgm:pt>
    <dgm:pt modelId="{C8E4E3F9-34CF-4443-9764-11A28B0FB487}" type="pres">
      <dgm:prSet presAssocID="{0DC9C845-D12A-457C-BDDE-BD7C59D6FCF2}" presName="childText" presStyleLbl="revTx" presStyleIdx="1" presStyleCnt="4">
        <dgm:presLayoutVars>
          <dgm:bulletEnabled val="1"/>
        </dgm:presLayoutVars>
      </dgm:prSet>
      <dgm:spPr/>
      <dgm:t>
        <a:bodyPr/>
        <a:lstStyle/>
        <a:p>
          <a:endParaRPr lang="en-US"/>
        </a:p>
      </dgm:t>
    </dgm:pt>
    <dgm:pt modelId="{B952ECBB-819C-4A62-9573-DF46D50B4070}" type="pres">
      <dgm:prSet presAssocID="{0BCE5DCB-D8D8-4FCB-B32A-CB6F636CA5F1}" presName="parentText" presStyleLbl="node1" presStyleIdx="2" presStyleCnt="4">
        <dgm:presLayoutVars>
          <dgm:chMax val="0"/>
          <dgm:bulletEnabled val="1"/>
        </dgm:presLayoutVars>
      </dgm:prSet>
      <dgm:spPr/>
      <dgm:t>
        <a:bodyPr/>
        <a:lstStyle/>
        <a:p>
          <a:endParaRPr lang="en-US"/>
        </a:p>
      </dgm:t>
    </dgm:pt>
    <dgm:pt modelId="{AAA785B5-0A49-4886-B491-CB97CE962C5B}" type="pres">
      <dgm:prSet presAssocID="{0BCE5DCB-D8D8-4FCB-B32A-CB6F636CA5F1}" presName="childText" presStyleLbl="revTx" presStyleIdx="2" presStyleCnt="4">
        <dgm:presLayoutVars>
          <dgm:bulletEnabled val="1"/>
        </dgm:presLayoutVars>
      </dgm:prSet>
      <dgm:spPr/>
      <dgm:t>
        <a:bodyPr/>
        <a:lstStyle/>
        <a:p>
          <a:endParaRPr lang="en-US"/>
        </a:p>
      </dgm:t>
    </dgm:pt>
    <dgm:pt modelId="{53E191F0-413E-4F81-98B2-238796B0716E}" type="pres">
      <dgm:prSet presAssocID="{AF870A0C-D345-44EA-80DB-A05FC30DFBDC}" presName="parentText" presStyleLbl="node1" presStyleIdx="3" presStyleCnt="4">
        <dgm:presLayoutVars>
          <dgm:chMax val="0"/>
          <dgm:bulletEnabled val="1"/>
        </dgm:presLayoutVars>
      </dgm:prSet>
      <dgm:spPr/>
      <dgm:t>
        <a:bodyPr/>
        <a:lstStyle/>
        <a:p>
          <a:endParaRPr lang="en-US"/>
        </a:p>
      </dgm:t>
    </dgm:pt>
    <dgm:pt modelId="{3A09E2F8-7BBC-457D-802D-43A501D2823C}" type="pres">
      <dgm:prSet presAssocID="{AF870A0C-D345-44EA-80DB-A05FC30DFBDC}" presName="childText" presStyleLbl="revTx" presStyleIdx="3" presStyleCnt="4">
        <dgm:presLayoutVars>
          <dgm:bulletEnabled val="1"/>
        </dgm:presLayoutVars>
      </dgm:prSet>
      <dgm:spPr/>
      <dgm:t>
        <a:bodyPr/>
        <a:lstStyle/>
        <a:p>
          <a:endParaRPr lang="en-US"/>
        </a:p>
      </dgm:t>
    </dgm:pt>
  </dgm:ptLst>
  <dgm:cxnLst>
    <dgm:cxn modelId="{4EC03D6B-F95C-4A06-87F2-2A5B915799B2}" type="presOf" srcId="{1A1B9DF4-7E36-4F31-A94B-2E6D00B843E4}" destId="{3A09E2F8-7BBC-457D-802D-43A501D2823C}" srcOrd="0" destOrd="4" presId="urn:microsoft.com/office/officeart/2005/8/layout/vList2"/>
    <dgm:cxn modelId="{6D6C33F1-A2E8-4008-BC49-452D7057E97D}" srcId="{0DC9C845-D12A-457C-BDDE-BD7C59D6FCF2}" destId="{B02534E5-5CF2-4654-9EAA-162DCF41E178}" srcOrd="0" destOrd="0" parTransId="{7E103168-0FF4-4EF4-ACB2-CD30774B7A21}" sibTransId="{FC3EECF4-B3DB-4C2D-920B-15CA90A42BA8}"/>
    <dgm:cxn modelId="{9443204E-1286-4D36-9E25-B48BC52E58A2}" srcId="{FE3AA2EA-D045-462B-915C-E2CDE70BFBD3}" destId="{0BCE5DCB-D8D8-4FCB-B32A-CB6F636CA5F1}" srcOrd="2" destOrd="0" parTransId="{5979B6DB-B34B-4608-B024-1AF7D7B4B440}" sibTransId="{A56E3755-C330-4E59-8616-A153E3FDA51B}"/>
    <dgm:cxn modelId="{FC257F11-941D-4EB4-889F-A9F001CDE504}" type="presOf" srcId="{CA5DF763-9F40-46D6-9A63-E2B7FF28A3B2}" destId="{8A002094-4D04-476B-8995-B4D9736B6E5D}" srcOrd="0" destOrd="0" presId="urn:microsoft.com/office/officeart/2005/8/layout/vList2"/>
    <dgm:cxn modelId="{23AA2E29-7560-4F3F-8560-F92969F03A4C}" type="presOf" srcId="{FE3AA2EA-D045-462B-915C-E2CDE70BFBD3}" destId="{9CDBD236-E770-41A4-8E6A-01B0833CD531}" srcOrd="0" destOrd="0" presId="urn:microsoft.com/office/officeart/2005/8/layout/vList2"/>
    <dgm:cxn modelId="{BE2D1811-AC8A-432C-B79D-B03A30566BD9}" type="presOf" srcId="{3B8C2D1C-A6C7-44A2-9D2A-71455E18DF26}" destId="{8A002094-4D04-476B-8995-B4D9736B6E5D}" srcOrd="0" destOrd="1" presId="urn:microsoft.com/office/officeart/2005/8/layout/vList2"/>
    <dgm:cxn modelId="{95D67135-05ED-4284-ADA5-3B99AF0F9C42}" srcId="{FE3AA2EA-D045-462B-915C-E2CDE70BFBD3}" destId="{0DC9C845-D12A-457C-BDDE-BD7C59D6FCF2}" srcOrd="1" destOrd="0" parTransId="{0C49FC9F-3EEC-4B22-9D26-D9246783DD50}" sibTransId="{607B5FE3-8304-4E5E-B34F-E185E41A76D3}"/>
    <dgm:cxn modelId="{482FC5E8-F799-4A6D-B491-7FB303C4021C}" srcId="{44DE62BF-D0C0-461A-AA01-6303D60F62F3}" destId="{3B8C2D1C-A6C7-44A2-9D2A-71455E18DF26}" srcOrd="1" destOrd="0" parTransId="{FA3D7402-38BE-4FB6-9927-166C867E2C0A}" sibTransId="{B12E0054-F09D-483A-9930-903BD5CB63BB}"/>
    <dgm:cxn modelId="{ADC373C6-20FF-4CF4-B909-5232844C849C}" type="presOf" srcId="{AEDD86E0-FB11-404F-B623-4D506ECBEC64}" destId="{3A09E2F8-7BBC-457D-802D-43A501D2823C}" srcOrd="0" destOrd="0" presId="urn:microsoft.com/office/officeart/2005/8/layout/vList2"/>
    <dgm:cxn modelId="{5C997397-9EA0-498F-92EC-BA7FB487EB6D}" type="presOf" srcId="{6DA01977-E340-4CA3-8397-C20EE19D49F5}" destId="{AAA785B5-0A49-4886-B491-CB97CE962C5B}" srcOrd="0" destOrd="1" presId="urn:microsoft.com/office/officeart/2005/8/layout/vList2"/>
    <dgm:cxn modelId="{311EBF16-8ACE-4A85-A22F-AFEAB3F457F6}" type="presOf" srcId="{AF870A0C-D345-44EA-80DB-A05FC30DFBDC}" destId="{53E191F0-413E-4F81-98B2-238796B0716E}" srcOrd="0" destOrd="0" presId="urn:microsoft.com/office/officeart/2005/8/layout/vList2"/>
    <dgm:cxn modelId="{5801F14E-15B7-4A84-A4D2-0A49E6F83F4C}" type="presOf" srcId="{44DE62BF-D0C0-461A-AA01-6303D60F62F3}" destId="{5167F06C-F917-4D5D-B18D-BE084F79E83D}" srcOrd="0" destOrd="0" presId="urn:microsoft.com/office/officeart/2005/8/layout/vList2"/>
    <dgm:cxn modelId="{955DE382-E473-4F25-A611-1B19EAA5A4BC}" type="presOf" srcId="{044EA26E-4349-48DB-B4E7-CD698EA50525}" destId="{3A09E2F8-7BBC-457D-802D-43A501D2823C}" srcOrd="0" destOrd="2" presId="urn:microsoft.com/office/officeart/2005/8/layout/vList2"/>
    <dgm:cxn modelId="{B8C635A1-2CDC-4CF9-AF84-6C107A25847E}" srcId="{44DE62BF-D0C0-461A-AA01-6303D60F62F3}" destId="{93CF3834-4391-4AB1-A9BE-5668A02A89FE}" srcOrd="2" destOrd="0" parTransId="{67213032-F696-41B6-BB0A-5D030F10CC19}" sibTransId="{30D294AC-2103-47D5-9EEF-85C61241F88F}"/>
    <dgm:cxn modelId="{8ACB4D7C-F9CD-41E9-9F4D-72260940C054}" srcId="{0BCE5DCB-D8D8-4FCB-B32A-CB6F636CA5F1}" destId="{6DA01977-E340-4CA3-8397-C20EE19D49F5}" srcOrd="1" destOrd="0" parTransId="{FDA9005B-F5A7-49F3-A488-9B098951453C}" sibTransId="{07EA14DA-52D5-4FAF-BD9A-F61FA9533B15}"/>
    <dgm:cxn modelId="{B868DE93-0098-416B-AFC9-8149A87D1573}" type="presOf" srcId="{A87CB3ED-D554-4853-B494-A2D68B06FDDA}" destId="{3A09E2F8-7BBC-457D-802D-43A501D2823C}" srcOrd="0" destOrd="1" presId="urn:microsoft.com/office/officeart/2005/8/layout/vList2"/>
    <dgm:cxn modelId="{3986DDAC-F502-4BA3-B618-ED9BD82F6721}" type="presOf" srcId="{93CF3834-4391-4AB1-A9BE-5668A02A89FE}" destId="{8A002094-4D04-476B-8995-B4D9736B6E5D}" srcOrd="0" destOrd="2" presId="urn:microsoft.com/office/officeart/2005/8/layout/vList2"/>
    <dgm:cxn modelId="{6335C25B-EA6D-42CB-B45F-281D7D8EB9F8}" type="presOf" srcId="{120A7F2A-85E5-4D25-A079-119949F6B041}" destId="{C8E4E3F9-34CF-4443-9764-11A28B0FB487}" srcOrd="0" destOrd="1" presId="urn:microsoft.com/office/officeart/2005/8/layout/vList2"/>
    <dgm:cxn modelId="{850DBE00-8D43-41FB-9743-9B413D7ABFE5}" srcId="{AF870A0C-D345-44EA-80DB-A05FC30DFBDC}" destId="{AEDD86E0-FB11-404F-B623-4D506ECBEC64}" srcOrd="0" destOrd="0" parTransId="{7C3DE6ED-3E87-464B-939E-F8065A6A7ADC}" sibTransId="{656CFE3E-389A-4B1C-8C9B-729F7CAFF60A}"/>
    <dgm:cxn modelId="{F97DDE9E-1572-4577-87AA-60708A422A18}" srcId="{0BCE5DCB-D8D8-4FCB-B32A-CB6F636CA5F1}" destId="{D1CF3449-7FE4-47C3-9628-33F9DD514F08}" srcOrd="0" destOrd="0" parTransId="{669BDDC6-3AE4-43AD-9174-16B8F32E78B2}" sibTransId="{47727438-52B5-4A0A-B6D0-DFC97C71F52D}"/>
    <dgm:cxn modelId="{8526B3B4-E70D-4DB1-A505-7DA854C53534}" srcId="{FE3AA2EA-D045-462B-915C-E2CDE70BFBD3}" destId="{44DE62BF-D0C0-461A-AA01-6303D60F62F3}" srcOrd="0" destOrd="0" parTransId="{29AFB47B-530E-47EC-B9FD-691001841388}" sibTransId="{67390CE5-6ECF-44FF-BCC6-E5B73C27BE6B}"/>
    <dgm:cxn modelId="{B37F23CE-7FFC-4194-A7AD-4748AC83F64E}" type="presOf" srcId="{0BCE5DCB-D8D8-4FCB-B32A-CB6F636CA5F1}" destId="{B952ECBB-819C-4A62-9573-DF46D50B4070}" srcOrd="0" destOrd="0" presId="urn:microsoft.com/office/officeart/2005/8/layout/vList2"/>
    <dgm:cxn modelId="{FBE8FF48-DC9D-4405-BDBE-B9EDAE4A0EC3}" srcId="{FE3AA2EA-D045-462B-915C-E2CDE70BFBD3}" destId="{AF870A0C-D345-44EA-80DB-A05FC30DFBDC}" srcOrd="3" destOrd="0" parTransId="{02771A43-A487-4ABD-9EA0-7D6E03CD2700}" sibTransId="{DD5FE001-37A2-48FB-A2E1-79129E5428A0}"/>
    <dgm:cxn modelId="{2F660D9C-6AB9-4495-96EF-FEABD092162B}" srcId="{44DE62BF-D0C0-461A-AA01-6303D60F62F3}" destId="{CA5DF763-9F40-46D6-9A63-E2B7FF28A3B2}" srcOrd="0" destOrd="0" parTransId="{76054952-7C3B-4411-AF1B-67B76A03EF10}" sibTransId="{56DAFBC3-5D2A-403C-96A0-DBB4377A23EE}"/>
    <dgm:cxn modelId="{BA082D4B-2363-4DBF-B9CF-E460D5A3F918}" srcId="{AF870A0C-D345-44EA-80DB-A05FC30DFBDC}" destId="{394E2487-FB74-4DE1-A76E-3096F5B1AF3C}" srcOrd="3" destOrd="0" parTransId="{C4EBC014-A5C5-4C1E-ABBA-6C432F8345E6}" sibTransId="{B268BC5E-23A3-4691-933A-0EA93F2106CF}"/>
    <dgm:cxn modelId="{02EFAA7B-BBA0-44B7-BCFC-CCB1CF620339}" type="presOf" srcId="{0DC9C845-D12A-457C-BDDE-BD7C59D6FCF2}" destId="{1F4F3A74-4FA5-4B17-B018-9ED94489B725}" srcOrd="0" destOrd="0" presId="urn:microsoft.com/office/officeart/2005/8/layout/vList2"/>
    <dgm:cxn modelId="{A974D006-E099-4252-955D-0564810B4CE3}" srcId="{AF870A0C-D345-44EA-80DB-A05FC30DFBDC}" destId="{044EA26E-4349-48DB-B4E7-CD698EA50525}" srcOrd="2" destOrd="0" parTransId="{DDF599D0-786A-4BB2-B28E-C8598B3FD813}" sibTransId="{F272A8FE-0FE2-4B6C-9483-55D498F0D088}"/>
    <dgm:cxn modelId="{468BE293-4094-4890-B5EC-7E91979E8D61}" type="presOf" srcId="{B02534E5-5CF2-4654-9EAA-162DCF41E178}" destId="{C8E4E3F9-34CF-4443-9764-11A28B0FB487}" srcOrd="0" destOrd="0" presId="urn:microsoft.com/office/officeart/2005/8/layout/vList2"/>
    <dgm:cxn modelId="{CEFC8655-B3E1-4778-BB3B-701BDF1A61F4}" type="presOf" srcId="{D1CF3449-7FE4-47C3-9628-33F9DD514F08}" destId="{AAA785B5-0A49-4886-B491-CB97CE962C5B}" srcOrd="0" destOrd="0" presId="urn:microsoft.com/office/officeart/2005/8/layout/vList2"/>
    <dgm:cxn modelId="{E30B0D4A-442B-4491-9776-70B44C07E066}" srcId="{0DC9C845-D12A-457C-BDDE-BD7C59D6FCF2}" destId="{120A7F2A-85E5-4D25-A079-119949F6B041}" srcOrd="1" destOrd="0" parTransId="{CA301624-1E2A-4763-B04F-36056E03089C}" sibTransId="{2BE035D3-DEEC-4830-9EFC-496AE4EF3FAA}"/>
    <dgm:cxn modelId="{112E07DC-2EB2-47F9-80BA-5A490E135696}" srcId="{0DC9C845-D12A-457C-BDDE-BD7C59D6FCF2}" destId="{69A52D22-DC22-4294-9DDD-97801C31B48C}" srcOrd="2" destOrd="0" parTransId="{9711E7D0-0F73-413C-9A02-7D061CCC3542}" sibTransId="{5886FF0C-567C-438A-B261-7E12C38A32F9}"/>
    <dgm:cxn modelId="{908CA0DD-6383-470C-8E06-BEC32AD65737}" type="presOf" srcId="{394E2487-FB74-4DE1-A76E-3096F5B1AF3C}" destId="{3A09E2F8-7BBC-457D-802D-43A501D2823C}" srcOrd="0" destOrd="3" presId="urn:microsoft.com/office/officeart/2005/8/layout/vList2"/>
    <dgm:cxn modelId="{7FA4C392-CA92-45C3-81E7-D7D09967C04C}" srcId="{AF870A0C-D345-44EA-80DB-A05FC30DFBDC}" destId="{1A1B9DF4-7E36-4F31-A94B-2E6D00B843E4}" srcOrd="4" destOrd="0" parTransId="{35786215-8708-492C-911E-182A7168B368}" sibTransId="{7651EBBB-A86C-40F8-BCE9-189AF733872D}"/>
    <dgm:cxn modelId="{32D9450D-5DD3-492E-AB31-2AE92AE5312D}" type="presOf" srcId="{69A52D22-DC22-4294-9DDD-97801C31B48C}" destId="{C8E4E3F9-34CF-4443-9764-11A28B0FB487}" srcOrd="0" destOrd="2" presId="urn:microsoft.com/office/officeart/2005/8/layout/vList2"/>
    <dgm:cxn modelId="{9429903C-544B-477A-B7A1-85F0EE174A21}" srcId="{AF870A0C-D345-44EA-80DB-A05FC30DFBDC}" destId="{A87CB3ED-D554-4853-B494-A2D68B06FDDA}" srcOrd="1" destOrd="0" parTransId="{57F6855F-DE74-4B85-B592-74A29B2994D6}" sibTransId="{21C1985C-B5A1-4B48-AACA-7EEF7319151E}"/>
    <dgm:cxn modelId="{4FE87C61-303D-45E0-AC20-525F8486743F}" type="presParOf" srcId="{9CDBD236-E770-41A4-8E6A-01B0833CD531}" destId="{5167F06C-F917-4D5D-B18D-BE084F79E83D}" srcOrd="0" destOrd="0" presId="urn:microsoft.com/office/officeart/2005/8/layout/vList2"/>
    <dgm:cxn modelId="{497917B2-1ADB-4584-9172-1625199C826E}" type="presParOf" srcId="{9CDBD236-E770-41A4-8E6A-01B0833CD531}" destId="{8A002094-4D04-476B-8995-B4D9736B6E5D}" srcOrd="1" destOrd="0" presId="urn:microsoft.com/office/officeart/2005/8/layout/vList2"/>
    <dgm:cxn modelId="{F4E7E024-EF7F-41F6-AE9C-7E3594A87CA2}" type="presParOf" srcId="{9CDBD236-E770-41A4-8E6A-01B0833CD531}" destId="{1F4F3A74-4FA5-4B17-B018-9ED94489B725}" srcOrd="2" destOrd="0" presId="urn:microsoft.com/office/officeart/2005/8/layout/vList2"/>
    <dgm:cxn modelId="{7FE256D8-803B-44D6-9149-8D6596F33C9E}" type="presParOf" srcId="{9CDBD236-E770-41A4-8E6A-01B0833CD531}" destId="{C8E4E3F9-34CF-4443-9764-11A28B0FB487}" srcOrd="3" destOrd="0" presId="urn:microsoft.com/office/officeart/2005/8/layout/vList2"/>
    <dgm:cxn modelId="{921055C8-3049-4BCD-901A-E52310B6B75C}" type="presParOf" srcId="{9CDBD236-E770-41A4-8E6A-01B0833CD531}" destId="{B952ECBB-819C-4A62-9573-DF46D50B4070}" srcOrd="4" destOrd="0" presId="urn:microsoft.com/office/officeart/2005/8/layout/vList2"/>
    <dgm:cxn modelId="{434075BD-67DF-4BA1-A085-A744A2C454CA}" type="presParOf" srcId="{9CDBD236-E770-41A4-8E6A-01B0833CD531}" destId="{AAA785B5-0A49-4886-B491-CB97CE962C5B}" srcOrd="5" destOrd="0" presId="urn:microsoft.com/office/officeart/2005/8/layout/vList2"/>
    <dgm:cxn modelId="{39EBEDD8-9251-496F-9529-FF95F9B51867}" type="presParOf" srcId="{9CDBD236-E770-41A4-8E6A-01B0833CD531}" destId="{53E191F0-413E-4F81-98B2-238796B0716E}" srcOrd="6" destOrd="0" presId="urn:microsoft.com/office/officeart/2005/8/layout/vList2"/>
    <dgm:cxn modelId="{2A5C1AA4-0443-4C28-B287-BAA794A803F2}" type="presParOf" srcId="{9CDBD236-E770-41A4-8E6A-01B0833CD531}" destId="{3A09E2F8-7BBC-457D-802D-43A501D2823C}" srcOrd="7"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0012B559-0706-4B39-BFD0-779F916CFCD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lstStyle/>
        <a:p>
          <a:pPr rtl="0"/>
          <a:r>
            <a:rPr lang="en-US" dirty="0" smtClean="0"/>
            <a:t>Home Impact</a:t>
          </a:r>
          <a:endParaRPr lang="en-US"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862BBED0-DC79-4AC8-B6F2-C34947BB0023}">
      <dgm:prSet/>
      <dgm:spPr/>
      <dgm:t>
        <a:bodyPr/>
        <a:lstStyle/>
        <a:p>
          <a:pPr rtl="0"/>
          <a:r>
            <a:rPr lang="en-US" dirty="0" smtClean="0"/>
            <a:t>Participants noted changes in home comfort and bills</a:t>
          </a:r>
          <a:endParaRPr lang="en-US" dirty="0"/>
        </a:p>
      </dgm:t>
    </dgm:pt>
    <dgm:pt modelId="{ACB386F9-9EF6-4945-9040-5B4E033C8B99}" type="parTrans" cxnId="{D1F9257D-32C7-4E52-9B3A-7FE8ECB08067}">
      <dgm:prSet/>
      <dgm:spPr/>
      <dgm:t>
        <a:bodyPr/>
        <a:lstStyle/>
        <a:p>
          <a:endParaRPr lang="en-US"/>
        </a:p>
      </dgm:t>
    </dgm:pt>
    <dgm:pt modelId="{7C2C9D04-18BF-4202-936A-9D06996648A0}" type="sibTrans" cxnId="{D1F9257D-32C7-4E52-9B3A-7FE8ECB08067}">
      <dgm:prSet/>
      <dgm:spPr/>
      <dgm:t>
        <a:bodyPr/>
        <a:lstStyle/>
        <a:p>
          <a:endParaRPr lang="en-US"/>
        </a:p>
      </dgm:t>
    </dgm:pt>
    <dgm:pt modelId="{D3DF47CB-DAE2-4E61-B9DC-72037D78DA61}">
      <dgm:prSet/>
      <dgm:spPr/>
      <dgm:t>
        <a:bodyPr/>
        <a:lstStyle/>
        <a:p>
          <a:pPr rtl="0"/>
          <a:r>
            <a:rPr lang="en-US" dirty="0" smtClean="0"/>
            <a:t>Home Energy Score</a:t>
          </a:r>
          <a:endParaRPr lang="en-US" dirty="0"/>
        </a:p>
      </dgm:t>
    </dgm:pt>
    <dgm:pt modelId="{FB0D6608-6B01-4F03-9627-66B54CC25261}" type="parTrans" cxnId="{F750EADE-0E86-4A1B-B690-852EC721032F}">
      <dgm:prSet/>
      <dgm:spPr/>
      <dgm:t>
        <a:bodyPr/>
        <a:lstStyle/>
        <a:p>
          <a:endParaRPr lang="en-US"/>
        </a:p>
      </dgm:t>
    </dgm:pt>
    <dgm:pt modelId="{BCDB662F-E9DA-4F0B-84FA-FDF8C063DFB1}" type="sibTrans" cxnId="{F750EADE-0E86-4A1B-B690-852EC721032F}">
      <dgm:prSet/>
      <dgm:spPr/>
      <dgm:t>
        <a:bodyPr/>
        <a:lstStyle/>
        <a:p>
          <a:endParaRPr lang="en-US"/>
        </a:p>
      </dgm:t>
    </dgm:pt>
    <dgm:pt modelId="{5F94B3D7-3DB8-4F09-8B7B-48DE767B6947}">
      <dgm:prSet/>
      <dgm:spPr/>
      <dgm:t>
        <a:bodyPr/>
        <a:lstStyle/>
        <a:p>
          <a:pPr rtl="0"/>
          <a:r>
            <a:rPr lang="en-US" dirty="0" smtClean="0"/>
            <a:t>Most did not recall but those who did said it was important</a:t>
          </a:r>
          <a:endParaRPr lang="en-US" dirty="0"/>
        </a:p>
      </dgm:t>
    </dgm:pt>
    <dgm:pt modelId="{EB960EA6-1B23-462D-B685-D5B4D616477B}" type="parTrans" cxnId="{E09E67DA-1B7E-43D3-B703-1F4C5B1C00DD}">
      <dgm:prSet/>
      <dgm:spPr/>
      <dgm:t>
        <a:bodyPr/>
        <a:lstStyle/>
        <a:p>
          <a:endParaRPr lang="en-US"/>
        </a:p>
      </dgm:t>
    </dgm:pt>
    <dgm:pt modelId="{13BCD8D3-AECE-4AEE-A570-88EE1D0FE111}" type="sibTrans" cxnId="{E09E67DA-1B7E-43D3-B703-1F4C5B1C00DD}">
      <dgm:prSet/>
      <dgm:spPr/>
      <dgm:t>
        <a:bodyPr/>
        <a:lstStyle/>
        <a:p>
          <a:endParaRPr lang="en-US"/>
        </a:p>
      </dgm:t>
    </dgm:pt>
    <dgm:pt modelId="{BE9A1FD3-9DAF-47B1-964E-C24D0059CB73}">
      <dgm:prSet/>
      <dgm:spPr/>
      <dgm:t>
        <a:bodyPr/>
        <a:lstStyle/>
        <a:p>
          <a:pPr rtl="0"/>
          <a:r>
            <a:rPr lang="en-US" dirty="0" smtClean="0"/>
            <a:t>Impact on Upgrades</a:t>
          </a:r>
          <a:endParaRPr lang="en-US" dirty="0"/>
        </a:p>
      </dgm:t>
    </dgm:pt>
    <dgm:pt modelId="{FF24FDA4-15EE-4860-9BA7-CD5FA19AC2ED}" type="parTrans" cxnId="{E32AED6F-13E4-4A7F-8A7C-C83B7AC9E7F1}">
      <dgm:prSet/>
      <dgm:spPr/>
      <dgm:t>
        <a:bodyPr/>
        <a:lstStyle/>
        <a:p>
          <a:endParaRPr lang="en-US"/>
        </a:p>
      </dgm:t>
    </dgm:pt>
    <dgm:pt modelId="{10AEB7C4-CAC4-4DD8-9431-8C9DF4BF08D8}" type="sibTrans" cxnId="{E32AED6F-13E4-4A7F-8A7C-C83B7AC9E7F1}">
      <dgm:prSet/>
      <dgm:spPr/>
      <dgm:t>
        <a:bodyPr/>
        <a:lstStyle/>
        <a:p>
          <a:endParaRPr lang="en-US"/>
        </a:p>
      </dgm:t>
    </dgm:pt>
    <dgm:pt modelId="{99C90CB8-A0BC-4E74-8CD5-FCBC40F9A345}">
      <dgm:prSet/>
      <dgm:spPr/>
      <dgm:t>
        <a:bodyPr/>
        <a:lstStyle/>
        <a:p>
          <a:pPr rtl="0"/>
          <a:r>
            <a:rPr lang="en-US" dirty="0" smtClean="0"/>
            <a:t>Most participants said SAVEGREEN was very or somewhat important</a:t>
          </a:r>
          <a:endParaRPr lang="en-US" dirty="0"/>
        </a:p>
      </dgm:t>
    </dgm:pt>
    <dgm:pt modelId="{4AC81E9A-B9B2-491F-9EC8-16871DB00D5C}" type="parTrans" cxnId="{639B0F4E-99BC-42BC-B30D-8D5192F90999}">
      <dgm:prSet/>
      <dgm:spPr/>
      <dgm:t>
        <a:bodyPr/>
        <a:lstStyle/>
        <a:p>
          <a:endParaRPr lang="en-US"/>
        </a:p>
      </dgm:t>
    </dgm:pt>
    <dgm:pt modelId="{2D9D0D6D-610B-4330-8F9A-4FC50E8098D9}" type="sibTrans" cxnId="{639B0F4E-99BC-42BC-B30D-8D5192F90999}">
      <dgm:prSet/>
      <dgm:spPr/>
      <dgm:t>
        <a:bodyPr/>
        <a:lstStyle/>
        <a:p>
          <a:endParaRPr lang="en-US"/>
        </a:p>
      </dgm:t>
    </dgm:pt>
    <dgm:pt modelId="{DE90EA7F-F32B-48AE-BF3E-FEFA93A76A75}">
      <dgm:prSet/>
      <dgm:spPr/>
      <dgm:t>
        <a:bodyPr/>
        <a:lstStyle/>
        <a:p>
          <a:pPr rtl="0"/>
          <a:r>
            <a:rPr lang="en-US" dirty="0" smtClean="0"/>
            <a:t>Program should be continued in current form if budget is available</a:t>
          </a:r>
          <a:endParaRPr lang="en-US" dirty="0"/>
        </a:p>
      </dgm:t>
    </dgm:pt>
    <dgm:pt modelId="{833D5536-BB6A-4AB1-8910-266C6407AFD6}" type="parTrans" cxnId="{79ABB849-7350-45A5-A7E5-BB07E6E24A02}">
      <dgm:prSet/>
      <dgm:spPr/>
      <dgm:t>
        <a:bodyPr/>
        <a:lstStyle/>
        <a:p>
          <a:endParaRPr lang="en-US"/>
        </a:p>
      </dgm:t>
    </dgm:pt>
    <dgm:pt modelId="{2AB967BD-F315-4669-8098-0AD32A5095EB}" type="sibTrans" cxnId="{79ABB849-7350-45A5-A7E5-BB07E6E24A02}">
      <dgm:prSet/>
      <dgm:spPr/>
      <dgm:t>
        <a:bodyPr/>
        <a:lstStyle/>
        <a:p>
          <a:endParaRPr lang="en-US"/>
        </a:p>
      </dgm:t>
    </dgm:pt>
    <dgm:pt modelId="{09567DFC-7CED-49FF-9A20-FCB8E0AE15D9}">
      <dgm:prSet/>
      <dgm:spPr/>
      <dgm:t>
        <a:bodyPr/>
        <a:lstStyle/>
        <a:p>
          <a:pPr rtl="0"/>
          <a:r>
            <a:rPr lang="en-US" dirty="0" smtClean="0"/>
            <a:t>Contractors said SAVEGREEN significantly impacted energy efficiency awareness</a:t>
          </a:r>
          <a:endParaRPr lang="en-US" dirty="0"/>
        </a:p>
      </dgm:t>
    </dgm:pt>
    <dgm:pt modelId="{C9FAF327-CEFF-4820-93C0-EBB24204234B}" type="parTrans" cxnId="{ABEE701A-1C2F-40E1-9A1B-2321ED32DE86}">
      <dgm:prSet/>
      <dgm:spPr/>
      <dgm:t>
        <a:bodyPr/>
        <a:lstStyle/>
        <a:p>
          <a:endParaRPr lang="en-US"/>
        </a:p>
      </dgm:t>
    </dgm:pt>
    <dgm:pt modelId="{99785BA6-C794-4DE4-A0AD-AA9C937E7A80}" type="sibTrans" cxnId="{ABEE701A-1C2F-40E1-9A1B-2321ED32DE86}">
      <dgm:prSet/>
      <dgm:spPr/>
      <dgm:t>
        <a:bodyPr/>
        <a:lstStyle/>
        <a:p>
          <a:endParaRPr lang="en-US"/>
        </a:p>
      </dgm:t>
    </dgm:pt>
    <dgm:pt modelId="{F60DEFA9-4105-4979-A587-C09D5E7BF809}" type="pres">
      <dgm:prSet presAssocID="{0012B559-0706-4B39-BFD0-779F916CFCD8}" presName="linear" presStyleCnt="0">
        <dgm:presLayoutVars>
          <dgm:dir/>
          <dgm:animLvl val="lvl"/>
          <dgm:resizeHandles val="exact"/>
        </dgm:presLayoutVars>
      </dgm:prSet>
      <dgm:spPr/>
      <dgm:t>
        <a:bodyPr/>
        <a:lstStyle/>
        <a:p>
          <a:endParaRPr lang="en-US"/>
        </a:p>
      </dgm:t>
    </dgm:pt>
    <dgm:pt modelId="{2BFB129E-A74A-49AE-A995-078CE8B1B16E}" type="pres">
      <dgm:prSet presAssocID="{741F1B36-644B-47C9-B322-5BECA15F242D}" presName="parentLin" presStyleCnt="0"/>
      <dgm:spPr/>
    </dgm:pt>
    <dgm:pt modelId="{53170B70-9640-4536-AEB4-505EAF8C39AF}" type="pres">
      <dgm:prSet presAssocID="{741F1B36-644B-47C9-B322-5BECA15F242D}" presName="parentLeftMargin" presStyleLbl="node1" presStyleIdx="0" presStyleCnt="3"/>
      <dgm:spPr/>
      <dgm:t>
        <a:bodyPr/>
        <a:lstStyle/>
        <a:p>
          <a:endParaRPr lang="en-US"/>
        </a:p>
      </dgm:t>
    </dgm:pt>
    <dgm:pt modelId="{7081612A-C52E-45A4-986B-E5923C3068C5}" type="pres">
      <dgm:prSet presAssocID="{741F1B36-644B-47C9-B322-5BECA15F242D}" presName="parentText" presStyleLbl="node1" presStyleIdx="0" presStyleCnt="3">
        <dgm:presLayoutVars>
          <dgm:chMax val="0"/>
          <dgm:bulletEnabled val="1"/>
        </dgm:presLayoutVars>
      </dgm:prSet>
      <dgm:spPr/>
      <dgm:t>
        <a:bodyPr/>
        <a:lstStyle/>
        <a:p>
          <a:endParaRPr lang="en-US"/>
        </a:p>
      </dgm:t>
    </dgm:pt>
    <dgm:pt modelId="{4C97E7AA-CBE2-45AB-9FC2-A43CBC893022}" type="pres">
      <dgm:prSet presAssocID="{741F1B36-644B-47C9-B322-5BECA15F242D}" presName="negativeSpace" presStyleCnt="0"/>
      <dgm:spPr/>
    </dgm:pt>
    <dgm:pt modelId="{35C68429-0E73-42C2-9F9F-9A392754E822}" type="pres">
      <dgm:prSet presAssocID="{741F1B36-644B-47C9-B322-5BECA15F242D}" presName="childText" presStyleLbl="conFgAcc1" presStyleIdx="0" presStyleCnt="3">
        <dgm:presLayoutVars>
          <dgm:bulletEnabled val="1"/>
        </dgm:presLayoutVars>
      </dgm:prSet>
      <dgm:spPr/>
      <dgm:t>
        <a:bodyPr/>
        <a:lstStyle/>
        <a:p>
          <a:endParaRPr lang="en-US"/>
        </a:p>
      </dgm:t>
    </dgm:pt>
    <dgm:pt modelId="{5DA5D5BE-08EE-42C9-AEB3-D28A16667BF5}" type="pres">
      <dgm:prSet presAssocID="{0673013B-E694-4DDD-B404-0AF9464EBC6E}" presName="spaceBetweenRectangles" presStyleCnt="0"/>
      <dgm:spPr/>
    </dgm:pt>
    <dgm:pt modelId="{3E33211E-B72B-49BD-A10E-0E95640CABF5}" type="pres">
      <dgm:prSet presAssocID="{D3DF47CB-DAE2-4E61-B9DC-72037D78DA61}" presName="parentLin" presStyleCnt="0"/>
      <dgm:spPr/>
    </dgm:pt>
    <dgm:pt modelId="{CA217B14-39AB-4AAE-A0E8-423246A66E3A}" type="pres">
      <dgm:prSet presAssocID="{D3DF47CB-DAE2-4E61-B9DC-72037D78DA61}" presName="parentLeftMargin" presStyleLbl="node1" presStyleIdx="0" presStyleCnt="3"/>
      <dgm:spPr/>
      <dgm:t>
        <a:bodyPr/>
        <a:lstStyle/>
        <a:p>
          <a:endParaRPr lang="en-US"/>
        </a:p>
      </dgm:t>
    </dgm:pt>
    <dgm:pt modelId="{DF116415-B937-4405-8810-A0D79975F4FF}" type="pres">
      <dgm:prSet presAssocID="{D3DF47CB-DAE2-4E61-B9DC-72037D78DA61}" presName="parentText" presStyleLbl="node1" presStyleIdx="1" presStyleCnt="3">
        <dgm:presLayoutVars>
          <dgm:chMax val="0"/>
          <dgm:bulletEnabled val="1"/>
        </dgm:presLayoutVars>
      </dgm:prSet>
      <dgm:spPr/>
      <dgm:t>
        <a:bodyPr/>
        <a:lstStyle/>
        <a:p>
          <a:endParaRPr lang="en-US"/>
        </a:p>
      </dgm:t>
    </dgm:pt>
    <dgm:pt modelId="{8D2F9349-AECC-4480-A8D7-573FB83013E4}" type="pres">
      <dgm:prSet presAssocID="{D3DF47CB-DAE2-4E61-B9DC-72037D78DA61}" presName="negativeSpace" presStyleCnt="0"/>
      <dgm:spPr/>
    </dgm:pt>
    <dgm:pt modelId="{917FCAEB-767E-4C59-93A8-F30D2EDBF01C}" type="pres">
      <dgm:prSet presAssocID="{D3DF47CB-DAE2-4E61-B9DC-72037D78DA61}" presName="childText" presStyleLbl="conFgAcc1" presStyleIdx="1" presStyleCnt="3">
        <dgm:presLayoutVars>
          <dgm:bulletEnabled val="1"/>
        </dgm:presLayoutVars>
      </dgm:prSet>
      <dgm:spPr/>
      <dgm:t>
        <a:bodyPr/>
        <a:lstStyle/>
        <a:p>
          <a:endParaRPr lang="en-US"/>
        </a:p>
      </dgm:t>
    </dgm:pt>
    <dgm:pt modelId="{4442DBC8-DCE5-4AFE-8605-F7BCE49E3C2B}" type="pres">
      <dgm:prSet presAssocID="{BCDB662F-E9DA-4F0B-84FA-FDF8C063DFB1}" presName="spaceBetweenRectangles" presStyleCnt="0"/>
      <dgm:spPr/>
    </dgm:pt>
    <dgm:pt modelId="{D58F23FB-391A-48D1-B8CC-139158F91A1A}" type="pres">
      <dgm:prSet presAssocID="{BE9A1FD3-9DAF-47B1-964E-C24D0059CB73}" presName="parentLin" presStyleCnt="0"/>
      <dgm:spPr/>
    </dgm:pt>
    <dgm:pt modelId="{52F1C87B-4165-4AD3-B6CC-7F7322F45174}" type="pres">
      <dgm:prSet presAssocID="{BE9A1FD3-9DAF-47B1-964E-C24D0059CB73}" presName="parentLeftMargin" presStyleLbl="node1" presStyleIdx="1" presStyleCnt="3"/>
      <dgm:spPr/>
      <dgm:t>
        <a:bodyPr/>
        <a:lstStyle/>
        <a:p>
          <a:endParaRPr lang="en-US"/>
        </a:p>
      </dgm:t>
    </dgm:pt>
    <dgm:pt modelId="{CBF46105-27CA-46BA-9E04-CC6E92ECF4F8}" type="pres">
      <dgm:prSet presAssocID="{BE9A1FD3-9DAF-47B1-964E-C24D0059CB73}" presName="parentText" presStyleLbl="node1" presStyleIdx="2" presStyleCnt="3">
        <dgm:presLayoutVars>
          <dgm:chMax val="0"/>
          <dgm:bulletEnabled val="1"/>
        </dgm:presLayoutVars>
      </dgm:prSet>
      <dgm:spPr/>
      <dgm:t>
        <a:bodyPr/>
        <a:lstStyle/>
        <a:p>
          <a:endParaRPr lang="en-US"/>
        </a:p>
      </dgm:t>
    </dgm:pt>
    <dgm:pt modelId="{1F3923C5-A29D-4FBC-B569-7A05F2FE3AA5}" type="pres">
      <dgm:prSet presAssocID="{BE9A1FD3-9DAF-47B1-964E-C24D0059CB73}" presName="negativeSpace" presStyleCnt="0"/>
      <dgm:spPr/>
    </dgm:pt>
    <dgm:pt modelId="{0AB121DA-EA9D-4E67-A0FD-31C59E0307D1}" type="pres">
      <dgm:prSet presAssocID="{BE9A1FD3-9DAF-47B1-964E-C24D0059CB73}" presName="childText" presStyleLbl="conFgAcc1" presStyleIdx="2" presStyleCnt="3">
        <dgm:presLayoutVars>
          <dgm:bulletEnabled val="1"/>
        </dgm:presLayoutVars>
      </dgm:prSet>
      <dgm:spPr/>
      <dgm:t>
        <a:bodyPr/>
        <a:lstStyle/>
        <a:p>
          <a:endParaRPr lang="en-US"/>
        </a:p>
      </dgm:t>
    </dgm:pt>
  </dgm:ptLst>
  <dgm:cxnLst>
    <dgm:cxn modelId="{8A0A9A28-B164-48CA-A184-CBDF88486149}" type="presOf" srcId="{DE90EA7F-F32B-48AE-BF3E-FEFA93A76A75}" destId="{0AB121DA-EA9D-4E67-A0FD-31C59E0307D1}" srcOrd="0" destOrd="2" presId="urn:microsoft.com/office/officeart/2005/8/layout/list1"/>
    <dgm:cxn modelId="{7BD91FE0-6BE4-4B5A-A494-9D68C0DFA0CD}" type="presOf" srcId="{D3DF47CB-DAE2-4E61-B9DC-72037D78DA61}" destId="{CA217B14-39AB-4AAE-A0E8-423246A66E3A}" srcOrd="0" destOrd="0" presId="urn:microsoft.com/office/officeart/2005/8/layout/list1"/>
    <dgm:cxn modelId="{639B0F4E-99BC-42BC-B30D-8D5192F90999}" srcId="{BE9A1FD3-9DAF-47B1-964E-C24D0059CB73}" destId="{99C90CB8-A0BC-4E74-8CD5-FCBC40F9A345}" srcOrd="0" destOrd="0" parTransId="{4AC81E9A-B9B2-491F-9EC8-16871DB00D5C}" sibTransId="{2D9D0D6D-610B-4330-8F9A-4FC50E8098D9}"/>
    <dgm:cxn modelId="{7FE6D536-FAC4-438A-99F8-43322F8D7217}" type="presOf" srcId="{BE9A1FD3-9DAF-47B1-964E-C24D0059CB73}" destId="{CBF46105-27CA-46BA-9E04-CC6E92ECF4F8}" srcOrd="1" destOrd="0" presId="urn:microsoft.com/office/officeart/2005/8/layout/list1"/>
    <dgm:cxn modelId="{0AEF208C-F964-429D-AE03-F217F829F187}" type="presOf" srcId="{741F1B36-644B-47C9-B322-5BECA15F242D}" destId="{7081612A-C52E-45A4-986B-E5923C3068C5}" srcOrd="1" destOrd="0" presId="urn:microsoft.com/office/officeart/2005/8/layout/list1"/>
    <dgm:cxn modelId="{E32AED6F-13E4-4A7F-8A7C-C83B7AC9E7F1}" srcId="{0012B559-0706-4B39-BFD0-779F916CFCD8}" destId="{BE9A1FD3-9DAF-47B1-964E-C24D0059CB73}" srcOrd="2" destOrd="0" parTransId="{FF24FDA4-15EE-4860-9BA7-CD5FA19AC2ED}" sibTransId="{10AEB7C4-CAC4-4DD8-9431-8C9DF4BF08D8}"/>
    <dgm:cxn modelId="{E09E67DA-1B7E-43D3-B703-1F4C5B1C00DD}" srcId="{D3DF47CB-DAE2-4E61-B9DC-72037D78DA61}" destId="{5F94B3D7-3DB8-4F09-8B7B-48DE767B6947}" srcOrd="0" destOrd="0" parTransId="{EB960EA6-1B23-462D-B685-D5B4D616477B}" sibTransId="{13BCD8D3-AECE-4AEE-A570-88EE1D0FE111}"/>
    <dgm:cxn modelId="{DA5443E0-FA62-42A6-8D55-A84A47DC2EC1}" type="presOf" srcId="{D3DF47CB-DAE2-4E61-B9DC-72037D78DA61}" destId="{DF116415-B937-4405-8810-A0D79975F4FF}" srcOrd="1" destOrd="0" presId="urn:microsoft.com/office/officeart/2005/8/layout/list1"/>
    <dgm:cxn modelId="{8944C06A-BFD5-4665-B7AA-080E06CEA241}" type="presOf" srcId="{862BBED0-DC79-4AC8-B6F2-C34947BB0023}" destId="{35C68429-0E73-42C2-9F9F-9A392754E822}" srcOrd="0" destOrd="0" presId="urn:microsoft.com/office/officeart/2005/8/layout/list1"/>
    <dgm:cxn modelId="{D1F9257D-32C7-4E52-9B3A-7FE8ECB08067}" srcId="{741F1B36-644B-47C9-B322-5BECA15F242D}" destId="{862BBED0-DC79-4AC8-B6F2-C34947BB0023}" srcOrd="0" destOrd="0" parTransId="{ACB386F9-9EF6-4945-9040-5B4E033C8B99}" sibTransId="{7C2C9D04-18BF-4202-936A-9D06996648A0}"/>
    <dgm:cxn modelId="{D4FE1CC6-079F-469F-BD13-A6000C9D0EB9}" type="presOf" srcId="{0012B559-0706-4B39-BFD0-779F916CFCD8}" destId="{F60DEFA9-4105-4979-A587-C09D5E7BF809}" srcOrd="0" destOrd="0" presId="urn:microsoft.com/office/officeart/2005/8/layout/list1"/>
    <dgm:cxn modelId="{DAFE280D-6D12-4FE9-B173-D546EA11467A}" srcId="{0012B559-0706-4B39-BFD0-779F916CFCD8}" destId="{741F1B36-644B-47C9-B322-5BECA15F242D}" srcOrd="0" destOrd="0" parTransId="{2F96C6B6-F834-4719-85AF-4E5C1C94F732}" sibTransId="{0673013B-E694-4DDD-B404-0AF9464EBC6E}"/>
    <dgm:cxn modelId="{79ABB849-7350-45A5-A7E5-BB07E6E24A02}" srcId="{BE9A1FD3-9DAF-47B1-964E-C24D0059CB73}" destId="{DE90EA7F-F32B-48AE-BF3E-FEFA93A76A75}" srcOrd="2" destOrd="0" parTransId="{833D5536-BB6A-4AB1-8910-266C6407AFD6}" sibTransId="{2AB967BD-F315-4669-8098-0AD32A5095EB}"/>
    <dgm:cxn modelId="{FBF103D6-F3A7-433A-B152-98719A73B829}" type="presOf" srcId="{5F94B3D7-3DB8-4F09-8B7B-48DE767B6947}" destId="{917FCAEB-767E-4C59-93A8-F30D2EDBF01C}" srcOrd="0" destOrd="0" presId="urn:microsoft.com/office/officeart/2005/8/layout/list1"/>
    <dgm:cxn modelId="{C92B639D-0F1B-4CE6-A21A-9FDFBF7C3382}" type="presOf" srcId="{09567DFC-7CED-49FF-9A20-FCB8E0AE15D9}" destId="{0AB121DA-EA9D-4E67-A0FD-31C59E0307D1}" srcOrd="0" destOrd="1" presId="urn:microsoft.com/office/officeart/2005/8/layout/list1"/>
    <dgm:cxn modelId="{BD35E166-8F5C-44DB-BF03-899B0DB93504}" type="presOf" srcId="{BE9A1FD3-9DAF-47B1-964E-C24D0059CB73}" destId="{52F1C87B-4165-4AD3-B6CC-7F7322F45174}" srcOrd="0" destOrd="0" presId="urn:microsoft.com/office/officeart/2005/8/layout/list1"/>
    <dgm:cxn modelId="{ABEE701A-1C2F-40E1-9A1B-2321ED32DE86}" srcId="{BE9A1FD3-9DAF-47B1-964E-C24D0059CB73}" destId="{09567DFC-7CED-49FF-9A20-FCB8E0AE15D9}" srcOrd="1" destOrd="0" parTransId="{C9FAF327-CEFF-4820-93C0-EBB24204234B}" sibTransId="{99785BA6-C794-4DE4-A0AD-AA9C937E7A80}"/>
    <dgm:cxn modelId="{F750EADE-0E86-4A1B-B690-852EC721032F}" srcId="{0012B559-0706-4B39-BFD0-779F916CFCD8}" destId="{D3DF47CB-DAE2-4E61-B9DC-72037D78DA61}" srcOrd="1" destOrd="0" parTransId="{FB0D6608-6B01-4F03-9627-66B54CC25261}" sibTransId="{BCDB662F-E9DA-4F0B-84FA-FDF8C063DFB1}"/>
    <dgm:cxn modelId="{E279A059-9E19-4C45-9020-E6FABF1601D9}" type="presOf" srcId="{741F1B36-644B-47C9-B322-5BECA15F242D}" destId="{53170B70-9640-4536-AEB4-505EAF8C39AF}" srcOrd="0" destOrd="0" presId="urn:microsoft.com/office/officeart/2005/8/layout/list1"/>
    <dgm:cxn modelId="{643F3E70-D5CE-42B9-9E1F-1CE1649DFCA1}" type="presOf" srcId="{99C90CB8-A0BC-4E74-8CD5-FCBC40F9A345}" destId="{0AB121DA-EA9D-4E67-A0FD-31C59E0307D1}" srcOrd="0" destOrd="0" presId="urn:microsoft.com/office/officeart/2005/8/layout/list1"/>
    <dgm:cxn modelId="{54C32D31-021C-4384-AF58-1FAD1CB85581}" type="presParOf" srcId="{F60DEFA9-4105-4979-A587-C09D5E7BF809}" destId="{2BFB129E-A74A-49AE-A995-078CE8B1B16E}" srcOrd="0" destOrd="0" presId="urn:microsoft.com/office/officeart/2005/8/layout/list1"/>
    <dgm:cxn modelId="{041BB7EC-593E-4FBC-B9CE-E4DEB6287A0A}" type="presParOf" srcId="{2BFB129E-A74A-49AE-A995-078CE8B1B16E}" destId="{53170B70-9640-4536-AEB4-505EAF8C39AF}" srcOrd="0" destOrd="0" presId="urn:microsoft.com/office/officeart/2005/8/layout/list1"/>
    <dgm:cxn modelId="{4F42E9FF-E345-4E44-B083-C3D82594AD10}" type="presParOf" srcId="{2BFB129E-A74A-49AE-A995-078CE8B1B16E}" destId="{7081612A-C52E-45A4-986B-E5923C3068C5}" srcOrd="1" destOrd="0" presId="urn:microsoft.com/office/officeart/2005/8/layout/list1"/>
    <dgm:cxn modelId="{DFF45D6A-D0B4-4C9D-B857-C001EF235937}" type="presParOf" srcId="{F60DEFA9-4105-4979-A587-C09D5E7BF809}" destId="{4C97E7AA-CBE2-45AB-9FC2-A43CBC893022}" srcOrd="1" destOrd="0" presId="urn:microsoft.com/office/officeart/2005/8/layout/list1"/>
    <dgm:cxn modelId="{6CF896B8-AF8B-41BF-8B79-276A564023F2}" type="presParOf" srcId="{F60DEFA9-4105-4979-A587-C09D5E7BF809}" destId="{35C68429-0E73-42C2-9F9F-9A392754E822}" srcOrd="2" destOrd="0" presId="urn:microsoft.com/office/officeart/2005/8/layout/list1"/>
    <dgm:cxn modelId="{432FC70F-EEED-4576-A91C-279E5C9720FF}" type="presParOf" srcId="{F60DEFA9-4105-4979-A587-C09D5E7BF809}" destId="{5DA5D5BE-08EE-42C9-AEB3-D28A16667BF5}" srcOrd="3" destOrd="0" presId="urn:microsoft.com/office/officeart/2005/8/layout/list1"/>
    <dgm:cxn modelId="{8A37250F-C141-4BAA-BE2B-87312DA9E8F5}" type="presParOf" srcId="{F60DEFA9-4105-4979-A587-C09D5E7BF809}" destId="{3E33211E-B72B-49BD-A10E-0E95640CABF5}" srcOrd="4" destOrd="0" presId="urn:microsoft.com/office/officeart/2005/8/layout/list1"/>
    <dgm:cxn modelId="{34C864F4-E5F2-41DC-9125-C1CBA7319D9F}" type="presParOf" srcId="{3E33211E-B72B-49BD-A10E-0E95640CABF5}" destId="{CA217B14-39AB-4AAE-A0E8-423246A66E3A}" srcOrd="0" destOrd="0" presId="urn:microsoft.com/office/officeart/2005/8/layout/list1"/>
    <dgm:cxn modelId="{C13DE600-75E9-4793-B23D-36BA0E1A56E8}" type="presParOf" srcId="{3E33211E-B72B-49BD-A10E-0E95640CABF5}" destId="{DF116415-B937-4405-8810-A0D79975F4FF}" srcOrd="1" destOrd="0" presId="urn:microsoft.com/office/officeart/2005/8/layout/list1"/>
    <dgm:cxn modelId="{7D42E119-058F-4117-A102-9EFE320B4FF5}" type="presParOf" srcId="{F60DEFA9-4105-4979-A587-C09D5E7BF809}" destId="{8D2F9349-AECC-4480-A8D7-573FB83013E4}" srcOrd="5" destOrd="0" presId="urn:microsoft.com/office/officeart/2005/8/layout/list1"/>
    <dgm:cxn modelId="{AB55B47C-1FDD-4858-B663-F5BB8FB5B323}" type="presParOf" srcId="{F60DEFA9-4105-4979-A587-C09D5E7BF809}" destId="{917FCAEB-767E-4C59-93A8-F30D2EDBF01C}" srcOrd="6" destOrd="0" presId="urn:microsoft.com/office/officeart/2005/8/layout/list1"/>
    <dgm:cxn modelId="{D891EE49-6CE2-496E-A50D-F70772DA8EE1}" type="presParOf" srcId="{F60DEFA9-4105-4979-A587-C09D5E7BF809}" destId="{4442DBC8-DCE5-4AFE-8605-F7BCE49E3C2B}" srcOrd="7" destOrd="0" presId="urn:microsoft.com/office/officeart/2005/8/layout/list1"/>
    <dgm:cxn modelId="{7969CA33-88EB-47CF-8A05-0226E1B0949B}" type="presParOf" srcId="{F60DEFA9-4105-4979-A587-C09D5E7BF809}" destId="{D58F23FB-391A-48D1-B8CC-139158F91A1A}" srcOrd="8" destOrd="0" presId="urn:microsoft.com/office/officeart/2005/8/layout/list1"/>
    <dgm:cxn modelId="{D79680A4-446E-4333-B628-BF01699AA29D}" type="presParOf" srcId="{D58F23FB-391A-48D1-B8CC-139158F91A1A}" destId="{52F1C87B-4165-4AD3-B6CC-7F7322F45174}" srcOrd="0" destOrd="0" presId="urn:microsoft.com/office/officeart/2005/8/layout/list1"/>
    <dgm:cxn modelId="{818B517A-3E19-4CAE-93D5-7EE458E2AAA0}" type="presParOf" srcId="{D58F23FB-391A-48D1-B8CC-139158F91A1A}" destId="{CBF46105-27CA-46BA-9E04-CC6E92ECF4F8}" srcOrd="1" destOrd="0" presId="urn:microsoft.com/office/officeart/2005/8/layout/list1"/>
    <dgm:cxn modelId="{46A51166-254B-4CF9-87FB-0AD881B83A33}" type="presParOf" srcId="{F60DEFA9-4105-4979-A587-C09D5E7BF809}" destId="{1F3923C5-A29D-4FBC-B569-7A05F2FE3AA5}" srcOrd="9" destOrd="0" presId="urn:microsoft.com/office/officeart/2005/8/layout/list1"/>
    <dgm:cxn modelId="{81E5E63A-C0FF-4EC7-A343-2A66F2099EA2}" type="presParOf" srcId="{F60DEFA9-4105-4979-A587-C09D5E7BF809}" destId="{0AB121DA-EA9D-4E67-A0FD-31C59E0307D1}"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0012B559-0706-4B39-BFD0-779F916CFCD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741F1B36-644B-47C9-B322-5BECA15F242D}">
      <dgm:prSet/>
      <dgm:spPr/>
      <dgm:t>
        <a:bodyPr/>
        <a:lstStyle/>
        <a:p>
          <a:pPr rtl="0"/>
          <a:r>
            <a:rPr lang="en-US" dirty="0" smtClean="0"/>
            <a:t>Participants</a:t>
          </a:r>
          <a:endParaRPr lang="en-US" dirty="0"/>
        </a:p>
      </dgm:t>
    </dgm:pt>
    <dgm:pt modelId="{2F96C6B6-F834-4719-85AF-4E5C1C94F732}" type="parTrans" cxnId="{DAFE280D-6D12-4FE9-B173-D546EA11467A}">
      <dgm:prSet/>
      <dgm:spPr/>
      <dgm:t>
        <a:bodyPr/>
        <a:lstStyle/>
        <a:p>
          <a:endParaRPr lang="en-US"/>
        </a:p>
      </dgm:t>
    </dgm:pt>
    <dgm:pt modelId="{0673013B-E694-4DDD-B404-0AF9464EBC6E}" type="sibTrans" cxnId="{DAFE280D-6D12-4FE9-B173-D546EA11467A}">
      <dgm:prSet/>
      <dgm:spPr/>
      <dgm:t>
        <a:bodyPr/>
        <a:lstStyle/>
        <a:p>
          <a:endParaRPr lang="en-US"/>
        </a:p>
      </dgm:t>
    </dgm:pt>
    <dgm:pt modelId="{A2703F17-69F0-4E36-B58E-31583E64F0A6}">
      <dgm:prSet/>
      <dgm:spPr/>
      <dgm:t>
        <a:bodyPr/>
        <a:lstStyle/>
        <a:p>
          <a:pPr rtl="0"/>
          <a:r>
            <a:rPr lang="en-US" dirty="0" smtClean="0"/>
            <a:t>High levels of satisfaction</a:t>
          </a:r>
          <a:endParaRPr lang="en-US" dirty="0"/>
        </a:p>
      </dgm:t>
    </dgm:pt>
    <dgm:pt modelId="{A4141397-3D42-41EC-8068-AE606D9EC923}" type="parTrans" cxnId="{6AA48C7A-14E8-44E3-998B-82A4119B554A}">
      <dgm:prSet/>
      <dgm:spPr/>
      <dgm:t>
        <a:bodyPr/>
        <a:lstStyle/>
        <a:p>
          <a:endParaRPr lang="en-US"/>
        </a:p>
      </dgm:t>
    </dgm:pt>
    <dgm:pt modelId="{34A0D631-3205-4621-84A8-F91DED11769D}" type="sibTrans" cxnId="{6AA48C7A-14E8-44E3-998B-82A4119B554A}">
      <dgm:prSet/>
      <dgm:spPr/>
      <dgm:t>
        <a:bodyPr/>
        <a:lstStyle/>
        <a:p>
          <a:endParaRPr lang="en-US"/>
        </a:p>
      </dgm:t>
    </dgm:pt>
    <dgm:pt modelId="{443C3FB6-94D1-4123-9465-5880D72A8088}">
      <dgm:prSet/>
      <dgm:spPr/>
      <dgm:t>
        <a:bodyPr/>
        <a:lstStyle/>
        <a:p>
          <a:pPr rtl="0"/>
          <a:r>
            <a:rPr lang="en-US" dirty="0" smtClean="0"/>
            <a:t>Contractors</a:t>
          </a:r>
          <a:endParaRPr lang="en-US" dirty="0"/>
        </a:p>
      </dgm:t>
    </dgm:pt>
    <dgm:pt modelId="{4E50F4BC-4A13-4083-A5F8-5C9E94C7C833}" type="parTrans" cxnId="{0AF6B748-F51F-4C49-A408-CE6CBCED0057}">
      <dgm:prSet/>
      <dgm:spPr/>
      <dgm:t>
        <a:bodyPr/>
        <a:lstStyle/>
        <a:p>
          <a:endParaRPr lang="en-US"/>
        </a:p>
      </dgm:t>
    </dgm:pt>
    <dgm:pt modelId="{3ACF188C-3719-4C27-ABB8-0E3E6DC8C36E}" type="sibTrans" cxnId="{0AF6B748-F51F-4C49-A408-CE6CBCED0057}">
      <dgm:prSet/>
      <dgm:spPr/>
      <dgm:t>
        <a:bodyPr/>
        <a:lstStyle/>
        <a:p>
          <a:endParaRPr lang="en-US"/>
        </a:p>
      </dgm:t>
    </dgm:pt>
    <dgm:pt modelId="{20A3B2B7-0564-40A2-9DFF-0A5EDFE6B7A2}">
      <dgm:prSet/>
      <dgm:spPr/>
      <dgm:t>
        <a:bodyPr/>
        <a:lstStyle/>
        <a:p>
          <a:pPr rtl="0"/>
          <a:r>
            <a:rPr lang="en-US" dirty="0" smtClean="0"/>
            <a:t>High levels of satisfaction</a:t>
          </a:r>
          <a:endParaRPr lang="en-US" dirty="0"/>
        </a:p>
      </dgm:t>
    </dgm:pt>
    <dgm:pt modelId="{C1AC59E6-A49B-43D4-BE80-D939089B2629}" type="parTrans" cxnId="{090215EB-3E9B-424E-AAA1-CEC9D2812561}">
      <dgm:prSet/>
      <dgm:spPr/>
      <dgm:t>
        <a:bodyPr/>
        <a:lstStyle/>
        <a:p>
          <a:endParaRPr lang="en-US"/>
        </a:p>
      </dgm:t>
    </dgm:pt>
    <dgm:pt modelId="{DBCD2AF6-9506-448B-B820-AB3928F5D2C8}" type="sibTrans" cxnId="{090215EB-3E9B-424E-AAA1-CEC9D2812561}">
      <dgm:prSet/>
      <dgm:spPr/>
      <dgm:t>
        <a:bodyPr/>
        <a:lstStyle/>
        <a:p>
          <a:endParaRPr lang="en-US"/>
        </a:p>
      </dgm:t>
    </dgm:pt>
    <dgm:pt modelId="{4EA7738F-0552-4399-9622-6E88CF456295}">
      <dgm:prSet/>
      <dgm:spPr/>
      <dgm:t>
        <a:bodyPr/>
        <a:lstStyle/>
        <a:p>
          <a:pPr rtl="0"/>
          <a:r>
            <a:rPr lang="en-US" dirty="0" smtClean="0"/>
            <a:t>Recommend director contractor payment</a:t>
          </a:r>
          <a:endParaRPr lang="en-US" dirty="0"/>
        </a:p>
      </dgm:t>
    </dgm:pt>
    <dgm:pt modelId="{2A150B14-F699-44D9-A234-2164DB018733}" type="parTrans" cxnId="{8906147D-1DF4-446E-98FD-47F326248ADD}">
      <dgm:prSet/>
      <dgm:spPr/>
      <dgm:t>
        <a:bodyPr/>
        <a:lstStyle/>
        <a:p>
          <a:endParaRPr lang="en-US"/>
        </a:p>
      </dgm:t>
    </dgm:pt>
    <dgm:pt modelId="{1ED07061-7635-4895-881B-F6A297A0D0C1}" type="sibTrans" cxnId="{8906147D-1DF4-446E-98FD-47F326248ADD}">
      <dgm:prSet/>
      <dgm:spPr/>
      <dgm:t>
        <a:bodyPr/>
        <a:lstStyle/>
        <a:p>
          <a:endParaRPr lang="en-US"/>
        </a:p>
      </dgm:t>
    </dgm:pt>
    <dgm:pt modelId="{4E98181E-64BE-4ACD-8CBE-B0AF07AED04E}">
      <dgm:prSet/>
      <dgm:spPr/>
      <dgm:t>
        <a:bodyPr/>
        <a:lstStyle/>
        <a:p>
          <a:pPr rtl="0"/>
          <a:r>
            <a:rPr lang="en-US" dirty="0" smtClean="0"/>
            <a:t>Recommended increased marketing</a:t>
          </a:r>
          <a:endParaRPr lang="en-US" dirty="0"/>
        </a:p>
      </dgm:t>
    </dgm:pt>
    <dgm:pt modelId="{7A266045-4E93-46BA-9C97-8AC15534EFDE}" type="parTrans" cxnId="{A5A69197-32C2-4BFE-863D-BF857B90FAB1}">
      <dgm:prSet/>
      <dgm:spPr/>
      <dgm:t>
        <a:bodyPr/>
        <a:lstStyle/>
        <a:p>
          <a:endParaRPr lang="en-US"/>
        </a:p>
      </dgm:t>
    </dgm:pt>
    <dgm:pt modelId="{ED9A9057-672D-45C3-930E-56A552B148A2}" type="sibTrans" cxnId="{A5A69197-32C2-4BFE-863D-BF857B90FAB1}">
      <dgm:prSet/>
      <dgm:spPr/>
      <dgm:t>
        <a:bodyPr/>
        <a:lstStyle/>
        <a:p>
          <a:endParaRPr lang="en-US"/>
        </a:p>
      </dgm:t>
    </dgm:pt>
    <dgm:pt modelId="{A5F9A6EC-E29D-4357-8413-162C1C7A108C}" type="pres">
      <dgm:prSet presAssocID="{0012B559-0706-4B39-BFD0-779F916CFCD8}" presName="CompostProcess" presStyleCnt="0">
        <dgm:presLayoutVars>
          <dgm:dir/>
          <dgm:resizeHandles val="exact"/>
        </dgm:presLayoutVars>
      </dgm:prSet>
      <dgm:spPr/>
      <dgm:t>
        <a:bodyPr/>
        <a:lstStyle/>
        <a:p>
          <a:endParaRPr lang="en-US"/>
        </a:p>
      </dgm:t>
    </dgm:pt>
    <dgm:pt modelId="{7D8D139C-3FDD-4E4C-BD23-49D215CFE155}" type="pres">
      <dgm:prSet presAssocID="{0012B559-0706-4B39-BFD0-779F916CFCD8}" presName="arrow" presStyleLbl="bgShp" presStyleIdx="0" presStyleCnt="1"/>
      <dgm:spPr/>
    </dgm:pt>
    <dgm:pt modelId="{671AE245-F748-4075-AF6B-498F1FA8421B}" type="pres">
      <dgm:prSet presAssocID="{0012B559-0706-4B39-BFD0-779F916CFCD8}" presName="linearProcess" presStyleCnt="0"/>
      <dgm:spPr/>
    </dgm:pt>
    <dgm:pt modelId="{F6927B50-043C-4855-8F5E-F891E02B8AAB}" type="pres">
      <dgm:prSet presAssocID="{741F1B36-644B-47C9-B322-5BECA15F242D}" presName="textNode" presStyleLbl="node1" presStyleIdx="0" presStyleCnt="2">
        <dgm:presLayoutVars>
          <dgm:bulletEnabled val="1"/>
        </dgm:presLayoutVars>
      </dgm:prSet>
      <dgm:spPr/>
      <dgm:t>
        <a:bodyPr/>
        <a:lstStyle/>
        <a:p>
          <a:endParaRPr lang="en-US"/>
        </a:p>
      </dgm:t>
    </dgm:pt>
    <dgm:pt modelId="{820C5FDC-6042-4A3C-AD94-BBB94E1D6782}" type="pres">
      <dgm:prSet presAssocID="{0673013B-E694-4DDD-B404-0AF9464EBC6E}" presName="sibTrans" presStyleCnt="0"/>
      <dgm:spPr/>
    </dgm:pt>
    <dgm:pt modelId="{D05D1E45-51FB-4741-BC79-DEA4466E9E3E}" type="pres">
      <dgm:prSet presAssocID="{443C3FB6-94D1-4123-9465-5880D72A8088}" presName="textNode" presStyleLbl="node1" presStyleIdx="1" presStyleCnt="2">
        <dgm:presLayoutVars>
          <dgm:bulletEnabled val="1"/>
        </dgm:presLayoutVars>
      </dgm:prSet>
      <dgm:spPr/>
      <dgm:t>
        <a:bodyPr/>
        <a:lstStyle/>
        <a:p>
          <a:endParaRPr lang="en-US"/>
        </a:p>
      </dgm:t>
    </dgm:pt>
  </dgm:ptLst>
  <dgm:cxnLst>
    <dgm:cxn modelId="{A5A69197-32C2-4BFE-863D-BF857B90FAB1}" srcId="{741F1B36-644B-47C9-B322-5BECA15F242D}" destId="{4E98181E-64BE-4ACD-8CBE-B0AF07AED04E}" srcOrd="1" destOrd="0" parTransId="{7A266045-4E93-46BA-9C97-8AC15534EFDE}" sibTransId="{ED9A9057-672D-45C3-930E-56A552B148A2}"/>
    <dgm:cxn modelId="{EB40A921-7C32-45DE-8BA2-495D4601062B}" type="presOf" srcId="{443C3FB6-94D1-4123-9465-5880D72A8088}" destId="{D05D1E45-51FB-4741-BC79-DEA4466E9E3E}" srcOrd="0" destOrd="0" presId="urn:microsoft.com/office/officeart/2005/8/layout/hProcess9"/>
    <dgm:cxn modelId="{8537F496-0223-4006-960C-4DB534B6985A}" type="presOf" srcId="{4E98181E-64BE-4ACD-8CBE-B0AF07AED04E}" destId="{F6927B50-043C-4855-8F5E-F891E02B8AAB}" srcOrd="0" destOrd="2" presId="urn:microsoft.com/office/officeart/2005/8/layout/hProcess9"/>
    <dgm:cxn modelId="{EC5AF55C-BDE0-4FC6-B792-9A40F0468DD1}" type="presOf" srcId="{0012B559-0706-4B39-BFD0-779F916CFCD8}" destId="{A5F9A6EC-E29D-4357-8413-162C1C7A108C}" srcOrd="0" destOrd="0" presId="urn:microsoft.com/office/officeart/2005/8/layout/hProcess9"/>
    <dgm:cxn modelId="{FED3D8A0-D4AD-470C-BE25-90006118CB7D}" type="presOf" srcId="{A2703F17-69F0-4E36-B58E-31583E64F0A6}" destId="{F6927B50-043C-4855-8F5E-F891E02B8AAB}" srcOrd="0" destOrd="1" presId="urn:microsoft.com/office/officeart/2005/8/layout/hProcess9"/>
    <dgm:cxn modelId="{090215EB-3E9B-424E-AAA1-CEC9D2812561}" srcId="{443C3FB6-94D1-4123-9465-5880D72A8088}" destId="{20A3B2B7-0564-40A2-9DFF-0A5EDFE6B7A2}" srcOrd="0" destOrd="0" parTransId="{C1AC59E6-A49B-43D4-BE80-D939089B2629}" sibTransId="{DBCD2AF6-9506-448B-B820-AB3928F5D2C8}"/>
    <dgm:cxn modelId="{8906147D-1DF4-446E-98FD-47F326248ADD}" srcId="{443C3FB6-94D1-4123-9465-5880D72A8088}" destId="{4EA7738F-0552-4399-9622-6E88CF456295}" srcOrd="1" destOrd="0" parTransId="{2A150B14-F699-44D9-A234-2164DB018733}" sibTransId="{1ED07061-7635-4895-881B-F6A297A0D0C1}"/>
    <dgm:cxn modelId="{6AA48C7A-14E8-44E3-998B-82A4119B554A}" srcId="{741F1B36-644B-47C9-B322-5BECA15F242D}" destId="{A2703F17-69F0-4E36-B58E-31583E64F0A6}" srcOrd="0" destOrd="0" parTransId="{A4141397-3D42-41EC-8068-AE606D9EC923}" sibTransId="{34A0D631-3205-4621-84A8-F91DED11769D}"/>
    <dgm:cxn modelId="{CC048ECF-8593-41AC-87FC-BF46B27760EB}" type="presOf" srcId="{20A3B2B7-0564-40A2-9DFF-0A5EDFE6B7A2}" destId="{D05D1E45-51FB-4741-BC79-DEA4466E9E3E}" srcOrd="0" destOrd="1" presId="urn:microsoft.com/office/officeart/2005/8/layout/hProcess9"/>
    <dgm:cxn modelId="{DAFE280D-6D12-4FE9-B173-D546EA11467A}" srcId="{0012B559-0706-4B39-BFD0-779F916CFCD8}" destId="{741F1B36-644B-47C9-B322-5BECA15F242D}" srcOrd="0" destOrd="0" parTransId="{2F96C6B6-F834-4719-85AF-4E5C1C94F732}" sibTransId="{0673013B-E694-4DDD-B404-0AF9464EBC6E}"/>
    <dgm:cxn modelId="{0AF6B748-F51F-4C49-A408-CE6CBCED0057}" srcId="{0012B559-0706-4B39-BFD0-779F916CFCD8}" destId="{443C3FB6-94D1-4123-9465-5880D72A8088}" srcOrd="1" destOrd="0" parTransId="{4E50F4BC-4A13-4083-A5F8-5C9E94C7C833}" sibTransId="{3ACF188C-3719-4C27-ABB8-0E3E6DC8C36E}"/>
    <dgm:cxn modelId="{0C86D20A-0579-4ADC-8492-FB46284921C0}" type="presOf" srcId="{4EA7738F-0552-4399-9622-6E88CF456295}" destId="{D05D1E45-51FB-4741-BC79-DEA4466E9E3E}" srcOrd="0" destOrd="2" presId="urn:microsoft.com/office/officeart/2005/8/layout/hProcess9"/>
    <dgm:cxn modelId="{37B36439-0CB6-4B60-B276-4DCF8CEE8DD4}" type="presOf" srcId="{741F1B36-644B-47C9-B322-5BECA15F242D}" destId="{F6927B50-043C-4855-8F5E-F891E02B8AAB}" srcOrd="0" destOrd="0" presId="urn:microsoft.com/office/officeart/2005/8/layout/hProcess9"/>
    <dgm:cxn modelId="{C45E5A25-7903-42FD-8857-1A8D84F3F40B}" type="presParOf" srcId="{A5F9A6EC-E29D-4357-8413-162C1C7A108C}" destId="{7D8D139C-3FDD-4E4C-BD23-49D215CFE155}" srcOrd="0" destOrd="0" presId="urn:microsoft.com/office/officeart/2005/8/layout/hProcess9"/>
    <dgm:cxn modelId="{AA7A00D0-F300-45E7-B65B-ADB351A48E1C}" type="presParOf" srcId="{A5F9A6EC-E29D-4357-8413-162C1C7A108C}" destId="{671AE245-F748-4075-AF6B-498F1FA8421B}" srcOrd="1" destOrd="0" presId="urn:microsoft.com/office/officeart/2005/8/layout/hProcess9"/>
    <dgm:cxn modelId="{A043D034-7182-437D-BFF6-5BF2502E7740}" type="presParOf" srcId="{671AE245-F748-4075-AF6B-498F1FA8421B}" destId="{F6927B50-043C-4855-8F5E-F891E02B8AAB}" srcOrd="0" destOrd="0" presId="urn:microsoft.com/office/officeart/2005/8/layout/hProcess9"/>
    <dgm:cxn modelId="{0D5A8BAA-7A99-49BD-90C5-95744EC3F242}" type="presParOf" srcId="{671AE245-F748-4075-AF6B-498F1FA8421B}" destId="{820C5FDC-6042-4A3C-AD94-BBB94E1D6782}" srcOrd="1" destOrd="0" presId="urn:microsoft.com/office/officeart/2005/8/layout/hProcess9"/>
    <dgm:cxn modelId="{C241DC40-0945-40DC-BBAC-6A20980813B6}" type="presParOf" srcId="{671AE245-F748-4075-AF6B-498F1FA8421B}" destId="{D05D1E45-51FB-4741-BC79-DEA4466E9E3E}" srcOrd="2"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1A3814-D1BE-4490-893B-3B03D553789A}" type="doc">
      <dgm:prSet loTypeId="urn:microsoft.com/office/officeart/2005/8/layout/venn3" loCatId="relationship" qsTypeId="urn:microsoft.com/office/officeart/2005/8/quickstyle/simple1" qsCatId="simple" csTypeId="urn:microsoft.com/office/officeart/2005/8/colors/accent1_2" csCatId="accent1" phldr="1"/>
      <dgm:spPr/>
    </dgm:pt>
    <dgm:pt modelId="{5FE2DF71-0BAF-4B38-BE67-404C8A676C0E}">
      <dgm:prSet phldrT="[Text]"/>
      <dgm:spPr/>
      <dgm:t>
        <a:bodyPr/>
        <a:lstStyle/>
        <a:p>
          <a:r>
            <a:rPr lang="en-US" dirty="0" smtClean="0"/>
            <a:t>Background Research</a:t>
          </a:r>
          <a:endParaRPr lang="en-US" dirty="0"/>
        </a:p>
      </dgm:t>
    </dgm:pt>
    <dgm:pt modelId="{72CBC76D-6E7D-47C2-A75E-03B63FFA260B}" type="parTrans" cxnId="{F78F895F-79A8-42EC-B2C0-3C79757E1F08}">
      <dgm:prSet/>
      <dgm:spPr/>
      <dgm:t>
        <a:bodyPr/>
        <a:lstStyle/>
        <a:p>
          <a:endParaRPr lang="en-US"/>
        </a:p>
      </dgm:t>
    </dgm:pt>
    <dgm:pt modelId="{E5E7F6BA-CD43-44E7-82DE-54EFE53AF3ED}" type="sibTrans" cxnId="{F78F895F-79A8-42EC-B2C0-3C79757E1F08}">
      <dgm:prSet/>
      <dgm:spPr/>
      <dgm:t>
        <a:bodyPr/>
        <a:lstStyle/>
        <a:p>
          <a:endParaRPr lang="en-US"/>
        </a:p>
      </dgm:t>
    </dgm:pt>
    <dgm:pt modelId="{B38DFE10-5763-42F5-A467-D68C9C0FB1FC}">
      <dgm:prSet phldrT="[Text]"/>
      <dgm:spPr/>
      <dgm:t>
        <a:bodyPr/>
        <a:lstStyle/>
        <a:p>
          <a:r>
            <a:rPr lang="en-US" dirty="0" smtClean="0"/>
            <a:t>Program Data Analysis</a:t>
          </a:r>
          <a:endParaRPr lang="en-US" dirty="0"/>
        </a:p>
      </dgm:t>
    </dgm:pt>
    <dgm:pt modelId="{305DF97F-81AD-46BB-9C37-6FA93150700C}" type="parTrans" cxnId="{F97B5FD4-885C-4CF4-934A-6D58C4F2C89E}">
      <dgm:prSet/>
      <dgm:spPr/>
      <dgm:t>
        <a:bodyPr/>
        <a:lstStyle/>
        <a:p>
          <a:endParaRPr lang="en-US"/>
        </a:p>
      </dgm:t>
    </dgm:pt>
    <dgm:pt modelId="{8818718D-5BE8-4824-A986-860981C0AC15}" type="sibTrans" cxnId="{F97B5FD4-885C-4CF4-934A-6D58C4F2C89E}">
      <dgm:prSet/>
      <dgm:spPr/>
      <dgm:t>
        <a:bodyPr/>
        <a:lstStyle/>
        <a:p>
          <a:endParaRPr lang="en-US"/>
        </a:p>
      </dgm:t>
    </dgm:pt>
    <dgm:pt modelId="{86563CBB-7A62-4391-8D92-493D9FC92C36}">
      <dgm:prSet phldrT="[Text]"/>
      <dgm:spPr/>
      <dgm:t>
        <a:bodyPr/>
        <a:lstStyle/>
        <a:p>
          <a:r>
            <a:rPr lang="en-US" dirty="0" smtClean="0"/>
            <a:t>Participant Interviews</a:t>
          </a:r>
          <a:endParaRPr lang="en-US" dirty="0"/>
        </a:p>
      </dgm:t>
    </dgm:pt>
    <dgm:pt modelId="{A78225C1-9263-427A-858E-5E1635FC46A0}" type="parTrans" cxnId="{27141D7E-89B9-478F-BABD-C9B75C759E2D}">
      <dgm:prSet/>
      <dgm:spPr/>
      <dgm:t>
        <a:bodyPr/>
        <a:lstStyle/>
        <a:p>
          <a:endParaRPr lang="en-US"/>
        </a:p>
      </dgm:t>
    </dgm:pt>
    <dgm:pt modelId="{45C8B1A1-B790-4738-BCC7-169DAA45C823}" type="sibTrans" cxnId="{27141D7E-89B9-478F-BABD-C9B75C759E2D}">
      <dgm:prSet/>
      <dgm:spPr/>
      <dgm:t>
        <a:bodyPr/>
        <a:lstStyle/>
        <a:p>
          <a:endParaRPr lang="en-US"/>
        </a:p>
      </dgm:t>
    </dgm:pt>
    <dgm:pt modelId="{3287B836-050B-47CF-9B5D-AE460B51BC8D}">
      <dgm:prSet phldrT="[Text]"/>
      <dgm:spPr/>
      <dgm:t>
        <a:bodyPr/>
        <a:lstStyle/>
        <a:p>
          <a:r>
            <a:rPr lang="en-US" dirty="0" smtClean="0"/>
            <a:t>Contractor Interviews</a:t>
          </a:r>
          <a:endParaRPr lang="en-US" dirty="0"/>
        </a:p>
      </dgm:t>
    </dgm:pt>
    <dgm:pt modelId="{4431B7B0-86DA-4F11-A24F-7D1FFC128E59}" type="parTrans" cxnId="{CD23317A-6266-4A1B-ADB1-A882325907B0}">
      <dgm:prSet/>
      <dgm:spPr/>
      <dgm:t>
        <a:bodyPr/>
        <a:lstStyle/>
        <a:p>
          <a:endParaRPr lang="en-US"/>
        </a:p>
      </dgm:t>
    </dgm:pt>
    <dgm:pt modelId="{C701952D-21A2-470B-9082-384D357CA349}" type="sibTrans" cxnId="{CD23317A-6266-4A1B-ADB1-A882325907B0}">
      <dgm:prSet/>
      <dgm:spPr/>
      <dgm:t>
        <a:bodyPr/>
        <a:lstStyle/>
        <a:p>
          <a:endParaRPr lang="en-US"/>
        </a:p>
      </dgm:t>
    </dgm:pt>
    <dgm:pt modelId="{2D72DD97-5EFF-44F4-A640-F19F68C26277}">
      <dgm:prSet phldrT="[Text]"/>
      <dgm:spPr/>
      <dgm:t>
        <a:bodyPr/>
        <a:lstStyle/>
        <a:p>
          <a:r>
            <a:rPr lang="en-US" dirty="0" smtClean="0"/>
            <a:t>Billing Data Analysis</a:t>
          </a:r>
          <a:endParaRPr lang="en-US" dirty="0"/>
        </a:p>
      </dgm:t>
    </dgm:pt>
    <dgm:pt modelId="{96C50C9D-87FF-4352-986F-DED9FFC8F818}" type="parTrans" cxnId="{2E5923CA-1AB3-482A-A3C2-62EAB271E88A}">
      <dgm:prSet/>
      <dgm:spPr/>
      <dgm:t>
        <a:bodyPr/>
        <a:lstStyle/>
        <a:p>
          <a:endParaRPr lang="en-US"/>
        </a:p>
      </dgm:t>
    </dgm:pt>
    <dgm:pt modelId="{41754F11-59C6-4FB5-844E-B3A45499074D}" type="sibTrans" cxnId="{2E5923CA-1AB3-482A-A3C2-62EAB271E88A}">
      <dgm:prSet/>
      <dgm:spPr/>
      <dgm:t>
        <a:bodyPr/>
        <a:lstStyle/>
        <a:p>
          <a:endParaRPr lang="en-US"/>
        </a:p>
      </dgm:t>
    </dgm:pt>
    <dgm:pt modelId="{C17E76A3-2238-4DF8-9237-F24E882A8677}">
      <dgm:prSet phldrT="[Text]"/>
      <dgm:spPr/>
      <dgm:t>
        <a:bodyPr/>
        <a:lstStyle/>
        <a:p>
          <a:r>
            <a:rPr lang="en-US" dirty="0" smtClean="0"/>
            <a:t>Non-Energy Benefits</a:t>
          </a:r>
          <a:endParaRPr lang="en-US" dirty="0"/>
        </a:p>
      </dgm:t>
    </dgm:pt>
    <dgm:pt modelId="{8B790903-5982-47DE-91AF-7748FFD33ABF}" type="parTrans" cxnId="{4D44E9A1-F509-448B-A661-171743BB8565}">
      <dgm:prSet/>
      <dgm:spPr/>
      <dgm:t>
        <a:bodyPr/>
        <a:lstStyle/>
        <a:p>
          <a:endParaRPr lang="en-US"/>
        </a:p>
      </dgm:t>
    </dgm:pt>
    <dgm:pt modelId="{7403B206-A97C-41AB-9F06-A743B4595D5B}" type="sibTrans" cxnId="{4D44E9A1-F509-448B-A661-171743BB8565}">
      <dgm:prSet/>
      <dgm:spPr/>
      <dgm:t>
        <a:bodyPr/>
        <a:lstStyle/>
        <a:p>
          <a:endParaRPr lang="en-US"/>
        </a:p>
      </dgm:t>
    </dgm:pt>
    <dgm:pt modelId="{158340B6-D593-4B44-B266-396483FE32DD}">
      <dgm:prSet phldrT="[Text]"/>
      <dgm:spPr/>
      <dgm:t>
        <a:bodyPr/>
        <a:lstStyle/>
        <a:p>
          <a:r>
            <a:rPr lang="en-US" dirty="0" smtClean="0"/>
            <a:t>Electric Data Collection</a:t>
          </a:r>
          <a:endParaRPr lang="en-US" dirty="0"/>
        </a:p>
      </dgm:t>
    </dgm:pt>
    <dgm:pt modelId="{A87AF59D-49E6-4097-987E-0F6D2B4555B0}" type="parTrans" cxnId="{A29C5DF4-3D35-4239-8DE3-083BFA7A6494}">
      <dgm:prSet/>
      <dgm:spPr/>
      <dgm:t>
        <a:bodyPr/>
        <a:lstStyle/>
        <a:p>
          <a:endParaRPr lang="en-US"/>
        </a:p>
      </dgm:t>
    </dgm:pt>
    <dgm:pt modelId="{A48E3AA3-A590-43F8-BDE5-D9D8DCAAC1DF}" type="sibTrans" cxnId="{A29C5DF4-3D35-4239-8DE3-083BFA7A6494}">
      <dgm:prSet/>
      <dgm:spPr/>
      <dgm:t>
        <a:bodyPr/>
        <a:lstStyle/>
        <a:p>
          <a:endParaRPr lang="en-US"/>
        </a:p>
      </dgm:t>
    </dgm:pt>
    <dgm:pt modelId="{369BFB03-1368-42B8-960C-00C64F2079E2}" type="pres">
      <dgm:prSet presAssocID="{661A3814-D1BE-4490-893B-3B03D553789A}" presName="Name0" presStyleCnt="0">
        <dgm:presLayoutVars>
          <dgm:dir/>
          <dgm:resizeHandles val="exact"/>
        </dgm:presLayoutVars>
      </dgm:prSet>
      <dgm:spPr/>
    </dgm:pt>
    <dgm:pt modelId="{43981204-36BD-4C6E-83D3-33AE33DD961C}" type="pres">
      <dgm:prSet presAssocID="{5FE2DF71-0BAF-4B38-BE67-404C8A676C0E}" presName="Name5" presStyleLbl="vennNode1" presStyleIdx="0" presStyleCnt="7">
        <dgm:presLayoutVars>
          <dgm:bulletEnabled val="1"/>
        </dgm:presLayoutVars>
      </dgm:prSet>
      <dgm:spPr/>
      <dgm:t>
        <a:bodyPr/>
        <a:lstStyle/>
        <a:p>
          <a:endParaRPr lang="en-US"/>
        </a:p>
      </dgm:t>
    </dgm:pt>
    <dgm:pt modelId="{BAC579C9-6583-4F02-9584-409DE4217066}" type="pres">
      <dgm:prSet presAssocID="{E5E7F6BA-CD43-44E7-82DE-54EFE53AF3ED}" presName="space" presStyleCnt="0"/>
      <dgm:spPr/>
    </dgm:pt>
    <dgm:pt modelId="{E81042BF-3ED4-4417-AD40-ED660ADBE3B1}" type="pres">
      <dgm:prSet presAssocID="{B38DFE10-5763-42F5-A467-D68C9C0FB1FC}" presName="Name5" presStyleLbl="vennNode1" presStyleIdx="1" presStyleCnt="7">
        <dgm:presLayoutVars>
          <dgm:bulletEnabled val="1"/>
        </dgm:presLayoutVars>
      </dgm:prSet>
      <dgm:spPr/>
      <dgm:t>
        <a:bodyPr/>
        <a:lstStyle/>
        <a:p>
          <a:endParaRPr lang="en-US"/>
        </a:p>
      </dgm:t>
    </dgm:pt>
    <dgm:pt modelId="{AA876BBF-B8C9-4F65-909A-DF310A268CAF}" type="pres">
      <dgm:prSet presAssocID="{8818718D-5BE8-4824-A986-860981C0AC15}" presName="space" presStyleCnt="0"/>
      <dgm:spPr/>
    </dgm:pt>
    <dgm:pt modelId="{FE30EA08-55AA-45B8-92F3-38AA53FDA2D6}" type="pres">
      <dgm:prSet presAssocID="{86563CBB-7A62-4391-8D92-493D9FC92C36}" presName="Name5" presStyleLbl="vennNode1" presStyleIdx="2" presStyleCnt="7">
        <dgm:presLayoutVars>
          <dgm:bulletEnabled val="1"/>
        </dgm:presLayoutVars>
      </dgm:prSet>
      <dgm:spPr/>
      <dgm:t>
        <a:bodyPr/>
        <a:lstStyle/>
        <a:p>
          <a:endParaRPr lang="en-US"/>
        </a:p>
      </dgm:t>
    </dgm:pt>
    <dgm:pt modelId="{81889AC5-5C30-4A24-99EA-2D6F107A6E4D}" type="pres">
      <dgm:prSet presAssocID="{45C8B1A1-B790-4738-BCC7-169DAA45C823}" presName="space" presStyleCnt="0"/>
      <dgm:spPr/>
    </dgm:pt>
    <dgm:pt modelId="{1353D571-8219-41CA-AD02-19AAE1B05D4A}" type="pres">
      <dgm:prSet presAssocID="{3287B836-050B-47CF-9B5D-AE460B51BC8D}" presName="Name5" presStyleLbl="vennNode1" presStyleIdx="3" presStyleCnt="7">
        <dgm:presLayoutVars>
          <dgm:bulletEnabled val="1"/>
        </dgm:presLayoutVars>
      </dgm:prSet>
      <dgm:spPr/>
      <dgm:t>
        <a:bodyPr/>
        <a:lstStyle/>
        <a:p>
          <a:endParaRPr lang="en-US"/>
        </a:p>
      </dgm:t>
    </dgm:pt>
    <dgm:pt modelId="{38EA6D18-1936-4F98-9393-24FB70AF4E58}" type="pres">
      <dgm:prSet presAssocID="{C701952D-21A2-470B-9082-384D357CA349}" presName="space" presStyleCnt="0"/>
      <dgm:spPr/>
    </dgm:pt>
    <dgm:pt modelId="{82E8E787-3870-427E-99C6-143353AB49D7}" type="pres">
      <dgm:prSet presAssocID="{158340B6-D593-4B44-B266-396483FE32DD}" presName="Name5" presStyleLbl="vennNode1" presStyleIdx="4" presStyleCnt="7">
        <dgm:presLayoutVars>
          <dgm:bulletEnabled val="1"/>
        </dgm:presLayoutVars>
      </dgm:prSet>
      <dgm:spPr/>
      <dgm:t>
        <a:bodyPr/>
        <a:lstStyle/>
        <a:p>
          <a:endParaRPr lang="en-US"/>
        </a:p>
      </dgm:t>
    </dgm:pt>
    <dgm:pt modelId="{666C02D2-C80B-40B7-9AE3-ECFE698F413B}" type="pres">
      <dgm:prSet presAssocID="{A48E3AA3-A590-43F8-BDE5-D9D8DCAAC1DF}" presName="space" presStyleCnt="0"/>
      <dgm:spPr/>
    </dgm:pt>
    <dgm:pt modelId="{4B120678-C17A-46EE-99EF-F8BACA17FF53}" type="pres">
      <dgm:prSet presAssocID="{2D72DD97-5EFF-44F4-A640-F19F68C26277}" presName="Name5" presStyleLbl="vennNode1" presStyleIdx="5" presStyleCnt="7">
        <dgm:presLayoutVars>
          <dgm:bulletEnabled val="1"/>
        </dgm:presLayoutVars>
      </dgm:prSet>
      <dgm:spPr/>
      <dgm:t>
        <a:bodyPr/>
        <a:lstStyle/>
        <a:p>
          <a:endParaRPr lang="en-US"/>
        </a:p>
      </dgm:t>
    </dgm:pt>
    <dgm:pt modelId="{07E72439-FC5E-482F-8E01-3B51140E911F}" type="pres">
      <dgm:prSet presAssocID="{41754F11-59C6-4FB5-844E-B3A45499074D}" presName="space" presStyleCnt="0"/>
      <dgm:spPr/>
    </dgm:pt>
    <dgm:pt modelId="{0851DF55-AE4F-4757-A467-44BF9B8149A9}" type="pres">
      <dgm:prSet presAssocID="{C17E76A3-2238-4DF8-9237-F24E882A8677}" presName="Name5" presStyleLbl="vennNode1" presStyleIdx="6" presStyleCnt="7">
        <dgm:presLayoutVars>
          <dgm:bulletEnabled val="1"/>
        </dgm:presLayoutVars>
      </dgm:prSet>
      <dgm:spPr/>
      <dgm:t>
        <a:bodyPr/>
        <a:lstStyle/>
        <a:p>
          <a:endParaRPr lang="en-US"/>
        </a:p>
      </dgm:t>
    </dgm:pt>
  </dgm:ptLst>
  <dgm:cxnLst>
    <dgm:cxn modelId="{AA35E7BB-EA9F-4949-B001-08A37D0D6C72}" type="presOf" srcId="{661A3814-D1BE-4490-893B-3B03D553789A}" destId="{369BFB03-1368-42B8-960C-00C64F2079E2}" srcOrd="0" destOrd="0" presId="urn:microsoft.com/office/officeart/2005/8/layout/venn3"/>
    <dgm:cxn modelId="{2E5923CA-1AB3-482A-A3C2-62EAB271E88A}" srcId="{661A3814-D1BE-4490-893B-3B03D553789A}" destId="{2D72DD97-5EFF-44F4-A640-F19F68C26277}" srcOrd="5" destOrd="0" parTransId="{96C50C9D-87FF-4352-986F-DED9FFC8F818}" sibTransId="{41754F11-59C6-4FB5-844E-B3A45499074D}"/>
    <dgm:cxn modelId="{07F6701C-8847-4339-9779-A06854D83D7E}" type="presOf" srcId="{5FE2DF71-0BAF-4B38-BE67-404C8A676C0E}" destId="{43981204-36BD-4C6E-83D3-33AE33DD961C}" srcOrd="0" destOrd="0" presId="urn:microsoft.com/office/officeart/2005/8/layout/venn3"/>
    <dgm:cxn modelId="{F1D38B43-73B3-4148-BB55-077AA06341F1}" type="presOf" srcId="{C17E76A3-2238-4DF8-9237-F24E882A8677}" destId="{0851DF55-AE4F-4757-A467-44BF9B8149A9}" srcOrd="0" destOrd="0" presId="urn:microsoft.com/office/officeart/2005/8/layout/venn3"/>
    <dgm:cxn modelId="{4D44E9A1-F509-448B-A661-171743BB8565}" srcId="{661A3814-D1BE-4490-893B-3B03D553789A}" destId="{C17E76A3-2238-4DF8-9237-F24E882A8677}" srcOrd="6" destOrd="0" parTransId="{8B790903-5982-47DE-91AF-7748FFD33ABF}" sibTransId="{7403B206-A97C-41AB-9F06-A743B4595D5B}"/>
    <dgm:cxn modelId="{7839ABCC-22F8-4C05-899C-F0682F99DB1D}" type="presOf" srcId="{3287B836-050B-47CF-9B5D-AE460B51BC8D}" destId="{1353D571-8219-41CA-AD02-19AAE1B05D4A}" srcOrd="0" destOrd="0" presId="urn:microsoft.com/office/officeart/2005/8/layout/venn3"/>
    <dgm:cxn modelId="{826B9F3C-1EAC-4DDB-BFFB-B078F9C8FBD8}" type="presOf" srcId="{86563CBB-7A62-4391-8D92-493D9FC92C36}" destId="{FE30EA08-55AA-45B8-92F3-38AA53FDA2D6}" srcOrd="0" destOrd="0" presId="urn:microsoft.com/office/officeart/2005/8/layout/venn3"/>
    <dgm:cxn modelId="{27141D7E-89B9-478F-BABD-C9B75C759E2D}" srcId="{661A3814-D1BE-4490-893B-3B03D553789A}" destId="{86563CBB-7A62-4391-8D92-493D9FC92C36}" srcOrd="2" destOrd="0" parTransId="{A78225C1-9263-427A-858E-5E1635FC46A0}" sibTransId="{45C8B1A1-B790-4738-BCC7-169DAA45C823}"/>
    <dgm:cxn modelId="{F78F895F-79A8-42EC-B2C0-3C79757E1F08}" srcId="{661A3814-D1BE-4490-893B-3B03D553789A}" destId="{5FE2DF71-0BAF-4B38-BE67-404C8A676C0E}" srcOrd="0" destOrd="0" parTransId="{72CBC76D-6E7D-47C2-A75E-03B63FFA260B}" sibTransId="{E5E7F6BA-CD43-44E7-82DE-54EFE53AF3ED}"/>
    <dgm:cxn modelId="{C73A986D-12BB-494B-BAD8-380D23EEB6A8}" type="presOf" srcId="{B38DFE10-5763-42F5-A467-D68C9C0FB1FC}" destId="{E81042BF-3ED4-4417-AD40-ED660ADBE3B1}" srcOrd="0" destOrd="0" presId="urn:microsoft.com/office/officeart/2005/8/layout/venn3"/>
    <dgm:cxn modelId="{E33ECD6F-84B3-43CE-8521-A4F79A86A2B8}" type="presOf" srcId="{158340B6-D593-4B44-B266-396483FE32DD}" destId="{82E8E787-3870-427E-99C6-143353AB49D7}" srcOrd="0" destOrd="0" presId="urn:microsoft.com/office/officeart/2005/8/layout/venn3"/>
    <dgm:cxn modelId="{CD23317A-6266-4A1B-ADB1-A882325907B0}" srcId="{661A3814-D1BE-4490-893B-3B03D553789A}" destId="{3287B836-050B-47CF-9B5D-AE460B51BC8D}" srcOrd="3" destOrd="0" parTransId="{4431B7B0-86DA-4F11-A24F-7D1FFC128E59}" sibTransId="{C701952D-21A2-470B-9082-384D357CA349}"/>
    <dgm:cxn modelId="{F97B5FD4-885C-4CF4-934A-6D58C4F2C89E}" srcId="{661A3814-D1BE-4490-893B-3B03D553789A}" destId="{B38DFE10-5763-42F5-A467-D68C9C0FB1FC}" srcOrd="1" destOrd="0" parTransId="{305DF97F-81AD-46BB-9C37-6FA93150700C}" sibTransId="{8818718D-5BE8-4824-A986-860981C0AC15}"/>
    <dgm:cxn modelId="{F61AA351-CA35-4A76-B6A7-E8E72BBE1706}" type="presOf" srcId="{2D72DD97-5EFF-44F4-A640-F19F68C26277}" destId="{4B120678-C17A-46EE-99EF-F8BACA17FF53}" srcOrd="0" destOrd="0" presId="urn:microsoft.com/office/officeart/2005/8/layout/venn3"/>
    <dgm:cxn modelId="{A29C5DF4-3D35-4239-8DE3-083BFA7A6494}" srcId="{661A3814-D1BE-4490-893B-3B03D553789A}" destId="{158340B6-D593-4B44-B266-396483FE32DD}" srcOrd="4" destOrd="0" parTransId="{A87AF59D-49E6-4097-987E-0F6D2B4555B0}" sibTransId="{A48E3AA3-A590-43F8-BDE5-D9D8DCAAC1DF}"/>
    <dgm:cxn modelId="{97B89AB2-BD1C-4DC3-A4FF-70733685A2DD}" type="presParOf" srcId="{369BFB03-1368-42B8-960C-00C64F2079E2}" destId="{43981204-36BD-4C6E-83D3-33AE33DD961C}" srcOrd="0" destOrd="0" presId="urn:microsoft.com/office/officeart/2005/8/layout/venn3"/>
    <dgm:cxn modelId="{C7F4F04B-3317-4F88-9915-9963027CD2C0}" type="presParOf" srcId="{369BFB03-1368-42B8-960C-00C64F2079E2}" destId="{BAC579C9-6583-4F02-9584-409DE4217066}" srcOrd="1" destOrd="0" presId="urn:microsoft.com/office/officeart/2005/8/layout/venn3"/>
    <dgm:cxn modelId="{6A8BFEF7-650C-4A10-935B-8A83EE64D05F}" type="presParOf" srcId="{369BFB03-1368-42B8-960C-00C64F2079E2}" destId="{E81042BF-3ED4-4417-AD40-ED660ADBE3B1}" srcOrd="2" destOrd="0" presId="urn:microsoft.com/office/officeart/2005/8/layout/venn3"/>
    <dgm:cxn modelId="{F797AC82-DDB3-47C4-B79F-AB54D98C3254}" type="presParOf" srcId="{369BFB03-1368-42B8-960C-00C64F2079E2}" destId="{AA876BBF-B8C9-4F65-909A-DF310A268CAF}" srcOrd="3" destOrd="0" presId="urn:microsoft.com/office/officeart/2005/8/layout/venn3"/>
    <dgm:cxn modelId="{492F21FE-807E-4C4F-B276-DA0EAC964926}" type="presParOf" srcId="{369BFB03-1368-42B8-960C-00C64F2079E2}" destId="{FE30EA08-55AA-45B8-92F3-38AA53FDA2D6}" srcOrd="4" destOrd="0" presId="urn:microsoft.com/office/officeart/2005/8/layout/venn3"/>
    <dgm:cxn modelId="{CEEC7BEA-C203-4E96-B660-CEC58D06151A}" type="presParOf" srcId="{369BFB03-1368-42B8-960C-00C64F2079E2}" destId="{81889AC5-5C30-4A24-99EA-2D6F107A6E4D}" srcOrd="5" destOrd="0" presId="urn:microsoft.com/office/officeart/2005/8/layout/venn3"/>
    <dgm:cxn modelId="{ECB05703-1A4E-4885-939D-B997A6B9FFAB}" type="presParOf" srcId="{369BFB03-1368-42B8-960C-00C64F2079E2}" destId="{1353D571-8219-41CA-AD02-19AAE1B05D4A}" srcOrd="6" destOrd="0" presId="urn:microsoft.com/office/officeart/2005/8/layout/venn3"/>
    <dgm:cxn modelId="{6E157F41-5481-48C8-83FC-075073195582}" type="presParOf" srcId="{369BFB03-1368-42B8-960C-00C64F2079E2}" destId="{38EA6D18-1936-4F98-9393-24FB70AF4E58}" srcOrd="7" destOrd="0" presId="urn:microsoft.com/office/officeart/2005/8/layout/venn3"/>
    <dgm:cxn modelId="{5E7A14C6-B8D3-40EA-BBF4-CF11EB967F1E}" type="presParOf" srcId="{369BFB03-1368-42B8-960C-00C64F2079E2}" destId="{82E8E787-3870-427E-99C6-143353AB49D7}" srcOrd="8" destOrd="0" presId="urn:microsoft.com/office/officeart/2005/8/layout/venn3"/>
    <dgm:cxn modelId="{C3B31B21-CA31-4069-92CE-89B4CCC382CD}" type="presParOf" srcId="{369BFB03-1368-42B8-960C-00C64F2079E2}" destId="{666C02D2-C80B-40B7-9AE3-ECFE698F413B}" srcOrd="9" destOrd="0" presId="urn:microsoft.com/office/officeart/2005/8/layout/venn3"/>
    <dgm:cxn modelId="{14BCA258-0046-4B13-91EB-6BCB8DB17A51}" type="presParOf" srcId="{369BFB03-1368-42B8-960C-00C64F2079E2}" destId="{4B120678-C17A-46EE-99EF-F8BACA17FF53}" srcOrd="10" destOrd="0" presId="urn:microsoft.com/office/officeart/2005/8/layout/venn3"/>
    <dgm:cxn modelId="{8D437B8B-D10D-42FB-8400-A90F79995B88}" type="presParOf" srcId="{369BFB03-1368-42B8-960C-00C64F2079E2}" destId="{07E72439-FC5E-482F-8E01-3B51140E911F}" srcOrd="11" destOrd="0" presId="urn:microsoft.com/office/officeart/2005/8/layout/venn3"/>
    <dgm:cxn modelId="{D4720A8A-1DD7-49EA-AA16-8BFF12E5CD4A}" type="presParOf" srcId="{369BFB03-1368-42B8-960C-00C64F2079E2}" destId="{0851DF55-AE4F-4757-A467-44BF9B8149A9}" srcOrd="12"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A29AE3-2279-40A6-9CD5-431E1B931F85}"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8167EF5A-9DD8-4CDD-90F5-33A49EA52AE3}">
      <dgm:prSet/>
      <dgm:spPr/>
      <dgm:t>
        <a:bodyPr/>
        <a:lstStyle/>
        <a:p>
          <a:pPr rtl="0"/>
          <a:r>
            <a:rPr lang="en-US" smtClean="0"/>
            <a:t>Staff Management</a:t>
          </a:r>
          <a:endParaRPr lang="en-US"/>
        </a:p>
      </dgm:t>
    </dgm:pt>
    <dgm:pt modelId="{E37580B8-D5EC-4CB7-943B-DC7F988D6CD1}" type="parTrans" cxnId="{2ABEFD48-0C96-4BC6-950A-753BAE1201CA}">
      <dgm:prSet/>
      <dgm:spPr/>
      <dgm:t>
        <a:bodyPr/>
        <a:lstStyle/>
        <a:p>
          <a:endParaRPr lang="en-US"/>
        </a:p>
      </dgm:t>
    </dgm:pt>
    <dgm:pt modelId="{D13D6E6E-2861-43B6-AF57-D2B743ED1D1A}" type="sibTrans" cxnId="{2ABEFD48-0C96-4BC6-950A-753BAE1201CA}">
      <dgm:prSet/>
      <dgm:spPr/>
      <dgm:t>
        <a:bodyPr/>
        <a:lstStyle/>
        <a:p>
          <a:endParaRPr lang="en-US"/>
        </a:p>
      </dgm:t>
    </dgm:pt>
    <dgm:pt modelId="{6FB08FA8-12B0-40E3-B365-9B7D8345766A}">
      <dgm:prSet/>
      <dgm:spPr/>
      <dgm:t>
        <a:bodyPr/>
        <a:lstStyle/>
        <a:p>
          <a:pPr rtl="0"/>
          <a:r>
            <a:rPr lang="en-US" smtClean="0"/>
            <a:t>Files in progress</a:t>
          </a:r>
          <a:endParaRPr lang="en-US"/>
        </a:p>
      </dgm:t>
    </dgm:pt>
    <dgm:pt modelId="{B48BA8EF-1031-44D7-8582-8D560D2B8BF9}" type="parTrans" cxnId="{9469108B-A882-498A-8EEA-4A6C9A456BE8}">
      <dgm:prSet/>
      <dgm:spPr/>
      <dgm:t>
        <a:bodyPr/>
        <a:lstStyle/>
        <a:p>
          <a:endParaRPr lang="en-US"/>
        </a:p>
      </dgm:t>
    </dgm:pt>
    <dgm:pt modelId="{BE3C654E-B1F4-4782-AB6E-810DB5BD0546}" type="sibTrans" cxnId="{9469108B-A882-498A-8EEA-4A6C9A456BE8}">
      <dgm:prSet/>
      <dgm:spPr/>
      <dgm:t>
        <a:bodyPr/>
        <a:lstStyle/>
        <a:p>
          <a:endParaRPr lang="en-US"/>
        </a:p>
      </dgm:t>
    </dgm:pt>
    <dgm:pt modelId="{241418D3-C54B-45A1-A5C6-AC1F55BA7C49}">
      <dgm:prSet/>
      <dgm:spPr/>
      <dgm:t>
        <a:bodyPr/>
        <a:lstStyle/>
        <a:p>
          <a:pPr rtl="0"/>
          <a:r>
            <a:rPr lang="en-US" smtClean="0"/>
            <a:t>Staff work load </a:t>
          </a:r>
          <a:endParaRPr lang="en-US"/>
        </a:p>
      </dgm:t>
    </dgm:pt>
    <dgm:pt modelId="{F8E1B8F1-52FB-42DD-B70E-02D35BAFC08A}" type="parTrans" cxnId="{3B95D73C-1FFB-4AD1-85FA-9469F9CDA41B}">
      <dgm:prSet/>
      <dgm:spPr/>
      <dgm:t>
        <a:bodyPr/>
        <a:lstStyle/>
        <a:p>
          <a:endParaRPr lang="en-US"/>
        </a:p>
      </dgm:t>
    </dgm:pt>
    <dgm:pt modelId="{C8A231CC-46D7-47A0-BBC1-32D5956EFEF0}" type="sibTrans" cxnId="{3B95D73C-1FFB-4AD1-85FA-9469F9CDA41B}">
      <dgm:prSet/>
      <dgm:spPr/>
      <dgm:t>
        <a:bodyPr/>
        <a:lstStyle/>
        <a:p>
          <a:endParaRPr lang="en-US"/>
        </a:p>
      </dgm:t>
    </dgm:pt>
    <dgm:pt modelId="{695747E7-6866-448C-91A4-76BD2E388D48}">
      <dgm:prSet/>
      <dgm:spPr/>
      <dgm:t>
        <a:bodyPr/>
        <a:lstStyle/>
        <a:p>
          <a:pPr rtl="0"/>
          <a:r>
            <a:rPr lang="en-US" smtClean="0"/>
            <a:t>Contractor Information</a:t>
          </a:r>
          <a:endParaRPr lang="en-US"/>
        </a:p>
      </dgm:t>
    </dgm:pt>
    <dgm:pt modelId="{D1DEEACC-E23D-42E4-99A1-DE7E7C449AD1}" type="parTrans" cxnId="{8DA87258-3294-431A-B2A6-02A6A58C148A}">
      <dgm:prSet/>
      <dgm:spPr/>
      <dgm:t>
        <a:bodyPr/>
        <a:lstStyle/>
        <a:p>
          <a:endParaRPr lang="en-US"/>
        </a:p>
      </dgm:t>
    </dgm:pt>
    <dgm:pt modelId="{90931BEF-2FD6-4484-88C2-C42D8674FA82}" type="sibTrans" cxnId="{8DA87258-3294-431A-B2A6-02A6A58C148A}">
      <dgm:prSet/>
      <dgm:spPr/>
      <dgm:t>
        <a:bodyPr/>
        <a:lstStyle/>
        <a:p>
          <a:endParaRPr lang="en-US"/>
        </a:p>
      </dgm:t>
    </dgm:pt>
    <dgm:pt modelId="{0C33D594-F4E1-4B0E-84A9-14D0BEA04A1B}">
      <dgm:prSet/>
      <dgm:spPr/>
      <dgm:t>
        <a:bodyPr/>
        <a:lstStyle/>
        <a:p>
          <a:pPr rtl="0"/>
          <a:r>
            <a:rPr lang="en-US" smtClean="0"/>
            <a:t>Review job status</a:t>
          </a:r>
          <a:endParaRPr lang="en-US"/>
        </a:p>
      </dgm:t>
    </dgm:pt>
    <dgm:pt modelId="{839CFC2F-5272-4AA2-AD23-5279BE450A0F}" type="parTrans" cxnId="{CAE24424-B7DD-4FDB-A3AC-0C7A735496E0}">
      <dgm:prSet/>
      <dgm:spPr/>
      <dgm:t>
        <a:bodyPr/>
        <a:lstStyle/>
        <a:p>
          <a:endParaRPr lang="en-US"/>
        </a:p>
      </dgm:t>
    </dgm:pt>
    <dgm:pt modelId="{CBC3C0BD-8775-44CF-90CA-2D5983B34060}" type="sibTrans" cxnId="{CAE24424-B7DD-4FDB-A3AC-0C7A735496E0}">
      <dgm:prSet/>
      <dgm:spPr/>
      <dgm:t>
        <a:bodyPr/>
        <a:lstStyle/>
        <a:p>
          <a:endParaRPr lang="en-US"/>
        </a:p>
      </dgm:t>
    </dgm:pt>
    <dgm:pt modelId="{1DF12D60-E0BD-4CDD-8004-78CA6697AE1F}">
      <dgm:prSet/>
      <dgm:spPr/>
      <dgm:t>
        <a:bodyPr/>
        <a:lstStyle/>
        <a:p>
          <a:pPr rtl="0"/>
          <a:r>
            <a:rPr lang="en-US" smtClean="0"/>
            <a:t>Fewer calls to NJNG </a:t>
          </a:r>
          <a:endParaRPr lang="en-US"/>
        </a:p>
      </dgm:t>
    </dgm:pt>
    <dgm:pt modelId="{31A0264E-F1C9-4598-A4DB-85932A2876AF}" type="parTrans" cxnId="{4AE52977-CE34-4A98-8DD2-E8C43A6ECE81}">
      <dgm:prSet/>
      <dgm:spPr/>
      <dgm:t>
        <a:bodyPr/>
        <a:lstStyle/>
        <a:p>
          <a:endParaRPr lang="en-US"/>
        </a:p>
      </dgm:t>
    </dgm:pt>
    <dgm:pt modelId="{0B932E98-E337-4765-8E29-B24163A0F38F}" type="sibTrans" cxnId="{4AE52977-CE34-4A98-8DD2-E8C43A6ECE81}">
      <dgm:prSet/>
      <dgm:spPr/>
      <dgm:t>
        <a:bodyPr/>
        <a:lstStyle/>
        <a:p>
          <a:endParaRPr lang="en-US"/>
        </a:p>
      </dgm:t>
    </dgm:pt>
    <dgm:pt modelId="{0A094A73-787A-4D1D-8164-6D0FF5949002}">
      <dgm:prSet/>
      <dgm:spPr/>
      <dgm:t>
        <a:bodyPr/>
        <a:lstStyle/>
        <a:p>
          <a:pPr rtl="0"/>
          <a:r>
            <a:rPr lang="en-US" smtClean="0"/>
            <a:t>Reporting</a:t>
          </a:r>
          <a:endParaRPr lang="en-US"/>
        </a:p>
      </dgm:t>
    </dgm:pt>
    <dgm:pt modelId="{8BA654D7-DE06-4D41-B3B6-DA758C75BF15}" type="parTrans" cxnId="{EF607D0C-D7D6-4446-A7B3-1569D2D58036}">
      <dgm:prSet/>
      <dgm:spPr/>
      <dgm:t>
        <a:bodyPr/>
        <a:lstStyle/>
        <a:p>
          <a:endParaRPr lang="en-US"/>
        </a:p>
      </dgm:t>
    </dgm:pt>
    <dgm:pt modelId="{BC580479-060E-496D-86CF-4DA6D10DF87D}" type="sibTrans" cxnId="{EF607D0C-D7D6-4446-A7B3-1569D2D58036}">
      <dgm:prSet/>
      <dgm:spPr/>
      <dgm:t>
        <a:bodyPr/>
        <a:lstStyle/>
        <a:p>
          <a:endParaRPr lang="en-US"/>
        </a:p>
      </dgm:t>
    </dgm:pt>
    <dgm:pt modelId="{8B6C9A7E-C561-4BEF-922D-1C0406A63BD2}">
      <dgm:prSet/>
      <dgm:spPr/>
      <dgm:t>
        <a:bodyPr/>
        <a:lstStyle/>
        <a:p>
          <a:pPr rtl="0"/>
          <a:r>
            <a:rPr lang="en-US" smtClean="0"/>
            <a:t>Weekly pipeline jobs report</a:t>
          </a:r>
          <a:endParaRPr lang="en-US"/>
        </a:p>
      </dgm:t>
    </dgm:pt>
    <dgm:pt modelId="{0AD7E5AE-AE80-4F4A-94F3-DEDFED842150}" type="parTrans" cxnId="{1C144127-DE5D-4405-ABD5-0C6052F8BC27}">
      <dgm:prSet/>
      <dgm:spPr/>
      <dgm:t>
        <a:bodyPr/>
        <a:lstStyle/>
        <a:p>
          <a:endParaRPr lang="en-US"/>
        </a:p>
      </dgm:t>
    </dgm:pt>
    <dgm:pt modelId="{B25A8729-C7C6-4A16-BFE2-74C04B0A3B3D}" type="sibTrans" cxnId="{1C144127-DE5D-4405-ABD5-0C6052F8BC27}">
      <dgm:prSet/>
      <dgm:spPr/>
      <dgm:t>
        <a:bodyPr/>
        <a:lstStyle/>
        <a:p>
          <a:endParaRPr lang="en-US"/>
        </a:p>
      </dgm:t>
    </dgm:pt>
    <dgm:pt modelId="{AD819F1E-5A50-4C60-9650-4CEE5EA201BB}">
      <dgm:prSet/>
      <dgm:spPr/>
      <dgm:t>
        <a:bodyPr/>
        <a:lstStyle/>
        <a:p>
          <a:pPr rtl="0"/>
          <a:r>
            <a:rPr lang="en-US" smtClean="0"/>
            <a:t>CSG can see customer progress </a:t>
          </a:r>
          <a:endParaRPr lang="en-US"/>
        </a:p>
      </dgm:t>
    </dgm:pt>
    <dgm:pt modelId="{54AEADAF-5E54-49E3-AAD7-E2CF1502F10A}" type="parTrans" cxnId="{41B123CC-9E1A-4A9E-B9AD-7EAB05150BF1}">
      <dgm:prSet/>
      <dgm:spPr/>
      <dgm:t>
        <a:bodyPr/>
        <a:lstStyle/>
        <a:p>
          <a:endParaRPr lang="en-US"/>
        </a:p>
      </dgm:t>
    </dgm:pt>
    <dgm:pt modelId="{42A41305-92A4-4205-BF8C-F08A629F4FC0}" type="sibTrans" cxnId="{41B123CC-9E1A-4A9E-B9AD-7EAB05150BF1}">
      <dgm:prSet/>
      <dgm:spPr/>
      <dgm:t>
        <a:bodyPr/>
        <a:lstStyle/>
        <a:p>
          <a:endParaRPr lang="en-US"/>
        </a:p>
      </dgm:t>
    </dgm:pt>
    <dgm:pt modelId="{1BF5C033-B7C5-424B-B1E8-B96A583A6081}">
      <dgm:prSet/>
      <dgm:spPr/>
      <dgm:t>
        <a:bodyPr/>
        <a:lstStyle/>
        <a:p>
          <a:pPr rtl="0"/>
          <a:r>
            <a:rPr lang="en-US" smtClean="0"/>
            <a:t>Program Management</a:t>
          </a:r>
          <a:endParaRPr lang="en-US"/>
        </a:p>
      </dgm:t>
    </dgm:pt>
    <dgm:pt modelId="{D3D6347F-2F5A-4AF0-8D82-686187C45875}" type="parTrans" cxnId="{84FD5207-91A2-482F-9755-AE1E59ECC01E}">
      <dgm:prSet/>
      <dgm:spPr/>
      <dgm:t>
        <a:bodyPr/>
        <a:lstStyle/>
        <a:p>
          <a:endParaRPr lang="en-US"/>
        </a:p>
      </dgm:t>
    </dgm:pt>
    <dgm:pt modelId="{39495746-B390-424A-A205-2A562CD43043}" type="sibTrans" cxnId="{84FD5207-91A2-482F-9755-AE1E59ECC01E}">
      <dgm:prSet/>
      <dgm:spPr/>
      <dgm:t>
        <a:bodyPr/>
        <a:lstStyle/>
        <a:p>
          <a:endParaRPr lang="en-US"/>
        </a:p>
      </dgm:t>
    </dgm:pt>
    <dgm:pt modelId="{D9CE5061-8EAF-4445-8BB0-821219F8BFD4}">
      <dgm:prSet/>
      <dgm:spPr/>
      <dgm:t>
        <a:bodyPr/>
        <a:lstStyle/>
        <a:p>
          <a:pPr rtl="0"/>
          <a:r>
            <a:rPr lang="en-US" smtClean="0"/>
            <a:t>OBRP denied</a:t>
          </a:r>
          <a:endParaRPr lang="en-US"/>
        </a:p>
      </dgm:t>
    </dgm:pt>
    <dgm:pt modelId="{8B1EB060-BEDA-41B3-90B2-3690EE79715A}" type="parTrans" cxnId="{ADBCC19D-0A57-4BBD-9870-3B57BD1F14A8}">
      <dgm:prSet/>
      <dgm:spPr/>
      <dgm:t>
        <a:bodyPr/>
        <a:lstStyle/>
        <a:p>
          <a:endParaRPr lang="en-US"/>
        </a:p>
      </dgm:t>
    </dgm:pt>
    <dgm:pt modelId="{AEA73925-2248-4E92-AF50-22E8FFFCE211}" type="sibTrans" cxnId="{ADBCC19D-0A57-4BBD-9870-3B57BD1F14A8}">
      <dgm:prSet/>
      <dgm:spPr/>
      <dgm:t>
        <a:bodyPr/>
        <a:lstStyle/>
        <a:p>
          <a:endParaRPr lang="en-US"/>
        </a:p>
      </dgm:t>
    </dgm:pt>
    <dgm:pt modelId="{4B25062A-1DFA-4439-8E0B-1A324E4979C7}">
      <dgm:prSet/>
      <dgm:spPr/>
      <dgm:t>
        <a:bodyPr/>
        <a:lstStyle/>
        <a:p>
          <a:pPr rtl="0"/>
          <a:r>
            <a:rPr lang="en-US" smtClean="0"/>
            <a:t>Conversion jobs</a:t>
          </a:r>
          <a:endParaRPr lang="en-US"/>
        </a:p>
      </dgm:t>
    </dgm:pt>
    <dgm:pt modelId="{6C71EBD8-06F4-44B1-B33D-0DCB1EC30817}" type="parTrans" cxnId="{209CE8A3-2567-4647-8778-EBED265B5505}">
      <dgm:prSet/>
      <dgm:spPr/>
      <dgm:t>
        <a:bodyPr/>
        <a:lstStyle/>
        <a:p>
          <a:endParaRPr lang="en-US"/>
        </a:p>
      </dgm:t>
    </dgm:pt>
    <dgm:pt modelId="{01C6C7A3-3E68-4466-AAD6-AB9950AD8B21}" type="sibTrans" cxnId="{209CE8A3-2567-4647-8778-EBED265B5505}">
      <dgm:prSet/>
      <dgm:spPr/>
      <dgm:t>
        <a:bodyPr/>
        <a:lstStyle/>
        <a:p>
          <a:endParaRPr lang="en-US"/>
        </a:p>
      </dgm:t>
    </dgm:pt>
    <dgm:pt modelId="{EFE3F495-7878-4CAD-B806-2224C2EAB076}" type="pres">
      <dgm:prSet presAssocID="{4DA29AE3-2279-40A6-9CD5-431E1B931F85}" presName="diagram" presStyleCnt="0">
        <dgm:presLayoutVars>
          <dgm:chPref val="1"/>
          <dgm:dir/>
          <dgm:animOne val="branch"/>
          <dgm:animLvl val="lvl"/>
          <dgm:resizeHandles/>
        </dgm:presLayoutVars>
      </dgm:prSet>
      <dgm:spPr/>
      <dgm:t>
        <a:bodyPr/>
        <a:lstStyle/>
        <a:p>
          <a:endParaRPr lang="en-US"/>
        </a:p>
      </dgm:t>
    </dgm:pt>
    <dgm:pt modelId="{53EA3E33-48A3-4006-9B0C-4B0D911D24DA}" type="pres">
      <dgm:prSet presAssocID="{8167EF5A-9DD8-4CDD-90F5-33A49EA52AE3}" presName="root" presStyleCnt="0"/>
      <dgm:spPr/>
    </dgm:pt>
    <dgm:pt modelId="{CAC180D2-0FCE-46DD-B874-C3F696226E5C}" type="pres">
      <dgm:prSet presAssocID="{8167EF5A-9DD8-4CDD-90F5-33A49EA52AE3}" presName="rootComposite" presStyleCnt="0"/>
      <dgm:spPr/>
    </dgm:pt>
    <dgm:pt modelId="{A1ED4AB9-FB15-4843-B565-5068BCD76688}" type="pres">
      <dgm:prSet presAssocID="{8167EF5A-9DD8-4CDD-90F5-33A49EA52AE3}" presName="rootText" presStyleLbl="node1" presStyleIdx="0" presStyleCnt="4"/>
      <dgm:spPr/>
      <dgm:t>
        <a:bodyPr/>
        <a:lstStyle/>
        <a:p>
          <a:endParaRPr lang="en-US"/>
        </a:p>
      </dgm:t>
    </dgm:pt>
    <dgm:pt modelId="{27839CB1-B400-42D6-B255-2A2D16E74D2B}" type="pres">
      <dgm:prSet presAssocID="{8167EF5A-9DD8-4CDD-90F5-33A49EA52AE3}" presName="rootConnector" presStyleLbl="node1" presStyleIdx="0" presStyleCnt="4"/>
      <dgm:spPr/>
      <dgm:t>
        <a:bodyPr/>
        <a:lstStyle/>
        <a:p>
          <a:endParaRPr lang="en-US"/>
        </a:p>
      </dgm:t>
    </dgm:pt>
    <dgm:pt modelId="{6ACF1A70-2CAD-47D2-BBB3-E5AD353C6430}" type="pres">
      <dgm:prSet presAssocID="{8167EF5A-9DD8-4CDD-90F5-33A49EA52AE3}" presName="childShape" presStyleCnt="0"/>
      <dgm:spPr/>
    </dgm:pt>
    <dgm:pt modelId="{DDDB5F8A-774B-4CF1-AC51-4D4A0114FCCD}" type="pres">
      <dgm:prSet presAssocID="{B48BA8EF-1031-44D7-8582-8D560D2B8BF9}" presName="Name13" presStyleLbl="parChTrans1D2" presStyleIdx="0" presStyleCnt="8"/>
      <dgm:spPr/>
      <dgm:t>
        <a:bodyPr/>
        <a:lstStyle/>
        <a:p>
          <a:endParaRPr lang="en-US"/>
        </a:p>
      </dgm:t>
    </dgm:pt>
    <dgm:pt modelId="{48EEBEDD-EDEC-4879-8E99-C9FF60AB367B}" type="pres">
      <dgm:prSet presAssocID="{6FB08FA8-12B0-40E3-B365-9B7D8345766A}" presName="childText" presStyleLbl="bgAcc1" presStyleIdx="0" presStyleCnt="8">
        <dgm:presLayoutVars>
          <dgm:bulletEnabled val="1"/>
        </dgm:presLayoutVars>
      </dgm:prSet>
      <dgm:spPr/>
      <dgm:t>
        <a:bodyPr/>
        <a:lstStyle/>
        <a:p>
          <a:endParaRPr lang="en-US"/>
        </a:p>
      </dgm:t>
    </dgm:pt>
    <dgm:pt modelId="{D2CD11B7-4C60-4449-BAE4-846F7261170C}" type="pres">
      <dgm:prSet presAssocID="{F8E1B8F1-52FB-42DD-B70E-02D35BAFC08A}" presName="Name13" presStyleLbl="parChTrans1D2" presStyleIdx="1" presStyleCnt="8"/>
      <dgm:spPr/>
      <dgm:t>
        <a:bodyPr/>
        <a:lstStyle/>
        <a:p>
          <a:endParaRPr lang="en-US"/>
        </a:p>
      </dgm:t>
    </dgm:pt>
    <dgm:pt modelId="{D1277B66-856F-4B58-9012-C53F692CED5F}" type="pres">
      <dgm:prSet presAssocID="{241418D3-C54B-45A1-A5C6-AC1F55BA7C49}" presName="childText" presStyleLbl="bgAcc1" presStyleIdx="1" presStyleCnt="8">
        <dgm:presLayoutVars>
          <dgm:bulletEnabled val="1"/>
        </dgm:presLayoutVars>
      </dgm:prSet>
      <dgm:spPr/>
      <dgm:t>
        <a:bodyPr/>
        <a:lstStyle/>
        <a:p>
          <a:endParaRPr lang="en-US"/>
        </a:p>
      </dgm:t>
    </dgm:pt>
    <dgm:pt modelId="{F5FE9140-D69F-4A1D-8FC8-9801D45DC9B1}" type="pres">
      <dgm:prSet presAssocID="{695747E7-6866-448C-91A4-76BD2E388D48}" presName="root" presStyleCnt="0"/>
      <dgm:spPr/>
    </dgm:pt>
    <dgm:pt modelId="{094D7BD0-29AD-423A-B14C-F9E7D53EF350}" type="pres">
      <dgm:prSet presAssocID="{695747E7-6866-448C-91A4-76BD2E388D48}" presName="rootComposite" presStyleCnt="0"/>
      <dgm:spPr/>
    </dgm:pt>
    <dgm:pt modelId="{65A86A0F-0B35-4CCF-AAF1-B1B9DC19E6A4}" type="pres">
      <dgm:prSet presAssocID="{695747E7-6866-448C-91A4-76BD2E388D48}" presName="rootText" presStyleLbl="node1" presStyleIdx="1" presStyleCnt="4"/>
      <dgm:spPr/>
      <dgm:t>
        <a:bodyPr/>
        <a:lstStyle/>
        <a:p>
          <a:endParaRPr lang="en-US"/>
        </a:p>
      </dgm:t>
    </dgm:pt>
    <dgm:pt modelId="{E67E8E13-7CB5-419A-BFAE-5ECD2DFC4CA3}" type="pres">
      <dgm:prSet presAssocID="{695747E7-6866-448C-91A4-76BD2E388D48}" presName="rootConnector" presStyleLbl="node1" presStyleIdx="1" presStyleCnt="4"/>
      <dgm:spPr/>
      <dgm:t>
        <a:bodyPr/>
        <a:lstStyle/>
        <a:p>
          <a:endParaRPr lang="en-US"/>
        </a:p>
      </dgm:t>
    </dgm:pt>
    <dgm:pt modelId="{0BCDAA2D-D925-43C3-BFFF-D809979838C6}" type="pres">
      <dgm:prSet presAssocID="{695747E7-6866-448C-91A4-76BD2E388D48}" presName="childShape" presStyleCnt="0"/>
      <dgm:spPr/>
    </dgm:pt>
    <dgm:pt modelId="{D64D4E77-9CEF-4E68-A887-FAC0A05D6FBE}" type="pres">
      <dgm:prSet presAssocID="{839CFC2F-5272-4AA2-AD23-5279BE450A0F}" presName="Name13" presStyleLbl="parChTrans1D2" presStyleIdx="2" presStyleCnt="8"/>
      <dgm:spPr/>
      <dgm:t>
        <a:bodyPr/>
        <a:lstStyle/>
        <a:p>
          <a:endParaRPr lang="en-US"/>
        </a:p>
      </dgm:t>
    </dgm:pt>
    <dgm:pt modelId="{32392E17-13FB-4BAF-8919-5FEA4BF12310}" type="pres">
      <dgm:prSet presAssocID="{0C33D594-F4E1-4B0E-84A9-14D0BEA04A1B}" presName="childText" presStyleLbl="bgAcc1" presStyleIdx="2" presStyleCnt="8">
        <dgm:presLayoutVars>
          <dgm:bulletEnabled val="1"/>
        </dgm:presLayoutVars>
      </dgm:prSet>
      <dgm:spPr/>
      <dgm:t>
        <a:bodyPr/>
        <a:lstStyle/>
        <a:p>
          <a:endParaRPr lang="en-US"/>
        </a:p>
      </dgm:t>
    </dgm:pt>
    <dgm:pt modelId="{C7E67718-F3C8-43CA-8853-3A50E5D4212D}" type="pres">
      <dgm:prSet presAssocID="{31A0264E-F1C9-4598-A4DB-85932A2876AF}" presName="Name13" presStyleLbl="parChTrans1D2" presStyleIdx="3" presStyleCnt="8"/>
      <dgm:spPr/>
      <dgm:t>
        <a:bodyPr/>
        <a:lstStyle/>
        <a:p>
          <a:endParaRPr lang="en-US"/>
        </a:p>
      </dgm:t>
    </dgm:pt>
    <dgm:pt modelId="{EC31F289-86B8-4369-86D3-9F35D7221136}" type="pres">
      <dgm:prSet presAssocID="{1DF12D60-E0BD-4CDD-8004-78CA6697AE1F}" presName="childText" presStyleLbl="bgAcc1" presStyleIdx="3" presStyleCnt="8">
        <dgm:presLayoutVars>
          <dgm:bulletEnabled val="1"/>
        </dgm:presLayoutVars>
      </dgm:prSet>
      <dgm:spPr/>
      <dgm:t>
        <a:bodyPr/>
        <a:lstStyle/>
        <a:p>
          <a:endParaRPr lang="en-US"/>
        </a:p>
      </dgm:t>
    </dgm:pt>
    <dgm:pt modelId="{F3D69232-3EEC-443D-A48C-28BDBFFB2F00}" type="pres">
      <dgm:prSet presAssocID="{0A094A73-787A-4D1D-8164-6D0FF5949002}" presName="root" presStyleCnt="0"/>
      <dgm:spPr/>
    </dgm:pt>
    <dgm:pt modelId="{BF8B31A1-E4B9-4512-8879-68D12F490A4D}" type="pres">
      <dgm:prSet presAssocID="{0A094A73-787A-4D1D-8164-6D0FF5949002}" presName="rootComposite" presStyleCnt="0"/>
      <dgm:spPr/>
    </dgm:pt>
    <dgm:pt modelId="{1A8CDC29-E17A-4FA1-ACFC-9990298C4F57}" type="pres">
      <dgm:prSet presAssocID="{0A094A73-787A-4D1D-8164-6D0FF5949002}" presName="rootText" presStyleLbl="node1" presStyleIdx="2" presStyleCnt="4"/>
      <dgm:spPr/>
      <dgm:t>
        <a:bodyPr/>
        <a:lstStyle/>
        <a:p>
          <a:endParaRPr lang="en-US"/>
        </a:p>
      </dgm:t>
    </dgm:pt>
    <dgm:pt modelId="{72908598-8522-4EC5-86D4-3163A381DF11}" type="pres">
      <dgm:prSet presAssocID="{0A094A73-787A-4D1D-8164-6D0FF5949002}" presName="rootConnector" presStyleLbl="node1" presStyleIdx="2" presStyleCnt="4"/>
      <dgm:spPr/>
      <dgm:t>
        <a:bodyPr/>
        <a:lstStyle/>
        <a:p>
          <a:endParaRPr lang="en-US"/>
        </a:p>
      </dgm:t>
    </dgm:pt>
    <dgm:pt modelId="{F5C81120-506E-4403-BF6D-BC036F4B633A}" type="pres">
      <dgm:prSet presAssocID="{0A094A73-787A-4D1D-8164-6D0FF5949002}" presName="childShape" presStyleCnt="0"/>
      <dgm:spPr/>
    </dgm:pt>
    <dgm:pt modelId="{6EF8F520-BD48-48C7-A466-8F8B97B7EC9E}" type="pres">
      <dgm:prSet presAssocID="{0AD7E5AE-AE80-4F4A-94F3-DEDFED842150}" presName="Name13" presStyleLbl="parChTrans1D2" presStyleIdx="4" presStyleCnt="8"/>
      <dgm:spPr/>
      <dgm:t>
        <a:bodyPr/>
        <a:lstStyle/>
        <a:p>
          <a:endParaRPr lang="en-US"/>
        </a:p>
      </dgm:t>
    </dgm:pt>
    <dgm:pt modelId="{A6CF9F5C-50CE-4B24-B5D7-FE0FB24DC346}" type="pres">
      <dgm:prSet presAssocID="{8B6C9A7E-C561-4BEF-922D-1C0406A63BD2}" presName="childText" presStyleLbl="bgAcc1" presStyleIdx="4" presStyleCnt="8">
        <dgm:presLayoutVars>
          <dgm:bulletEnabled val="1"/>
        </dgm:presLayoutVars>
      </dgm:prSet>
      <dgm:spPr/>
      <dgm:t>
        <a:bodyPr/>
        <a:lstStyle/>
        <a:p>
          <a:endParaRPr lang="en-US"/>
        </a:p>
      </dgm:t>
    </dgm:pt>
    <dgm:pt modelId="{9BEFF2EE-DE35-40C9-B2CC-4A5B84FA3017}" type="pres">
      <dgm:prSet presAssocID="{54AEADAF-5E54-49E3-AAD7-E2CF1502F10A}" presName="Name13" presStyleLbl="parChTrans1D2" presStyleIdx="5" presStyleCnt="8"/>
      <dgm:spPr/>
      <dgm:t>
        <a:bodyPr/>
        <a:lstStyle/>
        <a:p>
          <a:endParaRPr lang="en-US"/>
        </a:p>
      </dgm:t>
    </dgm:pt>
    <dgm:pt modelId="{C9377A97-2375-483D-9542-33BB85B91CF5}" type="pres">
      <dgm:prSet presAssocID="{AD819F1E-5A50-4C60-9650-4CEE5EA201BB}" presName="childText" presStyleLbl="bgAcc1" presStyleIdx="5" presStyleCnt="8">
        <dgm:presLayoutVars>
          <dgm:bulletEnabled val="1"/>
        </dgm:presLayoutVars>
      </dgm:prSet>
      <dgm:spPr/>
      <dgm:t>
        <a:bodyPr/>
        <a:lstStyle/>
        <a:p>
          <a:endParaRPr lang="en-US"/>
        </a:p>
      </dgm:t>
    </dgm:pt>
    <dgm:pt modelId="{44024FA5-9F12-4A93-B83A-53C7C5E7A99B}" type="pres">
      <dgm:prSet presAssocID="{1BF5C033-B7C5-424B-B1E8-B96A583A6081}" presName="root" presStyleCnt="0"/>
      <dgm:spPr/>
    </dgm:pt>
    <dgm:pt modelId="{D8392133-C9BE-46A1-B8A4-CEC787869C12}" type="pres">
      <dgm:prSet presAssocID="{1BF5C033-B7C5-424B-B1E8-B96A583A6081}" presName="rootComposite" presStyleCnt="0"/>
      <dgm:spPr/>
    </dgm:pt>
    <dgm:pt modelId="{19BF651D-3B00-4613-8AD0-C988E722B383}" type="pres">
      <dgm:prSet presAssocID="{1BF5C033-B7C5-424B-B1E8-B96A583A6081}" presName="rootText" presStyleLbl="node1" presStyleIdx="3" presStyleCnt="4"/>
      <dgm:spPr/>
      <dgm:t>
        <a:bodyPr/>
        <a:lstStyle/>
        <a:p>
          <a:endParaRPr lang="en-US"/>
        </a:p>
      </dgm:t>
    </dgm:pt>
    <dgm:pt modelId="{031CF652-D7E3-4372-96CE-842EED00CD1C}" type="pres">
      <dgm:prSet presAssocID="{1BF5C033-B7C5-424B-B1E8-B96A583A6081}" presName="rootConnector" presStyleLbl="node1" presStyleIdx="3" presStyleCnt="4"/>
      <dgm:spPr/>
      <dgm:t>
        <a:bodyPr/>
        <a:lstStyle/>
        <a:p>
          <a:endParaRPr lang="en-US"/>
        </a:p>
      </dgm:t>
    </dgm:pt>
    <dgm:pt modelId="{EAC40778-FF6C-4C63-8963-D426A9C3A654}" type="pres">
      <dgm:prSet presAssocID="{1BF5C033-B7C5-424B-B1E8-B96A583A6081}" presName="childShape" presStyleCnt="0"/>
      <dgm:spPr/>
    </dgm:pt>
    <dgm:pt modelId="{4222F828-CB0D-4A14-93D0-A6DD692B0041}" type="pres">
      <dgm:prSet presAssocID="{8B1EB060-BEDA-41B3-90B2-3690EE79715A}" presName="Name13" presStyleLbl="parChTrans1D2" presStyleIdx="6" presStyleCnt="8"/>
      <dgm:spPr/>
      <dgm:t>
        <a:bodyPr/>
        <a:lstStyle/>
        <a:p>
          <a:endParaRPr lang="en-US"/>
        </a:p>
      </dgm:t>
    </dgm:pt>
    <dgm:pt modelId="{D10120C0-406C-4FE2-BBF3-234FD73C37F9}" type="pres">
      <dgm:prSet presAssocID="{D9CE5061-8EAF-4445-8BB0-821219F8BFD4}" presName="childText" presStyleLbl="bgAcc1" presStyleIdx="6" presStyleCnt="8">
        <dgm:presLayoutVars>
          <dgm:bulletEnabled val="1"/>
        </dgm:presLayoutVars>
      </dgm:prSet>
      <dgm:spPr/>
      <dgm:t>
        <a:bodyPr/>
        <a:lstStyle/>
        <a:p>
          <a:endParaRPr lang="en-US"/>
        </a:p>
      </dgm:t>
    </dgm:pt>
    <dgm:pt modelId="{14C4090B-78E0-4F62-BB9A-1F515DC79821}" type="pres">
      <dgm:prSet presAssocID="{6C71EBD8-06F4-44B1-B33D-0DCB1EC30817}" presName="Name13" presStyleLbl="parChTrans1D2" presStyleIdx="7" presStyleCnt="8"/>
      <dgm:spPr/>
      <dgm:t>
        <a:bodyPr/>
        <a:lstStyle/>
        <a:p>
          <a:endParaRPr lang="en-US"/>
        </a:p>
      </dgm:t>
    </dgm:pt>
    <dgm:pt modelId="{C5EEFE7F-F094-4137-A28B-5874E12A0B9A}" type="pres">
      <dgm:prSet presAssocID="{4B25062A-1DFA-4439-8E0B-1A324E4979C7}" presName="childText" presStyleLbl="bgAcc1" presStyleIdx="7" presStyleCnt="8">
        <dgm:presLayoutVars>
          <dgm:bulletEnabled val="1"/>
        </dgm:presLayoutVars>
      </dgm:prSet>
      <dgm:spPr/>
      <dgm:t>
        <a:bodyPr/>
        <a:lstStyle/>
        <a:p>
          <a:endParaRPr lang="en-US"/>
        </a:p>
      </dgm:t>
    </dgm:pt>
  </dgm:ptLst>
  <dgm:cxnLst>
    <dgm:cxn modelId="{D305019A-3F6C-44B4-9968-D0D4ACB7CC08}" type="presOf" srcId="{B48BA8EF-1031-44D7-8582-8D560D2B8BF9}" destId="{DDDB5F8A-774B-4CF1-AC51-4D4A0114FCCD}" srcOrd="0" destOrd="0" presId="urn:microsoft.com/office/officeart/2005/8/layout/hierarchy3"/>
    <dgm:cxn modelId="{B90626E3-6A05-4AA6-A182-4466BA65F3B3}" type="presOf" srcId="{4B25062A-1DFA-4439-8E0B-1A324E4979C7}" destId="{C5EEFE7F-F094-4137-A28B-5874E12A0B9A}" srcOrd="0" destOrd="0" presId="urn:microsoft.com/office/officeart/2005/8/layout/hierarchy3"/>
    <dgm:cxn modelId="{03D10F94-9D5C-417C-A2BB-34068D606DB4}" type="presOf" srcId="{8B6C9A7E-C561-4BEF-922D-1C0406A63BD2}" destId="{A6CF9F5C-50CE-4B24-B5D7-FE0FB24DC346}" srcOrd="0" destOrd="0" presId="urn:microsoft.com/office/officeart/2005/8/layout/hierarchy3"/>
    <dgm:cxn modelId="{EF607D0C-D7D6-4446-A7B3-1569D2D58036}" srcId="{4DA29AE3-2279-40A6-9CD5-431E1B931F85}" destId="{0A094A73-787A-4D1D-8164-6D0FF5949002}" srcOrd="2" destOrd="0" parTransId="{8BA654D7-DE06-4D41-B3B6-DA758C75BF15}" sibTransId="{BC580479-060E-496D-86CF-4DA6D10DF87D}"/>
    <dgm:cxn modelId="{1C144127-DE5D-4405-ABD5-0C6052F8BC27}" srcId="{0A094A73-787A-4D1D-8164-6D0FF5949002}" destId="{8B6C9A7E-C561-4BEF-922D-1C0406A63BD2}" srcOrd="0" destOrd="0" parTransId="{0AD7E5AE-AE80-4F4A-94F3-DEDFED842150}" sibTransId="{B25A8729-C7C6-4A16-BFE2-74C04B0A3B3D}"/>
    <dgm:cxn modelId="{3F923CBA-9B0E-4D47-9122-4127D96BBC9D}" type="presOf" srcId="{4DA29AE3-2279-40A6-9CD5-431E1B931F85}" destId="{EFE3F495-7878-4CAD-B806-2224C2EAB076}" srcOrd="0" destOrd="0" presId="urn:microsoft.com/office/officeart/2005/8/layout/hierarchy3"/>
    <dgm:cxn modelId="{8DA87258-3294-431A-B2A6-02A6A58C148A}" srcId="{4DA29AE3-2279-40A6-9CD5-431E1B931F85}" destId="{695747E7-6866-448C-91A4-76BD2E388D48}" srcOrd="1" destOrd="0" parTransId="{D1DEEACC-E23D-42E4-99A1-DE7E7C449AD1}" sibTransId="{90931BEF-2FD6-4484-88C2-C42D8674FA82}"/>
    <dgm:cxn modelId="{8D17BDCB-270F-48ED-BA09-19AD986E9485}" type="presOf" srcId="{6C71EBD8-06F4-44B1-B33D-0DCB1EC30817}" destId="{14C4090B-78E0-4F62-BB9A-1F515DC79821}" srcOrd="0" destOrd="0" presId="urn:microsoft.com/office/officeart/2005/8/layout/hierarchy3"/>
    <dgm:cxn modelId="{2EA6E4E8-6BB9-4070-9C1E-2F201246FD31}" type="presOf" srcId="{31A0264E-F1C9-4598-A4DB-85932A2876AF}" destId="{C7E67718-F3C8-43CA-8853-3A50E5D4212D}" srcOrd="0" destOrd="0" presId="urn:microsoft.com/office/officeart/2005/8/layout/hierarchy3"/>
    <dgm:cxn modelId="{120751B2-5B29-4D9D-84C0-C0038B7E7414}" type="presOf" srcId="{AD819F1E-5A50-4C60-9650-4CEE5EA201BB}" destId="{C9377A97-2375-483D-9542-33BB85B91CF5}" srcOrd="0" destOrd="0" presId="urn:microsoft.com/office/officeart/2005/8/layout/hierarchy3"/>
    <dgm:cxn modelId="{3CC6AB85-85A0-4BB2-BA12-C94B977A522C}" type="presOf" srcId="{F8E1B8F1-52FB-42DD-B70E-02D35BAFC08A}" destId="{D2CD11B7-4C60-4449-BAE4-846F7261170C}" srcOrd="0" destOrd="0" presId="urn:microsoft.com/office/officeart/2005/8/layout/hierarchy3"/>
    <dgm:cxn modelId="{4CDFD786-28CC-4FFD-AB9B-D3E2CDBF3B10}" type="presOf" srcId="{1DF12D60-E0BD-4CDD-8004-78CA6697AE1F}" destId="{EC31F289-86B8-4369-86D3-9F35D7221136}" srcOrd="0" destOrd="0" presId="urn:microsoft.com/office/officeart/2005/8/layout/hierarchy3"/>
    <dgm:cxn modelId="{DC31420D-F538-4DC2-AA1F-E1A1B5D0D45F}" type="presOf" srcId="{8167EF5A-9DD8-4CDD-90F5-33A49EA52AE3}" destId="{27839CB1-B400-42D6-B255-2A2D16E74D2B}" srcOrd="1" destOrd="0" presId="urn:microsoft.com/office/officeart/2005/8/layout/hierarchy3"/>
    <dgm:cxn modelId="{A698ECA6-392A-4586-91E7-40FFC313275D}" type="presOf" srcId="{695747E7-6866-448C-91A4-76BD2E388D48}" destId="{E67E8E13-7CB5-419A-BFAE-5ECD2DFC4CA3}" srcOrd="1" destOrd="0" presId="urn:microsoft.com/office/officeart/2005/8/layout/hierarchy3"/>
    <dgm:cxn modelId="{F255C72A-AF5B-47CE-8C55-D38D15CEBC09}" type="presOf" srcId="{1BF5C033-B7C5-424B-B1E8-B96A583A6081}" destId="{031CF652-D7E3-4372-96CE-842EED00CD1C}" srcOrd="1" destOrd="0" presId="urn:microsoft.com/office/officeart/2005/8/layout/hierarchy3"/>
    <dgm:cxn modelId="{41B123CC-9E1A-4A9E-B9AD-7EAB05150BF1}" srcId="{0A094A73-787A-4D1D-8164-6D0FF5949002}" destId="{AD819F1E-5A50-4C60-9650-4CEE5EA201BB}" srcOrd="1" destOrd="0" parTransId="{54AEADAF-5E54-49E3-AAD7-E2CF1502F10A}" sibTransId="{42A41305-92A4-4205-BF8C-F08A629F4FC0}"/>
    <dgm:cxn modelId="{9469108B-A882-498A-8EEA-4A6C9A456BE8}" srcId="{8167EF5A-9DD8-4CDD-90F5-33A49EA52AE3}" destId="{6FB08FA8-12B0-40E3-B365-9B7D8345766A}" srcOrd="0" destOrd="0" parTransId="{B48BA8EF-1031-44D7-8582-8D560D2B8BF9}" sibTransId="{BE3C654E-B1F4-4782-AB6E-810DB5BD0546}"/>
    <dgm:cxn modelId="{84FD5207-91A2-482F-9755-AE1E59ECC01E}" srcId="{4DA29AE3-2279-40A6-9CD5-431E1B931F85}" destId="{1BF5C033-B7C5-424B-B1E8-B96A583A6081}" srcOrd="3" destOrd="0" parTransId="{D3D6347F-2F5A-4AF0-8D82-686187C45875}" sibTransId="{39495746-B390-424A-A205-2A562CD43043}"/>
    <dgm:cxn modelId="{26619443-A7ED-4220-AB0C-5B6FC04BE239}" type="presOf" srcId="{0A094A73-787A-4D1D-8164-6D0FF5949002}" destId="{72908598-8522-4EC5-86D4-3163A381DF11}" srcOrd="1" destOrd="0" presId="urn:microsoft.com/office/officeart/2005/8/layout/hierarchy3"/>
    <dgm:cxn modelId="{209CE8A3-2567-4647-8778-EBED265B5505}" srcId="{1BF5C033-B7C5-424B-B1E8-B96A583A6081}" destId="{4B25062A-1DFA-4439-8E0B-1A324E4979C7}" srcOrd="1" destOrd="0" parTransId="{6C71EBD8-06F4-44B1-B33D-0DCB1EC30817}" sibTransId="{01C6C7A3-3E68-4466-AAD6-AB9950AD8B21}"/>
    <dgm:cxn modelId="{A3A2CB0F-707A-475F-84CC-15DF0F30001D}" type="presOf" srcId="{6FB08FA8-12B0-40E3-B365-9B7D8345766A}" destId="{48EEBEDD-EDEC-4879-8E99-C9FF60AB367B}" srcOrd="0" destOrd="0" presId="urn:microsoft.com/office/officeart/2005/8/layout/hierarchy3"/>
    <dgm:cxn modelId="{2ABEFD48-0C96-4BC6-950A-753BAE1201CA}" srcId="{4DA29AE3-2279-40A6-9CD5-431E1B931F85}" destId="{8167EF5A-9DD8-4CDD-90F5-33A49EA52AE3}" srcOrd="0" destOrd="0" parTransId="{E37580B8-D5EC-4CB7-943B-DC7F988D6CD1}" sibTransId="{D13D6E6E-2861-43B6-AF57-D2B743ED1D1A}"/>
    <dgm:cxn modelId="{3B95D73C-1FFB-4AD1-85FA-9469F9CDA41B}" srcId="{8167EF5A-9DD8-4CDD-90F5-33A49EA52AE3}" destId="{241418D3-C54B-45A1-A5C6-AC1F55BA7C49}" srcOrd="1" destOrd="0" parTransId="{F8E1B8F1-52FB-42DD-B70E-02D35BAFC08A}" sibTransId="{C8A231CC-46D7-47A0-BBC1-32D5956EFEF0}"/>
    <dgm:cxn modelId="{614A86F1-7926-41EC-84FB-96FD6FD8DC5C}" type="presOf" srcId="{8167EF5A-9DD8-4CDD-90F5-33A49EA52AE3}" destId="{A1ED4AB9-FB15-4843-B565-5068BCD76688}" srcOrd="0" destOrd="0" presId="urn:microsoft.com/office/officeart/2005/8/layout/hierarchy3"/>
    <dgm:cxn modelId="{4CB32DC1-C602-49D4-B4C5-2321C8B7BD51}" type="presOf" srcId="{D9CE5061-8EAF-4445-8BB0-821219F8BFD4}" destId="{D10120C0-406C-4FE2-BBF3-234FD73C37F9}" srcOrd="0" destOrd="0" presId="urn:microsoft.com/office/officeart/2005/8/layout/hierarchy3"/>
    <dgm:cxn modelId="{ADBCC19D-0A57-4BBD-9870-3B57BD1F14A8}" srcId="{1BF5C033-B7C5-424B-B1E8-B96A583A6081}" destId="{D9CE5061-8EAF-4445-8BB0-821219F8BFD4}" srcOrd="0" destOrd="0" parTransId="{8B1EB060-BEDA-41B3-90B2-3690EE79715A}" sibTransId="{AEA73925-2248-4E92-AF50-22E8FFFCE211}"/>
    <dgm:cxn modelId="{BDAF79A1-7ECE-4E62-B7E8-7ACA32FAA37E}" type="presOf" srcId="{8B1EB060-BEDA-41B3-90B2-3690EE79715A}" destId="{4222F828-CB0D-4A14-93D0-A6DD692B0041}" srcOrd="0" destOrd="0" presId="urn:microsoft.com/office/officeart/2005/8/layout/hierarchy3"/>
    <dgm:cxn modelId="{FA9AC703-BF45-4F9F-8B03-D5A0B6DA4080}" type="presOf" srcId="{839CFC2F-5272-4AA2-AD23-5279BE450A0F}" destId="{D64D4E77-9CEF-4E68-A887-FAC0A05D6FBE}" srcOrd="0" destOrd="0" presId="urn:microsoft.com/office/officeart/2005/8/layout/hierarchy3"/>
    <dgm:cxn modelId="{181950FF-4F38-4343-8D11-B35643488253}" type="presOf" srcId="{241418D3-C54B-45A1-A5C6-AC1F55BA7C49}" destId="{D1277B66-856F-4B58-9012-C53F692CED5F}" srcOrd="0" destOrd="0" presId="urn:microsoft.com/office/officeart/2005/8/layout/hierarchy3"/>
    <dgm:cxn modelId="{D92ACEF8-E6F3-429F-A4E3-F4DD3444C408}" type="presOf" srcId="{0C33D594-F4E1-4B0E-84A9-14D0BEA04A1B}" destId="{32392E17-13FB-4BAF-8919-5FEA4BF12310}" srcOrd="0" destOrd="0" presId="urn:microsoft.com/office/officeart/2005/8/layout/hierarchy3"/>
    <dgm:cxn modelId="{BEEE6CB0-CB7E-429B-8864-A367A652FC52}" type="presOf" srcId="{1BF5C033-B7C5-424B-B1E8-B96A583A6081}" destId="{19BF651D-3B00-4613-8AD0-C988E722B383}" srcOrd="0" destOrd="0" presId="urn:microsoft.com/office/officeart/2005/8/layout/hierarchy3"/>
    <dgm:cxn modelId="{258F42EE-BD27-430F-9076-690893D2944F}" type="presOf" srcId="{695747E7-6866-448C-91A4-76BD2E388D48}" destId="{65A86A0F-0B35-4CCF-AAF1-B1B9DC19E6A4}" srcOrd="0" destOrd="0" presId="urn:microsoft.com/office/officeart/2005/8/layout/hierarchy3"/>
    <dgm:cxn modelId="{79D254DF-562E-42B0-B558-5AE42524A197}" type="presOf" srcId="{0A094A73-787A-4D1D-8164-6D0FF5949002}" destId="{1A8CDC29-E17A-4FA1-ACFC-9990298C4F57}" srcOrd="0" destOrd="0" presId="urn:microsoft.com/office/officeart/2005/8/layout/hierarchy3"/>
    <dgm:cxn modelId="{4CB7F390-0E32-4B43-AC97-845A96AD52C7}" type="presOf" srcId="{54AEADAF-5E54-49E3-AAD7-E2CF1502F10A}" destId="{9BEFF2EE-DE35-40C9-B2CC-4A5B84FA3017}" srcOrd="0" destOrd="0" presId="urn:microsoft.com/office/officeart/2005/8/layout/hierarchy3"/>
    <dgm:cxn modelId="{CAE24424-B7DD-4FDB-A3AC-0C7A735496E0}" srcId="{695747E7-6866-448C-91A4-76BD2E388D48}" destId="{0C33D594-F4E1-4B0E-84A9-14D0BEA04A1B}" srcOrd="0" destOrd="0" parTransId="{839CFC2F-5272-4AA2-AD23-5279BE450A0F}" sibTransId="{CBC3C0BD-8775-44CF-90CA-2D5983B34060}"/>
    <dgm:cxn modelId="{4AE52977-CE34-4A98-8DD2-E8C43A6ECE81}" srcId="{695747E7-6866-448C-91A4-76BD2E388D48}" destId="{1DF12D60-E0BD-4CDD-8004-78CA6697AE1F}" srcOrd="1" destOrd="0" parTransId="{31A0264E-F1C9-4598-A4DB-85932A2876AF}" sibTransId="{0B932E98-E337-4765-8E29-B24163A0F38F}"/>
    <dgm:cxn modelId="{A3C0409F-4871-41C1-8FAF-BF3A70338DFB}" type="presOf" srcId="{0AD7E5AE-AE80-4F4A-94F3-DEDFED842150}" destId="{6EF8F520-BD48-48C7-A466-8F8B97B7EC9E}" srcOrd="0" destOrd="0" presId="urn:microsoft.com/office/officeart/2005/8/layout/hierarchy3"/>
    <dgm:cxn modelId="{9C6BADF1-662D-4051-AE6F-EC65F16CBA79}" type="presParOf" srcId="{EFE3F495-7878-4CAD-B806-2224C2EAB076}" destId="{53EA3E33-48A3-4006-9B0C-4B0D911D24DA}" srcOrd="0" destOrd="0" presId="urn:microsoft.com/office/officeart/2005/8/layout/hierarchy3"/>
    <dgm:cxn modelId="{5AF9AD82-9728-41EE-AA4C-8DC5F06C12BB}" type="presParOf" srcId="{53EA3E33-48A3-4006-9B0C-4B0D911D24DA}" destId="{CAC180D2-0FCE-46DD-B874-C3F696226E5C}" srcOrd="0" destOrd="0" presId="urn:microsoft.com/office/officeart/2005/8/layout/hierarchy3"/>
    <dgm:cxn modelId="{3871D71A-AAB8-40E9-8B37-A38317EE3173}" type="presParOf" srcId="{CAC180D2-0FCE-46DD-B874-C3F696226E5C}" destId="{A1ED4AB9-FB15-4843-B565-5068BCD76688}" srcOrd="0" destOrd="0" presId="urn:microsoft.com/office/officeart/2005/8/layout/hierarchy3"/>
    <dgm:cxn modelId="{6A5C43EB-5A66-4468-9418-5F52C952C4D2}" type="presParOf" srcId="{CAC180D2-0FCE-46DD-B874-C3F696226E5C}" destId="{27839CB1-B400-42D6-B255-2A2D16E74D2B}" srcOrd="1" destOrd="0" presId="urn:microsoft.com/office/officeart/2005/8/layout/hierarchy3"/>
    <dgm:cxn modelId="{134BD805-1817-4FC5-95BA-00D7A733FD72}" type="presParOf" srcId="{53EA3E33-48A3-4006-9B0C-4B0D911D24DA}" destId="{6ACF1A70-2CAD-47D2-BBB3-E5AD353C6430}" srcOrd="1" destOrd="0" presId="urn:microsoft.com/office/officeart/2005/8/layout/hierarchy3"/>
    <dgm:cxn modelId="{CB3DA724-19DB-4DD7-BF96-C9E0E33A99D6}" type="presParOf" srcId="{6ACF1A70-2CAD-47D2-BBB3-E5AD353C6430}" destId="{DDDB5F8A-774B-4CF1-AC51-4D4A0114FCCD}" srcOrd="0" destOrd="0" presId="urn:microsoft.com/office/officeart/2005/8/layout/hierarchy3"/>
    <dgm:cxn modelId="{9C9A78EE-316E-4508-BA8C-E85DCBCC257A}" type="presParOf" srcId="{6ACF1A70-2CAD-47D2-BBB3-E5AD353C6430}" destId="{48EEBEDD-EDEC-4879-8E99-C9FF60AB367B}" srcOrd="1" destOrd="0" presId="urn:microsoft.com/office/officeart/2005/8/layout/hierarchy3"/>
    <dgm:cxn modelId="{1CB0771A-17A0-4F1B-B332-19A5F22B9713}" type="presParOf" srcId="{6ACF1A70-2CAD-47D2-BBB3-E5AD353C6430}" destId="{D2CD11B7-4C60-4449-BAE4-846F7261170C}" srcOrd="2" destOrd="0" presId="urn:microsoft.com/office/officeart/2005/8/layout/hierarchy3"/>
    <dgm:cxn modelId="{7789A7FA-7CED-4E7F-AEDA-424D56B7B896}" type="presParOf" srcId="{6ACF1A70-2CAD-47D2-BBB3-E5AD353C6430}" destId="{D1277B66-856F-4B58-9012-C53F692CED5F}" srcOrd="3" destOrd="0" presId="urn:microsoft.com/office/officeart/2005/8/layout/hierarchy3"/>
    <dgm:cxn modelId="{14CC3ADB-C7EE-4154-B7D8-BF3AE8D703E5}" type="presParOf" srcId="{EFE3F495-7878-4CAD-B806-2224C2EAB076}" destId="{F5FE9140-D69F-4A1D-8FC8-9801D45DC9B1}" srcOrd="1" destOrd="0" presId="urn:microsoft.com/office/officeart/2005/8/layout/hierarchy3"/>
    <dgm:cxn modelId="{C5E99CFC-9022-4A84-B075-6AB5AD6B3ED3}" type="presParOf" srcId="{F5FE9140-D69F-4A1D-8FC8-9801D45DC9B1}" destId="{094D7BD0-29AD-423A-B14C-F9E7D53EF350}" srcOrd="0" destOrd="0" presId="urn:microsoft.com/office/officeart/2005/8/layout/hierarchy3"/>
    <dgm:cxn modelId="{915B56E0-3727-4CD1-AD30-98209FB4E13D}" type="presParOf" srcId="{094D7BD0-29AD-423A-B14C-F9E7D53EF350}" destId="{65A86A0F-0B35-4CCF-AAF1-B1B9DC19E6A4}" srcOrd="0" destOrd="0" presId="urn:microsoft.com/office/officeart/2005/8/layout/hierarchy3"/>
    <dgm:cxn modelId="{46A64BAF-DEF6-4D33-92E1-5A9A5E029B79}" type="presParOf" srcId="{094D7BD0-29AD-423A-B14C-F9E7D53EF350}" destId="{E67E8E13-7CB5-419A-BFAE-5ECD2DFC4CA3}" srcOrd="1" destOrd="0" presId="urn:microsoft.com/office/officeart/2005/8/layout/hierarchy3"/>
    <dgm:cxn modelId="{DC928797-24BA-40D2-B8BF-0FD7032D1A57}" type="presParOf" srcId="{F5FE9140-D69F-4A1D-8FC8-9801D45DC9B1}" destId="{0BCDAA2D-D925-43C3-BFFF-D809979838C6}" srcOrd="1" destOrd="0" presId="urn:microsoft.com/office/officeart/2005/8/layout/hierarchy3"/>
    <dgm:cxn modelId="{6C9B793A-86BC-4683-8069-32BE7F9E167E}" type="presParOf" srcId="{0BCDAA2D-D925-43C3-BFFF-D809979838C6}" destId="{D64D4E77-9CEF-4E68-A887-FAC0A05D6FBE}" srcOrd="0" destOrd="0" presId="urn:microsoft.com/office/officeart/2005/8/layout/hierarchy3"/>
    <dgm:cxn modelId="{475B9A28-42E1-44A5-9031-E0613AD2BFF8}" type="presParOf" srcId="{0BCDAA2D-D925-43C3-BFFF-D809979838C6}" destId="{32392E17-13FB-4BAF-8919-5FEA4BF12310}" srcOrd="1" destOrd="0" presId="urn:microsoft.com/office/officeart/2005/8/layout/hierarchy3"/>
    <dgm:cxn modelId="{CEBB8B47-66C0-48C8-BBE1-11AFA1E9C865}" type="presParOf" srcId="{0BCDAA2D-D925-43C3-BFFF-D809979838C6}" destId="{C7E67718-F3C8-43CA-8853-3A50E5D4212D}" srcOrd="2" destOrd="0" presId="urn:microsoft.com/office/officeart/2005/8/layout/hierarchy3"/>
    <dgm:cxn modelId="{D65DA320-088A-48D3-95ED-6742F0F8AF04}" type="presParOf" srcId="{0BCDAA2D-D925-43C3-BFFF-D809979838C6}" destId="{EC31F289-86B8-4369-86D3-9F35D7221136}" srcOrd="3" destOrd="0" presId="urn:microsoft.com/office/officeart/2005/8/layout/hierarchy3"/>
    <dgm:cxn modelId="{1FF3869B-153A-40CE-92E4-A01ADB17E5ED}" type="presParOf" srcId="{EFE3F495-7878-4CAD-B806-2224C2EAB076}" destId="{F3D69232-3EEC-443D-A48C-28BDBFFB2F00}" srcOrd="2" destOrd="0" presId="urn:microsoft.com/office/officeart/2005/8/layout/hierarchy3"/>
    <dgm:cxn modelId="{8E3D383D-C1F7-4A64-AB46-C4A32EE9DB2D}" type="presParOf" srcId="{F3D69232-3EEC-443D-A48C-28BDBFFB2F00}" destId="{BF8B31A1-E4B9-4512-8879-68D12F490A4D}" srcOrd="0" destOrd="0" presId="urn:microsoft.com/office/officeart/2005/8/layout/hierarchy3"/>
    <dgm:cxn modelId="{5119C637-48AE-4BF1-8395-2A2DA6E5EC09}" type="presParOf" srcId="{BF8B31A1-E4B9-4512-8879-68D12F490A4D}" destId="{1A8CDC29-E17A-4FA1-ACFC-9990298C4F57}" srcOrd="0" destOrd="0" presId="urn:microsoft.com/office/officeart/2005/8/layout/hierarchy3"/>
    <dgm:cxn modelId="{BA769218-4574-4AB0-95C7-76AA762630FC}" type="presParOf" srcId="{BF8B31A1-E4B9-4512-8879-68D12F490A4D}" destId="{72908598-8522-4EC5-86D4-3163A381DF11}" srcOrd="1" destOrd="0" presId="urn:microsoft.com/office/officeart/2005/8/layout/hierarchy3"/>
    <dgm:cxn modelId="{95CB70C2-6322-4AF8-9688-46E44540D284}" type="presParOf" srcId="{F3D69232-3EEC-443D-A48C-28BDBFFB2F00}" destId="{F5C81120-506E-4403-BF6D-BC036F4B633A}" srcOrd="1" destOrd="0" presId="urn:microsoft.com/office/officeart/2005/8/layout/hierarchy3"/>
    <dgm:cxn modelId="{D82264AA-1429-4D32-8230-E37E139ED79A}" type="presParOf" srcId="{F5C81120-506E-4403-BF6D-BC036F4B633A}" destId="{6EF8F520-BD48-48C7-A466-8F8B97B7EC9E}" srcOrd="0" destOrd="0" presId="urn:microsoft.com/office/officeart/2005/8/layout/hierarchy3"/>
    <dgm:cxn modelId="{EE92F87F-27F2-417B-996B-233795FFF0D1}" type="presParOf" srcId="{F5C81120-506E-4403-BF6D-BC036F4B633A}" destId="{A6CF9F5C-50CE-4B24-B5D7-FE0FB24DC346}" srcOrd="1" destOrd="0" presId="urn:microsoft.com/office/officeart/2005/8/layout/hierarchy3"/>
    <dgm:cxn modelId="{D1A60FFA-5D3E-4265-8788-DF5DE582C614}" type="presParOf" srcId="{F5C81120-506E-4403-BF6D-BC036F4B633A}" destId="{9BEFF2EE-DE35-40C9-B2CC-4A5B84FA3017}" srcOrd="2" destOrd="0" presId="urn:microsoft.com/office/officeart/2005/8/layout/hierarchy3"/>
    <dgm:cxn modelId="{DC3E0699-1239-47C4-A3C8-A258CAC066B3}" type="presParOf" srcId="{F5C81120-506E-4403-BF6D-BC036F4B633A}" destId="{C9377A97-2375-483D-9542-33BB85B91CF5}" srcOrd="3" destOrd="0" presId="urn:microsoft.com/office/officeart/2005/8/layout/hierarchy3"/>
    <dgm:cxn modelId="{C45FF53C-EED2-4E79-A50A-B980D06D36ED}" type="presParOf" srcId="{EFE3F495-7878-4CAD-B806-2224C2EAB076}" destId="{44024FA5-9F12-4A93-B83A-53C7C5E7A99B}" srcOrd="3" destOrd="0" presId="urn:microsoft.com/office/officeart/2005/8/layout/hierarchy3"/>
    <dgm:cxn modelId="{E48A9C0E-ED15-4EF2-B1AE-58BD1BE73C50}" type="presParOf" srcId="{44024FA5-9F12-4A93-B83A-53C7C5E7A99B}" destId="{D8392133-C9BE-46A1-B8A4-CEC787869C12}" srcOrd="0" destOrd="0" presId="urn:microsoft.com/office/officeart/2005/8/layout/hierarchy3"/>
    <dgm:cxn modelId="{F6BCA6CB-7E83-4972-B4C2-4178F58B902D}" type="presParOf" srcId="{D8392133-C9BE-46A1-B8A4-CEC787869C12}" destId="{19BF651D-3B00-4613-8AD0-C988E722B383}" srcOrd="0" destOrd="0" presId="urn:microsoft.com/office/officeart/2005/8/layout/hierarchy3"/>
    <dgm:cxn modelId="{2AE10FFB-939A-4401-AA51-A0A69D31710C}" type="presParOf" srcId="{D8392133-C9BE-46A1-B8A4-CEC787869C12}" destId="{031CF652-D7E3-4372-96CE-842EED00CD1C}" srcOrd="1" destOrd="0" presId="urn:microsoft.com/office/officeart/2005/8/layout/hierarchy3"/>
    <dgm:cxn modelId="{A47613B0-C0D4-45E2-B14D-A5EF6360E0C0}" type="presParOf" srcId="{44024FA5-9F12-4A93-B83A-53C7C5E7A99B}" destId="{EAC40778-FF6C-4C63-8963-D426A9C3A654}" srcOrd="1" destOrd="0" presId="urn:microsoft.com/office/officeart/2005/8/layout/hierarchy3"/>
    <dgm:cxn modelId="{A3CB406B-B8E2-4449-8CB0-332079628270}" type="presParOf" srcId="{EAC40778-FF6C-4C63-8963-D426A9C3A654}" destId="{4222F828-CB0D-4A14-93D0-A6DD692B0041}" srcOrd="0" destOrd="0" presId="urn:microsoft.com/office/officeart/2005/8/layout/hierarchy3"/>
    <dgm:cxn modelId="{44D0A65E-54F0-44AA-9D1A-7DBA20AF2B10}" type="presParOf" srcId="{EAC40778-FF6C-4C63-8963-D426A9C3A654}" destId="{D10120C0-406C-4FE2-BBF3-234FD73C37F9}" srcOrd="1" destOrd="0" presId="urn:microsoft.com/office/officeart/2005/8/layout/hierarchy3"/>
    <dgm:cxn modelId="{DFDB6937-5675-4280-B8CD-333D2A5A8F91}" type="presParOf" srcId="{EAC40778-FF6C-4C63-8963-D426A9C3A654}" destId="{14C4090B-78E0-4F62-BB9A-1F515DC79821}" srcOrd="2" destOrd="0" presId="urn:microsoft.com/office/officeart/2005/8/layout/hierarchy3"/>
    <dgm:cxn modelId="{930A6B36-68D1-45F4-A13B-FC739006007E}" type="presParOf" srcId="{EAC40778-FF6C-4C63-8963-D426A9C3A654}" destId="{C5EEFE7F-F094-4137-A28B-5874E12A0B9A}"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FB53EB-5B8D-4E31-A6B0-DE3D198A2EA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80E23D5-B2B1-4D87-A76F-115DCD186965}">
      <dgm:prSet/>
      <dgm:spPr/>
      <dgm:t>
        <a:bodyPr/>
        <a:lstStyle/>
        <a:p>
          <a:pPr rtl="0"/>
          <a:r>
            <a:rPr lang="en-US" smtClean="0"/>
            <a:t>Customer Service</a:t>
          </a:r>
          <a:endParaRPr lang="en-US"/>
        </a:p>
      </dgm:t>
    </dgm:pt>
    <dgm:pt modelId="{20FB608E-1E1B-4348-B1A7-751777C5787F}" type="parTrans" cxnId="{53C8DD47-D194-4118-BF84-9DE5633A4555}">
      <dgm:prSet/>
      <dgm:spPr/>
      <dgm:t>
        <a:bodyPr/>
        <a:lstStyle/>
        <a:p>
          <a:endParaRPr lang="en-US"/>
        </a:p>
      </dgm:t>
    </dgm:pt>
    <dgm:pt modelId="{A78551B4-AB8E-4287-965F-1AA6FE1CC160}" type="sibTrans" cxnId="{53C8DD47-D194-4118-BF84-9DE5633A4555}">
      <dgm:prSet/>
      <dgm:spPr/>
      <dgm:t>
        <a:bodyPr/>
        <a:lstStyle/>
        <a:p>
          <a:endParaRPr lang="en-US"/>
        </a:p>
      </dgm:t>
    </dgm:pt>
    <dgm:pt modelId="{B2C3FB45-4E6C-4D1A-B2E1-5EB00C67F4D0}">
      <dgm:prSet/>
      <dgm:spPr/>
      <dgm:t>
        <a:bodyPr/>
        <a:lstStyle/>
        <a:p>
          <a:pPr rtl="0"/>
          <a:r>
            <a:rPr lang="en-US" dirty="0" smtClean="0"/>
            <a:t>Information in system for staff review</a:t>
          </a:r>
          <a:endParaRPr lang="en-US" dirty="0"/>
        </a:p>
      </dgm:t>
    </dgm:pt>
    <dgm:pt modelId="{969623C5-D1D9-4A24-9966-8FCD5A0F86CC}" type="parTrans" cxnId="{550B5BC4-E7AD-45E7-91E0-CB58F728CC26}">
      <dgm:prSet/>
      <dgm:spPr/>
      <dgm:t>
        <a:bodyPr/>
        <a:lstStyle/>
        <a:p>
          <a:endParaRPr lang="en-US"/>
        </a:p>
      </dgm:t>
    </dgm:pt>
    <dgm:pt modelId="{DAFB0563-B23B-4518-B391-7E55053243B5}" type="sibTrans" cxnId="{550B5BC4-E7AD-45E7-91E0-CB58F728CC26}">
      <dgm:prSet/>
      <dgm:spPr/>
      <dgm:t>
        <a:bodyPr/>
        <a:lstStyle/>
        <a:p>
          <a:endParaRPr lang="en-US"/>
        </a:p>
      </dgm:t>
    </dgm:pt>
    <dgm:pt modelId="{55353C08-CFFB-4B6F-BE0D-F54FAF8D5881}">
      <dgm:prSet/>
      <dgm:spPr/>
      <dgm:t>
        <a:bodyPr/>
        <a:lstStyle/>
        <a:p>
          <a:pPr rtl="0"/>
          <a:r>
            <a:rPr lang="en-US" smtClean="0"/>
            <a:t>Customers can check status</a:t>
          </a:r>
          <a:endParaRPr lang="en-US"/>
        </a:p>
      </dgm:t>
    </dgm:pt>
    <dgm:pt modelId="{CC5105D5-3827-4F5E-B6A9-4ADCD25F25D0}" type="parTrans" cxnId="{C8632D06-9D96-4C5E-913C-8C9A2EED22DE}">
      <dgm:prSet/>
      <dgm:spPr/>
      <dgm:t>
        <a:bodyPr/>
        <a:lstStyle/>
        <a:p>
          <a:endParaRPr lang="en-US"/>
        </a:p>
      </dgm:t>
    </dgm:pt>
    <dgm:pt modelId="{5F561A2A-2D7D-4D9F-92C1-020F407B91B5}" type="sibTrans" cxnId="{C8632D06-9D96-4C5E-913C-8C9A2EED22DE}">
      <dgm:prSet/>
      <dgm:spPr/>
      <dgm:t>
        <a:bodyPr/>
        <a:lstStyle/>
        <a:p>
          <a:endParaRPr lang="en-US"/>
        </a:p>
      </dgm:t>
    </dgm:pt>
    <dgm:pt modelId="{9682C3B0-6F88-4D98-B54E-067B61E00B4B}">
      <dgm:prSet/>
      <dgm:spPr/>
      <dgm:t>
        <a:bodyPr/>
        <a:lstStyle/>
        <a:p>
          <a:pPr rtl="0"/>
          <a:r>
            <a:rPr lang="en-US" smtClean="0"/>
            <a:t>Customer Participation</a:t>
          </a:r>
          <a:endParaRPr lang="en-US"/>
        </a:p>
      </dgm:t>
    </dgm:pt>
    <dgm:pt modelId="{C89E5478-51CB-4217-ACFC-0358CB3C6F8E}" type="parTrans" cxnId="{F04E6FFD-A8F2-4596-90CB-9C7A6B4BF75F}">
      <dgm:prSet/>
      <dgm:spPr/>
      <dgm:t>
        <a:bodyPr/>
        <a:lstStyle/>
        <a:p>
          <a:endParaRPr lang="en-US"/>
        </a:p>
      </dgm:t>
    </dgm:pt>
    <dgm:pt modelId="{33F3844A-0DBC-4860-8293-1407CC13F4D4}" type="sibTrans" cxnId="{F04E6FFD-A8F2-4596-90CB-9C7A6B4BF75F}">
      <dgm:prSet/>
      <dgm:spPr/>
      <dgm:t>
        <a:bodyPr/>
        <a:lstStyle/>
        <a:p>
          <a:endParaRPr lang="en-US"/>
        </a:p>
      </dgm:t>
    </dgm:pt>
    <dgm:pt modelId="{D21BFB22-B35F-46F9-AD52-86054ED887BF}">
      <dgm:prSet/>
      <dgm:spPr/>
      <dgm:t>
        <a:bodyPr/>
        <a:lstStyle/>
        <a:p>
          <a:pPr rtl="0"/>
          <a:r>
            <a:rPr lang="en-US" smtClean="0"/>
            <a:t>Online audit shorter and easier</a:t>
          </a:r>
          <a:endParaRPr lang="en-US"/>
        </a:p>
      </dgm:t>
    </dgm:pt>
    <dgm:pt modelId="{D7A27800-807C-4EAC-AC88-F94D73E836AC}" type="parTrans" cxnId="{9662332A-2690-444A-9FB3-B9C1B7BA5B5E}">
      <dgm:prSet/>
      <dgm:spPr/>
      <dgm:t>
        <a:bodyPr/>
        <a:lstStyle/>
        <a:p>
          <a:endParaRPr lang="en-US"/>
        </a:p>
      </dgm:t>
    </dgm:pt>
    <dgm:pt modelId="{6B9A8CDF-06A2-426F-978C-324D5057A16F}" type="sibTrans" cxnId="{9662332A-2690-444A-9FB3-B9C1B7BA5B5E}">
      <dgm:prSet/>
      <dgm:spPr/>
      <dgm:t>
        <a:bodyPr/>
        <a:lstStyle/>
        <a:p>
          <a:endParaRPr lang="en-US"/>
        </a:p>
      </dgm:t>
    </dgm:pt>
    <dgm:pt modelId="{A3D982C2-3891-4CD6-AFEA-D1E277F87E88}">
      <dgm:prSet/>
      <dgm:spPr/>
      <dgm:t>
        <a:bodyPr/>
        <a:lstStyle/>
        <a:p>
          <a:pPr rtl="0"/>
          <a:r>
            <a:rPr lang="en-US" smtClean="0"/>
            <a:t>Follow-up email blasts  </a:t>
          </a:r>
          <a:endParaRPr lang="en-US"/>
        </a:p>
      </dgm:t>
    </dgm:pt>
    <dgm:pt modelId="{C34ACC5F-2156-4F29-904D-351EEA7128EB}" type="parTrans" cxnId="{50839BA2-3EEA-4104-B839-3FEF6F46AE16}">
      <dgm:prSet/>
      <dgm:spPr/>
      <dgm:t>
        <a:bodyPr/>
        <a:lstStyle/>
        <a:p>
          <a:endParaRPr lang="en-US"/>
        </a:p>
      </dgm:t>
    </dgm:pt>
    <dgm:pt modelId="{C225DAB9-6E2E-4598-A715-8FDC5EB2399C}" type="sibTrans" cxnId="{50839BA2-3EEA-4104-B839-3FEF6F46AE16}">
      <dgm:prSet/>
      <dgm:spPr/>
      <dgm:t>
        <a:bodyPr/>
        <a:lstStyle/>
        <a:p>
          <a:endParaRPr lang="en-US"/>
        </a:p>
      </dgm:t>
    </dgm:pt>
    <dgm:pt modelId="{80CCBC1B-F377-4303-9798-FA182B467E27}">
      <dgm:prSet/>
      <dgm:spPr/>
      <dgm:t>
        <a:bodyPr/>
        <a:lstStyle/>
        <a:p>
          <a:pPr rtl="0"/>
          <a:r>
            <a:rPr lang="en-US" smtClean="0"/>
            <a:t>NJNG Audit Data</a:t>
          </a:r>
          <a:endParaRPr lang="en-US"/>
        </a:p>
      </dgm:t>
    </dgm:pt>
    <dgm:pt modelId="{B3B2E6C3-7E28-4940-B40F-1FE501EFBA86}" type="parTrans" cxnId="{5D87E4A9-B437-4CD5-847E-00B6FEEA5426}">
      <dgm:prSet/>
      <dgm:spPr/>
      <dgm:t>
        <a:bodyPr/>
        <a:lstStyle/>
        <a:p>
          <a:endParaRPr lang="en-US"/>
        </a:p>
      </dgm:t>
    </dgm:pt>
    <dgm:pt modelId="{B564E44D-3A55-45D0-8F6C-FA3CFC565915}" type="sibTrans" cxnId="{5D87E4A9-B437-4CD5-847E-00B6FEEA5426}">
      <dgm:prSet/>
      <dgm:spPr/>
      <dgm:t>
        <a:bodyPr/>
        <a:lstStyle/>
        <a:p>
          <a:endParaRPr lang="en-US"/>
        </a:p>
      </dgm:t>
    </dgm:pt>
    <dgm:pt modelId="{CC2B47C6-8746-4303-B639-BE75129F5D95}">
      <dgm:prSet/>
      <dgm:spPr/>
      <dgm:t>
        <a:bodyPr/>
        <a:lstStyle/>
        <a:p>
          <a:pPr rtl="0"/>
          <a:r>
            <a:rPr lang="en-US" smtClean="0"/>
            <a:t>NJNG auditor data updated in EnergySavvy</a:t>
          </a:r>
          <a:endParaRPr lang="en-US"/>
        </a:p>
      </dgm:t>
    </dgm:pt>
    <dgm:pt modelId="{FE6BBCAF-C7D5-4031-9A54-5913A1B15915}" type="parTrans" cxnId="{216F7798-69EE-458E-888F-02A547AE5027}">
      <dgm:prSet/>
      <dgm:spPr/>
      <dgm:t>
        <a:bodyPr/>
        <a:lstStyle/>
        <a:p>
          <a:endParaRPr lang="en-US"/>
        </a:p>
      </dgm:t>
    </dgm:pt>
    <dgm:pt modelId="{E45CEA5A-316F-4CB0-9F52-350CEEEABC02}" type="sibTrans" cxnId="{216F7798-69EE-458E-888F-02A547AE5027}">
      <dgm:prSet/>
      <dgm:spPr/>
      <dgm:t>
        <a:bodyPr/>
        <a:lstStyle/>
        <a:p>
          <a:endParaRPr lang="en-US"/>
        </a:p>
      </dgm:t>
    </dgm:pt>
    <dgm:pt modelId="{3DAF3835-BA75-41C3-97F1-F85F21734B15}">
      <dgm:prSet/>
      <dgm:spPr/>
      <dgm:t>
        <a:bodyPr/>
        <a:lstStyle/>
        <a:p>
          <a:pPr rtl="0"/>
          <a:r>
            <a:rPr lang="en-US" smtClean="0"/>
            <a:t>Solved problem of multiple data entry.</a:t>
          </a:r>
          <a:endParaRPr lang="en-US"/>
        </a:p>
      </dgm:t>
    </dgm:pt>
    <dgm:pt modelId="{CF56BCE3-3B70-4A35-973F-990A212427B1}" type="parTrans" cxnId="{F807363F-6EFF-4BEF-BD69-0ECE28D18F8F}">
      <dgm:prSet/>
      <dgm:spPr/>
      <dgm:t>
        <a:bodyPr/>
        <a:lstStyle/>
        <a:p>
          <a:endParaRPr lang="en-US"/>
        </a:p>
      </dgm:t>
    </dgm:pt>
    <dgm:pt modelId="{320398E9-6492-4FE7-98F8-D09E1CF6B00C}" type="sibTrans" cxnId="{F807363F-6EFF-4BEF-BD69-0ECE28D18F8F}">
      <dgm:prSet/>
      <dgm:spPr/>
      <dgm:t>
        <a:bodyPr/>
        <a:lstStyle/>
        <a:p>
          <a:endParaRPr lang="en-US"/>
        </a:p>
      </dgm:t>
    </dgm:pt>
    <dgm:pt modelId="{F94A2709-73CE-4BE9-AE74-D47EBCA09F48}">
      <dgm:prSet/>
      <dgm:spPr/>
      <dgm:t>
        <a:bodyPr/>
        <a:lstStyle/>
        <a:p>
          <a:pPr rtl="0"/>
          <a:r>
            <a:rPr lang="en-US" smtClean="0"/>
            <a:t>NJNG Audit Reports</a:t>
          </a:r>
          <a:endParaRPr lang="en-US"/>
        </a:p>
      </dgm:t>
    </dgm:pt>
    <dgm:pt modelId="{7146719F-21FC-4696-8A05-92535436E3EF}" type="parTrans" cxnId="{DFB1CDE6-9D18-4119-82E2-3B730AE8D6FF}">
      <dgm:prSet/>
      <dgm:spPr/>
      <dgm:t>
        <a:bodyPr/>
        <a:lstStyle/>
        <a:p>
          <a:endParaRPr lang="en-US"/>
        </a:p>
      </dgm:t>
    </dgm:pt>
    <dgm:pt modelId="{421B6936-84FC-4171-8D2D-BC267530071B}" type="sibTrans" cxnId="{DFB1CDE6-9D18-4119-82E2-3B730AE8D6FF}">
      <dgm:prSet/>
      <dgm:spPr/>
      <dgm:t>
        <a:bodyPr/>
        <a:lstStyle/>
        <a:p>
          <a:endParaRPr lang="en-US"/>
        </a:p>
      </dgm:t>
    </dgm:pt>
    <dgm:pt modelId="{546149B1-94CF-4D42-8344-564208400D37}">
      <dgm:prSet/>
      <dgm:spPr/>
      <dgm:t>
        <a:bodyPr/>
        <a:lstStyle/>
        <a:p>
          <a:pPr rtl="0"/>
          <a:r>
            <a:rPr lang="en-US" smtClean="0"/>
            <a:t>NJNG auditors in the field can generate reports</a:t>
          </a:r>
          <a:endParaRPr lang="en-US"/>
        </a:p>
      </dgm:t>
    </dgm:pt>
    <dgm:pt modelId="{1E6140A5-FFC4-4E1B-9CD0-E66811E7C326}" type="parTrans" cxnId="{E0157FE1-32A6-4618-B67E-E5282E816544}">
      <dgm:prSet/>
      <dgm:spPr/>
      <dgm:t>
        <a:bodyPr/>
        <a:lstStyle/>
        <a:p>
          <a:endParaRPr lang="en-US"/>
        </a:p>
      </dgm:t>
    </dgm:pt>
    <dgm:pt modelId="{EE2167F2-53AD-49E1-80F7-3E5112F4A114}" type="sibTrans" cxnId="{E0157FE1-32A6-4618-B67E-E5282E816544}">
      <dgm:prSet/>
      <dgm:spPr/>
      <dgm:t>
        <a:bodyPr/>
        <a:lstStyle/>
        <a:p>
          <a:endParaRPr lang="en-US"/>
        </a:p>
      </dgm:t>
    </dgm:pt>
    <dgm:pt modelId="{DA954D9F-A5CF-43AA-B4FE-B4C2D4D205C9}">
      <dgm:prSet/>
      <dgm:spPr/>
      <dgm:t>
        <a:bodyPr/>
        <a:lstStyle/>
        <a:p>
          <a:pPr rtl="0"/>
          <a:r>
            <a:rPr lang="en-US" smtClean="0"/>
            <a:t>Provide immediate feedback to customers</a:t>
          </a:r>
          <a:endParaRPr lang="en-US"/>
        </a:p>
      </dgm:t>
    </dgm:pt>
    <dgm:pt modelId="{83C91395-BF57-4AD1-9424-48221B26F091}" type="parTrans" cxnId="{1560C5C1-1C3D-4A6C-AC4B-07539C24B607}">
      <dgm:prSet/>
      <dgm:spPr/>
      <dgm:t>
        <a:bodyPr/>
        <a:lstStyle/>
        <a:p>
          <a:endParaRPr lang="en-US"/>
        </a:p>
      </dgm:t>
    </dgm:pt>
    <dgm:pt modelId="{F55C5ECA-5BFD-4174-8664-2BE6D0F37B36}" type="sibTrans" cxnId="{1560C5C1-1C3D-4A6C-AC4B-07539C24B607}">
      <dgm:prSet/>
      <dgm:spPr/>
      <dgm:t>
        <a:bodyPr/>
        <a:lstStyle/>
        <a:p>
          <a:endParaRPr lang="en-US"/>
        </a:p>
      </dgm:t>
    </dgm:pt>
    <dgm:pt modelId="{688B5B9F-3512-4972-9094-52288A8B7D89}" type="pres">
      <dgm:prSet presAssocID="{00FB53EB-5B8D-4E31-A6B0-DE3D198A2EA9}" presName="diagram" presStyleCnt="0">
        <dgm:presLayoutVars>
          <dgm:chPref val="1"/>
          <dgm:dir/>
          <dgm:animOne val="branch"/>
          <dgm:animLvl val="lvl"/>
          <dgm:resizeHandles/>
        </dgm:presLayoutVars>
      </dgm:prSet>
      <dgm:spPr/>
      <dgm:t>
        <a:bodyPr/>
        <a:lstStyle/>
        <a:p>
          <a:endParaRPr lang="en-US"/>
        </a:p>
      </dgm:t>
    </dgm:pt>
    <dgm:pt modelId="{26001286-25FD-4D32-B2C5-3A8A07D18871}" type="pres">
      <dgm:prSet presAssocID="{B80E23D5-B2B1-4D87-A76F-115DCD186965}" presName="root" presStyleCnt="0"/>
      <dgm:spPr/>
    </dgm:pt>
    <dgm:pt modelId="{AE5B1B65-B880-43E3-ACBF-2A8E77E38730}" type="pres">
      <dgm:prSet presAssocID="{B80E23D5-B2B1-4D87-A76F-115DCD186965}" presName="rootComposite" presStyleCnt="0"/>
      <dgm:spPr/>
    </dgm:pt>
    <dgm:pt modelId="{D67D54C1-6AEB-40B7-BDE1-23DF56CB940A}" type="pres">
      <dgm:prSet presAssocID="{B80E23D5-B2B1-4D87-A76F-115DCD186965}" presName="rootText" presStyleLbl="node1" presStyleIdx="0" presStyleCnt="4"/>
      <dgm:spPr/>
      <dgm:t>
        <a:bodyPr/>
        <a:lstStyle/>
        <a:p>
          <a:endParaRPr lang="en-US"/>
        </a:p>
      </dgm:t>
    </dgm:pt>
    <dgm:pt modelId="{D0503A94-573D-4165-8306-222E91E6EF32}" type="pres">
      <dgm:prSet presAssocID="{B80E23D5-B2B1-4D87-A76F-115DCD186965}" presName="rootConnector" presStyleLbl="node1" presStyleIdx="0" presStyleCnt="4"/>
      <dgm:spPr/>
      <dgm:t>
        <a:bodyPr/>
        <a:lstStyle/>
        <a:p>
          <a:endParaRPr lang="en-US"/>
        </a:p>
      </dgm:t>
    </dgm:pt>
    <dgm:pt modelId="{6F1A2D13-D959-4FFD-8A06-1B31C4D9F160}" type="pres">
      <dgm:prSet presAssocID="{B80E23D5-B2B1-4D87-A76F-115DCD186965}" presName="childShape" presStyleCnt="0"/>
      <dgm:spPr/>
    </dgm:pt>
    <dgm:pt modelId="{796FC325-81C1-4B8F-AA08-9063C91B73B9}" type="pres">
      <dgm:prSet presAssocID="{969623C5-D1D9-4A24-9966-8FCD5A0F86CC}" presName="Name13" presStyleLbl="parChTrans1D2" presStyleIdx="0" presStyleCnt="8"/>
      <dgm:spPr/>
      <dgm:t>
        <a:bodyPr/>
        <a:lstStyle/>
        <a:p>
          <a:endParaRPr lang="en-US"/>
        </a:p>
      </dgm:t>
    </dgm:pt>
    <dgm:pt modelId="{983FF3FB-B28C-4924-A5BA-9D89DE1AE2E2}" type="pres">
      <dgm:prSet presAssocID="{B2C3FB45-4E6C-4D1A-B2E1-5EB00C67F4D0}" presName="childText" presStyleLbl="bgAcc1" presStyleIdx="0" presStyleCnt="8">
        <dgm:presLayoutVars>
          <dgm:bulletEnabled val="1"/>
        </dgm:presLayoutVars>
      </dgm:prSet>
      <dgm:spPr/>
      <dgm:t>
        <a:bodyPr/>
        <a:lstStyle/>
        <a:p>
          <a:endParaRPr lang="en-US"/>
        </a:p>
      </dgm:t>
    </dgm:pt>
    <dgm:pt modelId="{3F83AC67-D785-47EC-9496-F57B4E5AF244}" type="pres">
      <dgm:prSet presAssocID="{CC5105D5-3827-4F5E-B6A9-4ADCD25F25D0}" presName="Name13" presStyleLbl="parChTrans1D2" presStyleIdx="1" presStyleCnt="8"/>
      <dgm:spPr/>
      <dgm:t>
        <a:bodyPr/>
        <a:lstStyle/>
        <a:p>
          <a:endParaRPr lang="en-US"/>
        </a:p>
      </dgm:t>
    </dgm:pt>
    <dgm:pt modelId="{B1ADED36-DCC8-4A5C-8F81-29B27418C304}" type="pres">
      <dgm:prSet presAssocID="{55353C08-CFFB-4B6F-BE0D-F54FAF8D5881}" presName="childText" presStyleLbl="bgAcc1" presStyleIdx="1" presStyleCnt="8">
        <dgm:presLayoutVars>
          <dgm:bulletEnabled val="1"/>
        </dgm:presLayoutVars>
      </dgm:prSet>
      <dgm:spPr/>
      <dgm:t>
        <a:bodyPr/>
        <a:lstStyle/>
        <a:p>
          <a:endParaRPr lang="en-US"/>
        </a:p>
      </dgm:t>
    </dgm:pt>
    <dgm:pt modelId="{9BC69B02-AD0F-4C7A-93B7-17B4831B5FC8}" type="pres">
      <dgm:prSet presAssocID="{9682C3B0-6F88-4D98-B54E-067B61E00B4B}" presName="root" presStyleCnt="0"/>
      <dgm:spPr/>
    </dgm:pt>
    <dgm:pt modelId="{714221F4-85E3-4EBF-9B9D-83FC549E52C1}" type="pres">
      <dgm:prSet presAssocID="{9682C3B0-6F88-4D98-B54E-067B61E00B4B}" presName="rootComposite" presStyleCnt="0"/>
      <dgm:spPr/>
    </dgm:pt>
    <dgm:pt modelId="{4FC4E808-2A0C-4AED-B14E-CA5F56FDE9E2}" type="pres">
      <dgm:prSet presAssocID="{9682C3B0-6F88-4D98-B54E-067B61E00B4B}" presName="rootText" presStyleLbl="node1" presStyleIdx="1" presStyleCnt="4"/>
      <dgm:spPr/>
      <dgm:t>
        <a:bodyPr/>
        <a:lstStyle/>
        <a:p>
          <a:endParaRPr lang="en-US"/>
        </a:p>
      </dgm:t>
    </dgm:pt>
    <dgm:pt modelId="{CF6490B7-6D4C-4B8D-800D-90005F346DDC}" type="pres">
      <dgm:prSet presAssocID="{9682C3B0-6F88-4D98-B54E-067B61E00B4B}" presName="rootConnector" presStyleLbl="node1" presStyleIdx="1" presStyleCnt="4"/>
      <dgm:spPr/>
      <dgm:t>
        <a:bodyPr/>
        <a:lstStyle/>
        <a:p>
          <a:endParaRPr lang="en-US"/>
        </a:p>
      </dgm:t>
    </dgm:pt>
    <dgm:pt modelId="{FF06A685-1426-475D-919C-E4F93DFA96EE}" type="pres">
      <dgm:prSet presAssocID="{9682C3B0-6F88-4D98-B54E-067B61E00B4B}" presName="childShape" presStyleCnt="0"/>
      <dgm:spPr/>
    </dgm:pt>
    <dgm:pt modelId="{037A2D05-7A5B-468D-9437-81F27F276CAE}" type="pres">
      <dgm:prSet presAssocID="{D7A27800-807C-4EAC-AC88-F94D73E836AC}" presName="Name13" presStyleLbl="parChTrans1D2" presStyleIdx="2" presStyleCnt="8"/>
      <dgm:spPr/>
      <dgm:t>
        <a:bodyPr/>
        <a:lstStyle/>
        <a:p>
          <a:endParaRPr lang="en-US"/>
        </a:p>
      </dgm:t>
    </dgm:pt>
    <dgm:pt modelId="{18D8AA17-F3AD-457A-8EC2-D37997BED059}" type="pres">
      <dgm:prSet presAssocID="{D21BFB22-B35F-46F9-AD52-86054ED887BF}" presName="childText" presStyleLbl="bgAcc1" presStyleIdx="2" presStyleCnt="8">
        <dgm:presLayoutVars>
          <dgm:bulletEnabled val="1"/>
        </dgm:presLayoutVars>
      </dgm:prSet>
      <dgm:spPr/>
      <dgm:t>
        <a:bodyPr/>
        <a:lstStyle/>
        <a:p>
          <a:endParaRPr lang="en-US"/>
        </a:p>
      </dgm:t>
    </dgm:pt>
    <dgm:pt modelId="{F3D02BA9-99A6-40F3-8180-7458C7D1C996}" type="pres">
      <dgm:prSet presAssocID="{C34ACC5F-2156-4F29-904D-351EEA7128EB}" presName="Name13" presStyleLbl="parChTrans1D2" presStyleIdx="3" presStyleCnt="8"/>
      <dgm:spPr/>
      <dgm:t>
        <a:bodyPr/>
        <a:lstStyle/>
        <a:p>
          <a:endParaRPr lang="en-US"/>
        </a:p>
      </dgm:t>
    </dgm:pt>
    <dgm:pt modelId="{15F08F97-CEE5-484C-AC22-4BBECFA7419F}" type="pres">
      <dgm:prSet presAssocID="{A3D982C2-3891-4CD6-AFEA-D1E277F87E88}" presName="childText" presStyleLbl="bgAcc1" presStyleIdx="3" presStyleCnt="8">
        <dgm:presLayoutVars>
          <dgm:bulletEnabled val="1"/>
        </dgm:presLayoutVars>
      </dgm:prSet>
      <dgm:spPr/>
      <dgm:t>
        <a:bodyPr/>
        <a:lstStyle/>
        <a:p>
          <a:endParaRPr lang="en-US"/>
        </a:p>
      </dgm:t>
    </dgm:pt>
    <dgm:pt modelId="{23D26D89-D745-48C9-93BB-DF9ED7A42CFC}" type="pres">
      <dgm:prSet presAssocID="{80CCBC1B-F377-4303-9798-FA182B467E27}" presName="root" presStyleCnt="0"/>
      <dgm:spPr/>
    </dgm:pt>
    <dgm:pt modelId="{D30473E4-9D8D-4B32-BAD1-970C2BC7BCDB}" type="pres">
      <dgm:prSet presAssocID="{80CCBC1B-F377-4303-9798-FA182B467E27}" presName="rootComposite" presStyleCnt="0"/>
      <dgm:spPr/>
    </dgm:pt>
    <dgm:pt modelId="{2A1C69ED-B4C0-411E-82B5-AEC1236C2E6B}" type="pres">
      <dgm:prSet presAssocID="{80CCBC1B-F377-4303-9798-FA182B467E27}" presName="rootText" presStyleLbl="node1" presStyleIdx="2" presStyleCnt="4"/>
      <dgm:spPr/>
      <dgm:t>
        <a:bodyPr/>
        <a:lstStyle/>
        <a:p>
          <a:endParaRPr lang="en-US"/>
        </a:p>
      </dgm:t>
    </dgm:pt>
    <dgm:pt modelId="{3E65E75F-995F-4355-87E1-02EAF84C18AE}" type="pres">
      <dgm:prSet presAssocID="{80CCBC1B-F377-4303-9798-FA182B467E27}" presName="rootConnector" presStyleLbl="node1" presStyleIdx="2" presStyleCnt="4"/>
      <dgm:spPr/>
      <dgm:t>
        <a:bodyPr/>
        <a:lstStyle/>
        <a:p>
          <a:endParaRPr lang="en-US"/>
        </a:p>
      </dgm:t>
    </dgm:pt>
    <dgm:pt modelId="{6F72A860-DA5D-405B-AEAD-E5791FFA2F08}" type="pres">
      <dgm:prSet presAssocID="{80CCBC1B-F377-4303-9798-FA182B467E27}" presName="childShape" presStyleCnt="0"/>
      <dgm:spPr/>
    </dgm:pt>
    <dgm:pt modelId="{7BCF8719-57AD-4356-BE09-9CEEBBF0D8BD}" type="pres">
      <dgm:prSet presAssocID="{FE6BBCAF-C7D5-4031-9A54-5913A1B15915}" presName="Name13" presStyleLbl="parChTrans1D2" presStyleIdx="4" presStyleCnt="8"/>
      <dgm:spPr/>
      <dgm:t>
        <a:bodyPr/>
        <a:lstStyle/>
        <a:p>
          <a:endParaRPr lang="en-US"/>
        </a:p>
      </dgm:t>
    </dgm:pt>
    <dgm:pt modelId="{DD70DAD2-2F2C-471D-BC6E-D69A9F78CFE3}" type="pres">
      <dgm:prSet presAssocID="{CC2B47C6-8746-4303-B639-BE75129F5D95}" presName="childText" presStyleLbl="bgAcc1" presStyleIdx="4" presStyleCnt="8">
        <dgm:presLayoutVars>
          <dgm:bulletEnabled val="1"/>
        </dgm:presLayoutVars>
      </dgm:prSet>
      <dgm:spPr/>
      <dgm:t>
        <a:bodyPr/>
        <a:lstStyle/>
        <a:p>
          <a:endParaRPr lang="en-US"/>
        </a:p>
      </dgm:t>
    </dgm:pt>
    <dgm:pt modelId="{AB30888D-C0DC-4963-84ED-E693E9C47E6B}" type="pres">
      <dgm:prSet presAssocID="{CF56BCE3-3B70-4A35-973F-990A212427B1}" presName="Name13" presStyleLbl="parChTrans1D2" presStyleIdx="5" presStyleCnt="8"/>
      <dgm:spPr/>
      <dgm:t>
        <a:bodyPr/>
        <a:lstStyle/>
        <a:p>
          <a:endParaRPr lang="en-US"/>
        </a:p>
      </dgm:t>
    </dgm:pt>
    <dgm:pt modelId="{34D4D1A1-5BF8-4876-9D08-CA634DE0826E}" type="pres">
      <dgm:prSet presAssocID="{3DAF3835-BA75-41C3-97F1-F85F21734B15}" presName="childText" presStyleLbl="bgAcc1" presStyleIdx="5" presStyleCnt="8">
        <dgm:presLayoutVars>
          <dgm:bulletEnabled val="1"/>
        </dgm:presLayoutVars>
      </dgm:prSet>
      <dgm:spPr/>
      <dgm:t>
        <a:bodyPr/>
        <a:lstStyle/>
        <a:p>
          <a:endParaRPr lang="en-US"/>
        </a:p>
      </dgm:t>
    </dgm:pt>
    <dgm:pt modelId="{96FF218C-7A28-4C98-8B12-0E8953E46DE0}" type="pres">
      <dgm:prSet presAssocID="{F94A2709-73CE-4BE9-AE74-D47EBCA09F48}" presName="root" presStyleCnt="0"/>
      <dgm:spPr/>
    </dgm:pt>
    <dgm:pt modelId="{94B0BD42-A54A-4844-9E49-BC705B3B4D24}" type="pres">
      <dgm:prSet presAssocID="{F94A2709-73CE-4BE9-AE74-D47EBCA09F48}" presName="rootComposite" presStyleCnt="0"/>
      <dgm:spPr/>
    </dgm:pt>
    <dgm:pt modelId="{829B7B90-EDBA-45D8-8696-28E3A3C1D0EE}" type="pres">
      <dgm:prSet presAssocID="{F94A2709-73CE-4BE9-AE74-D47EBCA09F48}" presName="rootText" presStyleLbl="node1" presStyleIdx="3" presStyleCnt="4"/>
      <dgm:spPr/>
      <dgm:t>
        <a:bodyPr/>
        <a:lstStyle/>
        <a:p>
          <a:endParaRPr lang="en-US"/>
        </a:p>
      </dgm:t>
    </dgm:pt>
    <dgm:pt modelId="{F087B92C-1660-42CA-9422-E1983AA1E232}" type="pres">
      <dgm:prSet presAssocID="{F94A2709-73CE-4BE9-AE74-D47EBCA09F48}" presName="rootConnector" presStyleLbl="node1" presStyleIdx="3" presStyleCnt="4"/>
      <dgm:spPr/>
      <dgm:t>
        <a:bodyPr/>
        <a:lstStyle/>
        <a:p>
          <a:endParaRPr lang="en-US"/>
        </a:p>
      </dgm:t>
    </dgm:pt>
    <dgm:pt modelId="{2D2B9D20-A859-45F2-8E8F-BECDA3610961}" type="pres">
      <dgm:prSet presAssocID="{F94A2709-73CE-4BE9-AE74-D47EBCA09F48}" presName="childShape" presStyleCnt="0"/>
      <dgm:spPr/>
    </dgm:pt>
    <dgm:pt modelId="{88C87A55-4DD0-4529-A56A-440B2A24ABCA}" type="pres">
      <dgm:prSet presAssocID="{1E6140A5-FFC4-4E1B-9CD0-E66811E7C326}" presName="Name13" presStyleLbl="parChTrans1D2" presStyleIdx="6" presStyleCnt="8"/>
      <dgm:spPr/>
      <dgm:t>
        <a:bodyPr/>
        <a:lstStyle/>
        <a:p>
          <a:endParaRPr lang="en-US"/>
        </a:p>
      </dgm:t>
    </dgm:pt>
    <dgm:pt modelId="{6B7F4C28-61EB-466C-87A0-34EF39294891}" type="pres">
      <dgm:prSet presAssocID="{546149B1-94CF-4D42-8344-564208400D37}" presName="childText" presStyleLbl="bgAcc1" presStyleIdx="6" presStyleCnt="8">
        <dgm:presLayoutVars>
          <dgm:bulletEnabled val="1"/>
        </dgm:presLayoutVars>
      </dgm:prSet>
      <dgm:spPr/>
      <dgm:t>
        <a:bodyPr/>
        <a:lstStyle/>
        <a:p>
          <a:endParaRPr lang="en-US"/>
        </a:p>
      </dgm:t>
    </dgm:pt>
    <dgm:pt modelId="{39CEC198-3A9B-4851-B452-4ED7B110FA4D}" type="pres">
      <dgm:prSet presAssocID="{83C91395-BF57-4AD1-9424-48221B26F091}" presName="Name13" presStyleLbl="parChTrans1D2" presStyleIdx="7" presStyleCnt="8"/>
      <dgm:spPr/>
      <dgm:t>
        <a:bodyPr/>
        <a:lstStyle/>
        <a:p>
          <a:endParaRPr lang="en-US"/>
        </a:p>
      </dgm:t>
    </dgm:pt>
    <dgm:pt modelId="{0CDCAE5B-36DD-4006-A245-64A2FFF3E187}" type="pres">
      <dgm:prSet presAssocID="{DA954D9F-A5CF-43AA-B4FE-B4C2D4D205C9}" presName="childText" presStyleLbl="bgAcc1" presStyleIdx="7" presStyleCnt="8">
        <dgm:presLayoutVars>
          <dgm:bulletEnabled val="1"/>
        </dgm:presLayoutVars>
      </dgm:prSet>
      <dgm:spPr/>
      <dgm:t>
        <a:bodyPr/>
        <a:lstStyle/>
        <a:p>
          <a:endParaRPr lang="en-US"/>
        </a:p>
      </dgm:t>
    </dgm:pt>
  </dgm:ptLst>
  <dgm:cxnLst>
    <dgm:cxn modelId="{3A5CFEBF-98D7-412D-9FE9-71F5C1C8E3A0}" type="presOf" srcId="{55353C08-CFFB-4B6F-BE0D-F54FAF8D5881}" destId="{B1ADED36-DCC8-4A5C-8F81-29B27418C304}" srcOrd="0" destOrd="0" presId="urn:microsoft.com/office/officeart/2005/8/layout/hierarchy3"/>
    <dgm:cxn modelId="{D5AE49F0-4671-402D-A096-2BC88CA5CC59}" type="presOf" srcId="{00FB53EB-5B8D-4E31-A6B0-DE3D198A2EA9}" destId="{688B5B9F-3512-4972-9094-52288A8B7D89}" srcOrd="0" destOrd="0" presId="urn:microsoft.com/office/officeart/2005/8/layout/hierarchy3"/>
    <dgm:cxn modelId="{578C7F95-EB96-4550-953A-3F292D676DF2}" type="presOf" srcId="{9682C3B0-6F88-4D98-B54E-067B61E00B4B}" destId="{CF6490B7-6D4C-4B8D-800D-90005F346DDC}" srcOrd="1" destOrd="0" presId="urn:microsoft.com/office/officeart/2005/8/layout/hierarchy3"/>
    <dgm:cxn modelId="{C8632D06-9D96-4C5E-913C-8C9A2EED22DE}" srcId="{B80E23D5-B2B1-4D87-A76F-115DCD186965}" destId="{55353C08-CFFB-4B6F-BE0D-F54FAF8D5881}" srcOrd="1" destOrd="0" parTransId="{CC5105D5-3827-4F5E-B6A9-4ADCD25F25D0}" sibTransId="{5F561A2A-2D7D-4D9F-92C1-020F407B91B5}"/>
    <dgm:cxn modelId="{DE94CAAC-B0F3-4633-BA30-EF060EDAAC19}" type="presOf" srcId="{DA954D9F-A5CF-43AA-B4FE-B4C2D4D205C9}" destId="{0CDCAE5B-36DD-4006-A245-64A2FFF3E187}" srcOrd="0" destOrd="0" presId="urn:microsoft.com/office/officeart/2005/8/layout/hierarchy3"/>
    <dgm:cxn modelId="{6A89F190-FBC0-4A70-81FB-84D3A0DB6A63}" type="presOf" srcId="{B80E23D5-B2B1-4D87-A76F-115DCD186965}" destId="{D0503A94-573D-4165-8306-222E91E6EF32}" srcOrd="1" destOrd="0" presId="urn:microsoft.com/office/officeart/2005/8/layout/hierarchy3"/>
    <dgm:cxn modelId="{8EC90CFA-55AB-41FF-AA01-13B2A6578A63}" type="presOf" srcId="{CF56BCE3-3B70-4A35-973F-990A212427B1}" destId="{AB30888D-C0DC-4963-84ED-E693E9C47E6B}" srcOrd="0" destOrd="0" presId="urn:microsoft.com/office/officeart/2005/8/layout/hierarchy3"/>
    <dgm:cxn modelId="{5EEBBC32-6BD7-44E9-9688-C48610B65253}" type="presOf" srcId="{A3D982C2-3891-4CD6-AFEA-D1E277F87E88}" destId="{15F08F97-CEE5-484C-AC22-4BBECFA7419F}" srcOrd="0" destOrd="0" presId="urn:microsoft.com/office/officeart/2005/8/layout/hierarchy3"/>
    <dgm:cxn modelId="{E25DA301-CF49-455A-A888-2D93B5473219}" type="presOf" srcId="{969623C5-D1D9-4A24-9966-8FCD5A0F86CC}" destId="{796FC325-81C1-4B8F-AA08-9063C91B73B9}" srcOrd="0" destOrd="0" presId="urn:microsoft.com/office/officeart/2005/8/layout/hierarchy3"/>
    <dgm:cxn modelId="{A1446BCD-737E-4AB7-923E-0D2F794C61C1}" type="presOf" srcId="{F94A2709-73CE-4BE9-AE74-D47EBCA09F48}" destId="{829B7B90-EDBA-45D8-8696-28E3A3C1D0EE}" srcOrd="0" destOrd="0" presId="urn:microsoft.com/office/officeart/2005/8/layout/hierarchy3"/>
    <dgm:cxn modelId="{F807363F-6EFF-4BEF-BD69-0ECE28D18F8F}" srcId="{80CCBC1B-F377-4303-9798-FA182B467E27}" destId="{3DAF3835-BA75-41C3-97F1-F85F21734B15}" srcOrd="1" destOrd="0" parTransId="{CF56BCE3-3B70-4A35-973F-990A212427B1}" sibTransId="{320398E9-6492-4FE7-98F8-D09E1CF6B00C}"/>
    <dgm:cxn modelId="{43D991F0-D891-4473-A18F-05D55C2A7861}" type="presOf" srcId="{CC2B47C6-8746-4303-B639-BE75129F5D95}" destId="{DD70DAD2-2F2C-471D-BC6E-D69A9F78CFE3}" srcOrd="0" destOrd="0" presId="urn:microsoft.com/office/officeart/2005/8/layout/hierarchy3"/>
    <dgm:cxn modelId="{F7A21689-4D81-48B0-A40D-77831DA2C755}" type="presOf" srcId="{D21BFB22-B35F-46F9-AD52-86054ED887BF}" destId="{18D8AA17-F3AD-457A-8EC2-D37997BED059}" srcOrd="0" destOrd="0" presId="urn:microsoft.com/office/officeart/2005/8/layout/hierarchy3"/>
    <dgm:cxn modelId="{380511E2-680F-48DE-B9DF-91149854384C}" type="presOf" srcId="{80CCBC1B-F377-4303-9798-FA182B467E27}" destId="{2A1C69ED-B4C0-411E-82B5-AEC1236C2E6B}" srcOrd="0" destOrd="0" presId="urn:microsoft.com/office/officeart/2005/8/layout/hierarchy3"/>
    <dgm:cxn modelId="{E0157FE1-32A6-4618-B67E-E5282E816544}" srcId="{F94A2709-73CE-4BE9-AE74-D47EBCA09F48}" destId="{546149B1-94CF-4D42-8344-564208400D37}" srcOrd="0" destOrd="0" parTransId="{1E6140A5-FFC4-4E1B-9CD0-E66811E7C326}" sibTransId="{EE2167F2-53AD-49E1-80F7-3E5112F4A114}"/>
    <dgm:cxn modelId="{C82DACB4-EA36-4A8D-8B04-AE16F453EBF8}" type="presOf" srcId="{B2C3FB45-4E6C-4D1A-B2E1-5EB00C67F4D0}" destId="{983FF3FB-B28C-4924-A5BA-9D89DE1AE2E2}" srcOrd="0" destOrd="0" presId="urn:microsoft.com/office/officeart/2005/8/layout/hierarchy3"/>
    <dgm:cxn modelId="{DFB1CDE6-9D18-4119-82E2-3B730AE8D6FF}" srcId="{00FB53EB-5B8D-4E31-A6B0-DE3D198A2EA9}" destId="{F94A2709-73CE-4BE9-AE74-D47EBCA09F48}" srcOrd="3" destOrd="0" parTransId="{7146719F-21FC-4696-8A05-92535436E3EF}" sibTransId="{421B6936-84FC-4171-8D2D-BC267530071B}"/>
    <dgm:cxn modelId="{F49DD866-417F-4E67-AC5F-26AE52878F30}" type="presOf" srcId="{F94A2709-73CE-4BE9-AE74-D47EBCA09F48}" destId="{F087B92C-1660-42CA-9422-E1983AA1E232}" srcOrd="1" destOrd="0" presId="urn:microsoft.com/office/officeart/2005/8/layout/hierarchy3"/>
    <dgm:cxn modelId="{1560C5C1-1C3D-4A6C-AC4B-07539C24B607}" srcId="{F94A2709-73CE-4BE9-AE74-D47EBCA09F48}" destId="{DA954D9F-A5CF-43AA-B4FE-B4C2D4D205C9}" srcOrd="1" destOrd="0" parTransId="{83C91395-BF57-4AD1-9424-48221B26F091}" sibTransId="{F55C5ECA-5BFD-4174-8664-2BE6D0F37B36}"/>
    <dgm:cxn modelId="{07022C8D-B7B2-46D9-AC2C-94C04B0DACA6}" type="presOf" srcId="{9682C3B0-6F88-4D98-B54E-067B61E00B4B}" destId="{4FC4E808-2A0C-4AED-B14E-CA5F56FDE9E2}" srcOrd="0" destOrd="0" presId="urn:microsoft.com/office/officeart/2005/8/layout/hierarchy3"/>
    <dgm:cxn modelId="{F3D7A9BB-EFB8-4480-BB45-67321217DF35}" type="presOf" srcId="{CC5105D5-3827-4F5E-B6A9-4ADCD25F25D0}" destId="{3F83AC67-D785-47EC-9496-F57B4E5AF244}" srcOrd="0" destOrd="0" presId="urn:microsoft.com/office/officeart/2005/8/layout/hierarchy3"/>
    <dgm:cxn modelId="{90695A66-2F44-421D-9662-1F2CD5CDFFBF}" type="presOf" srcId="{D7A27800-807C-4EAC-AC88-F94D73E836AC}" destId="{037A2D05-7A5B-468D-9437-81F27F276CAE}" srcOrd="0" destOrd="0" presId="urn:microsoft.com/office/officeart/2005/8/layout/hierarchy3"/>
    <dgm:cxn modelId="{BFD7F952-059D-4186-AB8F-79365BA59397}" type="presOf" srcId="{FE6BBCAF-C7D5-4031-9A54-5913A1B15915}" destId="{7BCF8719-57AD-4356-BE09-9CEEBBF0D8BD}" srcOrd="0" destOrd="0" presId="urn:microsoft.com/office/officeart/2005/8/layout/hierarchy3"/>
    <dgm:cxn modelId="{F04E6FFD-A8F2-4596-90CB-9C7A6B4BF75F}" srcId="{00FB53EB-5B8D-4E31-A6B0-DE3D198A2EA9}" destId="{9682C3B0-6F88-4D98-B54E-067B61E00B4B}" srcOrd="1" destOrd="0" parTransId="{C89E5478-51CB-4217-ACFC-0358CB3C6F8E}" sibTransId="{33F3844A-0DBC-4860-8293-1407CC13F4D4}"/>
    <dgm:cxn modelId="{F122615A-D9E8-4AD3-BBFB-D06BFF695DB1}" type="presOf" srcId="{83C91395-BF57-4AD1-9424-48221B26F091}" destId="{39CEC198-3A9B-4851-B452-4ED7B110FA4D}" srcOrd="0" destOrd="0" presId="urn:microsoft.com/office/officeart/2005/8/layout/hierarchy3"/>
    <dgm:cxn modelId="{5317E162-3464-4F1E-BEFB-74EA024D4D25}" type="presOf" srcId="{B80E23D5-B2B1-4D87-A76F-115DCD186965}" destId="{D67D54C1-6AEB-40B7-BDE1-23DF56CB940A}" srcOrd="0" destOrd="0" presId="urn:microsoft.com/office/officeart/2005/8/layout/hierarchy3"/>
    <dgm:cxn modelId="{EED94C96-F737-4D7C-BE45-49EF9B8BFC98}" type="presOf" srcId="{C34ACC5F-2156-4F29-904D-351EEA7128EB}" destId="{F3D02BA9-99A6-40F3-8180-7458C7D1C996}" srcOrd="0" destOrd="0" presId="urn:microsoft.com/office/officeart/2005/8/layout/hierarchy3"/>
    <dgm:cxn modelId="{CDF2FDFC-E69C-43B3-BEE5-4A8C5DB2A566}" type="presOf" srcId="{80CCBC1B-F377-4303-9798-FA182B467E27}" destId="{3E65E75F-995F-4355-87E1-02EAF84C18AE}" srcOrd="1" destOrd="0" presId="urn:microsoft.com/office/officeart/2005/8/layout/hierarchy3"/>
    <dgm:cxn modelId="{7DE0654D-16B6-4B70-8B09-A4CD7EFC65D6}" type="presOf" srcId="{546149B1-94CF-4D42-8344-564208400D37}" destId="{6B7F4C28-61EB-466C-87A0-34EF39294891}" srcOrd="0" destOrd="0" presId="urn:microsoft.com/office/officeart/2005/8/layout/hierarchy3"/>
    <dgm:cxn modelId="{FE74E7E5-C195-430B-B9D5-8BCA444F30DE}" type="presOf" srcId="{3DAF3835-BA75-41C3-97F1-F85F21734B15}" destId="{34D4D1A1-5BF8-4876-9D08-CA634DE0826E}" srcOrd="0" destOrd="0" presId="urn:microsoft.com/office/officeart/2005/8/layout/hierarchy3"/>
    <dgm:cxn modelId="{216F7798-69EE-458E-888F-02A547AE5027}" srcId="{80CCBC1B-F377-4303-9798-FA182B467E27}" destId="{CC2B47C6-8746-4303-B639-BE75129F5D95}" srcOrd="0" destOrd="0" parTransId="{FE6BBCAF-C7D5-4031-9A54-5913A1B15915}" sibTransId="{E45CEA5A-316F-4CB0-9F52-350CEEEABC02}"/>
    <dgm:cxn modelId="{9662332A-2690-444A-9FB3-B9C1B7BA5B5E}" srcId="{9682C3B0-6F88-4D98-B54E-067B61E00B4B}" destId="{D21BFB22-B35F-46F9-AD52-86054ED887BF}" srcOrd="0" destOrd="0" parTransId="{D7A27800-807C-4EAC-AC88-F94D73E836AC}" sibTransId="{6B9A8CDF-06A2-426F-978C-324D5057A16F}"/>
    <dgm:cxn modelId="{53C8DD47-D194-4118-BF84-9DE5633A4555}" srcId="{00FB53EB-5B8D-4E31-A6B0-DE3D198A2EA9}" destId="{B80E23D5-B2B1-4D87-A76F-115DCD186965}" srcOrd="0" destOrd="0" parTransId="{20FB608E-1E1B-4348-B1A7-751777C5787F}" sibTransId="{A78551B4-AB8E-4287-965F-1AA6FE1CC160}"/>
    <dgm:cxn modelId="{EA41B713-3E91-4385-9509-0BB299F4B315}" type="presOf" srcId="{1E6140A5-FFC4-4E1B-9CD0-E66811E7C326}" destId="{88C87A55-4DD0-4529-A56A-440B2A24ABCA}" srcOrd="0" destOrd="0" presId="urn:microsoft.com/office/officeart/2005/8/layout/hierarchy3"/>
    <dgm:cxn modelId="{550B5BC4-E7AD-45E7-91E0-CB58F728CC26}" srcId="{B80E23D5-B2B1-4D87-A76F-115DCD186965}" destId="{B2C3FB45-4E6C-4D1A-B2E1-5EB00C67F4D0}" srcOrd="0" destOrd="0" parTransId="{969623C5-D1D9-4A24-9966-8FCD5A0F86CC}" sibTransId="{DAFB0563-B23B-4518-B391-7E55053243B5}"/>
    <dgm:cxn modelId="{50839BA2-3EEA-4104-B839-3FEF6F46AE16}" srcId="{9682C3B0-6F88-4D98-B54E-067B61E00B4B}" destId="{A3D982C2-3891-4CD6-AFEA-D1E277F87E88}" srcOrd="1" destOrd="0" parTransId="{C34ACC5F-2156-4F29-904D-351EEA7128EB}" sibTransId="{C225DAB9-6E2E-4598-A715-8FDC5EB2399C}"/>
    <dgm:cxn modelId="{5D87E4A9-B437-4CD5-847E-00B6FEEA5426}" srcId="{00FB53EB-5B8D-4E31-A6B0-DE3D198A2EA9}" destId="{80CCBC1B-F377-4303-9798-FA182B467E27}" srcOrd="2" destOrd="0" parTransId="{B3B2E6C3-7E28-4940-B40F-1FE501EFBA86}" sibTransId="{B564E44D-3A55-45D0-8F6C-FA3CFC565915}"/>
    <dgm:cxn modelId="{DC9C1CFB-EE0F-441C-B83A-EEED4183E0DC}" type="presParOf" srcId="{688B5B9F-3512-4972-9094-52288A8B7D89}" destId="{26001286-25FD-4D32-B2C5-3A8A07D18871}" srcOrd="0" destOrd="0" presId="urn:microsoft.com/office/officeart/2005/8/layout/hierarchy3"/>
    <dgm:cxn modelId="{69090C60-4FC8-4F92-BBB0-20C6178CB247}" type="presParOf" srcId="{26001286-25FD-4D32-B2C5-3A8A07D18871}" destId="{AE5B1B65-B880-43E3-ACBF-2A8E77E38730}" srcOrd="0" destOrd="0" presId="urn:microsoft.com/office/officeart/2005/8/layout/hierarchy3"/>
    <dgm:cxn modelId="{16E480CE-9A52-4D0B-8794-DE5DDEE45BAF}" type="presParOf" srcId="{AE5B1B65-B880-43E3-ACBF-2A8E77E38730}" destId="{D67D54C1-6AEB-40B7-BDE1-23DF56CB940A}" srcOrd="0" destOrd="0" presId="urn:microsoft.com/office/officeart/2005/8/layout/hierarchy3"/>
    <dgm:cxn modelId="{419CA5A7-3CDD-4330-9D57-490E626EE2C5}" type="presParOf" srcId="{AE5B1B65-B880-43E3-ACBF-2A8E77E38730}" destId="{D0503A94-573D-4165-8306-222E91E6EF32}" srcOrd="1" destOrd="0" presId="urn:microsoft.com/office/officeart/2005/8/layout/hierarchy3"/>
    <dgm:cxn modelId="{B7D6586E-ABB5-4EC4-BEEE-FE04F318F7C3}" type="presParOf" srcId="{26001286-25FD-4D32-B2C5-3A8A07D18871}" destId="{6F1A2D13-D959-4FFD-8A06-1B31C4D9F160}" srcOrd="1" destOrd="0" presId="urn:microsoft.com/office/officeart/2005/8/layout/hierarchy3"/>
    <dgm:cxn modelId="{BBC6FF79-A1B3-4B5A-8A61-2643C4525C08}" type="presParOf" srcId="{6F1A2D13-D959-4FFD-8A06-1B31C4D9F160}" destId="{796FC325-81C1-4B8F-AA08-9063C91B73B9}" srcOrd="0" destOrd="0" presId="urn:microsoft.com/office/officeart/2005/8/layout/hierarchy3"/>
    <dgm:cxn modelId="{896072D3-C77F-4B17-A3AE-30BE5310F29E}" type="presParOf" srcId="{6F1A2D13-D959-4FFD-8A06-1B31C4D9F160}" destId="{983FF3FB-B28C-4924-A5BA-9D89DE1AE2E2}" srcOrd="1" destOrd="0" presId="urn:microsoft.com/office/officeart/2005/8/layout/hierarchy3"/>
    <dgm:cxn modelId="{03C861A4-F7E1-4FC9-959E-D0991ABE77BD}" type="presParOf" srcId="{6F1A2D13-D959-4FFD-8A06-1B31C4D9F160}" destId="{3F83AC67-D785-47EC-9496-F57B4E5AF244}" srcOrd="2" destOrd="0" presId="urn:microsoft.com/office/officeart/2005/8/layout/hierarchy3"/>
    <dgm:cxn modelId="{B50D01B9-C8E1-498A-BB42-B26BBB78DC90}" type="presParOf" srcId="{6F1A2D13-D959-4FFD-8A06-1B31C4D9F160}" destId="{B1ADED36-DCC8-4A5C-8F81-29B27418C304}" srcOrd="3" destOrd="0" presId="urn:microsoft.com/office/officeart/2005/8/layout/hierarchy3"/>
    <dgm:cxn modelId="{0D414E89-1F70-40E3-86A8-13BE2FE10E27}" type="presParOf" srcId="{688B5B9F-3512-4972-9094-52288A8B7D89}" destId="{9BC69B02-AD0F-4C7A-93B7-17B4831B5FC8}" srcOrd="1" destOrd="0" presId="urn:microsoft.com/office/officeart/2005/8/layout/hierarchy3"/>
    <dgm:cxn modelId="{59A2288F-D656-44DD-8678-5C4C0E3E55D8}" type="presParOf" srcId="{9BC69B02-AD0F-4C7A-93B7-17B4831B5FC8}" destId="{714221F4-85E3-4EBF-9B9D-83FC549E52C1}" srcOrd="0" destOrd="0" presId="urn:microsoft.com/office/officeart/2005/8/layout/hierarchy3"/>
    <dgm:cxn modelId="{7416A328-C3E0-4E75-8591-743B9C7DCD61}" type="presParOf" srcId="{714221F4-85E3-4EBF-9B9D-83FC549E52C1}" destId="{4FC4E808-2A0C-4AED-B14E-CA5F56FDE9E2}" srcOrd="0" destOrd="0" presId="urn:microsoft.com/office/officeart/2005/8/layout/hierarchy3"/>
    <dgm:cxn modelId="{DCD078D4-FF78-43B9-88DD-715492A2B03E}" type="presParOf" srcId="{714221F4-85E3-4EBF-9B9D-83FC549E52C1}" destId="{CF6490B7-6D4C-4B8D-800D-90005F346DDC}" srcOrd="1" destOrd="0" presId="urn:microsoft.com/office/officeart/2005/8/layout/hierarchy3"/>
    <dgm:cxn modelId="{4ECF5026-FAAD-4DA5-B849-8CD52B3007A6}" type="presParOf" srcId="{9BC69B02-AD0F-4C7A-93B7-17B4831B5FC8}" destId="{FF06A685-1426-475D-919C-E4F93DFA96EE}" srcOrd="1" destOrd="0" presId="urn:microsoft.com/office/officeart/2005/8/layout/hierarchy3"/>
    <dgm:cxn modelId="{8D13FD2E-2466-423A-A760-441EEFF2ACA5}" type="presParOf" srcId="{FF06A685-1426-475D-919C-E4F93DFA96EE}" destId="{037A2D05-7A5B-468D-9437-81F27F276CAE}" srcOrd="0" destOrd="0" presId="urn:microsoft.com/office/officeart/2005/8/layout/hierarchy3"/>
    <dgm:cxn modelId="{17ED3977-B155-49B1-A95A-F3F71A330AF5}" type="presParOf" srcId="{FF06A685-1426-475D-919C-E4F93DFA96EE}" destId="{18D8AA17-F3AD-457A-8EC2-D37997BED059}" srcOrd="1" destOrd="0" presId="urn:microsoft.com/office/officeart/2005/8/layout/hierarchy3"/>
    <dgm:cxn modelId="{B483DE38-98AC-46DA-9032-2BC021714BA2}" type="presParOf" srcId="{FF06A685-1426-475D-919C-E4F93DFA96EE}" destId="{F3D02BA9-99A6-40F3-8180-7458C7D1C996}" srcOrd="2" destOrd="0" presId="urn:microsoft.com/office/officeart/2005/8/layout/hierarchy3"/>
    <dgm:cxn modelId="{6E5BDD90-4096-42F2-AC97-39D6E450B22B}" type="presParOf" srcId="{FF06A685-1426-475D-919C-E4F93DFA96EE}" destId="{15F08F97-CEE5-484C-AC22-4BBECFA7419F}" srcOrd="3" destOrd="0" presId="urn:microsoft.com/office/officeart/2005/8/layout/hierarchy3"/>
    <dgm:cxn modelId="{1D4685B2-FB09-4D93-AE6E-B3C44B2C2571}" type="presParOf" srcId="{688B5B9F-3512-4972-9094-52288A8B7D89}" destId="{23D26D89-D745-48C9-93BB-DF9ED7A42CFC}" srcOrd="2" destOrd="0" presId="urn:microsoft.com/office/officeart/2005/8/layout/hierarchy3"/>
    <dgm:cxn modelId="{0E96BB98-D6A1-4063-93D2-F067F8D119A8}" type="presParOf" srcId="{23D26D89-D745-48C9-93BB-DF9ED7A42CFC}" destId="{D30473E4-9D8D-4B32-BAD1-970C2BC7BCDB}" srcOrd="0" destOrd="0" presId="urn:microsoft.com/office/officeart/2005/8/layout/hierarchy3"/>
    <dgm:cxn modelId="{500805CD-343B-4BEF-B2BA-94CB4E2F9333}" type="presParOf" srcId="{D30473E4-9D8D-4B32-BAD1-970C2BC7BCDB}" destId="{2A1C69ED-B4C0-411E-82B5-AEC1236C2E6B}" srcOrd="0" destOrd="0" presId="urn:microsoft.com/office/officeart/2005/8/layout/hierarchy3"/>
    <dgm:cxn modelId="{62884D46-19D5-4D1D-86C3-1F9BA2A61205}" type="presParOf" srcId="{D30473E4-9D8D-4B32-BAD1-970C2BC7BCDB}" destId="{3E65E75F-995F-4355-87E1-02EAF84C18AE}" srcOrd="1" destOrd="0" presId="urn:microsoft.com/office/officeart/2005/8/layout/hierarchy3"/>
    <dgm:cxn modelId="{1965D227-E553-49AA-B6D0-E3D4FA5AD9DE}" type="presParOf" srcId="{23D26D89-D745-48C9-93BB-DF9ED7A42CFC}" destId="{6F72A860-DA5D-405B-AEAD-E5791FFA2F08}" srcOrd="1" destOrd="0" presId="urn:microsoft.com/office/officeart/2005/8/layout/hierarchy3"/>
    <dgm:cxn modelId="{F0253B2D-290E-4FD0-BB04-0ECB51AF3748}" type="presParOf" srcId="{6F72A860-DA5D-405B-AEAD-E5791FFA2F08}" destId="{7BCF8719-57AD-4356-BE09-9CEEBBF0D8BD}" srcOrd="0" destOrd="0" presId="urn:microsoft.com/office/officeart/2005/8/layout/hierarchy3"/>
    <dgm:cxn modelId="{351DE21D-192F-4C04-A54E-26220F53E972}" type="presParOf" srcId="{6F72A860-DA5D-405B-AEAD-E5791FFA2F08}" destId="{DD70DAD2-2F2C-471D-BC6E-D69A9F78CFE3}" srcOrd="1" destOrd="0" presId="urn:microsoft.com/office/officeart/2005/8/layout/hierarchy3"/>
    <dgm:cxn modelId="{92D25ACA-2F03-4619-9574-157A19757BF9}" type="presParOf" srcId="{6F72A860-DA5D-405B-AEAD-E5791FFA2F08}" destId="{AB30888D-C0DC-4963-84ED-E693E9C47E6B}" srcOrd="2" destOrd="0" presId="urn:microsoft.com/office/officeart/2005/8/layout/hierarchy3"/>
    <dgm:cxn modelId="{FC9599E7-E9D6-42F3-AA4B-303013EB486E}" type="presParOf" srcId="{6F72A860-DA5D-405B-AEAD-E5791FFA2F08}" destId="{34D4D1A1-5BF8-4876-9D08-CA634DE0826E}" srcOrd="3" destOrd="0" presId="urn:microsoft.com/office/officeart/2005/8/layout/hierarchy3"/>
    <dgm:cxn modelId="{1E0D229A-BC1A-40FE-98E5-D72512B08EDC}" type="presParOf" srcId="{688B5B9F-3512-4972-9094-52288A8B7D89}" destId="{96FF218C-7A28-4C98-8B12-0E8953E46DE0}" srcOrd="3" destOrd="0" presId="urn:microsoft.com/office/officeart/2005/8/layout/hierarchy3"/>
    <dgm:cxn modelId="{A49C8A35-7758-4974-B221-2AD4807A11E2}" type="presParOf" srcId="{96FF218C-7A28-4C98-8B12-0E8953E46DE0}" destId="{94B0BD42-A54A-4844-9E49-BC705B3B4D24}" srcOrd="0" destOrd="0" presId="urn:microsoft.com/office/officeart/2005/8/layout/hierarchy3"/>
    <dgm:cxn modelId="{D7D6D4E0-DA92-4F8F-A24C-3A6857D759F7}" type="presParOf" srcId="{94B0BD42-A54A-4844-9E49-BC705B3B4D24}" destId="{829B7B90-EDBA-45D8-8696-28E3A3C1D0EE}" srcOrd="0" destOrd="0" presId="urn:microsoft.com/office/officeart/2005/8/layout/hierarchy3"/>
    <dgm:cxn modelId="{E7087BD1-E23A-475E-B3F6-58BA18E04BB1}" type="presParOf" srcId="{94B0BD42-A54A-4844-9E49-BC705B3B4D24}" destId="{F087B92C-1660-42CA-9422-E1983AA1E232}" srcOrd="1" destOrd="0" presId="urn:microsoft.com/office/officeart/2005/8/layout/hierarchy3"/>
    <dgm:cxn modelId="{5348DF1E-9FFC-4611-A134-A2D6F74A8379}" type="presParOf" srcId="{96FF218C-7A28-4C98-8B12-0E8953E46DE0}" destId="{2D2B9D20-A859-45F2-8E8F-BECDA3610961}" srcOrd="1" destOrd="0" presId="urn:microsoft.com/office/officeart/2005/8/layout/hierarchy3"/>
    <dgm:cxn modelId="{2E1C2C6D-6287-4DCE-92BA-28DB24569C38}" type="presParOf" srcId="{2D2B9D20-A859-45F2-8E8F-BECDA3610961}" destId="{88C87A55-4DD0-4529-A56A-440B2A24ABCA}" srcOrd="0" destOrd="0" presId="urn:microsoft.com/office/officeart/2005/8/layout/hierarchy3"/>
    <dgm:cxn modelId="{2DB04787-E51A-4A8B-B630-6332300242A6}" type="presParOf" srcId="{2D2B9D20-A859-45F2-8E8F-BECDA3610961}" destId="{6B7F4C28-61EB-466C-87A0-34EF39294891}" srcOrd="1" destOrd="0" presId="urn:microsoft.com/office/officeart/2005/8/layout/hierarchy3"/>
    <dgm:cxn modelId="{B6E1CC51-ACE4-4282-B50C-F824D05708AE}" type="presParOf" srcId="{2D2B9D20-A859-45F2-8E8F-BECDA3610961}" destId="{39CEC198-3A9B-4851-B452-4ED7B110FA4D}" srcOrd="2" destOrd="0" presId="urn:microsoft.com/office/officeart/2005/8/layout/hierarchy3"/>
    <dgm:cxn modelId="{BF3EC197-37B9-4B56-9E9F-1AD01EC21D9A}" type="presParOf" srcId="{2D2B9D20-A859-45F2-8E8F-BECDA3610961}" destId="{0CDCAE5B-36DD-4006-A245-64A2FFF3E187}"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1F35BE-8D9B-4FC7-B9EF-D31D88AA2511}"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en-US"/>
        </a:p>
      </dgm:t>
    </dgm:pt>
    <dgm:pt modelId="{CBEC2781-FC01-4B12-BCB7-C9A93BAA4DB9}">
      <dgm:prSet/>
      <dgm:spPr/>
      <dgm:t>
        <a:bodyPr/>
        <a:lstStyle/>
        <a:p>
          <a:pPr rtl="0"/>
          <a:r>
            <a:rPr lang="en-US" smtClean="0"/>
            <a:t>Email blasts</a:t>
          </a:r>
          <a:endParaRPr lang="en-US"/>
        </a:p>
      </dgm:t>
    </dgm:pt>
    <dgm:pt modelId="{7B8BA1A7-65C6-4D13-B835-13A3DC8F44E4}" type="parTrans" cxnId="{9BD4913B-3B26-4695-B772-FEA21828A47F}">
      <dgm:prSet/>
      <dgm:spPr/>
      <dgm:t>
        <a:bodyPr/>
        <a:lstStyle/>
        <a:p>
          <a:endParaRPr lang="en-US"/>
        </a:p>
      </dgm:t>
    </dgm:pt>
    <dgm:pt modelId="{7160B04C-6A5F-4E76-8F98-FAF276FB3C22}" type="sibTrans" cxnId="{9BD4913B-3B26-4695-B772-FEA21828A47F}">
      <dgm:prSet/>
      <dgm:spPr/>
      <dgm:t>
        <a:bodyPr/>
        <a:lstStyle/>
        <a:p>
          <a:endParaRPr lang="en-US"/>
        </a:p>
      </dgm:t>
    </dgm:pt>
    <dgm:pt modelId="{6C5A223E-F079-445D-BE86-B71B573C8F24}">
      <dgm:prSet/>
      <dgm:spPr/>
      <dgm:t>
        <a:bodyPr/>
        <a:lstStyle/>
        <a:p>
          <a:pPr rtl="0"/>
          <a:r>
            <a:rPr lang="en-US" smtClean="0"/>
            <a:t>Counter days at supply houses</a:t>
          </a:r>
          <a:endParaRPr lang="en-US"/>
        </a:p>
      </dgm:t>
    </dgm:pt>
    <dgm:pt modelId="{6A3B6C38-1884-4B79-AFD7-C851D6B718FC}" type="parTrans" cxnId="{AF44B247-E8F5-4AB6-947D-50682FD0FCD9}">
      <dgm:prSet/>
      <dgm:spPr/>
      <dgm:t>
        <a:bodyPr/>
        <a:lstStyle/>
        <a:p>
          <a:endParaRPr lang="en-US"/>
        </a:p>
      </dgm:t>
    </dgm:pt>
    <dgm:pt modelId="{1BD3CC78-16CE-4507-9E5A-056D561B79C5}" type="sibTrans" cxnId="{AF44B247-E8F5-4AB6-947D-50682FD0FCD9}">
      <dgm:prSet/>
      <dgm:spPr/>
      <dgm:t>
        <a:bodyPr/>
        <a:lstStyle/>
        <a:p>
          <a:endParaRPr lang="en-US"/>
        </a:p>
      </dgm:t>
    </dgm:pt>
    <dgm:pt modelId="{2F84220A-B33E-422E-B9D4-5D9D2806DD44}">
      <dgm:prSet/>
      <dgm:spPr/>
      <dgm:t>
        <a:bodyPr/>
        <a:lstStyle/>
        <a:p>
          <a:pPr rtl="0"/>
          <a:r>
            <a:rPr lang="en-US" smtClean="0"/>
            <a:t>Informational meetings</a:t>
          </a:r>
          <a:endParaRPr lang="en-US"/>
        </a:p>
      </dgm:t>
    </dgm:pt>
    <dgm:pt modelId="{104175A3-6EC1-4DAA-9B64-1DE447438AE1}" type="parTrans" cxnId="{60C05ABB-7C26-411E-9371-E90A1EE22A79}">
      <dgm:prSet/>
      <dgm:spPr/>
      <dgm:t>
        <a:bodyPr/>
        <a:lstStyle/>
        <a:p>
          <a:endParaRPr lang="en-US"/>
        </a:p>
      </dgm:t>
    </dgm:pt>
    <dgm:pt modelId="{546F7308-2C84-4941-A609-98772F9C1646}" type="sibTrans" cxnId="{60C05ABB-7C26-411E-9371-E90A1EE22A79}">
      <dgm:prSet/>
      <dgm:spPr/>
      <dgm:t>
        <a:bodyPr/>
        <a:lstStyle/>
        <a:p>
          <a:endParaRPr lang="en-US"/>
        </a:p>
      </dgm:t>
    </dgm:pt>
    <dgm:pt modelId="{8E5325BF-F345-44CF-89D7-ABDFF534A7DA}">
      <dgm:prSet/>
      <dgm:spPr/>
      <dgm:t>
        <a:bodyPr/>
        <a:lstStyle/>
        <a:p>
          <a:pPr rtl="0"/>
          <a:r>
            <a:rPr lang="en-US" smtClean="0"/>
            <a:t>Free technical training sessions</a:t>
          </a:r>
          <a:endParaRPr lang="en-US"/>
        </a:p>
      </dgm:t>
    </dgm:pt>
    <dgm:pt modelId="{553AD3CC-F0BA-4624-B970-D1260A928CEC}" type="parTrans" cxnId="{B264D233-8FCB-45D9-A18D-C9CB17B54D8D}">
      <dgm:prSet/>
      <dgm:spPr/>
      <dgm:t>
        <a:bodyPr/>
        <a:lstStyle/>
        <a:p>
          <a:endParaRPr lang="en-US"/>
        </a:p>
      </dgm:t>
    </dgm:pt>
    <dgm:pt modelId="{806CF1F1-694C-44E2-927C-47AA608FD5F8}" type="sibTrans" cxnId="{B264D233-8FCB-45D9-A18D-C9CB17B54D8D}">
      <dgm:prSet/>
      <dgm:spPr/>
      <dgm:t>
        <a:bodyPr/>
        <a:lstStyle/>
        <a:p>
          <a:endParaRPr lang="en-US"/>
        </a:p>
      </dgm:t>
    </dgm:pt>
    <dgm:pt modelId="{D43442B7-30E0-4131-A8F4-1199FC91F2CA}">
      <dgm:prSet/>
      <dgm:spPr/>
      <dgm:t>
        <a:bodyPr/>
        <a:lstStyle/>
        <a:p>
          <a:pPr rtl="0"/>
          <a:r>
            <a:rPr lang="en-US" smtClean="0"/>
            <a:t>Increased rebate contractors to 2,100</a:t>
          </a:r>
          <a:endParaRPr lang="en-US"/>
        </a:p>
      </dgm:t>
    </dgm:pt>
    <dgm:pt modelId="{1B373399-5FBA-46B3-A4F7-76A58D99ED85}" type="parTrans" cxnId="{24966081-4011-4A2E-A74C-92E806940643}">
      <dgm:prSet/>
      <dgm:spPr/>
      <dgm:t>
        <a:bodyPr/>
        <a:lstStyle/>
        <a:p>
          <a:endParaRPr lang="en-US"/>
        </a:p>
      </dgm:t>
    </dgm:pt>
    <dgm:pt modelId="{D122C22D-9833-4C1C-87C4-C5CCB8CC267B}" type="sibTrans" cxnId="{24966081-4011-4A2E-A74C-92E806940643}">
      <dgm:prSet/>
      <dgm:spPr/>
      <dgm:t>
        <a:bodyPr/>
        <a:lstStyle/>
        <a:p>
          <a:endParaRPr lang="en-US"/>
        </a:p>
      </dgm:t>
    </dgm:pt>
    <dgm:pt modelId="{CC5DBB34-634D-4D0F-942C-D2B8CDA9ECDD}" type="pres">
      <dgm:prSet presAssocID="{011F35BE-8D9B-4FC7-B9EF-D31D88AA2511}" presName="Name0" presStyleCnt="0">
        <dgm:presLayoutVars>
          <dgm:dir/>
          <dgm:animLvl val="lvl"/>
          <dgm:resizeHandles val="exact"/>
        </dgm:presLayoutVars>
      </dgm:prSet>
      <dgm:spPr/>
      <dgm:t>
        <a:bodyPr/>
        <a:lstStyle/>
        <a:p>
          <a:endParaRPr lang="en-US"/>
        </a:p>
      </dgm:t>
    </dgm:pt>
    <dgm:pt modelId="{0250C402-8046-437A-81F3-E3D1A8C4387A}" type="pres">
      <dgm:prSet presAssocID="{D43442B7-30E0-4131-A8F4-1199FC91F2CA}" presName="boxAndChildren" presStyleCnt="0"/>
      <dgm:spPr/>
    </dgm:pt>
    <dgm:pt modelId="{DE1ED8DD-2279-48F3-ABDD-F9B2498FC140}" type="pres">
      <dgm:prSet presAssocID="{D43442B7-30E0-4131-A8F4-1199FC91F2CA}" presName="parentTextBox" presStyleLbl="node1" presStyleIdx="0" presStyleCnt="5"/>
      <dgm:spPr/>
      <dgm:t>
        <a:bodyPr/>
        <a:lstStyle/>
        <a:p>
          <a:endParaRPr lang="en-US"/>
        </a:p>
      </dgm:t>
    </dgm:pt>
    <dgm:pt modelId="{3EFEFF90-0FCE-404C-ABA5-B7B60D50F07C}" type="pres">
      <dgm:prSet presAssocID="{806CF1F1-694C-44E2-927C-47AA608FD5F8}" presName="sp" presStyleCnt="0"/>
      <dgm:spPr/>
    </dgm:pt>
    <dgm:pt modelId="{594DFAB2-4CA8-44C9-8523-D555E7EB1476}" type="pres">
      <dgm:prSet presAssocID="{8E5325BF-F345-44CF-89D7-ABDFF534A7DA}" presName="arrowAndChildren" presStyleCnt="0"/>
      <dgm:spPr/>
    </dgm:pt>
    <dgm:pt modelId="{8290A277-9732-4F75-93EA-F14C0A4A522D}" type="pres">
      <dgm:prSet presAssocID="{8E5325BF-F345-44CF-89D7-ABDFF534A7DA}" presName="parentTextArrow" presStyleLbl="node1" presStyleIdx="1" presStyleCnt="5"/>
      <dgm:spPr/>
      <dgm:t>
        <a:bodyPr/>
        <a:lstStyle/>
        <a:p>
          <a:endParaRPr lang="en-US"/>
        </a:p>
      </dgm:t>
    </dgm:pt>
    <dgm:pt modelId="{69FE2B4D-9B99-491E-B1FA-8671AC9765F9}" type="pres">
      <dgm:prSet presAssocID="{546F7308-2C84-4941-A609-98772F9C1646}" presName="sp" presStyleCnt="0"/>
      <dgm:spPr/>
    </dgm:pt>
    <dgm:pt modelId="{CFE8B1D7-F7D4-45A3-8821-A866990EDA44}" type="pres">
      <dgm:prSet presAssocID="{2F84220A-B33E-422E-B9D4-5D9D2806DD44}" presName="arrowAndChildren" presStyleCnt="0"/>
      <dgm:spPr/>
    </dgm:pt>
    <dgm:pt modelId="{4A8F2DBA-0627-49A1-B67D-987000C7194C}" type="pres">
      <dgm:prSet presAssocID="{2F84220A-B33E-422E-B9D4-5D9D2806DD44}" presName="parentTextArrow" presStyleLbl="node1" presStyleIdx="2" presStyleCnt="5"/>
      <dgm:spPr/>
      <dgm:t>
        <a:bodyPr/>
        <a:lstStyle/>
        <a:p>
          <a:endParaRPr lang="en-US"/>
        </a:p>
      </dgm:t>
    </dgm:pt>
    <dgm:pt modelId="{10D8D73F-4CC5-40AC-B568-9DE8D40677D1}" type="pres">
      <dgm:prSet presAssocID="{1BD3CC78-16CE-4507-9E5A-056D561B79C5}" presName="sp" presStyleCnt="0"/>
      <dgm:spPr/>
    </dgm:pt>
    <dgm:pt modelId="{5077BBF2-CC26-4737-BEDE-F17B41C5156D}" type="pres">
      <dgm:prSet presAssocID="{6C5A223E-F079-445D-BE86-B71B573C8F24}" presName="arrowAndChildren" presStyleCnt="0"/>
      <dgm:spPr/>
    </dgm:pt>
    <dgm:pt modelId="{50617439-209E-4E32-AD61-5442E97A9E91}" type="pres">
      <dgm:prSet presAssocID="{6C5A223E-F079-445D-BE86-B71B573C8F24}" presName="parentTextArrow" presStyleLbl="node1" presStyleIdx="3" presStyleCnt="5"/>
      <dgm:spPr/>
      <dgm:t>
        <a:bodyPr/>
        <a:lstStyle/>
        <a:p>
          <a:endParaRPr lang="en-US"/>
        </a:p>
      </dgm:t>
    </dgm:pt>
    <dgm:pt modelId="{22A6308B-8E82-47F1-943F-BA436810EB2C}" type="pres">
      <dgm:prSet presAssocID="{7160B04C-6A5F-4E76-8F98-FAF276FB3C22}" presName="sp" presStyleCnt="0"/>
      <dgm:spPr/>
    </dgm:pt>
    <dgm:pt modelId="{6C59E1CB-49AC-49E8-BA10-FE2D8E75A390}" type="pres">
      <dgm:prSet presAssocID="{CBEC2781-FC01-4B12-BCB7-C9A93BAA4DB9}" presName="arrowAndChildren" presStyleCnt="0"/>
      <dgm:spPr/>
    </dgm:pt>
    <dgm:pt modelId="{191B4F08-4856-4501-BCFD-21AF67EB4002}" type="pres">
      <dgm:prSet presAssocID="{CBEC2781-FC01-4B12-BCB7-C9A93BAA4DB9}" presName="parentTextArrow" presStyleLbl="node1" presStyleIdx="4" presStyleCnt="5"/>
      <dgm:spPr/>
      <dgm:t>
        <a:bodyPr/>
        <a:lstStyle/>
        <a:p>
          <a:endParaRPr lang="en-US"/>
        </a:p>
      </dgm:t>
    </dgm:pt>
  </dgm:ptLst>
  <dgm:cxnLst>
    <dgm:cxn modelId="{20231CDD-C4ED-407B-9363-8901B310723A}" type="presOf" srcId="{8E5325BF-F345-44CF-89D7-ABDFF534A7DA}" destId="{8290A277-9732-4F75-93EA-F14C0A4A522D}" srcOrd="0" destOrd="0" presId="urn:microsoft.com/office/officeart/2005/8/layout/process4"/>
    <dgm:cxn modelId="{AF44B247-E8F5-4AB6-947D-50682FD0FCD9}" srcId="{011F35BE-8D9B-4FC7-B9EF-D31D88AA2511}" destId="{6C5A223E-F079-445D-BE86-B71B573C8F24}" srcOrd="1" destOrd="0" parTransId="{6A3B6C38-1884-4B79-AFD7-C851D6B718FC}" sibTransId="{1BD3CC78-16CE-4507-9E5A-056D561B79C5}"/>
    <dgm:cxn modelId="{60C05ABB-7C26-411E-9371-E90A1EE22A79}" srcId="{011F35BE-8D9B-4FC7-B9EF-D31D88AA2511}" destId="{2F84220A-B33E-422E-B9D4-5D9D2806DD44}" srcOrd="2" destOrd="0" parTransId="{104175A3-6EC1-4DAA-9B64-1DE447438AE1}" sibTransId="{546F7308-2C84-4941-A609-98772F9C1646}"/>
    <dgm:cxn modelId="{060DA348-B864-47B4-8C78-D97B3A1245A6}" type="presOf" srcId="{011F35BE-8D9B-4FC7-B9EF-D31D88AA2511}" destId="{CC5DBB34-634D-4D0F-942C-D2B8CDA9ECDD}" srcOrd="0" destOrd="0" presId="urn:microsoft.com/office/officeart/2005/8/layout/process4"/>
    <dgm:cxn modelId="{9BD4913B-3B26-4695-B772-FEA21828A47F}" srcId="{011F35BE-8D9B-4FC7-B9EF-D31D88AA2511}" destId="{CBEC2781-FC01-4B12-BCB7-C9A93BAA4DB9}" srcOrd="0" destOrd="0" parTransId="{7B8BA1A7-65C6-4D13-B835-13A3DC8F44E4}" sibTransId="{7160B04C-6A5F-4E76-8F98-FAF276FB3C22}"/>
    <dgm:cxn modelId="{B264D233-8FCB-45D9-A18D-C9CB17B54D8D}" srcId="{011F35BE-8D9B-4FC7-B9EF-D31D88AA2511}" destId="{8E5325BF-F345-44CF-89D7-ABDFF534A7DA}" srcOrd="3" destOrd="0" parTransId="{553AD3CC-F0BA-4624-B970-D1260A928CEC}" sibTransId="{806CF1F1-694C-44E2-927C-47AA608FD5F8}"/>
    <dgm:cxn modelId="{D64FD834-D9FD-42FD-9271-5A17E491F0F5}" type="presOf" srcId="{CBEC2781-FC01-4B12-BCB7-C9A93BAA4DB9}" destId="{191B4F08-4856-4501-BCFD-21AF67EB4002}" srcOrd="0" destOrd="0" presId="urn:microsoft.com/office/officeart/2005/8/layout/process4"/>
    <dgm:cxn modelId="{E2064238-4C78-491C-AF40-B3301AB196E7}" type="presOf" srcId="{6C5A223E-F079-445D-BE86-B71B573C8F24}" destId="{50617439-209E-4E32-AD61-5442E97A9E91}" srcOrd="0" destOrd="0" presId="urn:microsoft.com/office/officeart/2005/8/layout/process4"/>
    <dgm:cxn modelId="{24966081-4011-4A2E-A74C-92E806940643}" srcId="{011F35BE-8D9B-4FC7-B9EF-D31D88AA2511}" destId="{D43442B7-30E0-4131-A8F4-1199FC91F2CA}" srcOrd="4" destOrd="0" parTransId="{1B373399-5FBA-46B3-A4F7-76A58D99ED85}" sibTransId="{D122C22D-9833-4C1C-87C4-C5CCB8CC267B}"/>
    <dgm:cxn modelId="{565DFDA9-54EB-4F18-B7FE-5AE5D76D9827}" type="presOf" srcId="{D43442B7-30E0-4131-A8F4-1199FC91F2CA}" destId="{DE1ED8DD-2279-48F3-ABDD-F9B2498FC140}" srcOrd="0" destOrd="0" presId="urn:microsoft.com/office/officeart/2005/8/layout/process4"/>
    <dgm:cxn modelId="{1AF97EBC-0683-467F-997D-1BC968C0ABC7}" type="presOf" srcId="{2F84220A-B33E-422E-B9D4-5D9D2806DD44}" destId="{4A8F2DBA-0627-49A1-B67D-987000C7194C}" srcOrd="0" destOrd="0" presId="urn:microsoft.com/office/officeart/2005/8/layout/process4"/>
    <dgm:cxn modelId="{3A6C4EAD-1718-42D1-ACF7-4F1947CA6E50}" type="presParOf" srcId="{CC5DBB34-634D-4D0F-942C-D2B8CDA9ECDD}" destId="{0250C402-8046-437A-81F3-E3D1A8C4387A}" srcOrd="0" destOrd="0" presId="urn:microsoft.com/office/officeart/2005/8/layout/process4"/>
    <dgm:cxn modelId="{2AA9BDA1-6A7C-401C-B11D-EC83508F98A6}" type="presParOf" srcId="{0250C402-8046-437A-81F3-E3D1A8C4387A}" destId="{DE1ED8DD-2279-48F3-ABDD-F9B2498FC140}" srcOrd="0" destOrd="0" presId="urn:microsoft.com/office/officeart/2005/8/layout/process4"/>
    <dgm:cxn modelId="{22DF630E-9228-4E86-B1FF-62454A52EECA}" type="presParOf" srcId="{CC5DBB34-634D-4D0F-942C-D2B8CDA9ECDD}" destId="{3EFEFF90-0FCE-404C-ABA5-B7B60D50F07C}" srcOrd="1" destOrd="0" presId="urn:microsoft.com/office/officeart/2005/8/layout/process4"/>
    <dgm:cxn modelId="{B4D40787-B705-4152-8CFD-87CA051B18AF}" type="presParOf" srcId="{CC5DBB34-634D-4D0F-942C-D2B8CDA9ECDD}" destId="{594DFAB2-4CA8-44C9-8523-D555E7EB1476}" srcOrd="2" destOrd="0" presId="urn:microsoft.com/office/officeart/2005/8/layout/process4"/>
    <dgm:cxn modelId="{0D89BD55-D3ED-4CE0-BC8B-A9DD8319276D}" type="presParOf" srcId="{594DFAB2-4CA8-44C9-8523-D555E7EB1476}" destId="{8290A277-9732-4F75-93EA-F14C0A4A522D}" srcOrd="0" destOrd="0" presId="urn:microsoft.com/office/officeart/2005/8/layout/process4"/>
    <dgm:cxn modelId="{62EAEAAC-8F3F-4A46-8446-8C553823A580}" type="presParOf" srcId="{CC5DBB34-634D-4D0F-942C-D2B8CDA9ECDD}" destId="{69FE2B4D-9B99-491E-B1FA-8671AC9765F9}" srcOrd="3" destOrd="0" presId="urn:microsoft.com/office/officeart/2005/8/layout/process4"/>
    <dgm:cxn modelId="{2D7AD241-4677-43E8-BBD0-67BE83B561BC}" type="presParOf" srcId="{CC5DBB34-634D-4D0F-942C-D2B8CDA9ECDD}" destId="{CFE8B1D7-F7D4-45A3-8821-A866990EDA44}" srcOrd="4" destOrd="0" presId="urn:microsoft.com/office/officeart/2005/8/layout/process4"/>
    <dgm:cxn modelId="{2E8855FF-B43C-440D-B3CE-79DE9DF976A0}" type="presParOf" srcId="{CFE8B1D7-F7D4-45A3-8821-A866990EDA44}" destId="{4A8F2DBA-0627-49A1-B67D-987000C7194C}" srcOrd="0" destOrd="0" presId="urn:microsoft.com/office/officeart/2005/8/layout/process4"/>
    <dgm:cxn modelId="{BCF5644E-78E0-4DFA-87C6-172D2BC83D62}" type="presParOf" srcId="{CC5DBB34-634D-4D0F-942C-D2B8CDA9ECDD}" destId="{10D8D73F-4CC5-40AC-B568-9DE8D40677D1}" srcOrd="5" destOrd="0" presId="urn:microsoft.com/office/officeart/2005/8/layout/process4"/>
    <dgm:cxn modelId="{04F5CEE4-52AF-4F29-9E33-16C7FC87E4E7}" type="presParOf" srcId="{CC5DBB34-634D-4D0F-942C-D2B8CDA9ECDD}" destId="{5077BBF2-CC26-4737-BEDE-F17B41C5156D}" srcOrd="6" destOrd="0" presId="urn:microsoft.com/office/officeart/2005/8/layout/process4"/>
    <dgm:cxn modelId="{D1D58427-B204-4DBF-892C-41DF7A0B6430}" type="presParOf" srcId="{5077BBF2-CC26-4737-BEDE-F17B41C5156D}" destId="{50617439-209E-4E32-AD61-5442E97A9E91}" srcOrd="0" destOrd="0" presId="urn:microsoft.com/office/officeart/2005/8/layout/process4"/>
    <dgm:cxn modelId="{38A9D713-44C1-4993-BB6C-474876E83ADD}" type="presParOf" srcId="{CC5DBB34-634D-4D0F-942C-D2B8CDA9ECDD}" destId="{22A6308B-8E82-47F1-943F-BA436810EB2C}" srcOrd="7" destOrd="0" presId="urn:microsoft.com/office/officeart/2005/8/layout/process4"/>
    <dgm:cxn modelId="{3ACEDC17-4CFF-42FD-9CA2-53C470DEDD7C}" type="presParOf" srcId="{CC5DBB34-634D-4D0F-942C-D2B8CDA9ECDD}" destId="{6C59E1CB-49AC-49E8-BA10-FE2D8E75A390}" srcOrd="8" destOrd="0" presId="urn:microsoft.com/office/officeart/2005/8/layout/process4"/>
    <dgm:cxn modelId="{645FCB98-548A-4EF7-B6A4-59D5A36A1AFF}" type="presParOf" srcId="{6C59E1CB-49AC-49E8-BA10-FE2D8E75A390}" destId="{191B4F08-4856-4501-BCFD-21AF67EB4002}"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64F140-43F9-4B03-9D63-2433B4BD11D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9914775-21B1-4346-81BC-6ECBBE2B1422}">
      <dgm:prSet custT="1"/>
      <dgm:spPr/>
      <dgm:t>
        <a:bodyPr/>
        <a:lstStyle/>
        <a:p>
          <a:pPr rtl="0"/>
          <a:r>
            <a:rPr lang="en-US" sz="1800" dirty="0" smtClean="0"/>
            <a:t>Website banner advertisements </a:t>
          </a:r>
          <a:endParaRPr lang="en-US" sz="1800" dirty="0"/>
        </a:p>
      </dgm:t>
    </dgm:pt>
    <dgm:pt modelId="{8FB7B831-F904-49F5-A4F3-FA6E2F3D8AC9}" type="parTrans" cxnId="{F15B1CA1-9E38-4B39-B476-73CFAE5C610F}">
      <dgm:prSet/>
      <dgm:spPr/>
      <dgm:t>
        <a:bodyPr/>
        <a:lstStyle/>
        <a:p>
          <a:endParaRPr lang="en-US"/>
        </a:p>
      </dgm:t>
    </dgm:pt>
    <dgm:pt modelId="{43D48842-72E8-4F16-B914-E2C61F57D21E}" type="sibTrans" cxnId="{F15B1CA1-9E38-4B39-B476-73CFAE5C610F}">
      <dgm:prSet/>
      <dgm:spPr/>
      <dgm:t>
        <a:bodyPr/>
        <a:lstStyle/>
        <a:p>
          <a:endParaRPr lang="en-US"/>
        </a:p>
      </dgm:t>
    </dgm:pt>
    <dgm:pt modelId="{E414396A-528C-4F25-ABB1-C419169D16C2}">
      <dgm:prSet custT="1"/>
      <dgm:spPr/>
      <dgm:t>
        <a:bodyPr/>
        <a:lstStyle/>
        <a:p>
          <a:pPr rtl="0"/>
          <a:r>
            <a:rPr lang="en-US" sz="1800" dirty="0" smtClean="0"/>
            <a:t>Targeting mailings to online audit participants</a:t>
          </a:r>
          <a:endParaRPr lang="en-US" sz="1800" dirty="0"/>
        </a:p>
      </dgm:t>
    </dgm:pt>
    <dgm:pt modelId="{DC775005-45BF-47AC-A507-DEB6D09A8909}" type="parTrans" cxnId="{10C43A6D-BE5C-4C65-BD81-46D67B97753E}">
      <dgm:prSet/>
      <dgm:spPr/>
      <dgm:t>
        <a:bodyPr/>
        <a:lstStyle/>
        <a:p>
          <a:endParaRPr lang="en-US"/>
        </a:p>
      </dgm:t>
    </dgm:pt>
    <dgm:pt modelId="{811E9704-8140-4D1C-9AA3-29DE2B13D357}" type="sibTrans" cxnId="{10C43A6D-BE5C-4C65-BD81-46D67B97753E}">
      <dgm:prSet/>
      <dgm:spPr/>
      <dgm:t>
        <a:bodyPr/>
        <a:lstStyle/>
        <a:p>
          <a:endParaRPr lang="en-US"/>
        </a:p>
      </dgm:t>
    </dgm:pt>
    <dgm:pt modelId="{804C171D-40AA-4158-9385-A90FCC227253}">
      <dgm:prSet custT="1"/>
      <dgm:spPr/>
      <dgm:t>
        <a:bodyPr/>
        <a:lstStyle/>
        <a:p>
          <a:pPr rtl="0"/>
          <a:r>
            <a:rPr lang="en-US" sz="1800" dirty="0" smtClean="0"/>
            <a:t>Marketing to customers who sent inquiries</a:t>
          </a:r>
          <a:endParaRPr lang="en-US" sz="1800" dirty="0"/>
        </a:p>
      </dgm:t>
    </dgm:pt>
    <dgm:pt modelId="{AD49BBC5-B349-4F69-9DAD-543006BD73FB}" type="parTrans" cxnId="{A02C19A9-289C-408E-8098-EEC414E0A68A}">
      <dgm:prSet/>
      <dgm:spPr/>
      <dgm:t>
        <a:bodyPr/>
        <a:lstStyle/>
        <a:p>
          <a:endParaRPr lang="en-US"/>
        </a:p>
      </dgm:t>
    </dgm:pt>
    <dgm:pt modelId="{8D143FE6-7128-4314-88BF-E4E3BFC5C8B7}" type="sibTrans" cxnId="{A02C19A9-289C-408E-8098-EEC414E0A68A}">
      <dgm:prSet/>
      <dgm:spPr/>
      <dgm:t>
        <a:bodyPr/>
        <a:lstStyle/>
        <a:p>
          <a:endParaRPr lang="en-US"/>
        </a:p>
      </dgm:t>
    </dgm:pt>
    <dgm:pt modelId="{4BE1B9C5-83DB-4C78-B329-B90E81D75DF7}">
      <dgm:prSet custT="1"/>
      <dgm:spPr/>
      <dgm:t>
        <a:bodyPr/>
        <a:lstStyle/>
        <a:p>
          <a:pPr rtl="0"/>
          <a:r>
            <a:rPr lang="en-US" sz="1800" dirty="0" smtClean="0"/>
            <a:t>Links to municipal websites</a:t>
          </a:r>
          <a:endParaRPr lang="en-US" sz="1800" dirty="0"/>
        </a:p>
      </dgm:t>
    </dgm:pt>
    <dgm:pt modelId="{5C4C5D13-D869-4F56-BE29-9053563CB95C}" type="parTrans" cxnId="{251FD909-0C31-4E1D-BBAF-53E377D0B12D}">
      <dgm:prSet/>
      <dgm:spPr/>
      <dgm:t>
        <a:bodyPr/>
        <a:lstStyle/>
        <a:p>
          <a:endParaRPr lang="en-US"/>
        </a:p>
      </dgm:t>
    </dgm:pt>
    <dgm:pt modelId="{BAF00451-F649-4F62-A86D-45110E0E0A0D}" type="sibTrans" cxnId="{251FD909-0C31-4E1D-BBAF-53E377D0B12D}">
      <dgm:prSet/>
      <dgm:spPr/>
      <dgm:t>
        <a:bodyPr/>
        <a:lstStyle/>
        <a:p>
          <a:endParaRPr lang="en-US"/>
        </a:p>
      </dgm:t>
    </dgm:pt>
    <dgm:pt modelId="{43D21FA7-F27E-4339-A49E-A41B62CC51A8}">
      <dgm:prSet custT="1"/>
      <dgm:spPr/>
      <dgm:t>
        <a:bodyPr/>
        <a:lstStyle/>
        <a:p>
          <a:pPr rtl="0"/>
          <a:r>
            <a:rPr lang="en-US" sz="1800" dirty="0" smtClean="0"/>
            <a:t>Presentations and workshops</a:t>
          </a:r>
          <a:endParaRPr lang="en-US" sz="1800" dirty="0"/>
        </a:p>
      </dgm:t>
    </dgm:pt>
    <dgm:pt modelId="{3CC6C9C3-1472-4581-AE03-4F707D4122D3}" type="parTrans" cxnId="{087A7A30-147D-40E6-B1F9-DE89E27F34CC}">
      <dgm:prSet/>
      <dgm:spPr/>
      <dgm:t>
        <a:bodyPr/>
        <a:lstStyle/>
        <a:p>
          <a:endParaRPr lang="en-US"/>
        </a:p>
      </dgm:t>
    </dgm:pt>
    <dgm:pt modelId="{748FF439-4C7D-47F0-9956-71001924A9BB}" type="sibTrans" cxnId="{087A7A30-147D-40E6-B1F9-DE89E27F34CC}">
      <dgm:prSet/>
      <dgm:spPr/>
      <dgm:t>
        <a:bodyPr/>
        <a:lstStyle/>
        <a:p>
          <a:endParaRPr lang="en-US"/>
        </a:p>
      </dgm:t>
    </dgm:pt>
    <dgm:pt modelId="{A90B234E-3CBB-4EC3-BCDC-16D7C5342B62}">
      <dgm:prSet custT="1"/>
      <dgm:spPr/>
      <dgm:t>
        <a:bodyPr/>
        <a:lstStyle/>
        <a:p>
          <a:pPr rtl="0"/>
          <a:r>
            <a:rPr lang="en-US" sz="1800" dirty="0" smtClean="0"/>
            <a:t>Partnerships with the C&amp;I Direct Install contractors</a:t>
          </a:r>
          <a:endParaRPr lang="en-US" sz="1800" dirty="0"/>
        </a:p>
      </dgm:t>
    </dgm:pt>
    <dgm:pt modelId="{6358B371-0802-4F7F-81C1-6CEF42285877}" type="parTrans" cxnId="{8630B097-096E-4C97-A87B-8C6145642236}">
      <dgm:prSet/>
      <dgm:spPr/>
      <dgm:t>
        <a:bodyPr/>
        <a:lstStyle/>
        <a:p>
          <a:endParaRPr lang="en-US"/>
        </a:p>
      </dgm:t>
    </dgm:pt>
    <dgm:pt modelId="{4F592CFD-DF3C-4DE3-BE91-D44140EFF2EB}" type="sibTrans" cxnId="{8630B097-096E-4C97-A87B-8C6145642236}">
      <dgm:prSet/>
      <dgm:spPr/>
      <dgm:t>
        <a:bodyPr/>
        <a:lstStyle/>
        <a:p>
          <a:endParaRPr lang="en-US"/>
        </a:p>
      </dgm:t>
    </dgm:pt>
    <dgm:pt modelId="{FA3FA184-1D7C-42DC-B7CB-2A1F57367D3B}" type="pres">
      <dgm:prSet presAssocID="{5D64F140-43F9-4B03-9D63-2433B4BD11DB}" presName="linear" presStyleCnt="0">
        <dgm:presLayoutVars>
          <dgm:dir/>
          <dgm:animLvl val="lvl"/>
          <dgm:resizeHandles val="exact"/>
        </dgm:presLayoutVars>
      </dgm:prSet>
      <dgm:spPr/>
      <dgm:t>
        <a:bodyPr/>
        <a:lstStyle/>
        <a:p>
          <a:endParaRPr lang="en-US"/>
        </a:p>
      </dgm:t>
    </dgm:pt>
    <dgm:pt modelId="{2E122707-7B0B-4BA6-9154-1CF5701FA68A}" type="pres">
      <dgm:prSet presAssocID="{A9914775-21B1-4346-81BC-6ECBBE2B1422}" presName="parentLin" presStyleCnt="0"/>
      <dgm:spPr/>
    </dgm:pt>
    <dgm:pt modelId="{93321F15-DC8A-4287-85CE-1FD314519A75}" type="pres">
      <dgm:prSet presAssocID="{A9914775-21B1-4346-81BC-6ECBBE2B1422}" presName="parentLeftMargin" presStyleLbl="node1" presStyleIdx="0" presStyleCnt="6"/>
      <dgm:spPr/>
      <dgm:t>
        <a:bodyPr/>
        <a:lstStyle/>
        <a:p>
          <a:endParaRPr lang="en-US"/>
        </a:p>
      </dgm:t>
    </dgm:pt>
    <dgm:pt modelId="{EB0A2274-0246-4D06-BCE3-2A8D37E045C9}" type="pres">
      <dgm:prSet presAssocID="{A9914775-21B1-4346-81BC-6ECBBE2B1422}" presName="parentText" presStyleLbl="node1" presStyleIdx="0" presStyleCnt="6">
        <dgm:presLayoutVars>
          <dgm:chMax val="0"/>
          <dgm:bulletEnabled val="1"/>
        </dgm:presLayoutVars>
      </dgm:prSet>
      <dgm:spPr/>
      <dgm:t>
        <a:bodyPr/>
        <a:lstStyle/>
        <a:p>
          <a:endParaRPr lang="en-US"/>
        </a:p>
      </dgm:t>
    </dgm:pt>
    <dgm:pt modelId="{2A98371D-C26F-4DAF-9F29-5A4FC5E2F110}" type="pres">
      <dgm:prSet presAssocID="{A9914775-21B1-4346-81BC-6ECBBE2B1422}" presName="negativeSpace" presStyleCnt="0"/>
      <dgm:spPr/>
    </dgm:pt>
    <dgm:pt modelId="{074E9F54-854E-48F3-A285-B1EBA00C48A5}" type="pres">
      <dgm:prSet presAssocID="{A9914775-21B1-4346-81BC-6ECBBE2B1422}" presName="childText" presStyleLbl="conFgAcc1" presStyleIdx="0" presStyleCnt="6">
        <dgm:presLayoutVars>
          <dgm:bulletEnabled val="1"/>
        </dgm:presLayoutVars>
      </dgm:prSet>
      <dgm:spPr/>
    </dgm:pt>
    <dgm:pt modelId="{29A98005-2F77-43CE-804D-BFCDF19F2881}" type="pres">
      <dgm:prSet presAssocID="{43D48842-72E8-4F16-B914-E2C61F57D21E}" presName="spaceBetweenRectangles" presStyleCnt="0"/>
      <dgm:spPr/>
    </dgm:pt>
    <dgm:pt modelId="{D54E8178-D47A-4456-B9C0-84B0B164A452}" type="pres">
      <dgm:prSet presAssocID="{E414396A-528C-4F25-ABB1-C419169D16C2}" presName="parentLin" presStyleCnt="0"/>
      <dgm:spPr/>
    </dgm:pt>
    <dgm:pt modelId="{3A95EC23-9B6C-40F6-B591-E912E55E1F1A}" type="pres">
      <dgm:prSet presAssocID="{E414396A-528C-4F25-ABB1-C419169D16C2}" presName="parentLeftMargin" presStyleLbl="node1" presStyleIdx="0" presStyleCnt="6"/>
      <dgm:spPr/>
      <dgm:t>
        <a:bodyPr/>
        <a:lstStyle/>
        <a:p>
          <a:endParaRPr lang="en-US"/>
        </a:p>
      </dgm:t>
    </dgm:pt>
    <dgm:pt modelId="{4D2EDA84-1EFD-455B-AF01-E607131588E6}" type="pres">
      <dgm:prSet presAssocID="{E414396A-528C-4F25-ABB1-C419169D16C2}" presName="parentText" presStyleLbl="node1" presStyleIdx="1" presStyleCnt="6">
        <dgm:presLayoutVars>
          <dgm:chMax val="0"/>
          <dgm:bulletEnabled val="1"/>
        </dgm:presLayoutVars>
      </dgm:prSet>
      <dgm:spPr/>
      <dgm:t>
        <a:bodyPr/>
        <a:lstStyle/>
        <a:p>
          <a:endParaRPr lang="en-US"/>
        </a:p>
      </dgm:t>
    </dgm:pt>
    <dgm:pt modelId="{1F13F921-E217-4CC0-A0FE-1D0D8EEFDB39}" type="pres">
      <dgm:prSet presAssocID="{E414396A-528C-4F25-ABB1-C419169D16C2}" presName="negativeSpace" presStyleCnt="0"/>
      <dgm:spPr/>
    </dgm:pt>
    <dgm:pt modelId="{180CABF6-E821-4C39-835C-D3CCB0DB5404}" type="pres">
      <dgm:prSet presAssocID="{E414396A-528C-4F25-ABB1-C419169D16C2}" presName="childText" presStyleLbl="conFgAcc1" presStyleIdx="1" presStyleCnt="6">
        <dgm:presLayoutVars>
          <dgm:bulletEnabled val="1"/>
        </dgm:presLayoutVars>
      </dgm:prSet>
      <dgm:spPr/>
    </dgm:pt>
    <dgm:pt modelId="{5C6F620D-B0B2-4A2A-97DF-8D1FA45519DD}" type="pres">
      <dgm:prSet presAssocID="{811E9704-8140-4D1C-9AA3-29DE2B13D357}" presName="spaceBetweenRectangles" presStyleCnt="0"/>
      <dgm:spPr/>
    </dgm:pt>
    <dgm:pt modelId="{D99CC0AE-3424-426E-84AF-76DE371E6618}" type="pres">
      <dgm:prSet presAssocID="{804C171D-40AA-4158-9385-A90FCC227253}" presName="parentLin" presStyleCnt="0"/>
      <dgm:spPr/>
    </dgm:pt>
    <dgm:pt modelId="{773833B9-410E-4504-BC17-F24F5521007A}" type="pres">
      <dgm:prSet presAssocID="{804C171D-40AA-4158-9385-A90FCC227253}" presName="parentLeftMargin" presStyleLbl="node1" presStyleIdx="1" presStyleCnt="6"/>
      <dgm:spPr/>
      <dgm:t>
        <a:bodyPr/>
        <a:lstStyle/>
        <a:p>
          <a:endParaRPr lang="en-US"/>
        </a:p>
      </dgm:t>
    </dgm:pt>
    <dgm:pt modelId="{298BDC34-1850-4466-87AB-7AD8E46D4FA5}" type="pres">
      <dgm:prSet presAssocID="{804C171D-40AA-4158-9385-A90FCC227253}" presName="parentText" presStyleLbl="node1" presStyleIdx="2" presStyleCnt="6">
        <dgm:presLayoutVars>
          <dgm:chMax val="0"/>
          <dgm:bulletEnabled val="1"/>
        </dgm:presLayoutVars>
      </dgm:prSet>
      <dgm:spPr/>
      <dgm:t>
        <a:bodyPr/>
        <a:lstStyle/>
        <a:p>
          <a:endParaRPr lang="en-US"/>
        </a:p>
      </dgm:t>
    </dgm:pt>
    <dgm:pt modelId="{98E1C491-C25F-43BD-947C-CFA011962E01}" type="pres">
      <dgm:prSet presAssocID="{804C171D-40AA-4158-9385-A90FCC227253}" presName="negativeSpace" presStyleCnt="0"/>
      <dgm:spPr/>
    </dgm:pt>
    <dgm:pt modelId="{05B42E63-0FCA-4E98-84A4-A4803D096D9B}" type="pres">
      <dgm:prSet presAssocID="{804C171D-40AA-4158-9385-A90FCC227253}" presName="childText" presStyleLbl="conFgAcc1" presStyleIdx="2" presStyleCnt="6">
        <dgm:presLayoutVars>
          <dgm:bulletEnabled val="1"/>
        </dgm:presLayoutVars>
      </dgm:prSet>
      <dgm:spPr/>
    </dgm:pt>
    <dgm:pt modelId="{D6CB324B-B8DB-4B23-B36C-913E36607F92}" type="pres">
      <dgm:prSet presAssocID="{8D143FE6-7128-4314-88BF-E4E3BFC5C8B7}" presName="spaceBetweenRectangles" presStyleCnt="0"/>
      <dgm:spPr/>
    </dgm:pt>
    <dgm:pt modelId="{0F0541D2-3778-49DE-A309-FA75D4408DC5}" type="pres">
      <dgm:prSet presAssocID="{4BE1B9C5-83DB-4C78-B329-B90E81D75DF7}" presName="parentLin" presStyleCnt="0"/>
      <dgm:spPr/>
    </dgm:pt>
    <dgm:pt modelId="{58C46C07-A78F-416F-82A8-9555F2F3A6FB}" type="pres">
      <dgm:prSet presAssocID="{4BE1B9C5-83DB-4C78-B329-B90E81D75DF7}" presName="parentLeftMargin" presStyleLbl="node1" presStyleIdx="2" presStyleCnt="6"/>
      <dgm:spPr/>
      <dgm:t>
        <a:bodyPr/>
        <a:lstStyle/>
        <a:p>
          <a:endParaRPr lang="en-US"/>
        </a:p>
      </dgm:t>
    </dgm:pt>
    <dgm:pt modelId="{8A03CF4B-70BC-4497-BCFF-A15BE953C740}" type="pres">
      <dgm:prSet presAssocID="{4BE1B9C5-83DB-4C78-B329-B90E81D75DF7}" presName="parentText" presStyleLbl="node1" presStyleIdx="3" presStyleCnt="6">
        <dgm:presLayoutVars>
          <dgm:chMax val="0"/>
          <dgm:bulletEnabled val="1"/>
        </dgm:presLayoutVars>
      </dgm:prSet>
      <dgm:spPr/>
      <dgm:t>
        <a:bodyPr/>
        <a:lstStyle/>
        <a:p>
          <a:endParaRPr lang="en-US"/>
        </a:p>
      </dgm:t>
    </dgm:pt>
    <dgm:pt modelId="{6A6E63EF-1382-4052-B07B-0AB6A2D84D44}" type="pres">
      <dgm:prSet presAssocID="{4BE1B9C5-83DB-4C78-B329-B90E81D75DF7}" presName="negativeSpace" presStyleCnt="0"/>
      <dgm:spPr/>
    </dgm:pt>
    <dgm:pt modelId="{08429D7D-61AC-440E-849E-B9B3F8204A9A}" type="pres">
      <dgm:prSet presAssocID="{4BE1B9C5-83DB-4C78-B329-B90E81D75DF7}" presName="childText" presStyleLbl="conFgAcc1" presStyleIdx="3" presStyleCnt="6">
        <dgm:presLayoutVars>
          <dgm:bulletEnabled val="1"/>
        </dgm:presLayoutVars>
      </dgm:prSet>
      <dgm:spPr/>
    </dgm:pt>
    <dgm:pt modelId="{3415C1A2-7D2F-485D-86C0-4DE4AA272F29}" type="pres">
      <dgm:prSet presAssocID="{BAF00451-F649-4F62-A86D-45110E0E0A0D}" presName="spaceBetweenRectangles" presStyleCnt="0"/>
      <dgm:spPr/>
    </dgm:pt>
    <dgm:pt modelId="{9AE1D3F8-1C72-4D24-A39B-B6F1FA9D58D3}" type="pres">
      <dgm:prSet presAssocID="{43D21FA7-F27E-4339-A49E-A41B62CC51A8}" presName="parentLin" presStyleCnt="0"/>
      <dgm:spPr/>
    </dgm:pt>
    <dgm:pt modelId="{64BDB6DA-2C20-4197-ADA7-5BDA78A4C05B}" type="pres">
      <dgm:prSet presAssocID="{43D21FA7-F27E-4339-A49E-A41B62CC51A8}" presName="parentLeftMargin" presStyleLbl="node1" presStyleIdx="3" presStyleCnt="6"/>
      <dgm:spPr/>
      <dgm:t>
        <a:bodyPr/>
        <a:lstStyle/>
        <a:p>
          <a:endParaRPr lang="en-US"/>
        </a:p>
      </dgm:t>
    </dgm:pt>
    <dgm:pt modelId="{452BC83B-0023-4FFD-9C9D-7D8047EB9842}" type="pres">
      <dgm:prSet presAssocID="{43D21FA7-F27E-4339-A49E-A41B62CC51A8}" presName="parentText" presStyleLbl="node1" presStyleIdx="4" presStyleCnt="6">
        <dgm:presLayoutVars>
          <dgm:chMax val="0"/>
          <dgm:bulletEnabled val="1"/>
        </dgm:presLayoutVars>
      </dgm:prSet>
      <dgm:spPr/>
      <dgm:t>
        <a:bodyPr/>
        <a:lstStyle/>
        <a:p>
          <a:endParaRPr lang="en-US"/>
        </a:p>
      </dgm:t>
    </dgm:pt>
    <dgm:pt modelId="{29CFBD92-2595-4D13-BCAB-D46C4EA797DE}" type="pres">
      <dgm:prSet presAssocID="{43D21FA7-F27E-4339-A49E-A41B62CC51A8}" presName="negativeSpace" presStyleCnt="0"/>
      <dgm:spPr/>
    </dgm:pt>
    <dgm:pt modelId="{13711DAA-DE6B-4967-AB04-A23BB2CAE3CF}" type="pres">
      <dgm:prSet presAssocID="{43D21FA7-F27E-4339-A49E-A41B62CC51A8}" presName="childText" presStyleLbl="conFgAcc1" presStyleIdx="4" presStyleCnt="6">
        <dgm:presLayoutVars>
          <dgm:bulletEnabled val="1"/>
        </dgm:presLayoutVars>
      </dgm:prSet>
      <dgm:spPr/>
    </dgm:pt>
    <dgm:pt modelId="{BA9B7A5A-E6D1-49FC-9AE8-A35D327615DD}" type="pres">
      <dgm:prSet presAssocID="{748FF439-4C7D-47F0-9956-71001924A9BB}" presName="spaceBetweenRectangles" presStyleCnt="0"/>
      <dgm:spPr/>
    </dgm:pt>
    <dgm:pt modelId="{8357F05E-1195-4861-9800-68598D880702}" type="pres">
      <dgm:prSet presAssocID="{A90B234E-3CBB-4EC3-BCDC-16D7C5342B62}" presName="parentLin" presStyleCnt="0"/>
      <dgm:spPr/>
    </dgm:pt>
    <dgm:pt modelId="{4966AD37-4281-4CF6-B4A7-69FD5DE4A067}" type="pres">
      <dgm:prSet presAssocID="{A90B234E-3CBB-4EC3-BCDC-16D7C5342B62}" presName="parentLeftMargin" presStyleLbl="node1" presStyleIdx="4" presStyleCnt="6"/>
      <dgm:spPr/>
      <dgm:t>
        <a:bodyPr/>
        <a:lstStyle/>
        <a:p>
          <a:endParaRPr lang="en-US"/>
        </a:p>
      </dgm:t>
    </dgm:pt>
    <dgm:pt modelId="{BE1C5AC0-0840-458F-9532-2D6F21724CAF}" type="pres">
      <dgm:prSet presAssocID="{A90B234E-3CBB-4EC3-BCDC-16D7C5342B62}" presName="parentText" presStyleLbl="node1" presStyleIdx="5" presStyleCnt="6">
        <dgm:presLayoutVars>
          <dgm:chMax val="0"/>
          <dgm:bulletEnabled val="1"/>
        </dgm:presLayoutVars>
      </dgm:prSet>
      <dgm:spPr/>
      <dgm:t>
        <a:bodyPr/>
        <a:lstStyle/>
        <a:p>
          <a:endParaRPr lang="en-US"/>
        </a:p>
      </dgm:t>
    </dgm:pt>
    <dgm:pt modelId="{6754EC47-7713-4144-99E2-F466DC6499EA}" type="pres">
      <dgm:prSet presAssocID="{A90B234E-3CBB-4EC3-BCDC-16D7C5342B62}" presName="negativeSpace" presStyleCnt="0"/>
      <dgm:spPr/>
    </dgm:pt>
    <dgm:pt modelId="{1471CDEC-B444-444B-84DA-7C34BBCD5AB9}" type="pres">
      <dgm:prSet presAssocID="{A90B234E-3CBB-4EC3-BCDC-16D7C5342B62}" presName="childText" presStyleLbl="conFgAcc1" presStyleIdx="5" presStyleCnt="6">
        <dgm:presLayoutVars>
          <dgm:bulletEnabled val="1"/>
        </dgm:presLayoutVars>
      </dgm:prSet>
      <dgm:spPr/>
    </dgm:pt>
  </dgm:ptLst>
  <dgm:cxnLst>
    <dgm:cxn modelId="{10C43A6D-BE5C-4C65-BD81-46D67B97753E}" srcId="{5D64F140-43F9-4B03-9D63-2433B4BD11DB}" destId="{E414396A-528C-4F25-ABB1-C419169D16C2}" srcOrd="1" destOrd="0" parTransId="{DC775005-45BF-47AC-A507-DEB6D09A8909}" sibTransId="{811E9704-8140-4D1C-9AA3-29DE2B13D357}"/>
    <dgm:cxn modelId="{B366EF36-A4FC-44B2-8834-99E5BE282D98}" type="presOf" srcId="{E414396A-528C-4F25-ABB1-C419169D16C2}" destId="{3A95EC23-9B6C-40F6-B591-E912E55E1F1A}" srcOrd="0" destOrd="0" presId="urn:microsoft.com/office/officeart/2005/8/layout/list1"/>
    <dgm:cxn modelId="{58F9BBAB-0FF2-4C48-9705-9683B0C22848}" type="presOf" srcId="{A9914775-21B1-4346-81BC-6ECBBE2B1422}" destId="{93321F15-DC8A-4287-85CE-1FD314519A75}" srcOrd="0" destOrd="0" presId="urn:microsoft.com/office/officeart/2005/8/layout/list1"/>
    <dgm:cxn modelId="{F2FEE0D4-44E0-44A6-A83B-B6A0FAD3A651}" type="presOf" srcId="{804C171D-40AA-4158-9385-A90FCC227253}" destId="{298BDC34-1850-4466-87AB-7AD8E46D4FA5}" srcOrd="1" destOrd="0" presId="urn:microsoft.com/office/officeart/2005/8/layout/list1"/>
    <dgm:cxn modelId="{A02C19A9-289C-408E-8098-EEC414E0A68A}" srcId="{5D64F140-43F9-4B03-9D63-2433B4BD11DB}" destId="{804C171D-40AA-4158-9385-A90FCC227253}" srcOrd="2" destOrd="0" parTransId="{AD49BBC5-B349-4F69-9DAD-543006BD73FB}" sibTransId="{8D143FE6-7128-4314-88BF-E4E3BFC5C8B7}"/>
    <dgm:cxn modelId="{251FD909-0C31-4E1D-BBAF-53E377D0B12D}" srcId="{5D64F140-43F9-4B03-9D63-2433B4BD11DB}" destId="{4BE1B9C5-83DB-4C78-B329-B90E81D75DF7}" srcOrd="3" destOrd="0" parTransId="{5C4C5D13-D869-4F56-BE29-9053563CB95C}" sibTransId="{BAF00451-F649-4F62-A86D-45110E0E0A0D}"/>
    <dgm:cxn modelId="{8630B097-096E-4C97-A87B-8C6145642236}" srcId="{5D64F140-43F9-4B03-9D63-2433B4BD11DB}" destId="{A90B234E-3CBB-4EC3-BCDC-16D7C5342B62}" srcOrd="5" destOrd="0" parTransId="{6358B371-0802-4F7F-81C1-6CEF42285877}" sibTransId="{4F592CFD-DF3C-4DE3-BE91-D44140EFF2EB}"/>
    <dgm:cxn modelId="{5184A952-6823-4774-84EF-75BE9AD713B6}" type="presOf" srcId="{A9914775-21B1-4346-81BC-6ECBBE2B1422}" destId="{EB0A2274-0246-4D06-BCE3-2A8D37E045C9}" srcOrd="1" destOrd="0" presId="urn:microsoft.com/office/officeart/2005/8/layout/list1"/>
    <dgm:cxn modelId="{087A7A30-147D-40E6-B1F9-DE89E27F34CC}" srcId="{5D64F140-43F9-4B03-9D63-2433B4BD11DB}" destId="{43D21FA7-F27E-4339-A49E-A41B62CC51A8}" srcOrd="4" destOrd="0" parTransId="{3CC6C9C3-1472-4581-AE03-4F707D4122D3}" sibTransId="{748FF439-4C7D-47F0-9956-71001924A9BB}"/>
    <dgm:cxn modelId="{FD577A93-DEA3-44D7-B767-122CD75B9AC4}" type="presOf" srcId="{A90B234E-3CBB-4EC3-BCDC-16D7C5342B62}" destId="{4966AD37-4281-4CF6-B4A7-69FD5DE4A067}" srcOrd="0" destOrd="0" presId="urn:microsoft.com/office/officeart/2005/8/layout/list1"/>
    <dgm:cxn modelId="{5F3925D0-6542-4A8B-90C5-4EAFF3FA4726}" type="presOf" srcId="{4BE1B9C5-83DB-4C78-B329-B90E81D75DF7}" destId="{58C46C07-A78F-416F-82A8-9555F2F3A6FB}" srcOrd="0" destOrd="0" presId="urn:microsoft.com/office/officeart/2005/8/layout/list1"/>
    <dgm:cxn modelId="{6D527A44-68B4-4F6A-A417-08736F6F9AE2}" type="presOf" srcId="{804C171D-40AA-4158-9385-A90FCC227253}" destId="{773833B9-410E-4504-BC17-F24F5521007A}" srcOrd="0" destOrd="0" presId="urn:microsoft.com/office/officeart/2005/8/layout/list1"/>
    <dgm:cxn modelId="{90BF11F0-F41A-42EC-9C86-C4C63C68A6C4}" type="presOf" srcId="{43D21FA7-F27E-4339-A49E-A41B62CC51A8}" destId="{452BC83B-0023-4FFD-9C9D-7D8047EB9842}" srcOrd="1" destOrd="0" presId="urn:microsoft.com/office/officeart/2005/8/layout/list1"/>
    <dgm:cxn modelId="{AE046D0A-55BB-464B-A3B3-AE118FCB9717}" type="presOf" srcId="{4BE1B9C5-83DB-4C78-B329-B90E81D75DF7}" destId="{8A03CF4B-70BC-4497-BCFF-A15BE953C740}" srcOrd="1" destOrd="0" presId="urn:microsoft.com/office/officeart/2005/8/layout/list1"/>
    <dgm:cxn modelId="{F8A7F6D3-D55E-4B41-84DC-B1CC61DF00AB}" type="presOf" srcId="{E414396A-528C-4F25-ABB1-C419169D16C2}" destId="{4D2EDA84-1EFD-455B-AF01-E607131588E6}" srcOrd="1" destOrd="0" presId="urn:microsoft.com/office/officeart/2005/8/layout/list1"/>
    <dgm:cxn modelId="{8C469054-DF34-4C5B-9A9F-DD153E7F6381}" type="presOf" srcId="{5D64F140-43F9-4B03-9D63-2433B4BD11DB}" destId="{FA3FA184-1D7C-42DC-B7CB-2A1F57367D3B}" srcOrd="0" destOrd="0" presId="urn:microsoft.com/office/officeart/2005/8/layout/list1"/>
    <dgm:cxn modelId="{CB9295B3-1C81-48FF-8C39-2E0D0CA68FFA}" type="presOf" srcId="{A90B234E-3CBB-4EC3-BCDC-16D7C5342B62}" destId="{BE1C5AC0-0840-458F-9532-2D6F21724CAF}" srcOrd="1" destOrd="0" presId="urn:microsoft.com/office/officeart/2005/8/layout/list1"/>
    <dgm:cxn modelId="{9B4F7B1E-5B5D-4D8E-913E-2C13C9F9348F}" type="presOf" srcId="{43D21FA7-F27E-4339-A49E-A41B62CC51A8}" destId="{64BDB6DA-2C20-4197-ADA7-5BDA78A4C05B}" srcOrd="0" destOrd="0" presId="urn:microsoft.com/office/officeart/2005/8/layout/list1"/>
    <dgm:cxn modelId="{F15B1CA1-9E38-4B39-B476-73CFAE5C610F}" srcId="{5D64F140-43F9-4B03-9D63-2433B4BD11DB}" destId="{A9914775-21B1-4346-81BC-6ECBBE2B1422}" srcOrd="0" destOrd="0" parTransId="{8FB7B831-F904-49F5-A4F3-FA6E2F3D8AC9}" sibTransId="{43D48842-72E8-4F16-B914-E2C61F57D21E}"/>
    <dgm:cxn modelId="{6311CFBF-A708-497F-8275-A8489DE4AC2A}" type="presParOf" srcId="{FA3FA184-1D7C-42DC-B7CB-2A1F57367D3B}" destId="{2E122707-7B0B-4BA6-9154-1CF5701FA68A}" srcOrd="0" destOrd="0" presId="urn:microsoft.com/office/officeart/2005/8/layout/list1"/>
    <dgm:cxn modelId="{8F70292A-CA47-4E4F-A377-7D4B7CFA9C10}" type="presParOf" srcId="{2E122707-7B0B-4BA6-9154-1CF5701FA68A}" destId="{93321F15-DC8A-4287-85CE-1FD314519A75}" srcOrd="0" destOrd="0" presId="urn:microsoft.com/office/officeart/2005/8/layout/list1"/>
    <dgm:cxn modelId="{3B832570-8ACE-48E8-A33E-AF29261CA827}" type="presParOf" srcId="{2E122707-7B0B-4BA6-9154-1CF5701FA68A}" destId="{EB0A2274-0246-4D06-BCE3-2A8D37E045C9}" srcOrd="1" destOrd="0" presId="urn:microsoft.com/office/officeart/2005/8/layout/list1"/>
    <dgm:cxn modelId="{7A984377-F0F5-4340-8362-0075921A2064}" type="presParOf" srcId="{FA3FA184-1D7C-42DC-B7CB-2A1F57367D3B}" destId="{2A98371D-C26F-4DAF-9F29-5A4FC5E2F110}" srcOrd="1" destOrd="0" presId="urn:microsoft.com/office/officeart/2005/8/layout/list1"/>
    <dgm:cxn modelId="{1057B012-24E3-4FD8-B956-F3D1BF568831}" type="presParOf" srcId="{FA3FA184-1D7C-42DC-B7CB-2A1F57367D3B}" destId="{074E9F54-854E-48F3-A285-B1EBA00C48A5}" srcOrd="2" destOrd="0" presId="urn:microsoft.com/office/officeart/2005/8/layout/list1"/>
    <dgm:cxn modelId="{D71EB9E8-5900-45EE-96E9-6558CF0DDCAE}" type="presParOf" srcId="{FA3FA184-1D7C-42DC-B7CB-2A1F57367D3B}" destId="{29A98005-2F77-43CE-804D-BFCDF19F2881}" srcOrd="3" destOrd="0" presId="urn:microsoft.com/office/officeart/2005/8/layout/list1"/>
    <dgm:cxn modelId="{DD04D562-88D4-46AB-9356-CF2DB27B9346}" type="presParOf" srcId="{FA3FA184-1D7C-42DC-B7CB-2A1F57367D3B}" destId="{D54E8178-D47A-4456-B9C0-84B0B164A452}" srcOrd="4" destOrd="0" presId="urn:microsoft.com/office/officeart/2005/8/layout/list1"/>
    <dgm:cxn modelId="{2A512AE2-6D2C-47B5-9152-B3E4E66AA7E7}" type="presParOf" srcId="{D54E8178-D47A-4456-B9C0-84B0B164A452}" destId="{3A95EC23-9B6C-40F6-B591-E912E55E1F1A}" srcOrd="0" destOrd="0" presId="urn:microsoft.com/office/officeart/2005/8/layout/list1"/>
    <dgm:cxn modelId="{95C49A4E-2347-456F-9987-2A83D610E029}" type="presParOf" srcId="{D54E8178-D47A-4456-B9C0-84B0B164A452}" destId="{4D2EDA84-1EFD-455B-AF01-E607131588E6}" srcOrd="1" destOrd="0" presId="urn:microsoft.com/office/officeart/2005/8/layout/list1"/>
    <dgm:cxn modelId="{B77E6ECD-9BD1-4AE2-B389-5725EE2D6E83}" type="presParOf" srcId="{FA3FA184-1D7C-42DC-B7CB-2A1F57367D3B}" destId="{1F13F921-E217-4CC0-A0FE-1D0D8EEFDB39}" srcOrd="5" destOrd="0" presId="urn:microsoft.com/office/officeart/2005/8/layout/list1"/>
    <dgm:cxn modelId="{BAA31753-6ECA-4D59-A0DB-82FBD7D4D81D}" type="presParOf" srcId="{FA3FA184-1D7C-42DC-B7CB-2A1F57367D3B}" destId="{180CABF6-E821-4C39-835C-D3CCB0DB5404}" srcOrd="6" destOrd="0" presId="urn:microsoft.com/office/officeart/2005/8/layout/list1"/>
    <dgm:cxn modelId="{05D79ADE-2349-4709-8167-787C126DAA79}" type="presParOf" srcId="{FA3FA184-1D7C-42DC-B7CB-2A1F57367D3B}" destId="{5C6F620D-B0B2-4A2A-97DF-8D1FA45519DD}" srcOrd="7" destOrd="0" presId="urn:microsoft.com/office/officeart/2005/8/layout/list1"/>
    <dgm:cxn modelId="{4C8C3FFA-4266-4676-806B-7FAE203CBD8C}" type="presParOf" srcId="{FA3FA184-1D7C-42DC-B7CB-2A1F57367D3B}" destId="{D99CC0AE-3424-426E-84AF-76DE371E6618}" srcOrd="8" destOrd="0" presId="urn:microsoft.com/office/officeart/2005/8/layout/list1"/>
    <dgm:cxn modelId="{A1998D04-7320-4BAF-B299-D6CBBED918D9}" type="presParOf" srcId="{D99CC0AE-3424-426E-84AF-76DE371E6618}" destId="{773833B9-410E-4504-BC17-F24F5521007A}" srcOrd="0" destOrd="0" presId="urn:microsoft.com/office/officeart/2005/8/layout/list1"/>
    <dgm:cxn modelId="{4102BA8E-20B1-4F06-A714-C26020F0DBA8}" type="presParOf" srcId="{D99CC0AE-3424-426E-84AF-76DE371E6618}" destId="{298BDC34-1850-4466-87AB-7AD8E46D4FA5}" srcOrd="1" destOrd="0" presId="urn:microsoft.com/office/officeart/2005/8/layout/list1"/>
    <dgm:cxn modelId="{6EEDD73E-B0B3-48C3-896D-8C563DBAAACE}" type="presParOf" srcId="{FA3FA184-1D7C-42DC-B7CB-2A1F57367D3B}" destId="{98E1C491-C25F-43BD-947C-CFA011962E01}" srcOrd="9" destOrd="0" presId="urn:microsoft.com/office/officeart/2005/8/layout/list1"/>
    <dgm:cxn modelId="{E95CED36-2520-461C-9A2B-6553C66866D3}" type="presParOf" srcId="{FA3FA184-1D7C-42DC-B7CB-2A1F57367D3B}" destId="{05B42E63-0FCA-4E98-84A4-A4803D096D9B}" srcOrd="10" destOrd="0" presId="urn:microsoft.com/office/officeart/2005/8/layout/list1"/>
    <dgm:cxn modelId="{FE4AEB24-F5B0-431F-B274-3E2A52BAC563}" type="presParOf" srcId="{FA3FA184-1D7C-42DC-B7CB-2A1F57367D3B}" destId="{D6CB324B-B8DB-4B23-B36C-913E36607F92}" srcOrd="11" destOrd="0" presId="urn:microsoft.com/office/officeart/2005/8/layout/list1"/>
    <dgm:cxn modelId="{18D497DA-B294-4A3F-A012-48E05A031538}" type="presParOf" srcId="{FA3FA184-1D7C-42DC-B7CB-2A1F57367D3B}" destId="{0F0541D2-3778-49DE-A309-FA75D4408DC5}" srcOrd="12" destOrd="0" presId="urn:microsoft.com/office/officeart/2005/8/layout/list1"/>
    <dgm:cxn modelId="{CA093E89-194A-471C-ABD1-467E50313702}" type="presParOf" srcId="{0F0541D2-3778-49DE-A309-FA75D4408DC5}" destId="{58C46C07-A78F-416F-82A8-9555F2F3A6FB}" srcOrd="0" destOrd="0" presId="urn:microsoft.com/office/officeart/2005/8/layout/list1"/>
    <dgm:cxn modelId="{D661A016-BD24-45B2-AED0-7088F738C852}" type="presParOf" srcId="{0F0541D2-3778-49DE-A309-FA75D4408DC5}" destId="{8A03CF4B-70BC-4497-BCFF-A15BE953C740}" srcOrd="1" destOrd="0" presId="urn:microsoft.com/office/officeart/2005/8/layout/list1"/>
    <dgm:cxn modelId="{ACB17D06-4F00-426F-A8C5-5A19C54F7E52}" type="presParOf" srcId="{FA3FA184-1D7C-42DC-B7CB-2A1F57367D3B}" destId="{6A6E63EF-1382-4052-B07B-0AB6A2D84D44}" srcOrd="13" destOrd="0" presId="urn:microsoft.com/office/officeart/2005/8/layout/list1"/>
    <dgm:cxn modelId="{05889DD5-8D0F-40BF-AD6A-6656A7C122A1}" type="presParOf" srcId="{FA3FA184-1D7C-42DC-B7CB-2A1F57367D3B}" destId="{08429D7D-61AC-440E-849E-B9B3F8204A9A}" srcOrd="14" destOrd="0" presId="urn:microsoft.com/office/officeart/2005/8/layout/list1"/>
    <dgm:cxn modelId="{8FC00925-70F0-4DA6-82AF-FBAE0E5AFC9E}" type="presParOf" srcId="{FA3FA184-1D7C-42DC-B7CB-2A1F57367D3B}" destId="{3415C1A2-7D2F-485D-86C0-4DE4AA272F29}" srcOrd="15" destOrd="0" presId="urn:microsoft.com/office/officeart/2005/8/layout/list1"/>
    <dgm:cxn modelId="{ABDBFCBD-0AFF-4425-813B-56778FD2C9D1}" type="presParOf" srcId="{FA3FA184-1D7C-42DC-B7CB-2A1F57367D3B}" destId="{9AE1D3F8-1C72-4D24-A39B-B6F1FA9D58D3}" srcOrd="16" destOrd="0" presId="urn:microsoft.com/office/officeart/2005/8/layout/list1"/>
    <dgm:cxn modelId="{A5961AD5-D486-4AD2-BAF7-7EE2FC4C3840}" type="presParOf" srcId="{9AE1D3F8-1C72-4D24-A39B-B6F1FA9D58D3}" destId="{64BDB6DA-2C20-4197-ADA7-5BDA78A4C05B}" srcOrd="0" destOrd="0" presId="urn:microsoft.com/office/officeart/2005/8/layout/list1"/>
    <dgm:cxn modelId="{AAD7202E-B6C8-49F7-84DF-79A193C5FE80}" type="presParOf" srcId="{9AE1D3F8-1C72-4D24-A39B-B6F1FA9D58D3}" destId="{452BC83B-0023-4FFD-9C9D-7D8047EB9842}" srcOrd="1" destOrd="0" presId="urn:microsoft.com/office/officeart/2005/8/layout/list1"/>
    <dgm:cxn modelId="{5729A007-7A39-438D-B4BC-A6EC47CB2853}" type="presParOf" srcId="{FA3FA184-1D7C-42DC-B7CB-2A1F57367D3B}" destId="{29CFBD92-2595-4D13-BCAB-D46C4EA797DE}" srcOrd="17" destOrd="0" presId="urn:microsoft.com/office/officeart/2005/8/layout/list1"/>
    <dgm:cxn modelId="{DA432DE4-7A5D-4D94-B600-455CA0D93A99}" type="presParOf" srcId="{FA3FA184-1D7C-42DC-B7CB-2A1F57367D3B}" destId="{13711DAA-DE6B-4967-AB04-A23BB2CAE3CF}" srcOrd="18" destOrd="0" presId="urn:microsoft.com/office/officeart/2005/8/layout/list1"/>
    <dgm:cxn modelId="{06EC01A6-7CE0-47E0-9CD0-D7C5F23EC5B4}" type="presParOf" srcId="{FA3FA184-1D7C-42DC-B7CB-2A1F57367D3B}" destId="{BA9B7A5A-E6D1-49FC-9AE8-A35D327615DD}" srcOrd="19" destOrd="0" presId="urn:microsoft.com/office/officeart/2005/8/layout/list1"/>
    <dgm:cxn modelId="{3C60DEB6-E7A7-4322-9EDB-6E4428EBBEB0}" type="presParOf" srcId="{FA3FA184-1D7C-42DC-B7CB-2A1F57367D3B}" destId="{8357F05E-1195-4861-9800-68598D880702}" srcOrd="20" destOrd="0" presId="urn:microsoft.com/office/officeart/2005/8/layout/list1"/>
    <dgm:cxn modelId="{D7D87678-4990-437D-996A-E0F39FCBE86D}" type="presParOf" srcId="{8357F05E-1195-4861-9800-68598D880702}" destId="{4966AD37-4281-4CF6-B4A7-69FD5DE4A067}" srcOrd="0" destOrd="0" presId="urn:microsoft.com/office/officeart/2005/8/layout/list1"/>
    <dgm:cxn modelId="{CA425272-4568-46E3-A01E-44A021B3661A}" type="presParOf" srcId="{8357F05E-1195-4861-9800-68598D880702}" destId="{BE1C5AC0-0840-458F-9532-2D6F21724CAF}" srcOrd="1" destOrd="0" presId="urn:microsoft.com/office/officeart/2005/8/layout/list1"/>
    <dgm:cxn modelId="{E2DC9A56-87C6-47C7-AB9F-D5D1F44CED5F}" type="presParOf" srcId="{FA3FA184-1D7C-42DC-B7CB-2A1F57367D3B}" destId="{6754EC47-7713-4144-99E2-F466DC6499EA}" srcOrd="21" destOrd="0" presId="urn:microsoft.com/office/officeart/2005/8/layout/list1"/>
    <dgm:cxn modelId="{D895EB62-5527-456E-97EC-226FB00D58AD}" type="presParOf" srcId="{FA3FA184-1D7C-42DC-B7CB-2A1F57367D3B}" destId="{1471CDEC-B444-444B-84DA-7C34BBCD5AB9}" srcOrd="2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7.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4099" name="Rectangle 1027"/>
          <p:cNvSpPr>
            <a:spLocks noGrp="1" noChangeArrowheads="1"/>
          </p:cNvSpPr>
          <p:nvPr>
            <p:ph type="dt" sz="quarter" idx="1"/>
          </p:nvPr>
        </p:nvSpPr>
        <p:spPr bwMode="auto">
          <a:xfrm>
            <a:off x="397256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4100" name="Rectangle 1028"/>
          <p:cNvSpPr>
            <a:spLocks noGrp="1" noChangeArrowheads="1"/>
          </p:cNvSpPr>
          <p:nvPr>
            <p:ph type="ftr" sz="quarter" idx="2"/>
          </p:nvPr>
        </p:nvSpPr>
        <p:spPr bwMode="auto">
          <a:xfrm>
            <a:off x="0" y="8831823"/>
            <a:ext cx="3037840" cy="46457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4101" name="Rectangle 1029"/>
          <p:cNvSpPr>
            <a:spLocks noGrp="1" noChangeArrowheads="1"/>
          </p:cNvSpPr>
          <p:nvPr>
            <p:ph type="sldNum" sz="quarter" idx="3"/>
          </p:nvPr>
        </p:nvSpPr>
        <p:spPr bwMode="auto">
          <a:xfrm>
            <a:off x="3972560" y="8831823"/>
            <a:ext cx="3037840" cy="46457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28B0F347-BC9E-4E88-B5BA-67F99C042BAD}" type="slidenum">
              <a:rPr lang="en-US" altLang="en-US"/>
              <a:pPr/>
              <a:t>‹#›</a:t>
            </a:fld>
            <a:endParaRPr lang="en-US" altLang="en-US"/>
          </a:p>
        </p:txBody>
      </p:sp>
    </p:spTree>
    <p:extLst>
      <p:ext uri="{BB962C8B-B14F-4D97-AF65-F5344CB8AC3E}">
        <p14:creationId xmlns:p14="http://schemas.microsoft.com/office/powerpoint/2010/main" val="1903084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196"/>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70938" y="0"/>
            <a:ext cx="3037840" cy="466196"/>
          </a:xfrm>
          <a:prstGeom prst="rect">
            <a:avLst/>
          </a:prstGeom>
        </p:spPr>
        <p:txBody>
          <a:bodyPr vert="horz" lIns="93333" tIns="46666" rIns="93333" bIns="46666" rtlCol="0"/>
          <a:lstStyle>
            <a:lvl1pPr algn="r">
              <a:defRPr sz="1200"/>
            </a:lvl1pPr>
          </a:lstStyle>
          <a:p>
            <a:fld id="{C23AA1F6-50B3-40D0-9739-20CB19FF870D}" type="datetimeFigureOut">
              <a:rPr lang="en-US" smtClean="0"/>
              <a:t>11/1/2016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701040" y="4474186"/>
            <a:ext cx="5608320" cy="3659962"/>
          </a:xfrm>
          <a:prstGeom prst="rect">
            <a:avLst/>
          </a:prstGeom>
        </p:spPr>
        <p:txBody>
          <a:bodyPr vert="horz" lIns="93333" tIns="46666" rIns="93333" bIns="466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204"/>
            <a:ext cx="3037840" cy="466196"/>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30204"/>
            <a:ext cx="3037840" cy="466196"/>
          </a:xfrm>
          <a:prstGeom prst="rect">
            <a:avLst/>
          </a:prstGeom>
        </p:spPr>
        <p:txBody>
          <a:bodyPr vert="horz" lIns="93333" tIns="46666" rIns="93333" bIns="46666" rtlCol="0" anchor="b"/>
          <a:lstStyle>
            <a:lvl1pPr algn="r">
              <a:defRPr sz="1200"/>
            </a:lvl1pPr>
          </a:lstStyle>
          <a:p>
            <a:fld id="{ECA0E52D-C893-4669-8519-01A0035CD767}" type="slidenum">
              <a:rPr lang="en-US" smtClean="0"/>
              <a:t>‹#›</a:t>
            </a:fld>
            <a:endParaRPr lang="en-US"/>
          </a:p>
        </p:txBody>
      </p:sp>
    </p:spTree>
    <p:extLst>
      <p:ext uri="{BB962C8B-B14F-4D97-AF65-F5344CB8AC3E}">
        <p14:creationId xmlns:p14="http://schemas.microsoft.com/office/powerpoint/2010/main" val="187155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73AF0F-6DC3-4561-B3B6-C88A4746B0EE}" type="slidenum">
              <a:rPr lang="en-US" smtClean="0"/>
              <a:pPr/>
              <a:t>8</a:t>
            </a:fld>
            <a:endParaRPr lang="en-US" dirty="0"/>
          </a:p>
        </p:txBody>
      </p:sp>
    </p:spTree>
    <p:extLst>
      <p:ext uri="{BB962C8B-B14F-4D97-AF65-F5344CB8AC3E}">
        <p14:creationId xmlns:p14="http://schemas.microsoft.com/office/powerpoint/2010/main" val="23213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73AF0F-6DC3-4561-B3B6-C88A4746B0EE}" type="slidenum">
              <a:rPr lang="en-US" smtClean="0"/>
              <a:pPr/>
              <a:t>9</a:t>
            </a:fld>
            <a:endParaRPr lang="en-US" dirty="0"/>
          </a:p>
        </p:txBody>
      </p:sp>
    </p:spTree>
    <p:extLst>
      <p:ext uri="{BB962C8B-B14F-4D97-AF65-F5344CB8AC3E}">
        <p14:creationId xmlns:p14="http://schemas.microsoft.com/office/powerpoint/2010/main" val="40546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73AF0F-6DC3-4561-B3B6-C88A4746B0EE}" type="slidenum">
              <a:rPr lang="en-US" smtClean="0"/>
              <a:pPr/>
              <a:t>22</a:t>
            </a:fld>
            <a:endParaRPr lang="en-US" dirty="0"/>
          </a:p>
        </p:txBody>
      </p:sp>
    </p:spTree>
    <p:extLst>
      <p:ext uri="{BB962C8B-B14F-4D97-AF65-F5344CB8AC3E}">
        <p14:creationId xmlns:p14="http://schemas.microsoft.com/office/powerpoint/2010/main" val="3927088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73AF0F-6DC3-4561-B3B6-C88A4746B0EE}" type="slidenum">
              <a:rPr lang="en-US" smtClean="0"/>
              <a:pPr/>
              <a:t>40</a:t>
            </a:fld>
            <a:endParaRPr lang="en-US" dirty="0"/>
          </a:p>
        </p:txBody>
      </p:sp>
    </p:spTree>
    <p:extLst>
      <p:ext uri="{BB962C8B-B14F-4D97-AF65-F5344CB8AC3E}">
        <p14:creationId xmlns:p14="http://schemas.microsoft.com/office/powerpoint/2010/main" val="42685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2FA60A6-413A-47EC-87FC-FE6E1BEABC0E}" type="slidenum">
              <a:rPr lang="en-US" altLang="en-US"/>
              <a:pPr/>
              <a:t>‹#›</a:t>
            </a:fld>
            <a:endParaRPr lang="en-US" altLang="en-US"/>
          </a:p>
        </p:txBody>
      </p:sp>
    </p:spTree>
    <p:extLst>
      <p:ext uri="{BB962C8B-B14F-4D97-AF65-F5344CB8AC3E}">
        <p14:creationId xmlns:p14="http://schemas.microsoft.com/office/powerpoint/2010/main" val="262818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BF7633-EB11-4201-A824-CECFF35893D5}" type="slidenum">
              <a:rPr lang="en-US" altLang="en-US"/>
              <a:pPr/>
              <a:t>‹#›</a:t>
            </a:fld>
            <a:endParaRPr lang="en-US" altLang="en-US"/>
          </a:p>
        </p:txBody>
      </p:sp>
    </p:spTree>
    <p:extLst>
      <p:ext uri="{BB962C8B-B14F-4D97-AF65-F5344CB8AC3E}">
        <p14:creationId xmlns:p14="http://schemas.microsoft.com/office/powerpoint/2010/main" val="305884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9D482F-BDED-42BF-A572-C117F8217A49}" type="slidenum">
              <a:rPr lang="en-US" altLang="en-US"/>
              <a:pPr/>
              <a:t>‹#›</a:t>
            </a:fld>
            <a:endParaRPr lang="en-US" altLang="en-US"/>
          </a:p>
        </p:txBody>
      </p:sp>
    </p:spTree>
    <p:extLst>
      <p:ext uri="{BB962C8B-B14F-4D97-AF65-F5344CB8AC3E}">
        <p14:creationId xmlns:p14="http://schemas.microsoft.com/office/powerpoint/2010/main" val="105369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F6AFFF-9A66-492A-9784-583DBFA30291}" type="slidenum">
              <a:rPr lang="en-US" altLang="en-US"/>
              <a:pPr/>
              <a:t>‹#›</a:t>
            </a:fld>
            <a:endParaRPr lang="en-US" altLang="en-US"/>
          </a:p>
        </p:txBody>
      </p:sp>
    </p:spTree>
    <p:extLst>
      <p:ext uri="{BB962C8B-B14F-4D97-AF65-F5344CB8AC3E}">
        <p14:creationId xmlns:p14="http://schemas.microsoft.com/office/powerpoint/2010/main" val="109377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0C5E96-E74A-4460-998E-5A494B272653}" type="slidenum">
              <a:rPr lang="en-US" altLang="en-US"/>
              <a:pPr/>
              <a:t>‹#›</a:t>
            </a:fld>
            <a:endParaRPr lang="en-US" altLang="en-US"/>
          </a:p>
        </p:txBody>
      </p:sp>
    </p:spTree>
    <p:extLst>
      <p:ext uri="{BB962C8B-B14F-4D97-AF65-F5344CB8AC3E}">
        <p14:creationId xmlns:p14="http://schemas.microsoft.com/office/powerpoint/2010/main" val="333580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852108E-098E-4F91-81C6-9BD964F422D2}" type="slidenum">
              <a:rPr lang="en-US" altLang="en-US"/>
              <a:pPr/>
              <a:t>‹#›</a:t>
            </a:fld>
            <a:endParaRPr lang="en-US" altLang="en-US"/>
          </a:p>
        </p:txBody>
      </p:sp>
    </p:spTree>
    <p:extLst>
      <p:ext uri="{BB962C8B-B14F-4D97-AF65-F5344CB8AC3E}">
        <p14:creationId xmlns:p14="http://schemas.microsoft.com/office/powerpoint/2010/main" val="164600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44D92FD-ABC7-486A-8063-BA728DEFF01A}" type="slidenum">
              <a:rPr lang="en-US" altLang="en-US"/>
              <a:pPr/>
              <a:t>‹#›</a:t>
            </a:fld>
            <a:endParaRPr lang="en-US" altLang="en-US"/>
          </a:p>
        </p:txBody>
      </p:sp>
    </p:spTree>
    <p:extLst>
      <p:ext uri="{BB962C8B-B14F-4D97-AF65-F5344CB8AC3E}">
        <p14:creationId xmlns:p14="http://schemas.microsoft.com/office/powerpoint/2010/main" val="377614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1D81228-9772-4863-AF58-25542E67BCBD}" type="slidenum">
              <a:rPr lang="en-US" altLang="en-US"/>
              <a:pPr/>
              <a:t>‹#›</a:t>
            </a:fld>
            <a:endParaRPr lang="en-US" altLang="en-US"/>
          </a:p>
        </p:txBody>
      </p:sp>
    </p:spTree>
    <p:extLst>
      <p:ext uri="{BB962C8B-B14F-4D97-AF65-F5344CB8AC3E}">
        <p14:creationId xmlns:p14="http://schemas.microsoft.com/office/powerpoint/2010/main" val="165730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F06B4DC-9633-4980-93B8-230C5F7783B2}" type="slidenum">
              <a:rPr lang="en-US" altLang="en-US"/>
              <a:pPr/>
              <a:t>‹#›</a:t>
            </a:fld>
            <a:endParaRPr lang="en-US" altLang="en-US"/>
          </a:p>
        </p:txBody>
      </p:sp>
    </p:spTree>
    <p:extLst>
      <p:ext uri="{BB962C8B-B14F-4D97-AF65-F5344CB8AC3E}">
        <p14:creationId xmlns:p14="http://schemas.microsoft.com/office/powerpoint/2010/main" val="173592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4DE37AC-B414-4A27-A334-A2D4878F77D1}" type="slidenum">
              <a:rPr lang="en-US" altLang="en-US"/>
              <a:pPr/>
              <a:t>‹#›</a:t>
            </a:fld>
            <a:endParaRPr lang="en-US" altLang="en-US"/>
          </a:p>
        </p:txBody>
      </p:sp>
    </p:spTree>
    <p:extLst>
      <p:ext uri="{BB962C8B-B14F-4D97-AF65-F5344CB8AC3E}">
        <p14:creationId xmlns:p14="http://schemas.microsoft.com/office/powerpoint/2010/main" val="376686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E2EDAC1-347C-405E-AF5F-389395E609A8}" type="slidenum">
              <a:rPr lang="en-US" altLang="en-US"/>
              <a:pPr/>
              <a:t>‹#›</a:t>
            </a:fld>
            <a:endParaRPr lang="en-US" altLang="en-US"/>
          </a:p>
        </p:txBody>
      </p:sp>
    </p:spTree>
    <p:extLst>
      <p:ext uri="{BB962C8B-B14F-4D97-AF65-F5344CB8AC3E}">
        <p14:creationId xmlns:p14="http://schemas.microsoft.com/office/powerpoint/2010/main" val="206677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8B24F9-39C9-4C8E-A5C9-21F6D06673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jpeg"/><Relationship Id="rId7" Type="http://schemas.openxmlformats.org/officeDocument/2006/relationships/diagramColors" Target="../diagrams/colors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7.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8.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jpeg"/><Relationship Id="rId7" Type="http://schemas.openxmlformats.org/officeDocument/2006/relationships/diagramColors" Target="../diagrams/colors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1.png"/><Relationship Id="rId7" Type="http://schemas.openxmlformats.org/officeDocument/2006/relationships/diagramQuickStyle" Target="../diagrams/quickStyle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2.jpeg"/><Relationship Id="rId9" Type="http://schemas.microsoft.com/office/2007/relationships/diagramDrawing" Target="../diagrams/drawing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jpeg"/><Relationship Id="rId7" Type="http://schemas.openxmlformats.org/officeDocument/2006/relationships/diagramColors" Target="../diagrams/colors1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jpeg"/><Relationship Id="rId7" Type="http://schemas.openxmlformats.org/officeDocument/2006/relationships/diagramColors" Target="../diagrams/colors1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jpeg"/><Relationship Id="rId7" Type="http://schemas.openxmlformats.org/officeDocument/2006/relationships/diagramColors" Target="../diagrams/colors1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6.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2.jpeg"/><Relationship Id="rId7" Type="http://schemas.openxmlformats.org/officeDocument/2006/relationships/diagramColors" Target="../diagrams/colors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7.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2.jpeg"/><Relationship Id="rId7" Type="http://schemas.openxmlformats.org/officeDocument/2006/relationships/diagramColors" Target="../diagrams/colors1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2.jpeg"/><Relationship Id="rId7" Type="http://schemas.openxmlformats.org/officeDocument/2006/relationships/diagramColors" Target="../diagrams/colors1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8" Type="http://schemas.openxmlformats.org/officeDocument/2006/relationships/diagramColors" Target="../diagrams/colors20.xml"/><Relationship Id="rId3" Type="http://schemas.openxmlformats.org/officeDocument/2006/relationships/image" Target="../media/image1.png"/><Relationship Id="rId7" Type="http://schemas.openxmlformats.org/officeDocument/2006/relationships/diagramQuickStyle" Target="../diagrams/quickStyle2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20.xml"/><Relationship Id="rId5" Type="http://schemas.openxmlformats.org/officeDocument/2006/relationships/diagramData" Target="../diagrams/data20.xml"/><Relationship Id="rId4" Type="http://schemas.openxmlformats.org/officeDocument/2006/relationships/image" Target="../media/image2.jpeg"/><Relationship Id="rId9" Type="http://schemas.microsoft.com/office/2007/relationships/diagramDrawing" Target="../diagrams/drawing20.xml"/></Relationships>
</file>

<file path=ppt/slides/_rels/slide41.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jpeg"/><Relationship Id="rId7" Type="http://schemas.openxmlformats.org/officeDocument/2006/relationships/diagramColors" Target="../diagrams/colors2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2.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2.jpeg"/><Relationship Id="rId7" Type="http://schemas.openxmlformats.org/officeDocument/2006/relationships/diagramColors" Target="../diagrams/colors2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3.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2.jpeg"/><Relationship Id="rId7" Type="http://schemas.openxmlformats.org/officeDocument/2006/relationships/diagramColors" Target="../diagrams/colors2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44.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2.jpeg"/><Relationship Id="rId7" Type="http://schemas.openxmlformats.org/officeDocument/2006/relationships/diagramColors" Target="../diagrams/colors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45.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2.jpeg"/><Relationship Id="rId7" Type="http://schemas.openxmlformats.org/officeDocument/2006/relationships/diagramColors" Target="../diagrams/colors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46.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2.jpeg"/><Relationship Id="rId7" Type="http://schemas.openxmlformats.org/officeDocument/2006/relationships/diagramColors" Target="../diagrams/colors2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47.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2.jpeg"/><Relationship Id="rId7" Type="http://schemas.openxmlformats.org/officeDocument/2006/relationships/diagramColors" Target="../diagrams/colors2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2.jpeg"/><Relationship Id="rId7" Type="http://schemas.openxmlformats.org/officeDocument/2006/relationships/diagramColors" Target="../diagrams/colors2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2.jpeg"/><Relationship Id="rId7" Type="http://schemas.openxmlformats.org/officeDocument/2006/relationships/diagramColors" Target="../diagrams/colors2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61.xml.rels><?xml version="1.0" encoding="UTF-8" standalone="yes"?>
<Relationships xmlns="http://schemas.openxmlformats.org/package/2006/relationships"><Relationship Id="rId8" Type="http://schemas.microsoft.com/office/2007/relationships/diagramDrawing" Target="../diagrams/drawing30.xml"/><Relationship Id="rId3" Type="http://schemas.openxmlformats.org/officeDocument/2006/relationships/image" Target="../media/image2.jpeg"/><Relationship Id="rId7" Type="http://schemas.openxmlformats.org/officeDocument/2006/relationships/diagramColors" Target="../diagrams/colors3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8" Type="http://schemas.microsoft.com/office/2007/relationships/diagramDrawing" Target="../diagrams/drawing31.xml"/><Relationship Id="rId3" Type="http://schemas.openxmlformats.org/officeDocument/2006/relationships/image" Target="../media/image2.jpeg"/><Relationship Id="rId7" Type="http://schemas.openxmlformats.org/officeDocument/2006/relationships/diagramColors" Target="../diagrams/colors3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1.xml"/><Relationship Id="rId5" Type="http://schemas.openxmlformats.org/officeDocument/2006/relationships/diagramLayout" Target="../diagrams/layout31.xml"/><Relationship Id="rId4" Type="http://schemas.openxmlformats.org/officeDocument/2006/relationships/diagramData" Target="../diagrams/data31.xml"/></Relationships>
</file>

<file path=ppt/slides/_rels/slide64.xml.rels><?xml version="1.0" encoding="UTF-8" standalone="yes"?>
<Relationships xmlns="http://schemas.openxmlformats.org/package/2006/relationships"><Relationship Id="rId8" Type="http://schemas.microsoft.com/office/2007/relationships/diagramDrawing" Target="../diagrams/drawing32.xml"/><Relationship Id="rId3" Type="http://schemas.openxmlformats.org/officeDocument/2006/relationships/image" Target="../media/image2.jpeg"/><Relationship Id="rId7" Type="http://schemas.openxmlformats.org/officeDocument/2006/relationships/diagramColors" Target="../diagrams/colors3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2.xml"/><Relationship Id="rId5" Type="http://schemas.openxmlformats.org/officeDocument/2006/relationships/diagramLayout" Target="../diagrams/layout32.xml"/><Relationship Id="rId4" Type="http://schemas.openxmlformats.org/officeDocument/2006/relationships/diagramData" Target="../diagrams/data3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microsoft.com/office/2007/relationships/diagramDrawing" Target="../diagrams/drawing33.xml"/><Relationship Id="rId3" Type="http://schemas.openxmlformats.org/officeDocument/2006/relationships/image" Target="../media/image2.jpeg"/><Relationship Id="rId7" Type="http://schemas.openxmlformats.org/officeDocument/2006/relationships/diagramColors" Target="../diagrams/colors3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3.xml"/><Relationship Id="rId5" Type="http://schemas.openxmlformats.org/officeDocument/2006/relationships/diagramLayout" Target="../diagrams/layout33.xml"/><Relationship Id="rId4" Type="http://schemas.openxmlformats.org/officeDocument/2006/relationships/diagramData" Target="../diagrams/data33.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8" Type="http://schemas.microsoft.com/office/2007/relationships/diagramDrawing" Target="../diagrams/drawing34.xml"/><Relationship Id="rId3" Type="http://schemas.openxmlformats.org/officeDocument/2006/relationships/image" Target="../media/image2.jpeg"/><Relationship Id="rId7" Type="http://schemas.openxmlformats.org/officeDocument/2006/relationships/diagramColors" Target="../diagrams/colors3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4.xml"/><Relationship Id="rId5" Type="http://schemas.openxmlformats.org/officeDocument/2006/relationships/diagramLayout" Target="../diagrams/layout34.xml"/><Relationship Id="rId4" Type="http://schemas.openxmlformats.org/officeDocument/2006/relationships/diagramData" Target="../diagrams/data34.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microsoft.com/office/2007/relationships/diagramDrawing" Target="../diagrams/drawing35.xml"/><Relationship Id="rId3" Type="http://schemas.openxmlformats.org/officeDocument/2006/relationships/image" Target="../media/image2.jpeg"/><Relationship Id="rId7" Type="http://schemas.openxmlformats.org/officeDocument/2006/relationships/diagramColors" Target="../diagrams/colors3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5.xml"/><Relationship Id="rId5" Type="http://schemas.openxmlformats.org/officeDocument/2006/relationships/diagramLayout" Target="../diagrams/layout35.xml"/><Relationship Id="rId4" Type="http://schemas.openxmlformats.org/officeDocument/2006/relationships/diagramData" Target="../diagrams/data35.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8" Type="http://schemas.microsoft.com/office/2007/relationships/diagramDrawing" Target="../diagrams/drawing36.xml"/><Relationship Id="rId3" Type="http://schemas.openxmlformats.org/officeDocument/2006/relationships/image" Target="../media/image2.jpeg"/><Relationship Id="rId7" Type="http://schemas.openxmlformats.org/officeDocument/2006/relationships/diagramColors" Target="../diagrams/colors3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6.xml"/><Relationship Id="rId5" Type="http://schemas.openxmlformats.org/officeDocument/2006/relationships/diagramLayout" Target="../diagrams/layout36.xml"/><Relationship Id="rId4" Type="http://schemas.openxmlformats.org/officeDocument/2006/relationships/diagramData" Target="../diagrams/data36.xml"/></Relationships>
</file>

<file path=ppt/slides/_rels/slide79.xml.rels><?xml version="1.0" encoding="UTF-8" standalone="yes"?>
<Relationships xmlns="http://schemas.openxmlformats.org/package/2006/relationships"><Relationship Id="rId8" Type="http://schemas.microsoft.com/office/2007/relationships/diagramDrawing" Target="../diagrams/drawing37.xml"/><Relationship Id="rId3" Type="http://schemas.openxmlformats.org/officeDocument/2006/relationships/image" Target="../media/image2.jpeg"/><Relationship Id="rId7" Type="http://schemas.openxmlformats.org/officeDocument/2006/relationships/diagramColors" Target="../diagrams/colors3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7.xml"/><Relationship Id="rId5" Type="http://schemas.openxmlformats.org/officeDocument/2006/relationships/diagramLayout" Target="../diagrams/layout37.xml"/><Relationship Id="rId4" Type="http://schemas.openxmlformats.org/officeDocument/2006/relationships/diagramData" Target="../diagrams/data37.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jpeg"/><Relationship Id="rId9" Type="http://schemas.microsoft.com/office/2007/relationships/diagramDrawing" Target="../diagrams/drawing4.xml"/></Relationships>
</file>

<file path=ppt/slides/_rels/slide80.xml.rels><?xml version="1.0" encoding="UTF-8" standalone="yes"?>
<Relationships xmlns="http://schemas.openxmlformats.org/package/2006/relationships"><Relationship Id="rId8" Type="http://schemas.microsoft.com/office/2007/relationships/diagramDrawing" Target="../diagrams/drawing38.xml"/><Relationship Id="rId3" Type="http://schemas.openxmlformats.org/officeDocument/2006/relationships/image" Target="../media/image2.jpeg"/><Relationship Id="rId7" Type="http://schemas.openxmlformats.org/officeDocument/2006/relationships/diagramColors" Target="../diagrams/colors3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8.xml"/><Relationship Id="rId5" Type="http://schemas.openxmlformats.org/officeDocument/2006/relationships/diagramLayout" Target="../diagrams/layout38.xml"/><Relationship Id="rId4" Type="http://schemas.openxmlformats.org/officeDocument/2006/relationships/diagramData" Target="../diagrams/data38.xml"/></Relationships>
</file>

<file path=ppt/slides/_rels/slide81.xml.rels><?xml version="1.0" encoding="UTF-8" standalone="yes"?>
<Relationships xmlns="http://schemas.openxmlformats.org/package/2006/relationships"><Relationship Id="rId8" Type="http://schemas.microsoft.com/office/2007/relationships/diagramDrawing" Target="../diagrams/drawing39.xml"/><Relationship Id="rId3" Type="http://schemas.openxmlformats.org/officeDocument/2006/relationships/image" Target="../media/image2.jpeg"/><Relationship Id="rId7" Type="http://schemas.openxmlformats.org/officeDocument/2006/relationships/diagramColors" Target="../diagrams/colors3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9.xml"/><Relationship Id="rId5" Type="http://schemas.openxmlformats.org/officeDocument/2006/relationships/diagramLayout" Target="../diagrams/layout39.xml"/><Relationship Id="rId4" Type="http://schemas.openxmlformats.org/officeDocument/2006/relationships/diagramData" Target="../diagrams/data39.xml"/></Relationships>
</file>

<file path=ppt/slides/_rels/slide82.xml.rels><?xml version="1.0" encoding="UTF-8" standalone="yes"?>
<Relationships xmlns="http://schemas.openxmlformats.org/package/2006/relationships"><Relationship Id="rId8" Type="http://schemas.microsoft.com/office/2007/relationships/diagramDrawing" Target="../diagrams/drawing40.xml"/><Relationship Id="rId3" Type="http://schemas.openxmlformats.org/officeDocument/2006/relationships/image" Target="../media/image2.jpeg"/><Relationship Id="rId7" Type="http://schemas.openxmlformats.org/officeDocument/2006/relationships/diagramColors" Target="../diagrams/colors4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0.xml"/><Relationship Id="rId5" Type="http://schemas.openxmlformats.org/officeDocument/2006/relationships/diagramLayout" Target="../diagrams/layout40.xml"/><Relationship Id="rId4" Type="http://schemas.openxmlformats.org/officeDocument/2006/relationships/diagramData" Target="../diagrams/data40.xml"/></Relationships>
</file>

<file path=ppt/slides/_rels/slide83.xml.rels><?xml version="1.0" encoding="UTF-8" standalone="yes"?>
<Relationships xmlns="http://schemas.openxmlformats.org/package/2006/relationships"><Relationship Id="rId8" Type="http://schemas.microsoft.com/office/2007/relationships/diagramDrawing" Target="../diagrams/drawing41.xml"/><Relationship Id="rId3" Type="http://schemas.openxmlformats.org/officeDocument/2006/relationships/image" Target="../media/image2.jpeg"/><Relationship Id="rId7" Type="http://schemas.openxmlformats.org/officeDocument/2006/relationships/diagramColors" Target="../diagrams/colors4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1.xml"/><Relationship Id="rId5" Type="http://schemas.openxmlformats.org/officeDocument/2006/relationships/diagramLayout" Target="../diagrams/layout41.xml"/><Relationship Id="rId4" Type="http://schemas.openxmlformats.org/officeDocument/2006/relationships/diagramData" Target="../diagrams/data41.xml"/></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jpeg"/><Relationship Id="rId9"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206"/>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1" name="Freeform 207"/>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2" name="Freeform 208"/>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3" name="Freeform 209"/>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4" name="Freeform 210"/>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5" name="Freeform 211"/>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6" name="Freeform 212"/>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7" name="Freeform 213"/>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8" name="Freeform 214"/>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9" name="Freeform 215"/>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0" name="Freeform 216"/>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1" name="Freeform 217"/>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2" name="Freeform 218"/>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3" name="Freeform 219"/>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4" name="Freeform 220"/>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5" name="Freeform 221"/>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6" name="Freeform 222"/>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7" name="Freeform 223"/>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8" name="Freeform 224"/>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9" name="Freeform 225"/>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0" name="Freeform 226"/>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1" name="Freeform 227"/>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2" name="Freeform 228"/>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3" name="Freeform 229"/>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4" name="Freeform 230"/>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5" name="Freeform 231"/>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6" name="Freeform 232"/>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7" name="Freeform 233"/>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8" name="Freeform 234"/>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9" name="Freeform 235"/>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0" name="Freeform 236"/>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1" name="Freeform 237"/>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2" name="Freeform 238"/>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3" name="Freeform 239"/>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4" name="Freeform 240"/>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5" name="Freeform 241"/>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6" name="Freeform 242"/>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7" name="Freeform 243"/>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8" name="Freeform 244"/>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2089" name="Picture 248"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0" name="Rectangle 250"/>
          <p:cNvSpPr>
            <a:spLocks noGrp="1" noChangeArrowheads="1"/>
          </p:cNvSpPr>
          <p:nvPr>
            <p:ph type="ctrTitle"/>
          </p:nvPr>
        </p:nvSpPr>
        <p:spPr>
          <a:xfrm>
            <a:off x="685800" y="2286000"/>
            <a:ext cx="7772400" cy="1143000"/>
          </a:xfrm>
        </p:spPr>
        <p:txBody>
          <a:bodyPr/>
          <a:lstStyle/>
          <a:p>
            <a:r>
              <a:rPr lang="en-US" altLang="en-US" dirty="0" smtClean="0"/>
              <a:t>NJNG SAVEGREEN</a:t>
            </a:r>
          </a:p>
        </p:txBody>
      </p:sp>
      <p:sp>
        <p:nvSpPr>
          <p:cNvPr id="2091" name="Rectangle 251"/>
          <p:cNvSpPr>
            <a:spLocks noGrp="1" noChangeArrowheads="1"/>
          </p:cNvSpPr>
          <p:nvPr>
            <p:ph type="subTitle" idx="1"/>
          </p:nvPr>
        </p:nvSpPr>
        <p:spPr/>
        <p:txBody>
          <a:bodyPr/>
          <a:lstStyle/>
          <a:p>
            <a:r>
              <a:rPr lang="en-US" altLang="en-US" dirty="0" smtClean="0"/>
              <a:t>Evaluation Findings</a:t>
            </a:r>
          </a:p>
          <a:p>
            <a:r>
              <a:rPr lang="en-US" altLang="en-US" dirty="0" smtClean="0"/>
              <a:t>January 28, 2016</a:t>
            </a:r>
          </a:p>
        </p:txBody>
      </p:sp>
      <p:pic>
        <p:nvPicPr>
          <p:cNvPr id="2092" name="Picture 25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76200"/>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3" name="Picture 246"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4" name="Picture 249"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82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Background research</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10</a:t>
            </a:fld>
            <a:endParaRPr lang="en-US" altLang="en-US" sz="1000"/>
          </a:p>
        </p:txBody>
      </p:sp>
    </p:spTree>
    <p:extLst>
      <p:ext uri="{BB962C8B-B14F-4D97-AF65-F5344CB8AC3E}">
        <p14:creationId xmlns:p14="http://schemas.microsoft.com/office/powerpoint/2010/main" val="429432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SAVEGREEN Programs</a:t>
            </a:r>
            <a:r>
              <a:rPr lang="en-US" altLang="en-US" dirty="0" smtClean="0"/>
              <a:t/>
            </a:r>
            <a:br>
              <a:rPr lang="en-US" altLang="en-US" dirty="0" smtClean="0"/>
            </a:br>
            <a:r>
              <a:rPr lang="en-US" altLang="en-US" dirty="0" smtClean="0"/>
              <a:t>Participation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11</a:t>
            </a:fld>
            <a:endParaRPr lang="en-US" altLang="en-US" sz="1000"/>
          </a:p>
        </p:txBody>
      </p:sp>
      <p:graphicFrame>
        <p:nvGraphicFramePr>
          <p:cNvPr id="3" name="Table 2"/>
          <p:cNvGraphicFramePr>
            <a:graphicFrameLocks noGrp="1"/>
          </p:cNvGraphicFramePr>
          <p:nvPr>
            <p:extLst>
              <p:ext uri="{D42A27DB-BD31-4B8C-83A1-F6EECF244321}">
                <p14:modId xmlns:p14="http://schemas.microsoft.com/office/powerpoint/2010/main" val="3650503732"/>
              </p:ext>
            </p:extLst>
          </p:nvPr>
        </p:nvGraphicFramePr>
        <p:xfrm>
          <a:off x="1530675" y="2667000"/>
          <a:ext cx="6088381" cy="3560857"/>
        </p:xfrm>
        <a:graphic>
          <a:graphicData uri="http://schemas.openxmlformats.org/drawingml/2006/table">
            <a:tbl>
              <a:tblPr>
                <a:tableStyleId>{5C22544A-7EE6-4342-B048-85BDC9FD1C3A}</a:tableStyleId>
              </a:tblPr>
              <a:tblGrid>
                <a:gridCol w="1280117"/>
                <a:gridCol w="1201493"/>
                <a:gridCol w="1202257"/>
                <a:gridCol w="1202257"/>
                <a:gridCol w="1202257"/>
              </a:tblGrid>
              <a:tr h="0">
                <a:tc rowSpan="3">
                  <a:txBody>
                    <a:bodyPr/>
                    <a:lstStyle/>
                    <a:p>
                      <a:pPr marL="0" marR="0">
                        <a:spcBef>
                          <a:spcPts val="0"/>
                        </a:spcBef>
                        <a:spcAft>
                          <a:spcPts val="0"/>
                        </a:spcAft>
                      </a:pPr>
                      <a:r>
                        <a:rPr lang="en-US" sz="2000" b="1" dirty="0">
                          <a:solidFill>
                            <a:schemeClr val="bg1"/>
                          </a:solidFill>
                          <a:effectLst/>
                          <a:latin typeface="Garamond" panose="02020404030301010803" pitchFamily="18" charset="0"/>
                        </a:rPr>
                        <a:t>Year</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3">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Residential</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C&amp;I</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chemeClr val="accent1"/>
                    </a:solidFill>
                  </a:tcPr>
                </a:tc>
              </a:tr>
              <a:tr h="291614">
                <a:tc vMerge="1">
                  <a:txBody>
                    <a:bodyPr/>
                    <a:lstStyle/>
                    <a:p>
                      <a:endParaRPr lang="en-US"/>
                    </a:p>
                  </a:txBody>
                  <a:tcPr/>
                </a:tc>
                <a:tc rowSpan="2">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Rebates</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gridSpan="2">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OBRP</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1"/>
                    </a:solidFill>
                  </a:tcPr>
                </a:tc>
                <a:tc hMerge="1">
                  <a:txBody>
                    <a:bodyPr/>
                    <a:lstStyle/>
                    <a:p>
                      <a:endParaRPr lang="en-US"/>
                    </a:p>
                  </a:txBody>
                  <a:tcPr/>
                </a:tc>
                <a:tc vMerge="1">
                  <a:txBody>
                    <a:bodyPr/>
                    <a:lstStyle/>
                    <a:p>
                      <a:endParaRPr lang="en-US"/>
                    </a:p>
                  </a:txBody>
                  <a:tcPr/>
                </a:tc>
              </a:tr>
              <a:tr h="58322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$6500</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HPwES</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Direct Install</a:t>
                      </a:r>
                      <a:endParaRPr lang="en-US" sz="20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291614">
                <a:tc>
                  <a:txBody>
                    <a:bodyPr/>
                    <a:lstStyle/>
                    <a:p>
                      <a:pPr marL="0" marR="0">
                        <a:spcBef>
                          <a:spcPts val="0"/>
                        </a:spcBef>
                        <a:spcAft>
                          <a:spcPts val="0"/>
                        </a:spcAft>
                      </a:pPr>
                      <a:r>
                        <a:rPr lang="en-US" sz="2000" dirty="0">
                          <a:effectLst/>
                          <a:latin typeface="Garamond" panose="02020404030301010803" pitchFamily="18" charset="0"/>
                        </a:rPr>
                        <a:t>2009</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512</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CBECDE"/>
                    </a:solidFill>
                  </a:tcPr>
                </a:tc>
              </a:tr>
              <a:tr h="291614">
                <a:tc>
                  <a:txBody>
                    <a:bodyPr/>
                    <a:lstStyle/>
                    <a:p>
                      <a:pPr marL="0" marR="0">
                        <a:spcBef>
                          <a:spcPts val="0"/>
                        </a:spcBef>
                        <a:spcAft>
                          <a:spcPts val="0"/>
                        </a:spcAft>
                      </a:pPr>
                      <a:r>
                        <a:rPr lang="en-US" sz="2000">
                          <a:effectLst/>
                          <a:latin typeface="Garamond" panose="02020404030301010803" pitchFamily="18" charset="0"/>
                        </a:rPr>
                        <a:t>2010</a:t>
                      </a:r>
                      <a:endParaRPr lang="en-US" sz="200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4,881</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291614">
                <a:tc>
                  <a:txBody>
                    <a:bodyPr/>
                    <a:lstStyle/>
                    <a:p>
                      <a:pPr marL="0" marR="0">
                        <a:spcBef>
                          <a:spcPts val="0"/>
                        </a:spcBef>
                        <a:spcAft>
                          <a:spcPts val="0"/>
                        </a:spcAft>
                      </a:pPr>
                      <a:r>
                        <a:rPr lang="en-US" sz="2000" dirty="0">
                          <a:effectLst/>
                          <a:latin typeface="Garamond" panose="02020404030301010803" pitchFamily="18" charset="0"/>
                        </a:rPr>
                        <a:t>2011</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7,371</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2000">
                          <a:effectLst/>
                          <a:latin typeface="Garamond" panose="02020404030301010803" pitchFamily="18" charset="0"/>
                        </a:rPr>
                        <a:t>271</a:t>
                      </a:r>
                      <a:endParaRPr lang="en-US" sz="200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r>
              <a:tr h="291614">
                <a:tc>
                  <a:txBody>
                    <a:bodyPr/>
                    <a:lstStyle/>
                    <a:p>
                      <a:pPr marL="0" marR="0">
                        <a:spcBef>
                          <a:spcPts val="0"/>
                        </a:spcBef>
                        <a:spcAft>
                          <a:spcPts val="0"/>
                        </a:spcAft>
                      </a:pPr>
                      <a:r>
                        <a:rPr lang="en-US" sz="2000">
                          <a:effectLst/>
                          <a:latin typeface="Garamond" panose="02020404030301010803" pitchFamily="18" charset="0"/>
                        </a:rPr>
                        <a:t>2012</a:t>
                      </a:r>
                      <a:endParaRPr lang="en-US" sz="200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6,973</a:t>
                      </a:r>
                      <a:endParaRPr lang="en-US" sz="200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a:effectLst/>
                          <a:latin typeface="Garamond" panose="02020404030301010803" pitchFamily="18" charset="0"/>
                        </a:rPr>
                        <a:t>0</a:t>
                      </a:r>
                      <a:endParaRPr lang="en-US" sz="2000">
                        <a:effectLst/>
                        <a:latin typeface="Garamond" panose="02020404030301010803"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latin typeface="Garamond" panose="02020404030301010803" pitchFamily="18" charset="0"/>
                        </a:rPr>
                        <a:t>721</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291614">
                <a:tc>
                  <a:txBody>
                    <a:bodyPr/>
                    <a:lstStyle/>
                    <a:p>
                      <a:pPr marL="0" marR="0">
                        <a:spcBef>
                          <a:spcPts val="0"/>
                        </a:spcBef>
                        <a:spcAft>
                          <a:spcPts val="0"/>
                        </a:spcAft>
                      </a:pPr>
                      <a:r>
                        <a:rPr lang="en-US" sz="2000" dirty="0">
                          <a:effectLst/>
                          <a:latin typeface="Garamond" panose="02020404030301010803" pitchFamily="18" charset="0"/>
                        </a:rPr>
                        <a:t>2013</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6,701</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28</a:t>
                      </a:r>
                      <a:endParaRPr lang="en-US" sz="2000" dirty="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1,720</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r>
              <a:tr h="291614">
                <a:tc>
                  <a:txBody>
                    <a:bodyPr/>
                    <a:lstStyle/>
                    <a:p>
                      <a:pPr marL="0" marR="0">
                        <a:spcBef>
                          <a:spcPts val="0"/>
                        </a:spcBef>
                        <a:spcAft>
                          <a:spcPts val="0"/>
                        </a:spcAft>
                      </a:pPr>
                      <a:r>
                        <a:rPr lang="en-US" sz="2000" dirty="0">
                          <a:effectLst/>
                          <a:latin typeface="Garamond" panose="02020404030301010803" pitchFamily="18" charset="0"/>
                        </a:rPr>
                        <a:t>2014</a:t>
                      </a:r>
                      <a:endParaRPr lang="en-US" sz="20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4,218</a:t>
                      </a:r>
                      <a:endParaRPr lang="en-US" sz="200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246</a:t>
                      </a:r>
                      <a:endParaRPr lang="en-US" sz="2000">
                        <a:effectLst/>
                        <a:latin typeface="Garamond" panose="02020404030301010803"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1,721</a:t>
                      </a:r>
                      <a:endParaRPr lang="en-US" sz="200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rPr>
                        <a:t>16</a:t>
                      </a:r>
                      <a:endParaRPr lang="en-US" sz="20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12857">
                <a:tc>
                  <a:txBody>
                    <a:bodyPr/>
                    <a:lstStyle/>
                    <a:p>
                      <a:pPr marL="0" marR="0">
                        <a:spcBef>
                          <a:spcPts val="0"/>
                        </a:spcBef>
                        <a:spcAft>
                          <a:spcPts val="0"/>
                        </a:spcAft>
                      </a:pPr>
                      <a:r>
                        <a:rPr lang="en-US" sz="2000" b="1" dirty="0">
                          <a:effectLst/>
                          <a:latin typeface="Garamond" panose="02020404030301010803" pitchFamily="18" charset="0"/>
                        </a:rPr>
                        <a:t>2009-2014 </a:t>
                      </a:r>
                      <a:endParaRPr lang="en-US" sz="2000" b="1"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30,656</a:t>
                      </a:r>
                      <a:endParaRPr lang="en-US" sz="2000" b="1"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274</a:t>
                      </a:r>
                      <a:endParaRPr lang="en-US" sz="2000" b="1" dirty="0">
                        <a:effectLst/>
                        <a:latin typeface="Garamond" panose="02020404030301010803"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4,433</a:t>
                      </a:r>
                      <a:endParaRPr lang="en-US" sz="2000" b="1"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16</a:t>
                      </a:r>
                      <a:endParaRPr lang="en-US" sz="2000" b="1"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r>
            </a:tbl>
          </a:graphicData>
        </a:graphic>
      </p:graphicFrame>
      <p:sp>
        <p:nvSpPr>
          <p:cNvPr id="2" name="TextBox 1"/>
          <p:cNvSpPr txBox="1"/>
          <p:nvPr/>
        </p:nvSpPr>
        <p:spPr>
          <a:xfrm>
            <a:off x="2859480" y="2103989"/>
            <a:ext cx="3863943"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b="1" dirty="0" smtClean="0"/>
              <a:t>SAVEGREEN Participation</a:t>
            </a:r>
            <a:endParaRPr lang="en-US" b="1" dirty="0"/>
          </a:p>
        </p:txBody>
      </p:sp>
    </p:spTree>
    <p:extLst>
      <p:ext uri="{BB962C8B-B14F-4D97-AF65-F5344CB8AC3E}">
        <p14:creationId xmlns:p14="http://schemas.microsoft.com/office/powerpoint/2010/main" val="1433007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65872" y="360363"/>
            <a:ext cx="7772400" cy="1143000"/>
          </a:xfrm>
        </p:spPr>
        <p:txBody>
          <a:bodyPr/>
          <a:lstStyle/>
          <a:p>
            <a:pPr algn="l"/>
            <a:r>
              <a:rPr lang="en-US" altLang="en-US" dirty="0"/>
              <a:t>SAVEGREEN Programs</a:t>
            </a:r>
            <a:r>
              <a:rPr lang="en-US" altLang="en-US" dirty="0" smtClean="0"/>
              <a:t/>
            </a:r>
            <a:br>
              <a:rPr lang="en-US" altLang="en-US" dirty="0" smtClean="0"/>
            </a:br>
            <a:r>
              <a:rPr lang="en-US" altLang="en-US" dirty="0" err="1" smtClean="0"/>
              <a:t>EnergySavvy</a:t>
            </a:r>
            <a:r>
              <a:rPr lang="en-US" altLang="en-US" dirty="0" smtClean="0"/>
              <a:t> Impact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3591603"/>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12</a:t>
            </a:fld>
            <a:endParaRPr lang="en-US" altLang="en-US" sz="1000"/>
          </a:p>
        </p:txBody>
      </p:sp>
    </p:spTree>
    <p:extLst>
      <p:ext uri="{BB962C8B-B14F-4D97-AF65-F5344CB8AC3E}">
        <p14:creationId xmlns:p14="http://schemas.microsoft.com/office/powerpoint/2010/main" val="3806375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58750" y="314325"/>
            <a:ext cx="7772400" cy="1143000"/>
          </a:xfrm>
        </p:spPr>
        <p:txBody>
          <a:bodyPr/>
          <a:lstStyle/>
          <a:p>
            <a:pPr algn="l"/>
            <a:r>
              <a:rPr lang="en-US" altLang="en-US" dirty="0"/>
              <a:t>SAVEGREEN Programs </a:t>
            </a:r>
            <a:r>
              <a:rPr lang="en-US" altLang="en-US" dirty="0" err="1"/>
              <a:t>EnergySavvy</a:t>
            </a:r>
            <a:r>
              <a:rPr lang="en-US" altLang="en-US" dirty="0"/>
              <a:t> </a:t>
            </a:r>
            <a:r>
              <a:rPr lang="en-US" altLang="en-US" dirty="0" smtClean="0"/>
              <a:t>Impact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24732422"/>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13</a:t>
            </a:fld>
            <a:endParaRPr lang="en-US" altLang="en-US" sz="1000"/>
          </a:p>
        </p:txBody>
      </p:sp>
    </p:spTree>
    <p:extLst>
      <p:ext uri="{BB962C8B-B14F-4D97-AF65-F5344CB8AC3E}">
        <p14:creationId xmlns:p14="http://schemas.microsoft.com/office/powerpoint/2010/main" val="3032687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98138" y="360363"/>
            <a:ext cx="7772400" cy="1143000"/>
          </a:xfrm>
        </p:spPr>
        <p:txBody>
          <a:bodyPr/>
          <a:lstStyle/>
          <a:p>
            <a:pPr algn="l"/>
            <a:r>
              <a:rPr lang="en-US" altLang="en-US" dirty="0"/>
              <a:t>SAVEGREEN Programs</a:t>
            </a:r>
            <a:r>
              <a:rPr lang="en-US" altLang="en-US" dirty="0" smtClean="0"/>
              <a:t/>
            </a:r>
            <a:br>
              <a:rPr lang="en-US" altLang="en-US" dirty="0" smtClean="0"/>
            </a:br>
            <a:r>
              <a:rPr lang="en-US" altLang="en-US" dirty="0" smtClean="0"/>
              <a:t>Contractor Outreach</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14</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749301"/>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06288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98138" y="360363"/>
            <a:ext cx="7772400" cy="1143000"/>
          </a:xfrm>
        </p:spPr>
        <p:txBody>
          <a:bodyPr/>
          <a:lstStyle/>
          <a:p>
            <a:pPr algn="l"/>
            <a:r>
              <a:rPr lang="en-US" altLang="en-US" dirty="0"/>
              <a:t>SAVEGREEN Programs</a:t>
            </a:r>
            <a:r>
              <a:rPr lang="en-US" altLang="en-US" dirty="0" smtClean="0"/>
              <a:t/>
            </a:r>
            <a:br>
              <a:rPr lang="en-US" altLang="en-US" dirty="0" smtClean="0"/>
            </a:br>
            <a:r>
              <a:rPr lang="en-US" altLang="en-US" dirty="0" smtClean="0"/>
              <a:t>Customer Outreach</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15</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55908794"/>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02990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Content Placeholder 10"/>
          <p:cNvGraphicFramePr>
            <a:graphicFrameLocks noGrp="1"/>
          </p:cNvGraphicFramePr>
          <p:nvPr>
            <p:ph idx="1"/>
            <p:extLst>
              <p:ext uri="{D42A27DB-BD31-4B8C-83A1-F6EECF244321}">
                <p14:modId xmlns:p14="http://schemas.microsoft.com/office/powerpoint/2010/main" val="2911362312"/>
              </p:ext>
            </p:extLst>
          </p:nvPr>
        </p:nvGraphicFramePr>
        <p:xfrm>
          <a:off x="122907" y="457201"/>
          <a:ext cx="8898185" cy="74023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16</a:t>
            </a:fld>
            <a:endParaRPr lang="en-US" altLang="en-US" sz="1000"/>
          </a:p>
        </p:txBody>
      </p:sp>
      <p:sp>
        <p:nvSpPr>
          <p:cNvPr id="3116" name="Rectangle 44"/>
          <p:cNvSpPr>
            <a:spLocks noGrp="1" noChangeArrowheads="1"/>
          </p:cNvSpPr>
          <p:nvPr>
            <p:ph type="title"/>
          </p:nvPr>
        </p:nvSpPr>
        <p:spPr>
          <a:xfrm>
            <a:off x="202342" y="314325"/>
            <a:ext cx="7772400" cy="1143000"/>
          </a:xfrm>
        </p:spPr>
        <p:txBody>
          <a:bodyPr/>
          <a:lstStyle/>
          <a:p>
            <a:pPr algn="l"/>
            <a:r>
              <a:rPr lang="en-US" altLang="en-US" dirty="0"/>
              <a:t>SAVEGREEN Programs</a:t>
            </a:r>
            <a:r>
              <a:rPr lang="en-US" altLang="en-US" dirty="0" smtClean="0"/>
              <a:t/>
            </a:r>
            <a:br>
              <a:rPr lang="en-US" altLang="en-US" dirty="0" smtClean="0"/>
            </a:br>
            <a:r>
              <a:rPr lang="en-US" altLang="en-US" dirty="0" smtClean="0"/>
              <a:t>Challenges</a:t>
            </a:r>
          </a:p>
        </p:txBody>
      </p:sp>
    </p:spTree>
    <p:extLst>
      <p:ext uri="{BB962C8B-B14F-4D97-AF65-F5344CB8AC3E}">
        <p14:creationId xmlns:p14="http://schemas.microsoft.com/office/powerpoint/2010/main" val="606398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SAVEGREEN Programs Accomplishments</a:t>
            </a:r>
            <a:endParaRPr lang="en-US" altLang="en-US" dirty="0" smtClean="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17</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547473"/>
              </p:ext>
            </p:extLst>
          </p:nvPr>
        </p:nvGraphicFramePr>
        <p:xfrm>
          <a:off x="320186" y="1725612"/>
          <a:ext cx="8430113" cy="47982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13102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SAVEGREEN Programs Accomplishments</a:t>
            </a:r>
            <a:endParaRPr lang="en-US" altLang="en-US" dirty="0" smtClean="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18</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6879622"/>
              </p:ext>
            </p:extLst>
          </p:nvPr>
        </p:nvGraphicFramePr>
        <p:xfrm>
          <a:off x="320186" y="1725612"/>
          <a:ext cx="8430113" cy="47982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70139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PARTICIPANT FEEDBACK</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19</a:t>
            </a:fld>
            <a:endParaRPr lang="en-US" altLang="en-US" sz="1000"/>
          </a:p>
        </p:txBody>
      </p:sp>
    </p:spTree>
    <p:extLst>
      <p:ext uri="{BB962C8B-B14F-4D97-AF65-F5344CB8AC3E}">
        <p14:creationId xmlns:p14="http://schemas.microsoft.com/office/powerpoint/2010/main" val="4105003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Presentation Overview</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2185728"/>
              </p:ext>
            </p:extLst>
          </p:nvPr>
        </p:nvGraphicFramePr>
        <p:xfrm>
          <a:off x="253206" y="1579868"/>
          <a:ext cx="8685214" cy="49174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36463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20</a:t>
            </a:fld>
            <a:endParaRPr lang="en-US" altLang="en-US" sz="1000"/>
          </a:p>
        </p:txBody>
      </p:sp>
      <p:graphicFrame>
        <p:nvGraphicFramePr>
          <p:cNvPr id="3" name="Table 2"/>
          <p:cNvGraphicFramePr>
            <a:graphicFrameLocks noGrp="1"/>
          </p:cNvGraphicFramePr>
          <p:nvPr>
            <p:extLst>
              <p:ext uri="{D42A27DB-BD31-4B8C-83A1-F6EECF244321}">
                <p14:modId xmlns:p14="http://schemas.microsoft.com/office/powerpoint/2010/main" val="1347578189"/>
              </p:ext>
            </p:extLst>
          </p:nvPr>
        </p:nvGraphicFramePr>
        <p:xfrm>
          <a:off x="231777" y="2432538"/>
          <a:ext cx="8664573" cy="3200400"/>
        </p:xfrm>
        <a:graphic>
          <a:graphicData uri="http://schemas.openxmlformats.org/drawingml/2006/table">
            <a:tbl>
              <a:tblPr firstRow="1" bandRow="1">
                <a:tableStyleId>{5C22544A-7EE6-4342-B048-85BDC9FD1C3A}</a:tableStyleId>
              </a:tblPr>
              <a:tblGrid>
                <a:gridCol w="1718906"/>
                <a:gridCol w="2385657"/>
                <a:gridCol w="1441153"/>
                <a:gridCol w="3118857"/>
              </a:tblGrid>
              <a:tr h="370840">
                <a:tc>
                  <a:txBody>
                    <a:bodyPr/>
                    <a:lstStyle/>
                    <a:p>
                      <a:pPr algn="l"/>
                      <a:r>
                        <a:rPr lang="en-US" dirty="0" smtClean="0"/>
                        <a:t>Program</a:t>
                      </a:r>
                    </a:p>
                  </a:txBody>
                  <a:tcPr anchor="ctr"/>
                </a:tc>
                <a:tc>
                  <a:txBody>
                    <a:bodyPr/>
                    <a:lstStyle/>
                    <a:p>
                      <a:pPr algn="ctr"/>
                      <a:r>
                        <a:rPr lang="en-US" dirty="0" smtClean="0"/>
                        <a:t>Participation Dates </a:t>
                      </a:r>
                      <a:r>
                        <a:rPr lang="en-US" baseline="0" dirty="0" smtClean="0"/>
                        <a:t>Included in Study</a:t>
                      </a:r>
                      <a:endParaRPr lang="en-US" dirty="0"/>
                    </a:p>
                  </a:txBody>
                  <a:tcPr anchor="ctr"/>
                </a:tc>
                <a:tc>
                  <a:txBody>
                    <a:bodyPr/>
                    <a:lstStyle/>
                    <a:p>
                      <a:pPr algn="ctr"/>
                      <a:r>
                        <a:rPr lang="en-US" dirty="0" smtClean="0"/>
                        <a:t>Excluded Cases</a:t>
                      </a:r>
                      <a:endParaRPr lang="en-US" dirty="0"/>
                    </a:p>
                  </a:txBody>
                  <a:tcPr anchor="ctr"/>
                </a:tc>
                <a:tc>
                  <a:txBody>
                    <a:bodyPr/>
                    <a:lstStyle/>
                    <a:p>
                      <a:pPr algn="ctr"/>
                      <a:r>
                        <a:rPr lang="en-US" dirty="0" smtClean="0"/>
                        <a:t>Sample Stratification</a:t>
                      </a:r>
                      <a:endParaRPr lang="en-US" dirty="0"/>
                    </a:p>
                  </a:txBody>
                  <a:tcPr anchor="ctr"/>
                </a:tc>
              </a:tr>
              <a:tr h="370840">
                <a:tc>
                  <a:txBody>
                    <a:bodyPr/>
                    <a:lstStyle/>
                    <a:p>
                      <a:r>
                        <a:rPr lang="en-US" dirty="0" smtClean="0"/>
                        <a:t>Rebate</a:t>
                      </a:r>
                      <a:endParaRPr lang="en-US" dirty="0"/>
                    </a:p>
                  </a:txBody>
                  <a:tcPr anchor="ctr"/>
                </a:tc>
                <a:tc>
                  <a:txBody>
                    <a:bodyPr/>
                    <a:lstStyle/>
                    <a:p>
                      <a:r>
                        <a:rPr lang="en-US" dirty="0" smtClean="0"/>
                        <a:t>6/1/14 – 12/31/14</a:t>
                      </a:r>
                    </a:p>
                  </a:txBody>
                  <a:tcPr anchor="ctr"/>
                </a:tc>
                <a:tc>
                  <a:txBody>
                    <a:bodyPr/>
                    <a:lstStyle/>
                    <a:p>
                      <a:r>
                        <a:rPr lang="en-US" dirty="0" smtClean="0"/>
                        <a:t>Fuel</a:t>
                      </a:r>
                      <a:r>
                        <a:rPr lang="en-US" baseline="0" dirty="0" smtClean="0"/>
                        <a:t> Switch</a:t>
                      </a:r>
                      <a:endParaRPr lang="en-US" dirty="0"/>
                    </a:p>
                  </a:txBody>
                  <a:tcPr anchor="ctr"/>
                </a:tc>
                <a:tc>
                  <a:txBody>
                    <a:bodyPr/>
                    <a:lstStyle/>
                    <a:p>
                      <a:r>
                        <a:rPr lang="en-US" dirty="0" smtClean="0"/>
                        <a:t>Signed contractor release; Home Energy</a:t>
                      </a:r>
                      <a:r>
                        <a:rPr lang="en-US" baseline="0" dirty="0" smtClean="0"/>
                        <a:t> Score presented</a:t>
                      </a:r>
                      <a:endParaRPr lang="en-US" dirty="0"/>
                    </a:p>
                  </a:txBody>
                  <a:tcPr anchor="ctr"/>
                </a:tc>
              </a:tr>
              <a:tr h="370840">
                <a:tc>
                  <a:txBody>
                    <a:bodyPr/>
                    <a:lstStyle/>
                    <a:p>
                      <a:r>
                        <a:rPr lang="en-US" dirty="0" err="1" smtClean="0"/>
                        <a:t>HPwES</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6/1/14 – 12/31/14</a:t>
                      </a:r>
                    </a:p>
                  </a:txBody>
                  <a:tcPr anchor="ctr"/>
                </a:tc>
                <a:tc>
                  <a:txBody>
                    <a:bodyPr/>
                    <a:lstStyle/>
                    <a:p>
                      <a:r>
                        <a:rPr lang="en-US" dirty="0" smtClean="0"/>
                        <a:t>Project Cost Missing</a:t>
                      </a:r>
                      <a:endParaRPr lang="en-US" dirty="0"/>
                    </a:p>
                  </a:txBody>
                  <a:tcPr anchor="ctr"/>
                </a:tc>
                <a:tc>
                  <a:txBody>
                    <a:bodyPr/>
                    <a:lstStyle/>
                    <a:p>
                      <a:r>
                        <a:rPr lang="en-US" dirty="0" smtClean="0"/>
                        <a:t>NJCEP Tier II or Tier III</a:t>
                      </a:r>
                      <a:endParaRPr lang="en-US" dirty="0"/>
                    </a:p>
                  </a:txBody>
                  <a:tcPr anchor="ctr"/>
                </a:tc>
              </a:tr>
              <a:tr h="370840">
                <a:tc>
                  <a:txBody>
                    <a:bodyPr/>
                    <a:lstStyle/>
                    <a:p>
                      <a:r>
                        <a:rPr lang="en-US" dirty="0" smtClean="0"/>
                        <a:t>OBRP HVAC</a:t>
                      </a:r>
                      <a:r>
                        <a:rPr lang="en-US" baseline="0" dirty="0" smtClean="0"/>
                        <a:t> / Water Heating</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6/1/14 – 12/31/14</a:t>
                      </a:r>
                    </a:p>
                  </a:txBody>
                  <a:tcPr anchor="ctr"/>
                </a:tc>
                <a:tc>
                  <a:txBody>
                    <a:bodyPr/>
                    <a:lstStyle/>
                    <a:p>
                      <a:r>
                        <a:rPr lang="en-US" dirty="0" smtClean="0"/>
                        <a:t>Fuel Switch</a:t>
                      </a:r>
                      <a:endParaRPr lang="en-US" dirty="0"/>
                    </a:p>
                  </a:txBody>
                  <a:tcPr anchor="ctr"/>
                </a:tc>
                <a:tc>
                  <a:txBody>
                    <a:bodyPr/>
                    <a:lstStyle/>
                    <a:p>
                      <a:r>
                        <a:rPr lang="en-US" dirty="0" smtClean="0"/>
                        <a:t>None</a:t>
                      </a:r>
                      <a:endParaRPr lang="en-US" dirty="0"/>
                    </a:p>
                  </a:txBody>
                  <a:tcPr anchor="ctr"/>
                </a:tc>
              </a:tr>
              <a:tr h="370840">
                <a:tc>
                  <a:txBody>
                    <a:bodyPr/>
                    <a:lstStyle/>
                    <a:p>
                      <a:r>
                        <a:rPr lang="en-US" dirty="0" smtClean="0"/>
                        <a:t>C&amp;I</a:t>
                      </a:r>
                      <a:r>
                        <a:rPr lang="en-US" baseline="0" dirty="0" smtClean="0"/>
                        <a:t> </a:t>
                      </a:r>
                      <a:r>
                        <a:rPr lang="en-US" dirty="0" smtClean="0"/>
                        <a:t>Direct Install</a:t>
                      </a:r>
                      <a:endParaRPr lang="en-US" dirty="0"/>
                    </a:p>
                  </a:txBody>
                  <a:tcPr anchor="ctr"/>
                </a:tc>
                <a:tc>
                  <a:txBody>
                    <a:bodyPr/>
                    <a:lstStyle/>
                    <a:p>
                      <a:r>
                        <a:rPr lang="en-US" dirty="0" smtClean="0"/>
                        <a:t>1/1/2014 – 12/31/2014</a:t>
                      </a:r>
                      <a:endParaRPr lang="en-US" dirty="0"/>
                    </a:p>
                  </a:txBody>
                  <a:tcPr anchor="ctr"/>
                </a:tc>
                <a:tc>
                  <a:txBody>
                    <a:bodyPr/>
                    <a:lstStyle/>
                    <a:p>
                      <a:r>
                        <a:rPr lang="en-US" dirty="0" smtClean="0"/>
                        <a:t>None</a:t>
                      </a:r>
                      <a:endParaRPr lang="en-US" dirty="0"/>
                    </a:p>
                  </a:txBody>
                  <a:tcPr anchor="ctr"/>
                </a:tc>
                <a:tc>
                  <a:txBody>
                    <a:bodyPr/>
                    <a:lstStyle/>
                    <a:p>
                      <a:r>
                        <a:rPr lang="en-US" dirty="0" smtClean="0"/>
                        <a:t>None</a:t>
                      </a:r>
                      <a:endParaRPr lang="en-US" dirty="0"/>
                    </a:p>
                  </a:txBody>
                  <a:tcPr anchor="ctr"/>
                </a:tc>
              </a:tr>
            </a:tbl>
          </a:graphicData>
        </a:graphic>
      </p:graphicFrame>
    </p:spTree>
    <p:extLst>
      <p:ext uri="{BB962C8B-B14F-4D97-AF65-F5344CB8AC3E}">
        <p14:creationId xmlns:p14="http://schemas.microsoft.com/office/powerpoint/2010/main" val="166767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Sample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21</a:t>
            </a:fld>
            <a:endParaRPr lang="en-US" altLang="en-US" sz="1000"/>
          </a:p>
        </p:txBody>
      </p:sp>
      <p:graphicFrame>
        <p:nvGraphicFramePr>
          <p:cNvPr id="49" name="Table 48"/>
          <p:cNvGraphicFramePr>
            <a:graphicFrameLocks noGrp="1"/>
          </p:cNvGraphicFramePr>
          <p:nvPr>
            <p:extLst>
              <p:ext uri="{D42A27DB-BD31-4B8C-83A1-F6EECF244321}">
                <p14:modId xmlns:p14="http://schemas.microsoft.com/office/powerpoint/2010/main" val="1718672662"/>
              </p:ext>
            </p:extLst>
          </p:nvPr>
        </p:nvGraphicFramePr>
        <p:xfrm>
          <a:off x="147638" y="2370372"/>
          <a:ext cx="8839566" cy="3854238"/>
        </p:xfrm>
        <a:graphic>
          <a:graphicData uri="http://schemas.openxmlformats.org/drawingml/2006/table">
            <a:tbl>
              <a:tblPr>
                <a:tableStyleId>{5C22544A-7EE6-4342-B048-85BDC9FD1C3A}</a:tableStyleId>
              </a:tblPr>
              <a:tblGrid>
                <a:gridCol w="3505566"/>
                <a:gridCol w="1371600"/>
                <a:gridCol w="1371600"/>
                <a:gridCol w="1371600"/>
                <a:gridCol w="1219200"/>
              </a:tblGrid>
              <a:tr h="462138">
                <a:tc rowSpan="2">
                  <a:txBody>
                    <a:bodyPr/>
                    <a:lstStyle/>
                    <a:p>
                      <a:pPr marL="0" marR="0">
                        <a:spcBef>
                          <a:spcPts val="0"/>
                        </a:spcBef>
                        <a:spcAft>
                          <a:spcPts val="0"/>
                        </a:spcAft>
                      </a:pPr>
                      <a:r>
                        <a:rPr lang="en-US" sz="2800" b="1" dirty="0">
                          <a:solidFill>
                            <a:schemeClr val="bg1"/>
                          </a:solidFill>
                          <a:effectLst/>
                          <a:latin typeface="Garamond" panose="02020404030301010803" pitchFamily="18" charset="0"/>
                        </a:rPr>
                        <a:t> </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3">
                  <a:txBody>
                    <a:bodyPr/>
                    <a:lstStyle/>
                    <a:p>
                      <a:pPr marL="0" marR="0" algn="ctr">
                        <a:spcBef>
                          <a:spcPts val="0"/>
                        </a:spcBef>
                        <a:spcAft>
                          <a:spcPts val="0"/>
                        </a:spcAft>
                      </a:pPr>
                      <a:r>
                        <a:rPr lang="en-US" sz="2800" b="1" dirty="0">
                          <a:solidFill>
                            <a:schemeClr val="bg1"/>
                          </a:solidFill>
                          <a:effectLst/>
                          <a:latin typeface="Garamond" panose="02020404030301010803" pitchFamily="18" charset="0"/>
                        </a:rPr>
                        <a:t>Residential Programs</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solid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2800" b="1" dirty="0" smtClean="0">
                          <a:solidFill>
                            <a:schemeClr val="bg1"/>
                          </a:solidFill>
                          <a:effectLst/>
                          <a:latin typeface="Garamond" panose="02020404030301010803" pitchFamily="18" charset="0"/>
                        </a:rPr>
                        <a:t>C&amp;I</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solidFill>
                      <a:schemeClr val="accent1"/>
                    </a:solidFill>
                  </a:tcPr>
                </a:tc>
              </a:tr>
              <a:tr h="1062657">
                <a:tc vMerge="1">
                  <a:txBody>
                    <a:bodyPr/>
                    <a:lstStyle/>
                    <a:p>
                      <a:endParaRPr lang="en-US"/>
                    </a:p>
                  </a:txBody>
                  <a:tcPr/>
                </a:tc>
                <a:tc>
                  <a:txBody>
                    <a:bodyPr/>
                    <a:lstStyle/>
                    <a:p>
                      <a:pPr marL="0" marR="0" algn="ctr">
                        <a:spcBef>
                          <a:spcPts val="0"/>
                        </a:spcBef>
                        <a:spcAft>
                          <a:spcPts val="0"/>
                        </a:spcAft>
                      </a:pPr>
                      <a:r>
                        <a:rPr lang="en-US" sz="2800" b="1" dirty="0">
                          <a:solidFill>
                            <a:schemeClr val="bg1"/>
                          </a:solidFill>
                          <a:effectLst/>
                          <a:latin typeface="Garamond" panose="02020404030301010803" pitchFamily="18" charset="0"/>
                        </a:rPr>
                        <a:t>Rebate </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800" b="1" dirty="0">
                          <a:solidFill>
                            <a:schemeClr val="bg1"/>
                          </a:solidFill>
                          <a:effectLst/>
                          <a:latin typeface="Garamond" panose="02020404030301010803" pitchFamily="18" charset="0"/>
                        </a:rPr>
                        <a:t>HPwES</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800" b="1" dirty="0" smtClean="0">
                          <a:solidFill>
                            <a:schemeClr val="bg1"/>
                          </a:solidFill>
                          <a:effectLst/>
                          <a:latin typeface="Garamond" panose="02020404030301010803" pitchFamily="18" charset="0"/>
                        </a:rPr>
                        <a:t>$6500 OBRP</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800" b="1" dirty="0">
                          <a:solidFill>
                            <a:schemeClr val="bg1"/>
                          </a:solidFill>
                          <a:effectLst/>
                          <a:latin typeface="Garamond" panose="02020404030301010803" pitchFamily="18" charset="0"/>
                        </a:rPr>
                        <a:t>Direct Install</a:t>
                      </a:r>
                      <a:endParaRPr lang="en-US" sz="2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462138">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Sample Frame</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800" dirty="0">
                          <a:effectLst/>
                          <a:latin typeface="Garamond" panose="02020404030301010803" pitchFamily="18" charset="0"/>
                        </a:rPr>
                        <a:t>1,513</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807</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179</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13</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5">
                        <a:lumMod val="60000"/>
                        <a:lumOff val="40000"/>
                      </a:schemeClr>
                    </a:solidFill>
                  </a:tcPr>
                </a:tc>
              </a:tr>
              <a:tr h="462138">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Selected Sample</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50</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800" dirty="0">
                          <a:effectLst/>
                          <a:latin typeface="Garamond" panose="02020404030301010803" pitchFamily="18" charset="0"/>
                        </a:rPr>
                        <a:t>50</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Garamond" panose="02020404030301010803" pitchFamily="18" charset="0"/>
                        </a:rPr>
                        <a:t>15</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800" dirty="0">
                          <a:effectLst/>
                          <a:latin typeface="Garamond" panose="02020404030301010803" pitchFamily="18" charset="0"/>
                        </a:rPr>
                        <a:t>13</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tcPr>
                </a:tc>
              </a:tr>
              <a:tr h="462138">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Call Attempts</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800" dirty="0">
                          <a:effectLst/>
                          <a:latin typeface="Garamond" panose="02020404030301010803" pitchFamily="18" charset="0"/>
                        </a:rPr>
                        <a:t>1-7</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1-4</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1-2</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 </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solidFill>
                      <a:schemeClr val="accent5">
                        <a:lumMod val="60000"/>
                        <a:lumOff val="40000"/>
                      </a:schemeClr>
                    </a:solidFill>
                  </a:tcPr>
                </a:tc>
              </a:tr>
              <a:tr h="480891">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Targeted Completes</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20</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20</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5</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5</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7F6EF"/>
                    </a:solidFill>
                  </a:tcPr>
                </a:tc>
              </a:tr>
              <a:tr h="462138">
                <a:tc>
                  <a:txBody>
                    <a:bodyPr/>
                    <a:lstStyle/>
                    <a:p>
                      <a:pPr marL="0" marR="0">
                        <a:spcBef>
                          <a:spcPts val="0"/>
                        </a:spcBef>
                        <a:spcAft>
                          <a:spcPts val="0"/>
                        </a:spcAft>
                      </a:pPr>
                      <a:r>
                        <a:rPr lang="en-US" sz="2800" b="1" dirty="0">
                          <a:solidFill>
                            <a:schemeClr val="tx1"/>
                          </a:solidFill>
                          <a:effectLst/>
                          <a:latin typeface="Garamond" panose="02020404030301010803" pitchFamily="18" charset="0"/>
                        </a:rPr>
                        <a:t>Completed Interviews</a:t>
                      </a:r>
                      <a:endParaRPr lang="en-US" sz="28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800" b="1" dirty="0">
                          <a:effectLst/>
                          <a:latin typeface="Garamond" panose="02020404030301010803" pitchFamily="18" charset="0"/>
                        </a:rPr>
                        <a:t>20</a:t>
                      </a:r>
                      <a:endParaRPr lang="en-US" sz="2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800" b="1" dirty="0">
                          <a:effectLst/>
                          <a:latin typeface="Garamond" panose="02020404030301010803" pitchFamily="18" charset="0"/>
                        </a:rPr>
                        <a:t>20</a:t>
                      </a:r>
                      <a:endParaRPr lang="en-US" sz="2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800" b="1" dirty="0">
                          <a:effectLst/>
                          <a:latin typeface="Garamond" panose="02020404030301010803" pitchFamily="18" charset="0"/>
                        </a:rPr>
                        <a:t>5</a:t>
                      </a:r>
                      <a:endParaRPr lang="en-US" sz="2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800" b="1" dirty="0">
                          <a:effectLst/>
                          <a:latin typeface="Garamond" panose="02020404030301010803" pitchFamily="18" charset="0"/>
                        </a:rPr>
                        <a:t>5</a:t>
                      </a:r>
                      <a:endParaRPr lang="en-US" sz="2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r>
            </a:tbl>
          </a:graphicData>
        </a:graphic>
      </p:graphicFrame>
      <p:sp>
        <p:nvSpPr>
          <p:cNvPr id="2" name="TextBox 1"/>
          <p:cNvSpPr txBox="1"/>
          <p:nvPr/>
        </p:nvSpPr>
        <p:spPr>
          <a:xfrm>
            <a:off x="2637191" y="1792553"/>
            <a:ext cx="4140877"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b="1" dirty="0" smtClean="0"/>
              <a:t>Participant Interview Sample </a:t>
            </a:r>
            <a:endParaRPr lang="en-US" b="1" dirty="0"/>
          </a:p>
        </p:txBody>
      </p:sp>
    </p:spTree>
    <p:extLst>
      <p:ext uri="{BB962C8B-B14F-4D97-AF65-F5344CB8AC3E}">
        <p14:creationId xmlns:p14="http://schemas.microsoft.com/office/powerpoint/2010/main" val="1144676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dirty="0"/>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22</a:t>
            </a:fld>
            <a:endParaRPr lang="en-US" sz="1000" dirty="0"/>
          </a:p>
        </p:txBody>
      </p:sp>
      <p:sp>
        <p:nvSpPr>
          <p:cNvPr id="48" name="Rectangle 44"/>
          <p:cNvSpPr txBox="1">
            <a:spLocks noChangeArrowheads="1"/>
          </p:cNvSpPr>
          <p:nvPr/>
        </p:nvSpPr>
        <p:spPr bwMode="auto">
          <a:xfrm>
            <a:off x="147638" y="3397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altLang="en-US" kern="0" dirty="0" smtClean="0"/>
              <a:t>Participant Feedback</a:t>
            </a:r>
          </a:p>
          <a:p>
            <a:pPr algn="l"/>
            <a:r>
              <a:rPr lang="en-US" altLang="en-US" kern="0" dirty="0" smtClean="0"/>
              <a:t>Information Goals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65392370"/>
              </p:ext>
            </p:extLst>
          </p:nvPr>
        </p:nvGraphicFramePr>
        <p:xfrm>
          <a:off x="39687" y="1219200"/>
          <a:ext cx="8875713" cy="566981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555978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Information Source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23</a:t>
            </a:fld>
            <a:endParaRPr lang="en-US" altLang="en-US" sz="1000"/>
          </a:p>
        </p:txBody>
      </p:sp>
      <p:graphicFrame>
        <p:nvGraphicFramePr>
          <p:cNvPr id="49" name="Content Placeholder 2"/>
          <p:cNvGraphicFramePr>
            <a:graphicFrameLocks noGrp="1"/>
          </p:cNvGraphicFramePr>
          <p:nvPr>
            <p:ph idx="1"/>
            <p:extLst>
              <p:ext uri="{D42A27DB-BD31-4B8C-83A1-F6EECF244321}">
                <p14:modId xmlns:p14="http://schemas.microsoft.com/office/powerpoint/2010/main" val="313674412"/>
              </p:ext>
            </p:extLst>
          </p:nvPr>
        </p:nvGraphicFramePr>
        <p:xfrm>
          <a:off x="176182" y="2455843"/>
          <a:ext cx="8775303" cy="2926080"/>
        </p:xfrm>
        <a:graphic>
          <a:graphicData uri="http://schemas.openxmlformats.org/drawingml/2006/table">
            <a:tbl>
              <a:tblPr firstRow="1" firstCol="1" bandRow="1">
                <a:tableStyleId>{5C22544A-7EE6-4342-B048-85BDC9FD1C3A}</a:tableStyleId>
              </a:tblPr>
              <a:tblGrid>
                <a:gridCol w="3559851"/>
                <a:gridCol w="1219200"/>
                <a:gridCol w="1143000"/>
                <a:gridCol w="1371600"/>
                <a:gridCol w="1481652"/>
              </a:tblGrid>
              <a:tr h="590949">
                <a:tc>
                  <a:txBody>
                    <a:bodyPr/>
                    <a:lstStyle/>
                    <a:p>
                      <a:pPr marL="0" marR="0">
                        <a:spcBef>
                          <a:spcPts val="0"/>
                        </a:spcBef>
                        <a:spcAft>
                          <a:spcPts val="0"/>
                        </a:spcAft>
                      </a:pPr>
                      <a:r>
                        <a:rPr lang="en-US" sz="2400" b="1" dirty="0">
                          <a:effectLst/>
                          <a:latin typeface="Garamond" panose="02020404030301010803" pitchFamily="18" charset="0"/>
                          <a:ea typeface="Times New Roman" panose="02020603050405020304" pitchFamily="18" charset="0"/>
                          <a:cs typeface="Arial" panose="020B0604020202020204" pitchFamily="34" charset="0"/>
                        </a:rPr>
                        <a:t>SAVEGREEN Information Source</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Arial" panose="020B0604020202020204" pitchFamily="34" charset="0"/>
                        </a:rPr>
                        <a:t>Rebate</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Arial" panose="020B0604020202020204" pitchFamily="34" charset="0"/>
                        </a:rPr>
                        <a:t>$6500 OBRP</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Arial" panose="020B0604020202020204" pitchFamily="34" charset="0"/>
                        </a:rPr>
                        <a:t>HPwES OBRP</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Arial" panose="020B0604020202020204" pitchFamily="34" charset="0"/>
                        </a:rPr>
                        <a:t>All Programs</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r h="293502">
                <a:tc>
                  <a:txBody>
                    <a:bodyPr/>
                    <a:lstStyle/>
                    <a:p>
                      <a:pPr marL="0" marR="0">
                        <a:spcBef>
                          <a:spcPts val="0"/>
                        </a:spcBef>
                        <a:spcAft>
                          <a:spcPts val="0"/>
                        </a:spcAft>
                      </a:pPr>
                      <a:r>
                        <a:rPr lang="en-US" sz="24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Contractor</a:t>
                      </a:r>
                      <a:endParaRPr lang="en-US" sz="24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13</a:t>
                      </a: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solidFill>
                      <a:schemeClr val="accent2">
                        <a:lumMod val="20000"/>
                        <a:lumOff val="80000"/>
                      </a:schemeClr>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9</a:t>
                      </a:r>
                    </a:p>
                  </a:txBody>
                  <a:tcPr marL="68580" marR="68580" marT="0" marB="0"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400" b="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23</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chemeClr val="accent2">
                        <a:lumMod val="20000"/>
                        <a:lumOff val="80000"/>
                      </a:schemeClr>
                    </a:solidFill>
                  </a:tcPr>
                </a:tc>
              </a:tr>
              <a:tr h="293502">
                <a:tc>
                  <a:txBody>
                    <a:bodyPr/>
                    <a:lstStyle/>
                    <a:p>
                      <a:pPr marL="0" marR="0">
                        <a:spcBef>
                          <a:spcPts val="0"/>
                        </a:spcBef>
                        <a:spcAft>
                          <a:spcPts val="0"/>
                        </a:spcAft>
                      </a:pPr>
                      <a:r>
                        <a:rPr lang="en-US" sz="24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NJNG Website</a:t>
                      </a:r>
                      <a:endParaRPr lang="en-US" sz="24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3</a:t>
                      </a:r>
                    </a:p>
                  </a:txBody>
                  <a:tcPr marL="68580" marR="68580" marT="0" marB="0" anchor="ctr">
                    <a:lnL w="38100" cap="flat" cmpd="sng" algn="ctr">
                      <a:solidFill>
                        <a:schemeClr val="bg1"/>
                      </a:solidFill>
                      <a:prstDash val="solid"/>
                      <a:round/>
                      <a:headEnd type="none" w="med" len="med"/>
                      <a:tailEnd type="none" w="med" len="med"/>
                    </a:lnL>
                    <a:solidFill>
                      <a:srgbClr val="E7F6EF"/>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2</a:t>
                      </a:r>
                    </a:p>
                  </a:txBody>
                  <a:tcPr marL="68580" marR="68580" marT="0" marB="0" anchor="ctr">
                    <a:solidFill>
                      <a:srgbClr val="E7F6EF"/>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R w="12700" cap="flat" cmpd="sng" algn="ctr">
                      <a:solidFill>
                        <a:schemeClr val="tx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400" b="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5</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E7F6EF"/>
                    </a:solidFill>
                  </a:tcPr>
                </a:tc>
              </a:tr>
              <a:tr h="293502">
                <a:tc>
                  <a:txBody>
                    <a:bodyPr/>
                    <a:lstStyle/>
                    <a:p>
                      <a:pPr marL="0" marR="0">
                        <a:spcBef>
                          <a:spcPts val="0"/>
                        </a:spcBef>
                        <a:spcAft>
                          <a:spcPts val="0"/>
                        </a:spcAft>
                      </a:pPr>
                      <a:r>
                        <a:rPr lang="en-US" sz="24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Friend / Family</a:t>
                      </a:r>
                      <a:endParaRPr lang="en-US" sz="24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40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3</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400" b="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4</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r h="293502">
                <a:tc>
                  <a:txBody>
                    <a:bodyPr/>
                    <a:lstStyle/>
                    <a:p>
                      <a:pPr marL="0" marR="0">
                        <a:spcBef>
                          <a:spcPts val="0"/>
                        </a:spcBef>
                        <a:spcAft>
                          <a:spcPts val="0"/>
                        </a:spcAft>
                      </a:pPr>
                      <a:r>
                        <a:rPr lang="en-US" sz="24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Neighbor</a:t>
                      </a:r>
                      <a:endParaRPr lang="en-US" sz="24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40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400" b="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4</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7F6EF"/>
                    </a:solidFill>
                  </a:tcPr>
                </a:tc>
              </a:tr>
              <a:tr h="293502">
                <a:tc>
                  <a:txBody>
                    <a:bodyPr/>
                    <a:lstStyle/>
                    <a:p>
                      <a:pPr marL="0" marR="0">
                        <a:spcBef>
                          <a:spcPts val="0"/>
                        </a:spcBef>
                        <a:spcAft>
                          <a:spcPts val="0"/>
                        </a:spcAft>
                      </a:pPr>
                      <a:r>
                        <a:rPr lang="en-US" sz="24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Newspaper Advertisement</a:t>
                      </a:r>
                      <a:endParaRPr lang="en-US" sz="24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b="1">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3</a:t>
                      </a:r>
                      <a:endParaRPr lang="en-US" sz="2400" b="1">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284034">
                <a:tc>
                  <a:txBody>
                    <a:bodyPr/>
                    <a:lstStyle/>
                    <a:p>
                      <a:pPr marL="0" marR="0">
                        <a:spcBef>
                          <a:spcPts val="0"/>
                        </a:spcBef>
                        <a:spcAft>
                          <a:spcPts val="0"/>
                        </a:spcAft>
                      </a:pPr>
                      <a:r>
                        <a:rPr lang="en-US" sz="2400" b="1"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Total*</a:t>
                      </a:r>
                      <a:endParaRPr lang="en-US" sz="24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400" b="1">
                          <a:effectLst/>
                          <a:latin typeface="Garamond" panose="02020404030301010803" pitchFamily="18" charset="0"/>
                          <a:ea typeface="Times New Roman" panose="02020603050405020304" pitchFamily="18" charset="0"/>
                          <a:cs typeface="Times New Roman" panose="02020603050405020304" pitchFamily="18" charset="0"/>
                        </a:rPr>
                        <a:t>20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Times New Roman" panose="02020603050405020304" pitchFamily="18" charset="0"/>
                        </a:rPr>
                        <a:t>5</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b="1" dirty="0">
                          <a:effectLst/>
                          <a:latin typeface="Garamond" panose="02020404030301010803" pitchFamily="18" charset="0"/>
                          <a:ea typeface="Times New Roman" panose="02020603050405020304" pitchFamily="18" charset="0"/>
                          <a:cs typeface="Times New Roman" panose="02020603050405020304" pitchFamily="18" charset="0"/>
                        </a:rPr>
                        <a:t>20</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400" b="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45</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bl>
          </a:graphicData>
        </a:graphic>
      </p:graphicFrame>
      <p:sp>
        <p:nvSpPr>
          <p:cNvPr id="2" name="Rectangle 1"/>
          <p:cNvSpPr/>
          <p:nvPr/>
        </p:nvSpPr>
        <p:spPr>
          <a:xfrm>
            <a:off x="1282700" y="1679573"/>
            <a:ext cx="651033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2000" dirty="0" smtClean="0">
                <a:latin typeface="+mj-lt"/>
                <a:ea typeface="Times New Roman" panose="02020603050405020304" pitchFamily="18" charset="0"/>
                <a:cs typeface="Calibri" panose="020F0502020204030204" pitchFamily="34" charset="0"/>
              </a:rPr>
              <a:t>How </a:t>
            </a:r>
            <a:r>
              <a:rPr lang="en-US" sz="2000" dirty="0">
                <a:latin typeface="+mj-lt"/>
                <a:ea typeface="Times New Roman" panose="02020603050405020304" pitchFamily="18" charset="0"/>
                <a:cs typeface="Calibri" panose="020F0502020204030204" pitchFamily="34" charset="0"/>
              </a:rPr>
              <a:t>did you first hear about the NJNG SAVEGREEN </a:t>
            </a:r>
            <a:endParaRPr lang="en-US" sz="2000" dirty="0" smtClean="0">
              <a:latin typeface="+mj-lt"/>
              <a:ea typeface="Times New Roman" panose="02020603050405020304" pitchFamily="18" charset="0"/>
              <a:cs typeface="Calibri" panose="020F0502020204030204" pitchFamily="34" charset="0"/>
            </a:endParaRPr>
          </a:p>
          <a:p>
            <a:pPr algn="ctr">
              <a:spcBef>
                <a:spcPts val="0"/>
              </a:spcBef>
              <a:spcAft>
                <a:spcPts val="0"/>
              </a:spcAft>
              <a:tabLst>
                <a:tab pos="457200" algn="l"/>
              </a:tabLst>
            </a:pPr>
            <a:r>
              <a:rPr lang="en-US" sz="2000" dirty="0" smtClean="0">
                <a:latin typeface="+mj-lt"/>
                <a:ea typeface="Times New Roman" panose="02020603050405020304" pitchFamily="18" charset="0"/>
                <a:cs typeface="Calibri" panose="020F0502020204030204" pitchFamily="34" charset="0"/>
              </a:rPr>
              <a:t>Project </a:t>
            </a:r>
            <a:r>
              <a:rPr lang="en-US" sz="2000" dirty="0">
                <a:latin typeface="+mj-lt"/>
                <a:ea typeface="Times New Roman" panose="02020603050405020304" pitchFamily="18" charset="0"/>
                <a:cs typeface="Calibri" panose="020F0502020204030204" pitchFamily="34" charset="0"/>
              </a:rPr>
              <a:t>and its on-bill repayment program for your </a:t>
            </a:r>
            <a:r>
              <a:rPr lang="en-US" sz="2000" dirty="0" smtClean="0">
                <a:latin typeface="+mj-lt"/>
                <a:ea typeface="Times New Roman" panose="02020603050405020304" pitchFamily="18" charset="0"/>
                <a:cs typeface="Calibri" panose="020F0502020204030204" pitchFamily="34" charset="0"/>
              </a:rPr>
              <a:t>project</a:t>
            </a:r>
            <a:r>
              <a:rPr lang="en-US" sz="2000" dirty="0">
                <a:latin typeface="+mj-lt"/>
                <a:ea typeface="Times New Roman" panose="02020603050405020304" pitchFamily="18" charset="0"/>
                <a:cs typeface="Calibri" panose="020F0502020204030204" pitchFamily="34" charset="0"/>
              </a:rPr>
              <a:t>?</a:t>
            </a:r>
            <a:endParaRPr lang="en-US" sz="2000" dirty="0">
              <a:effectLst/>
              <a:latin typeface="+mj-lt"/>
              <a:ea typeface="Times New Roman" panose="02020603050405020304" pitchFamily="18" charset="0"/>
              <a:cs typeface="Times New Roman" panose="02020603050405020304" pitchFamily="18" charset="0"/>
            </a:endParaRPr>
          </a:p>
        </p:txBody>
      </p:sp>
      <p:sp>
        <p:nvSpPr>
          <p:cNvPr id="3" name="TextBox 2"/>
          <p:cNvSpPr txBox="1"/>
          <p:nvPr/>
        </p:nvSpPr>
        <p:spPr>
          <a:xfrm>
            <a:off x="2170224" y="5462664"/>
            <a:ext cx="4729180"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*Others mentioned by 1-2 customers</a:t>
            </a:r>
          </a:p>
        </p:txBody>
      </p:sp>
      <p:graphicFrame>
        <p:nvGraphicFramePr>
          <p:cNvPr id="4" name="Table 3"/>
          <p:cNvGraphicFramePr>
            <a:graphicFrameLocks noGrp="1"/>
          </p:cNvGraphicFramePr>
          <p:nvPr>
            <p:extLst>
              <p:ext uri="{D42A27DB-BD31-4B8C-83A1-F6EECF244321}">
                <p14:modId xmlns:p14="http://schemas.microsoft.com/office/powerpoint/2010/main" val="2826639555"/>
              </p:ext>
            </p:extLst>
          </p:nvPr>
        </p:nvGraphicFramePr>
        <p:xfrm>
          <a:off x="535229" y="5968218"/>
          <a:ext cx="7999170" cy="640080"/>
        </p:xfrm>
        <a:graphic>
          <a:graphicData uri="http://schemas.openxmlformats.org/drawingml/2006/table">
            <a:tbl>
              <a:tblPr firstRow="1" bandRow="1">
                <a:tableStyleId>{5C22544A-7EE6-4342-B048-85BDC9FD1C3A}</a:tableStyleId>
              </a:tblPr>
              <a:tblGrid>
                <a:gridCol w="1599834"/>
                <a:gridCol w="1751137"/>
                <a:gridCol w="1676400"/>
                <a:gridCol w="1371965"/>
                <a:gridCol w="1599834"/>
              </a:tblGrid>
              <a:tr h="370840">
                <a:tc>
                  <a:txBody>
                    <a:bodyPr/>
                    <a:lstStyle/>
                    <a:p>
                      <a:pPr algn="ctr"/>
                      <a:r>
                        <a:rPr lang="en-US" dirty="0" smtClean="0"/>
                        <a:t>NJNG Mailing</a:t>
                      </a:r>
                      <a:endParaRPr lang="en-US" dirty="0"/>
                    </a:p>
                  </a:txBody>
                  <a:tcPr anchor="ctr"/>
                </a:tc>
                <a:tc>
                  <a:txBody>
                    <a:bodyPr/>
                    <a:lstStyle/>
                    <a:p>
                      <a:pPr algn="ctr"/>
                      <a:r>
                        <a:rPr lang="en-US" dirty="0" smtClean="0"/>
                        <a:t>NJNG Rep in Neighborhood</a:t>
                      </a:r>
                      <a:endParaRPr lang="en-US" dirty="0"/>
                    </a:p>
                  </a:txBody>
                  <a:tcPr anchor="ctr"/>
                </a:tc>
                <a:tc>
                  <a:txBody>
                    <a:bodyPr/>
                    <a:lstStyle/>
                    <a:p>
                      <a:pPr algn="ctr"/>
                      <a:r>
                        <a:rPr lang="en-US" dirty="0" smtClean="0"/>
                        <a:t>Home Depot Salesperson</a:t>
                      </a:r>
                      <a:endParaRPr lang="en-US" dirty="0"/>
                    </a:p>
                  </a:txBody>
                  <a:tcPr anchor="ctr"/>
                </a:tc>
                <a:tc>
                  <a:txBody>
                    <a:bodyPr/>
                    <a:lstStyle/>
                    <a:p>
                      <a:pPr algn="ctr"/>
                      <a:r>
                        <a:rPr lang="en-US" dirty="0" smtClean="0"/>
                        <a:t>NJNG Rep</a:t>
                      </a:r>
                      <a:endParaRPr lang="en-US" dirty="0"/>
                    </a:p>
                  </a:txBody>
                  <a:tcPr anchor="ctr"/>
                </a:tc>
                <a:tc>
                  <a:txBody>
                    <a:bodyPr/>
                    <a:lstStyle/>
                    <a:p>
                      <a:pPr algn="ctr"/>
                      <a:r>
                        <a:rPr lang="en-US" dirty="0" smtClean="0"/>
                        <a:t>Research</a:t>
                      </a:r>
                      <a:endParaRPr lang="en-US" dirty="0"/>
                    </a:p>
                  </a:txBody>
                  <a:tcPr anchor="ctr"/>
                </a:tc>
              </a:tr>
            </a:tbl>
          </a:graphicData>
        </a:graphic>
      </p:graphicFrame>
    </p:spTree>
    <p:extLst>
      <p:ext uri="{BB962C8B-B14F-4D97-AF65-F5344CB8AC3E}">
        <p14:creationId xmlns:p14="http://schemas.microsoft.com/office/powerpoint/2010/main" val="2273925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Main Participation Reason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24</a:t>
            </a:fld>
            <a:endParaRPr lang="en-US" altLang="en-US" sz="1000"/>
          </a:p>
        </p:txBody>
      </p:sp>
      <p:graphicFrame>
        <p:nvGraphicFramePr>
          <p:cNvPr id="49" name="Content Placeholder 2"/>
          <p:cNvGraphicFramePr>
            <a:graphicFrameLocks noGrp="1"/>
          </p:cNvGraphicFramePr>
          <p:nvPr>
            <p:ph idx="1"/>
            <p:extLst>
              <p:ext uri="{D42A27DB-BD31-4B8C-83A1-F6EECF244321}">
                <p14:modId xmlns:p14="http://schemas.microsoft.com/office/powerpoint/2010/main" val="161925281"/>
              </p:ext>
            </p:extLst>
          </p:nvPr>
        </p:nvGraphicFramePr>
        <p:xfrm>
          <a:off x="877134" y="2389268"/>
          <a:ext cx="7460416" cy="2771983"/>
        </p:xfrm>
        <a:graphic>
          <a:graphicData uri="http://schemas.openxmlformats.org/drawingml/2006/table">
            <a:tbl>
              <a:tblPr firstRow="1" firstCol="1" bandRow="1">
                <a:tableStyleId>{5C22544A-7EE6-4342-B048-85BDC9FD1C3A}</a:tableStyleId>
              </a:tblPr>
              <a:tblGrid>
                <a:gridCol w="4920417"/>
                <a:gridCol w="2539999"/>
              </a:tblGrid>
              <a:tr h="638383">
                <a:tc>
                  <a:txBody>
                    <a:bodyPr/>
                    <a:lstStyle/>
                    <a:p>
                      <a:pPr marL="0" marR="0">
                        <a:spcBef>
                          <a:spcPts val="0"/>
                        </a:spcBef>
                        <a:spcAft>
                          <a:spcPts val="0"/>
                        </a:spcAft>
                      </a:pPr>
                      <a:r>
                        <a:rPr lang="en-US" sz="2800" b="1" dirty="0">
                          <a:effectLst/>
                          <a:latin typeface="Garamond" panose="02020404030301010803" pitchFamily="18" charset="0"/>
                        </a:rPr>
                        <a:t>Participation Reason</a:t>
                      </a:r>
                      <a:endParaRPr lang="en-US" sz="2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800" dirty="0">
                          <a:effectLst/>
                          <a:latin typeface="Garamond" panose="02020404030301010803" pitchFamily="18" charset="0"/>
                        </a:rPr>
                        <a:t>HPwES OBRP</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314960">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Save Money/Energy</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8</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r>
              <a:tr h="314960">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SAVEGREEN Financing </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7</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chemeClr val="accent2">
                        <a:lumMod val="20000"/>
                        <a:lumOff val="80000"/>
                      </a:schemeClr>
                    </a:solidFill>
                  </a:tcPr>
                </a:tc>
              </a:tr>
              <a:tr h="314960">
                <a:tc>
                  <a:txBody>
                    <a:bodyPr/>
                    <a:lstStyle/>
                    <a:p>
                      <a:pPr marL="0" marR="0">
                        <a:spcBef>
                          <a:spcPts val="0"/>
                        </a:spcBef>
                        <a:spcAft>
                          <a:spcPts val="0"/>
                        </a:spcAft>
                      </a:pPr>
                      <a:r>
                        <a:rPr lang="en-US" sz="2800" b="0" dirty="0" smtClean="0">
                          <a:solidFill>
                            <a:schemeClr val="tx1"/>
                          </a:solidFill>
                          <a:effectLst/>
                          <a:latin typeface="Garamond" panose="02020404030301010803" pitchFamily="18" charset="0"/>
                        </a:rPr>
                        <a:t>Equipment </a:t>
                      </a:r>
                      <a:r>
                        <a:rPr lang="en-US" sz="2800" b="0" dirty="0">
                          <a:solidFill>
                            <a:schemeClr val="tx1"/>
                          </a:solidFill>
                          <a:effectLst/>
                          <a:latin typeface="Garamond" panose="02020404030301010803" pitchFamily="18" charset="0"/>
                        </a:rPr>
                        <a:t>Needed Replacement</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800" dirty="0">
                          <a:effectLst/>
                          <a:latin typeface="Garamond" panose="02020404030301010803" pitchFamily="18" charset="0"/>
                        </a:rPr>
                        <a:t>7</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chemeClr val="accent2">
                        <a:lumMod val="20000"/>
                        <a:lumOff val="80000"/>
                      </a:schemeClr>
                    </a:solidFill>
                  </a:tcPr>
                </a:tc>
              </a:tr>
              <a:tr h="314960">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Switch to Natural Gas</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800" dirty="0">
                          <a:effectLst/>
                          <a:latin typeface="Garamond" panose="02020404030301010803" pitchFamily="18" charset="0"/>
                        </a:rPr>
                        <a:t>2</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7F6EF"/>
                    </a:solidFill>
                  </a:tcPr>
                </a:tc>
              </a:tr>
              <a:tr h="314960">
                <a:tc>
                  <a:txBody>
                    <a:bodyPr/>
                    <a:lstStyle/>
                    <a:p>
                      <a:pPr marL="0" marR="0">
                        <a:spcBef>
                          <a:spcPts val="0"/>
                        </a:spcBef>
                        <a:spcAft>
                          <a:spcPts val="0"/>
                        </a:spcAft>
                      </a:pPr>
                      <a:r>
                        <a:rPr lang="en-US" sz="2800" b="0" dirty="0">
                          <a:solidFill>
                            <a:schemeClr val="tx1"/>
                          </a:solidFill>
                          <a:effectLst/>
                          <a:latin typeface="Garamond" panose="02020404030301010803" pitchFamily="18" charset="0"/>
                        </a:rPr>
                        <a:t>Improve Home Equipment</a:t>
                      </a:r>
                      <a:endParaRPr lang="en-US" sz="28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800" dirty="0">
                          <a:effectLst/>
                          <a:latin typeface="Garamond" panose="02020404030301010803" pitchFamily="18" charset="0"/>
                        </a:rPr>
                        <a:t>2</a:t>
                      </a:r>
                      <a:endParaRPr lang="en-US" sz="2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bl>
          </a:graphicData>
        </a:graphic>
      </p:graphicFrame>
      <p:sp>
        <p:nvSpPr>
          <p:cNvPr id="2" name="Rectangle 1"/>
          <p:cNvSpPr/>
          <p:nvPr/>
        </p:nvSpPr>
        <p:spPr>
          <a:xfrm>
            <a:off x="685799" y="1889582"/>
            <a:ext cx="7896103"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2000" dirty="0">
                <a:latin typeface="+mj-lt"/>
                <a:ea typeface="Times New Roman" panose="02020603050405020304" pitchFamily="18" charset="0"/>
                <a:cs typeface="Calibri" panose="020F0502020204030204" pitchFamily="34" charset="0"/>
              </a:rPr>
              <a:t>What was the main reason that you decided to participate in the </a:t>
            </a:r>
            <a:r>
              <a:rPr lang="en-US" sz="2000" dirty="0" smtClean="0">
                <a:latin typeface="+mj-lt"/>
                <a:ea typeface="Times New Roman" panose="02020603050405020304" pitchFamily="18" charset="0"/>
                <a:cs typeface="Calibri" panose="020F0502020204030204" pitchFamily="34" charset="0"/>
              </a:rPr>
              <a:t>program</a:t>
            </a:r>
            <a:r>
              <a:rPr lang="en-US" sz="2000" dirty="0">
                <a:latin typeface="+mj-lt"/>
                <a:ea typeface="Times New Roman" panose="02020603050405020304" pitchFamily="18" charset="0"/>
                <a:cs typeface="Calibri" panose="020F0502020204030204" pitchFamily="34" charset="0"/>
              </a:rPr>
              <a:t>?</a:t>
            </a:r>
            <a:endParaRPr lang="en-US" sz="2000" dirty="0">
              <a:effectLst/>
              <a:latin typeface="+mj-lt"/>
              <a:ea typeface="Times New Roman" panose="02020603050405020304" pitchFamily="18" charset="0"/>
              <a:cs typeface="Times New Roman" panose="02020603050405020304" pitchFamily="18" charset="0"/>
            </a:endParaRPr>
          </a:p>
        </p:txBody>
      </p:sp>
      <p:sp>
        <p:nvSpPr>
          <p:cNvPr id="48" name="TextBox 47"/>
          <p:cNvSpPr txBox="1"/>
          <p:nvPr/>
        </p:nvSpPr>
        <p:spPr>
          <a:xfrm>
            <a:off x="2126495" y="5524220"/>
            <a:ext cx="4188967"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*Others mentioned by 1 customer each</a:t>
            </a:r>
          </a:p>
        </p:txBody>
      </p:sp>
      <p:graphicFrame>
        <p:nvGraphicFramePr>
          <p:cNvPr id="51" name="Table 50"/>
          <p:cNvGraphicFramePr>
            <a:graphicFrameLocks noGrp="1"/>
          </p:cNvGraphicFramePr>
          <p:nvPr>
            <p:extLst>
              <p:ext uri="{D42A27DB-BD31-4B8C-83A1-F6EECF244321}">
                <p14:modId xmlns:p14="http://schemas.microsoft.com/office/powerpoint/2010/main" val="1652362805"/>
              </p:ext>
            </p:extLst>
          </p:nvPr>
        </p:nvGraphicFramePr>
        <p:xfrm>
          <a:off x="535229" y="5968218"/>
          <a:ext cx="7948370" cy="640080"/>
        </p:xfrm>
        <a:graphic>
          <a:graphicData uri="http://schemas.openxmlformats.org/drawingml/2006/table">
            <a:tbl>
              <a:tblPr firstRow="1" bandRow="1">
                <a:tableStyleId>{5C22544A-7EE6-4342-B048-85BDC9FD1C3A}</a:tableStyleId>
              </a:tblPr>
              <a:tblGrid>
                <a:gridCol w="1987093"/>
                <a:gridCol w="2175020"/>
                <a:gridCol w="2082192"/>
                <a:gridCol w="1704065"/>
              </a:tblGrid>
              <a:tr h="370840">
                <a:tc>
                  <a:txBody>
                    <a:bodyPr/>
                    <a:lstStyle/>
                    <a:p>
                      <a:pPr algn="ctr"/>
                      <a:r>
                        <a:rPr lang="en-US" dirty="0" smtClean="0"/>
                        <a:t>Rebate</a:t>
                      </a:r>
                      <a:endParaRPr lang="en-US" dirty="0"/>
                    </a:p>
                  </a:txBody>
                  <a:tcPr anchor="ctr"/>
                </a:tc>
                <a:tc>
                  <a:txBody>
                    <a:bodyPr/>
                    <a:lstStyle/>
                    <a:p>
                      <a:pPr algn="ctr"/>
                      <a:r>
                        <a:rPr lang="en-US" dirty="0" smtClean="0"/>
                        <a:t>Environmental</a:t>
                      </a:r>
                      <a:r>
                        <a:rPr lang="en-US" baseline="0" dirty="0" smtClean="0"/>
                        <a:t> Benefits</a:t>
                      </a:r>
                      <a:endParaRPr lang="en-US" dirty="0"/>
                    </a:p>
                  </a:txBody>
                  <a:tcPr anchor="ctr"/>
                </a:tc>
                <a:tc>
                  <a:txBody>
                    <a:bodyPr/>
                    <a:lstStyle/>
                    <a:p>
                      <a:pPr algn="ctr"/>
                      <a:r>
                        <a:rPr lang="en-US" dirty="0" smtClean="0"/>
                        <a:t>Contractor Solicitation</a:t>
                      </a:r>
                      <a:endParaRPr lang="en-US" dirty="0"/>
                    </a:p>
                  </a:txBody>
                  <a:tcPr anchor="ctr"/>
                </a:tc>
                <a:tc>
                  <a:txBody>
                    <a:bodyPr/>
                    <a:lstStyle/>
                    <a:p>
                      <a:pPr algn="ctr"/>
                      <a:r>
                        <a:rPr lang="en-US" dirty="0" smtClean="0"/>
                        <a:t>Home Comfort</a:t>
                      </a:r>
                      <a:endParaRPr lang="en-US" dirty="0"/>
                    </a:p>
                  </a:txBody>
                  <a:tcPr anchor="ctr"/>
                </a:tc>
              </a:tr>
            </a:tbl>
          </a:graphicData>
        </a:graphic>
      </p:graphicFrame>
    </p:spTree>
    <p:extLst>
      <p:ext uri="{BB962C8B-B14F-4D97-AF65-F5344CB8AC3E}">
        <p14:creationId xmlns:p14="http://schemas.microsoft.com/office/powerpoint/2010/main" val="1644027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74796" y="242048"/>
            <a:ext cx="7772400" cy="1143000"/>
          </a:xfrm>
        </p:spPr>
        <p:txBody>
          <a:bodyPr/>
          <a:lstStyle/>
          <a:p>
            <a:pPr algn="l"/>
            <a:r>
              <a:rPr lang="en-US" altLang="en-US" dirty="0" smtClean="0"/>
              <a:t>Participant Feedback</a:t>
            </a:r>
            <a:br>
              <a:rPr lang="en-US" altLang="en-US" dirty="0" smtClean="0"/>
            </a:br>
            <a:r>
              <a:rPr lang="en-US" altLang="en-US" dirty="0" smtClean="0"/>
              <a:t>Application Process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25</a:t>
            </a:fld>
            <a:endParaRPr lang="en-US" altLang="en-US" sz="1000"/>
          </a:p>
        </p:txBody>
      </p:sp>
      <p:graphicFrame>
        <p:nvGraphicFramePr>
          <p:cNvPr id="48" name="Content Placeholder 2"/>
          <p:cNvGraphicFramePr>
            <a:graphicFrameLocks noGrp="1"/>
          </p:cNvGraphicFramePr>
          <p:nvPr>
            <p:ph idx="1"/>
            <p:extLst>
              <p:ext uri="{D42A27DB-BD31-4B8C-83A1-F6EECF244321}">
                <p14:modId xmlns:p14="http://schemas.microsoft.com/office/powerpoint/2010/main" val="2576830614"/>
              </p:ext>
            </p:extLst>
          </p:nvPr>
        </p:nvGraphicFramePr>
        <p:xfrm>
          <a:off x="180196" y="2035911"/>
          <a:ext cx="8775304" cy="1530668"/>
        </p:xfrm>
        <a:graphic>
          <a:graphicData uri="http://schemas.openxmlformats.org/drawingml/2006/table">
            <a:tbl>
              <a:tblPr firstRow="1" firstCol="1" bandRow="1">
                <a:tableStyleId>{5C22544A-7EE6-4342-B048-85BDC9FD1C3A}</a:tableStyleId>
              </a:tblPr>
              <a:tblGrid>
                <a:gridCol w="3778052"/>
                <a:gridCol w="990600"/>
                <a:gridCol w="1524000"/>
                <a:gridCol w="1752600"/>
                <a:gridCol w="730052"/>
              </a:tblGrid>
              <a:tr h="372428">
                <a:tc>
                  <a:txBody>
                    <a:bodyPr/>
                    <a:lstStyle/>
                    <a:p>
                      <a:pPr marL="0" marR="0">
                        <a:spcBef>
                          <a:spcPts val="0"/>
                        </a:spcBef>
                        <a:spcAft>
                          <a:spcPts val="0"/>
                        </a:spcAft>
                      </a:pPr>
                      <a:r>
                        <a:rPr lang="en-US" sz="1900" b="1" dirty="0">
                          <a:effectLst/>
                          <a:latin typeface="Garamond" panose="02020404030301010803" pitchFamily="18" charset="0"/>
                        </a:rPr>
                        <a:t>SAVEGREEN Application Process</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900" dirty="0">
                          <a:effectLst/>
                          <a:latin typeface="Garamond" panose="02020404030301010803" pitchFamily="18" charset="0"/>
                        </a:rPr>
                        <a:t>Rebate</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Garamond" panose="02020404030301010803" pitchFamily="18" charset="0"/>
                        </a:rPr>
                        <a:t>$6500 OBRP</a:t>
                      </a:r>
                      <a:endParaRPr lang="en-US" sz="19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900" dirty="0">
                          <a:effectLst/>
                          <a:latin typeface="Garamond" panose="02020404030301010803" pitchFamily="18" charset="0"/>
                        </a:rPr>
                        <a:t>HPwES OBRP</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900" dirty="0" smtClean="0">
                          <a:effectLst/>
                          <a:latin typeface="Garamond" panose="02020404030301010803" pitchFamily="18" charset="0"/>
                        </a:rPr>
                        <a:t>All</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186214">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Very Easy</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14</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5</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17</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36</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chemeClr val="accent2">
                        <a:lumMod val="20000"/>
                        <a:lumOff val="80000"/>
                      </a:schemeClr>
                    </a:solidFill>
                  </a:tcPr>
                </a:tc>
              </a:tr>
              <a:tr h="186214">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Somewhat Easy</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1900" dirty="0">
                          <a:effectLst/>
                          <a:latin typeface="Garamond" panose="02020404030301010803" pitchFamily="18" charset="0"/>
                        </a:rPr>
                        <a:t>1</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E7F6EF"/>
                    </a:solidFil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E7F6EF"/>
                    </a:solidFill>
                  </a:tcPr>
                </a:tc>
                <a:tc>
                  <a:txBody>
                    <a:bodyPr/>
                    <a:lstStyle/>
                    <a:p>
                      <a:pPr marL="0" marR="0" algn="ctr">
                        <a:spcBef>
                          <a:spcPts val="0"/>
                        </a:spcBef>
                        <a:spcAft>
                          <a:spcPts val="0"/>
                        </a:spcAft>
                      </a:pPr>
                      <a:r>
                        <a:rPr lang="en-US" sz="1900">
                          <a:effectLst/>
                          <a:latin typeface="Garamond" panose="02020404030301010803" pitchFamily="18" charset="0"/>
                        </a:rPr>
                        <a:t>3</a:t>
                      </a:r>
                      <a:endParaRPr lang="en-US" sz="19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1900" dirty="0">
                          <a:effectLst/>
                          <a:latin typeface="Garamond" panose="02020404030301010803" pitchFamily="18" charset="0"/>
                        </a:rPr>
                        <a:t>4</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E7F6EF"/>
                    </a:solidFill>
                  </a:tcPr>
                </a:tc>
              </a:tr>
              <a:tr h="186214">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Contractor Applied</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5</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latin typeface="Garamond" panose="02020404030301010803" pitchFamily="18" charset="0"/>
                        </a:rPr>
                        <a:t>5</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6214">
                <a:tc>
                  <a:txBody>
                    <a:bodyPr/>
                    <a:lstStyle/>
                    <a:p>
                      <a:pPr marL="0" marR="0">
                        <a:spcBef>
                          <a:spcPts val="0"/>
                        </a:spcBef>
                        <a:spcAft>
                          <a:spcPts val="0"/>
                        </a:spcAft>
                      </a:pPr>
                      <a:r>
                        <a:rPr lang="en-US" sz="1900" b="1" dirty="0">
                          <a:solidFill>
                            <a:schemeClr val="tx1"/>
                          </a:solidFill>
                          <a:effectLst/>
                          <a:latin typeface="Garamond" panose="02020404030301010803" pitchFamily="18" charset="0"/>
                        </a:rPr>
                        <a:t>Total</a:t>
                      </a:r>
                      <a:endParaRPr lang="en-US" sz="19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7F6EF"/>
                    </a:solidFill>
                  </a:tcPr>
                </a:tc>
                <a:tc>
                  <a:txBody>
                    <a:bodyPr/>
                    <a:lstStyle/>
                    <a:p>
                      <a:pPr marL="0" marR="0" algn="ctr">
                        <a:spcBef>
                          <a:spcPts val="0"/>
                        </a:spcBef>
                        <a:spcAft>
                          <a:spcPts val="0"/>
                        </a:spcAft>
                      </a:pPr>
                      <a:r>
                        <a:rPr lang="en-US" sz="1900" b="1" dirty="0">
                          <a:effectLst/>
                          <a:latin typeface="Garamond" panose="02020404030301010803" pitchFamily="18" charset="0"/>
                        </a:rPr>
                        <a:t>20</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a:effectLst/>
                          <a:latin typeface="Garamond" panose="02020404030301010803" pitchFamily="18" charset="0"/>
                        </a:rPr>
                        <a:t>5</a:t>
                      </a:r>
                      <a:endParaRPr lang="en-US" sz="1900" b="1">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20</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45</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40535"/>
              </p:ext>
            </p:extLst>
          </p:nvPr>
        </p:nvGraphicFramePr>
        <p:xfrm>
          <a:off x="171267" y="4576028"/>
          <a:ext cx="8793162" cy="1978506"/>
        </p:xfrm>
        <a:graphic>
          <a:graphicData uri="http://schemas.openxmlformats.org/drawingml/2006/table">
            <a:tbl>
              <a:tblPr>
                <a:tableStyleId>{5C22544A-7EE6-4342-B048-85BDC9FD1C3A}</a:tableStyleId>
              </a:tblPr>
              <a:tblGrid>
                <a:gridCol w="2348110"/>
                <a:gridCol w="1752600"/>
                <a:gridCol w="914400"/>
                <a:gridCol w="1492052"/>
                <a:gridCol w="1784548"/>
                <a:gridCol w="501452"/>
              </a:tblGrid>
              <a:tr h="277459">
                <a:tc rowSpan="2">
                  <a:txBody>
                    <a:bodyPr/>
                    <a:lstStyle/>
                    <a:p>
                      <a:pPr algn="l"/>
                      <a:r>
                        <a:rPr lang="en-US" b="1" dirty="0" smtClean="0">
                          <a:solidFill>
                            <a:schemeClr val="bg1"/>
                          </a:solidFill>
                        </a:rPr>
                        <a:t>Satisfaction</a:t>
                      </a:r>
                      <a:endParaRPr lang="en-US" b="1" dirty="0">
                        <a:solidFill>
                          <a:schemeClr val="bg1"/>
                        </a:solidFill>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rowSpan="2">
                  <a:txBody>
                    <a:bodyPr/>
                    <a:lstStyle/>
                    <a:p>
                      <a:pPr marL="0" marR="0" algn="ctr">
                        <a:spcBef>
                          <a:spcPts val="0"/>
                        </a:spcBef>
                        <a:spcAft>
                          <a:spcPts val="0"/>
                        </a:spcAft>
                      </a:pPr>
                      <a:r>
                        <a:rPr lang="en-US" sz="1900" b="1" dirty="0">
                          <a:solidFill>
                            <a:schemeClr val="bg1"/>
                          </a:solidFill>
                          <a:effectLst/>
                          <a:latin typeface="Garamond" panose="02020404030301010803" pitchFamily="18" charset="0"/>
                        </a:rPr>
                        <a:t>Time to Receive </a:t>
                      </a:r>
                      <a:r>
                        <a:rPr lang="en-US" sz="1900" b="1" dirty="0" smtClean="0">
                          <a:solidFill>
                            <a:schemeClr val="bg1"/>
                          </a:solidFill>
                          <a:effectLst/>
                          <a:latin typeface="Garamond" panose="02020404030301010803" pitchFamily="18" charset="0"/>
                        </a:rPr>
                        <a:t>Rebate</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4">
                  <a:txBody>
                    <a:bodyPr/>
                    <a:lstStyle/>
                    <a:p>
                      <a:pPr marL="0" marR="0" algn="ctr">
                        <a:spcBef>
                          <a:spcPts val="0"/>
                        </a:spcBef>
                        <a:spcAft>
                          <a:spcPts val="0"/>
                        </a:spcAft>
                      </a:pPr>
                      <a:r>
                        <a:rPr lang="en-US" sz="1900" b="1" dirty="0">
                          <a:solidFill>
                            <a:schemeClr val="bg1"/>
                          </a:solidFill>
                          <a:effectLst/>
                          <a:latin typeface="Garamond" panose="02020404030301010803" pitchFamily="18" charset="0"/>
                        </a:rPr>
                        <a:t>Application Process</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30706">
                <a:tc vMerge="1">
                  <a:txBody>
                    <a:bodyPr/>
                    <a:lstStyle/>
                    <a:p>
                      <a:pPr marL="0" marR="0">
                        <a:spcBef>
                          <a:spcPts val="0"/>
                        </a:spcBef>
                        <a:spcAft>
                          <a:spcPts val="0"/>
                        </a:spcAft>
                      </a:pP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lang="en-US"/>
                    </a:p>
                  </a:txBody>
                  <a:tcPr/>
                </a:tc>
                <a:tc>
                  <a:txBody>
                    <a:bodyPr/>
                    <a:lstStyle/>
                    <a:p>
                      <a:pPr marL="0" marR="0" algn="ctr">
                        <a:spcBef>
                          <a:spcPts val="0"/>
                        </a:spcBef>
                        <a:spcAft>
                          <a:spcPts val="0"/>
                        </a:spcAft>
                      </a:pPr>
                      <a:r>
                        <a:rPr lang="en-US" sz="1900" b="1" dirty="0">
                          <a:solidFill>
                            <a:schemeClr val="bg1"/>
                          </a:solidFill>
                          <a:effectLst/>
                          <a:latin typeface="Garamond" panose="02020404030301010803" pitchFamily="18" charset="0"/>
                        </a:rPr>
                        <a:t>Rebate</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900" b="1" dirty="0">
                          <a:solidFill>
                            <a:schemeClr val="bg1"/>
                          </a:solidFill>
                          <a:effectLst/>
                          <a:latin typeface="Garamond" panose="02020404030301010803" pitchFamily="18" charset="0"/>
                        </a:rPr>
                        <a:t>$6500 OBRP</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900" b="1" dirty="0">
                          <a:solidFill>
                            <a:schemeClr val="bg1"/>
                          </a:solidFill>
                          <a:effectLst/>
                          <a:latin typeface="Garamond" panose="02020404030301010803" pitchFamily="18" charset="0"/>
                        </a:rPr>
                        <a:t>HPwES OBRP</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900" b="1" dirty="0" smtClean="0">
                          <a:solidFill>
                            <a:schemeClr val="bg1"/>
                          </a:solidFill>
                          <a:effectLst/>
                          <a:latin typeface="Garamond" panose="02020404030301010803" pitchFamily="18" charset="0"/>
                        </a:rPr>
                        <a:t>All</a:t>
                      </a:r>
                      <a:endParaRPr lang="en-US" sz="19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265353">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Very Satisfied</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17</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17</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5</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20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900" dirty="0">
                          <a:effectLst/>
                          <a:latin typeface="Garamond" panose="02020404030301010803" pitchFamily="18" charset="0"/>
                        </a:rPr>
                        <a:t>42</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r>
              <a:tr h="286909">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Somewhat Satisfied</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1900" dirty="0">
                          <a:effectLst/>
                          <a:latin typeface="Garamond" panose="02020404030301010803" pitchFamily="18" charset="0"/>
                        </a:rPr>
                        <a:t>2</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900" dirty="0">
                          <a:effectLst/>
                          <a:latin typeface="Garamond" panose="02020404030301010803" pitchFamily="18" charset="0"/>
                        </a:rPr>
                        <a:t>3</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900" dirty="0">
                          <a:effectLst/>
                          <a:latin typeface="Garamond" panose="02020404030301010803" pitchFamily="18" charset="0"/>
                        </a:rPr>
                        <a:t>3</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286909">
                <a:tc>
                  <a:txBody>
                    <a:bodyPr/>
                    <a:lstStyle/>
                    <a:p>
                      <a:pPr marL="0" marR="0">
                        <a:spcBef>
                          <a:spcPts val="0"/>
                        </a:spcBef>
                        <a:spcAft>
                          <a:spcPts val="0"/>
                        </a:spcAft>
                      </a:pPr>
                      <a:r>
                        <a:rPr lang="en-US" sz="1900" b="0" dirty="0">
                          <a:solidFill>
                            <a:schemeClr val="tx1"/>
                          </a:solidFill>
                          <a:effectLst/>
                          <a:latin typeface="Garamond" panose="02020404030301010803" pitchFamily="18" charset="0"/>
                        </a:rPr>
                        <a:t>Somewhat Dissatisfied</a:t>
                      </a:r>
                      <a:endParaRPr lang="en-US" sz="19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1</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900" dirty="0">
                          <a:effectLst/>
                          <a:latin typeface="Garamond" panose="02020404030301010803" pitchFamily="18" charset="0"/>
                        </a:rPr>
                        <a:t>0</a:t>
                      </a:r>
                      <a:endParaRPr lang="en-US" sz="19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r>
              <a:tr h="265353">
                <a:tc>
                  <a:txBody>
                    <a:bodyPr/>
                    <a:lstStyle/>
                    <a:p>
                      <a:pPr marL="0" marR="0">
                        <a:spcBef>
                          <a:spcPts val="0"/>
                        </a:spcBef>
                        <a:spcAft>
                          <a:spcPts val="0"/>
                        </a:spcAft>
                      </a:pPr>
                      <a:r>
                        <a:rPr lang="en-US" sz="1900" b="1" dirty="0">
                          <a:solidFill>
                            <a:schemeClr val="tx1"/>
                          </a:solidFill>
                          <a:effectLst/>
                          <a:latin typeface="Garamond" panose="02020404030301010803" pitchFamily="18" charset="0"/>
                        </a:rPr>
                        <a:t>Total</a:t>
                      </a:r>
                      <a:endParaRPr lang="en-US" sz="19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7F6EF"/>
                    </a:solidFill>
                  </a:tcPr>
                </a:tc>
                <a:tc>
                  <a:txBody>
                    <a:bodyPr/>
                    <a:lstStyle/>
                    <a:p>
                      <a:pPr marL="0" marR="0" algn="ctr">
                        <a:spcBef>
                          <a:spcPts val="0"/>
                        </a:spcBef>
                        <a:spcAft>
                          <a:spcPts val="0"/>
                        </a:spcAft>
                      </a:pPr>
                      <a:r>
                        <a:rPr lang="en-US" sz="1900" b="1" dirty="0">
                          <a:effectLst/>
                          <a:latin typeface="Garamond" panose="02020404030301010803" pitchFamily="18" charset="0"/>
                        </a:rPr>
                        <a:t>20</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20</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5</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20</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900" b="1" dirty="0">
                          <a:effectLst/>
                          <a:latin typeface="Garamond" panose="02020404030301010803" pitchFamily="18" charset="0"/>
                        </a:rPr>
                        <a:t>45</a:t>
                      </a:r>
                      <a:endParaRPr lang="en-US" sz="19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2" name="Rectangle 1"/>
          <p:cNvSpPr/>
          <p:nvPr/>
        </p:nvSpPr>
        <p:spPr>
          <a:xfrm>
            <a:off x="429227" y="1584063"/>
            <a:ext cx="83034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1800" dirty="0">
                <a:latin typeface="+mj-lt"/>
                <a:ea typeface="Times New Roman" panose="02020603050405020304" pitchFamily="18" charset="0"/>
                <a:cs typeface="Calibri" panose="020F0502020204030204" pitchFamily="34" charset="0"/>
              </a:rPr>
              <a:t>How easy or difficult was the SAVEGREEN On Bill Repayment application process?</a:t>
            </a:r>
            <a:endParaRPr lang="en-US" sz="1800" dirty="0">
              <a:effectLst/>
              <a:latin typeface="+mj-lt"/>
              <a:ea typeface="Times New Roman" panose="02020603050405020304" pitchFamily="18" charset="0"/>
              <a:cs typeface="Times New Roman" panose="02020603050405020304" pitchFamily="18" charset="0"/>
            </a:endParaRPr>
          </a:p>
        </p:txBody>
      </p:sp>
      <p:sp>
        <p:nvSpPr>
          <p:cNvPr id="49" name="Rectangle 48"/>
          <p:cNvSpPr/>
          <p:nvPr/>
        </p:nvSpPr>
        <p:spPr>
          <a:xfrm>
            <a:off x="429227" y="3863072"/>
            <a:ext cx="81534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1800" dirty="0"/>
              <a:t>Were you satisfied with the length of time to receive your SAVEGREEN </a:t>
            </a:r>
            <a:r>
              <a:rPr lang="en-US" sz="1800" dirty="0" smtClean="0"/>
              <a:t>rebate?</a:t>
            </a:r>
            <a:endParaRPr lang="en-US" sz="1800" dirty="0" smtClean="0">
              <a:ea typeface="Times New Roman" panose="02020603050405020304" pitchFamily="18" charset="0"/>
              <a:cs typeface="Calibri" panose="020F0502020204030204" pitchFamily="34" charset="0"/>
            </a:endParaRPr>
          </a:p>
          <a:p>
            <a:pPr algn="ctr">
              <a:spcBef>
                <a:spcPts val="0"/>
              </a:spcBef>
              <a:spcAft>
                <a:spcPts val="0"/>
              </a:spcAft>
              <a:tabLst>
                <a:tab pos="457200" algn="l"/>
              </a:tabLst>
            </a:pPr>
            <a:r>
              <a:rPr lang="en-US" sz="1800" dirty="0" smtClean="0">
                <a:ea typeface="Times New Roman" panose="02020603050405020304" pitchFamily="18" charset="0"/>
                <a:cs typeface="Calibri" panose="020F0502020204030204" pitchFamily="34" charset="0"/>
              </a:rPr>
              <a:t>How satisfied were you with the program process overall?</a:t>
            </a:r>
            <a:endParaRPr lang="en-US" sz="1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315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Impact on Home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26</a:t>
            </a:fld>
            <a:endParaRPr lang="en-US" altLang="en-US" sz="1000"/>
          </a:p>
        </p:txBody>
      </p:sp>
      <p:graphicFrame>
        <p:nvGraphicFramePr>
          <p:cNvPr id="47" name="Content Placeholder 2"/>
          <p:cNvGraphicFramePr>
            <a:graphicFrameLocks/>
          </p:cNvGraphicFramePr>
          <p:nvPr>
            <p:extLst>
              <p:ext uri="{D42A27DB-BD31-4B8C-83A1-F6EECF244321}">
                <p14:modId xmlns:p14="http://schemas.microsoft.com/office/powerpoint/2010/main" val="3720374076"/>
              </p:ext>
            </p:extLst>
          </p:nvPr>
        </p:nvGraphicFramePr>
        <p:xfrm>
          <a:off x="360241" y="2290393"/>
          <a:ext cx="8283864" cy="2356696"/>
        </p:xfrm>
        <a:graphic>
          <a:graphicData uri="http://schemas.openxmlformats.org/drawingml/2006/table">
            <a:tbl>
              <a:tblPr firstRow="1" firstCol="1" bandRow="1">
                <a:tableStyleId>{5C22544A-7EE6-4342-B048-85BDC9FD1C3A}</a:tableStyleId>
              </a:tblPr>
              <a:tblGrid>
                <a:gridCol w="2603500"/>
                <a:gridCol w="1143000"/>
                <a:gridCol w="1752600"/>
                <a:gridCol w="1981200"/>
                <a:gridCol w="803564"/>
              </a:tblGrid>
              <a:tr h="527896">
                <a:tc>
                  <a:txBody>
                    <a:bodyPr/>
                    <a:lstStyle/>
                    <a:p>
                      <a:pPr marL="0" marR="0">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Changes in Home</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Rebate</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$6500 OBRP</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HPwES OBRP</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b="1" dirty="0" smtClean="0">
                          <a:effectLst/>
                          <a:latin typeface="Garamond" panose="02020404030301010803" pitchFamily="18" charset="0"/>
                          <a:ea typeface="Times New Roman" panose="02020603050405020304" pitchFamily="18" charset="0"/>
                          <a:cs typeface="Arial" panose="020B0604020202020204" pitchFamily="34" charset="0"/>
                        </a:rPr>
                        <a:t>All</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r h="263948">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Home is Warmer</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9</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11</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CBECDE"/>
                    </a:solidFill>
                  </a:tcPr>
                </a:tc>
              </a:tr>
              <a:tr h="263948">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Lower Gas/Electric Bills</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8</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E7F6EF"/>
                    </a:solidFill>
                  </a:tcPr>
                </a:tc>
              </a:tr>
              <a:tr h="263948">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More Even Heating</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9</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r h="263948">
                <a:tc>
                  <a:txBody>
                    <a:bodyPr/>
                    <a:lstStyle/>
                    <a:p>
                      <a:pPr marL="0" marR="0">
                        <a:spcBef>
                          <a:spcPts val="0"/>
                        </a:spcBef>
                        <a:spcAft>
                          <a:spcPts val="0"/>
                        </a:spcAft>
                      </a:pPr>
                      <a:r>
                        <a:rPr lang="en-US" sz="2000" b="0"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AC </a:t>
                      </a: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Works </a:t>
                      </a:r>
                      <a:r>
                        <a:rPr lang="en-US" sz="2000" b="0"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Better</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3</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7F6EF"/>
                    </a:solidFill>
                  </a:tcPr>
                </a:tc>
              </a:tr>
              <a:tr h="263948">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System is Quieter</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2</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263948">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Home is Less Humid</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2</a:t>
                      </a:r>
                    </a:p>
                  </a:txBody>
                  <a:tcPr marL="68580" marR="68580" marT="0" marB="0" anchor="ct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3</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r>
            </a:tbl>
          </a:graphicData>
        </a:graphic>
      </p:graphicFrame>
      <p:sp>
        <p:nvSpPr>
          <p:cNvPr id="48" name="TextBox 47"/>
          <p:cNvSpPr txBox="1"/>
          <p:nvPr/>
        </p:nvSpPr>
        <p:spPr>
          <a:xfrm>
            <a:off x="491332" y="1817598"/>
            <a:ext cx="809466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algn="ctr">
              <a:spcBef>
                <a:spcPts val="0"/>
              </a:spcBef>
              <a:spcAft>
                <a:spcPts val="0"/>
              </a:spcAft>
            </a:pPr>
            <a:r>
              <a:rPr lang="en-US" sz="2000" dirty="0" smtClean="0">
                <a:ea typeface="Times New Roman" panose="02020603050405020304" pitchFamily="18" charset="0"/>
                <a:cs typeface="Arial" panose="020B0604020202020204" pitchFamily="34" charset="0"/>
              </a:rPr>
              <a:t>What changes have you noticed in your home after the installation?</a:t>
            </a:r>
          </a:p>
        </p:txBody>
      </p:sp>
      <p:sp>
        <p:nvSpPr>
          <p:cNvPr id="49" name="TextBox 48"/>
          <p:cNvSpPr txBox="1"/>
          <p:nvPr/>
        </p:nvSpPr>
        <p:spPr>
          <a:xfrm>
            <a:off x="2140248" y="5186426"/>
            <a:ext cx="4501553"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*Others mentioned by 1-2 customers each</a:t>
            </a:r>
          </a:p>
        </p:txBody>
      </p:sp>
      <p:graphicFrame>
        <p:nvGraphicFramePr>
          <p:cNvPr id="50" name="Table 49"/>
          <p:cNvGraphicFramePr>
            <a:graphicFrameLocks noGrp="1"/>
          </p:cNvGraphicFramePr>
          <p:nvPr>
            <p:extLst>
              <p:ext uri="{D42A27DB-BD31-4B8C-83A1-F6EECF244321}">
                <p14:modId xmlns:p14="http://schemas.microsoft.com/office/powerpoint/2010/main" val="491617440"/>
              </p:ext>
            </p:extLst>
          </p:nvPr>
        </p:nvGraphicFramePr>
        <p:xfrm>
          <a:off x="128464" y="5692898"/>
          <a:ext cx="8694861" cy="914400"/>
        </p:xfrm>
        <a:graphic>
          <a:graphicData uri="http://schemas.openxmlformats.org/drawingml/2006/table">
            <a:tbl>
              <a:tblPr firstRow="1" bandRow="1">
                <a:tableStyleId>{5C22544A-7EE6-4342-B048-85BDC9FD1C3A}</a:tableStyleId>
              </a:tblPr>
              <a:tblGrid>
                <a:gridCol w="1247627"/>
                <a:gridCol w="1427950"/>
                <a:gridCol w="1932039"/>
                <a:gridCol w="1021811"/>
                <a:gridCol w="1379113"/>
                <a:gridCol w="664510"/>
                <a:gridCol w="1021811"/>
              </a:tblGrid>
              <a:tr h="370840">
                <a:tc>
                  <a:txBody>
                    <a:bodyPr/>
                    <a:lstStyle/>
                    <a:p>
                      <a:pPr algn="ctr"/>
                      <a:r>
                        <a:rPr lang="en-US" sz="1800" b="1" kern="1200" dirty="0" smtClean="0">
                          <a:solidFill>
                            <a:schemeClr val="lt1"/>
                          </a:solidFill>
                          <a:effectLst/>
                          <a:latin typeface="+mn-lt"/>
                          <a:ea typeface="+mn-ea"/>
                          <a:cs typeface="+mn-cs"/>
                        </a:rPr>
                        <a:t>Better Air Quality</a:t>
                      </a:r>
                      <a:endParaRPr lang="en-US" dirty="0"/>
                    </a:p>
                  </a:txBody>
                  <a:tcPr anchor="ctr"/>
                </a:tc>
                <a:tc>
                  <a:txBody>
                    <a:bodyPr/>
                    <a:lstStyle/>
                    <a:p>
                      <a:pPr algn="ctr"/>
                      <a:r>
                        <a:rPr lang="en-US" sz="1800" b="1" kern="1200" dirty="0" smtClean="0">
                          <a:solidFill>
                            <a:schemeClr val="lt1"/>
                          </a:solidFill>
                          <a:effectLst/>
                          <a:latin typeface="+mn-lt"/>
                          <a:ea typeface="+mn-ea"/>
                          <a:cs typeface="+mn-cs"/>
                        </a:rPr>
                        <a:t>Does Not Heat Up as Fast</a:t>
                      </a:r>
                      <a:endParaRPr lang="en-US" dirty="0"/>
                    </a:p>
                  </a:txBody>
                  <a:tcPr anchor="ctr"/>
                </a:tc>
                <a:tc>
                  <a:txBody>
                    <a:bodyPr/>
                    <a:lstStyle/>
                    <a:p>
                      <a:pPr algn="ctr"/>
                      <a:r>
                        <a:rPr lang="en-US" sz="1800" b="1" kern="1200" dirty="0" smtClean="0">
                          <a:solidFill>
                            <a:schemeClr val="lt1"/>
                          </a:solidFill>
                          <a:effectLst/>
                          <a:latin typeface="+mn-lt"/>
                          <a:ea typeface="+mn-ea"/>
                          <a:cs typeface="+mn-cs"/>
                        </a:rPr>
                        <a:t>Heat Does Not Need to Be as High</a:t>
                      </a:r>
                      <a:endParaRPr lang="en-US" dirty="0"/>
                    </a:p>
                  </a:txBody>
                  <a:tcPr anchor="ctr"/>
                </a:tc>
                <a:tc>
                  <a:txBody>
                    <a:bodyPr/>
                    <a:lstStyle/>
                    <a:p>
                      <a:pPr algn="ctr"/>
                      <a:r>
                        <a:rPr lang="en-US" sz="1800" b="1" kern="1200" dirty="0" smtClean="0">
                          <a:solidFill>
                            <a:schemeClr val="lt1"/>
                          </a:solidFill>
                          <a:effectLst/>
                          <a:latin typeface="+mn-lt"/>
                          <a:ea typeface="+mn-ea"/>
                          <a:cs typeface="+mn-cs"/>
                        </a:rPr>
                        <a:t>Home is Less Dry</a:t>
                      </a:r>
                      <a:endParaRPr lang="en-US" dirty="0"/>
                    </a:p>
                  </a:txBody>
                  <a:tcPr anchor="ctr"/>
                </a:tc>
                <a:tc>
                  <a:txBody>
                    <a:bodyPr/>
                    <a:lstStyle/>
                    <a:p>
                      <a:pPr algn="ctr"/>
                      <a:r>
                        <a:rPr lang="en-US" sz="1800" b="1" kern="1200" dirty="0" smtClean="0">
                          <a:solidFill>
                            <a:schemeClr val="lt1"/>
                          </a:solidFill>
                          <a:effectLst/>
                          <a:latin typeface="+mn-lt"/>
                          <a:ea typeface="+mn-ea"/>
                          <a:cs typeface="+mn-cs"/>
                        </a:rPr>
                        <a:t>Pipes Do Not</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Freeze</a:t>
                      </a:r>
                      <a:endParaRPr lang="en-US" dirty="0"/>
                    </a:p>
                  </a:txBody>
                  <a:tcPr anchor="ctr"/>
                </a:tc>
                <a:tc>
                  <a:txBody>
                    <a:bodyPr/>
                    <a:lstStyle/>
                    <a:p>
                      <a:pPr algn="ctr"/>
                      <a:r>
                        <a:rPr lang="en-US" dirty="0" smtClean="0"/>
                        <a:t>Less Dust</a:t>
                      </a:r>
                      <a:endParaRPr lang="en-US" dirty="0"/>
                    </a:p>
                  </a:txBody>
                  <a:tcPr anchor="ctr"/>
                </a:tc>
                <a:tc>
                  <a:txBody>
                    <a:bodyPr/>
                    <a:lstStyle/>
                    <a:p>
                      <a:pPr algn="ctr"/>
                      <a:r>
                        <a:rPr lang="en-US" dirty="0" smtClean="0"/>
                        <a:t>Hot Water is Hotter</a:t>
                      </a:r>
                      <a:endParaRPr lang="en-US" dirty="0"/>
                    </a:p>
                  </a:txBody>
                  <a:tcPr anchor="ctr"/>
                </a:tc>
              </a:tr>
            </a:tbl>
          </a:graphicData>
        </a:graphic>
      </p:graphicFrame>
    </p:spTree>
    <p:extLst>
      <p:ext uri="{BB962C8B-B14F-4D97-AF65-F5344CB8AC3E}">
        <p14:creationId xmlns:p14="http://schemas.microsoft.com/office/powerpoint/2010/main" val="3060113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7313" y="207963"/>
            <a:ext cx="7772400" cy="1143000"/>
          </a:xfrm>
        </p:spPr>
        <p:txBody>
          <a:bodyPr/>
          <a:lstStyle/>
          <a:p>
            <a:pPr algn="l"/>
            <a:r>
              <a:rPr lang="en-US" altLang="en-US" dirty="0" smtClean="0"/>
              <a:t>Participant Feedback</a:t>
            </a:r>
            <a:br>
              <a:rPr lang="en-US" altLang="en-US" dirty="0" smtClean="0"/>
            </a:br>
            <a:r>
              <a:rPr lang="en-US" altLang="en-US" dirty="0" smtClean="0"/>
              <a:t>SAVEGREEN Impact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27</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35290165"/>
              </p:ext>
            </p:extLst>
          </p:nvPr>
        </p:nvGraphicFramePr>
        <p:xfrm>
          <a:off x="147638" y="2819398"/>
          <a:ext cx="8860385" cy="3038303"/>
        </p:xfrm>
        <a:graphic>
          <a:graphicData uri="http://schemas.openxmlformats.org/drawingml/2006/table">
            <a:tbl>
              <a:tblPr>
                <a:tableStyleId>{5C22544A-7EE6-4342-B048-85BDC9FD1C3A}</a:tableStyleId>
              </a:tblPr>
              <a:tblGrid>
                <a:gridCol w="762000"/>
                <a:gridCol w="709814"/>
                <a:gridCol w="731520"/>
                <a:gridCol w="809889"/>
                <a:gridCol w="440158"/>
                <a:gridCol w="721858"/>
                <a:gridCol w="731520"/>
                <a:gridCol w="810043"/>
                <a:gridCol w="440158"/>
                <a:gridCol w="721858"/>
                <a:gridCol w="731520"/>
                <a:gridCol w="809889"/>
                <a:gridCol w="440158"/>
              </a:tblGrid>
              <a:tr h="313652">
                <a:tc rowSpan="3">
                  <a:txBody>
                    <a:bodyPr/>
                    <a:lstStyle/>
                    <a:p>
                      <a:pPr marL="0" marR="0">
                        <a:spcBef>
                          <a:spcPts val="0"/>
                        </a:spcBef>
                        <a:spcAft>
                          <a:spcPts val="0"/>
                        </a:spcAft>
                      </a:pPr>
                      <a:r>
                        <a:rPr lang="en-US" sz="1500" b="1" dirty="0">
                          <a:solidFill>
                            <a:schemeClr val="bg1"/>
                          </a:solidFill>
                          <a:effectLst/>
                          <a:latin typeface="Garamond" panose="02020404030301010803" pitchFamily="18" charset="0"/>
                        </a:rPr>
                        <a:t> </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12">
                  <a:txBody>
                    <a:bodyPr/>
                    <a:lstStyle/>
                    <a:p>
                      <a:pPr marL="0" marR="0" algn="ctr">
                        <a:spcBef>
                          <a:spcPts val="0"/>
                        </a:spcBef>
                        <a:spcAft>
                          <a:spcPts val="0"/>
                        </a:spcAft>
                      </a:pPr>
                      <a:r>
                        <a:rPr lang="en-US" sz="1800" b="1" dirty="0">
                          <a:solidFill>
                            <a:schemeClr val="bg1"/>
                          </a:solidFill>
                          <a:effectLst/>
                          <a:latin typeface="Garamond" panose="02020404030301010803" pitchFamily="18" charset="0"/>
                        </a:rPr>
                        <a:t>Noticed Changes</a:t>
                      </a: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652">
                <a:tc vMerge="1">
                  <a:txBody>
                    <a:bodyPr/>
                    <a:lstStyle/>
                    <a:p>
                      <a:endParaRPr lang="en-US"/>
                    </a:p>
                  </a:txBody>
                  <a:tcPr/>
                </a:tc>
                <a:tc gridSpan="4">
                  <a:txBody>
                    <a:bodyPr/>
                    <a:lstStyle/>
                    <a:p>
                      <a:pPr marL="0" marR="0" algn="ctr">
                        <a:spcBef>
                          <a:spcPts val="0"/>
                        </a:spcBef>
                        <a:spcAft>
                          <a:spcPts val="0"/>
                        </a:spcAft>
                      </a:pPr>
                      <a:r>
                        <a:rPr lang="en-US" sz="1800" b="1" dirty="0">
                          <a:solidFill>
                            <a:schemeClr val="bg1"/>
                          </a:solidFill>
                          <a:effectLst/>
                          <a:latin typeface="Garamond" panose="02020404030301010803" pitchFamily="18" charset="0"/>
                        </a:rPr>
                        <a:t>Home Comfort</a:t>
                      </a: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800" b="1" dirty="0">
                          <a:solidFill>
                            <a:schemeClr val="bg1"/>
                          </a:solidFill>
                          <a:effectLst/>
                          <a:latin typeface="Garamond" panose="02020404030301010803" pitchFamily="18" charset="0"/>
                        </a:rPr>
                        <a:t>Energy Bills</a:t>
                      </a: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800" b="1" dirty="0">
                          <a:solidFill>
                            <a:schemeClr val="bg1"/>
                          </a:solidFill>
                          <a:effectLst/>
                          <a:latin typeface="Garamond" panose="02020404030301010803" pitchFamily="18" charset="0"/>
                        </a:rPr>
                        <a:t>NJNG Usage</a:t>
                      </a: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2740">
                <a:tc vMerge="1">
                  <a:txBody>
                    <a:bodyPr/>
                    <a:lstStyle/>
                    <a:p>
                      <a:endParaRPr lang="en-US"/>
                    </a:p>
                  </a:txBody>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Rebate</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$6500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HPwES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 </a:t>
                      </a:r>
                      <a:r>
                        <a:rPr lang="en-US" sz="1500" b="1" dirty="0" smtClean="0">
                          <a:solidFill>
                            <a:schemeClr val="bg1"/>
                          </a:solidFill>
                          <a:effectLst/>
                          <a:latin typeface="Garamond" panose="02020404030301010803" pitchFamily="18" charset="0"/>
                        </a:rPr>
                        <a:t>All </a:t>
                      </a:r>
                      <a:r>
                        <a:rPr lang="en-US" sz="1500" b="1" dirty="0">
                          <a:solidFill>
                            <a:schemeClr val="bg1"/>
                          </a:solidFill>
                          <a:effectLst/>
                          <a:latin typeface="Garamond" panose="02020404030301010803" pitchFamily="18" charset="0"/>
                        </a:rPr>
                        <a:t>3</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Rebate</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$6500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HPwES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smtClean="0">
                          <a:solidFill>
                            <a:schemeClr val="bg1"/>
                          </a:solidFill>
                          <a:effectLst/>
                          <a:latin typeface="Garamond" panose="02020404030301010803" pitchFamily="18" charset="0"/>
                        </a:rPr>
                        <a:t>All 3</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Rebate</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$6500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HPwES OBRP</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500" b="1" dirty="0">
                          <a:solidFill>
                            <a:schemeClr val="bg1"/>
                          </a:solidFill>
                          <a:effectLst/>
                          <a:latin typeface="Garamond" panose="02020404030301010803" pitchFamily="18" charset="0"/>
                        </a:rPr>
                        <a:t>All 3</a:t>
                      </a:r>
                      <a:endParaRPr lang="en-US" sz="15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r>
              <a:tr h="313652">
                <a:tc>
                  <a:txBody>
                    <a:bodyPr/>
                    <a:lstStyle/>
                    <a:p>
                      <a:pPr marL="0" marR="0">
                        <a:spcBef>
                          <a:spcPts val="0"/>
                        </a:spcBef>
                        <a:spcAft>
                          <a:spcPts val="0"/>
                        </a:spcAft>
                      </a:pPr>
                      <a:r>
                        <a:rPr lang="en-US" sz="1800" dirty="0">
                          <a:effectLst/>
                          <a:latin typeface="Garamond" panose="02020404030301010803" pitchFamily="18" charset="0"/>
                        </a:rPr>
                        <a:t>Yes</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15</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3</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18</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effectLst/>
                          <a:latin typeface="Garamond" panose="02020404030301010803" pitchFamily="18" charset="0"/>
                        </a:rPr>
                        <a:t>36</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12</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17</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effectLst/>
                          <a:latin typeface="Garamond" panose="02020404030301010803" pitchFamily="18" charset="0"/>
                        </a:rPr>
                        <a:t>29</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Garamond" panose="02020404030301010803" pitchFamily="18" charset="0"/>
                        </a:rPr>
                        <a:t>7</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9</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b="1" dirty="0">
                          <a:effectLst/>
                          <a:latin typeface="Garamond" panose="02020404030301010803" pitchFamily="18" charset="0"/>
                        </a:rPr>
                        <a:t>16</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rgbClr val="CBECDE"/>
                    </a:solidFill>
                  </a:tcPr>
                </a:tc>
              </a:tr>
              <a:tr h="313652">
                <a:tc>
                  <a:txBody>
                    <a:bodyPr/>
                    <a:lstStyle/>
                    <a:p>
                      <a:pPr marL="0" marR="0">
                        <a:spcBef>
                          <a:spcPts val="0"/>
                        </a:spcBef>
                        <a:spcAft>
                          <a:spcPts val="0"/>
                        </a:spcAft>
                      </a:pPr>
                      <a:r>
                        <a:rPr lang="en-US" sz="1800" dirty="0">
                          <a:effectLst/>
                          <a:latin typeface="Garamond" panose="02020404030301010803" pitchFamily="18" charset="0"/>
                        </a:rPr>
                        <a:t>No</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Garamond" panose="02020404030301010803" pitchFamily="18" charset="0"/>
                        </a:rPr>
                        <a:t>4</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Garamond" panose="02020404030301010803" pitchFamily="18" charset="0"/>
                        </a:rPr>
                        <a:t>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Garamond" panose="02020404030301010803" pitchFamily="18" charset="0"/>
                        </a:rPr>
                        <a:t>2</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Garamond" panose="02020404030301010803" pitchFamily="18" charset="0"/>
                        </a:rPr>
                        <a:t>7</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Garamond" panose="02020404030301010803" pitchFamily="18" charset="0"/>
                        </a:rPr>
                        <a:t>2</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Garamond" panose="02020404030301010803" pitchFamily="18" charset="0"/>
                        </a:rPr>
                        <a:t>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Garamond" panose="02020404030301010803" pitchFamily="18" charset="0"/>
                        </a:rPr>
                        <a:t>2</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Garamond" panose="02020404030301010803" pitchFamily="18" charset="0"/>
                        </a:rPr>
                        <a:t>4</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Garamond" panose="02020404030301010803" pitchFamily="18" charset="0"/>
                        </a:rPr>
                        <a:t>3</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Garamond" panose="02020404030301010803" pitchFamily="18" charset="0"/>
                        </a:rPr>
                        <a:t>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Garamond" panose="02020404030301010803" pitchFamily="18" charset="0"/>
                        </a:rPr>
                        <a:t>10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Garamond" panose="02020404030301010803" pitchFamily="18" charset="0"/>
                        </a:rPr>
                        <a:t>13</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r>
              <a:tr h="627303">
                <a:tc>
                  <a:txBody>
                    <a:bodyPr/>
                    <a:lstStyle/>
                    <a:p>
                      <a:pPr marL="0" marR="0">
                        <a:spcBef>
                          <a:spcPts val="0"/>
                        </a:spcBef>
                        <a:spcAft>
                          <a:spcPts val="0"/>
                        </a:spcAft>
                      </a:pPr>
                      <a:r>
                        <a:rPr lang="en-US" sz="1800" dirty="0">
                          <a:effectLst/>
                          <a:latin typeface="Garamond" panose="02020404030301010803" pitchFamily="18" charset="0"/>
                        </a:rPr>
                        <a:t>Don’t Know</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b="1" dirty="0">
                          <a:effectLst/>
                          <a:latin typeface="Garamond" panose="02020404030301010803" pitchFamily="18" charset="0"/>
                        </a:rPr>
                        <a:t>2</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6</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5</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b="1" dirty="0">
                          <a:effectLst/>
                          <a:latin typeface="Garamond" panose="02020404030301010803" pitchFamily="18" charset="0"/>
                        </a:rPr>
                        <a:t>12</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5</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b="1" dirty="0">
                          <a:effectLst/>
                          <a:latin typeface="Garamond" panose="02020404030301010803" pitchFamily="18" charset="0"/>
                        </a:rPr>
                        <a:t>16</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r>
              <a:tr h="313652">
                <a:tc>
                  <a:txBody>
                    <a:bodyPr/>
                    <a:lstStyle/>
                    <a:p>
                      <a:pPr marL="0" marR="0">
                        <a:spcBef>
                          <a:spcPts val="0"/>
                        </a:spcBef>
                        <a:spcAft>
                          <a:spcPts val="0"/>
                        </a:spcAft>
                      </a:pPr>
                      <a:r>
                        <a:rPr lang="en-US" sz="1800" b="1" dirty="0">
                          <a:effectLst/>
                          <a:latin typeface="Garamond" panose="02020404030301010803" pitchFamily="18" charset="0"/>
                        </a:rPr>
                        <a:t>Total</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45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45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20</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Garamond" panose="02020404030301010803" pitchFamily="18" charset="0"/>
                        </a:rPr>
                        <a:t>45</a:t>
                      </a:r>
                      <a:endParaRPr lang="en-US" sz="18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r>
            </a:tbl>
          </a:graphicData>
        </a:graphic>
      </p:graphicFrame>
      <p:sp>
        <p:nvSpPr>
          <p:cNvPr id="2" name="Rectangle 1"/>
          <p:cNvSpPr/>
          <p:nvPr/>
        </p:nvSpPr>
        <p:spPr>
          <a:xfrm>
            <a:off x="1327159" y="2020233"/>
            <a:ext cx="6757121"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000" dirty="0" smtClean="0">
                <a:latin typeface="+mj-lt"/>
                <a:ea typeface="Times New Roman" panose="02020603050405020304" pitchFamily="18" charset="0"/>
                <a:cs typeface="Calibri" panose="020F0502020204030204" pitchFamily="34" charset="0"/>
              </a:rPr>
              <a:t>Have </a:t>
            </a:r>
            <a:r>
              <a:rPr lang="en-US" sz="2000" dirty="0">
                <a:latin typeface="+mj-lt"/>
                <a:ea typeface="Times New Roman" panose="02020603050405020304" pitchFamily="18" charset="0"/>
                <a:cs typeface="Calibri" panose="020F0502020204030204" pitchFamily="34" charset="0"/>
              </a:rPr>
              <a:t>you noticed any changes in the comfort of your </a:t>
            </a:r>
            <a:r>
              <a:rPr lang="en-US" sz="2000" dirty="0" smtClean="0">
                <a:latin typeface="+mj-lt"/>
                <a:ea typeface="Times New Roman" panose="02020603050405020304" pitchFamily="18" charset="0"/>
                <a:cs typeface="Calibri" panose="020F0502020204030204" pitchFamily="34" charset="0"/>
              </a:rPr>
              <a:t>home?</a:t>
            </a:r>
          </a:p>
          <a:p>
            <a:pPr algn="ctr"/>
            <a:r>
              <a:rPr lang="en-US" sz="2000" dirty="0" smtClean="0">
                <a:latin typeface="+mj-lt"/>
              </a:rPr>
              <a:t>In </a:t>
            </a:r>
            <a:r>
              <a:rPr lang="en-US" sz="2000" dirty="0">
                <a:latin typeface="+mj-lt"/>
              </a:rPr>
              <a:t>your NJNG bills? </a:t>
            </a:r>
            <a:r>
              <a:rPr lang="en-US" sz="2000" dirty="0" smtClean="0">
                <a:latin typeface="+mj-lt"/>
              </a:rPr>
              <a:t>In </a:t>
            </a:r>
            <a:r>
              <a:rPr lang="en-US" sz="2000" dirty="0">
                <a:latin typeface="+mj-lt"/>
              </a:rPr>
              <a:t>your natural gas usage? </a:t>
            </a:r>
            <a:r>
              <a:rPr lang="en-US" sz="2000" dirty="0" smtClean="0">
                <a:latin typeface="+mj-lt"/>
                <a:ea typeface="Times New Roman" panose="02020603050405020304" pitchFamily="18" charset="0"/>
                <a:cs typeface="Calibri" panose="020F0502020204030204" pitchFamily="34" charset="0"/>
              </a:rPr>
              <a:t> </a:t>
            </a:r>
            <a:endParaRPr lang="en-US" sz="2000" dirty="0">
              <a:latin typeface="+mj-lt"/>
            </a:endParaRPr>
          </a:p>
        </p:txBody>
      </p:sp>
    </p:spTree>
    <p:extLst>
      <p:ext uri="{BB962C8B-B14F-4D97-AF65-F5344CB8AC3E}">
        <p14:creationId xmlns:p14="http://schemas.microsoft.com/office/powerpoint/2010/main" val="2679992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Impact on Home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28</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86604165"/>
              </p:ext>
            </p:extLst>
          </p:nvPr>
        </p:nvGraphicFramePr>
        <p:xfrm>
          <a:off x="76200" y="1568452"/>
          <a:ext cx="8901112" cy="50784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90344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7313" y="285066"/>
            <a:ext cx="7772400" cy="1143000"/>
          </a:xfrm>
        </p:spPr>
        <p:txBody>
          <a:bodyPr/>
          <a:lstStyle/>
          <a:p>
            <a:pPr algn="l"/>
            <a:r>
              <a:rPr lang="en-US" altLang="en-US" dirty="0" smtClean="0"/>
              <a:t>Participant Feedback</a:t>
            </a:r>
            <a:br>
              <a:rPr lang="en-US" altLang="en-US" dirty="0" smtClean="0"/>
            </a:br>
            <a:r>
              <a:rPr lang="en-US" altLang="en-US" dirty="0" smtClean="0"/>
              <a:t>SAVEGREEN Importance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29</a:t>
            </a:fld>
            <a:endParaRPr lang="en-US" altLang="en-US" sz="1000"/>
          </a:p>
        </p:txBody>
      </p:sp>
      <p:graphicFrame>
        <p:nvGraphicFramePr>
          <p:cNvPr id="47" name="Content Placeholder 2"/>
          <p:cNvGraphicFramePr>
            <a:graphicFrameLocks noGrp="1"/>
          </p:cNvGraphicFramePr>
          <p:nvPr>
            <p:ph idx="1"/>
            <p:extLst>
              <p:ext uri="{D42A27DB-BD31-4B8C-83A1-F6EECF244321}">
                <p14:modId xmlns:p14="http://schemas.microsoft.com/office/powerpoint/2010/main" val="1728215114"/>
              </p:ext>
            </p:extLst>
          </p:nvPr>
        </p:nvGraphicFramePr>
        <p:xfrm>
          <a:off x="227013" y="2571065"/>
          <a:ext cx="5203825" cy="2078913"/>
        </p:xfrm>
        <a:graphic>
          <a:graphicData uri="http://schemas.openxmlformats.org/drawingml/2006/table">
            <a:tbl>
              <a:tblPr firstRow="1" firstCol="1" bandRow="1">
                <a:tableStyleId>{5C22544A-7EE6-4342-B048-85BDC9FD1C3A}</a:tableStyleId>
              </a:tblPr>
              <a:tblGrid>
                <a:gridCol w="1546225"/>
                <a:gridCol w="990600"/>
                <a:gridCol w="914400"/>
                <a:gridCol w="1066800"/>
                <a:gridCol w="685800"/>
              </a:tblGrid>
              <a:tr h="819073">
                <a:tc>
                  <a:txBody>
                    <a:bodyPr/>
                    <a:lstStyle/>
                    <a:p>
                      <a:pPr marL="0" marR="0">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Rebate Importance</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Rebate</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$6500 OBRP</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Arial" panose="020B0604020202020204" pitchFamily="34" charset="0"/>
                        </a:rPr>
                        <a:t>HPwES OBRP</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b="1" dirty="0" smtClean="0">
                          <a:effectLst/>
                          <a:latin typeface="Garamond" panose="02020404030301010803" pitchFamily="18" charset="0"/>
                          <a:ea typeface="Times New Roman" panose="02020603050405020304" pitchFamily="18" charset="0"/>
                          <a:cs typeface="Arial" panose="020B0604020202020204" pitchFamily="34" charset="0"/>
                        </a:rPr>
                        <a:t>All</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tcPr>
                </a:tc>
              </a:tr>
              <a:tr h="314960">
                <a:tc>
                  <a:txBody>
                    <a:bodyPr/>
                    <a:lstStyle/>
                    <a:p>
                      <a:pPr marL="0" marR="0">
                        <a:spcBef>
                          <a:spcPts val="0"/>
                        </a:spcBef>
                        <a:spcAft>
                          <a:spcPts val="0"/>
                        </a:spcAft>
                      </a:pPr>
                      <a:r>
                        <a:rPr lang="en-US" sz="2000" b="0"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Very</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7</a:t>
                      </a: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18</a:t>
                      </a:r>
                    </a:p>
                  </a:txBody>
                  <a:tcPr marL="68580" marR="68580" marT="0" marB="0" anchor="ctr">
                    <a:lnR w="762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29</a:t>
                      </a:r>
                    </a:p>
                  </a:txBody>
                  <a:tcPr marL="68580" marR="68580" marT="0" marB="0" anchor="ctr">
                    <a:lnL w="76200" cap="flat" cmpd="sng" algn="ctr">
                      <a:solidFill>
                        <a:schemeClr val="bg1"/>
                      </a:solidFill>
                      <a:prstDash val="solid"/>
                      <a:round/>
                      <a:headEnd type="none" w="med" len="med"/>
                      <a:tailEnd type="none" w="med" len="med"/>
                    </a:lnL>
                    <a:solidFill>
                      <a:schemeClr val="accent2">
                        <a:lumMod val="20000"/>
                        <a:lumOff val="80000"/>
                      </a:schemeClr>
                    </a:solidFill>
                  </a:tcPr>
                </a:tc>
              </a:tr>
              <a:tr h="314960">
                <a:tc>
                  <a:txBody>
                    <a:bodyPr/>
                    <a:lstStyle/>
                    <a:p>
                      <a:pPr marL="0" marR="0">
                        <a:spcBef>
                          <a:spcPts val="0"/>
                        </a:spcBef>
                        <a:spcAft>
                          <a:spcPts val="0"/>
                        </a:spcAft>
                      </a:pPr>
                      <a:r>
                        <a:rPr lang="en-US" sz="2000" b="0"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Somewhat</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a:effectLst/>
                          <a:latin typeface="Garamond" panose="02020404030301010803" pitchFamily="18" charset="0"/>
                          <a:ea typeface="Times New Roman" panose="02020603050405020304" pitchFamily="18" charset="0"/>
                          <a:cs typeface="Times New Roman" panose="02020603050405020304" pitchFamily="18" charset="0"/>
                        </a:rPr>
                        <a:t>6</a:t>
                      </a:r>
                    </a:p>
                  </a:txBody>
                  <a:tcPr marL="68580" marR="68580" marT="0" marB="0" anchor="ctr">
                    <a:lnL w="38100" cap="flat" cmpd="sng" algn="ctr">
                      <a:solidFill>
                        <a:schemeClr val="bg1"/>
                      </a:solidFill>
                      <a:prstDash val="solid"/>
                      <a:round/>
                      <a:headEnd type="none" w="med" len="med"/>
                      <a:tailEnd type="none" w="med" len="med"/>
                    </a:lnL>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1</a:t>
                      </a:r>
                    </a:p>
                  </a:txBody>
                  <a:tcPr marL="68580" marR="68580" marT="0" marB="0" anchor="ctr">
                    <a:solidFill>
                      <a:srgbClr val="E7F6EF"/>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2</a:t>
                      </a:r>
                    </a:p>
                  </a:txBody>
                  <a:tcPr marL="68580" marR="68580" marT="0" marB="0" anchor="ctr">
                    <a:lnR w="762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9</a:t>
                      </a:r>
                    </a:p>
                  </a:txBody>
                  <a:tcPr marL="68580" marR="68580" marT="0" marB="0" anchor="ctr">
                    <a:lnL w="76200" cap="flat" cmpd="sng" algn="ctr">
                      <a:solidFill>
                        <a:schemeClr val="bg1"/>
                      </a:solidFill>
                      <a:prstDash val="solid"/>
                      <a:round/>
                      <a:headEnd type="none" w="med" len="med"/>
                      <a:tailEnd type="none" w="med" len="med"/>
                    </a:lnL>
                    <a:solidFill>
                      <a:srgbClr val="E7F6EF"/>
                    </a:solidFill>
                  </a:tcPr>
                </a:tc>
              </a:tr>
              <a:tr h="314960">
                <a:tc>
                  <a:txBody>
                    <a:bodyPr/>
                    <a:lstStyle/>
                    <a:p>
                      <a:pPr marL="0" marR="0">
                        <a:spcBef>
                          <a:spcPts val="0"/>
                        </a:spcBef>
                        <a:spcAft>
                          <a:spcPts val="0"/>
                        </a:spcAft>
                      </a:pPr>
                      <a:r>
                        <a:rPr lang="en-US" sz="2000" b="0"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Not At </a:t>
                      </a:r>
                      <a:r>
                        <a:rPr lang="en-US" sz="2000" b="0" dirty="0" smtClean="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All</a:t>
                      </a:r>
                      <a:endParaRPr lang="en-US" sz="2000" b="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7</a:t>
                      </a: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lnR w="762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7</a:t>
                      </a:r>
                    </a:p>
                  </a:txBody>
                  <a:tcPr marL="68580" marR="68580" marT="0" marB="0" anchor="ctr">
                    <a:lnL w="762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14960">
                <a:tc>
                  <a:txBody>
                    <a:bodyPr/>
                    <a:lstStyle/>
                    <a:p>
                      <a:pPr marL="0" marR="0">
                        <a:spcBef>
                          <a:spcPts val="0"/>
                        </a:spcBef>
                        <a:spcAft>
                          <a:spcPts val="0"/>
                        </a:spcAft>
                      </a:pPr>
                      <a:r>
                        <a:rPr lang="en-US" sz="2000" b="1"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Total</a:t>
                      </a:r>
                      <a:endParaRPr lang="en-US" sz="20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7F6EF"/>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20</a:t>
                      </a: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20</a:t>
                      </a:r>
                    </a:p>
                  </a:txBody>
                  <a:tcPr marL="68580" marR="68580" marT="0" marB="0" anchor="ctr">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F6EF"/>
                    </a:solidFill>
                  </a:tcPr>
                </a:tc>
                <a:tc>
                  <a:txBody>
                    <a:bodyPr/>
                    <a:lstStyle/>
                    <a:p>
                      <a:pPr marL="0" marR="0" algn="ctr">
                        <a:spcBef>
                          <a:spcPts val="0"/>
                        </a:spcBef>
                        <a:spcAft>
                          <a:spcPts val="0"/>
                        </a:spcAft>
                      </a:pPr>
                      <a: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t>45</a:t>
                      </a:r>
                    </a:p>
                  </a:txBody>
                  <a:tcPr marL="68580" marR="68580" marT="0" marB="0" anchor="ctr">
                    <a:lnL w="762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F6E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51406406"/>
              </p:ext>
            </p:extLst>
          </p:nvPr>
        </p:nvGraphicFramePr>
        <p:xfrm>
          <a:off x="5633184" y="2582200"/>
          <a:ext cx="2874962" cy="2066000"/>
        </p:xfrm>
        <a:graphic>
          <a:graphicData uri="http://schemas.openxmlformats.org/drawingml/2006/table">
            <a:tbl>
              <a:tblPr>
                <a:tableStyleId>{5C22544A-7EE6-4342-B048-85BDC9FD1C3A}</a:tableStyleId>
              </a:tblPr>
              <a:tblGrid>
                <a:gridCol w="1876424"/>
                <a:gridCol w="998538"/>
              </a:tblGrid>
              <a:tr h="846800">
                <a:tc>
                  <a:txBody>
                    <a:bodyPr/>
                    <a:lstStyle/>
                    <a:p>
                      <a:pPr marL="0" marR="0">
                        <a:spcBef>
                          <a:spcPts val="0"/>
                        </a:spcBef>
                        <a:spcAft>
                          <a:spcPts val="0"/>
                        </a:spcAft>
                      </a:pPr>
                      <a:r>
                        <a:rPr lang="en-US" sz="2000" b="1" dirty="0">
                          <a:solidFill>
                            <a:schemeClr val="bg1"/>
                          </a:solidFill>
                          <a:effectLst/>
                          <a:latin typeface="Garamond" panose="02020404030301010803" pitchFamily="18" charset="0"/>
                        </a:rPr>
                        <a:t>SAVEGREEN Rebate </a:t>
                      </a:r>
                      <a:r>
                        <a:rPr lang="en-US" sz="2000" b="1" dirty="0" smtClean="0">
                          <a:solidFill>
                            <a:schemeClr val="bg1"/>
                          </a:solidFill>
                          <a:effectLst/>
                          <a:latin typeface="Garamond" panose="02020404030301010803" pitchFamily="18" charset="0"/>
                        </a:rPr>
                        <a:t>Amount</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Rebate</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r>
              <a:tr h="201295">
                <a:tc>
                  <a:txBody>
                    <a:bodyPr/>
                    <a:lstStyle/>
                    <a:p>
                      <a:pPr marL="0" marR="0">
                        <a:spcBef>
                          <a:spcPts val="0"/>
                        </a:spcBef>
                        <a:spcAft>
                          <a:spcPts val="0"/>
                        </a:spcAft>
                      </a:pPr>
                      <a:r>
                        <a:rPr lang="en-US" sz="2000" dirty="0">
                          <a:effectLst/>
                          <a:latin typeface="Garamond" panose="02020404030301010803" pitchFamily="18" charset="0"/>
                        </a:rPr>
                        <a:t>Adequate</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17</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r>
              <a:tr h="201295">
                <a:tc>
                  <a:txBody>
                    <a:bodyPr/>
                    <a:lstStyle/>
                    <a:p>
                      <a:pPr marL="0" marR="0">
                        <a:spcBef>
                          <a:spcPts val="0"/>
                        </a:spcBef>
                        <a:spcAft>
                          <a:spcPts val="0"/>
                        </a:spcAft>
                      </a:pPr>
                      <a:r>
                        <a:rPr lang="en-US" sz="2000" dirty="0">
                          <a:effectLst/>
                          <a:latin typeface="Garamond" panose="02020404030301010803" pitchFamily="18" charset="0"/>
                        </a:rPr>
                        <a:t>Low</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latin typeface="Garamond" panose="02020404030301010803" pitchFamily="18" charset="0"/>
                        </a:rPr>
                        <a:t>2</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r>
              <a:tr h="201295">
                <a:tc>
                  <a:txBody>
                    <a:bodyPr/>
                    <a:lstStyle/>
                    <a:p>
                      <a:pPr marL="0" marR="0">
                        <a:spcBef>
                          <a:spcPts val="0"/>
                        </a:spcBef>
                        <a:spcAft>
                          <a:spcPts val="0"/>
                        </a:spcAft>
                      </a:pPr>
                      <a:r>
                        <a:rPr lang="en-US" sz="2000" dirty="0">
                          <a:effectLst/>
                          <a:latin typeface="Garamond" panose="02020404030301010803" pitchFamily="18" charset="0"/>
                        </a:rPr>
                        <a:t>Don’t Know</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1</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r>
              <a:tr h="201295">
                <a:tc>
                  <a:txBody>
                    <a:bodyPr/>
                    <a:lstStyle/>
                    <a:p>
                      <a:pPr marL="0" marR="0">
                        <a:spcBef>
                          <a:spcPts val="0"/>
                        </a:spcBef>
                        <a:spcAft>
                          <a:spcPts val="0"/>
                        </a:spcAft>
                      </a:pPr>
                      <a:r>
                        <a:rPr lang="en-US" sz="2000" b="1" dirty="0">
                          <a:effectLst/>
                          <a:latin typeface="Garamond" panose="02020404030301010803" pitchFamily="18" charset="0"/>
                        </a:rPr>
                        <a:t>Total</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20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r>
            </a:tbl>
          </a:graphicData>
        </a:graphic>
      </p:graphicFrame>
      <p:sp>
        <p:nvSpPr>
          <p:cNvPr id="48" name="Rectangle 47"/>
          <p:cNvSpPr/>
          <p:nvPr/>
        </p:nvSpPr>
        <p:spPr>
          <a:xfrm>
            <a:off x="537186" y="1828800"/>
            <a:ext cx="785031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1800" dirty="0"/>
              <a:t>How important was the SAVEGREEN rebate in your </a:t>
            </a:r>
            <a:r>
              <a:rPr lang="en-US" sz="1800" dirty="0" smtClean="0"/>
              <a:t>decision </a:t>
            </a:r>
            <a:r>
              <a:rPr lang="en-US" sz="1800" dirty="0"/>
              <a:t>to purchase the high efficiency furnace/boiler</a:t>
            </a:r>
            <a:r>
              <a:rPr lang="en-US" sz="1800" dirty="0" smtClean="0"/>
              <a:t>? </a:t>
            </a:r>
            <a:r>
              <a:rPr lang="en-US" sz="1800" dirty="0"/>
              <a:t>Do you feel that the rebate amount is sufficient</a:t>
            </a:r>
            <a:r>
              <a:rPr lang="en-US" sz="1800" dirty="0" smtClean="0"/>
              <a:t>?</a:t>
            </a:r>
            <a:endParaRPr lang="en-US" sz="1800" dirty="0"/>
          </a:p>
        </p:txBody>
      </p:sp>
    </p:spTree>
    <p:extLst>
      <p:ext uri="{BB962C8B-B14F-4D97-AF65-F5344CB8AC3E}">
        <p14:creationId xmlns:p14="http://schemas.microsoft.com/office/powerpoint/2010/main" val="309729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SAVEGREEN PROGRAM overview</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a:t>
            </a:fld>
            <a:endParaRPr lang="en-US" altLang="en-US" sz="1000"/>
          </a:p>
        </p:txBody>
      </p:sp>
    </p:spTree>
    <p:extLst>
      <p:ext uri="{BB962C8B-B14F-4D97-AF65-F5344CB8AC3E}">
        <p14:creationId xmlns:p14="http://schemas.microsoft.com/office/powerpoint/2010/main" val="10955412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Barriers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30</a:t>
            </a:fld>
            <a:endParaRPr lang="en-US" altLang="en-US" sz="1000"/>
          </a:p>
        </p:txBody>
      </p:sp>
      <p:graphicFrame>
        <p:nvGraphicFramePr>
          <p:cNvPr id="3" name="Table 2"/>
          <p:cNvGraphicFramePr>
            <a:graphicFrameLocks noGrp="1"/>
          </p:cNvGraphicFramePr>
          <p:nvPr>
            <p:extLst>
              <p:ext uri="{D42A27DB-BD31-4B8C-83A1-F6EECF244321}">
                <p14:modId xmlns:p14="http://schemas.microsoft.com/office/powerpoint/2010/main" val="2572587667"/>
              </p:ext>
            </p:extLst>
          </p:nvPr>
        </p:nvGraphicFramePr>
        <p:xfrm>
          <a:off x="447675" y="2476919"/>
          <a:ext cx="8035924" cy="2933281"/>
        </p:xfrm>
        <a:graphic>
          <a:graphicData uri="http://schemas.openxmlformats.org/drawingml/2006/table">
            <a:tbl>
              <a:tblPr>
                <a:tableStyleId>{5C22544A-7EE6-4342-B048-85BDC9FD1C3A}</a:tableStyleId>
              </a:tblPr>
              <a:tblGrid>
                <a:gridCol w="695325"/>
                <a:gridCol w="924895"/>
                <a:gridCol w="1035162"/>
                <a:gridCol w="1035162"/>
                <a:gridCol w="654069"/>
                <a:gridCol w="966151"/>
                <a:gridCol w="1017526"/>
                <a:gridCol w="1017526"/>
                <a:gridCol w="690108"/>
              </a:tblGrid>
              <a:tr h="247859">
                <a:tc rowSpan="3">
                  <a:txBody>
                    <a:bodyPr/>
                    <a:lstStyle/>
                    <a:p>
                      <a:pPr marL="0" marR="0">
                        <a:spcBef>
                          <a:spcPts val="0"/>
                        </a:spcBef>
                        <a:spcAft>
                          <a:spcPts val="0"/>
                        </a:spcAft>
                      </a:pPr>
                      <a:r>
                        <a:rPr lang="en-US" sz="2000" b="1" dirty="0">
                          <a:solidFill>
                            <a:schemeClr val="bg1"/>
                          </a:solidFill>
                          <a:effectLst/>
                          <a:latin typeface="Garamond" panose="02020404030301010803" pitchFamily="18" charset="0"/>
                        </a:rPr>
                        <a:t> </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8">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Any Barriers To</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4736">
                <a:tc vMerge="1">
                  <a:txBody>
                    <a:bodyPr/>
                    <a:lstStyle/>
                    <a:p>
                      <a:endParaRPr lang="en-US"/>
                    </a:p>
                  </a:txBody>
                  <a:tcPr/>
                </a:tc>
                <a:tc gridSpan="4">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Completing Upgrades</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SAVEGREEN Participation</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929473">
                <a:tc vMerge="1">
                  <a:txBody>
                    <a:bodyPr/>
                    <a:lstStyle/>
                    <a:p>
                      <a:endParaRPr lang="en-US"/>
                    </a:p>
                  </a:txBody>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Rebate</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$6500 OBRP</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HPwES OBRP</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All 3</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Rebate</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$6500 OBRP</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HPwES OBRP</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All 3</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464736">
                <a:tc>
                  <a:txBody>
                    <a:bodyPr/>
                    <a:lstStyle/>
                    <a:p>
                      <a:pPr marL="0" marR="0">
                        <a:spcBef>
                          <a:spcPts val="0"/>
                        </a:spcBef>
                        <a:spcAft>
                          <a:spcPts val="0"/>
                        </a:spcAft>
                      </a:pPr>
                      <a:r>
                        <a:rPr lang="en-US" sz="2000" dirty="0">
                          <a:effectLst/>
                          <a:latin typeface="Garamond" panose="02020404030301010803" pitchFamily="18" charset="0"/>
                        </a:rPr>
                        <a:t>Yes</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2</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2</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7</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0</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dirty="0">
                          <a:effectLst/>
                          <a:latin typeface="Garamond" panose="02020404030301010803" pitchFamily="18" charset="0"/>
                        </a:rPr>
                        <a:t>1</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4</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CBECDE"/>
                    </a:solidFill>
                  </a:tcPr>
                </a:tc>
              </a:tr>
              <a:tr h="247859">
                <a:tc>
                  <a:txBody>
                    <a:bodyPr/>
                    <a:lstStyle/>
                    <a:p>
                      <a:pPr marL="0" marR="0">
                        <a:spcBef>
                          <a:spcPts val="0"/>
                        </a:spcBef>
                        <a:spcAft>
                          <a:spcPts val="0"/>
                        </a:spcAft>
                      </a:pPr>
                      <a:r>
                        <a:rPr lang="en-US" sz="2000" dirty="0">
                          <a:effectLst/>
                          <a:latin typeface="Garamond" panose="02020404030301010803" pitchFamily="18" charset="0"/>
                        </a:rPr>
                        <a:t>No</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17</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18</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b="1" dirty="0">
                          <a:effectLst/>
                          <a:latin typeface="Garamond" panose="02020404030301010803" pitchFamily="18" charset="0"/>
                        </a:rPr>
                        <a:t>38</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17</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5</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Garamond" panose="02020404030301010803" pitchFamily="18" charset="0"/>
                        </a:rPr>
                        <a:t>19</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b="1" dirty="0">
                          <a:effectLst/>
                          <a:latin typeface="Garamond" panose="02020404030301010803" pitchFamily="18" charset="0"/>
                        </a:rPr>
                        <a:t>41</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r>
              <a:tr h="464736">
                <a:tc>
                  <a:txBody>
                    <a:bodyPr/>
                    <a:lstStyle/>
                    <a:p>
                      <a:pPr marL="0" marR="0">
                        <a:spcBef>
                          <a:spcPts val="0"/>
                        </a:spcBef>
                        <a:spcAft>
                          <a:spcPts val="0"/>
                        </a:spcAft>
                      </a:pPr>
                      <a:r>
                        <a:rPr lang="en-US" sz="2000" b="1" dirty="0">
                          <a:effectLst/>
                          <a:latin typeface="Garamond" panose="02020404030301010803" pitchFamily="18" charset="0"/>
                        </a:rPr>
                        <a:t>Total</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20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5</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20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45</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20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5</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20</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Garamond" panose="02020404030301010803" pitchFamily="18" charset="0"/>
                        </a:rPr>
                        <a:t>45</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r>
            </a:tbl>
          </a:graphicData>
        </a:graphic>
      </p:graphicFrame>
      <p:sp>
        <p:nvSpPr>
          <p:cNvPr id="47" name="Rectangle 46"/>
          <p:cNvSpPr/>
          <p:nvPr/>
        </p:nvSpPr>
        <p:spPr>
          <a:xfrm>
            <a:off x="118269" y="1752600"/>
            <a:ext cx="863203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R="0" lvl="1" algn="ctr">
              <a:spcBef>
                <a:spcPts val="0"/>
              </a:spcBef>
              <a:spcAft>
                <a:spcPts val="0"/>
              </a:spcAft>
              <a:tabLst>
                <a:tab pos="457200" algn="l"/>
              </a:tabLst>
            </a:pPr>
            <a:r>
              <a:rPr lang="en-US" sz="1800" dirty="0" smtClean="0"/>
              <a:t>Were there any barriers to moving forward with the high efficiency equipment?</a:t>
            </a:r>
          </a:p>
          <a:p>
            <a:pPr marR="0" lvl="1" algn="ctr">
              <a:spcBef>
                <a:spcPts val="0"/>
              </a:spcBef>
              <a:spcAft>
                <a:spcPts val="0"/>
              </a:spcAft>
              <a:tabLst>
                <a:tab pos="457200" algn="l"/>
              </a:tabLst>
            </a:pPr>
            <a:r>
              <a:rPr lang="en-US" sz="1800" dirty="0" smtClean="0"/>
              <a:t>Were there any barriers to participating in the NJNG SAVEGREEN program?</a:t>
            </a:r>
          </a:p>
        </p:txBody>
      </p:sp>
    </p:spTree>
    <p:extLst>
      <p:ext uri="{BB962C8B-B14F-4D97-AF65-F5344CB8AC3E}">
        <p14:creationId xmlns:p14="http://schemas.microsoft.com/office/powerpoint/2010/main" val="949585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Barriers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31</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71654283"/>
              </p:ext>
            </p:extLst>
          </p:nvPr>
        </p:nvGraphicFramePr>
        <p:xfrm>
          <a:off x="147637" y="1549400"/>
          <a:ext cx="8602663" cy="4622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83706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5725" y="222234"/>
            <a:ext cx="7772400" cy="1143000"/>
          </a:xfrm>
        </p:spPr>
        <p:txBody>
          <a:bodyPr/>
          <a:lstStyle/>
          <a:p>
            <a:pPr algn="l"/>
            <a:r>
              <a:rPr lang="en-US" altLang="en-US" dirty="0" smtClean="0"/>
              <a:t>Participant Feedback</a:t>
            </a:r>
            <a:br>
              <a:rPr lang="en-US" altLang="en-US" dirty="0" smtClean="0"/>
            </a:br>
            <a:r>
              <a:rPr lang="en-US" altLang="en-US" dirty="0" smtClean="0"/>
              <a:t>Participant Satisfaction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32</a:t>
            </a:fld>
            <a:endParaRPr lang="en-US" altLang="en-US" sz="1000"/>
          </a:p>
        </p:txBody>
      </p:sp>
      <p:graphicFrame>
        <p:nvGraphicFramePr>
          <p:cNvPr id="4" name="Table 3"/>
          <p:cNvGraphicFramePr>
            <a:graphicFrameLocks noGrp="1"/>
          </p:cNvGraphicFramePr>
          <p:nvPr>
            <p:extLst>
              <p:ext uri="{D42A27DB-BD31-4B8C-83A1-F6EECF244321}">
                <p14:modId xmlns:p14="http://schemas.microsoft.com/office/powerpoint/2010/main" val="1897457250"/>
              </p:ext>
            </p:extLst>
          </p:nvPr>
        </p:nvGraphicFramePr>
        <p:xfrm>
          <a:off x="242888" y="2257534"/>
          <a:ext cx="8624644" cy="2471919"/>
        </p:xfrm>
        <a:graphic>
          <a:graphicData uri="http://schemas.openxmlformats.org/drawingml/2006/table">
            <a:tbl>
              <a:tblPr>
                <a:tableStyleId>{5C22544A-7EE6-4342-B048-85BDC9FD1C3A}</a:tableStyleId>
              </a:tblPr>
              <a:tblGrid>
                <a:gridCol w="2239802"/>
                <a:gridCol w="837251"/>
                <a:gridCol w="837251"/>
                <a:gridCol w="989478"/>
                <a:gridCol w="532796"/>
                <a:gridCol w="837251"/>
                <a:gridCol w="837251"/>
                <a:gridCol w="961894"/>
                <a:gridCol w="551670"/>
              </a:tblGrid>
              <a:tr h="277359">
                <a:tc rowSpan="2">
                  <a:txBody>
                    <a:bodyPr/>
                    <a:lstStyle/>
                    <a:p>
                      <a:pPr marL="0" marR="0">
                        <a:spcBef>
                          <a:spcPts val="0"/>
                        </a:spcBef>
                        <a:spcAft>
                          <a:spcPts val="0"/>
                        </a:spcAft>
                      </a:pP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4">
                  <a:txBody>
                    <a:bodyPr/>
                    <a:lstStyle/>
                    <a:p>
                      <a:pPr marL="0" marR="0" algn="ctr">
                        <a:spcBef>
                          <a:spcPts val="0"/>
                        </a:spcBef>
                        <a:spcAft>
                          <a:spcPts val="0"/>
                        </a:spcAft>
                      </a:pPr>
                      <a:r>
                        <a:rPr lang="en-US" sz="1800" b="1" dirty="0" smtClean="0">
                          <a:solidFill>
                            <a:schemeClr val="bg1"/>
                          </a:solidFill>
                          <a:effectLst/>
                          <a:latin typeface="+mn-lt"/>
                          <a:ea typeface="Times New Roman" panose="02020603050405020304" pitchFamily="18" charset="0"/>
                          <a:cs typeface="Times New Roman" panose="02020603050405020304" pitchFamily="18" charset="0"/>
                        </a:rPr>
                        <a:t>Audit Satisfaction</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4">
                  <a:txBody>
                    <a:bodyPr/>
                    <a:lstStyle/>
                    <a:p>
                      <a:pPr marL="0" marR="0" algn="ctr">
                        <a:spcBef>
                          <a:spcPts val="0"/>
                        </a:spcBef>
                        <a:spcAft>
                          <a:spcPts val="0"/>
                        </a:spcAft>
                      </a:pPr>
                      <a:r>
                        <a:rPr lang="en-US" sz="1800" b="1" dirty="0" smtClean="0">
                          <a:solidFill>
                            <a:schemeClr val="bg1"/>
                          </a:solidFill>
                          <a:effectLst/>
                          <a:latin typeface="+mn-lt"/>
                          <a:ea typeface="Times New Roman" panose="02020603050405020304" pitchFamily="18" charset="0"/>
                          <a:cs typeface="Times New Roman" panose="02020603050405020304" pitchFamily="18" charset="0"/>
                        </a:rPr>
                        <a:t>Installation Contractor</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18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277359">
                <a:tc vMerge="1">
                  <a:txBody>
                    <a:bodyPr/>
                    <a:lstStyle/>
                    <a:p>
                      <a:pPr marL="0" marR="0">
                        <a:spcBef>
                          <a:spcPts val="0"/>
                        </a:spcBef>
                        <a:spcAft>
                          <a:spcPts val="0"/>
                        </a:spcAft>
                      </a:pP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Rebate</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$6500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HPwES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smtClean="0">
                          <a:solidFill>
                            <a:schemeClr val="bg1"/>
                          </a:solidFill>
                          <a:effectLst/>
                          <a:latin typeface="+mn-lt"/>
                        </a:rPr>
                        <a:t>All</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Rebate</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$6500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HPwES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smtClean="0">
                          <a:solidFill>
                            <a:schemeClr val="bg1"/>
                          </a:solidFill>
                          <a:effectLst/>
                          <a:latin typeface="+mn-lt"/>
                        </a:rPr>
                        <a:t>All</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00350">
                <a:tc>
                  <a:txBody>
                    <a:bodyPr/>
                    <a:lstStyle/>
                    <a:p>
                      <a:pPr marL="0" marR="0">
                        <a:spcBef>
                          <a:spcPts val="0"/>
                        </a:spcBef>
                        <a:spcAft>
                          <a:spcPts val="0"/>
                        </a:spcAft>
                      </a:pPr>
                      <a:r>
                        <a:rPr lang="en-US" sz="1800" dirty="0">
                          <a:effectLst/>
                          <a:latin typeface="+mn-lt"/>
                        </a:rPr>
                        <a:t>Very 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15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16</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smtClean="0">
                          <a:effectLst/>
                          <a:latin typeface="+mn-lt"/>
                        </a:rPr>
                        <a:t>36</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16</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4</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18</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effectLst/>
                          <a:latin typeface="+mn-lt"/>
                        </a:rPr>
                        <a:t>38</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r>
              <a:tr h="200350">
                <a:tc>
                  <a:txBody>
                    <a:bodyPr/>
                    <a:lstStyle/>
                    <a:p>
                      <a:pPr marL="0" marR="0">
                        <a:spcBef>
                          <a:spcPts val="0"/>
                        </a:spcBef>
                        <a:spcAft>
                          <a:spcPts val="0"/>
                        </a:spcAft>
                      </a:pPr>
                      <a:r>
                        <a:rPr lang="en-US" sz="1800" dirty="0">
                          <a:effectLst/>
                          <a:latin typeface="+mn-lt"/>
                        </a:rPr>
                        <a:t>Somewhat 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3</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1" dirty="0" smtClean="0">
                          <a:effectLst/>
                          <a:latin typeface="+mn-lt"/>
                        </a:rPr>
                        <a:t>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3</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1" dirty="0">
                          <a:effectLst/>
                          <a:latin typeface="+mn-lt"/>
                        </a:rPr>
                        <a:t>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200350">
                <a:tc>
                  <a:txBody>
                    <a:bodyPr/>
                    <a:lstStyle/>
                    <a:p>
                      <a:pPr marL="0" marR="0">
                        <a:spcBef>
                          <a:spcPts val="0"/>
                        </a:spcBef>
                        <a:spcAft>
                          <a:spcPts val="0"/>
                        </a:spcAft>
                      </a:pPr>
                      <a:r>
                        <a:rPr lang="en-US" sz="1800" dirty="0">
                          <a:effectLst/>
                          <a:latin typeface="+mn-lt"/>
                        </a:rPr>
                        <a:t>Somewhat Dissatisfied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b="1" dirty="0" smtClean="0">
                          <a:effectLst/>
                          <a:latin typeface="+mn-lt"/>
                        </a:rPr>
                        <a:t>1</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1800" b="1" dirty="0">
                          <a:effectLst/>
                          <a:latin typeface="+mn-lt"/>
                        </a:rPr>
                        <a:t>2</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CBECDE"/>
                    </a:solidFill>
                  </a:tcPr>
                </a:tc>
              </a:tr>
              <a:tr h="200350">
                <a:tc>
                  <a:txBody>
                    <a:bodyPr/>
                    <a:lstStyle/>
                    <a:p>
                      <a:pPr marL="0" marR="0">
                        <a:spcBef>
                          <a:spcPts val="0"/>
                        </a:spcBef>
                        <a:spcAft>
                          <a:spcPts val="0"/>
                        </a:spcAft>
                      </a:pPr>
                      <a:r>
                        <a:rPr lang="en-US" sz="1800" dirty="0">
                          <a:effectLst/>
                          <a:latin typeface="+mn-lt"/>
                        </a:rPr>
                        <a:t>Very Dissatisfied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1" dirty="0" smtClean="0">
                          <a:effectLst/>
                          <a:latin typeface="+mn-lt"/>
                        </a:rPr>
                        <a:t>1</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200350">
                <a:tc>
                  <a:txBody>
                    <a:bodyPr/>
                    <a:lstStyle/>
                    <a:p>
                      <a:pPr marL="0" marR="0">
                        <a:spcBef>
                          <a:spcPts val="0"/>
                        </a:spcBef>
                        <a:spcAft>
                          <a:spcPts val="0"/>
                        </a:spcAft>
                      </a:pPr>
                      <a:r>
                        <a:rPr lang="en-US" sz="1800" dirty="0" smtClean="0">
                          <a:effectLst/>
                          <a:latin typeface="+mn-lt"/>
                        </a:rPr>
                        <a:t>DK/Refused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b="1" dirty="0" smtClean="0">
                          <a:effectLst/>
                          <a:latin typeface="+mn-lt"/>
                        </a:rPr>
                        <a:t>2</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smtClean="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ECDE"/>
                    </a:solidFill>
                  </a:tcPr>
                </a:tc>
              </a:tr>
              <a:tr h="200350">
                <a:tc>
                  <a:txBody>
                    <a:bodyPr/>
                    <a:lstStyle/>
                    <a:p>
                      <a:pPr marL="0" marR="0">
                        <a:spcBef>
                          <a:spcPts val="0"/>
                        </a:spcBef>
                        <a:spcAft>
                          <a:spcPts val="0"/>
                        </a:spcAft>
                      </a:pPr>
                      <a:r>
                        <a:rPr lang="en-US" sz="1800" b="1" dirty="0">
                          <a:effectLst/>
                          <a:latin typeface="+mn-lt"/>
                        </a:rPr>
                        <a:t>Total</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20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20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effectLst/>
                          <a:latin typeface="+mn-lt"/>
                        </a:rPr>
                        <a:t>45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20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20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a:effectLst/>
                          <a:latin typeface="+mn-lt"/>
                        </a:rPr>
                        <a:t>45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13952820"/>
              </p:ext>
            </p:extLst>
          </p:nvPr>
        </p:nvGraphicFramePr>
        <p:xfrm>
          <a:off x="459581" y="4811616"/>
          <a:ext cx="8158164" cy="1920240"/>
        </p:xfrm>
        <a:graphic>
          <a:graphicData uri="http://schemas.openxmlformats.org/drawingml/2006/table">
            <a:tbl>
              <a:tblPr>
                <a:tableStyleId>{5C22544A-7EE6-4342-B048-85BDC9FD1C3A}</a:tableStyleId>
              </a:tblPr>
              <a:tblGrid>
                <a:gridCol w="3308561"/>
                <a:gridCol w="1083859"/>
                <a:gridCol w="1143000"/>
                <a:gridCol w="1371600"/>
                <a:gridCol w="1251144"/>
              </a:tblGrid>
              <a:tr h="167816">
                <a:tc>
                  <a:txBody>
                    <a:bodyPr/>
                    <a:lstStyle/>
                    <a:p>
                      <a:pPr marL="0" marR="0">
                        <a:spcBef>
                          <a:spcPts val="0"/>
                        </a:spcBef>
                        <a:spcAft>
                          <a:spcPts val="0"/>
                        </a:spcAft>
                      </a:pPr>
                      <a:r>
                        <a:rPr lang="en-US" sz="1800" b="1" dirty="0">
                          <a:solidFill>
                            <a:schemeClr val="bg1"/>
                          </a:solidFill>
                          <a:effectLst/>
                          <a:latin typeface="+mn-lt"/>
                        </a:rPr>
                        <a:t>New </a:t>
                      </a:r>
                      <a:r>
                        <a:rPr lang="en-US" sz="1800" b="1" dirty="0" smtClean="0">
                          <a:solidFill>
                            <a:schemeClr val="bg1"/>
                          </a:solidFill>
                          <a:effectLst/>
                          <a:latin typeface="+mn-lt"/>
                        </a:rPr>
                        <a:t>Equipment/Installation</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Rebate</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$6500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HPwES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All Programs</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134253">
                <a:tc>
                  <a:txBody>
                    <a:bodyPr/>
                    <a:lstStyle/>
                    <a:p>
                      <a:pPr marL="0" marR="0">
                        <a:spcBef>
                          <a:spcPts val="0"/>
                        </a:spcBef>
                        <a:spcAft>
                          <a:spcPts val="0"/>
                        </a:spcAft>
                      </a:pPr>
                      <a:r>
                        <a:rPr lang="en-US" sz="1800" dirty="0">
                          <a:effectLst/>
                          <a:latin typeface="+mn-lt"/>
                        </a:rPr>
                        <a:t>Very 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25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dirty="0">
                          <a:effectLst/>
                          <a:latin typeface="+mn-lt"/>
                        </a:rPr>
                        <a:t>19</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effectLst/>
                          <a:latin typeface="+mn-lt"/>
                        </a:rPr>
                        <a:t>44</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r>
              <a:tr h="134253">
                <a:tc>
                  <a:txBody>
                    <a:bodyPr/>
                    <a:lstStyle/>
                    <a:p>
                      <a:pPr marL="0" marR="0">
                        <a:spcBef>
                          <a:spcPts val="0"/>
                        </a:spcBef>
                        <a:spcAft>
                          <a:spcPts val="0"/>
                        </a:spcAft>
                      </a:pPr>
                      <a:r>
                        <a:rPr lang="en-US" sz="1800" dirty="0">
                          <a:effectLst/>
                          <a:latin typeface="+mn-lt"/>
                        </a:rPr>
                        <a:t>Somewhat 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mn-lt"/>
                        </a:rPr>
                        <a:t>1</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B w="12700" cap="flat" cmpd="sng" algn="ctr">
                      <a:noFill/>
                      <a:prstDash val="solid"/>
                      <a:round/>
                      <a:headEnd type="none" w="med" len="med"/>
                      <a:tailEnd type="none" w="med" len="med"/>
                    </a:lnB>
                  </a:tcPr>
                </a:tc>
              </a:tr>
              <a:tr h="134253">
                <a:tc>
                  <a:txBody>
                    <a:bodyPr/>
                    <a:lstStyle/>
                    <a:p>
                      <a:pPr marL="0" marR="0">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Somewhat Dissatisfied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800" b="1" dirty="0" smtClean="0">
                          <a:effectLst/>
                          <a:latin typeface="+mn-lt"/>
                          <a:ea typeface="Times New Roman" panose="02020603050405020304" pitchFamily="18" charset="0"/>
                          <a:cs typeface="Times New Roman" panose="02020603050405020304" pitchFamily="18" charset="0"/>
                        </a:rPr>
                        <a:t>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4253">
                <a:tc>
                  <a:txBody>
                    <a:bodyPr/>
                    <a:lstStyle/>
                    <a:p>
                      <a:pPr marL="0" marR="0">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Very Dissatisfied</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Times New Roman" panose="02020603050405020304" pitchFamily="18" charset="0"/>
                          <a:cs typeface="Times New Roman" panose="02020603050405020304" pitchFamily="18" charset="0"/>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smtClean="0">
                          <a:effectLst/>
                          <a:latin typeface="+mn-lt"/>
                          <a:ea typeface="Times New Roman" panose="02020603050405020304" pitchFamily="18" charset="0"/>
                          <a:cs typeface="Times New Roman" panose="02020603050405020304" pitchFamily="18" charset="0"/>
                        </a:rPr>
                        <a:t>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253">
                <a:tc>
                  <a:txBody>
                    <a:bodyPr/>
                    <a:lstStyle/>
                    <a:p>
                      <a:pPr marL="0" marR="0">
                        <a:spcBef>
                          <a:spcPts val="0"/>
                        </a:spcBef>
                        <a:spcAft>
                          <a:spcPts val="0"/>
                        </a:spcAft>
                      </a:pPr>
                      <a:r>
                        <a:rPr lang="en-US" sz="1800" b="1" dirty="0">
                          <a:effectLst/>
                          <a:latin typeface="+mn-lt"/>
                        </a:rPr>
                        <a:t>Total</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b="1" dirty="0">
                          <a:effectLst/>
                          <a:latin typeface="+mn-lt"/>
                        </a:rPr>
                        <a:t>25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b="1" dirty="0">
                          <a:effectLst/>
                          <a:latin typeface="+mn-lt"/>
                        </a:rPr>
                        <a:t>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b="1" dirty="0">
                          <a:effectLst/>
                          <a:latin typeface="+mn-lt"/>
                        </a:rPr>
                        <a:t>20</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R w="762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b="1" dirty="0">
                          <a:effectLst/>
                          <a:latin typeface="+mn-lt"/>
                        </a:rPr>
                        <a:t>45</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762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r>
            </a:tbl>
          </a:graphicData>
        </a:graphic>
      </p:graphicFrame>
      <p:sp>
        <p:nvSpPr>
          <p:cNvPr id="49" name="Rectangle 48"/>
          <p:cNvSpPr/>
          <p:nvPr/>
        </p:nvSpPr>
        <p:spPr>
          <a:xfrm>
            <a:off x="1693863" y="1561991"/>
            <a:ext cx="5980113"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1800" dirty="0" smtClean="0"/>
              <a:t>How satisfied or dissatisfied were you with the audit? …with the installation contractor? …with the installation?</a:t>
            </a:r>
            <a:endParaRPr lang="en-US" sz="1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1537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Participant Satisfaction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33</a:t>
            </a:fld>
            <a:endParaRPr lang="en-US" altLang="en-US" sz="1000"/>
          </a:p>
        </p:txBody>
      </p:sp>
      <p:graphicFrame>
        <p:nvGraphicFramePr>
          <p:cNvPr id="10" name="Table 9"/>
          <p:cNvGraphicFramePr>
            <a:graphicFrameLocks noGrp="1"/>
          </p:cNvGraphicFramePr>
          <p:nvPr>
            <p:extLst>
              <p:ext uri="{D42A27DB-BD31-4B8C-83A1-F6EECF244321}">
                <p14:modId xmlns:p14="http://schemas.microsoft.com/office/powerpoint/2010/main" val="971828078"/>
              </p:ext>
            </p:extLst>
          </p:nvPr>
        </p:nvGraphicFramePr>
        <p:xfrm>
          <a:off x="936748" y="2918192"/>
          <a:ext cx="7126285" cy="3275568"/>
        </p:xfrm>
        <a:graphic>
          <a:graphicData uri="http://schemas.openxmlformats.org/drawingml/2006/table">
            <a:tbl>
              <a:tblPr>
                <a:tableStyleId>{5C22544A-7EE6-4342-B048-85BDC9FD1C3A}</a:tableStyleId>
              </a:tblPr>
              <a:tblGrid>
                <a:gridCol w="2601118"/>
                <a:gridCol w="900236"/>
                <a:gridCol w="1153387"/>
                <a:gridCol w="1235772"/>
                <a:gridCol w="1235772"/>
              </a:tblGrid>
              <a:tr h="802250">
                <a:tc>
                  <a:txBody>
                    <a:bodyPr/>
                    <a:lstStyle/>
                    <a:p>
                      <a:pPr marL="0" marR="0">
                        <a:spcBef>
                          <a:spcPts val="0"/>
                        </a:spcBef>
                        <a:spcAft>
                          <a:spcPts val="0"/>
                        </a:spcAft>
                      </a:pPr>
                      <a:r>
                        <a:rPr lang="en-US" sz="2000" b="1" dirty="0">
                          <a:solidFill>
                            <a:schemeClr val="bg1"/>
                          </a:solidFill>
                          <a:effectLst/>
                          <a:latin typeface="+mn-lt"/>
                        </a:rPr>
                        <a:t>Overall SAVEGREEN Satisfaction</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Rebate</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$6500 OBRP</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HPwES OBRP</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smtClean="0">
                          <a:solidFill>
                            <a:schemeClr val="bg1"/>
                          </a:solidFill>
                          <a:effectLst/>
                          <a:latin typeface="+mn-lt"/>
                        </a:rPr>
                        <a:t>All Programs</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470558">
                <a:tc>
                  <a:txBody>
                    <a:bodyPr/>
                    <a:lstStyle/>
                    <a:p>
                      <a:pPr marL="0" marR="0">
                        <a:spcBef>
                          <a:spcPts val="0"/>
                        </a:spcBef>
                        <a:spcAft>
                          <a:spcPts val="0"/>
                        </a:spcAft>
                      </a:pPr>
                      <a:r>
                        <a:rPr lang="en-US" sz="2000" dirty="0">
                          <a:effectLst/>
                          <a:latin typeface="+mn-lt"/>
                        </a:rPr>
                        <a:t>Very Satisfied</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18</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5</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19</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2000" b="1" dirty="0" smtClean="0">
                          <a:effectLst/>
                          <a:latin typeface="+mn-lt"/>
                        </a:rPr>
                        <a:t>42</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34834">
                <a:tc>
                  <a:txBody>
                    <a:bodyPr/>
                    <a:lstStyle/>
                    <a:p>
                      <a:pPr marL="0" marR="0">
                        <a:spcBef>
                          <a:spcPts val="0"/>
                        </a:spcBef>
                        <a:spcAft>
                          <a:spcPts val="0"/>
                        </a:spcAft>
                      </a:pPr>
                      <a:r>
                        <a:rPr lang="en-US" sz="2000" dirty="0">
                          <a:effectLst/>
                          <a:latin typeface="+mn-lt"/>
                        </a:rPr>
                        <a:t>Somewhat Satisfied</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rPr>
                        <a:t>2</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rPr>
                        <a:t>1</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smtClean="0">
                          <a:effectLst/>
                          <a:latin typeface="+mn-lt"/>
                        </a:rPr>
                        <a:t>3</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834">
                <a:tc>
                  <a:txBody>
                    <a:bodyPr/>
                    <a:lstStyle/>
                    <a:p>
                      <a:pPr marL="0" marR="0">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Somewhat</a:t>
                      </a:r>
                      <a:r>
                        <a:rPr lang="en-US" sz="2000" baseline="0" dirty="0" smtClean="0">
                          <a:effectLst/>
                          <a:latin typeface="+mn-lt"/>
                          <a:ea typeface="Times New Roman" panose="02020603050405020304" pitchFamily="18" charset="0"/>
                          <a:cs typeface="Times New Roman" panose="02020603050405020304" pitchFamily="18" charset="0"/>
                        </a:rPr>
                        <a:t> Dissatisfied</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smtClean="0">
                          <a:effectLst/>
                          <a:latin typeface="+mn-lt"/>
                          <a:ea typeface="Times New Roman" panose="02020603050405020304" pitchFamily="18" charset="0"/>
                          <a:cs typeface="Times New Roman" panose="02020603050405020304" pitchFamily="18" charset="0"/>
                        </a:rPr>
                        <a:t>0</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834">
                <a:tc>
                  <a:txBody>
                    <a:bodyPr/>
                    <a:lstStyle/>
                    <a:p>
                      <a:pPr marL="0" marR="0">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Very Dissatisfied</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mn-lt"/>
                          <a:ea typeface="Times New Roman" panose="02020603050405020304" pitchFamily="18" charset="0"/>
                          <a:cs typeface="Times New Roman" panose="02020603050405020304" pitchFamily="18" charset="0"/>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smtClean="0">
                          <a:effectLst/>
                          <a:latin typeface="+mn-lt"/>
                          <a:ea typeface="Times New Roman" panose="02020603050405020304" pitchFamily="18" charset="0"/>
                          <a:cs typeface="Times New Roman" panose="02020603050405020304" pitchFamily="18" charset="0"/>
                        </a:rPr>
                        <a:t>0</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258">
                <a:tc>
                  <a:txBody>
                    <a:bodyPr/>
                    <a:lstStyle/>
                    <a:p>
                      <a:pPr marL="0" marR="0">
                        <a:spcBef>
                          <a:spcPts val="0"/>
                        </a:spcBef>
                        <a:spcAft>
                          <a:spcPts val="0"/>
                        </a:spcAft>
                      </a:pPr>
                      <a:r>
                        <a:rPr lang="en-US" sz="2000" b="1" dirty="0">
                          <a:effectLst/>
                          <a:latin typeface="+mn-lt"/>
                        </a:rPr>
                        <a:t>Total</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mn-lt"/>
                        </a:rPr>
                        <a:t>20</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mn-lt"/>
                        </a:rPr>
                        <a:t>5</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a:effectLst/>
                          <a:latin typeface="+mn-lt"/>
                        </a:rPr>
                        <a:t>20</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2000" b="1" dirty="0" smtClean="0">
                          <a:effectLst/>
                          <a:latin typeface="+mn-lt"/>
                        </a:rPr>
                        <a:t>45</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ECDE"/>
                    </a:solidFill>
                  </a:tcPr>
                </a:tc>
              </a:tr>
            </a:tbl>
          </a:graphicData>
        </a:graphic>
      </p:graphicFrame>
      <p:sp>
        <p:nvSpPr>
          <p:cNvPr id="47" name="Rectangle 46"/>
          <p:cNvSpPr/>
          <p:nvPr/>
        </p:nvSpPr>
        <p:spPr>
          <a:xfrm>
            <a:off x="483716" y="2298486"/>
            <a:ext cx="7906543"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ts val="0"/>
              </a:spcBef>
              <a:spcAft>
                <a:spcPts val="0"/>
              </a:spcAft>
              <a:tabLst>
                <a:tab pos="457200" algn="l"/>
              </a:tabLst>
            </a:pPr>
            <a:r>
              <a:rPr lang="en-US" sz="2000" dirty="0" smtClean="0"/>
              <a:t>Overall, how satisfied were you with the NJNG SAVEGREEN Program?</a:t>
            </a:r>
            <a:endParaRPr lang="en-US" sz="20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691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Participant Feedback</a:t>
            </a:r>
            <a:br>
              <a:rPr lang="en-US" altLang="en-US" dirty="0" smtClean="0"/>
            </a:br>
            <a:r>
              <a:rPr lang="en-US" altLang="en-US" dirty="0" smtClean="0"/>
              <a:t>Recommendations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34</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247541"/>
              </p:ext>
            </p:extLst>
          </p:nvPr>
        </p:nvGraphicFramePr>
        <p:xfrm>
          <a:off x="242887" y="2231965"/>
          <a:ext cx="8528053" cy="2438400"/>
        </p:xfrm>
        <a:graphic>
          <a:graphicData uri="http://schemas.openxmlformats.org/drawingml/2006/table">
            <a:tbl>
              <a:tblPr>
                <a:tableStyleId>{5C22544A-7EE6-4342-B048-85BDC9FD1C3A}</a:tableStyleId>
              </a:tblPr>
              <a:tblGrid>
                <a:gridCol w="4186499"/>
                <a:gridCol w="1046310"/>
                <a:gridCol w="1201785"/>
                <a:gridCol w="1201785"/>
                <a:gridCol w="891674"/>
              </a:tblGrid>
              <a:tr h="314960">
                <a:tc>
                  <a:txBody>
                    <a:bodyPr/>
                    <a:lstStyle/>
                    <a:p>
                      <a:pPr marL="0" marR="0">
                        <a:spcBef>
                          <a:spcPts val="0"/>
                        </a:spcBef>
                        <a:spcAft>
                          <a:spcPts val="0"/>
                        </a:spcAft>
                      </a:pPr>
                      <a:r>
                        <a:rPr lang="en-US" sz="2000" b="1" dirty="0" smtClean="0">
                          <a:solidFill>
                            <a:schemeClr val="bg1"/>
                          </a:solidFill>
                          <a:effectLst/>
                          <a:latin typeface="+mn-lt"/>
                        </a:rPr>
                        <a:t>Recommendations</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Rebate</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$6500 OBRP</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mn-lt"/>
                        </a:rPr>
                        <a:t>HPwES OBRP</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smtClean="0">
                          <a:solidFill>
                            <a:schemeClr val="bg1"/>
                          </a:solidFill>
                          <a:effectLst/>
                          <a:latin typeface="+mn-lt"/>
                        </a:rPr>
                        <a:t>All</a:t>
                      </a:r>
                      <a:endParaRPr lang="en-US"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r>
              <a:tr h="201295">
                <a:tc>
                  <a:txBody>
                    <a:bodyPr/>
                    <a:lstStyle/>
                    <a:p>
                      <a:pPr marL="0" marR="0">
                        <a:spcBef>
                          <a:spcPts val="0"/>
                        </a:spcBef>
                        <a:spcAft>
                          <a:spcPts val="0"/>
                        </a:spcAft>
                      </a:pPr>
                      <a:r>
                        <a:rPr lang="en-US" sz="2000" dirty="0">
                          <a:effectLst/>
                          <a:latin typeface="+mn-lt"/>
                        </a:rPr>
                        <a:t>More Program Advertising</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3</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2</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dirty="0">
                          <a:effectLst/>
                          <a:latin typeface="+mn-lt"/>
                        </a:rPr>
                        <a:t>5</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2000" b="1" dirty="0">
                          <a:effectLst/>
                          <a:latin typeface="+mn-lt"/>
                        </a:rPr>
                        <a:t>10</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r>
              <a:tr h="201295">
                <a:tc>
                  <a:txBody>
                    <a:bodyPr/>
                    <a:lstStyle/>
                    <a:p>
                      <a:pPr marL="0" marR="0">
                        <a:spcBef>
                          <a:spcPts val="0"/>
                        </a:spcBef>
                        <a:spcAft>
                          <a:spcPts val="0"/>
                        </a:spcAft>
                      </a:pPr>
                      <a:r>
                        <a:rPr lang="en-US" sz="2000" dirty="0">
                          <a:effectLst/>
                          <a:latin typeface="+mn-lt"/>
                        </a:rPr>
                        <a:t>Increase Rebate</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3</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b="1" dirty="0">
                          <a:effectLst/>
                          <a:latin typeface="+mn-lt"/>
                        </a:rPr>
                        <a:t>3</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201295">
                <a:tc>
                  <a:txBody>
                    <a:bodyPr/>
                    <a:lstStyle/>
                    <a:p>
                      <a:pPr marL="0" marR="0">
                        <a:spcBef>
                          <a:spcPts val="0"/>
                        </a:spcBef>
                        <a:spcAft>
                          <a:spcPts val="0"/>
                        </a:spcAft>
                      </a:pPr>
                      <a:r>
                        <a:rPr lang="en-US" sz="2000" dirty="0">
                          <a:effectLst/>
                          <a:latin typeface="+mn-lt"/>
                        </a:rPr>
                        <a:t>More Thorough Audit</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mn-lt"/>
                        </a:rPr>
                        <a:t>1</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a:effectLst/>
                          <a:latin typeface="+mn-lt"/>
                        </a:rPr>
                        <a:t>1</a:t>
                      </a:r>
                      <a:endParaRPr lang="en-US" sz="20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b="1" dirty="0">
                          <a:effectLst/>
                          <a:latin typeface="+mn-lt"/>
                        </a:rPr>
                        <a:t>2</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CBECDE"/>
                    </a:solidFill>
                  </a:tcPr>
                </a:tc>
              </a:tr>
              <a:tr h="201295">
                <a:tc>
                  <a:txBody>
                    <a:bodyPr/>
                    <a:lstStyle/>
                    <a:p>
                      <a:pPr marL="0" marR="0">
                        <a:spcBef>
                          <a:spcPts val="0"/>
                        </a:spcBef>
                        <a:spcAft>
                          <a:spcPts val="0"/>
                        </a:spcAft>
                      </a:pPr>
                      <a:r>
                        <a:rPr lang="en-US" sz="2000" dirty="0">
                          <a:effectLst/>
                          <a:latin typeface="+mn-lt"/>
                        </a:rPr>
                        <a:t>More Accessible Program Information</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1</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mn-lt"/>
                        </a:rPr>
                        <a:t>1</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b="1" dirty="0">
                          <a:effectLst/>
                          <a:latin typeface="+mn-lt"/>
                        </a:rPr>
                        <a:t>2</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tcPr>
                </a:tc>
              </a:tr>
              <a:tr h="201295">
                <a:tc>
                  <a:txBody>
                    <a:bodyPr/>
                    <a:lstStyle/>
                    <a:p>
                      <a:pPr marL="0" marR="0">
                        <a:spcBef>
                          <a:spcPts val="0"/>
                        </a:spcBef>
                        <a:spcAft>
                          <a:spcPts val="0"/>
                        </a:spcAft>
                      </a:pPr>
                      <a:r>
                        <a:rPr lang="en-US" sz="2000" dirty="0">
                          <a:effectLst/>
                          <a:latin typeface="+mn-lt"/>
                        </a:rPr>
                        <a:t>Increase On Bill Repayment Flexibility</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mn-lt"/>
                        </a:rPr>
                        <a:t>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dirty="0">
                          <a:effectLst/>
                          <a:latin typeface="+mn-lt"/>
                        </a:rPr>
                        <a:t>2</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CBECDE"/>
                    </a:solidFill>
                  </a:tcPr>
                </a:tc>
                <a:tc>
                  <a:txBody>
                    <a:bodyPr/>
                    <a:lstStyle/>
                    <a:p>
                      <a:pPr marL="0" marR="0" algn="ctr">
                        <a:spcBef>
                          <a:spcPts val="0"/>
                        </a:spcBef>
                        <a:spcAft>
                          <a:spcPts val="0"/>
                        </a:spcAft>
                      </a:pPr>
                      <a:r>
                        <a:rPr lang="en-US" sz="2000" b="1" dirty="0">
                          <a:effectLst/>
                          <a:latin typeface="+mn-lt"/>
                        </a:rPr>
                        <a:t>2</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CBECDE"/>
                    </a:solidFill>
                  </a:tcPr>
                </a:tc>
              </a:tr>
              <a:tr h="201295">
                <a:tc>
                  <a:txBody>
                    <a:bodyPr/>
                    <a:lstStyle/>
                    <a:p>
                      <a:pPr marL="0" marR="0">
                        <a:spcBef>
                          <a:spcPts val="0"/>
                        </a:spcBef>
                        <a:spcAft>
                          <a:spcPts val="0"/>
                        </a:spcAft>
                      </a:pPr>
                      <a:r>
                        <a:rPr lang="en-US" sz="2000" dirty="0" smtClean="0">
                          <a:effectLst/>
                          <a:latin typeface="+mn-lt"/>
                        </a:rPr>
                        <a:t>No Suggestions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R w="571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smtClean="0">
                          <a:effectLst/>
                          <a:latin typeface="+mn-lt"/>
                        </a:rPr>
                        <a:t>9</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smtClean="0">
                          <a:effectLst/>
                          <a:latin typeface="+mn-lt"/>
                        </a:rPr>
                        <a:t>2</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dirty="0" smtClean="0">
                          <a:effectLst/>
                          <a:latin typeface="+mn-lt"/>
                        </a:rPr>
                        <a:t>10</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E7F6EF"/>
                    </a:solidFill>
                  </a:tcPr>
                </a:tc>
                <a:tc>
                  <a:txBody>
                    <a:bodyPr/>
                    <a:lstStyle/>
                    <a:p>
                      <a:pPr marL="0" marR="0" algn="ctr">
                        <a:spcBef>
                          <a:spcPts val="0"/>
                        </a:spcBef>
                        <a:spcAft>
                          <a:spcPts val="0"/>
                        </a:spcAft>
                      </a:pPr>
                      <a:r>
                        <a:rPr lang="en-US" sz="2000" b="1" dirty="0" smtClean="0">
                          <a:effectLst/>
                          <a:latin typeface="+mn-lt"/>
                        </a:rPr>
                        <a:t>21</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nchor="ctr">
                    <a:lnL w="57150" cap="flat" cmpd="sng" algn="ctr">
                      <a:solidFill>
                        <a:schemeClr val="bg1"/>
                      </a:solidFill>
                      <a:prstDash val="solid"/>
                      <a:round/>
                      <a:headEnd type="none" w="med" len="med"/>
                      <a:tailEnd type="none" w="med" len="med"/>
                    </a:lnL>
                    <a:solidFill>
                      <a:srgbClr val="E7F6EF"/>
                    </a:solidFill>
                  </a:tcPr>
                </a:tc>
              </a:tr>
            </a:tbl>
          </a:graphicData>
        </a:graphic>
      </p:graphicFrame>
      <p:sp>
        <p:nvSpPr>
          <p:cNvPr id="3" name="Rectangle 2"/>
          <p:cNvSpPr/>
          <p:nvPr/>
        </p:nvSpPr>
        <p:spPr>
          <a:xfrm>
            <a:off x="228600" y="1657290"/>
            <a:ext cx="8632031"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R="0" lvl="1" algn="just">
              <a:spcBef>
                <a:spcPts val="0"/>
              </a:spcBef>
              <a:spcAft>
                <a:spcPts val="0"/>
              </a:spcAft>
              <a:tabLst>
                <a:tab pos="457200" algn="l"/>
              </a:tabLst>
            </a:pPr>
            <a:r>
              <a:rPr lang="en-US" sz="2000" dirty="0">
                <a:latin typeface="+mj-lt"/>
                <a:ea typeface="Times New Roman" panose="02020603050405020304" pitchFamily="18" charset="0"/>
                <a:cs typeface="Calibri" panose="020F0502020204030204" pitchFamily="34" charset="0"/>
              </a:rPr>
              <a:t>What, if anything, do you think NJNG could do to improve the program?</a:t>
            </a:r>
            <a:endParaRPr lang="en-US" dirty="0">
              <a:effectLst/>
              <a:latin typeface="+mj-lt"/>
              <a:ea typeface="Times New Roman" panose="02020603050405020304" pitchFamily="18" charset="0"/>
              <a:cs typeface="Times New Roman" panose="02020603050405020304" pitchFamily="18" charset="0"/>
            </a:endParaRPr>
          </a:p>
        </p:txBody>
      </p:sp>
      <p:sp>
        <p:nvSpPr>
          <p:cNvPr id="50" name="TextBox 49"/>
          <p:cNvSpPr txBox="1"/>
          <p:nvPr/>
        </p:nvSpPr>
        <p:spPr>
          <a:xfrm>
            <a:off x="2444179" y="4925000"/>
            <a:ext cx="4188967"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*Others mentioned by 1 customer each</a:t>
            </a:r>
          </a:p>
        </p:txBody>
      </p:sp>
      <p:graphicFrame>
        <p:nvGraphicFramePr>
          <p:cNvPr id="2" name="Table 1"/>
          <p:cNvGraphicFramePr>
            <a:graphicFrameLocks noGrp="1"/>
          </p:cNvGraphicFramePr>
          <p:nvPr>
            <p:extLst>
              <p:ext uri="{D42A27DB-BD31-4B8C-83A1-F6EECF244321}">
                <p14:modId xmlns:p14="http://schemas.microsoft.com/office/powerpoint/2010/main" val="4246925945"/>
              </p:ext>
            </p:extLst>
          </p:nvPr>
        </p:nvGraphicFramePr>
        <p:xfrm>
          <a:off x="228600" y="5431472"/>
          <a:ext cx="8672513" cy="1158241"/>
        </p:xfrm>
        <a:graphic>
          <a:graphicData uri="http://schemas.openxmlformats.org/drawingml/2006/table">
            <a:tbl>
              <a:tblPr firstRow="1" bandRow="1">
                <a:tableStyleId>{5C22544A-7EE6-4342-B048-85BDC9FD1C3A}</a:tableStyleId>
              </a:tblPr>
              <a:tblGrid>
                <a:gridCol w="2500313"/>
                <a:gridCol w="3290887"/>
                <a:gridCol w="2881313"/>
              </a:tblGrid>
              <a:tr h="4267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Shorter Wait for Rebate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Improve Contractor Reliability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More Information on Choosing Measures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302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Advertising Through Mail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Improve Auditor Communication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243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Lower NJNG Gas Prices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List Contractors on Website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latin typeface="Garamond" panose="02020404030301010803" pitchFamily="18" charset="0"/>
                          <a:ea typeface="Times New Roman" panose="02020603050405020304" pitchFamily="18" charset="0"/>
                          <a:cs typeface="Arial" panose="020B0604020202020204" pitchFamily="34" charset="0"/>
                        </a:rPr>
                        <a:t>Provide Accurate Information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val="628561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00307"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895520" y="22077"/>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79620" y="22077"/>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73245"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68457"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49382" y="22077"/>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50945"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41395"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33432"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28645"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516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4688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6122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69182" y="22077"/>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8349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48828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69624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1373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13757"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23307" y="22077"/>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2809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36057" y="22077"/>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1659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0863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2614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34107"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48420"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5162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6723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592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76782" y="22077"/>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815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79588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0384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2104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14670" y="22077"/>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3059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36970"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5128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3" y="6718152"/>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57" y="174477"/>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3" y="22077"/>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33395" y="323829"/>
            <a:ext cx="7772400" cy="1143000"/>
          </a:xfrm>
        </p:spPr>
        <p:txBody>
          <a:bodyPr tIns="0"/>
          <a:lstStyle/>
          <a:p>
            <a:pPr algn="l"/>
            <a:r>
              <a:rPr lang="en-US" altLang="en-US" dirty="0" smtClean="0"/>
              <a:t>Residential Feedback</a:t>
            </a:r>
            <a:br>
              <a:rPr lang="en-US" altLang="en-US" dirty="0" smtClean="0"/>
            </a:br>
            <a:r>
              <a:rPr lang="en-US" altLang="en-US" sz="3600" dirty="0" smtClean="0"/>
              <a:t>Key Findings &amp; Recommendations</a:t>
            </a:r>
          </a:p>
        </p:txBody>
      </p:sp>
      <p:sp>
        <p:nvSpPr>
          <p:cNvPr id="3118" name="Text Box 46"/>
          <p:cNvSpPr txBox="1">
            <a:spLocks noChangeArrowheads="1"/>
          </p:cNvSpPr>
          <p:nvPr/>
        </p:nvSpPr>
        <p:spPr bwMode="auto">
          <a:xfrm>
            <a:off x="8520157" y="6422877"/>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35</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94597397"/>
              </p:ext>
            </p:extLst>
          </p:nvPr>
        </p:nvGraphicFramePr>
        <p:xfrm>
          <a:off x="228645" y="1607322"/>
          <a:ext cx="8507412" cy="50466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6362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00307"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895520" y="22077"/>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79620" y="22077"/>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73245"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68457"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49382" y="22077"/>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50945"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41395"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33432" y="22077"/>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28645" y="22077"/>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516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4688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6122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69182" y="22077"/>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8349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48828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69624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1373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13757"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23307" y="22077"/>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2809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36057" y="22077"/>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1659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0863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2614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34107"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48420" y="22077"/>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5162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6723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592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76782" y="22077"/>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81570"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795882"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03845"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2104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14670" y="22077"/>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30595" y="22077"/>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36970" y="22077"/>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51282" y="22077"/>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3" y="6718152"/>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57" y="174477"/>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3" y="22077"/>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33395" y="323829"/>
            <a:ext cx="7772400" cy="1143000"/>
          </a:xfrm>
        </p:spPr>
        <p:txBody>
          <a:bodyPr tIns="0"/>
          <a:lstStyle/>
          <a:p>
            <a:pPr algn="l"/>
            <a:r>
              <a:rPr lang="en-US" altLang="en-US" dirty="0" smtClean="0"/>
              <a:t>Residential Feedback</a:t>
            </a:r>
            <a:br>
              <a:rPr lang="en-US" altLang="en-US" dirty="0" smtClean="0"/>
            </a:br>
            <a:r>
              <a:rPr lang="en-US" altLang="en-US" sz="3600" dirty="0" smtClean="0"/>
              <a:t>Key Findings &amp; Recommendations</a:t>
            </a:r>
          </a:p>
        </p:txBody>
      </p:sp>
      <p:sp>
        <p:nvSpPr>
          <p:cNvPr id="3118" name="Text Box 46"/>
          <p:cNvSpPr txBox="1">
            <a:spLocks noChangeArrowheads="1"/>
          </p:cNvSpPr>
          <p:nvPr/>
        </p:nvSpPr>
        <p:spPr bwMode="auto">
          <a:xfrm>
            <a:off x="8520157" y="6422877"/>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36</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60704685"/>
              </p:ext>
            </p:extLst>
          </p:nvPr>
        </p:nvGraphicFramePr>
        <p:xfrm>
          <a:off x="228645" y="1607322"/>
          <a:ext cx="8507412" cy="50466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3953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94456" y="291308"/>
            <a:ext cx="8740775" cy="1143000"/>
          </a:xfrm>
        </p:spPr>
        <p:txBody>
          <a:bodyPr/>
          <a:lstStyle/>
          <a:p>
            <a:pPr algn="l"/>
            <a:r>
              <a:rPr lang="en-US" altLang="en-US" sz="4000" dirty="0" smtClean="0"/>
              <a:t>C&amp;I Participant Feedback</a:t>
            </a:r>
            <a:br>
              <a:rPr lang="en-US" altLang="en-US" sz="4000" dirty="0" smtClean="0"/>
            </a:br>
            <a:r>
              <a:rPr lang="en-US" altLang="en-US" sz="3600" dirty="0" smtClean="0"/>
              <a:t>Key Findings &amp; Recommendations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37</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01969732"/>
              </p:ext>
            </p:extLst>
          </p:nvPr>
        </p:nvGraphicFramePr>
        <p:xfrm>
          <a:off x="368012" y="1482726"/>
          <a:ext cx="8653462" cy="51641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8165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CONTRACTOR FEEDBACK</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38</a:t>
            </a:fld>
            <a:endParaRPr lang="en-US" altLang="en-US" sz="1000"/>
          </a:p>
        </p:txBody>
      </p:sp>
    </p:spTree>
    <p:extLst>
      <p:ext uri="{BB962C8B-B14F-4D97-AF65-F5344CB8AC3E}">
        <p14:creationId xmlns:p14="http://schemas.microsoft.com/office/powerpoint/2010/main" val="37318583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61925" y="314325"/>
            <a:ext cx="7772400" cy="1143000"/>
          </a:xfrm>
        </p:spPr>
        <p:txBody>
          <a:bodyPr/>
          <a:lstStyle/>
          <a:p>
            <a:pPr algn="l"/>
            <a:r>
              <a:rPr lang="en-US" altLang="en-US" dirty="0" smtClean="0"/>
              <a:t>Contractor Feedback</a:t>
            </a:r>
            <a:br>
              <a:rPr lang="en-US" altLang="en-US" dirty="0" smtClean="0"/>
            </a:br>
            <a:r>
              <a:rPr lang="en-US" altLang="en-US" dirty="0" smtClean="0"/>
              <a:t>Methodology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804163945"/>
              </p:ext>
            </p:extLst>
          </p:nvPr>
        </p:nvGraphicFramePr>
        <p:xfrm>
          <a:off x="655638" y="2394148"/>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39</a:t>
            </a:fld>
            <a:endParaRPr lang="en-US" altLang="en-US" sz="1000"/>
          </a:p>
        </p:txBody>
      </p:sp>
      <p:sp>
        <p:nvSpPr>
          <p:cNvPr id="12" name="TextBox 11"/>
          <p:cNvSpPr txBox="1"/>
          <p:nvPr/>
        </p:nvSpPr>
        <p:spPr>
          <a:xfrm>
            <a:off x="2079818" y="1715315"/>
            <a:ext cx="4676280"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3200" dirty="0" smtClean="0"/>
              <a:t>10 Contractors Interviewed</a:t>
            </a:r>
            <a:endParaRPr lang="en-US" sz="3200" dirty="0"/>
          </a:p>
        </p:txBody>
      </p:sp>
    </p:spTree>
    <p:extLst>
      <p:ext uri="{BB962C8B-B14F-4D97-AF65-F5344CB8AC3E}">
        <p14:creationId xmlns:p14="http://schemas.microsoft.com/office/powerpoint/2010/main" val="329811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SAVEGREEN Programs</a:t>
            </a:r>
            <a:br>
              <a:rPr lang="en-US" altLang="en-US" dirty="0" smtClean="0"/>
            </a:br>
            <a:r>
              <a:rPr lang="en-US" altLang="en-US" dirty="0" smtClean="0"/>
              <a:t>Goals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2612643"/>
              </p:ext>
            </p:extLst>
          </p:nvPr>
        </p:nvGraphicFramePr>
        <p:xfrm>
          <a:off x="230186" y="1854200"/>
          <a:ext cx="8520113" cy="47237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71394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dirty="0"/>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40</a:t>
            </a:fld>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3068279"/>
              </p:ext>
            </p:extLst>
          </p:nvPr>
        </p:nvGraphicFramePr>
        <p:xfrm>
          <a:off x="297474" y="1526223"/>
          <a:ext cx="8617926" cy="51206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8" name="Rectangle 44"/>
          <p:cNvSpPr txBox="1">
            <a:spLocks noChangeArrowheads="1"/>
          </p:cNvSpPr>
          <p:nvPr/>
        </p:nvSpPr>
        <p:spPr bwMode="auto">
          <a:xfrm>
            <a:off x="147638" y="3397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altLang="en-US" kern="0" dirty="0" smtClean="0"/>
              <a:t>Contractor Feedback</a:t>
            </a:r>
          </a:p>
          <a:p>
            <a:pPr algn="l"/>
            <a:r>
              <a:rPr lang="en-US" altLang="en-US" kern="0" dirty="0" smtClean="0"/>
              <a:t>Information Goals</a:t>
            </a:r>
          </a:p>
        </p:txBody>
      </p:sp>
    </p:spTree>
    <p:extLst>
      <p:ext uri="{BB962C8B-B14F-4D97-AF65-F5344CB8AC3E}">
        <p14:creationId xmlns:p14="http://schemas.microsoft.com/office/powerpoint/2010/main" val="30544703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Contractor Feedback</a:t>
            </a:r>
            <a:br>
              <a:rPr lang="en-US" altLang="en-US" dirty="0" smtClean="0"/>
            </a:br>
            <a:r>
              <a:rPr lang="en-US" altLang="en-US" dirty="0" smtClean="0"/>
              <a:t>Customer Awareness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41</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5762605"/>
              </p:ext>
            </p:extLst>
          </p:nvPr>
        </p:nvGraphicFramePr>
        <p:xfrm>
          <a:off x="242888" y="1854200"/>
          <a:ext cx="865346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22136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Contractor Feedback</a:t>
            </a:r>
            <a:br>
              <a:rPr lang="en-US" altLang="en-US" dirty="0" smtClean="0"/>
            </a:br>
            <a:r>
              <a:rPr lang="en-US" altLang="en-US" dirty="0" smtClean="0"/>
              <a:t>C&amp;I Participation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42</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2819568"/>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317094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66065" y="217854"/>
            <a:ext cx="7772400" cy="1143000"/>
          </a:xfrm>
        </p:spPr>
        <p:txBody>
          <a:bodyPr/>
          <a:lstStyle/>
          <a:p>
            <a:pPr algn="l"/>
            <a:r>
              <a:rPr lang="en-US" altLang="en-US" dirty="0" smtClean="0"/>
              <a:t>Contractor Feedback</a:t>
            </a:r>
            <a:br>
              <a:rPr lang="en-US" altLang="en-US" dirty="0" smtClean="0"/>
            </a:br>
            <a:r>
              <a:rPr lang="en-US" altLang="en-US" dirty="0" smtClean="0"/>
              <a:t>Barriers to Participation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43</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60304089"/>
              </p:ext>
            </p:extLst>
          </p:nvPr>
        </p:nvGraphicFramePr>
        <p:xfrm>
          <a:off x="257664" y="1773237"/>
          <a:ext cx="8638686" cy="48164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584741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66065" y="217854"/>
            <a:ext cx="7772400" cy="1143000"/>
          </a:xfrm>
        </p:spPr>
        <p:txBody>
          <a:bodyPr/>
          <a:lstStyle/>
          <a:p>
            <a:pPr algn="l"/>
            <a:r>
              <a:rPr lang="en-US" altLang="en-US" dirty="0" smtClean="0"/>
              <a:t>Contractor Feedback</a:t>
            </a:r>
            <a:br>
              <a:rPr lang="en-US" altLang="en-US" dirty="0" smtClean="0"/>
            </a:br>
            <a:r>
              <a:rPr lang="en-US" altLang="en-US" dirty="0" smtClean="0"/>
              <a:t>Barriers to Installations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44</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5253039"/>
              </p:ext>
            </p:extLst>
          </p:nvPr>
        </p:nvGraphicFramePr>
        <p:xfrm>
          <a:off x="195813" y="1676400"/>
          <a:ext cx="8800000" cy="48474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643883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Contractor Feedback</a:t>
            </a:r>
            <a:r>
              <a:rPr lang="en-US" altLang="en-US" dirty="0" smtClean="0"/>
              <a:t/>
            </a:r>
            <a:br>
              <a:rPr lang="en-US" altLang="en-US" dirty="0" smtClean="0"/>
            </a:br>
            <a:r>
              <a:rPr lang="en-US" altLang="en-US" dirty="0" smtClean="0"/>
              <a:t>Participation in Training</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45</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12230928"/>
              </p:ext>
            </p:extLst>
          </p:nvPr>
        </p:nvGraphicFramePr>
        <p:xfrm>
          <a:off x="242888" y="1854200"/>
          <a:ext cx="821531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867934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Contractor Feedback</a:t>
            </a:r>
            <a:r>
              <a:rPr lang="en-US" altLang="en-US" dirty="0" smtClean="0"/>
              <a:t/>
            </a:r>
            <a:br>
              <a:rPr lang="en-US" altLang="en-US" dirty="0" smtClean="0"/>
            </a:br>
            <a:r>
              <a:rPr lang="en-US" altLang="en-US" dirty="0" smtClean="0"/>
              <a:t>Other Influential Factors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46</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9650320"/>
              </p:ext>
            </p:extLst>
          </p:nvPr>
        </p:nvGraphicFramePr>
        <p:xfrm>
          <a:off x="-2270126" y="1070919"/>
          <a:ext cx="10607676" cy="57061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5644507" y="2270631"/>
            <a:ext cx="3275012"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W</a:t>
            </a:r>
            <a:r>
              <a:rPr lang="en-US" dirty="0" smtClean="0"/>
              <a:t>hat </a:t>
            </a:r>
            <a:r>
              <a:rPr lang="en-US" dirty="0"/>
              <a:t>other factors in addition to the program incentives influenced customers’ decision to purchase high efficiency equipment or to move forward with the home performance </a:t>
            </a:r>
            <a:r>
              <a:rPr lang="en-US" dirty="0" smtClean="0"/>
              <a:t>project?</a:t>
            </a:r>
            <a:endParaRPr lang="en-US" dirty="0"/>
          </a:p>
        </p:txBody>
      </p:sp>
    </p:spTree>
    <p:extLst>
      <p:ext uri="{BB962C8B-B14F-4D97-AF65-F5344CB8AC3E}">
        <p14:creationId xmlns:p14="http://schemas.microsoft.com/office/powerpoint/2010/main" val="1167900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Contractor Feedback</a:t>
            </a:r>
            <a:r>
              <a:rPr lang="en-US" altLang="en-US" dirty="0" smtClean="0"/>
              <a:t/>
            </a:r>
            <a:br>
              <a:rPr lang="en-US" altLang="en-US" dirty="0" smtClean="0"/>
            </a:br>
            <a:r>
              <a:rPr lang="en-US" altLang="en-US" dirty="0" smtClean="0"/>
              <a:t>Encourage Whole House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47</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40388842"/>
              </p:ext>
            </p:extLst>
          </p:nvPr>
        </p:nvGraphicFramePr>
        <p:xfrm>
          <a:off x="240200" y="1482725"/>
          <a:ext cx="8751399" cy="53987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952244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a:t>Contractor Feedback</a:t>
            </a:r>
            <a:r>
              <a:rPr lang="en-US" altLang="en-US" dirty="0" smtClean="0"/>
              <a:t/>
            </a:r>
            <a:br>
              <a:rPr lang="en-US" altLang="en-US" dirty="0" smtClean="0"/>
            </a:br>
            <a:r>
              <a:rPr lang="en-US" altLang="en-US" dirty="0" smtClean="0"/>
              <a:t>Satisfaction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48</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1469471"/>
              </p:ext>
            </p:extLst>
          </p:nvPr>
        </p:nvGraphicFramePr>
        <p:xfrm>
          <a:off x="1281906" y="2895600"/>
          <a:ext cx="6365875" cy="3077602"/>
        </p:xfrm>
        <a:graphic>
          <a:graphicData uri="http://schemas.openxmlformats.org/drawingml/2006/table">
            <a:tbl>
              <a:tblPr firstRow="1" bandRow="1">
                <a:tableStyleId>{5C22544A-7EE6-4342-B048-85BDC9FD1C3A}</a:tableStyleId>
              </a:tblPr>
              <a:tblGrid>
                <a:gridCol w="2404228"/>
                <a:gridCol w="2007472"/>
                <a:gridCol w="1954175"/>
              </a:tblGrid>
              <a:tr h="687550">
                <a:tc>
                  <a:txBody>
                    <a:bodyPr/>
                    <a:lstStyle/>
                    <a:p>
                      <a:endParaRPr lang="en-US" dirty="0"/>
                    </a:p>
                  </a:txBody>
                  <a:tcPr/>
                </a:tc>
                <a:tc>
                  <a:txBody>
                    <a:bodyPr/>
                    <a:lstStyle/>
                    <a:p>
                      <a:pPr algn="ctr"/>
                      <a:r>
                        <a:rPr lang="en-US" dirty="0" smtClean="0"/>
                        <a:t>SAVEGREEN</a:t>
                      </a:r>
                      <a:r>
                        <a:rPr lang="en-US" baseline="0" dirty="0" smtClean="0"/>
                        <a:t> Process</a:t>
                      </a:r>
                      <a:endParaRPr lang="en-US" dirty="0"/>
                    </a:p>
                  </a:txBody>
                  <a:tcPr/>
                </a:tc>
                <a:tc>
                  <a:txBody>
                    <a:bodyPr/>
                    <a:lstStyle/>
                    <a:p>
                      <a:pPr algn="ctr"/>
                      <a:r>
                        <a:rPr lang="en-US" dirty="0" smtClean="0"/>
                        <a:t>SAVEGREEN Overall</a:t>
                      </a:r>
                      <a:endParaRPr lang="en-US" dirty="0"/>
                    </a:p>
                  </a:txBody>
                  <a:tcPr/>
                </a:tc>
              </a:tr>
              <a:tr h="398342">
                <a:tc>
                  <a:txBody>
                    <a:bodyPr/>
                    <a:lstStyle/>
                    <a:p>
                      <a:r>
                        <a:rPr lang="en-US" dirty="0" smtClean="0"/>
                        <a:t>Very Satisfied</a:t>
                      </a:r>
                      <a:endParaRPr lang="en-US" dirty="0"/>
                    </a:p>
                  </a:txBody>
                  <a:tcPr/>
                </a:tc>
                <a:tc>
                  <a:txBody>
                    <a:bodyPr/>
                    <a:lstStyle/>
                    <a:p>
                      <a:pPr algn="ctr"/>
                      <a:r>
                        <a:rPr lang="en-US" dirty="0" smtClean="0"/>
                        <a:t>4</a:t>
                      </a:r>
                      <a:endParaRPr lang="en-US" dirty="0"/>
                    </a:p>
                  </a:txBody>
                  <a:tcPr/>
                </a:tc>
                <a:tc>
                  <a:txBody>
                    <a:bodyPr/>
                    <a:lstStyle/>
                    <a:p>
                      <a:pPr algn="ctr"/>
                      <a:r>
                        <a:rPr lang="en-US" dirty="0" smtClean="0"/>
                        <a:t>9</a:t>
                      </a:r>
                      <a:endParaRPr lang="en-US" dirty="0"/>
                    </a:p>
                  </a:txBody>
                  <a:tcPr anchor="ctr"/>
                </a:tc>
              </a:tr>
              <a:tr h="398342">
                <a:tc>
                  <a:txBody>
                    <a:bodyPr/>
                    <a:lstStyle/>
                    <a:p>
                      <a:r>
                        <a:rPr lang="en-US" dirty="0" smtClean="0"/>
                        <a:t>Satisfied</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nchor="ctr"/>
                </a:tc>
              </a:tr>
              <a:tr h="398342">
                <a:tc>
                  <a:txBody>
                    <a:bodyPr/>
                    <a:lstStyle/>
                    <a:p>
                      <a:r>
                        <a:rPr lang="en-US" dirty="0" smtClean="0"/>
                        <a:t>Somewhat Satisfied</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nchor="ctr"/>
                </a:tc>
              </a:tr>
              <a:tr h="398342">
                <a:tc>
                  <a:txBody>
                    <a:bodyPr/>
                    <a:lstStyle/>
                    <a:p>
                      <a:r>
                        <a:rPr lang="en-US" dirty="0" smtClean="0"/>
                        <a:t>Somewhat Dissatisfied</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nchor="ctr"/>
                </a:tc>
              </a:tr>
              <a:tr h="398342">
                <a:tc>
                  <a:txBody>
                    <a:bodyPr/>
                    <a:lstStyle/>
                    <a:p>
                      <a:r>
                        <a:rPr lang="en-US" dirty="0" smtClean="0"/>
                        <a:t>Very Dissatisfied</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nchor="ctr"/>
                </a:tc>
              </a:tr>
              <a:tr h="398342">
                <a:tc>
                  <a:txBody>
                    <a:bodyPr/>
                    <a:lstStyle/>
                    <a:p>
                      <a:r>
                        <a:rPr lang="en-US" b="1" dirty="0" smtClean="0"/>
                        <a:t>TOTAL</a:t>
                      </a:r>
                      <a:endParaRPr lang="en-US" b="1" dirty="0"/>
                    </a:p>
                  </a:txBody>
                  <a:tcPr/>
                </a:tc>
                <a:tc>
                  <a:txBody>
                    <a:bodyPr/>
                    <a:lstStyle/>
                    <a:p>
                      <a:pPr algn="ctr"/>
                      <a:r>
                        <a:rPr lang="en-US" b="1" dirty="0" smtClean="0"/>
                        <a:t>6</a:t>
                      </a:r>
                      <a:endParaRPr lang="en-US" b="1" dirty="0"/>
                    </a:p>
                  </a:txBody>
                  <a:tcPr/>
                </a:tc>
                <a:tc>
                  <a:txBody>
                    <a:bodyPr/>
                    <a:lstStyle/>
                    <a:p>
                      <a:pPr algn="ctr"/>
                      <a:r>
                        <a:rPr lang="en-US" b="1" dirty="0" smtClean="0"/>
                        <a:t>10</a:t>
                      </a:r>
                      <a:endParaRPr lang="en-US" b="1" dirty="0"/>
                    </a:p>
                  </a:txBody>
                  <a:tcPr anchor="ctr"/>
                </a:tc>
              </a:tr>
            </a:tbl>
          </a:graphicData>
        </a:graphic>
      </p:graphicFrame>
      <p:sp>
        <p:nvSpPr>
          <p:cNvPr id="2" name="TextBox 1"/>
          <p:cNvSpPr txBox="1"/>
          <p:nvPr/>
        </p:nvSpPr>
        <p:spPr>
          <a:xfrm>
            <a:off x="2758591" y="2200572"/>
            <a:ext cx="3264868"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b="1" dirty="0" smtClean="0"/>
              <a:t>Contractor Satisfaction</a:t>
            </a:r>
            <a:endParaRPr lang="en-US" b="1" dirty="0"/>
          </a:p>
        </p:txBody>
      </p:sp>
    </p:spTree>
    <p:extLst>
      <p:ext uri="{BB962C8B-B14F-4D97-AF65-F5344CB8AC3E}">
        <p14:creationId xmlns:p14="http://schemas.microsoft.com/office/powerpoint/2010/main" val="21930798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5725" y="161925"/>
            <a:ext cx="7772400" cy="1143000"/>
          </a:xfrm>
        </p:spPr>
        <p:txBody>
          <a:bodyPr tIns="0"/>
          <a:lstStyle/>
          <a:p>
            <a:pPr algn="l"/>
            <a:r>
              <a:rPr lang="en-US" altLang="en-US" dirty="0" smtClean="0"/>
              <a:t>Contractor Feedback</a:t>
            </a:r>
            <a:br>
              <a:rPr lang="en-US" altLang="en-US" dirty="0" smtClean="0"/>
            </a:br>
            <a:r>
              <a:rPr lang="en-US" altLang="en-US" sz="3600" dirty="0" smtClean="0"/>
              <a:t>Key Findings &amp; Recommendations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49</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51706623"/>
              </p:ext>
            </p:extLst>
          </p:nvPr>
        </p:nvGraphicFramePr>
        <p:xfrm>
          <a:off x="242888" y="1444751"/>
          <a:ext cx="8620125" cy="52021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47589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SAVEGREEN Programs</a:t>
            </a:r>
            <a:br>
              <a:rPr lang="en-US" altLang="en-US" dirty="0" smtClean="0"/>
            </a:br>
            <a:endParaRPr lang="en-US" altLang="en-US" dirty="0" smtClean="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a:t>
            </a:fld>
            <a:endParaRPr lang="en-US" altLang="en-US" sz="1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1625286"/>
              </p:ext>
            </p:extLst>
          </p:nvPr>
        </p:nvGraphicFramePr>
        <p:xfrm>
          <a:off x="79375" y="1725612"/>
          <a:ext cx="8743950" cy="5016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144800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ENERGY IMPACTS</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50</a:t>
            </a:fld>
            <a:endParaRPr lang="en-US" altLang="en-US" sz="1000"/>
          </a:p>
        </p:txBody>
      </p:sp>
    </p:spTree>
    <p:extLst>
      <p:ext uri="{BB962C8B-B14F-4D97-AF65-F5344CB8AC3E}">
        <p14:creationId xmlns:p14="http://schemas.microsoft.com/office/powerpoint/2010/main" val="9627572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Energy Impacts</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51</a:t>
            </a:fld>
            <a:endParaRPr lang="en-US" altLang="en-US" sz="1000"/>
          </a:p>
        </p:txBody>
      </p:sp>
      <p:sp>
        <p:nvSpPr>
          <p:cNvPr id="50" name="Content Placeholder 1"/>
          <p:cNvSpPr>
            <a:spLocks noGrp="1"/>
          </p:cNvSpPr>
          <p:nvPr>
            <p:ph idx="1"/>
          </p:nvPr>
        </p:nvSpPr>
        <p:spPr>
          <a:xfrm>
            <a:off x="242888" y="1854200"/>
            <a:ext cx="8215312" cy="4241800"/>
          </a:xfrm>
        </p:spPr>
        <p:txBody>
          <a:bodyPr/>
          <a:lstStyle/>
          <a:p>
            <a:r>
              <a:rPr lang="en-US" dirty="0" smtClean="0"/>
              <a:t>Treatment group </a:t>
            </a:r>
          </a:p>
          <a:p>
            <a:pPr lvl="1"/>
            <a:r>
              <a:rPr lang="en-US" dirty="0" smtClean="0"/>
              <a:t>2013 participants</a:t>
            </a:r>
          </a:p>
          <a:p>
            <a:r>
              <a:rPr lang="en-US" dirty="0" smtClean="0"/>
              <a:t>Participant comparison group </a:t>
            </a:r>
          </a:p>
          <a:p>
            <a:pPr lvl="1"/>
            <a:r>
              <a:rPr lang="en-US" dirty="0" smtClean="0"/>
              <a:t>2014 participants</a:t>
            </a:r>
          </a:p>
          <a:p>
            <a:r>
              <a:rPr lang="en-US" dirty="0" smtClean="0"/>
              <a:t>Matched comparison group </a:t>
            </a:r>
          </a:p>
          <a:p>
            <a:pPr lvl="1"/>
            <a:r>
              <a:rPr lang="en-US" dirty="0" smtClean="0"/>
              <a:t>Matched nonparticipants</a:t>
            </a:r>
            <a:endParaRPr lang="en-US" dirty="0"/>
          </a:p>
        </p:txBody>
      </p:sp>
    </p:spTree>
    <p:extLst>
      <p:ext uri="{BB962C8B-B14F-4D97-AF65-F5344CB8AC3E}">
        <p14:creationId xmlns:p14="http://schemas.microsoft.com/office/powerpoint/2010/main" val="27427661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Energy Impacts</a:t>
            </a:r>
            <a:br>
              <a:rPr lang="en-US" altLang="en-US" dirty="0" smtClean="0"/>
            </a:br>
            <a:r>
              <a:rPr lang="en-US" altLang="en-US" dirty="0" smtClean="0"/>
              <a:t>Data Attrition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52</a:t>
            </a:fld>
            <a:endParaRPr lang="en-US" altLang="en-US" sz="1000"/>
          </a:p>
        </p:txBody>
      </p:sp>
      <p:graphicFrame>
        <p:nvGraphicFramePr>
          <p:cNvPr id="47" name="Content Placeholder 2"/>
          <p:cNvGraphicFramePr>
            <a:graphicFrameLocks noGrp="1"/>
          </p:cNvGraphicFramePr>
          <p:nvPr>
            <p:ph idx="1"/>
            <p:extLst>
              <p:ext uri="{D42A27DB-BD31-4B8C-83A1-F6EECF244321}">
                <p14:modId xmlns:p14="http://schemas.microsoft.com/office/powerpoint/2010/main" val="2578382737"/>
              </p:ext>
            </p:extLst>
          </p:nvPr>
        </p:nvGraphicFramePr>
        <p:xfrm>
          <a:off x="1002739" y="2057400"/>
          <a:ext cx="6917299" cy="3581403"/>
        </p:xfrm>
        <a:graphic>
          <a:graphicData uri="http://schemas.openxmlformats.org/drawingml/2006/table">
            <a:tbl>
              <a:tblPr firstRow="1" bandRow="1">
                <a:tableStyleId>{5C22544A-7EE6-4342-B048-85BDC9FD1C3A}</a:tableStyleId>
              </a:tblPr>
              <a:tblGrid>
                <a:gridCol w="3458650"/>
                <a:gridCol w="934770"/>
                <a:gridCol w="934770"/>
                <a:gridCol w="747816"/>
                <a:gridCol w="841293"/>
              </a:tblGrid>
              <a:tr h="377807">
                <a:tc rowSpan="2">
                  <a:txBody>
                    <a:bodyPr/>
                    <a:lstStyle/>
                    <a:p>
                      <a:endParaRPr lang="en-US" dirty="0"/>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pPr algn="ctr"/>
                      <a:r>
                        <a:rPr lang="en-US" dirty="0" smtClean="0">
                          <a:latin typeface="Garamond" panose="02020404030301010803" pitchFamily="18" charset="0"/>
                        </a:rPr>
                        <a:t>Rebate</a:t>
                      </a:r>
                      <a:endParaRPr lang="en-US" dirty="0">
                        <a:latin typeface="Garamond" panose="02020404030301010803" pitchFamily="18" charset="0"/>
                      </a:endParaRPr>
                    </a:p>
                  </a:txBody>
                  <a:tcPr anchor="ctr">
                    <a:lnL w="2857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lang="en-US" dirty="0"/>
                    </a:p>
                  </a:txBody>
                  <a:tcPr/>
                </a:tc>
                <a:tc gridSpan="2">
                  <a:txBody>
                    <a:bodyPr/>
                    <a:lstStyle/>
                    <a:p>
                      <a:pPr algn="ctr"/>
                      <a:r>
                        <a:rPr lang="en-US" dirty="0" err="1" smtClean="0">
                          <a:latin typeface="Garamond" panose="02020404030301010803" pitchFamily="18" charset="0"/>
                        </a:rPr>
                        <a:t>HPwES</a:t>
                      </a:r>
                      <a:endParaRPr lang="en-US" dirty="0">
                        <a:latin typeface="Garamond" panose="02020404030301010803" pitchFamily="18" charset="0"/>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hMerge="1">
                  <a:txBody>
                    <a:bodyPr/>
                    <a:lstStyle/>
                    <a:p>
                      <a:endParaRPr lang="en-US"/>
                    </a:p>
                  </a:txBody>
                  <a:tcPr/>
                </a:tc>
              </a:tr>
              <a:tr h="377807">
                <a:tc vMerge="1">
                  <a:txBody>
                    <a:bodyPr/>
                    <a:lstStyle/>
                    <a:p>
                      <a:endParaRPr lang="en-US" dirty="0"/>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US" dirty="0" smtClean="0">
                          <a:solidFill>
                            <a:schemeClr val="bg1"/>
                          </a:solidFill>
                          <a:latin typeface="Garamond" panose="02020404030301010803" pitchFamily="18" charset="0"/>
                        </a:rPr>
                        <a:t>#</a:t>
                      </a:r>
                      <a:endParaRPr lang="en-US" dirty="0">
                        <a:solidFill>
                          <a:schemeClr val="bg1"/>
                        </a:solidFill>
                        <a:latin typeface="Garamond" panose="02020404030301010803" pitchFamily="18" charset="0"/>
                      </a:endParaRPr>
                    </a:p>
                  </a:txBody>
                  <a:tcPr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US" dirty="0" smtClean="0">
                          <a:solidFill>
                            <a:schemeClr val="bg1"/>
                          </a:solidFill>
                          <a:latin typeface="Garamond" panose="02020404030301010803" pitchFamily="18" charset="0"/>
                        </a:rPr>
                        <a:t>%</a:t>
                      </a:r>
                      <a:endParaRPr lang="en-US" dirty="0">
                        <a:solidFill>
                          <a:schemeClr val="bg1"/>
                        </a:solidFill>
                        <a:latin typeface="Garamond" panose="02020404030301010803" pitchFamily="18" charset="0"/>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US" dirty="0" smtClean="0">
                          <a:solidFill>
                            <a:schemeClr val="bg1"/>
                          </a:solidFill>
                          <a:latin typeface="Garamond" panose="02020404030301010803" pitchFamily="18" charset="0"/>
                        </a:rPr>
                        <a:t>#</a:t>
                      </a:r>
                      <a:endParaRPr lang="en-US" dirty="0">
                        <a:solidFill>
                          <a:schemeClr val="bg1"/>
                        </a:solidFill>
                        <a:latin typeface="Garamond" panose="02020404030301010803" pitchFamily="18" charset="0"/>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US" dirty="0" smtClean="0">
                          <a:solidFill>
                            <a:schemeClr val="bg1"/>
                          </a:solidFill>
                          <a:latin typeface="Garamond" panose="02020404030301010803" pitchFamily="18" charset="0"/>
                        </a:rPr>
                        <a:t>%</a:t>
                      </a:r>
                      <a:endParaRPr lang="en-US" dirty="0">
                        <a:solidFill>
                          <a:schemeClr val="bg1"/>
                        </a:solidFill>
                        <a:latin typeface="Garamond" panose="02020404030301010803" pitchFamily="18" charset="0"/>
                      </a:endParaRPr>
                    </a:p>
                  </a:txBody>
                  <a:tcPr anchor="ct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r>
              <a:tr h="377807">
                <a:tc>
                  <a:txBody>
                    <a:bodyPr/>
                    <a:lstStyle/>
                    <a:p>
                      <a:pPr marL="0" marR="0">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Original population</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6,240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1,720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dirty="0" smtClean="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28575" cap="flat" cmpd="sng" algn="ctr">
                      <a:solidFill>
                        <a:schemeClr val="bg1"/>
                      </a:solidFill>
                      <a:prstDash val="solid"/>
                      <a:round/>
                      <a:headEnd type="none" w="med" len="med"/>
                      <a:tailEnd type="none" w="med" len="med"/>
                    </a:lnT>
                  </a:tcPr>
                </a:tc>
              </a:tr>
              <a:tr h="377807">
                <a:tc>
                  <a:txBody>
                    <a:bodyPr/>
                    <a:lstStyle/>
                    <a:p>
                      <a:pPr marL="0" marR="0">
                        <a:spcBef>
                          <a:spcPts val="0"/>
                        </a:spcBef>
                        <a:spcAft>
                          <a:spcPts val="0"/>
                        </a:spcAft>
                      </a:pPr>
                      <a:r>
                        <a:rPr lang="en-US" sz="1800" b="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Eligible population</a:t>
                      </a:r>
                      <a:endParaRPr lang="en-US" sz="1800" b="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5,982</a:t>
                      </a:r>
                      <a:endParaRPr lang="en-US" sz="1800" b="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b="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100%</a:t>
                      </a:r>
                      <a:endParaRPr lang="en-US" sz="1800" b="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1,648</a:t>
                      </a:r>
                      <a:endParaRPr lang="en-US" sz="1800" b="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b="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100%</a:t>
                      </a:r>
                      <a:endParaRPr lang="en-US" sz="1800" b="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r>
              <a:tr h="377807">
                <a:tc>
                  <a:txBody>
                    <a:bodyPr/>
                    <a:lstStyle/>
                    <a:p>
                      <a:pPr marL="0" marR="0">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Received usage data</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5,973</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&gt;99%</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1,648</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100%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r>
              <a:tr h="377807">
                <a:tc>
                  <a:txBody>
                    <a:bodyPr/>
                    <a:lstStyle/>
                    <a:p>
                      <a:pPr marL="0" marR="0">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Enough </a:t>
                      </a:r>
                      <a:r>
                        <a:rPr lang="en-US" sz="1800" dirty="0" smtClean="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usage </a:t>
                      </a: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data</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4,369</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73%</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1,264</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77%</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B w="28575" cap="flat" cmpd="sng" algn="ctr">
                      <a:solidFill>
                        <a:schemeClr val="bg1"/>
                      </a:solidFill>
                      <a:prstDash val="solid"/>
                      <a:round/>
                      <a:headEnd type="none" w="med" len="med"/>
                      <a:tailEnd type="none" w="med" len="med"/>
                    </a:lnB>
                  </a:tcPr>
                </a:tc>
              </a:tr>
              <a:tr h="558947">
                <a:tc>
                  <a:txBody>
                    <a:bodyPr/>
                    <a:lstStyle/>
                    <a:p>
                      <a:pPr marL="0" marR="0">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No baseload/heating usage outliers</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3,168</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53%</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1,156</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807">
                <a:tc>
                  <a:txBody>
                    <a:bodyPr/>
                    <a:lstStyle/>
                    <a:p>
                      <a:pPr marL="0" marR="0">
                        <a:lnSpc>
                          <a:spcPct val="107000"/>
                        </a:lnSpc>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rPr>
                        <a:t>Full Analysis Group</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3,168</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53%</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1,156</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70%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12700" cap="flat" cmpd="sng" algn="ctr">
                      <a:solidFill>
                        <a:schemeClr val="tx1"/>
                      </a:solidFill>
                      <a:prstDash val="solid"/>
                      <a:round/>
                      <a:headEnd type="none" w="med" len="med"/>
                      <a:tailEnd type="none" w="med" len="med"/>
                    </a:lnT>
                    <a:solidFill>
                      <a:schemeClr val="accent2">
                        <a:lumMod val="20000"/>
                        <a:lumOff val="80000"/>
                      </a:schemeClr>
                    </a:solidFill>
                  </a:tcPr>
                </a:tc>
              </a:tr>
              <a:tr h="377807">
                <a:tc>
                  <a:txBody>
                    <a:bodyPr/>
                    <a:lstStyle/>
                    <a:p>
                      <a:pPr marL="0" marR="0">
                        <a:lnSpc>
                          <a:spcPct val="107000"/>
                        </a:lnSpc>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rPr>
                        <a:t>Reliable PRISM Results</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2,697</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45%</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b="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1,068</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65%</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7290012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53</a:t>
            </a:fld>
            <a:endParaRPr lang="en-US" altLang="en-US" sz="1000"/>
          </a:p>
        </p:txBody>
      </p:sp>
      <p:sp>
        <p:nvSpPr>
          <p:cNvPr id="49" name="Rectangle 44"/>
          <p:cNvSpPr>
            <a:spLocks noGrp="1" noChangeArrowheads="1"/>
          </p:cNvSpPr>
          <p:nvPr>
            <p:ph type="title"/>
          </p:nvPr>
        </p:nvSpPr>
        <p:spPr>
          <a:xfrm>
            <a:off x="16669" y="568569"/>
            <a:ext cx="8748712" cy="1143000"/>
          </a:xfrm>
        </p:spPr>
        <p:txBody>
          <a:bodyPr/>
          <a:lstStyle/>
          <a:p>
            <a:pPr algn="l"/>
            <a:r>
              <a:rPr lang="en-US" altLang="en-US" dirty="0" smtClean="0"/>
              <a:t>Rebate Impact</a:t>
            </a:r>
            <a:br>
              <a:rPr lang="en-US" altLang="en-US" dirty="0" smtClean="0"/>
            </a:br>
            <a:r>
              <a:rPr lang="en-US" altLang="en-US" dirty="0" smtClean="0"/>
              <a:t>Natural Gas Savings </a:t>
            </a:r>
            <a:br>
              <a:rPr lang="en-US" altLang="en-US" dirty="0" smtClean="0"/>
            </a:br>
            <a:endParaRPr lang="en-US" altLang="en-US" dirty="0" smtClean="0"/>
          </a:p>
        </p:txBody>
      </p:sp>
      <p:graphicFrame>
        <p:nvGraphicFramePr>
          <p:cNvPr id="47" name="Content Placeholder 2"/>
          <p:cNvGraphicFramePr>
            <a:graphicFrameLocks/>
          </p:cNvGraphicFramePr>
          <p:nvPr>
            <p:extLst>
              <p:ext uri="{D42A27DB-BD31-4B8C-83A1-F6EECF244321}">
                <p14:modId xmlns:p14="http://schemas.microsoft.com/office/powerpoint/2010/main" val="1133885062"/>
              </p:ext>
            </p:extLst>
          </p:nvPr>
        </p:nvGraphicFramePr>
        <p:xfrm>
          <a:off x="275387" y="2487180"/>
          <a:ext cx="8714951" cy="2379564"/>
        </p:xfrm>
        <a:graphic>
          <a:graphicData uri="http://schemas.openxmlformats.org/drawingml/2006/table">
            <a:tbl>
              <a:tblPr firstRow="1" bandRow="1">
                <a:tableStyleId>{5C22544A-7EE6-4342-B048-85BDC9FD1C3A}</a:tableStyleId>
              </a:tblPr>
              <a:tblGrid>
                <a:gridCol w="1008962"/>
                <a:gridCol w="638795"/>
                <a:gridCol w="542429"/>
                <a:gridCol w="551238"/>
                <a:gridCol w="825688"/>
                <a:gridCol w="591782"/>
                <a:gridCol w="545325"/>
                <a:gridCol w="557151"/>
                <a:gridCol w="551238"/>
                <a:gridCol w="821055"/>
                <a:gridCol w="708735"/>
                <a:gridCol w="821055"/>
                <a:gridCol w="551498"/>
              </a:tblGrid>
              <a:tr h="474563">
                <a:tc rowSpan="3">
                  <a:txBody>
                    <a:bodyPr/>
                    <a:lstStyle/>
                    <a:p>
                      <a:endParaRPr lang="en-US" sz="1400" dirty="0" smtClean="0">
                        <a:latin typeface="+mn-lt"/>
                      </a:endParaRPr>
                    </a:p>
                    <a:p>
                      <a:endParaRPr lang="en-US" sz="1400" dirty="0">
                        <a:latin typeface="+mn-lt"/>
                      </a:endParaRP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5">
                  <a:txBody>
                    <a:bodyPr/>
                    <a:lstStyle/>
                    <a:p>
                      <a:pPr algn="ctr"/>
                      <a:r>
                        <a:rPr lang="en-US" sz="1600" dirty="0" smtClean="0">
                          <a:solidFill>
                            <a:schemeClr val="bg1"/>
                          </a:solidFill>
                          <a:latin typeface="+mn-lt"/>
                        </a:rPr>
                        <a:t>Treatment</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gridSpan="5">
                  <a:txBody>
                    <a:bodyPr/>
                    <a:lstStyle/>
                    <a:p>
                      <a:pPr algn="ctr"/>
                      <a:r>
                        <a:rPr lang="en-US" sz="1600" dirty="0" smtClean="0">
                          <a:solidFill>
                            <a:schemeClr val="bg1"/>
                          </a:solidFill>
                          <a:latin typeface="+mn-lt"/>
                        </a:rPr>
                        <a:t>Matched Comparison</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gridSpan="2">
                  <a:txBody>
                    <a:bodyPr/>
                    <a:lstStyle/>
                    <a:p>
                      <a:pPr algn="ctr"/>
                      <a:r>
                        <a:rPr lang="en-US" sz="1600" dirty="0" smtClean="0">
                          <a:solidFill>
                            <a:schemeClr val="bg1"/>
                          </a:solidFill>
                          <a:latin typeface="+mn-lt"/>
                        </a:rPr>
                        <a:t>Net Savings</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r>
              <a:tr h="474563">
                <a:tc vMerge="1">
                  <a:txBody>
                    <a:bodyPr/>
                    <a:lstStyle/>
                    <a:p>
                      <a:endParaRPr lang="en-US"/>
                    </a:p>
                  </a:txBody>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600" b="1" dirty="0" err="1" smtClean="0">
                          <a:solidFill>
                            <a:schemeClr val="bg1"/>
                          </a:solidFill>
                          <a:latin typeface="+mn-lt"/>
                        </a:rPr>
                        <a:t>Therms</a:t>
                      </a:r>
                      <a:endParaRPr lang="en-US" sz="16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smtClean="0">
                        <a:solidFill>
                          <a:schemeClr val="bg1"/>
                        </a:solidFill>
                        <a:latin typeface="Garamond" panose="02020404030301010803" pitchFamily="18" charset="0"/>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600" b="1" dirty="0" smtClean="0">
                          <a:solidFill>
                            <a:schemeClr val="bg1"/>
                          </a:solidFill>
                          <a:latin typeface="+mn-lt"/>
                        </a:rPr>
                        <a:t>Savings</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a:solidFill>
                          <a:schemeClr val="bg1"/>
                        </a:solidFill>
                        <a:latin typeface="Garamond" panose="02020404030301010803" pitchFamily="18" charset="0"/>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600" b="1" dirty="0" err="1" smtClean="0">
                          <a:solidFill>
                            <a:schemeClr val="bg1"/>
                          </a:solidFill>
                          <a:latin typeface="+mn-lt"/>
                        </a:rPr>
                        <a:t>Therms</a:t>
                      </a:r>
                      <a:endParaRPr lang="en-US" sz="16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600" b="1" dirty="0" smtClean="0">
                          <a:solidFill>
                            <a:schemeClr val="bg1"/>
                          </a:solidFill>
                          <a:latin typeface="+mn-lt"/>
                        </a:rPr>
                        <a:t>Savings</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474563">
                <a:tc vMerge="1">
                  <a:txBody>
                    <a:bodyPr/>
                    <a:lstStyle/>
                    <a:p>
                      <a:endParaRPr lang="en-US" sz="1200" dirty="0">
                        <a:latin typeface="Garamond" panose="02020404030301010803" pitchFamily="18" charset="0"/>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US" sz="1200" b="1" dirty="0">
                        <a:solidFill>
                          <a:schemeClr val="bg1"/>
                        </a:solidFill>
                        <a:latin typeface="Garamond" panose="02020404030301010803" pitchFamily="18"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Post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400" b="1"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Post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400" b="1" dirty="0" smtClean="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18625">
                <a:tc>
                  <a:txBody>
                    <a:bodyPr/>
                    <a:lstStyle/>
                    <a:p>
                      <a:pPr marL="0" marR="0">
                        <a:lnSpc>
                          <a:spcPct val="107000"/>
                        </a:lnSpc>
                        <a:spcBef>
                          <a:spcPts val="0"/>
                        </a:spcBef>
                        <a:spcAft>
                          <a:spcPts val="0"/>
                        </a:spcAft>
                      </a:pPr>
                      <a:r>
                        <a:rPr lang="en-US" sz="1400" dirty="0" smtClean="0">
                          <a:solidFill>
                            <a:srgbClr val="000000"/>
                          </a:solidFill>
                          <a:effectLst/>
                          <a:latin typeface="+mn-lt"/>
                          <a:ea typeface="Times New Roman" panose="02020603050405020304" pitchFamily="18" charset="0"/>
                          <a:cs typeface="Arial" panose="020B0604020202020204" pitchFamily="34" charset="0"/>
                        </a:rPr>
                        <a:t>Raw</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3,168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1,028</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1,099</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-71</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-6.9%</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3,168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1,036</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1,178</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-143</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-13.8%</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72</a:t>
                      </a:r>
                      <a:r>
                        <a:rPr lang="en-US" sz="1400" baseline="30000" dirty="0" smtClean="0">
                          <a:effectLst/>
                          <a:latin typeface="+mn-lt"/>
                          <a:ea typeface="Times New Roman" panose="02020603050405020304" pitchFamily="18" charset="0"/>
                        </a:rPr>
                        <a:t>**</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7.0%</a:t>
                      </a:r>
                      <a:endParaRPr lang="en-US" sz="14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r>
              <a:tr h="318625">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Arial" panose="020B0604020202020204" pitchFamily="34" charset="0"/>
                        </a:rPr>
                        <a:t>Degree Day </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3,168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sz="1400" dirty="0" smtClean="0">
                          <a:latin typeface="+mn-lt"/>
                        </a:rPr>
                        <a:t>1,102</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ctr"/>
                      <a:r>
                        <a:rPr lang="en-US" sz="1400" dirty="0" smtClean="0">
                          <a:latin typeface="+mn-lt"/>
                        </a:rPr>
                        <a:t>1,026</a:t>
                      </a:r>
                      <a:endParaRPr lang="en-US" sz="1400" dirty="0">
                        <a:latin typeface="+mn-lt"/>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75</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6.8%</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3,168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algn="ctr"/>
                      <a:r>
                        <a:rPr lang="en-US" sz="1400" dirty="0" smtClean="0">
                          <a:latin typeface="+mn-lt"/>
                        </a:rPr>
                        <a:t>1,098</a:t>
                      </a:r>
                      <a:endParaRPr lang="en-US" sz="1400" dirty="0">
                        <a:latin typeface="+mn-lt"/>
                      </a:endParaRPr>
                    </a:p>
                  </a:txBody>
                  <a:tcPr marL="68580" marR="68580" marT="0" marB="0" anchor="ctr"/>
                </a:tc>
                <a:tc>
                  <a:txBody>
                    <a:bodyPr/>
                    <a:lstStyle/>
                    <a:p>
                      <a:pPr algn="ctr"/>
                      <a:r>
                        <a:rPr lang="en-US" sz="1400" dirty="0" smtClean="0">
                          <a:latin typeface="+mn-lt"/>
                        </a:rPr>
                        <a:t>1,098</a:t>
                      </a:r>
                      <a:endParaRPr lang="en-US" sz="1400" dirty="0">
                        <a:latin typeface="+mn-lt"/>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&gt;-1</a:t>
                      </a:r>
                      <a:endParaRPr lang="en-US" sz="1400" dirty="0">
                        <a:effectLst/>
                        <a:latin typeface="+mn-lt"/>
                        <a:ea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&gt;-0.1%</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76</a:t>
                      </a:r>
                      <a:r>
                        <a:rPr lang="en-US" sz="1400" baseline="30000" dirty="0" smtClean="0">
                          <a:effectLst/>
                          <a:latin typeface="+mn-lt"/>
                          <a:ea typeface="Times New Roman" panose="02020603050405020304" pitchFamily="18" charset="0"/>
                        </a:rPr>
                        <a:t>**</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6.9%</a:t>
                      </a:r>
                      <a:endParaRPr lang="en-US" sz="1400" dirty="0">
                        <a:effectLst/>
                        <a:latin typeface="+mn-lt"/>
                        <a:ea typeface="Times New Roman" panose="02020603050405020304" pitchFamily="18" charset="0"/>
                      </a:endParaRPr>
                    </a:p>
                  </a:txBody>
                  <a:tcPr marL="68580" marR="68580" marT="0" marB="0" anchor="ctr">
                    <a:solidFill>
                      <a:schemeClr val="accent2">
                        <a:lumMod val="20000"/>
                        <a:lumOff val="80000"/>
                      </a:schemeClr>
                    </a:solidFill>
                  </a:tcPr>
                </a:tc>
              </a:tr>
              <a:tr h="318625">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Arial" panose="020B0604020202020204" pitchFamily="34" charset="0"/>
                        </a:rPr>
                        <a:t>PRISM </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2,697</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1,110</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1,008</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101</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9.1%</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2,697</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1,103</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1,089</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14</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1.3%</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aseline="0" dirty="0" smtClean="0">
                          <a:effectLst/>
                          <a:latin typeface="+mn-lt"/>
                          <a:ea typeface="Times New Roman" panose="02020603050405020304" pitchFamily="18" charset="0"/>
                        </a:rPr>
                        <a:t>88</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7.9%</a:t>
                      </a:r>
                      <a:endParaRPr lang="en-US" sz="14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343730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Rebate Impact</a:t>
            </a:r>
            <a:br>
              <a:rPr lang="en-US" altLang="en-US" dirty="0" smtClean="0"/>
            </a:br>
            <a:r>
              <a:rPr lang="en-US" altLang="en-US" dirty="0" smtClean="0"/>
              <a:t>Gas Savings by Capacity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54</a:t>
            </a:fld>
            <a:endParaRPr lang="en-US" altLang="en-US" sz="1000"/>
          </a:p>
        </p:txBody>
      </p:sp>
      <p:graphicFrame>
        <p:nvGraphicFramePr>
          <p:cNvPr id="54" name="Content Placeholder 5"/>
          <p:cNvGraphicFramePr>
            <a:graphicFrameLocks noGrp="1"/>
          </p:cNvGraphicFramePr>
          <p:nvPr>
            <p:ph idx="1"/>
            <p:extLst>
              <p:ext uri="{D42A27DB-BD31-4B8C-83A1-F6EECF244321}">
                <p14:modId xmlns:p14="http://schemas.microsoft.com/office/powerpoint/2010/main" val="1768640703"/>
              </p:ext>
            </p:extLst>
          </p:nvPr>
        </p:nvGraphicFramePr>
        <p:xfrm>
          <a:off x="1155700" y="2324268"/>
          <a:ext cx="6289675" cy="44879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09556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Rebate Impact</a:t>
            </a:r>
            <a:br>
              <a:rPr lang="en-US" altLang="en-US" dirty="0" smtClean="0"/>
            </a:br>
            <a:r>
              <a:rPr lang="en-US" altLang="en-US" dirty="0" smtClean="0"/>
              <a:t>Gas Savings by Efficiency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55</a:t>
            </a:fld>
            <a:endParaRPr lang="en-US" altLang="en-US" sz="1000"/>
          </a:p>
        </p:txBody>
      </p:sp>
      <p:graphicFrame>
        <p:nvGraphicFramePr>
          <p:cNvPr id="48" name="Content Placeholder 5"/>
          <p:cNvGraphicFramePr>
            <a:graphicFrameLocks/>
          </p:cNvGraphicFramePr>
          <p:nvPr>
            <p:extLst>
              <p:ext uri="{D42A27DB-BD31-4B8C-83A1-F6EECF244321}">
                <p14:modId xmlns:p14="http://schemas.microsoft.com/office/powerpoint/2010/main" val="475676713"/>
              </p:ext>
            </p:extLst>
          </p:nvPr>
        </p:nvGraphicFramePr>
        <p:xfrm>
          <a:off x="388938" y="2438400"/>
          <a:ext cx="4206875" cy="3581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Content Placeholder 5"/>
          <p:cNvGraphicFramePr>
            <a:graphicFrameLocks/>
          </p:cNvGraphicFramePr>
          <p:nvPr>
            <p:extLst>
              <p:ext uri="{D42A27DB-BD31-4B8C-83A1-F6EECF244321}">
                <p14:modId xmlns:p14="http://schemas.microsoft.com/office/powerpoint/2010/main" val="651916877"/>
              </p:ext>
            </p:extLst>
          </p:nvPr>
        </p:nvGraphicFramePr>
        <p:xfrm>
          <a:off x="4810125" y="2438400"/>
          <a:ext cx="4033837" cy="3581400"/>
        </p:xfrm>
        <a:graphic>
          <a:graphicData uri="http://schemas.openxmlformats.org/drawingml/2006/chart">
            <c:chart xmlns:c="http://schemas.openxmlformats.org/drawingml/2006/chart" xmlns:r="http://schemas.openxmlformats.org/officeDocument/2006/relationships" r:id="rId5"/>
          </a:graphicData>
        </a:graphic>
      </p:graphicFrame>
      <p:sp>
        <p:nvSpPr>
          <p:cNvPr id="53" name="TextBox 52"/>
          <p:cNvSpPr txBox="1"/>
          <p:nvPr/>
        </p:nvSpPr>
        <p:spPr>
          <a:xfrm>
            <a:off x="2245378" y="1820863"/>
            <a:ext cx="1048685" cy="523220"/>
          </a:xfrm>
          <a:prstGeom prst="rect">
            <a:avLst/>
          </a:prstGeom>
          <a:noFill/>
        </p:spPr>
        <p:txBody>
          <a:bodyPr wrap="none" rtlCol="0">
            <a:spAutoFit/>
          </a:bodyPr>
          <a:lstStyle/>
          <a:p>
            <a:r>
              <a:rPr lang="en-US" sz="2800" baseline="30000" dirty="0" smtClean="0"/>
              <a:t>Furnaces</a:t>
            </a:r>
            <a:endParaRPr lang="en-US" sz="2800" dirty="0"/>
          </a:p>
        </p:txBody>
      </p:sp>
      <p:sp>
        <p:nvSpPr>
          <p:cNvPr id="55" name="TextBox 54"/>
          <p:cNvSpPr txBox="1"/>
          <p:nvPr/>
        </p:nvSpPr>
        <p:spPr>
          <a:xfrm>
            <a:off x="6461125" y="1820863"/>
            <a:ext cx="875561" cy="523220"/>
          </a:xfrm>
          <a:prstGeom prst="rect">
            <a:avLst/>
          </a:prstGeom>
          <a:noFill/>
        </p:spPr>
        <p:txBody>
          <a:bodyPr wrap="none" rtlCol="0">
            <a:spAutoFit/>
          </a:bodyPr>
          <a:lstStyle/>
          <a:p>
            <a:r>
              <a:rPr lang="en-US" sz="2800" baseline="30000" dirty="0" smtClean="0"/>
              <a:t>Boilers</a:t>
            </a:r>
            <a:endParaRPr lang="en-US" sz="2800" dirty="0"/>
          </a:p>
        </p:txBody>
      </p:sp>
    </p:spTree>
    <p:extLst>
      <p:ext uri="{BB962C8B-B14F-4D97-AF65-F5344CB8AC3E}">
        <p14:creationId xmlns:p14="http://schemas.microsoft.com/office/powerpoint/2010/main" val="14790642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04800"/>
            <a:ext cx="7772400" cy="1143000"/>
          </a:xfrm>
        </p:spPr>
        <p:txBody>
          <a:bodyPr/>
          <a:lstStyle/>
          <a:p>
            <a:pPr algn="l"/>
            <a:r>
              <a:rPr lang="en-US" altLang="en-US" dirty="0" smtClean="0"/>
              <a:t>Rebate Impact</a:t>
            </a:r>
            <a:br>
              <a:rPr lang="en-US" altLang="en-US" dirty="0" smtClean="0"/>
            </a:br>
            <a:r>
              <a:rPr lang="en-US" altLang="en-US" dirty="0" smtClean="0"/>
              <a:t>Gas </a:t>
            </a:r>
            <a:r>
              <a:rPr lang="en-US" altLang="en-US" sz="4000" dirty="0" smtClean="0"/>
              <a:t>Savings by Pre-Usage</a:t>
            </a:r>
            <a:endParaRPr lang="en-US" altLang="en-US" dirty="0" smtClean="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56</a:t>
            </a:fld>
            <a:endParaRPr lang="en-US" altLang="en-US" sz="1000"/>
          </a:p>
        </p:txBody>
      </p:sp>
      <p:graphicFrame>
        <p:nvGraphicFramePr>
          <p:cNvPr id="54" name="Content Placeholder 5"/>
          <p:cNvGraphicFramePr>
            <a:graphicFrameLocks noGrp="1"/>
          </p:cNvGraphicFramePr>
          <p:nvPr>
            <p:ph idx="1"/>
            <p:extLst>
              <p:ext uri="{D42A27DB-BD31-4B8C-83A1-F6EECF244321}">
                <p14:modId xmlns:p14="http://schemas.microsoft.com/office/powerpoint/2010/main" val="3794766345"/>
              </p:ext>
            </p:extLst>
          </p:nvPr>
        </p:nvGraphicFramePr>
        <p:xfrm>
          <a:off x="1621817" y="2101775"/>
          <a:ext cx="6289675" cy="44879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83693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57</a:t>
            </a:fld>
            <a:endParaRPr lang="en-US" altLang="en-US" sz="1000"/>
          </a:p>
        </p:txBody>
      </p:sp>
      <p:sp>
        <p:nvSpPr>
          <p:cNvPr id="49" name="Rectangle 44"/>
          <p:cNvSpPr>
            <a:spLocks noGrp="1" noChangeArrowheads="1"/>
          </p:cNvSpPr>
          <p:nvPr>
            <p:ph type="title"/>
          </p:nvPr>
        </p:nvSpPr>
        <p:spPr>
          <a:xfrm>
            <a:off x="121017" y="314325"/>
            <a:ext cx="8748712" cy="1143000"/>
          </a:xfrm>
        </p:spPr>
        <p:txBody>
          <a:bodyPr/>
          <a:lstStyle/>
          <a:p>
            <a:pPr algn="l"/>
            <a:r>
              <a:rPr lang="en-US" altLang="en-US" dirty="0" err="1" smtClean="0"/>
              <a:t>HPwES</a:t>
            </a:r>
            <a:r>
              <a:rPr lang="en-US" altLang="en-US" dirty="0" smtClean="0"/>
              <a:t> Impact</a:t>
            </a:r>
            <a:br>
              <a:rPr lang="en-US" altLang="en-US" dirty="0" smtClean="0"/>
            </a:br>
            <a:r>
              <a:rPr lang="en-US" altLang="en-US" sz="4000" dirty="0" smtClean="0"/>
              <a:t>Natural Gas Savings </a:t>
            </a:r>
            <a:endParaRPr lang="en-US" altLang="en-US" dirty="0" smtClean="0"/>
          </a:p>
        </p:txBody>
      </p:sp>
      <p:graphicFrame>
        <p:nvGraphicFramePr>
          <p:cNvPr id="47" name="Content Placeholder 2"/>
          <p:cNvGraphicFramePr>
            <a:graphicFrameLocks/>
          </p:cNvGraphicFramePr>
          <p:nvPr>
            <p:extLst>
              <p:ext uri="{D42A27DB-BD31-4B8C-83A1-F6EECF244321}">
                <p14:modId xmlns:p14="http://schemas.microsoft.com/office/powerpoint/2010/main" val="2626205102"/>
              </p:ext>
            </p:extLst>
          </p:nvPr>
        </p:nvGraphicFramePr>
        <p:xfrm>
          <a:off x="75744" y="2753993"/>
          <a:ext cx="8992512" cy="2379564"/>
        </p:xfrm>
        <a:graphic>
          <a:graphicData uri="http://schemas.openxmlformats.org/drawingml/2006/table">
            <a:tbl>
              <a:tblPr firstRow="1" bandRow="1">
                <a:tableStyleId>{5C22544A-7EE6-4342-B048-85BDC9FD1C3A}</a:tableStyleId>
              </a:tblPr>
              <a:tblGrid>
                <a:gridCol w="1081723"/>
                <a:gridCol w="618124"/>
                <a:gridCol w="581660"/>
                <a:gridCol w="533400"/>
                <a:gridCol w="821055"/>
                <a:gridCol w="685800"/>
                <a:gridCol w="581660"/>
                <a:gridCol w="539122"/>
                <a:gridCol w="581660"/>
                <a:gridCol w="821055"/>
                <a:gridCol w="685800"/>
                <a:gridCol w="821055"/>
                <a:gridCol w="640398"/>
              </a:tblGrid>
              <a:tr h="474563">
                <a:tc rowSpan="3">
                  <a:txBody>
                    <a:bodyPr/>
                    <a:lstStyle/>
                    <a:p>
                      <a:endParaRPr lang="en-US" sz="1400" dirty="0" smtClean="0">
                        <a:latin typeface="+mn-lt"/>
                      </a:endParaRPr>
                    </a:p>
                    <a:p>
                      <a:endParaRPr lang="en-US" sz="1400" dirty="0">
                        <a:latin typeface="+mn-lt"/>
                      </a:endParaRP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5">
                  <a:txBody>
                    <a:bodyPr/>
                    <a:lstStyle/>
                    <a:p>
                      <a:pPr algn="ctr"/>
                      <a:r>
                        <a:rPr lang="en-US" sz="1600" dirty="0" smtClean="0">
                          <a:solidFill>
                            <a:schemeClr val="bg1"/>
                          </a:solidFill>
                          <a:latin typeface="+mn-lt"/>
                        </a:rPr>
                        <a:t>Treatment</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smtClean="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gridSpan="5">
                  <a:txBody>
                    <a:bodyPr/>
                    <a:lstStyle/>
                    <a:p>
                      <a:pPr algn="ctr"/>
                      <a:r>
                        <a:rPr lang="en-US" sz="1600" dirty="0" smtClean="0">
                          <a:solidFill>
                            <a:schemeClr val="bg1"/>
                          </a:solidFill>
                          <a:latin typeface="+mn-lt"/>
                        </a:rPr>
                        <a:t>Matched Comparison</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hMerge="1">
                  <a:txBody>
                    <a:bodyPr/>
                    <a:lstStyle/>
                    <a:p>
                      <a:pPr algn="ctr"/>
                      <a:endParaRPr lang="en-US" sz="14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c gridSpan="2">
                  <a:txBody>
                    <a:bodyPr/>
                    <a:lstStyle/>
                    <a:p>
                      <a:pPr algn="ctr"/>
                      <a:r>
                        <a:rPr lang="en-US" sz="1600" dirty="0" smtClean="0">
                          <a:solidFill>
                            <a:schemeClr val="bg1"/>
                          </a:solidFill>
                          <a:latin typeface="+mn-lt"/>
                        </a:rPr>
                        <a:t>Net Savings</a:t>
                      </a:r>
                      <a:endParaRPr lang="en-US" sz="1600"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dirty="0">
                        <a:solidFill>
                          <a:schemeClr val="bg1"/>
                        </a:solidFill>
                        <a:latin typeface="Garamond" panose="02020404030301010803" pitchFamily="18" charset="0"/>
                      </a:endParaRPr>
                    </a:p>
                  </a:txBody>
                  <a:tcPr anchor="ctr">
                    <a:lnT w="12700" cap="flat" cmpd="sng" algn="ctr">
                      <a:solidFill>
                        <a:schemeClr val="bg1"/>
                      </a:solidFill>
                      <a:prstDash val="solid"/>
                      <a:round/>
                      <a:headEnd type="none" w="med" len="med"/>
                      <a:tailEnd type="none" w="med" len="med"/>
                    </a:lnT>
                    <a:solidFill>
                      <a:schemeClr val="accent1"/>
                    </a:solidFill>
                  </a:tcPr>
                </a:tc>
              </a:tr>
              <a:tr h="474563">
                <a:tc vMerge="1">
                  <a:txBody>
                    <a:bodyPr/>
                    <a:lstStyle/>
                    <a:p>
                      <a:endParaRPr lang="en-US"/>
                    </a:p>
                  </a:txBody>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smtClean="0">
                        <a:solidFill>
                          <a:schemeClr val="bg1"/>
                        </a:solidFill>
                        <a:latin typeface="Garamond" panose="02020404030301010803" pitchFamily="18" charset="0"/>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400" b="1" dirty="0" smtClean="0">
                          <a:solidFill>
                            <a:schemeClr val="bg1"/>
                          </a:solidFill>
                          <a:latin typeface="+mn-lt"/>
                        </a:rPr>
                        <a:t>Savings</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a:solidFill>
                          <a:schemeClr val="bg1"/>
                        </a:solidFill>
                        <a:latin typeface="Garamond" panose="02020404030301010803" pitchFamily="18" charset="0"/>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smtClean="0">
                        <a:solidFill>
                          <a:schemeClr val="bg1"/>
                        </a:solidFill>
                        <a:latin typeface="Garamond" panose="02020404030301010803" pitchFamily="18" charset="0"/>
                      </a:endParaRPr>
                    </a:p>
                  </a:txBody>
                  <a:tcPr anchor="ctr">
                    <a:solidFill>
                      <a:schemeClr val="accent1"/>
                    </a:solidFill>
                  </a:tcPr>
                </a:tc>
                <a:tc gridSpan="2">
                  <a:txBody>
                    <a:bodyPr/>
                    <a:lstStyle/>
                    <a:p>
                      <a:pPr algn="ctr"/>
                      <a:r>
                        <a:rPr lang="en-US" sz="1400" b="1" dirty="0" smtClean="0">
                          <a:solidFill>
                            <a:schemeClr val="bg1"/>
                          </a:solidFill>
                          <a:latin typeface="+mn-lt"/>
                        </a:rPr>
                        <a:t>Savings</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200" b="1" dirty="0">
                        <a:solidFill>
                          <a:schemeClr val="bg1"/>
                        </a:solidFill>
                        <a:latin typeface="Garamond" panose="02020404030301010803" pitchFamily="18" charset="0"/>
                      </a:endParaRPr>
                    </a:p>
                  </a:txBody>
                  <a:tcPr anchor="ctr">
                    <a:lnR w="38100" cap="flat" cmpd="sng" algn="ctr">
                      <a:solidFill>
                        <a:schemeClr val="bg1"/>
                      </a:solidFill>
                      <a:prstDash val="solid"/>
                      <a:round/>
                      <a:headEnd type="none" w="med" len="med"/>
                      <a:tailEnd type="none" w="med" len="med"/>
                    </a:lnR>
                    <a:solidFill>
                      <a:schemeClr val="accent1"/>
                    </a:solidFill>
                  </a:tcPr>
                </a:tc>
                <a:tc rowSpan="2">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474563">
                <a:tc vMerge="1">
                  <a:txBody>
                    <a:bodyPr/>
                    <a:lstStyle/>
                    <a:p>
                      <a:endParaRPr lang="en-US" sz="1200" dirty="0">
                        <a:latin typeface="Garamond" panose="02020404030301010803" pitchFamily="18" charset="0"/>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US" sz="1200" b="1" dirty="0">
                        <a:solidFill>
                          <a:schemeClr val="bg1"/>
                        </a:solidFill>
                        <a:latin typeface="Garamond" panose="02020404030301010803" pitchFamily="18" charset="0"/>
                      </a:endParaRPr>
                    </a:p>
                  </a:txBody>
                  <a:tcPr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Post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200" b="1" dirty="0">
                        <a:solidFill>
                          <a:schemeClr val="bg1"/>
                        </a:solidFill>
                        <a:latin typeface="Garamond" panose="02020404030301010803" pitchFamily="18" charset="0"/>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Post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err="1" smtClean="0">
                          <a:solidFill>
                            <a:schemeClr val="bg1"/>
                          </a:solidFill>
                          <a:latin typeface="+mn-lt"/>
                        </a:rPr>
                        <a:t>Therms</a:t>
                      </a:r>
                      <a:endParaRPr lang="en-US" sz="1400" b="1" dirty="0" smtClean="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a:t>
                      </a:r>
                      <a:endParaRPr lang="en-US"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200" b="1" dirty="0" smtClean="0">
                        <a:solidFill>
                          <a:schemeClr val="bg1"/>
                        </a:solidFill>
                        <a:latin typeface="Garamond" panose="02020404030301010803" pitchFamily="18" charset="0"/>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lang="en-US" sz="1200" b="1" dirty="0">
                        <a:solidFill>
                          <a:schemeClr val="bg1"/>
                        </a:solidFill>
                        <a:latin typeface="Garamond" panose="02020404030301010803" pitchFamily="18" charset="0"/>
                      </a:endParaRPr>
                    </a:p>
                  </a:txBody>
                  <a:tcPr anchor="ctr">
                    <a:lnB w="38100" cap="flat" cmpd="sng" algn="ctr">
                      <a:solidFill>
                        <a:schemeClr val="bg1"/>
                      </a:solidFill>
                      <a:prstDash val="solid"/>
                      <a:round/>
                      <a:headEnd type="none" w="med" len="med"/>
                      <a:tailEnd type="none" w="med" len="med"/>
                    </a:lnB>
                    <a:solidFill>
                      <a:schemeClr val="accent1"/>
                    </a:solidFill>
                  </a:tcPr>
                </a:tc>
              </a:tr>
              <a:tr h="318625">
                <a:tc>
                  <a:txBody>
                    <a:bodyPr/>
                    <a:lstStyle/>
                    <a:p>
                      <a:pPr marL="0" marR="0">
                        <a:lnSpc>
                          <a:spcPct val="107000"/>
                        </a:lnSpc>
                        <a:spcBef>
                          <a:spcPts val="0"/>
                        </a:spcBef>
                        <a:spcAft>
                          <a:spcPts val="0"/>
                        </a:spcAft>
                      </a:pPr>
                      <a:r>
                        <a:rPr lang="en-US" sz="1400" dirty="0" smtClean="0">
                          <a:solidFill>
                            <a:srgbClr val="000000"/>
                          </a:solidFill>
                          <a:effectLst/>
                          <a:latin typeface="+mn-lt"/>
                          <a:ea typeface="Times New Roman" panose="02020603050405020304" pitchFamily="18" charset="0"/>
                          <a:cs typeface="Arial" panose="020B0604020202020204" pitchFamily="34" charset="0"/>
                        </a:rPr>
                        <a:t>Raw</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1,156</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1,023</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899</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125</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12.2%</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1,156</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1,027</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algn="ctr"/>
                      <a:r>
                        <a:rPr lang="en-US" sz="1400" dirty="0" smtClean="0">
                          <a:latin typeface="+mn-lt"/>
                        </a:rPr>
                        <a:t>1,144</a:t>
                      </a:r>
                      <a:endParaRPr lang="en-US" sz="1400" dirty="0">
                        <a:latin typeface="+mn-lt"/>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-117</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-11.4%</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242</a:t>
                      </a:r>
                      <a:r>
                        <a:rPr lang="en-US" sz="1400" baseline="30000" dirty="0" smtClean="0">
                          <a:effectLst/>
                          <a:latin typeface="+mn-lt"/>
                          <a:ea typeface="Times New Roman" panose="02020603050405020304" pitchFamily="18" charset="0"/>
                        </a:rPr>
                        <a:t>**</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23.6%</a:t>
                      </a:r>
                      <a:endParaRPr lang="en-US" sz="1400" dirty="0">
                        <a:effectLst/>
                        <a:latin typeface="+mn-lt"/>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r>
              <a:tr h="318625">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Arial" panose="020B0604020202020204" pitchFamily="34" charset="0"/>
                        </a:rPr>
                        <a:t>Degree Day </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1,156</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sz="1400" dirty="0" smtClean="0">
                          <a:latin typeface="+mn-lt"/>
                        </a:rPr>
                        <a:t>1,048</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ctr"/>
                      <a:r>
                        <a:rPr lang="en-US" sz="1400" dirty="0" smtClean="0">
                          <a:latin typeface="+mn-lt"/>
                        </a:rPr>
                        <a:t>849</a:t>
                      </a:r>
                      <a:endParaRPr lang="en-US" sz="1400" dirty="0">
                        <a:latin typeface="+mn-lt"/>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199</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19.0%</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1,156</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algn="ctr"/>
                      <a:r>
                        <a:rPr lang="en-US" sz="1400" dirty="0" smtClean="0">
                          <a:latin typeface="+mn-lt"/>
                        </a:rPr>
                        <a:t>1,050</a:t>
                      </a:r>
                      <a:endParaRPr lang="en-US" sz="1400" dirty="0">
                        <a:latin typeface="+mn-lt"/>
                      </a:endParaRPr>
                    </a:p>
                  </a:txBody>
                  <a:tcPr marL="68580" marR="68580" marT="0" marB="0" anchor="ctr"/>
                </a:tc>
                <a:tc>
                  <a:txBody>
                    <a:bodyPr/>
                    <a:lstStyle/>
                    <a:p>
                      <a:pPr algn="ctr"/>
                      <a:r>
                        <a:rPr lang="en-US" sz="1400" dirty="0" smtClean="0">
                          <a:latin typeface="+mn-lt"/>
                        </a:rPr>
                        <a:t>1,072</a:t>
                      </a:r>
                      <a:endParaRPr lang="en-US" sz="1400" dirty="0">
                        <a:latin typeface="+mn-lt"/>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-22</a:t>
                      </a:r>
                      <a:r>
                        <a:rPr lang="en-US" sz="1400" baseline="30000" dirty="0" smtClean="0">
                          <a:effectLst/>
                          <a:latin typeface="+mn-lt"/>
                          <a:ea typeface="Times New Roman" panose="02020603050405020304" pitchFamily="18" charset="0"/>
                        </a:rPr>
                        <a:t>**</a:t>
                      </a:r>
                      <a:endParaRPr lang="en-US" sz="1400" dirty="0">
                        <a:effectLst/>
                        <a:latin typeface="+mn-lt"/>
                        <a:ea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-2.1%</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221</a:t>
                      </a:r>
                      <a:r>
                        <a:rPr lang="en-US" sz="1400" baseline="30000" dirty="0" smtClean="0">
                          <a:effectLst/>
                          <a:latin typeface="+mn-lt"/>
                          <a:ea typeface="Times New Roman" panose="02020603050405020304" pitchFamily="18" charset="0"/>
                        </a:rPr>
                        <a:t>**</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21.1%</a:t>
                      </a:r>
                      <a:endParaRPr lang="en-US" sz="1400" dirty="0">
                        <a:effectLst/>
                        <a:latin typeface="+mn-lt"/>
                        <a:ea typeface="Times New Roman" panose="02020603050405020304" pitchFamily="18" charset="0"/>
                      </a:endParaRPr>
                    </a:p>
                  </a:txBody>
                  <a:tcPr marL="68580" marR="68580" marT="0" marB="0" anchor="ctr"/>
                </a:tc>
              </a:tr>
              <a:tr h="318625">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Arial" panose="020B0604020202020204" pitchFamily="34" charset="0"/>
                        </a:rPr>
                        <a:t>PRISM </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1,068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1,039</a:t>
                      </a:r>
                      <a:endParaRPr lang="en-US" sz="1400" dirty="0">
                        <a:latin typeface="+mn-lt"/>
                      </a:endParaRPr>
                    </a:p>
                  </a:txBody>
                  <a:tcPr marL="68580" marR="68580" marT="0" marB="0"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814</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225</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21.6%</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200" dirty="0" smtClean="0">
                          <a:solidFill>
                            <a:schemeClr val="dk1"/>
                          </a:solidFill>
                          <a:effectLst/>
                          <a:latin typeface="+mn-lt"/>
                          <a:ea typeface="+mn-ea"/>
                          <a:cs typeface="+mn-cs"/>
                        </a:rPr>
                        <a:t>1,068</a:t>
                      </a:r>
                      <a:endParaRPr lang="en-US" sz="14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1,037</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algn="ctr"/>
                      <a:r>
                        <a:rPr lang="en-US" sz="1400" dirty="0" smtClean="0">
                          <a:latin typeface="+mn-lt"/>
                        </a:rPr>
                        <a:t>1,048</a:t>
                      </a:r>
                      <a:endParaRPr lang="en-US" sz="1400" dirty="0">
                        <a:latin typeface="+mn-lt"/>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-11</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-1.0%</a:t>
                      </a:r>
                      <a:endParaRPr lang="en-US" sz="1400" dirty="0">
                        <a:effectLst/>
                        <a:latin typeface="+mn-lt"/>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aseline="0" dirty="0" smtClean="0">
                          <a:effectLst/>
                          <a:latin typeface="+mn-lt"/>
                          <a:ea typeface="Times New Roman" panose="02020603050405020304" pitchFamily="18" charset="0"/>
                        </a:rPr>
                        <a:t>235</a:t>
                      </a:r>
                      <a:r>
                        <a:rPr lang="en-US" sz="1400" baseline="30000" dirty="0" smtClean="0">
                          <a:effectLst/>
                          <a:latin typeface="+mn-lt"/>
                          <a:ea typeface="Times New Roman" panose="02020603050405020304" pitchFamily="18" charset="0"/>
                        </a:rPr>
                        <a:t>**</a:t>
                      </a:r>
                      <a:endParaRPr lang="en-US" sz="1400" baseline="30000" dirty="0">
                        <a:effectLst/>
                        <a:latin typeface="+mn-lt"/>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smtClean="0">
                          <a:effectLst/>
                          <a:latin typeface="+mn-lt"/>
                          <a:ea typeface="Times New Roman" panose="02020603050405020304" pitchFamily="18" charset="0"/>
                        </a:rPr>
                        <a:t>22.6%</a:t>
                      </a:r>
                      <a:endParaRPr lang="en-US" sz="1400" dirty="0">
                        <a:effectLst/>
                        <a:latin typeface="+mn-lt"/>
                        <a:ea typeface="Times New Roman" panose="02020603050405020304" pitchFamily="18" charset="0"/>
                      </a:endParaRPr>
                    </a:p>
                  </a:txBody>
                  <a:tcPr marL="68580" marR="68580" marT="0" marB="0" anchor="ctr">
                    <a:lnB w="28575" cap="flat" cmpd="sng" algn="ctr">
                      <a:solidFill>
                        <a:schemeClr val="bg1"/>
                      </a:solidFill>
                      <a:prstDash val="solid"/>
                      <a:round/>
                      <a:headEnd type="none" w="med" len="med"/>
                      <a:tailEnd type="none" w="med" len="med"/>
                    </a:lnB>
                  </a:tcPr>
                </a:tc>
              </a:tr>
            </a:tbl>
          </a:graphicData>
        </a:graphic>
      </p:graphicFrame>
      <p:sp>
        <p:nvSpPr>
          <p:cNvPr id="50" name="TextBox 49"/>
          <p:cNvSpPr txBox="1"/>
          <p:nvPr/>
        </p:nvSpPr>
        <p:spPr>
          <a:xfrm>
            <a:off x="136124" y="5181600"/>
            <a:ext cx="2799164" cy="261610"/>
          </a:xfrm>
          <a:prstGeom prst="rect">
            <a:avLst/>
          </a:prstGeom>
          <a:noFill/>
        </p:spPr>
        <p:txBody>
          <a:bodyPr wrap="none" rtlCol="0">
            <a:spAutoFit/>
          </a:bodyPr>
          <a:lstStyle/>
          <a:p>
            <a:r>
              <a:rPr lang="en-US" sz="1100" baseline="30000" dirty="0"/>
              <a:t>**</a:t>
            </a:r>
            <a:r>
              <a:rPr lang="en-US" sz="1100" dirty="0"/>
              <a:t>Denotes significance at the 99 percent level. </a:t>
            </a:r>
          </a:p>
        </p:txBody>
      </p:sp>
    </p:spTree>
    <p:extLst>
      <p:ext uri="{BB962C8B-B14F-4D97-AF65-F5344CB8AC3E}">
        <p14:creationId xmlns:p14="http://schemas.microsoft.com/office/powerpoint/2010/main" val="11084027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58</a:t>
            </a:fld>
            <a:endParaRPr lang="en-US" altLang="en-US" sz="1000"/>
          </a:p>
        </p:txBody>
      </p:sp>
      <p:graphicFrame>
        <p:nvGraphicFramePr>
          <p:cNvPr id="54" name="Content Placeholder 5"/>
          <p:cNvGraphicFramePr>
            <a:graphicFrameLocks noGrp="1"/>
          </p:cNvGraphicFramePr>
          <p:nvPr>
            <p:ph idx="1"/>
            <p:extLst>
              <p:ext uri="{D42A27DB-BD31-4B8C-83A1-F6EECF244321}">
                <p14:modId xmlns:p14="http://schemas.microsoft.com/office/powerpoint/2010/main" val="1459307276"/>
              </p:ext>
            </p:extLst>
          </p:nvPr>
        </p:nvGraphicFramePr>
        <p:xfrm>
          <a:off x="1621817" y="2101775"/>
          <a:ext cx="6289675" cy="4487938"/>
        </p:xfrm>
        <a:graphic>
          <a:graphicData uri="http://schemas.openxmlformats.org/drawingml/2006/chart">
            <c:chart xmlns:c="http://schemas.openxmlformats.org/drawingml/2006/chart" xmlns:r="http://schemas.openxmlformats.org/officeDocument/2006/relationships" r:id="rId4"/>
          </a:graphicData>
        </a:graphic>
      </p:graphicFrame>
      <p:sp>
        <p:nvSpPr>
          <p:cNvPr id="49" name="Rectangle 44"/>
          <p:cNvSpPr txBox="1">
            <a:spLocks noChangeArrowheads="1"/>
          </p:cNvSpPr>
          <p:nvPr/>
        </p:nvSpPr>
        <p:spPr bwMode="auto">
          <a:xfrm>
            <a:off x="147638" y="3397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altLang="en-US" kern="0" dirty="0" err="1" smtClean="0"/>
              <a:t>HPwES</a:t>
            </a:r>
            <a:r>
              <a:rPr lang="en-US" altLang="en-US" kern="0" dirty="0" smtClean="0"/>
              <a:t> Impacts</a:t>
            </a:r>
            <a:br>
              <a:rPr lang="en-US" altLang="en-US" kern="0" dirty="0" smtClean="0"/>
            </a:br>
            <a:r>
              <a:rPr lang="en-US" altLang="en-US" sz="4000" kern="0" dirty="0" smtClean="0"/>
              <a:t>Savings by OBRP &amp; Rebate $</a:t>
            </a:r>
            <a:endParaRPr lang="en-US" altLang="en-US" kern="0" dirty="0" smtClean="0"/>
          </a:p>
        </p:txBody>
      </p:sp>
    </p:spTree>
    <p:extLst>
      <p:ext uri="{BB962C8B-B14F-4D97-AF65-F5344CB8AC3E}">
        <p14:creationId xmlns:p14="http://schemas.microsoft.com/office/powerpoint/2010/main" val="2390813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59</a:t>
            </a:fld>
            <a:endParaRPr lang="en-US" altLang="en-US" sz="1000"/>
          </a:p>
        </p:txBody>
      </p:sp>
      <p:graphicFrame>
        <p:nvGraphicFramePr>
          <p:cNvPr id="54" name="Content Placeholder 5"/>
          <p:cNvGraphicFramePr>
            <a:graphicFrameLocks noGrp="1"/>
          </p:cNvGraphicFramePr>
          <p:nvPr>
            <p:ph idx="1"/>
            <p:extLst>
              <p:ext uri="{D42A27DB-BD31-4B8C-83A1-F6EECF244321}">
                <p14:modId xmlns:p14="http://schemas.microsoft.com/office/powerpoint/2010/main" val="3234675970"/>
              </p:ext>
            </p:extLst>
          </p:nvPr>
        </p:nvGraphicFramePr>
        <p:xfrm>
          <a:off x="1368559" y="2014462"/>
          <a:ext cx="6289675" cy="4487938"/>
        </p:xfrm>
        <a:graphic>
          <a:graphicData uri="http://schemas.openxmlformats.org/drawingml/2006/chart">
            <c:chart xmlns:c="http://schemas.openxmlformats.org/drawingml/2006/chart" xmlns:r="http://schemas.openxmlformats.org/officeDocument/2006/relationships" r:id="rId4"/>
          </a:graphicData>
        </a:graphic>
      </p:graphicFrame>
      <p:sp>
        <p:nvSpPr>
          <p:cNvPr id="49" name="Rectangle 44"/>
          <p:cNvSpPr txBox="1">
            <a:spLocks noChangeArrowheads="1"/>
          </p:cNvSpPr>
          <p:nvPr/>
        </p:nvSpPr>
        <p:spPr bwMode="auto">
          <a:xfrm>
            <a:off x="147638" y="3397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altLang="en-US" kern="0" dirty="0" err="1" smtClean="0"/>
              <a:t>HPwES</a:t>
            </a:r>
            <a:r>
              <a:rPr lang="en-US" altLang="en-US" kern="0" dirty="0" smtClean="0"/>
              <a:t> Impacts</a:t>
            </a:r>
            <a:br>
              <a:rPr lang="en-US" altLang="en-US" kern="0" dirty="0" smtClean="0"/>
            </a:br>
            <a:r>
              <a:rPr lang="en-US" altLang="en-US" kern="0" dirty="0" smtClean="0"/>
              <a:t>Gas </a:t>
            </a:r>
            <a:r>
              <a:rPr lang="en-US" altLang="en-US" sz="4000" kern="0" dirty="0" smtClean="0"/>
              <a:t>Savings by Pre-Usage</a:t>
            </a:r>
            <a:endParaRPr lang="en-US" altLang="en-US" kern="0" dirty="0" smtClean="0"/>
          </a:p>
        </p:txBody>
      </p:sp>
    </p:spTree>
    <p:extLst>
      <p:ext uri="{BB962C8B-B14F-4D97-AF65-F5344CB8AC3E}">
        <p14:creationId xmlns:p14="http://schemas.microsoft.com/office/powerpoint/2010/main" val="49781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7313" y="226884"/>
            <a:ext cx="7772400" cy="1143000"/>
          </a:xfrm>
        </p:spPr>
        <p:txBody>
          <a:bodyPr/>
          <a:lstStyle/>
          <a:p>
            <a:pPr algn="l"/>
            <a:r>
              <a:rPr lang="en-US" altLang="en-US" dirty="0"/>
              <a:t>SAVEGREEN </a:t>
            </a:r>
            <a:r>
              <a:rPr lang="en-US" altLang="en-US" dirty="0" smtClean="0"/>
              <a:t>Programs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a:t>
            </a:fld>
            <a:endParaRPr lang="en-US" altLang="en-US" sz="1000"/>
          </a:p>
        </p:txBody>
      </p:sp>
      <p:graphicFrame>
        <p:nvGraphicFramePr>
          <p:cNvPr id="3" name="Table 2"/>
          <p:cNvGraphicFramePr>
            <a:graphicFrameLocks noGrp="1"/>
          </p:cNvGraphicFramePr>
          <p:nvPr>
            <p:extLst>
              <p:ext uri="{D42A27DB-BD31-4B8C-83A1-F6EECF244321}">
                <p14:modId xmlns:p14="http://schemas.microsoft.com/office/powerpoint/2010/main" val="1576442759"/>
              </p:ext>
            </p:extLst>
          </p:nvPr>
        </p:nvGraphicFramePr>
        <p:xfrm>
          <a:off x="242888" y="1571009"/>
          <a:ext cx="8627247" cy="4909783"/>
        </p:xfrm>
        <a:graphic>
          <a:graphicData uri="http://schemas.openxmlformats.org/drawingml/2006/table">
            <a:tbl>
              <a:tblPr firstRow="1" firstCol="1" bandRow="1">
                <a:tableStyleId>{5C22544A-7EE6-4342-B048-85BDC9FD1C3A}</a:tableStyleId>
              </a:tblPr>
              <a:tblGrid>
                <a:gridCol w="2220182"/>
                <a:gridCol w="965930"/>
                <a:gridCol w="1447800"/>
                <a:gridCol w="1066800"/>
                <a:gridCol w="1524000"/>
                <a:gridCol w="1402535"/>
              </a:tblGrid>
              <a:tr h="361593">
                <a:tc gridSpan="6">
                  <a:txBody>
                    <a:bodyPr/>
                    <a:lstStyle/>
                    <a:p>
                      <a:pPr marL="0" marR="0" algn="ctr">
                        <a:spcBef>
                          <a:spcPts val="0"/>
                        </a:spcBef>
                        <a:spcAft>
                          <a:spcPts val="0"/>
                        </a:spcAft>
                      </a:pPr>
                      <a:r>
                        <a:rPr lang="en-US" sz="1800" dirty="0" smtClean="0">
                          <a:effectLst/>
                          <a:latin typeface="Garamond" panose="02020404030301010803" pitchFamily="18" charset="0"/>
                          <a:ea typeface="Times New Roman" panose="02020603050405020304" pitchFamily="18" charset="0"/>
                        </a:rPr>
                        <a:t>2013 Programs</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800" dirty="0">
                        <a:effectLst/>
                        <a:latin typeface="Garamond" panose="02020404030301010803" pitchFamily="18" charset="0"/>
                        <a:ea typeface="Times New Roman" panose="02020603050405020304" pitchFamily="18" charset="0"/>
                      </a:endParaRPr>
                    </a:p>
                  </a:txBody>
                  <a:tcPr marL="68580" marR="68580" marT="0" marB="0" anchor="ctr"/>
                </a:tc>
                <a:tc hMerge="1">
                  <a:txBody>
                    <a:bodyPr/>
                    <a:lstStyle/>
                    <a:p>
                      <a:endParaRPr lang="en-US"/>
                    </a:p>
                  </a:txBody>
                  <a:tcPr/>
                </a:tc>
              </a:tr>
              <a:tr h="361593">
                <a:tc rowSpan="2">
                  <a:txBody>
                    <a:bodyPr/>
                    <a:lstStyle/>
                    <a:p>
                      <a:pPr marL="0" marR="0" algn="l">
                        <a:spcBef>
                          <a:spcPts val="0"/>
                        </a:spcBef>
                        <a:spcAft>
                          <a:spcPts val="0"/>
                        </a:spcAft>
                      </a:pP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gridSpan="3">
                  <a:txBody>
                    <a:bodyPr/>
                    <a:lstStyle/>
                    <a:p>
                      <a:pPr marL="0" marR="0" algn="ctr">
                        <a:spcBef>
                          <a:spcPts val="0"/>
                        </a:spcBef>
                        <a:spcAft>
                          <a:spcPts val="0"/>
                        </a:spcAft>
                      </a:pPr>
                      <a:r>
                        <a:rPr lang="en-US" sz="1800" b="1" dirty="0" smtClean="0">
                          <a:solidFill>
                            <a:schemeClr val="bg1"/>
                          </a:solidFill>
                          <a:effectLst/>
                          <a:latin typeface="Garamond" panose="02020404030301010803" pitchFamily="18" charset="0"/>
                        </a:rPr>
                        <a:t>NJ Clean Energy Program</a:t>
                      </a:r>
                      <a:endParaRPr lang="en-US" sz="18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800" b="1" dirty="0" smtClean="0">
                          <a:solidFill>
                            <a:schemeClr val="bg1"/>
                          </a:solidFill>
                          <a:effectLst/>
                          <a:latin typeface="Garamond" panose="02020404030301010803" pitchFamily="18" charset="0"/>
                        </a:rPr>
                        <a:t>SAVEGREEN Project</a:t>
                      </a:r>
                      <a:endParaRPr lang="en-US" sz="1800" b="1"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r>
              <a:tr h="361593">
                <a:tc vMerge="1">
                  <a:txBody>
                    <a:bodyPr/>
                    <a:lstStyle/>
                    <a:p>
                      <a:pPr marL="0" marR="0" algn="l">
                        <a:spcBef>
                          <a:spcPts val="0"/>
                        </a:spcBef>
                        <a:spcAft>
                          <a:spcPts val="0"/>
                        </a:spcAft>
                      </a:pP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dirty="0" smtClean="0">
                          <a:solidFill>
                            <a:schemeClr val="bg1"/>
                          </a:solidFill>
                        </a:rPr>
                        <a:t>Jan-June</a:t>
                      </a:r>
                      <a:endParaRPr lang="en-US" dirty="0">
                        <a:solidFill>
                          <a:schemeClr val="bg1"/>
                        </a:solidFill>
                      </a:endParaRP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dirty="0" smtClean="0">
                          <a:solidFill>
                            <a:schemeClr val="bg1"/>
                          </a:solidFill>
                          <a:effectLst/>
                          <a:latin typeface="Garamond" panose="02020404030301010803" pitchFamily="18" charset="0"/>
                          <a:ea typeface="Times New Roman" panose="02020603050405020304" pitchFamily="18" charset="0"/>
                        </a:rPr>
                        <a:t>July-Dec</a:t>
                      </a:r>
                      <a:endParaRPr lang="en-US" sz="1800"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dirty="0" smtClean="0">
                          <a:solidFill>
                            <a:schemeClr val="bg1"/>
                          </a:solidFill>
                          <a:effectLst/>
                          <a:latin typeface="Garamond" panose="02020404030301010803" pitchFamily="18" charset="0"/>
                          <a:ea typeface="Times New Roman" panose="02020603050405020304" pitchFamily="18" charset="0"/>
                        </a:rPr>
                        <a:t>Jan-June</a:t>
                      </a:r>
                      <a:endParaRPr lang="en-US" sz="1800"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dirty="0" smtClean="0">
                          <a:solidFill>
                            <a:schemeClr val="bg1"/>
                          </a:solidFill>
                          <a:effectLst/>
                          <a:latin typeface="Garamond" panose="02020404030301010803" pitchFamily="18" charset="0"/>
                          <a:ea typeface="Times New Roman" panose="02020603050405020304" pitchFamily="18" charset="0"/>
                        </a:rPr>
                        <a:t>July-Dec</a:t>
                      </a:r>
                      <a:endParaRPr lang="en-US" sz="1800" dirty="0">
                        <a:solidFill>
                          <a:schemeClr val="bg1"/>
                        </a:solidFill>
                        <a:effectLst/>
                        <a:latin typeface="Garamond" panose="02020404030301010803"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17957">
                <a:tc rowSpan="2">
                  <a:txBody>
                    <a:bodyPr/>
                    <a:lstStyle/>
                    <a:p>
                      <a:pPr marL="0" marR="0" algn="l">
                        <a:spcBef>
                          <a:spcPts val="0"/>
                        </a:spcBef>
                        <a:spcAft>
                          <a:spcPts val="0"/>
                        </a:spcAft>
                      </a:pPr>
                      <a:r>
                        <a:rPr lang="en-US" sz="1800" dirty="0">
                          <a:effectLst/>
                          <a:latin typeface="Garamond" panose="02020404030301010803" pitchFamily="18" charset="0"/>
                        </a:rPr>
                        <a:t>Furnace/Boiler Enhanced Rebate</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l">
                        <a:spcBef>
                          <a:spcPts val="0"/>
                        </a:spcBef>
                        <a:spcAft>
                          <a:spcPts val="0"/>
                        </a:spcAft>
                      </a:pPr>
                      <a:r>
                        <a:rPr lang="en-US" sz="1800" dirty="0">
                          <a:effectLst/>
                          <a:latin typeface="Garamond" panose="02020404030301010803" pitchFamily="18" charset="0"/>
                        </a:rPr>
                        <a:t>Furnace</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CBECDE"/>
                    </a:solidFill>
                  </a:tcPr>
                </a:tc>
                <a:tc>
                  <a:txBody>
                    <a:bodyPr/>
                    <a:lstStyle/>
                    <a:p>
                      <a:pPr algn="ctr"/>
                      <a:r>
                        <a:rPr lang="en-US" dirty="0" smtClean="0">
                          <a:latin typeface="Garamond" panose="02020404030301010803" pitchFamily="18" charset="0"/>
                        </a:rPr>
                        <a:t>$400</a:t>
                      </a:r>
                      <a:endParaRPr lang="en-US" dirty="0">
                        <a:latin typeface="Garamond" panose="02020404030301010803" pitchFamily="18" charset="0"/>
                      </a:endParaRPr>
                    </a:p>
                  </a:txBody>
                  <a:tcPr marL="68580" marR="68580" marT="0" marB="0" anchor="ctr">
                    <a:lnT w="127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$250</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BECDE"/>
                    </a:solidFill>
                  </a:tcPr>
                </a:tc>
                <a:tc>
                  <a:txBody>
                    <a:bodyPr/>
                    <a:lstStyle/>
                    <a:p>
                      <a:pPr marL="0" marR="0" algn="ctr">
                        <a:spcBef>
                          <a:spcPts val="0"/>
                        </a:spcBef>
                        <a:spcAft>
                          <a:spcPts val="0"/>
                        </a:spcAft>
                      </a:pPr>
                      <a:r>
                        <a:rPr lang="en-US" sz="1800" dirty="0" smtClean="0">
                          <a:effectLst/>
                          <a:latin typeface="Garamond" panose="02020404030301010803" pitchFamily="18" charset="0"/>
                        </a:rPr>
                        <a:t>$900</a:t>
                      </a:r>
                      <a:endParaRPr lang="en-US" sz="1800" dirty="0">
                        <a:effectLst/>
                        <a:latin typeface="Garamond" panose="02020404030301010803"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solidFill>
                      <a:srgbClr val="CBECDE"/>
                    </a:solidFill>
                  </a:tcPr>
                </a:tc>
                <a:tc>
                  <a:txBody>
                    <a:bodyPr/>
                    <a:lstStyle/>
                    <a:p>
                      <a:pPr marL="0" marR="0" algn="ctr">
                        <a:spcBef>
                          <a:spcPts val="0"/>
                        </a:spcBef>
                        <a:spcAft>
                          <a:spcPts val="0"/>
                        </a:spcAft>
                      </a:pPr>
                      <a:r>
                        <a:rPr lang="en-US" sz="1800" dirty="0" smtClean="0">
                          <a:effectLst/>
                          <a:latin typeface="Garamond" panose="02020404030301010803" pitchFamily="18" charset="0"/>
                        </a:rPr>
                        <a:t>$500</a:t>
                      </a:r>
                      <a:endParaRPr lang="en-US" sz="1800" dirty="0">
                        <a:effectLst/>
                        <a:latin typeface="Garamond" panose="02020404030301010803" pitchFamily="18" charset="0"/>
                      </a:endParaRPr>
                    </a:p>
                  </a:txBody>
                  <a:tcPr marL="68580" marR="68580" marT="0" marB="0" anchor="ctr">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solidFill>
                      <a:srgbClr val="CBECDE"/>
                    </a:solidFill>
                  </a:tcPr>
                </a:tc>
              </a:tr>
              <a:tr h="220146">
                <a:tc vMerge="1">
                  <a:txBody>
                    <a:bodyPr/>
                    <a:lstStyle/>
                    <a:p>
                      <a:endParaRPr lang="en-US"/>
                    </a:p>
                  </a:txBody>
                  <a:tcPr/>
                </a:tc>
                <a:tc>
                  <a:txBody>
                    <a:bodyPr/>
                    <a:lstStyle/>
                    <a:p>
                      <a:pPr marL="0" marR="0" algn="l">
                        <a:spcBef>
                          <a:spcPts val="0"/>
                        </a:spcBef>
                        <a:spcAft>
                          <a:spcPts val="0"/>
                        </a:spcAft>
                      </a:pPr>
                      <a:r>
                        <a:rPr lang="en-US" sz="1800" dirty="0">
                          <a:effectLst/>
                          <a:latin typeface="Garamond" panose="02020404030301010803" pitchFamily="18" charset="0"/>
                        </a:rPr>
                        <a:t>Boiler</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algn="ctr"/>
                      <a:r>
                        <a:rPr lang="en-US" dirty="0" smtClean="0">
                          <a:latin typeface="Garamond" panose="02020404030301010803" pitchFamily="18" charset="0"/>
                        </a:rPr>
                        <a:t>$300</a:t>
                      </a:r>
                      <a:endParaRPr lang="en-US" dirty="0">
                        <a:latin typeface="Garamond" panose="02020404030301010803"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$300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Garamond" panose="02020404030301010803" pitchFamily="18" charset="0"/>
                        </a:rPr>
                        <a:t>NJNG Audit Required</a:t>
                      </a:r>
                      <a:endParaRPr lang="en-US" sz="1800" dirty="0" smtClean="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noFill/>
                      <a:prstDash val="solid"/>
                      <a:round/>
                      <a:headEnd type="none" w="med" len="med"/>
                      <a:tailEnd type="none" w="med" len="med"/>
                    </a:lnT>
                    <a:solidFill>
                      <a:srgbClr val="CBECDE"/>
                    </a:solidFill>
                  </a:tcPr>
                </a:tc>
                <a:tc hMerge="1">
                  <a:txBody>
                    <a:bodyPr/>
                    <a:lstStyle/>
                    <a:p>
                      <a:endParaRPr lang="en-US"/>
                    </a:p>
                  </a:txBody>
                  <a:tcPr/>
                </a:tc>
              </a:tr>
              <a:tr h="903983">
                <a:tc>
                  <a:txBody>
                    <a:bodyPr/>
                    <a:lstStyle/>
                    <a:p>
                      <a:pPr marL="0" marR="0" algn="l">
                        <a:spcBef>
                          <a:spcPts val="0"/>
                        </a:spcBef>
                        <a:spcAft>
                          <a:spcPts val="0"/>
                        </a:spcAft>
                      </a:pPr>
                      <a:r>
                        <a:rPr lang="en-US" sz="1800" dirty="0">
                          <a:effectLst/>
                          <a:latin typeface="Garamond" panose="02020404030301010803" pitchFamily="18" charset="0"/>
                        </a:rPr>
                        <a:t>Furnace and Water </a:t>
                      </a:r>
                      <a:r>
                        <a:rPr lang="en-US" sz="1800" dirty="0" smtClean="0">
                          <a:effectLst/>
                          <a:latin typeface="Garamond" panose="02020404030301010803" pitchFamily="18" charset="0"/>
                        </a:rPr>
                        <a:t>Heater $6500 OBRP</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marL="0" marR="0" algn="ctr">
                        <a:spcBef>
                          <a:spcPts val="0"/>
                        </a:spcBef>
                        <a:spcAft>
                          <a:spcPts val="0"/>
                        </a:spcAft>
                      </a:pPr>
                      <a:r>
                        <a:rPr lang="en-US" sz="1800" dirty="0">
                          <a:effectLst/>
                          <a:latin typeface="Garamond" panose="02020404030301010803" pitchFamily="18" charset="0"/>
                        </a:rPr>
                        <a:t>$900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E7F6EF"/>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800" dirty="0">
                          <a:effectLst/>
                          <a:latin typeface="Garamond" panose="02020404030301010803" pitchFamily="18" charset="0"/>
                        </a:rPr>
                        <a:t>Up to $6,500 OBRP</a:t>
                      </a:r>
                    </a:p>
                    <a:p>
                      <a:pPr marL="0" marR="0" algn="ctr">
                        <a:spcBef>
                          <a:spcPts val="0"/>
                        </a:spcBef>
                        <a:spcAft>
                          <a:spcPts val="0"/>
                        </a:spcAft>
                      </a:pPr>
                      <a:r>
                        <a:rPr lang="en-US" sz="1800" dirty="0">
                          <a:effectLst/>
                          <a:latin typeface="Garamond" panose="02020404030301010803" pitchFamily="18" charset="0"/>
                        </a:rPr>
                        <a:t>0% interest over 5 years</a:t>
                      </a:r>
                    </a:p>
                    <a:p>
                      <a:pPr marL="0" marR="0" algn="ctr">
                        <a:spcBef>
                          <a:spcPts val="0"/>
                        </a:spcBef>
                        <a:spcAft>
                          <a:spcPts val="0"/>
                        </a:spcAft>
                      </a:pPr>
                      <a:r>
                        <a:rPr lang="en-US" sz="1800" dirty="0">
                          <a:effectLst/>
                          <a:latin typeface="Garamond" panose="02020404030301010803" pitchFamily="18" charset="0"/>
                        </a:rPr>
                        <a:t>NJNG Audit Required</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E7F6EF"/>
                    </a:solidFill>
                  </a:tcPr>
                </a:tc>
                <a:tc hMerge="1">
                  <a:txBody>
                    <a:bodyPr/>
                    <a:lstStyle/>
                    <a:p>
                      <a:endParaRPr lang="en-US"/>
                    </a:p>
                  </a:txBody>
                  <a:tcPr/>
                </a:tc>
              </a:tr>
              <a:tr h="363379">
                <a:tc rowSpan="4">
                  <a:txBody>
                    <a:bodyPr/>
                    <a:lstStyle/>
                    <a:p>
                      <a:pPr marL="0" marR="0" algn="l">
                        <a:spcBef>
                          <a:spcPts val="0"/>
                        </a:spcBef>
                        <a:spcAft>
                          <a:spcPts val="0"/>
                        </a:spcAft>
                      </a:pPr>
                      <a:r>
                        <a:rPr lang="en-US" sz="1800" dirty="0">
                          <a:effectLst/>
                          <a:latin typeface="Garamond" panose="02020404030301010803" pitchFamily="18" charset="0"/>
                        </a:rPr>
                        <a:t>HPwES </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Garamond" panose="02020404030301010803" pitchFamily="18" charset="0"/>
                        </a:rPr>
                        <a:t>Tier</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Savings</a:t>
                      </a:r>
                      <a:endParaRPr lang="en-US" sz="1800" dirty="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Rebate</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rowSpan="4" gridSpan="2">
                  <a:txBody>
                    <a:bodyPr/>
                    <a:lstStyle/>
                    <a:p>
                      <a:pPr marL="0" marR="0" algn="ctr">
                        <a:spcBef>
                          <a:spcPts val="0"/>
                        </a:spcBef>
                        <a:spcAft>
                          <a:spcPts val="0"/>
                        </a:spcAft>
                      </a:pPr>
                      <a:r>
                        <a:rPr lang="en-US" sz="1800" dirty="0">
                          <a:effectLst/>
                          <a:latin typeface="Garamond" panose="02020404030301010803" pitchFamily="18" charset="0"/>
                        </a:rPr>
                        <a:t>Up to $10,000 OBRP</a:t>
                      </a:r>
                    </a:p>
                    <a:p>
                      <a:pPr marL="0" marR="0" algn="ctr">
                        <a:spcBef>
                          <a:spcPts val="0"/>
                        </a:spcBef>
                        <a:spcAft>
                          <a:spcPts val="0"/>
                        </a:spcAft>
                      </a:pPr>
                      <a:r>
                        <a:rPr lang="en-US" sz="1800" dirty="0">
                          <a:effectLst/>
                          <a:latin typeface="Garamond" panose="02020404030301010803" pitchFamily="18" charset="0"/>
                        </a:rPr>
                        <a:t>0% interest over 10 years</a:t>
                      </a:r>
                    </a:p>
                    <a:p>
                      <a:pPr marL="0" marR="0" algn="ctr">
                        <a:spcBef>
                          <a:spcPts val="0"/>
                        </a:spcBef>
                        <a:spcAft>
                          <a:spcPts val="0"/>
                        </a:spcAft>
                      </a:pPr>
                      <a:r>
                        <a:rPr lang="en-US" sz="1800" dirty="0">
                          <a:effectLst/>
                          <a:latin typeface="Garamond" panose="02020404030301010803" pitchFamily="18" charset="0"/>
                        </a:rPr>
                        <a:t>SAVEGREEN pays </a:t>
                      </a:r>
                      <a:r>
                        <a:rPr lang="en-US" sz="1800" dirty="0" smtClean="0">
                          <a:effectLst/>
                          <a:latin typeface="Garamond" panose="02020404030301010803" pitchFamily="18" charset="0"/>
                        </a:rPr>
                        <a:t>NJCEP rebate </a:t>
                      </a:r>
                      <a:r>
                        <a:rPr lang="en-US" sz="1800" dirty="0">
                          <a:effectLst/>
                          <a:latin typeface="Garamond" panose="02020404030301010803" pitchFamily="18" charset="0"/>
                        </a:rPr>
                        <a:t>when </a:t>
                      </a:r>
                      <a:r>
                        <a:rPr lang="en-US" sz="1800" dirty="0" smtClean="0">
                          <a:effectLst/>
                          <a:latin typeface="Garamond" panose="02020404030301010803" pitchFamily="18" charset="0"/>
                        </a:rPr>
                        <a:t>OBRP is </a:t>
                      </a:r>
                      <a:r>
                        <a:rPr lang="en-US" sz="1800" dirty="0">
                          <a:effectLst/>
                          <a:latin typeface="Garamond" panose="02020404030301010803" pitchFamily="18" charset="0"/>
                        </a:rPr>
                        <a:t>used</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rowSpan="4" hMerge="1">
                  <a:txBody>
                    <a:bodyPr/>
                    <a:lstStyle/>
                    <a:p>
                      <a:endParaRPr lang="en-US"/>
                    </a:p>
                  </a:txBody>
                  <a:tcPr/>
                </a:tc>
              </a:tr>
              <a:tr h="440293">
                <a:tc vMerge="1">
                  <a:txBody>
                    <a:bodyPr/>
                    <a:lstStyle/>
                    <a:p>
                      <a:endParaRPr lang="en-US"/>
                    </a:p>
                  </a:txBody>
                  <a:tcPr/>
                </a:tc>
                <a:tc>
                  <a:txBody>
                    <a:bodyPr/>
                    <a:lstStyle/>
                    <a:p>
                      <a:pPr marL="0" marR="0" algn="ctr">
                        <a:spcBef>
                          <a:spcPts val="0"/>
                        </a:spcBef>
                        <a:spcAft>
                          <a:spcPts val="0"/>
                        </a:spcAft>
                      </a:pPr>
                      <a:r>
                        <a:rPr lang="en-US" sz="1800" dirty="0">
                          <a:effectLst/>
                          <a:latin typeface="Garamond" panose="02020404030301010803" pitchFamily="18" charset="0"/>
                        </a:rPr>
                        <a:t>II</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10%-19.99%</a:t>
                      </a:r>
                      <a:endParaRPr lang="en-US" sz="1800" dirty="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$2,000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gridSpan="2" vMerge="1">
                  <a:txBody>
                    <a:bodyPr/>
                    <a:lstStyle/>
                    <a:p>
                      <a:endParaRPr lang="en-US"/>
                    </a:p>
                  </a:txBody>
                  <a:tcPr/>
                </a:tc>
                <a:tc hMerge="1" vMerge="1">
                  <a:txBody>
                    <a:bodyPr/>
                    <a:lstStyle/>
                    <a:p>
                      <a:endParaRPr lang="en-US"/>
                    </a:p>
                  </a:txBody>
                  <a:tcPr/>
                </a:tc>
              </a:tr>
              <a:tr h="440293">
                <a:tc vMerge="1">
                  <a:txBody>
                    <a:bodyPr/>
                    <a:lstStyle/>
                    <a:p>
                      <a:endParaRPr lang="en-US"/>
                    </a:p>
                  </a:txBody>
                  <a:tcPr/>
                </a:tc>
                <a:tc rowSpan="2">
                  <a:txBody>
                    <a:bodyPr/>
                    <a:lstStyle/>
                    <a:p>
                      <a:pPr marL="0" marR="0" algn="ctr">
                        <a:spcBef>
                          <a:spcPts val="0"/>
                        </a:spcBef>
                        <a:spcAft>
                          <a:spcPts val="0"/>
                        </a:spcAft>
                      </a:pPr>
                      <a:r>
                        <a:rPr lang="en-US" sz="1800" dirty="0">
                          <a:effectLst/>
                          <a:latin typeface="Garamond" panose="02020404030301010803" pitchFamily="18" charset="0"/>
                        </a:rPr>
                        <a:t>III</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CBECDE"/>
                    </a:solidFill>
                  </a:tcPr>
                </a:tc>
                <a:tc>
                  <a:txBody>
                    <a:bodyPr/>
                    <a:lstStyle/>
                    <a:p>
                      <a:pPr marL="0" marR="0" algn="ctr">
                        <a:spcBef>
                          <a:spcPts val="0"/>
                        </a:spcBef>
                        <a:spcAft>
                          <a:spcPts val="0"/>
                        </a:spcAft>
                      </a:pPr>
                      <a:r>
                        <a:rPr lang="en-US" sz="1800">
                          <a:effectLst/>
                          <a:latin typeface="Garamond" panose="02020404030301010803" pitchFamily="18" charset="0"/>
                        </a:rPr>
                        <a:t>20%-24.99%</a:t>
                      </a:r>
                      <a:endParaRPr lang="en-US" sz="180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$4,000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gridSpan="2" vMerge="1">
                  <a:txBody>
                    <a:bodyPr/>
                    <a:lstStyle/>
                    <a:p>
                      <a:endParaRPr lang="en-US"/>
                    </a:p>
                  </a:txBody>
                  <a:tcPr/>
                </a:tc>
                <a:tc hMerge="1" vMerge="1">
                  <a:txBody>
                    <a:bodyPr/>
                    <a:lstStyle/>
                    <a:p>
                      <a:endParaRPr lang="en-US"/>
                    </a:p>
                  </a:txBody>
                  <a:tcPr/>
                </a:tc>
              </a:tr>
              <a:tr h="361593">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a:effectLst/>
                          <a:latin typeface="Garamond" panose="02020404030301010803" pitchFamily="18" charset="0"/>
                        </a:rPr>
                        <a:t>&gt;25%</a:t>
                      </a:r>
                      <a:endParaRPr lang="en-US" sz="1800">
                        <a:effectLst/>
                        <a:latin typeface="Garamond" panose="02020404030301010803" pitchFamily="18"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Garamond" panose="02020404030301010803" pitchFamily="18" charset="0"/>
                        </a:rPr>
                        <a:t>$5,000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solidFill>
                      <a:srgbClr val="CBECDE"/>
                    </a:solidFill>
                  </a:tcPr>
                </a:tc>
                <a:tc gridSpan="2" vMerge="1">
                  <a:txBody>
                    <a:bodyPr/>
                    <a:lstStyle/>
                    <a:p>
                      <a:endParaRPr lang="en-US"/>
                    </a:p>
                  </a:txBody>
                  <a:tcPr/>
                </a:tc>
                <a:tc hMerge="1" vMerge="1">
                  <a:txBody>
                    <a:bodyPr/>
                    <a:lstStyle/>
                    <a:p>
                      <a:endParaRPr lang="en-US"/>
                    </a:p>
                  </a:txBody>
                  <a:tcPr/>
                </a:tc>
              </a:tr>
              <a:tr h="723186">
                <a:tc>
                  <a:txBody>
                    <a:bodyPr/>
                    <a:lstStyle/>
                    <a:p>
                      <a:pPr marL="0" marR="0" algn="l">
                        <a:spcBef>
                          <a:spcPts val="0"/>
                        </a:spcBef>
                        <a:spcAft>
                          <a:spcPts val="0"/>
                        </a:spcAft>
                      </a:pPr>
                      <a:r>
                        <a:rPr lang="en-US" sz="1800" dirty="0">
                          <a:effectLst/>
                          <a:latin typeface="Garamond" panose="02020404030301010803" pitchFamily="18" charset="0"/>
                        </a:rPr>
                        <a:t>C&amp;I Direct Install</a:t>
                      </a:r>
                      <a:endParaRPr lang="en-US" sz="1800" dirty="0">
                        <a:effectLst/>
                        <a:latin typeface="Garamond" panose="02020404030301010803" pitchFamily="18" charset="0"/>
                        <a:ea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marL="0" marR="0" algn="ctr">
                        <a:spcBef>
                          <a:spcPts val="0"/>
                        </a:spcBef>
                        <a:spcAft>
                          <a:spcPts val="0"/>
                        </a:spcAft>
                      </a:pPr>
                      <a:r>
                        <a:rPr lang="en-US" sz="1800" dirty="0">
                          <a:effectLst/>
                          <a:latin typeface="Garamond" panose="02020404030301010803" pitchFamily="18" charset="0"/>
                        </a:rPr>
                        <a:t>70% of retrofit costs up to $125,000</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E7F6EF"/>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800" dirty="0">
                          <a:effectLst/>
                          <a:latin typeface="Garamond" panose="02020404030301010803" pitchFamily="18" charset="0"/>
                        </a:rPr>
                        <a:t>Up </a:t>
                      </a:r>
                      <a:r>
                        <a:rPr lang="en-US" sz="1800">
                          <a:effectLst/>
                          <a:latin typeface="Garamond" panose="02020404030301010803" pitchFamily="18" charset="0"/>
                        </a:rPr>
                        <a:t>to </a:t>
                      </a:r>
                      <a:r>
                        <a:rPr lang="en-US" sz="1800" smtClean="0">
                          <a:effectLst/>
                          <a:latin typeface="Garamond" panose="02020404030301010803" pitchFamily="18" charset="0"/>
                        </a:rPr>
                        <a:t>$53,571 </a:t>
                      </a:r>
                      <a:r>
                        <a:rPr lang="en-US" sz="1800" dirty="0">
                          <a:effectLst/>
                          <a:latin typeface="Garamond" panose="02020404030301010803" pitchFamily="18" charset="0"/>
                        </a:rPr>
                        <a:t>OBRP</a:t>
                      </a:r>
                    </a:p>
                    <a:p>
                      <a:pPr marL="0" marR="0" algn="ctr">
                        <a:spcBef>
                          <a:spcPts val="0"/>
                        </a:spcBef>
                        <a:spcAft>
                          <a:spcPts val="0"/>
                        </a:spcAft>
                      </a:pPr>
                      <a:r>
                        <a:rPr lang="en-US" sz="1800" dirty="0">
                          <a:effectLst/>
                          <a:latin typeface="Garamond" panose="02020404030301010803" pitchFamily="18" charset="0"/>
                        </a:rPr>
                        <a:t>0% interest over </a:t>
                      </a:r>
                      <a:r>
                        <a:rPr lang="en-US" sz="1800" dirty="0" smtClean="0">
                          <a:effectLst/>
                          <a:latin typeface="Garamond" panose="02020404030301010803" pitchFamily="18" charset="0"/>
                        </a:rPr>
                        <a:t>2 </a:t>
                      </a:r>
                      <a:r>
                        <a:rPr lang="en-US" sz="1800" dirty="0">
                          <a:effectLst/>
                          <a:latin typeface="Garamond" panose="02020404030301010803" pitchFamily="18" charset="0"/>
                        </a:rPr>
                        <a:t>years</a:t>
                      </a:r>
                      <a:endParaRPr lang="en-US" sz="1800" dirty="0">
                        <a:effectLst/>
                        <a:latin typeface="Garamond" panose="02020404030301010803" pitchFamily="18" charset="0"/>
                        <a:ea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solidFill>
                      <a:srgbClr val="E7F6E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8664102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Electric Impacts</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60</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41533641"/>
              </p:ext>
            </p:extLst>
          </p:nvPr>
        </p:nvGraphicFramePr>
        <p:xfrm>
          <a:off x="242888" y="1854200"/>
          <a:ext cx="821531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347851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Electric Impacts</a:t>
            </a:r>
            <a:br>
              <a:rPr lang="en-US" altLang="en-US" dirty="0" smtClean="0"/>
            </a:br>
            <a:r>
              <a:rPr lang="en-US" altLang="en-US" dirty="0" smtClean="0"/>
              <a:t>Findings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61</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03962246"/>
              </p:ext>
            </p:extLst>
          </p:nvPr>
        </p:nvGraphicFramePr>
        <p:xfrm>
          <a:off x="242888" y="1854200"/>
          <a:ext cx="821531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31963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NON-ENERGY BENEFITS</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62</a:t>
            </a:fld>
            <a:endParaRPr lang="en-US" altLang="en-US" sz="1000"/>
          </a:p>
        </p:txBody>
      </p:sp>
    </p:spTree>
    <p:extLst>
      <p:ext uri="{BB962C8B-B14F-4D97-AF65-F5344CB8AC3E}">
        <p14:creationId xmlns:p14="http://schemas.microsoft.com/office/powerpoint/2010/main" val="26605090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230187" y="152400"/>
            <a:ext cx="7772400" cy="1143000"/>
          </a:xfrm>
        </p:spPr>
        <p:txBody>
          <a:bodyPr/>
          <a:lstStyle/>
          <a:p>
            <a:pPr algn="l"/>
            <a:r>
              <a:rPr lang="en-US" altLang="en-US" sz="4800" dirty="0" smtClean="0"/>
              <a:t>Non-Energy Benefits</a:t>
            </a:r>
          </a:p>
        </p:txBody>
      </p:sp>
      <p:graphicFrame>
        <p:nvGraphicFramePr>
          <p:cNvPr id="2" name="Diagram 1"/>
          <p:cNvGraphicFramePr/>
          <p:nvPr>
            <p:extLst>
              <p:ext uri="{D42A27DB-BD31-4B8C-83A1-F6EECF244321}">
                <p14:modId xmlns:p14="http://schemas.microsoft.com/office/powerpoint/2010/main" val="3112897686"/>
              </p:ext>
            </p:extLst>
          </p:nvPr>
        </p:nvGraphicFramePr>
        <p:xfrm>
          <a:off x="315913" y="1523613"/>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63</a:t>
            </a:fld>
            <a:endParaRPr lang="en-US" altLang="en-US" sz="1000"/>
          </a:p>
        </p:txBody>
      </p:sp>
    </p:spTree>
    <p:extLst>
      <p:ext uri="{BB962C8B-B14F-4D97-AF65-F5344CB8AC3E}">
        <p14:creationId xmlns:p14="http://schemas.microsoft.com/office/powerpoint/2010/main" val="257728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Environmental Benefits</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64</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888231930"/>
              </p:ext>
            </p:extLst>
          </p:nvPr>
        </p:nvGraphicFramePr>
        <p:xfrm>
          <a:off x="242888" y="1854200"/>
          <a:ext cx="821531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408089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Environmental Benefits</a:t>
            </a:r>
            <a:br>
              <a:rPr lang="en-US" altLang="en-US" dirty="0" smtClean="0"/>
            </a:br>
            <a:r>
              <a:rPr lang="en-US" altLang="en-US" dirty="0" smtClean="0"/>
              <a:t>Avoided Emissions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65</a:t>
            </a:fld>
            <a:endParaRPr lang="en-US" altLang="en-US" sz="1000"/>
          </a:p>
        </p:txBody>
      </p:sp>
      <p:graphicFrame>
        <p:nvGraphicFramePr>
          <p:cNvPr id="2" name="Table 1"/>
          <p:cNvGraphicFramePr>
            <a:graphicFrameLocks noGrp="1"/>
          </p:cNvGraphicFramePr>
          <p:nvPr>
            <p:extLst>
              <p:ext uri="{D42A27DB-BD31-4B8C-83A1-F6EECF244321}">
                <p14:modId xmlns:p14="http://schemas.microsoft.com/office/powerpoint/2010/main" val="2840632921"/>
              </p:ext>
            </p:extLst>
          </p:nvPr>
        </p:nvGraphicFramePr>
        <p:xfrm>
          <a:off x="271463" y="1942160"/>
          <a:ext cx="8139112" cy="1969768"/>
        </p:xfrm>
        <a:graphic>
          <a:graphicData uri="http://schemas.openxmlformats.org/drawingml/2006/table">
            <a:tbl>
              <a:tblPr firstRow="1" firstCol="1" bandRow="1">
                <a:tableStyleId>{5C22544A-7EE6-4342-B048-85BDC9FD1C3A}</a:tableStyleId>
              </a:tblPr>
              <a:tblGrid>
                <a:gridCol w="5548312"/>
                <a:gridCol w="1252937"/>
                <a:gridCol w="1337863"/>
              </a:tblGrid>
              <a:tr h="340042">
                <a:tc>
                  <a:txBody>
                    <a:bodyPr/>
                    <a:lstStyle/>
                    <a:p>
                      <a:pPr marL="0" marR="0" algn="ctr">
                        <a:spcBef>
                          <a:spcPts val="0"/>
                        </a:spcBef>
                        <a:spcAft>
                          <a:spcPts val="0"/>
                        </a:spcAft>
                      </a:pPr>
                      <a:r>
                        <a:rPr lang="en-US" sz="2000" dirty="0">
                          <a:effectLst/>
                        </a:rPr>
                        <a:t>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a:effectLst/>
                        </a:rPr>
                        <a:t>Rebate</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rPr>
                        <a:t>HPwES OBRP</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340042">
                <a:tc>
                  <a:txBody>
                    <a:bodyPr/>
                    <a:lstStyle/>
                    <a:p>
                      <a:pPr marL="19685" marR="0">
                        <a:spcBef>
                          <a:spcPts val="0"/>
                        </a:spcBef>
                        <a:spcAft>
                          <a:spcPts val="0"/>
                        </a:spcAft>
                      </a:pPr>
                      <a:r>
                        <a:rPr lang="en-US" sz="2000" dirty="0">
                          <a:effectLst/>
                        </a:rPr>
                        <a:t>2013 Participants</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a:effectLst/>
                        </a:rPr>
                        <a:t>6,700</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rPr>
                        <a:t>1,720</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340042">
                <a:tc>
                  <a:txBody>
                    <a:bodyPr/>
                    <a:lstStyle/>
                    <a:p>
                      <a:pPr marL="19685" marR="0">
                        <a:spcBef>
                          <a:spcPts val="0"/>
                        </a:spcBef>
                        <a:spcAft>
                          <a:spcPts val="0"/>
                        </a:spcAft>
                      </a:pPr>
                      <a:r>
                        <a:rPr lang="en-US" sz="2000" dirty="0">
                          <a:effectLst/>
                        </a:rPr>
                        <a:t>Natural Gas Savings Per Participant (</a:t>
                      </a:r>
                      <a:r>
                        <a:rPr lang="en-US" sz="2000" dirty="0" err="1">
                          <a:effectLst/>
                        </a:rPr>
                        <a:t>Therms</a:t>
                      </a:r>
                      <a:r>
                        <a:rPr lang="en-US" sz="2000" dirty="0">
                          <a:effectLst/>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a:effectLst/>
                        </a:rPr>
                        <a:t>76</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rPr>
                        <a:t>221</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340042">
                <a:tc>
                  <a:txBody>
                    <a:bodyPr/>
                    <a:lstStyle/>
                    <a:p>
                      <a:pPr marL="19685" marR="0">
                        <a:spcBef>
                          <a:spcPts val="0"/>
                        </a:spcBef>
                        <a:spcAft>
                          <a:spcPts val="0"/>
                        </a:spcAft>
                      </a:pPr>
                      <a:r>
                        <a:rPr lang="en-US" sz="2000" dirty="0">
                          <a:effectLst/>
                        </a:rPr>
                        <a:t>Total Natural Gas Savings (</a:t>
                      </a:r>
                      <a:r>
                        <a:rPr lang="en-US" sz="2000" dirty="0" err="1">
                          <a:effectLst/>
                        </a:rPr>
                        <a:t>Therms</a:t>
                      </a:r>
                      <a:r>
                        <a:rPr lang="en-US" sz="2000" dirty="0">
                          <a:effectLst/>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a:effectLst/>
                        </a:rPr>
                        <a:t>506,631</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rPr>
                        <a:t>380,316</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340042">
                <a:tc>
                  <a:txBody>
                    <a:bodyPr/>
                    <a:lstStyle/>
                    <a:p>
                      <a:pPr marL="19685" marR="0">
                        <a:spcBef>
                          <a:spcPts val="0"/>
                        </a:spcBef>
                        <a:spcAft>
                          <a:spcPts val="0"/>
                        </a:spcAft>
                      </a:pPr>
                      <a:r>
                        <a:rPr lang="en-US" sz="2000" dirty="0">
                          <a:effectLst/>
                        </a:rPr>
                        <a:t>Total Natural Gas Savings (MMBtu)</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rPr>
                        <a:t>50,663</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dirty="0">
                          <a:effectLst/>
                        </a:rPr>
                        <a:t>38,032</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84864321"/>
              </p:ext>
            </p:extLst>
          </p:nvPr>
        </p:nvGraphicFramePr>
        <p:xfrm>
          <a:off x="242888" y="4049266"/>
          <a:ext cx="8824912" cy="2181225"/>
        </p:xfrm>
        <a:graphic>
          <a:graphicData uri="http://schemas.openxmlformats.org/drawingml/2006/table">
            <a:tbl>
              <a:tblPr firstRow="1" firstCol="1" bandRow="1">
                <a:tableStyleId>{5C22544A-7EE6-4342-B048-85BDC9FD1C3A}</a:tableStyleId>
              </a:tblPr>
              <a:tblGrid>
                <a:gridCol w="1148547"/>
                <a:gridCol w="3489257"/>
                <a:gridCol w="4187108"/>
              </a:tblGrid>
              <a:tr h="201295">
                <a:tc>
                  <a:txBody>
                    <a:bodyPr/>
                    <a:lstStyle/>
                    <a:p>
                      <a:pPr marL="0" marR="0" algn="ctr">
                        <a:spcBef>
                          <a:spcPts val="0"/>
                        </a:spcBef>
                        <a:spcAft>
                          <a:spcPts val="0"/>
                        </a:spcAft>
                      </a:pPr>
                      <a:r>
                        <a:rPr lang="en-US" sz="2000" dirty="0">
                          <a:effectLst/>
                        </a:rPr>
                        <a:t>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defTabSz="914400" rtl="0" eaLnBrk="1" latinLnBrk="0" hangingPunct="1">
                        <a:spcBef>
                          <a:spcPts val="0"/>
                        </a:spcBef>
                        <a:spcAft>
                          <a:spcPts val="0"/>
                        </a:spcAft>
                      </a:pPr>
                      <a:r>
                        <a:rPr lang="en-US" sz="2000" b="1" kern="1200" dirty="0" smtClean="0">
                          <a:solidFill>
                            <a:schemeClr val="lt1"/>
                          </a:solidFill>
                          <a:effectLst/>
                          <a:latin typeface="+mn-lt"/>
                          <a:ea typeface="+mn-ea"/>
                          <a:cs typeface="+mn-cs"/>
                        </a:rPr>
                        <a:t>Natural Gas Emission Rate</a:t>
                      </a:r>
                    </a:p>
                    <a:p>
                      <a:pPr marL="0" marR="0" algn="ctr" defTabSz="914400" rtl="0" eaLnBrk="1" latinLnBrk="0" hangingPunct="1">
                        <a:spcBef>
                          <a:spcPts val="0"/>
                        </a:spcBef>
                        <a:spcAft>
                          <a:spcPts val="0"/>
                        </a:spcAft>
                      </a:pPr>
                      <a:r>
                        <a:rPr lang="en-US" sz="2000" b="1" kern="1200" dirty="0" smtClean="0">
                          <a:solidFill>
                            <a:schemeClr val="lt1"/>
                          </a:solidFill>
                          <a:effectLst/>
                          <a:latin typeface="+mn-lt"/>
                          <a:ea typeface="+mn-ea"/>
                          <a:cs typeface="+mn-cs"/>
                        </a:rPr>
                        <a:t>(Tons CO2-eq/1,000 MMBtu)</a:t>
                      </a:r>
                      <a:endParaRPr lang="en-US" sz="2000" b="1" kern="1200" dirty="0">
                        <a:solidFill>
                          <a:schemeClr val="lt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2000" dirty="0">
                          <a:effectLst/>
                        </a:rPr>
                        <a:t>Marginal Value of Avoided Emissions </a:t>
                      </a:r>
                    </a:p>
                    <a:p>
                      <a:pPr marL="0" marR="0" algn="ctr">
                        <a:spcBef>
                          <a:spcPts val="0"/>
                        </a:spcBef>
                        <a:spcAft>
                          <a:spcPts val="0"/>
                        </a:spcAft>
                      </a:pPr>
                      <a:r>
                        <a:rPr lang="en-US" sz="2000" dirty="0">
                          <a:effectLst/>
                        </a:rPr>
                        <a:t>(2015 dollars /Ton)</a:t>
                      </a:r>
                      <a:r>
                        <a:rPr lang="en-US" sz="2000" baseline="30000" dirty="0">
                          <a:effectLst/>
                        </a:rPr>
                        <a:t> 1</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201295">
                <a:tc>
                  <a:txBody>
                    <a:bodyPr/>
                    <a:lstStyle/>
                    <a:p>
                      <a:pPr marL="57150" marR="0">
                        <a:spcBef>
                          <a:spcPts val="0"/>
                        </a:spcBef>
                        <a:spcAft>
                          <a:spcPts val="0"/>
                        </a:spcAft>
                      </a:pPr>
                      <a:r>
                        <a:rPr lang="en-US" sz="2000">
                          <a:effectLst/>
                        </a:rPr>
                        <a:t>CO2-eq</a:t>
                      </a:r>
                      <a:r>
                        <a:rPr lang="en-US" sz="2000" baseline="30000">
                          <a:effectLst/>
                        </a:rPr>
                        <a:t>2</a:t>
                      </a:r>
                      <a:endParaRPr lang="en-US" sz="2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62</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$41.4</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201295">
                <a:tc>
                  <a:txBody>
                    <a:bodyPr/>
                    <a:lstStyle/>
                    <a:p>
                      <a:pPr marL="57150" marR="0">
                        <a:spcBef>
                          <a:spcPts val="0"/>
                        </a:spcBef>
                        <a:spcAft>
                          <a:spcPts val="0"/>
                        </a:spcAft>
                      </a:pPr>
                      <a:r>
                        <a:rPr lang="en-US" sz="2000">
                          <a:effectLst/>
                        </a:rPr>
                        <a:t>SO2</a:t>
                      </a:r>
                      <a:r>
                        <a:rPr lang="en-US" sz="2000" baseline="30000">
                          <a:effectLst/>
                        </a:rPr>
                        <a:t>3</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0.000293</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$111,573</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201295">
                <a:tc>
                  <a:txBody>
                    <a:bodyPr/>
                    <a:lstStyle/>
                    <a:p>
                      <a:pPr marL="57150" marR="0">
                        <a:spcBef>
                          <a:spcPts val="0"/>
                        </a:spcBef>
                        <a:spcAft>
                          <a:spcPts val="0"/>
                        </a:spcAft>
                      </a:pPr>
                      <a:r>
                        <a:rPr lang="en-US" sz="2000">
                          <a:effectLst/>
                        </a:rPr>
                        <a:t>NOx</a:t>
                      </a:r>
                      <a:r>
                        <a:rPr lang="en-US" sz="2000" baseline="30000">
                          <a:effectLst/>
                        </a:rPr>
                        <a:t>3</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0.046 </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$23,023</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201295">
                <a:tc>
                  <a:txBody>
                    <a:bodyPr/>
                    <a:lstStyle/>
                    <a:p>
                      <a:pPr marL="57150" marR="0">
                        <a:spcBef>
                          <a:spcPts val="0"/>
                        </a:spcBef>
                        <a:spcAft>
                          <a:spcPts val="0"/>
                        </a:spcAft>
                      </a:pPr>
                      <a:r>
                        <a:rPr lang="en-US" sz="2000">
                          <a:effectLst/>
                        </a:rPr>
                        <a:t>PM 2.5</a:t>
                      </a:r>
                      <a:r>
                        <a:rPr lang="en-US" sz="2000" baseline="30000">
                          <a:effectLst/>
                        </a:rPr>
                        <a:t>3</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0.000927 </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$468,563</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r h="201295">
                <a:tc>
                  <a:txBody>
                    <a:bodyPr/>
                    <a:lstStyle/>
                    <a:p>
                      <a:pPr marL="57150" marR="0">
                        <a:spcBef>
                          <a:spcPts val="0"/>
                        </a:spcBef>
                        <a:spcAft>
                          <a:spcPts val="0"/>
                        </a:spcAft>
                      </a:pPr>
                      <a:r>
                        <a:rPr lang="en-US" sz="2000">
                          <a:effectLst/>
                        </a:rPr>
                        <a:t>VOC</a:t>
                      </a:r>
                      <a:r>
                        <a:rPr lang="en-US" sz="2000" baseline="30000">
                          <a:effectLst/>
                        </a:rPr>
                        <a:t>3</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0.00268</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$44,180</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23800024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74307" y="270608"/>
            <a:ext cx="7772400" cy="1143000"/>
          </a:xfrm>
        </p:spPr>
        <p:txBody>
          <a:bodyPr/>
          <a:lstStyle/>
          <a:p>
            <a:pPr algn="l"/>
            <a:r>
              <a:rPr lang="en-US" altLang="en-US" dirty="0" smtClean="0"/>
              <a:t>Environmental Benefits</a:t>
            </a:r>
            <a:br>
              <a:rPr lang="en-US" altLang="en-US" dirty="0" smtClean="0"/>
            </a:br>
            <a:r>
              <a:rPr lang="en-US" altLang="en-US" dirty="0" smtClean="0"/>
              <a:t>Value of Avoided Emissions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66</a:t>
            </a:fld>
            <a:endParaRPr lang="en-US" altLang="en-US" sz="1000"/>
          </a:p>
        </p:txBody>
      </p:sp>
      <p:graphicFrame>
        <p:nvGraphicFramePr>
          <p:cNvPr id="3" name="Table 2"/>
          <p:cNvGraphicFramePr>
            <a:graphicFrameLocks noGrp="1"/>
          </p:cNvGraphicFramePr>
          <p:nvPr>
            <p:extLst>
              <p:ext uri="{D42A27DB-BD31-4B8C-83A1-F6EECF244321}">
                <p14:modId xmlns:p14="http://schemas.microsoft.com/office/powerpoint/2010/main" val="1887842701"/>
              </p:ext>
            </p:extLst>
          </p:nvPr>
        </p:nvGraphicFramePr>
        <p:xfrm>
          <a:off x="128588" y="1705684"/>
          <a:ext cx="8786812" cy="4542716"/>
        </p:xfrm>
        <a:graphic>
          <a:graphicData uri="http://schemas.openxmlformats.org/drawingml/2006/table">
            <a:tbl>
              <a:tblPr firstRow="1" firstCol="1" bandRow="1">
                <a:tableStyleId>{5C22544A-7EE6-4342-B048-85BDC9FD1C3A}</a:tableStyleId>
              </a:tblPr>
              <a:tblGrid>
                <a:gridCol w="938212"/>
                <a:gridCol w="1219200"/>
                <a:gridCol w="1219200"/>
                <a:gridCol w="990600"/>
                <a:gridCol w="1143000"/>
                <a:gridCol w="1219200"/>
                <a:gridCol w="990600"/>
                <a:gridCol w="1066800"/>
              </a:tblGrid>
              <a:tr h="313079">
                <a:tc rowSpan="2">
                  <a:txBody>
                    <a:bodyPr/>
                    <a:lstStyle/>
                    <a:p>
                      <a:pPr marL="0" marR="0" algn="ctr">
                        <a:spcBef>
                          <a:spcPts val="0"/>
                        </a:spcBef>
                        <a:spcAft>
                          <a:spcPts val="0"/>
                        </a:spcAft>
                      </a:pPr>
                      <a:r>
                        <a:rPr lang="en-US" sz="2000" b="1" dirty="0" smtClean="0">
                          <a:effectLst/>
                          <a:latin typeface="Garamond" panose="02020404030301010803" pitchFamily="18" charset="0"/>
                        </a:rPr>
                        <a:t> </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gridSpan="3">
                  <a:txBody>
                    <a:bodyPr/>
                    <a:lstStyle/>
                    <a:p>
                      <a:pPr marL="0" marR="0" algn="ctr">
                        <a:spcBef>
                          <a:spcPts val="0"/>
                        </a:spcBef>
                        <a:spcAft>
                          <a:spcPts val="0"/>
                        </a:spcAft>
                      </a:pPr>
                      <a:r>
                        <a:rPr lang="en-US" sz="2200" b="1" dirty="0">
                          <a:solidFill>
                            <a:schemeClr val="bg1"/>
                          </a:solidFill>
                          <a:effectLst/>
                          <a:latin typeface="Garamond" panose="02020404030301010803" pitchFamily="18" charset="0"/>
                        </a:rPr>
                        <a:t>Rebate</a:t>
                      </a:r>
                      <a:endParaRPr lang="en-US" sz="22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2200" b="1" dirty="0">
                          <a:solidFill>
                            <a:schemeClr val="bg1"/>
                          </a:solidFill>
                          <a:effectLst/>
                          <a:latin typeface="Garamond" panose="02020404030301010803" pitchFamily="18" charset="0"/>
                        </a:rPr>
                        <a:t>HPwES OBRP</a:t>
                      </a:r>
                      <a:endParaRPr lang="en-US" sz="22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2000" b="1" dirty="0">
                          <a:effectLst/>
                          <a:latin typeface="Garamond" panose="02020404030301010803" pitchFamily="18" charset="0"/>
                        </a:rPr>
                        <a:t>Total Savings</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1423086">
                <a:tc vMerge="1">
                  <a:txBody>
                    <a:bodyPr/>
                    <a:lstStyle/>
                    <a:p>
                      <a:endParaRPr lang="en-US"/>
                    </a:p>
                  </a:txBody>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Avoided Emissions</a:t>
                      </a:r>
                    </a:p>
                    <a:p>
                      <a:pPr marL="0" marR="0" algn="ctr">
                        <a:spcBef>
                          <a:spcPts val="0"/>
                        </a:spcBef>
                        <a:spcAft>
                          <a:spcPts val="0"/>
                        </a:spcAft>
                      </a:pPr>
                      <a:r>
                        <a:rPr lang="en-US" sz="2000" b="1" dirty="0">
                          <a:solidFill>
                            <a:schemeClr val="bg1"/>
                          </a:solidFill>
                          <a:effectLst/>
                          <a:latin typeface="Garamond" panose="02020404030301010803" pitchFamily="18" charset="0"/>
                        </a:rPr>
                        <a:t>(tons)</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Marginal Value of Avoided Emissions</a:t>
                      </a:r>
                    </a:p>
                    <a:p>
                      <a:pPr marL="0" marR="0" algn="ctr">
                        <a:spcBef>
                          <a:spcPts val="0"/>
                        </a:spcBef>
                        <a:spcAft>
                          <a:spcPts val="0"/>
                        </a:spcAft>
                      </a:pPr>
                      <a:r>
                        <a:rPr lang="en-US" sz="2000" b="1" dirty="0">
                          <a:solidFill>
                            <a:schemeClr val="bg1"/>
                          </a:solidFill>
                          <a:effectLst/>
                          <a:latin typeface="Garamond" panose="02020404030301010803" pitchFamily="18" charset="0"/>
                        </a:rPr>
                        <a:t>($ per ton)</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Savings</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Avoided Emissions</a:t>
                      </a:r>
                    </a:p>
                    <a:p>
                      <a:pPr marL="0" marR="0" algn="ctr">
                        <a:spcBef>
                          <a:spcPts val="0"/>
                        </a:spcBef>
                        <a:spcAft>
                          <a:spcPts val="0"/>
                        </a:spcAft>
                      </a:pPr>
                      <a:r>
                        <a:rPr lang="en-US" sz="2000" b="1" dirty="0">
                          <a:solidFill>
                            <a:schemeClr val="bg1"/>
                          </a:solidFill>
                          <a:effectLst/>
                          <a:latin typeface="Garamond" panose="02020404030301010803" pitchFamily="18" charset="0"/>
                        </a:rPr>
                        <a:t>(tons)</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Marginal Value of Avoided Emissions</a:t>
                      </a:r>
                    </a:p>
                    <a:p>
                      <a:pPr marL="0" marR="0" algn="ctr">
                        <a:spcBef>
                          <a:spcPts val="0"/>
                        </a:spcBef>
                        <a:spcAft>
                          <a:spcPts val="0"/>
                        </a:spcAft>
                      </a:pPr>
                      <a:r>
                        <a:rPr lang="en-US" sz="2000" b="1" dirty="0">
                          <a:solidFill>
                            <a:schemeClr val="bg1"/>
                          </a:solidFill>
                          <a:effectLst/>
                          <a:latin typeface="Garamond" panose="02020404030301010803" pitchFamily="18" charset="0"/>
                        </a:rPr>
                        <a:t>($ per ton)</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latin typeface="Garamond" panose="02020404030301010803" pitchFamily="18" charset="0"/>
                        </a:rPr>
                        <a:t>Savings</a:t>
                      </a:r>
                      <a:endParaRPr lang="en-US" sz="20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lang="en-US"/>
                    </a:p>
                  </a:txBody>
                  <a:tcPr/>
                </a:tc>
              </a:tr>
              <a:tr h="451454">
                <a:tc>
                  <a:txBody>
                    <a:bodyPr/>
                    <a:lstStyle/>
                    <a:p>
                      <a:pPr marL="0" marR="0" algn="ctr">
                        <a:spcBef>
                          <a:spcPts val="0"/>
                        </a:spcBef>
                        <a:spcAft>
                          <a:spcPts val="0"/>
                        </a:spcAft>
                      </a:pPr>
                      <a:r>
                        <a:rPr lang="en-US" sz="2000" smtClean="0">
                          <a:effectLst/>
                          <a:latin typeface="Garamond" panose="02020404030301010803" pitchFamily="18" charset="0"/>
                        </a:rPr>
                        <a:t>CO2-eq</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3,139</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effectLst/>
                          <a:latin typeface="Garamond" panose="02020404030301010803" pitchFamily="18" charset="0"/>
                        </a:rPr>
                        <a:t>$41.4</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effectLst/>
                          <a:latin typeface="Garamond" panose="02020404030301010803" pitchFamily="18" charset="0"/>
                        </a:rPr>
                        <a:t>$129,945</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latin typeface="Garamond" panose="02020404030301010803" pitchFamily="18" charset="0"/>
                        </a:rPr>
                        <a:t>2,356</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latin typeface="Garamond" panose="02020404030301010803" pitchFamily="18" charset="0"/>
                        </a:rPr>
                        <a:t>$41.4</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latin typeface="Garamond" panose="02020404030301010803" pitchFamily="18" charset="0"/>
                        </a:rPr>
                        <a:t>$97,547</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latin typeface="Garamond" panose="02020404030301010803" pitchFamily="18" charset="0"/>
                        </a:rPr>
                        <a:t>$227,492</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445132">
                <a:tc>
                  <a:txBody>
                    <a:bodyPr/>
                    <a:lstStyle/>
                    <a:p>
                      <a:pPr marL="0" marR="0" algn="ctr">
                        <a:spcBef>
                          <a:spcPts val="0"/>
                        </a:spcBef>
                        <a:spcAft>
                          <a:spcPts val="0"/>
                        </a:spcAft>
                      </a:pPr>
                      <a:r>
                        <a:rPr lang="en-US" sz="2000" smtClean="0">
                          <a:effectLst/>
                          <a:latin typeface="Garamond" panose="02020404030301010803" pitchFamily="18" charset="0"/>
                        </a:rPr>
                        <a:t>SO2</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0.015</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a:effectLst/>
                          <a:latin typeface="Garamond" panose="02020404030301010803" pitchFamily="18" charset="0"/>
                        </a:rPr>
                        <a:t>$111,573</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dirty="0">
                          <a:effectLst/>
                          <a:latin typeface="Garamond" panose="02020404030301010803" pitchFamily="18" charset="0"/>
                        </a:rPr>
                        <a:t>$1,654</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0.011</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dirty="0">
                          <a:effectLst/>
                          <a:latin typeface="Garamond" panose="02020404030301010803" pitchFamily="18" charset="0"/>
                        </a:rPr>
                        <a:t>$111,573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latin typeface="Garamond" panose="02020404030301010803" pitchFamily="18" charset="0"/>
                        </a:rPr>
                        <a:t>$1,242</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$2,896  </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r>
              <a:tr h="445132">
                <a:tc>
                  <a:txBody>
                    <a:bodyPr/>
                    <a:lstStyle/>
                    <a:p>
                      <a:pPr marL="0" marR="0" algn="ctr">
                        <a:spcBef>
                          <a:spcPts val="0"/>
                        </a:spcBef>
                        <a:spcAft>
                          <a:spcPts val="0"/>
                        </a:spcAft>
                      </a:pPr>
                      <a:r>
                        <a:rPr lang="en-US" sz="2000" smtClean="0">
                          <a:effectLst/>
                          <a:latin typeface="Garamond" panose="02020404030301010803" pitchFamily="18" charset="0"/>
                        </a:rPr>
                        <a:t>NOx</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2.32</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a:effectLst/>
                          <a:latin typeface="Garamond" panose="02020404030301010803" pitchFamily="18" charset="0"/>
                        </a:rPr>
                        <a:t>$23,023</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latin typeface="Garamond" panose="02020404030301010803" pitchFamily="18" charset="0"/>
                        </a:rPr>
                        <a:t>$53,485</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1.74</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dirty="0">
                          <a:effectLst/>
                          <a:latin typeface="Garamond" panose="02020404030301010803" pitchFamily="18" charset="0"/>
                        </a:rPr>
                        <a:t>$23,023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latin typeface="Garamond" panose="02020404030301010803" pitchFamily="18" charset="0"/>
                        </a:rPr>
                        <a:t>$40,150</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$93,634</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r>
              <a:tr h="451454">
                <a:tc>
                  <a:txBody>
                    <a:bodyPr/>
                    <a:lstStyle/>
                    <a:p>
                      <a:pPr marL="0" marR="0" algn="ctr">
                        <a:spcBef>
                          <a:spcPts val="0"/>
                        </a:spcBef>
                        <a:spcAft>
                          <a:spcPts val="0"/>
                        </a:spcAft>
                      </a:pPr>
                      <a:r>
                        <a:rPr lang="en-US" sz="2000" smtClean="0">
                          <a:effectLst/>
                          <a:latin typeface="Garamond" panose="02020404030301010803" pitchFamily="18" charset="0"/>
                        </a:rPr>
                        <a:t>PM 2.5</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0.047</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dirty="0">
                          <a:effectLst/>
                          <a:latin typeface="Garamond" panose="02020404030301010803" pitchFamily="18" charset="0"/>
                        </a:rPr>
                        <a:t>$468,563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a:effectLst/>
                          <a:latin typeface="Garamond" panose="02020404030301010803" pitchFamily="18" charset="0"/>
                        </a:rPr>
                        <a:t>$22,002</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dirty="0">
                          <a:effectLst/>
                          <a:latin typeface="Garamond" panose="02020404030301010803" pitchFamily="18" charset="0"/>
                        </a:rPr>
                        <a:t>0.035</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000" dirty="0">
                          <a:effectLst/>
                          <a:latin typeface="Garamond" panose="02020404030301010803" pitchFamily="18" charset="0"/>
                        </a:rPr>
                        <a:t>$468,563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2000" dirty="0">
                          <a:effectLst/>
                          <a:latin typeface="Garamond" panose="02020404030301010803" pitchFamily="18" charset="0"/>
                        </a:rPr>
                        <a:t>$16,516</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a:effectLst/>
                          <a:latin typeface="Garamond" panose="02020404030301010803" pitchFamily="18" charset="0"/>
                        </a:rPr>
                        <a:t>$38,518</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r>
              <a:tr h="445132">
                <a:tc>
                  <a:txBody>
                    <a:bodyPr/>
                    <a:lstStyle/>
                    <a:p>
                      <a:pPr marL="0" marR="0" algn="ctr">
                        <a:spcBef>
                          <a:spcPts val="0"/>
                        </a:spcBef>
                        <a:spcAft>
                          <a:spcPts val="0"/>
                        </a:spcAft>
                      </a:pPr>
                      <a:r>
                        <a:rPr lang="en-US" sz="2000" dirty="0" smtClean="0">
                          <a:effectLst/>
                          <a:latin typeface="Garamond" panose="02020404030301010803" pitchFamily="18" charset="0"/>
                        </a:rPr>
                        <a:t>VOC</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0.136</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$44,180</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Garamond" panose="02020404030301010803" pitchFamily="18" charset="0"/>
                        </a:rPr>
                        <a:t>$6,005</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rPr>
                        <a:t>0.102</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rPr>
                        <a:t>$44,180</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rPr>
                        <a:t>$4,508</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Garamond" panose="02020404030301010803" pitchFamily="18" charset="0"/>
                        </a:rPr>
                        <a:t>$10,513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5132">
                <a:tc>
                  <a:txBody>
                    <a:bodyPr/>
                    <a:lstStyle/>
                    <a:p>
                      <a:pPr marL="0" marR="0" algn="ctr">
                        <a:spcBef>
                          <a:spcPts val="0"/>
                        </a:spcBef>
                        <a:spcAft>
                          <a:spcPts val="0"/>
                        </a:spcAft>
                      </a:pPr>
                      <a:r>
                        <a:rPr lang="en-US" sz="2000" b="1" dirty="0" smtClean="0">
                          <a:effectLst/>
                          <a:latin typeface="Garamond" panose="02020404030301010803" pitchFamily="18" charset="0"/>
                        </a:rPr>
                        <a:t>Total</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 </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 </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$213,091</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 </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 </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$159,963</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Garamond" panose="02020404030301010803" pitchFamily="18" charset="0"/>
                        </a:rPr>
                        <a:t>$373,054</a:t>
                      </a:r>
                      <a:endParaRPr lang="en-US" sz="20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Rectangle 3"/>
          <p:cNvSpPr/>
          <p:nvPr/>
        </p:nvSpPr>
        <p:spPr>
          <a:xfrm>
            <a:off x="163512" y="6195536"/>
            <a:ext cx="8586788" cy="523220"/>
          </a:xfrm>
          <a:prstGeom prst="rect">
            <a:avLst/>
          </a:prstGeom>
        </p:spPr>
        <p:txBody>
          <a:bodyPr wrap="square">
            <a:spAutoFit/>
          </a:bodyPr>
          <a:lstStyle/>
          <a:p>
            <a:pPr marL="31750" marR="0">
              <a:spcBef>
                <a:spcPts val="0"/>
              </a:spcBef>
              <a:spcAft>
                <a:spcPts val="0"/>
              </a:spcAft>
            </a:pPr>
            <a:r>
              <a:rPr lang="en-US" sz="1400" dirty="0">
                <a:latin typeface="+mj-lt"/>
                <a:ea typeface="Arial Unicode MS" panose="020B0604020202020204" pitchFamily="34" charset="-128"/>
                <a:cs typeface="Arial" panose="020B0604020202020204" pitchFamily="34" charset="0"/>
              </a:rPr>
              <a:t>Monetary values are </a:t>
            </a:r>
            <a:r>
              <a:rPr lang="en-US" sz="1400" dirty="0" smtClean="0">
                <a:latin typeface="+mj-lt"/>
                <a:ea typeface="Arial Unicode MS" panose="020B0604020202020204" pitchFamily="34" charset="-128"/>
                <a:cs typeface="Arial" panose="020B0604020202020204" pitchFamily="34" charset="0"/>
              </a:rPr>
              <a:t>in </a:t>
            </a:r>
            <a:r>
              <a:rPr lang="en-US" sz="1400" dirty="0">
                <a:latin typeface="+mj-lt"/>
                <a:ea typeface="Arial Unicode MS" panose="020B0604020202020204" pitchFamily="34" charset="-128"/>
                <a:cs typeface="Arial" panose="020B0604020202020204" pitchFamily="34" charset="0"/>
              </a:rPr>
              <a:t>2015 dollars</a:t>
            </a:r>
            <a:endParaRPr lang="en-US" sz="1400" dirty="0">
              <a:latin typeface="+mj-lt"/>
              <a:ea typeface="Times New Roman" panose="02020603050405020304" pitchFamily="18" charset="0"/>
              <a:cs typeface="Times New Roman" panose="02020603050405020304" pitchFamily="18" charset="0"/>
            </a:endParaRPr>
          </a:p>
          <a:p>
            <a:r>
              <a:rPr lang="en-US" sz="1400" dirty="0">
                <a:latin typeface="+mj-lt"/>
                <a:ea typeface="Calibri" panose="020F0502020204030204" pitchFamily="34" charset="0"/>
                <a:cs typeface="Times New Roman" panose="02020603050405020304" pitchFamily="18" charset="0"/>
              </a:rPr>
              <a:t>Avoided emissions for CO2-eq are in metric tons.  Avoided emissions for all other air pollutants are in short tons</a:t>
            </a:r>
            <a:endParaRPr lang="en-US" sz="1400" dirty="0">
              <a:latin typeface="+mj-lt"/>
            </a:endParaRPr>
          </a:p>
        </p:txBody>
      </p:sp>
    </p:spTree>
    <p:extLst>
      <p:ext uri="{BB962C8B-B14F-4D97-AF65-F5344CB8AC3E}">
        <p14:creationId xmlns:p14="http://schemas.microsoft.com/office/powerpoint/2010/main" val="12978662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0" y="152400"/>
            <a:ext cx="7772400" cy="1143000"/>
          </a:xfrm>
        </p:spPr>
        <p:txBody>
          <a:bodyPr/>
          <a:lstStyle/>
          <a:p>
            <a:pPr algn="l"/>
            <a:r>
              <a:rPr lang="en-US" altLang="en-US" dirty="0" smtClean="0"/>
              <a:t>Environmental Benefits</a:t>
            </a:r>
            <a:br>
              <a:rPr lang="en-US" altLang="en-US" dirty="0" smtClean="0"/>
            </a:br>
            <a:r>
              <a:rPr lang="en-US" altLang="en-US" dirty="0" smtClean="0"/>
              <a:t>Value of Avoided Emissions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67</a:t>
            </a:fld>
            <a:endParaRPr lang="en-US" altLang="en-US" sz="1000"/>
          </a:p>
        </p:txBody>
      </p:sp>
      <p:sp>
        <p:nvSpPr>
          <p:cNvPr id="4" name="Rectangle 3"/>
          <p:cNvSpPr/>
          <p:nvPr/>
        </p:nvSpPr>
        <p:spPr>
          <a:xfrm>
            <a:off x="194409" y="5908199"/>
            <a:ext cx="8586788" cy="738664"/>
          </a:xfrm>
          <a:prstGeom prst="rect">
            <a:avLst/>
          </a:prstGeom>
        </p:spPr>
        <p:txBody>
          <a:bodyPr wrap="square">
            <a:spAutoFit/>
          </a:bodyPr>
          <a:lstStyle/>
          <a:p>
            <a:pPr marL="31750" marR="0">
              <a:spcBef>
                <a:spcPts val="0"/>
              </a:spcBef>
              <a:spcAft>
                <a:spcPts val="0"/>
              </a:spcAft>
            </a:pPr>
            <a:r>
              <a:rPr lang="en-US" sz="1400" dirty="0">
                <a:latin typeface="+mj-lt"/>
                <a:ea typeface="Arial Unicode MS" panose="020B0604020202020204" pitchFamily="34" charset="-128"/>
                <a:cs typeface="Arial" panose="020B0604020202020204" pitchFamily="34" charset="0"/>
              </a:rPr>
              <a:t>Monetary values </a:t>
            </a:r>
            <a:r>
              <a:rPr lang="en-US" sz="1400" dirty="0" smtClean="0">
                <a:latin typeface="+mj-lt"/>
                <a:ea typeface="Arial Unicode MS" panose="020B0604020202020204" pitchFamily="34" charset="-128"/>
                <a:cs typeface="Arial" panose="020B0604020202020204" pitchFamily="34" charset="0"/>
              </a:rPr>
              <a:t>in </a:t>
            </a:r>
            <a:r>
              <a:rPr lang="en-US" sz="1400" dirty="0">
                <a:latin typeface="+mj-lt"/>
                <a:ea typeface="Arial Unicode MS" panose="020B0604020202020204" pitchFamily="34" charset="-128"/>
                <a:cs typeface="Arial" panose="020B0604020202020204" pitchFamily="34" charset="0"/>
              </a:rPr>
              <a:t>2015 </a:t>
            </a:r>
            <a:r>
              <a:rPr lang="en-US" sz="1400" dirty="0" smtClean="0">
                <a:latin typeface="+mj-lt"/>
                <a:ea typeface="Arial Unicode MS" panose="020B0604020202020204" pitchFamily="34" charset="-128"/>
                <a:cs typeface="Arial" panose="020B0604020202020204" pitchFamily="34" charset="0"/>
              </a:rPr>
              <a:t>dollars.</a:t>
            </a:r>
          </a:p>
          <a:p>
            <a:pPr marL="31750" marR="0">
              <a:spcBef>
                <a:spcPts val="0"/>
              </a:spcBef>
              <a:spcAft>
                <a:spcPts val="0"/>
              </a:spcAft>
            </a:pPr>
            <a:r>
              <a:rPr lang="en-US" sz="1400" dirty="0" smtClean="0">
                <a:latin typeface="+mj-lt"/>
                <a:ea typeface="Arial Unicode MS" panose="020B0604020202020204" pitchFamily="34" charset="-128"/>
                <a:cs typeface="Arial" panose="020B0604020202020204" pitchFamily="34" charset="0"/>
              </a:rPr>
              <a:t>Lifetime benefits measured over 15-year measure life.</a:t>
            </a:r>
            <a:endParaRPr lang="en-US" sz="1400" dirty="0">
              <a:latin typeface="+mj-lt"/>
              <a:ea typeface="Times New Roman" panose="02020603050405020304" pitchFamily="18" charset="0"/>
              <a:cs typeface="Times New Roman" panose="02020603050405020304" pitchFamily="18" charset="0"/>
            </a:endParaRPr>
          </a:p>
          <a:p>
            <a:r>
              <a:rPr lang="en-US" sz="1400" dirty="0">
                <a:latin typeface="+mj-lt"/>
                <a:ea typeface="Calibri" panose="020F0502020204030204" pitchFamily="34" charset="0"/>
                <a:cs typeface="Times New Roman" panose="02020603050405020304" pitchFamily="18" charset="0"/>
              </a:rPr>
              <a:t>Avoided emissions for CO2-eq are in metric tons.  Avoided emissions for all other air pollutants are in short tons</a:t>
            </a:r>
            <a:endParaRPr lang="en-US" sz="1400" dirty="0">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518280328"/>
              </p:ext>
            </p:extLst>
          </p:nvPr>
        </p:nvGraphicFramePr>
        <p:xfrm>
          <a:off x="1211262" y="2461200"/>
          <a:ext cx="6086475" cy="1781492"/>
        </p:xfrm>
        <a:graphic>
          <a:graphicData uri="http://schemas.openxmlformats.org/drawingml/2006/table">
            <a:tbl>
              <a:tblPr firstRow="1" firstCol="1" bandRow="1">
                <a:tableStyleId>{5C22544A-7EE6-4342-B048-85BDC9FD1C3A}</a:tableStyleId>
              </a:tblPr>
              <a:tblGrid>
                <a:gridCol w="1521078"/>
                <a:gridCol w="1562159"/>
                <a:gridCol w="1501619"/>
                <a:gridCol w="1501619"/>
              </a:tblGrid>
              <a:tr h="748788">
                <a:tc>
                  <a:txBody>
                    <a:bodyPr/>
                    <a:lstStyle/>
                    <a:p>
                      <a:pPr marL="0" marR="0">
                        <a:spcBef>
                          <a:spcPts val="0"/>
                        </a:spcBef>
                        <a:spcAft>
                          <a:spcPts val="0"/>
                        </a:spcAft>
                      </a:pPr>
                      <a:r>
                        <a:rPr lang="en-US" sz="2000" dirty="0">
                          <a:effectLst/>
                        </a:rPr>
                        <a:t>Time Period</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Rebate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a:effectLst/>
                        </a:rPr>
                        <a:t>HPwES OBRP </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Total Benefit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516352">
                <a:tc>
                  <a:txBody>
                    <a:bodyPr/>
                    <a:lstStyle/>
                    <a:p>
                      <a:pPr marL="0" marR="0">
                        <a:spcBef>
                          <a:spcPts val="0"/>
                        </a:spcBef>
                        <a:spcAft>
                          <a:spcPts val="0"/>
                        </a:spcAft>
                      </a:pPr>
                      <a:r>
                        <a:rPr lang="en-US" sz="2000">
                          <a:effectLst/>
                        </a:rPr>
                        <a:t>2014</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$213,091</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a:effectLst/>
                        </a:rPr>
                        <a:t>$159,963</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$373,054</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516352">
                <a:tc>
                  <a:txBody>
                    <a:bodyPr/>
                    <a:lstStyle/>
                    <a:p>
                      <a:pPr marL="0" marR="0">
                        <a:spcBef>
                          <a:spcPts val="0"/>
                        </a:spcBef>
                        <a:spcAft>
                          <a:spcPts val="0"/>
                        </a:spcAft>
                      </a:pPr>
                      <a:r>
                        <a:rPr lang="en-US" sz="2000">
                          <a:effectLst/>
                        </a:rPr>
                        <a:t>Lifetime</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$1,909,622</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a:effectLst/>
                        </a:rPr>
                        <a:t>$2,543,862</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$4,453,491</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8795026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5196" y="261938"/>
            <a:ext cx="7772400" cy="1143000"/>
          </a:xfrm>
        </p:spPr>
        <p:txBody>
          <a:bodyPr/>
          <a:lstStyle/>
          <a:p>
            <a:pPr algn="l"/>
            <a:r>
              <a:rPr lang="en-US" altLang="en-US" dirty="0" smtClean="0"/>
              <a:t>Economic Benefits</a:t>
            </a:r>
            <a:br>
              <a:rPr lang="en-US" altLang="en-US" dirty="0" smtClean="0"/>
            </a:br>
            <a:r>
              <a:rPr lang="en-US" altLang="en-US" dirty="0" smtClean="0"/>
              <a:t>Theory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5153447"/>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68</a:t>
            </a:fld>
            <a:endParaRPr lang="en-US" altLang="en-US" sz="1000"/>
          </a:p>
        </p:txBody>
      </p:sp>
    </p:spTree>
    <p:extLst>
      <p:ext uri="{BB962C8B-B14F-4D97-AF65-F5344CB8AC3E}">
        <p14:creationId xmlns:p14="http://schemas.microsoft.com/office/powerpoint/2010/main" val="301402001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Economic Benefits</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69</a:t>
            </a:fld>
            <a:endParaRPr lang="en-US" altLang="en-US" sz="1000"/>
          </a:p>
        </p:txBody>
      </p:sp>
      <p:sp>
        <p:nvSpPr>
          <p:cNvPr id="2" name="Content Placeholder 1"/>
          <p:cNvSpPr>
            <a:spLocks noGrp="1"/>
          </p:cNvSpPr>
          <p:nvPr>
            <p:ph idx="1"/>
          </p:nvPr>
        </p:nvSpPr>
        <p:spPr>
          <a:xfrm>
            <a:off x="257969" y="2065337"/>
            <a:ext cx="8824912" cy="4241800"/>
          </a:xfrm>
        </p:spPr>
        <p:txBody>
          <a:bodyPr/>
          <a:lstStyle/>
          <a:p>
            <a:endParaRPr lang="en-US" dirty="0"/>
          </a:p>
          <a:p>
            <a:r>
              <a:rPr lang="en-US" dirty="0" smtClean="0"/>
              <a:t>Regional Input-Output </a:t>
            </a:r>
            <a:r>
              <a:rPr lang="en-US" dirty="0"/>
              <a:t>M</a:t>
            </a:r>
            <a:r>
              <a:rPr lang="en-US" dirty="0" smtClean="0"/>
              <a:t>odeling System (RIMS)</a:t>
            </a:r>
          </a:p>
          <a:p>
            <a:r>
              <a:rPr lang="en-US" dirty="0" smtClean="0"/>
              <a:t>Produced by Bureau of Economic Analysis (BEA)</a:t>
            </a:r>
            <a:endParaRPr lang="en-US" dirty="0"/>
          </a:p>
        </p:txBody>
      </p:sp>
      <p:pic>
        <p:nvPicPr>
          <p:cNvPr id="4098"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4337" y="2038209"/>
            <a:ext cx="5399088" cy="468935"/>
          </a:xfrm>
          <a:prstGeom prst="rect">
            <a:avLst/>
          </a:prstGeom>
          <a:ln/>
          <a:extLst/>
        </p:spPr>
        <p:style>
          <a:lnRef idx="1">
            <a:schemeClr val="accent1"/>
          </a:lnRef>
          <a:fillRef idx="2">
            <a:schemeClr val="accent1"/>
          </a:fillRef>
          <a:effectRef idx="1">
            <a:schemeClr val="accent1"/>
          </a:effectRef>
          <a:fontRef idx="minor">
            <a:schemeClr val="dk1"/>
          </a:fontRef>
        </p:style>
      </p:pic>
      <p:sp>
        <p:nvSpPr>
          <p:cNvPr id="48" name="Text Box 2"/>
          <p:cNvSpPr txBox="1">
            <a:spLocks noChangeArrowheads="1"/>
          </p:cNvSpPr>
          <p:nvPr/>
        </p:nvSpPr>
        <p:spPr bwMode="auto">
          <a:xfrm>
            <a:off x="345588" y="4105757"/>
            <a:ext cx="8653462" cy="140038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spAutoFit/>
          </a:bodyPr>
          <a:lstStyle/>
          <a:p>
            <a:pPr marL="118745" marR="0" indent="-118745">
              <a:spcBef>
                <a:spcPts val="600"/>
              </a:spcBef>
              <a:spcAft>
                <a:spcPts val="0"/>
              </a:spcAft>
            </a:pPr>
            <a:r>
              <a:rPr lang="en-US" sz="2000" dirty="0">
                <a:effectLst/>
                <a:ea typeface="Times New Roman" panose="02020603050405020304" pitchFamily="18" charset="0"/>
                <a:cs typeface="Arial" panose="020B0604020202020204" pitchFamily="34" charset="0"/>
              </a:rPr>
              <a:t>Output Change = Expenditures * (Output Multiplier with Program – Output Multiplier Without Program) </a:t>
            </a:r>
            <a:endParaRPr lang="en-US" sz="2000" dirty="0">
              <a:effectLst/>
              <a:ea typeface="Times New Roman" panose="02020603050405020304" pitchFamily="18" charset="0"/>
            </a:endParaRPr>
          </a:p>
          <a:p>
            <a:pPr marL="118745" marR="0" indent="-118745">
              <a:spcBef>
                <a:spcPts val="600"/>
              </a:spcBef>
              <a:spcAft>
                <a:spcPts val="0"/>
              </a:spcAft>
              <a:tabLst>
                <a:tab pos="1984375" algn="l"/>
              </a:tabLst>
            </a:pPr>
            <a:r>
              <a:rPr lang="en-US" sz="2000" dirty="0">
                <a:effectLst/>
                <a:ea typeface="Times New Roman" panose="02020603050405020304" pitchFamily="18" charset="0"/>
                <a:cs typeface="Arial" panose="020B0604020202020204" pitchFamily="34" charset="0"/>
              </a:rPr>
              <a:t>Employment Change = (1/$1,000,000) * Expenditures * (Employment Multiplier with Program – Employment Multiplier Without Program)</a:t>
            </a: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2032206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err="1" smtClean="0"/>
              <a:t>Savegreen</a:t>
            </a:r>
            <a:r>
              <a:rPr lang="en-US" dirty="0" smtClean="0"/>
              <a:t> evaluation overview</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a:t>
            </a:fld>
            <a:endParaRPr lang="en-US" altLang="en-US" sz="1000"/>
          </a:p>
        </p:txBody>
      </p:sp>
    </p:spTree>
    <p:extLst>
      <p:ext uri="{BB962C8B-B14F-4D97-AF65-F5344CB8AC3E}">
        <p14:creationId xmlns:p14="http://schemas.microsoft.com/office/powerpoint/2010/main" val="26068135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Economic Benefits</a:t>
            </a:r>
            <a:br>
              <a:rPr lang="en-US" altLang="en-US" dirty="0" smtClean="0"/>
            </a:br>
            <a:r>
              <a:rPr lang="en-US" altLang="en-US" dirty="0" smtClean="0"/>
              <a:t>Sources of Economic Impact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70</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92863851"/>
              </p:ext>
            </p:extLst>
          </p:nvPr>
        </p:nvGraphicFramePr>
        <p:xfrm>
          <a:off x="327026" y="1662479"/>
          <a:ext cx="8215312" cy="424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425450" y="6133489"/>
            <a:ext cx="7992509"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Estimates based on 2013 expenditures and participants’ savings.</a:t>
            </a:r>
            <a:endParaRPr lang="en-US" dirty="0"/>
          </a:p>
        </p:txBody>
      </p:sp>
    </p:spTree>
    <p:extLst>
      <p:ext uri="{BB962C8B-B14F-4D97-AF65-F5344CB8AC3E}">
        <p14:creationId xmlns:p14="http://schemas.microsoft.com/office/powerpoint/2010/main" val="7559246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66737" y="207963"/>
            <a:ext cx="7772400" cy="1143000"/>
          </a:xfrm>
        </p:spPr>
        <p:txBody>
          <a:bodyPr/>
          <a:lstStyle/>
          <a:p>
            <a:pPr algn="l"/>
            <a:r>
              <a:rPr lang="en-US" altLang="en-US" dirty="0" smtClean="0"/>
              <a:t>Economic Benefits</a:t>
            </a:r>
            <a:br>
              <a:rPr lang="en-US" altLang="en-US" dirty="0" smtClean="0"/>
            </a:br>
            <a:r>
              <a:rPr lang="en-US" altLang="en-US" dirty="0" smtClean="0"/>
              <a:t>Output Multipliers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71</a:t>
            </a:fld>
            <a:endParaRPr lang="en-US" altLang="en-US" sz="1000"/>
          </a:p>
        </p:txBody>
      </p:sp>
      <p:graphicFrame>
        <p:nvGraphicFramePr>
          <p:cNvPr id="4" name="Table 3"/>
          <p:cNvGraphicFramePr>
            <a:graphicFrameLocks noGrp="1"/>
          </p:cNvGraphicFramePr>
          <p:nvPr>
            <p:extLst>
              <p:ext uri="{D42A27DB-BD31-4B8C-83A1-F6EECF244321}">
                <p14:modId xmlns:p14="http://schemas.microsoft.com/office/powerpoint/2010/main" val="995533957"/>
              </p:ext>
            </p:extLst>
          </p:nvPr>
        </p:nvGraphicFramePr>
        <p:xfrm>
          <a:off x="66737" y="1600200"/>
          <a:ext cx="9001063" cy="4469952"/>
        </p:xfrm>
        <a:graphic>
          <a:graphicData uri="http://schemas.openxmlformats.org/drawingml/2006/table">
            <a:tbl>
              <a:tblPr firstRow="1" firstCol="1" bandRow="1">
                <a:tableStyleId>{5C22544A-7EE6-4342-B048-85BDC9FD1C3A}</a:tableStyleId>
              </a:tblPr>
              <a:tblGrid>
                <a:gridCol w="2676463"/>
                <a:gridCol w="1828800"/>
                <a:gridCol w="1143000"/>
                <a:gridCol w="1143000"/>
                <a:gridCol w="1066800"/>
                <a:gridCol w="1143000"/>
              </a:tblGrid>
              <a:tr h="203991">
                <a:tc rowSpan="2">
                  <a:txBody>
                    <a:bodyPr/>
                    <a:lstStyle/>
                    <a:p>
                      <a:pPr marL="0" marR="0">
                        <a:spcBef>
                          <a:spcPts val="0"/>
                        </a:spcBef>
                        <a:spcAft>
                          <a:spcPts val="0"/>
                        </a:spcAft>
                      </a:pPr>
                      <a:r>
                        <a:rPr lang="en-US" sz="1600" dirty="0">
                          <a:effectLst/>
                        </a:rPr>
                        <a:t>Source of Economic Impact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gridSpan="2">
                  <a:txBody>
                    <a:bodyPr/>
                    <a:lstStyle/>
                    <a:p>
                      <a:pPr marL="0" marR="0" algn="ctr">
                        <a:spcBef>
                          <a:spcPts val="0"/>
                        </a:spcBef>
                        <a:spcAft>
                          <a:spcPts val="0"/>
                        </a:spcAft>
                      </a:pPr>
                      <a:r>
                        <a:rPr lang="en-US" sz="1600" dirty="0">
                          <a:effectLst/>
                        </a:rPr>
                        <a:t>Output Multiplier </a:t>
                      </a:r>
                      <a:endParaRPr lang="en-US" sz="1600" dirty="0" smtClean="0">
                        <a:effectLst/>
                      </a:endParaRPr>
                    </a:p>
                    <a:p>
                      <a:pPr marL="0" marR="0" algn="ctr">
                        <a:spcBef>
                          <a:spcPts val="0"/>
                        </a:spcBef>
                        <a:spcAft>
                          <a:spcPts val="0"/>
                        </a:spcAft>
                      </a:pPr>
                      <a:r>
                        <a:rPr lang="en-US" sz="1600" dirty="0" smtClean="0">
                          <a:effectLst/>
                        </a:rPr>
                        <a:t>With </a:t>
                      </a:r>
                      <a:r>
                        <a:rPr lang="en-US" sz="1600" dirty="0">
                          <a:effectLst/>
                        </a:rPr>
                        <a:t>Program</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600" dirty="0">
                          <a:effectLst/>
                        </a:rPr>
                        <a:t>Output Multiplier Without Program</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600" dirty="0">
                          <a:effectLst/>
                        </a:rPr>
                        <a:t>Output Multiplier Increase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38100" cap="flat" cmpd="sng" algn="ctr">
                      <a:solidFill>
                        <a:schemeClr val="bg1"/>
                      </a:solidFill>
                      <a:prstDash val="solid"/>
                      <a:round/>
                      <a:headEnd type="none" w="med" len="med"/>
                      <a:tailEnd type="none" w="med" len="med"/>
                    </a:lnB>
                  </a:tcPr>
                </a:tc>
              </a:tr>
              <a:tr h="350520">
                <a:tc vMerge="1">
                  <a:txBody>
                    <a:bodyPr/>
                    <a:lstStyle/>
                    <a:p>
                      <a:endParaRPr lang="en-US"/>
                    </a:p>
                  </a:txBody>
                  <a:tcPr/>
                </a:tc>
                <a:tc>
                  <a:txBody>
                    <a:bodyPr/>
                    <a:lstStyle/>
                    <a:p>
                      <a:pPr marL="0" marR="0" algn="ctr">
                        <a:spcBef>
                          <a:spcPts val="0"/>
                        </a:spcBef>
                        <a:spcAft>
                          <a:spcPts val="0"/>
                        </a:spcAft>
                      </a:pPr>
                      <a:r>
                        <a:rPr lang="en-US" sz="1600" b="1" dirty="0">
                          <a:solidFill>
                            <a:schemeClr val="bg1"/>
                          </a:solidFill>
                          <a:effectLst/>
                        </a:rPr>
                        <a:t>Sector</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smtClean="0">
                          <a:solidFill>
                            <a:schemeClr val="bg1"/>
                          </a:solidFill>
                          <a:effectLst/>
                        </a:rPr>
                        <a:t>Multiplier</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a:solidFill>
                            <a:schemeClr val="bg1"/>
                          </a:solidFill>
                          <a:effectLst/>
                        </a:rPr>
                        <a:t>Sector</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smtClean="0">
                          <a:solidFill>
                            <a:schemeClr val="bg1"/>
                          </a:solidFill>
                          <a:effectLst/>
                        </a:rPr>
                        <a:t>Multiplier</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lang="en-US"/>
                    </a:p>
                  </a:txBody>
                  <a:tcPr/>
                </a:tc>
              </a:tr>
              <a:tr h="282326">
                <a:tc>
                  <a:txBody>
                    <a:bodyPr/>
                    <a:lstStyle/>
                    <a:p>
                      <a:pPr marL="0" marR="0">
                        <a:spcBef>
                          <a:spcPts val="0"/>
                        </a:spcBef>
                        <a:spcAft>
                          <a:spcPts val="0"/>
                        </a:spcAft>
                      </a:pPr>
                      <a:r>
                        <a:rPr lang="en-US" sz="1600" dirty="0">
                          <a:solidFill>
                            <a:schemeClr val="tx1"/>
                          </a:solidFill>
                          <a:effectLst/>
                        </a:rPr>
                        <a:t>NJNG Admin Spending</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bg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Labor: Admin, </a:t>
                      </a:r>
                      <a:r>
                        <a:rPr lang="en-US" sz="1600" dirty="0" err="1">
                          <a:effectLst/>
                        </a:rPr>
                        <a:t>Prog</a:t>
                      </a:r>
                      <a:r>
                        <a:rPr lang="en-US" sz="1600" dirty="0">
                          <a:effectLst/>
                        </a:rPr>
                        <a:t> Dev.</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Office </a:t>
                      </a:r>
                      <a:r>
                        <a:rPr lang="en-US" sz="1600" dirty="0" smtClean="0">
                          <a:effectLst/>
                        </a:rPr>
                        <a:t>admin</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c>
                  <a:txBody>
                    <a:bodyPr/>
                    <a:lstStyle/>
                    <a:p>
                      <a:pPr marL="0" marR="0" algn="ctr">
                        <a:spcBef>
                          <a:spcPts val="0"/>
                        </a:spcBef>
                        <a:spcAft>
                          <a:spcPts val="0"/>
                        </a:spcAft>
                      </a:pPr>
                      <a:r>
                        <a:rPr lang="en-US" sz="1600">
                          <a:effectLst/>
                        </a:rPr>
                        <a:t>1.9212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3">
                  <a:txBody>
                    <a:bodyPr/>
                    <a:lstStyle/>
                    <a:p>
                      <a:pPr marL="0" marR="0" algn="ctr">
                        <a:spcBef>
                          <a:spcPts val="0"/>
                        </a:spcBef>
                        <a:spcAft>
                          <a:spcPts val="0"/>
                        </a:spcAft>
                      </a:pPr>
                      <a:r>
                        <a:rPr lang="en-US" sz="1600" dirty="0">
                          <a:effectLst/>
                        </a:rPr>
                        <a:t>Retail trade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1.7112</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0.2100</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General: Sales, Marketing</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Business </a:t>
                      </a:r>
                      <a:r>
                        <a:rPr lang="en-US" sz="1600" dirty="0" smtClean="0">
                          <a:effectLst/>
                        </a:rPr>
                        <a:t>supply</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c>
                  <a:txBody>
                    <a:bodyPr/>
                    <a:lstStyle/>
                    <a:p>
                      <a:pPr marL="0" marR="0" algn="ctr">
                        <a:spcBef>
                          <a:spcPts val="0"/>
                        </a:spcBef>
                        <a:spcAft>
                          <a:spcPts val="0"/>
                        </a:spcAft>
                      </a:pPr>
                      <a:r>
                        <a:rPr lang="en-US" sz="1600">
                          <a:effectLst/>
                        </a:rPr>
                        <a:t>1.7661</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a:effectLst/>
                        </a:rPr>
                        <a:t>1.7112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0.0549</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Labor: Rebates, Inspect, QC</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smtClean="0">
                          <a:effectLst/>
                        </a:rPr>
                        <a:t>Prof</a:t>
                      </a:r>
                      <a:r>
                        <a:rPr lang="en-US" sz="1600" dirty="0">
                          <a:effectLst/>
                        </a:rPr>
                        <a:t>, scientific, tech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1.9241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effectLst/>
                        </a:rPr>
                        <a:t>1.7112</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0.2129</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r>
              <a:tr h="282326">
                <a:tc>
                  <a:txBody>
                    <a:bodyPr/>
                    <a:lstStyle/>
                    <a:p>
                      <a:pPr marL="0" marR="0">
                        <a:spcBef>
                          <a:spcPts val="0"/>
                        </a:spcBef>
                        <a:spcAft>
                          <a:spcPts val="0"/>
                        </a:spcAft>
                      </a:pPr>
                      <a:r>
                        <a:rPr lang="en-US" sz="1600" dirty="0">
                          <a:solidFill>
                            <a:schemeClr val="tx1"/>
                          </a:solidFill>
                          <a:effectLst/>
                        </a:rPr>
                        <a:t>NJNG &amp; NJCEP Incentives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NJNG </a:t>
                      </a:r>
                      <a:r>
                        <a:rPr lang="en-US" sz="1600" dirty="0" err="1">
                          <a:effectLst/>
                        </a:rPr>
                        <a:t>HPwES</a:t>
                      </a:r>
                      <a:r>
                        <a:rPr lang="en-US" sz="1600" dirty="0">
                          <a:effectLst/>
                        </a:rPr>
                        <a:t> Incentives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3">
                  <a:txBody>
                    <a:bodyPr/>
                    <a:lstStyle/>
                    <a:p>
                      <a:pPr marL="0" marR="0" algn="ctr">
                        <a:spcBef>
                          <a:spcPts val="0"/>
                        </a:spcBef>
                        <a:spcAft>
                          <a:spcPts val="0"/>
                        </a:spcAft>
                      </a:pPr>
                      <a:r>
                        <a:rPr lang="en-US" sz="1600" dirty="0">
                          <a:effectLst/>
                        </a:rPr>
                        <a:t>Services to buildings/dwellings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1.7845</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3">
                  <a:txBody>
                    <a:bodyPr/>
                    <a:lstStyle/>
                    <a:p>
                      <a:pPr marL="0" marR="0" algn="ctr">
                        <a:spcBef>
                          <a:spcPts val="0"/>
                        </a:spcBef>
                        <a:spcAft>
                          <a:spcPts val="0"/>
                        </a:spcAft>
                      </a:pPr>
                      <a:r>
                        <a:rPr lang="en-US" sz="1600" dirty="0">
                          <a:effectLst/>
                        </a:rPr>
                        <a:t>Retail trade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1.7112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0.0733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NJNG Enhanced Rebates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a:effectLst/>
                        </a:rPr>
                        <a:t>1.7845</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a:effectLst/>
                        </a:rPr>
                        <a:t>1.7112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0.0733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a:effectLst/>
                        </a:rPr>
                        <a:t>NJCEP Rebates</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effectLst/>
                        </a:rPr>
                        <a:t>1.7845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effectLst/>
                        </a:rPr>
                        <a:t>1.7112</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0.0733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r>
              <a:tr h="203991">
                <a:tc>
                  <a:txBody>
                    <a:bodyPr/>
                    <a:lstStyle/>
                    <a:p>
                      <a:pPr marL="0" marR="0">
                        <a:spcBef>
                          <a:spcPts val="0"/>
                        </a:spcBef>
                        <a:spcAft>
                          <a:spcPts val="0"/>
                        </a:spcAft>
                      </a:pPr>
                      <a:r>
                        <a:rPr lang="en-US" sz="1600" dirty="0">
                          <a:solidFill>
                            <a:schemeClr val="tx1"/>
                          </a:solidFill>
                          <a:effectLst/>
                        </a:rPr>
                        <a:t>Customer Net Costs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err="1">
                          <a:effectLst/>
                        </a:rPr>
                        <a:t>HPwES</a:t>
                      </a:r>
                      <a:r>
                        <a:rPr lang="en-US" sz="1600" dirty="0">
                          <a:effectLst/>
                        </a:rPr>
                        <a:t> </a:t>
                      </a:r>
                      <a:r>
                        <a:rPr lang="en-US" sz="1600" dirty="0" smtClean="0">
                          <a:effectLst/>
                        </a:rPr>
                        <a:t>Net </a:t>
                      </a:r>
                      <a:r>
                        <a:rPr lang="en-US" sz="1600" dirty="0">
                          <a:effectLst/>
                        </a:rPr>
                        <a:t>Costs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2">
                  <a:txBody>
                    <a:bodyPr/>
                    <a:lstStyle/>
                    <a:p>
                      <a:pPr marL="0" marR="0" algn="ctr">
                        <a:spcBef>
                          <a:spcPts val="0"/>
                        </a:spcBef>
                        <a:spcAft>
                          <a:spcPts val="0"/>
                        </a:spcAft>
                      </a:pPr>
                      <a:r>
                        <a:rPr lang="en-US" sz="1600" dirty="0">
                          <a:effectLst/>
                        </a:rPr>
                        <a:t>Services to buildings/dwellings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1.7845</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2">
                  <a:txBody>
                    <a:bodyPr/>
                    <a:lstStyle/>
                    <a:p>
                      <a:pPr marL="0" marR="0" algn="ctr">
                        <a:spcBef>
                          <a:spcPts val="0"/>
                        </a:spcBef>
                        <a:spcAft>
                          <a:spcPts val="0"/>
                        </a:spcAft>
                      </a:pPr>
                      <a:r>
                        <a:rPr lang="en-US" sz="1600" dirty="0">
                          <a:effectLst/>
                        </a:rPr>
                        <a:t>Retail trade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1.7112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0.0733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Rebate </a:t>
                      </a:r>
                      <a:r>
                        <a:rPr lang="en-US" sz="1600" dirty="0" smtClean="0">
                          <a:effectLst/>
                        </a:rPr>
                        <a:t>Net </a:t>
                      </a:r>
                      <a:r>
                        <a:rPr lang="en-US" sz="1600" dirty="0">
                          <a:effectLst/>
                        </a:rPr>
                        <a:t>Costs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effectLst/>
                        </a:rPr>
                        <a:t>1.7845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effectLst/>
                        </a:rPr>
                        <a:t>1.7112</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0.0733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38100" cap="flat" cmpd="sng" algn="ctr">
                      <a:solidFill>
                        <a:schemeClr val="tx1"/>
                      </a:solidFill>
                      <a:prstDash val="solid"/>
                      <a:round/>
                      <a:headEnd type="none" w="med" len="med"/>
                      <a:tailEnd type="none" w="med" len="med"/>
                    </a:lnB>
                  </a:tcPr>
                </a:tc>
              </a:tr>
              <a:tr h="282326">
                <a:tc>
                  <a:txBody>
                    <a:bodyPr/>
                    <a:lstStyle/>
                    <a:p>
                      <a:pPr marL="0" marR="0">
                        <a:spcBef>
                          <a:spcPts val="0"/>
                        </a:spcBef>
                        <a:spcAft>
                          <a:spcPts val="0"/>
                        </a:spcAft>
                      </a:pPr>
                      <a:r>
                        <a:rPr lang="en-US" sz="1600" dirty="0">
                          <a:solidFill>
                            <a:schemeClr val="tx1"/>
                          </a:solidFill>
                          <a:effectLst/>
                        </a:rPr>
                        <a:t>Customer Total Savings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Natural Gas Savings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Retail trade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c>
                  <a:txBody>
                    <a:bodyPr/>
                    <a:lstStyle/>
                    <a:p>
                      <a:pPr marL="0" marR="0" algn="ctr">
                        <a:spcBef>
                          <a:spcPts val="0"/>
                        </a:spcBef>
                        <a:spcAft>
                          <a:spcPts val="0"/>
                        </a:spcAft>
                      </a:pPr>
                      <a:r>
                        <a:rPr lang="en-US" sz="1600">
                          <a:effectLst/>
                        </a:rPr>
                        <a:t>1.7112</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Natural </a:t>
                      </a:r>
                      <a:r>
                        <a:rPr lang="en-US" sz="1600" dirty="0" smtClean="0">
                          <a:effectLst/>
                        </a:rPr>
                        <a:t>gas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c>
                  <a:txBody>
                    <a:bodyPr/>
                    <a:lstStyle/>
                    <a:p>
                      <a:pPr marL="0" marR="0" algn="ctr">
                        <a:spcBef>
                          <a:spcPts val="0"/>
                        </a:spcBef>
                        <a:spcAft>
                          <a:spcPts val="0"/>
                        </a:spcAft>
                      </a:pPr>
                      <a:r>
                        <a:rPr lang="en-US" sz="1600" dirty="0">
                          <a:effectLst/>
                        </a:rPr>
                        <a:t>1.2638</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0.4474</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tcPr>
                </a:tc>
              </a:tr>
            </a:tbl>
          </a:graphicData>
        </a:graphic>
      </p:graphicFrame>
    </p:spTree>
    <p:extLst>
      <p:ext uri="{BB962C8B-B14F-4D97-AF65-F5344CB8AC3E}">
        <p14:creationId xmlns:p14="http://schemas.microsoft.com/office/powerpoint/2010/main" val="4884954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66737" y="207963"/>
            <a:ext cx="7772400" cy="1143000"/>
          </a:xfrm>
        </p:spPr>
        <p:txBody>
          <a:bodyPr/>
          <a:lstStyle/>
          <a:p>
            <a:pPr algn="l"/>
            <a:r>
              <a:rPr lang="en-US" altLang="en-US" dirty="0" smtClean="0"/>
              <a:t>Economic Benefits</a:t>
            </a:r>
            <a:br>
              <a:rPr lang="en-US" altLang="en-US" dirty="0" smtClean="0"/>
            </a:br>
            <a:r>
              <a:rPr lang="en-US" altLang="en-US" dirty="0" smtClean="0"/>
              <a:t>Output Impact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72</a:t>
            </a:fld>
            <a:endParaRPr lang="en-US" altLang="en-US" sz="1000"/>
          </a:p>
        </p:txBody>
      </p:sp>
      <p:graphicFrame>
        <p:nvGraphicFramePr>
          <p:cNvPr id="4" name="Table 3"/>
          <p:cNvGraphicFramePr>
            <a:graphicFrameLocks noGrp="1"/>
          </p:cNvGraphicFramePr>
          <p:nvPr>
            <p:extLst>
              <p:ext uri="{D42A27DB-BD31-4B8C-83A1-F6EECF244321}">
                <p14:modId xmlns:p14="http://schemas.microsoft.com/office/powerpoint/2010/main" val="2476879132"/>
              </p:ext>
            </p:extLst>
          </p:nvPr>
        </p:nvGraphicFramePr>
        <p:xfrm>
          <a:off x="315913" y="1746738"/>
          <a:ext cx="8475601" cy="4645598"/>
        </p:xfrm>
        <a:graphic>
          <a:graphicData uri="http://schemas.openxmlformats.org/drawingml/2006/table">
            <a:tbl>
              <a:tblPr firstRow="1" firstCol="1" bandRow="1">
                <a:tableStyleId>{5C22544A-7EE6-4342-B048-85BDC9FD1C3A}</a:tableStyleId>
              </a:tblPr>
              <a:tblGrid>
                <a:gridCol w="2676463"/>
                <a:gridCol w="1274824"/>
                <a:gridCol w="990600"/>
                <a:gridCol w="990600"/>
                <a:gridCol w="990600"/>
                <a:gridCol w="1552514"/>
              </a:tblGrid>
              <a:tr h="203991">
                <a:tc rowSpan="2">
                  <a:txBody>
                    <a:bodyPr/>
                    <a:lstStyle/>
                    <a:p>
                      <a:pPr marL="0" marR="0">
                        <a:spcBef>
                          <a:spcPts val="0"/>
                        </a:spcBef>
                        <a:spcAft>
                          <a:spcPts val="0"/>
                        </a:spcAft>
                      </a:pPr>
                      <a:r>
                        <a:rPr lang="en-US" sz="1600" dirty="0">
                          <a:effectLst/>
                        </a:rPr>
                        <a:t>Source of Economic Impact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rowSpan="2">
                  <a:txBody>
                    <a:bodyPr/>
                    <a:lstStyle/>
                    <a:p>
                      <a:pPr marL="0" marR="0" algn="ctr">
                        <a:spcBef>
                          <a:spcPts val="0"/>
                        </a:spcBef>
                        <a:spcAft>
                          <a:spcPts val="0"/>
                        </a:spcAft>
                      </a:pPr>
                      <a:r>
                        <a:rPr lang="en-US" sz="1600" dirty="0" smtClean="0">
                          <a:effectLst/>
                        </a:rPr>
                        <a:t>Base Amount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38100" cap="flat" cmpd="sng" algn="ctr">
                      <a:solidFill>
                        <a:schemeClr val="bg1"/>
                      </a:solidFill>
                      <a:prstDash val="solid"/>
                      <a:round/>
                      <a:headEnd type="none" w="med" len="med"/>
                      <a:tailEnd type="none" w="med" len="med"/>
                    </a:lnB>
                  </a:tcPr>
                </a:tc>
                <a:tc gridSpan="3">
                  <a:txBody>
                    <a:bodyPr/>
                    <a:lstStyle/>
                    <a:p>
                      <a:pPr marL="0" marR="0" algn="ctr">
                        <a:spcBef>
                          <a:spcPts val="0"/>
                        </a:spcBef>
                        <a:spcAft>
                          <a:spcPts val="0"/>
                        </a:spcAft>
                      </a:pPr>
                      <a:r>
                        <a:rPr lang="en-US" sz="1600" dirty="0" smtClean="0">
                          <a:effectLst/>
                        </a:rPr>
                        <a:t>Output Multiplier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rowSpan="2">
                  <a:txBody>
                    <a:bodyPr/>
                    <a:lstStyle/>
                    <a:p>
                      <a:pPr marL="0" marR="0" algn="ctr">
                        <a:spcBef>
                          <a:spcPts val="0"/>
                        </a:spcBef>
                        <a:spcAft>
                          <a:spcPts val="0"/>
                        </a:spcAft>
                      </a:pPr>
                      <a:r>
                        <a:rPr lang="en-US" sz="1600" dirty="0" smtClean="0">
                          <a:effectLst/>
                        </a:rPr>
                        <a:t>Economic Impact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B w="38100" cap="flat" cmpd="sng" algn="ctr">
                      <a:solidFill>
                        <a:schemeClr val="bg1"/>
                      </a:solidFill>
                      <a:prstDash val="solid"/>
                      <a:round/>
                      <a:headEnd type="none" w="med" len="med"/>
                      <a:tailEnd type="none" w="med" len="med"/>
                    </a:lnB>
                  </a:tcPr>
                </a:tc>
              </a:tr>
              <a:tr h="350520">
                <a:tc vMerge="1">
                  <a:txBody>
                    <a:bodyPr/>
                    <a:lstStyle/>
                    <a:p>
                      <a:endParaRPr lang="en-US"/>
                    </a:p>
                  </a:txBody>
                  <a:tcPr/>
                </a:tc>
                <a:tc vMerge="1">
                  <a:txBody>
                    <a:bodyPr/>
                    <a:lstStyle/>
                    <a:p>
                      <a:pPr marL="0" marR="0" algn="ctr">
                        <a:spcBef>
                          <a:spcPts val="0"/>
                        </a:spcBef>
                        <a:spcAft>
                          <a:spcPts val="0"/>
                        </a:spcAft>
                      </a:pP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smtClean="0">
                          <a:solidFill>
                            <a:schemeClr val="bg1"/>
                          </a:solidFill>
                          <a:effectLst/>
                        </a:rPr>
                        <a:t>With Program</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smtClean="0">
                          <a:solidFill>
                            <a:schemeClr val="bg1"/>
                          </a:solidFill>
                          <a:effectLst/>
                        </a:rPr>
                        <a:t>Without Program</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600" b="1" dirty="0" smtClean="0">
                          <a:solidFill>
                            <a:schemeClr val="bg1"/>
                          </a:solidFill>
                          <a:effectLst/>
                          <a:latin typeface="+mn-lt"/>
                          <a:ea typeface="Times New Roman" panose="02020603050405020304" pitchFamily="18" charset="0"/>
                          <a:cs typeface="Times New Roman" panose="02020603050405020304" pitchFamily="18" charset="0"/>
                        </a:rPr>
                        <a:t>Change</a:t>
                      </a:r>
                      <a:endParaRPr lang="en-US" sz="1600" b="1" dirty="0">
                        <a:solidFill>
                          <a:schemeClr val="bg1"/>
                        </a:solidFill>
                        <a:effectLst/>
                        <a:latin typeface="+mn-lt"/>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lang="en-US"/>
                    </a:p>
                  </a:txBody>
                  <a:tcPr/>
                </a:tc>
              </a:tr>
              <a:tr h="282326">
                <a:tc>
                  <a:txBody>
                    <a:bodyPr/>
                    <a:lstStyle/>
                    <a:p>
                      <a:pPr marL="0" marR="0">
                        <a:spcBef>
                          <a:spcPts val="0"/>
                        </a:spcBef>
                        <a:spcAft>
                          <a:spcPts val="0"/>
                        </a:spcAft>
                      </a:pPr>
                      <a:r>
                        <a:rPr lang="en-US" sz="1600" dirty="0">
                          <a:solidFill>
                            <a:schemeClr val="tx1"/>
                          </a:solidFill>
                          <a:effectLst/>
                        </a:rPr>
                        <a:t>NJNG Admin Spending</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L w="12700" cap="flat" cmpd="sng" algn="ctr">
                      <a:solidFill>
                        <a:schemeClr val="tx1"/>
                      </a:solidFill>
                      <a:prstDash val="dash"/>
                      <a:round/>
                      <a:headEnd type="none" w="med" len="med"/>
                      <a:tailEnd type="none" w="med" len="med"/>
                    </a:lnL>
                    <a:lnT w="38100" cap="flat" cmpd="sng" algn="ctr">
                      <a:solidFill>
                        <a:schemeClr val="bg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Labor: Admin, </a:t>
                      </a:r>
                      <a:r>
                        <a:rPr lang="en-US" sz="1600" dirty="0" err="1">
                          <a:effectLst/>
                        </a:rPr>
                        <a:t>Prog</a:t>
                      </a:r>
                      <a:r>
                        <a:rPr lang="en-US" sz="1600" dirty="0">
                          <a:effectLst/>
                        </a:rPr>
                        <a:t> Dev.</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Times New Roman" panose="02020603050405020304" pitchFamily="18" charset="0"/>
                          <a:cs typeface="Arial" panose="020B0604020202020204" pitchFamily="34" charset="0"/>
                        </a:rPr>
                        <a:t>$251,346</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1.9212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0.2100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$52,783</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General: Sales, Marketing</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Times New Roman" panose="02020603050405020304" pitchFamily="18" charset="0"/>
                          <a:cs typeface="Arial" panose="020B0604020202020204" pitchFamily="34" charset="0"/>
                        </a:rPr>
                        <a:t>$1,941,029</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1.7661</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0.0549</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$106,562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Labor: Rebates, Inspect, QC</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effectLst/>
                          <a:latin typeface="+mn-lt"/>
                          <a:ea typeface="Times New Roman" panose="02020603050405020304" pitchFamily="18" charset="0"/>
                          <a:cs typeface="Arial" panose="020B0604020202020204" pitchFamily="34" charset="0"/>
                        </a:rPr>
                        <a:t>$1,224,056</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1.9241</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1.7112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mn-lt"/>
                          <a:ea typeface="Times New Roman" panose="02020603050405020304" pitchFamily="18" charset="0"/>
                          <a:cs typeface="Times New Roman" panose="02020603050405020304" pitchFamily="18" charset="0"/>
                        </a:rPr>
                        <a:t>0.2129</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$260,602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r>
              <a:tr h="282326">
                <a:tc>
                  <a:txBody>
                    <a:bodyPr/>
                    <a:lstStyle/>
                    <a:p>
                      <a:pPr marL="0" marR="0">
                        <a:spcBef>
                          <a:spcPts val="0"/>
                        </a:spcBef>
                        <a:spcAft>
                          <a:spcPts val="0"/>
                        </a:spcAft>
                      </a:pPr>
                      <a:r>
                        <a:rPr lang="en-US" sz="1600" dirty="0">
                          <a:solidFill>
                            <a:schemeClr val="tx1"/>
                          </a:solidFill>
                          <a:effectLst/>
                        </a:rPr>
                        <a:t>NJNG &amp; NJCEP Incentives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solidFill>
                            <a:srgbClr val="000000"/>
                          </a:solidFill>
                          <a:effectLst/>
                          <a:latin typeface="+mn-lt"/>
                          <a:ea typeface="Times New Roman" panose="02020603050405020304" pitchFamily="18"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NJNG </a:t>
                      </a:r>
                      <a:r>
                        <a:rPr lang="en-US" sz="1600" dirty="0" err="1">
                          <a:effectLst/>
                        </a:rPr>
                        <a:t>HPwES</a:t>
                      </a:r>
                      <a:r>
                        <a:rPr lang="en-US" sz="1600" dirty="0">
                          <a:effectLst/>
                        </a:rPr>
                        <a:t> Incentives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Times New Roman" panose="02020603050405020304" pitchFamily="18" charset="0"/>
                          <a:cs typeface="Arial" panose="020B0604020202020204" pitchFamily="34" charset="0"/>
                        </a:rPr>
                        <a:t>$23,694,720</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1.7845</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1.7112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0.0733</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$1,736,823</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NJNG Enhanced Rebates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a:effectLst/>
                          <a:latin typeface="+mn-lt"/>
                          <a:ea typeface="Times New Roman" panose="02020603050405020304" pitchFamily="18" charset="0"/>
                          <a:cs typeface="Arial" panose="020B0604020202020204" pitchFamily="34" charset="0"/>
                        </a:rPr>
                        <a:t>$4,804,500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1.7845</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1.7112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0.0733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$352,170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a:effectLst/>
                        </a:rPr>
                        <a:t>NJCEP Rebates</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Arial" panose="020B0604020202020204" pitchFamily="34" charset="0"/>
                        </a:rPr>
                        <a:t>$2,178,460</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1.7845</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0.0733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$159,681</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r>
              <a:tr h="203991">
                <a:tc>
                  <a:txBody>
                    <a:bodyPr/>
                    <a:lstStyle/>
                    <a:p>
                      <a:pPr marL="0" marR="0">
                        <a:spcBef>
                          <a:spcPts val="0"/>
                        </a:spcBef>
                        <a:spcAft>
                          <a:spcPts val="0"/>
                        </a:spcAft>
                      </a:pPr>
                      <a:r>
                        <a:rPr lang="en-US" sz="1600" dirty="0">
                          <a:solidFill>
                            <a:schemeClr val="tx1"/>
                          </a:solidFill>
                          <a:effectLst/>
                        </a:rPr>
                        <a:t>Customer Net Costs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solidFill>
                            <a:srgbClr val="000000"/>
                          </a:solidFill>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err="1">
                          <a:effectLst/>
                        </a:rPr>
                        <a:t>HPwES</a:t>
                      </a:r>
                      <a:r>
                        <a:rPr lang="en-US" sz="1600" dirty="0">
                          <a:effectLst/>
                        </a:rPr>
                        <a:t> </a:t>
                      </a:r>
                      <a:r>
                        <a:rPr lang="en-US" sz="1600" dirty="0" smtClean="0">
                          <a:effectLst/>
                        </a:rPr>
                        <a:t>Net </a:t>
                      </a:r>
                      <a:r>
                        <a:rPr lang="en-US" sz="1600" dirty="0">
                          <a:effectLst/>
                        </a:rPr>
                        <a:t>Costs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effectLst/>
                          <a:latin typeface="+mn-lt"/>
                          <a:ea typeface="Times New Roman" panose="02020603050405020304" pitchFamily="18" charset="0"/>
                          <a:cs typeface="Arial" panose="020B0604020202020204" pitchFamily="34" charset="0"/>
                        </a:rPr>
                        <a:t>$1,568,640</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1.7845</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600" dirty="0">
                          <a:solidFill>
                            <a:srgbClr val="000000"/>
                          </a:solidFill>
                          <a:effectLst/>
                          <a:latin typeface="+mn-lt"/>
                          <a:ea typeface="Calibri" panose="020F0502020204030204" pitchFamily="34" charset="0"/>
                          <a:cs typeface="Times New Roman" panose="02020603050405020304" pitchFamily="18" charset="0"/>
                        </a:rPr>
                        <a:t>0.0733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marL="0" marR="0" algn="ctr">
                        <a:spcBef>
                          <a:spcPts val="0"/>
                        </a:spcBef>
                        <a:spcAft>
                          <a:spcPts val="0"/>
                        </a:spcAft>
                      </a:pPr>
                      <a:r>
                        <a:rPr lang="en-US" sz="1600" dirty="0">
                          <a:solidFill>
                            <a:srgbClr val="000000"/>
                          </a:solidFill>
                          <a:effectLst/>
                          <a:latin typeface="+mn-lt"/>
                          <a:ea typeface="Calibri" panose="020F0502020204030204" pitchFamily="34" charset="0"/>
                          <a:cs typeface="Times New Roman" panose="02020603050405020304" pitchFamily="18" charset="0"/>
                        </a:rPr>
                        <a:t>$114,981</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r>
              <a:tr h="282326">
                <a:tc>
                  <a:txBody>
                    <a:bodyPr/>
                    <a:lstStyle/>
                    <a:p>
                      <a:pPr marL="0" marR="0">
                        <a:spcBef>
                          <a:spcPts val="0"/>
                        </a:spcBef>
                        <a:spcAft>
                          <a:spcPts val="0"/>
                        </a:spcAft>
                      </a:pPr>
                      <a:r>
                        <a:rPr lang="en-US" sz="1600" dirty="0">
                          <a:effectLst/>
                        </a:rPr>
                        <a:t>Rebate </a:t>
                      </a:r>
                      <a:r>
                        <a:rPr lang="en-US" sz="1600" dirty="0" smtClean="0">
                          <a:effectLst/>
                        </a:rPr>
                        <a:t>Net </a:t>
                      </a:r>
                      <a:r>
                        <a:rPr lang="en-US" sz="1600" dirty="0">
                          <a:effectLst/>
                        </a:rPr>
                        <a:t>Costs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Arial" panose="020B0604020202020204" pitchFamily="34" charset="0"/>
                        </a:rPr>
                        <a:t>$35,030,970</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1.7845</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0.0733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$2,567,770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28575" cap="flat" cmpd="sng" algn="ctr">
                      <a:solidFill>
                        <a:schemeClr val="tx1"/>
                      </a:solidFill>
                      <a:prstDash val="solid"/>
                      <a:round/>
                      <a:headEnd type="none" w="med" len="med"/>
                      <a:tailEnd type="none" w="med" len="med"/>
                    </a:lnB>
                  </a:tcPr>
                </a:tc>
              </a:tr>
              <a:tr h="282326">
                <a:tc>
                  <a:txBody>
                    <a:bodyPr/>
                    <a:lstStyle/>
                    <a:p>
                      <a:pPr marL="0" marR="0">
                        <a:spcBef>
                          <a:spcPts val="0"/>
                        </a:spcBef>
                        <a:spcAft>
                          <a:spcPts val="0"/>
                        </a:spcAft>
                      </a:pPr>
                      <a:r>
                        <a:rPr lang="en-US" sz="1600" dirty="0">
                          <a:solidFill>
                            <a:schemeClr val="tx1"/>
                          </a:solidFill>
                          <a:effectLst/>
                        </a:rPr>
                        <a:t>Customer Total Savings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 </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28575" cap="flat" cmpd="sng" algn="ctr">
                      <a:solidFill>
                        <a:schemeClr val="tx1"/>
                      </a:solidFill>
                      <a:prstDash val="solid"/>
                      <a:round/>
                      <a:headEnd type="none" w="med" len="med"/>
                      <a:tailEnd type="none" w="med" len="med"/>
                    </a:lnT>
                  </a:tcPr>
                </a:tc>
              </a:tr>
              <a:tr h="282326">
                <a:tc>
                  <a:txBody>
                    <a:bodyPr/>
                    <a:lstStyle/>
                    <a:p>
                      <a:pPr marL="0" marR="0">
                        <a:spcBef>
                          <a:spcPts val="0"/>
                        </a:spcBef>
                        <a:spcAft>
                          <a:spcPts val="0"/>
                        </a:spcAft>
                      </a:pPr>
                      <a:r>
                        <a:rPr lang="en-US" sz="1600" dirty="0">
                          <a:effectLst/>
                        </a:rPr>
                        <a:t>Natural Gas Savings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Times New Roman" panose="02020603050405020304" pitchFamily="18" charset="0"/>
                          <a:cs typeface="Arial" panose="020B0604020202020204" pitchFamily="34" charset="0"/>
                        </a:rPr>
                        <a:t>$10,086,713</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1.7112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mn-lt"/>
                          <a:ea typeface="Calibri" panose="020F0502020204030204" pitchFamily="34" charset="0"/>
                          <a:cs typeface="Times New Roman" panose="02020603050405020304" pitchFamily="18" charset="0"/>
                        </a:rPr>
                        <a:t>1.2638</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mn-lt"/>
                          <a:ea typeface="Calibri" panose="020F0502020204030204" pitchFamily="34" charset="0"/>
                          <a:cs typeface="Times New Roman" panose="02020603050405020304" pitchFamily="18" charset="0"/>
                        </a:rPr>
                        <a:t>0.4474</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Calibri" panose="020F0502020204030204" pitchFamily="34" charset="0"/>
                          <a:cs typeface="Times New Roman" panose="02020603050405020304" pitchFamily="18" charset="0"/>
                        </a:rPr>
                        <a:t>$4,512,795</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38100" cap="flat" cmpd="sng" algn="ctr">
                      <a:solidFill>
                        <a:schemeClr val="tx1"/>
                      </a:solidFill>
                      <a:prstDash val="solid"/>
                      <a:round/>
                      <a:headEnd type="none" w="med" len="med"/>
                      <a:tailEnd type="none" w="med" len="med"/>
                    </a:lnB>
                  </a:tcPr>
                </a:tc>
              </a:tr>
              <a:tr h="282326">
                <a:tc>
                  <a:txBody>
                    <a:bodyPr/>
                    <a:lstStyle/>
                    <a:p>
                      <a:pPr marL="0" marR="0">
                        <a:spcBef>
                          <a:spcPts val="0"/>
                        </a:spcBef>
                        <a:spcAft>
                          <a:spcPts val="0"/>
                        </a:spcAft>
                      </a:pPr>
                      <a:r>
                        <a:rPr lang="en-US" sz="1600" dirty="0" smtClean="0">
                          <a:solidFill>
                            <a:schemeClr val="tx1"/>
                          </a:solidFill>
                          <a:effectLst/>
                          <a:latin typeface="+mn-lt"/>
                          <a:ea typeface="Times New Roman" panose="02020603050405020304" pitchFamily="18" charset="0"/>
                          <a:cs typeface="Times New Roman" panose="02020603050405020304" pitchFamily="18" charset="0"/>
                        </a:rPr>
                        <a:t>Total</a:t>
                      </a:r>
                      <a:r>
                        <a:rPr lang="en-US" sz="1600" baseline="0" dirty="0" smtClean="0">
                          <a:solidFill>
                            <a:schemeClr val="tx1"/>
                          </a:solidFill>
                          <a:effectLst/>
                          <a:latin typeface="+mn-lt"/>
                          <a:ea typeface="Times New Roman" panose="02020603050405020304" pitchFamily="18" charset="0"/>
                          <a:cs typeface="Times New Roman" panose="02020603050405020304" pitchFamily="18" charset="0"/>
                        </a:rPr>
                        <a:t> Economic Impact</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67527" marR="67527" marT="0" marB="0" anchor="ctr">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$9,864,167</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226649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Economic Benefits</a:t>
            </a:r>
            <a:br>
              <a:rPr lang="en-US" altLang="en-US" dirty="0" smtClean="0"/>
            </a:br>
            <a:r>
              <a:rPr lang="en-US" altLang="en-US" dirty="0" smtClean="0"/>
              <a:t>Output and Employment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73</a:t>
            </a:fld>
            <a:endParaRPr lang="en-US" altLang="en-US" sz="1000"/>
          </a:p>
        </p:txBody>
      </p:sp>
      <p:graphicFrame>
        <p:nvGraphicFramePr>
          <p:cNvPr id="2" name="Table 1"/>
          <p:cNvGraphicFramePr>
            <a:graphicFrameLocks noGrp="1"/>
          </p:cNvGraphicFramePr>
          <p:nvPr>
            <p:extLst>
              <p:ext uri="{D42A27DB-BD31-4B8C-83A1-F6EECF244321}">
                <p14:modId xmlns:p14="http://schemas.microsoft.com/office/powerpoint/2010/main" val="589004880"/>
              </p:ext>
            </p:extLst>
          </p:nvPr>
        </p:nvGraphicFramePr>
        <p:xfrm>
          <a:off x="1376607" y="2590800"/>
          <a:ext cx="5592762" cy="1902141"/>
        </p:xfrm>
        <a:graphic>
          <a:graphicData uri="http://schemas.openxmlformats.org/drawingml/2006/table">
            <a:tbl>
              <a:tblPr firstRow="1" firstCol="1" bandRow="1">
                <a:tableStyleId>{5C22544A-7EE6-4342-B048-85BDC9FD1C3A}</a:tableStyleId>
              </a:tblPr>
              <a:tblGrid>
                <a:gridCol w="2804865"/>
                <a:gridCol w="2787897"/>
              </a:tblGrid>
              <a:tr h="634047">
                <a:tc>
                  <a:txBody>
                    <a:bodyPr/>
                    <a:lstStyle/>
                    <a:p>
                      <a:pPr marL="0" marR="0">
                        <a:spcBef>
                          <a:spcPts val="0"/>
                        </a:spcBef>
                        <a:spcAft>
                          <a:spcPts val="0"/>
                        </a:spcAft>
                      </a:pPr>
                      <a:r>
                        <a:rPr lang="en-US" sz="2000" dirty="0">
                          <a:effectLst/>
                        </a:rPr>
                        <a:t>Type of Impact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Impact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634047">
                <a:tc>
                  <a:txBody>
                    <a:bodyPr/>
                    <a:lstStyle/>
                    <a:p>
                      <a:pPr marL="0" marR="0">
                        <a:spcBef>
                          <a:spcPts val="0"/>
                        </a:spcBef>
                        <a:spcAft>
                          <a:spcPts val="0"/>
                        </a:spcAft>
                      </a:pPr>
                      <a:r>
                        <a:rPr lang="en-US" sz="2000" dirty="0">
                          <a:effectLst/>
                        </a:rPr>
                        <a:t>Output ($)</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$9,864,167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634047">
                <a:tc>
                  <a:txBody>
                    <a:bodyPr/>
                    <a:lstStyle/>
                    <a:p>
                      <a:pPr marL="0" marR="0">
                        <a:spcBef>
                          <a:spcPts val="0"/>
                        </a:spcBef>
                        <a:spcAft>
                          <a:spcPts val="0"/>
                        </a:spcAft>
                      </a:pPr>
                      <a:r>
                        <a:rPr lang="en-US" sz="2000" dirty="0">
                          <a:effectLst/>
                        </a:rPr>
                        <a:t>Employment (job-years)</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495</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0919603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Health &amp; Safety Benefits</a:t>
            </a:r>
            <a:br>
              <a:rPr lang="en-US" altLang="en-US" dirty="0" smtClean="0"/>
            </a:br>
            <a:r>
              <a:rPr lang="en-US" altLang="en-US" dirty="0" smtClean="0"/>
              <a:t>Methodology</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74</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57201005"/>
              </p:ext>
            </p:extLst>
          </p:nvPr>
        </p:nvGraphicFramePr>
        <p:xfrm>
          <a:off x="266578" y="1676400"/>
          <a:ext cx="8629772" cy="49704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1539638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Health &amp; Safety</a:t>
            </a:r>
            <a:br>
              <a:rPr lang="en-US" altLang="en-US" dirty="0" smtClean="0"/>
            </a:br>
            <a:r>
              <a:rPr lang="en-US" altLang="en-US" dirty="0" smtClean="0"/>
              <a:t>Issues Identified</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75</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35491710"/>
              </p:ext>
            </p:extLst>
          </p:nvPr>
        </p:nvGraphicFramePr>
        <p:xfrm>
          <a:off x="315913" y="1725612"/>
          <a:ext cx="8603457" cy="4681360"/>
        </p:xfrm>
        <a:graphic>
          <a:graphicData uri="http://schemas.openxmlformats.org/drawingml/2006/table">
            <a:tbl>
              <a:tblPr firstRow="1" firstCol="1" bandRow="1">
                <a:tableStyleId>{5C22544A-7EE6-4342-B048-85BDC9FD1C3A}</a:tableStyleId>
              </a:tblPr>
              <a:tblGrid>
                <a:gridCol w="5225259"/>
                <a:gridCol w="825782"/>
                <a:gridCol w="825782"/>
                <a:gridCol w="900853"/>
                <a:gridCol w="825781"/>
              </a:tblGrid>
              <a:tr h="315325">
                <a:tc rowSpan="3">
                  <a:txBody>
                    <a:bodyPr/>
                    <a:lstStyle/>
                    <a:p>
                      <a:pPr marL="0" marR="0">
                        <a:spcBef>
                          <a:spcPts val="0"/>
                        </a:spcBef>
                        <a:spcAft>
                          <a:spcPts val="0"/>
                        </a:spcAft>
                      </a:pPr>
                      <a:r>
                        <a:rPr lang="en-US" sz="1800" dirty="0">
                          <a:effectLst/>
                          <a:latin typeface="+mn-lt"/>
                        </a:rPr>
                        <a:t> </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lnR w="38100" cap="flat" cmpd="sng" algn="ctr">
                      <a:solidFill>
                        <a:schemeClr val="bg1"/>
                      </a:solidFill>
                      <a:prstDash val="solid"/>
                      <a:round/>
                      <a:headEnd type="none" w="med" len="med"/>
                      <a:tailEnd type="none" w="med" len="med"/>
                    </a:lnR>
                  </a:tcPr>
                </a:tc>
                <a:tc gridSpan="4">
                  <a:txBody>
                    <a:bodyPr/>
                    <a:lstStyle/>
                    <a:p>
                      <a:pPr marL="0" marR="0" algn="ctr">
                        <a:spcBef>
                          <a:spcPts val="0"/>
                        </a:spcBef>
                        <a:spcAft>
                          <a:spcPts val="0"/>
                        </a:spcAft>
                      </a:pPr>
                      <a:r>
                        <a:rPr lang="en-US" sz="1800" b="1" dirty="0" smtClean="0">
                          <a:effectLst/>
                          <a:latin typeface="+mn-lt"/>
                        </a:rPr>
                        <a:t>Homes With </a:t>
                      </a:r>
                      <a:r>
                        <a:rPr lang="en-US" sz="1800" b="1" dirty="0">
                          <a:effectLst/>
                          <a:latin typeface="+mn-lt"/>
                        </a:rPr>
                        <a:t>Issue</a:t>
                      </a:r>
                      <a:endParaRPr lang="en-US" sz="1800" b="1"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91069">
                <a:tc vMerge="1">
                  <a:txBody>
                    <a:bodyPr/>
                    <a:lstStyle/>
                    <a:p>
                      <a:endParaRPr lang="en-US"/>
                    </a:p>
                  </a:txBody>
                  <a:tcPr/>
                </a:tc>
                <a:tc gridSpan="2">
                  <a:txBody>
                    <a:bodyPr/>
                    <a:lstStyle/>
                    <a:p>
                      <a:pPr marL="0" marR="0" algn="ctr">
                        <a:spcBef>
                          <a:spcPts val="0"/>
                        </a:spcBef>
                        <a:spcAft>
                          <a:spcPts val="0"/>
                        </a:spcAft>
                      </a:pPr>
                      <a:r>
                        <a:rPr lang="en-US" sz="1800" b="1" dirty="0">
                          <a:solidFill>
                            <a:schemeClr val="bg1"/>
                          </a:solidFill>
                          <a:effectLst/>
                          <a:latin typeface="+mn-lt"/>
                        </a:rPr>
                        <a:t>Rebate</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gridSpan="2">
                  <a:txBody>
                    <a:bodyPr/>
                    <a:lstStyle/>
                    <a:p>
                      <a:pPr marL="0" marR="0" algn="ctr">
                        <a:spcBef>
                          <a:spcPts val="0"/>
                        </a:spcBef>
                        <a:spcAft>
                          <a:spcPts val="0"/>
                        </a:spcAft>
                      </a:pPr>
                      <a:r>
                        <a:rPr lang="en-US" sz="1800" b="1" dirty="0">
                          <a:solidFill>
                            <a:schemeClr val="bg1"/>
                          </a:solidFill>
                          <a:effectLst/>
                          <a:latin typeface="+mn-lt"/>
                        </a:rPr>
                        <a:t>$6,500 OBRP</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r>
              <a:tr h="291069">
                <a:tc vMerge="1">
                  <a:txBody>
                    <a:bodyPr/>
                    <a:lstStyle/>
                    <a:p>
                      <a:endParaRPr lang="en-US"/>
                    </a:p>
                  </a:txBody>
                  <a:tcPr/>
                </a:tc>
                <a:tc>
                  <a:txBody>
                    <a:bodyPr/>
                    <a:lstStyle/>
                    <a:p>
                      <a:pPr marL="0" marR="0" algn="ctr">
                        <a:spcBef>
                          <a:spcPts val="0"/>
                        </a:spcBef>
                        <a:spcAft>
                          <a:spcPts val="0"/>
                        </a:spcAft>
                      </a:pPr>
                      <a:r>
                        <a:rPr lang="en-US" sz="1800" b="1" dirty="0">
                          <a:solidFill>
                            <a:schemeClr val="bg1"/>
                          </a:solidFill>
                          <a:effectLst/>
                          <a:latin typeface="+mn-lt"/>
                        </a:rPr>
                        <a: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r>
              <a:tr h="291069">
                <a:tc>
                  <a:txBody>
                    <a:bodyPr/>
                    <a:lstStyle/>
                    <a:p>
                      <a:pPr marL="0" marR="0">
                        <a:spcBef>
                          <a:spcPts val="0"/>
                        </a:spcBef>
                        <a:spcAft>
                          <a:spcPts val="0"/>
                        </a:spcAft>
                      </a:pPr>
                      <a:r>
                        <a:rPr lang="en-US" sz="1800" dirty="0">
                          <a:effectLst/>
                          <a:latin typeface="+mn-lt"/>
                        </a:rPr>
                        <a:t>Improper Dryer Venting</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894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a:effectLst/>
                          <a:latin typeface="+mn-lt"/>
                        </a:rPr>
                        <a:t>23%</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a:effectLst/>
                          <a:latin typeface="+mn-lt"/>
                        </a:rPr>
                        <a:t>61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800" dirty="0">
                          <a:effectLst/>
                          <a:latin typeface="+mn-lt"/>
                        </a:rPr>
                        <a:t>25%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tcPr>
                </a:tc>
              </a:tr>
              <a:tr h="291069">
                <a:tc>
                  <a:txBody>
                    <a:bodyPr/>
                    <a:lstStyle/>
                    <a:p>
                      <a:pPr marL="0" marR="0">
                        <a:spcBef>
                          <a:spcPts val="0"/>
                        </a:spcBef>
                        <a:spcAft>
                          <a:spcPts val="0"/>
                        </a:spcAft>
                      </a:pPr>
                      <a:r>
                        <a:rPr lang="en-US" sz="1800" dirty="0">
                          <a:effectLst/>
                          <a:latin typeface="+mn-lt"/>
                        </a:rPr>
                        <a:t>Improper Bath Venting</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724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19%</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62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25%</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Did Not Pass Oven Inspection</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189</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5%</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6</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Moisture Issues</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132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3%</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10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Gas Piping Leaks</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90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Did Not Pass Depressurization Worst Case Test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76</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Did Not Pass  Water Heater Draft (Worst Case)</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52</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Gas Piping Leaks at Dryer</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28</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Did Not Pass Water Heater Draft (Natural)</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15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Asbestos Issues</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15</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a:effectLst/>
                          <a:latin typeface="+mn-lt"/>
                        </a:rPr>
                        <a:t>CO ≥100ppm by Water Heater</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8</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a:effectLst/>
                          <a:latin typeface="+mn-lt"/>
                        </a:rPr>
                        <a:t>Structure Issues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7</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r>
              <a:tr h="291069">
                <a:tc>
                  <a:txBody>
                    <a:bodyPr/>
                    <a:lstStyle/>
                    <a:p>
                      <a:pPr marL="0" marR="0">
                        <a:spcBef>
                          <a:spcPts val="0"/>
                        </a:spcBef>
                        <a:spcAft>
                          <a:spcPts val="0"/>
                        </a:spcAft>
                      </a:pPr>
                      <a:r>
                        <a:rPr lang="en-US" sz="1800" dirty="0">
                          <a:effectLst/>
                          <a:latin typeface="+mn-lt"/>
                        </a:rPr>
                        <a:t>CO ≥100ppm in CAZ</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rPr>
                        <a: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96397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Health &amp; Safety Benefits</a:t>
            </a:r>
            <a:br>
              <a:rPr lang="en-US" altLang="en-US" dirty="0" smtClean="0"/>
            </a:br>
            <a:r>
              <a:rPr lang="en-US" altLang="en-US" dirty="0" smtClean="0"/>
              <a:t>Participants with Any Issue</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76</a:t>
            </a:fld>
            <a:endParaRPr lang="en-US" altLang="en-US" sz="100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40893117"/>
              </p:ext>
            </p:extLst>
          </p:nvPr>
        </p:nvGraphicFramePr>
        <p:xfrm>
          <a:off x="521493" y="2284547"/>
          <a:ext cx="7886702" cy="3508106"/>
        </p:xfrm>
        <a:graphic>
          <a:graphicData uri="http://schemas.openxmlformats.org/drawingml/2006/table">
            <a:tbl>
              <a:tblPr firstRow="1" firstCol="1" bandRow="1">
                <a:tableStyleId>{5C22544A-7EE6-4342-B048-85BDC9FD1C3A}</a:tableStyleId>
              </a:tblPr>
              <a:tblGrid>
                <a:gridCol w="3611564"/>
                <a:gridCol w="1066800"/>
                <a:gridCol w="1066800"/>
                <a:gridCol w="1066800"/>
                <a:gridCol w="1074738"/>
              </a:tblGrid>
              <a:tr h="521066">
                <a:tc rowSpan="3">
                  <a:txBody>
                    <a:bodyPr/>
                    <a:lstStyle/>
                    <a:p>
                      <a:pPr marL="0" marR="0" algn="l">
                        <a:spcBef>
                          <a:spcPts val="0"/>
                        </a:spcBef>
                        <a:spcAft>
                          <a:spcPts val="0"/>
                        </a:spcAft>
                      </a:pPr>
                      <a:r>
                        <a:rPr lang="en-US" sz="2400" dirty="0">
                          <a:effectLst/>
                          <a:latin typeface="Garamond" panose="02020404030301010803" pitchFamily="18" charset="0"/>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R w="38100" cap="flat" cmpd="sng" algn="ctr">
                      <a:solidFill>
                        <a:schemeClr val="bg1"/>
                      </a:solidFill>
                      <a:prstDash val="solid"/>
                      <a:round/>
                      <a:headEnd type="none" w="med" len="med"/>
                      <a:tailEnd type="none" w="med" len="med"/>
                    </a:lnR>
                  </a:tcPr>
                </a:tc>
                <a:tc gridSpan="4">
                  <a:txBody>
                    <a:bodyPr/>
                    <a:lstStyle/>
                    <a:p>
                      <a:pPr marL="0" marR="0" algn="ctr">
                        <a:spcBef>
                          <a:spcPts val="0"/>
                        </a:spcBef>
                        <a:spcAft>
                          <a:spcPts val="0"/>
                        </a:spcAft>
                      </a:pPr>
                      <a:r>
                        <a:rPr lang="en-US" sz="2400" b="1" dirty="0">
                          <a:effectLst/>
                          <a:latin typeface="Garamond" panose="02020404030301010803" pitchFamily="18" charset="0"/>
                        </a:rPr>
                        <a:t>Customer Has Any Issue</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69534">
                <a:tc vMerge="1">
                  <a:txBody>
                    <a:bodyPr/>
                    <a:lstStyle/>
                    <a:p>
                      <a:endParaRPr lang="en-US"/>
                    </a:p>
                  </a:txBody>
                  <a:tcPr/>
                </a:tc>
                <a:tc gridSpan="2">
                  <a:txBody>
                    <a:bodyPr/>
                    <a:lstStyle/>
                    <a:p>
                      <a:pPr marL="0" marR="0" algn="ctr">
                        <a:spcBef>
                          <a:spcPts val="0"/>
                        </a:spcBef>
                        <a:spcAft>
                          <a:spcPts val="0"/>
                        </a:spcAft>
                      </a:pPr>
                      <a:r>
                        <a:rPr lang="en-US" sz="2400" b="1" dirty="0">
                          <a:solidFill>
                            <a:schemeClr val="bg1"/>
                          </a:solidFill>
                          <a:effectLst/>
                          <a:latin typeface="Garamond" panose="02020404030301010803" pitchFamily="18" charset="0"/>
                        </a:rPr>
                        <a:t>Rebate</a:t>
                      </a:r>
                      <a:endParaRPr lang="en-US" sz="24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gridSpan="2">
                  <a:txBody>
                    <a:bodyPr/>
                    <a:lstStyle/>
                    <a:p>
                      <a:pPr marL="0" marR="0" algn="ctr">
                        <a:spcBef>
                          <a:spcPts val="0"/>
                        </a:spcBef>
                        <a:spcAft>
                          <a:spcPts val="0"/>
                        </a:spcAft>
                      </a:pPr>
                      <a:r>
                        <a:rPr lang="en-US" sz="2400" b="1" dirty="0">
                          <a:solidFill>
                            <a:schemeClr val="bg1"/>
                          </a:solidFill>
                          <a:effectLst/>
                          <a:latin typeface="Garamond" panose="02020404030301010803" pitchFamily="18" charset="0"/>
                        </a:rPr>
                        <a:t>$6,500 OBRP</a:t>
                      </a:r>
                      <a:endParaRPr lang="en-US" sz="24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r>
              <a:tr h="45720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latin typeface="Garamond" panose="02020404030301010803" pitchFamily="18" charset="0"/>
                        </a:rPr>
                        <a:t>#</a:t>
                      </a:r>
                      <a:endParaRPr lang="en-US" sz="24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b="1">
                          <a:solidFill>
                            <a:schemeClr val="bg1"/>
                          </a:solidFill>
                          <a:effectLst/>
                          <a:latin typeface="Garamond" panose="02020404030301010803" pitchFamily="18" charset="0"/>
                        </a:rPr>
                        <a:t>%</a:t>
                      </a:r>
                      <a:endParaRPr lang="en-US" sz="2400" b="1">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b="1">
                          <a:solidFill>
                            <a:schemeClr val="bg1"/>
                          </a:solidFill>
                          <a:effectLst/>
                          <a:latin typeface="Garamond" panose="02020404030301010803" pitchFamily="18" charset="0"/>
                        </a:rPr>
                        <a:t>#</a:t>
                      </a:r>
                      <a:endParaRPr lang="en-US" sz="2400" b="1">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b="1" dirty="0">
                          <a:solidFill>
                            <a:schemeClr val="bg1"/>
                          </a:solidFill>
                          <a:effectLst/>
                          <a:latin typeface="Garamond" panose="02020404030301010803" pitchFamily="18" charset="0"/>
                        </a:rPr>
                        <a:t>%</a:t>
                      </a:r>
                      <a:endParaRPr lang="en-US" sz="2400" b="1"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38100" cap="flat" cmpd="sng" algn="ctr">
                      <a:solidFill>
                        <a:schemeClr val="bg1"/>
                      </a:solidFill>
                      <a:prstDash val="solid"/>
                      <a:round/>
                      <a:headEnd type="none" w="med" len="med"/>
                      <a:tailEnd type="none" w="med" len="med"/>
                    </a:lnB>
                    <a:solidFill>
                      <a:schemeClr val="accent1"/>
                    </a:solidFill>
                  </a:tcPr>
                </a:tc>
              </a:tr>
              <a:tr h="521066">
                <a:tc>
                  <a:txBody>
                    <a:bodyPr/>
                    <a:lstStyle/>
                    <a:p>
                      <a:pPr marL="0" marR="0" algn="l">
                        <a:spcBef>
                          <a:spcPts val="0"/>
                        </a:spcBef>
                        <a:spcAft>
                          <a:spcPts val="0"/>
                        </a:spcAft>
                      </a:pPr>
                      <a:r>
                        <a:rPr lang="en-US" sz="2400" dirty="0">
                          <a:effectLst/>
                          <a:latin typeface="Garamond" panose="02020404030301010803" pitchFamily="18" charset="0"/>
                        </a:rPr>
                        <a:t>Yes</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effectLst/>
                          <a:latin typeface="Garamond" panose="02020404030301010803" pitchFamily="18" charset="0"/>
                        </a:rPr>
                        <a:t>1,616</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a:effectLst/>
                          <a:latin typeface="Garamond" panose="02020404030301010803" pitchFamily="18" charset="0"/>
                        </a:rPr>
                        <a:t>42%</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a:effectLst/>
                          <a:latin typeface="Garamond" panose="02020404030301010803" pitchFamily="18" charset="0"/>
                        </a:rPr>
                        <a:t>99</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a:effectLst/>
                          <a:latin typeface="Garamond" panose="02020404030301010803" pitchFamily="18" charset="0"/>
                        </a:rPr>
                        <a:t>40%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38100" cap="flat" cmpd="sng" algn="ctr">
                      <a:solidFill>
                        <a:schemeClr val="bg1"/>
                      </a:solidFill>
                      <a:prstDash val="solid"/>
                      <a:round/>
                      <a:headEnd type="none" w="med" len="med"/>
                      <a:tailEnd type="none" w="med" len="med"/>
                    </a:lnT>
                  </a:tcPr>
                </a:tc>
              </a:tr>
              <a:tr h="521066">
                <a:tc>
                  <a:txBody>
                    <a:bodyPr/>
                    <a:lstStyle/>
                    <a:p>
                      <a:pPr marL="0" marR="0" algn="l">
                        <a:spcBef>
                          <a:spcPts val="0"/>
                        </a:spcBef>
                        <a:spcAft>
                          <a:spcPts val="0"/>
                        </a:spcAft>
                      </a:pPr>
                      <a:r>
                        <a:rPr lang="en-US" sz="2400">
                          <a:effectLst/>
                          <a:latin typeface="Garamond" panose="02020404030301010803" pitchFamily="18" charset="0"/>
                        </a:rPr>
                        <a:t>No</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effectLst/>
                          <a:latin typeface="Garamond" panose="02020404030301010803" pitchFamily="18" charset="0"/>
                        </a:rPr>
                        <a:t>1,969</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400">
                          <a:effectLst/>
                          <a:latin typeface="Garamond" panose="02020404030301010803" pitchFamily="18" charset="0"/>
                        </a:rPr>
                        <a:t>51%</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a:effectLst/>
                          <a:latin typeface="Garamond" panose="02020404030301010803" pitchFamily="18" charset="0"/>
                        </a:rPr>
                        <a:t>147</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a:effectLst/>
                          <a:latin typeface="Garamond" panose="02020404030301010803" pitchFamily="18" charset="0"/>
                        </a:rPr>
                        <a:t>60%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tc>
              </a:tr>
              <a:tr h="497108">
                <a:tc>
                  <a:txBody>
                    <a:bodyPr/>
                    <a:lstStyle/>
                    <a:p>
                      <a:pPr marL="0" marR="0" algn="l">
                        <a:spcBef>
                          <a:spcPts val="0"/>
                        </a:spcBef>
                        <a:spcAft>
                          <a:spcPts val="0"/>
                        </a:spcAft>
                      </a:pPr>
                      <a:r>
                        <a:rPr lang="en-US" sz="2400" dirty="0">
                          <a:effectLst/>
                          <a:latin typeface="Garamond" panose="02020404030301010803" pitchFamily="18" charset="0"/>
                        </a:rPr>
                        <a:t>No Health &amp; Safety Data</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Garamond" panose="02020404030301010803" pitchFamily="18" charset="0"/>
                        </a:rPr>
                        <a:t>283</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Garamond" panose="02020404030301010803" pitchFamily="18" charset="0"/>
                        </a:rPr>
                        <a:t>7%</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Garamond" panose="02020404030301010803" pitchFamily="18" charset="0"/>
                        </a:rPr>
                        <a:t>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Garamond" panose="02020404030301010803" pitchFamily="18" charset="0"/>
                        </a:rPr>
                        <a:t>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r>
              <a:tr h="521066">
                <a:tc>
                  <a:txBody>
                    <a:bodyPr/>
                    <a:lstStyle/>
                    <a:p>
                      <a:pPr marL="0" marR="0" algn="l">
                        <a:spcBef>
                          <a:spcPts val="0"/>
                        </a:spcBef>
                        <a:spcAft>
                          <a:spcPts val="0"/>
                        </a:spcAft>
                      </a:pPr>
                      <a:r>
                        <a:rPr lang="en-US" sz="2400" b="1" dirty="0">
                          <a:effectLst/>
                          <a:latin typeface="Garamond" panose="02020404030301010803" pitchFamily="18" charset="0"/>
                        </a:rPr>
                        <a:t>Total</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a:effectLst/>
                          <a:latin typeface="Garamond" panose="02020404030301010803" pitchFamily="18" charset="0"/>
                        </a:rPr>
                        <a:t>3,868</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a:effectLst/>
                          <a:latin typeface="Garamond" panose="02020404030301010803" pitchFamily="18" charset="0"/>
                        </a:rPr>
                        <a:t>100%</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a:effectLst/>
                          <a:latin typeface="Garamond" panose="02020404030301010803" pitchFamily="18" charset="0"/>
                        </a:rPr>
                        <a:t>246</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a:effectLst/>
                          <a:latin typeface="Garamond" panose="02020404030301010803" pitchFamily="18" charset="0"/>
                        </a:rPr>
                        <a:t>100%</a:t>
                      </a:r>
                      <a:endParaRPr lang="en-US" sz="2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0269595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5025" y="2452688"/>
            <a:ext cx="7772400" cy="1362075"/>
          </a:xfrm>
        </p:spPr>
        <p:txBody>
          <a:bodyPr/>
          <a:lstStyle/>
          <a:p>
            <a:pPr algn="ctr"/>
            <a:r>
              <a:rPr lang="en-US" dirty="0" smtClean="0"/>
              <a:t>KEY FINDINGS &amp; RECOMMENDATIONS</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77</a:t>
            </a:fld>
            <a:endParaRPr lang="en-US" altLang="en-US" sz="1000"/>
          </a:p>
        </p:txBody>
      </p:sp>
    </p:spTree>
    <p:extLst>
      <p:ext uri="{BB962C8B-B14F-4D97-AF65-F5344CB8AC3E}">
        <p14:creationId xmlns:p14="http://schemas.microsoft.com/office/powerpoint/2010/main" val="62859150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1348" y="148370"/>
            <a:ext cx="7772400" cy="1143000"/>
          </a:xfrm>
        </p:spPr>
        <p:txBody>
          <a:bodyPr/>
          <a:lstStyle/>
          <a:p>
            <a:pPr algn="l"/>
            <a:r>
              <a:rPr lang="en-US" altLang="en-US" dirty="0" smtClean="0"/>
              <a:t>Overview of Findings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00283412"/>
              </p:ext>
            </p:extLst>
          </p:nvPr>
        </p:nvGraphicFramePr>
        <p:xfrm>
          <a:off x="280193" y="1610183"/>
          <a:ext cx="8583613" cy="485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78</a:t>
            </a:fld>
            <a:endParaRPr lang="en-US" altLang="en-US" sz="1000"/>
          </a:p>
        </p:txBody>
      </p:sp>
    </p:spTree>
    <p:extLst>
      <p:ext uri="{BB962C8B-B14F-4D97-AF65-F5344CB8AC3E}">
        <p14:creationId xmlns:p14="http://schemas.microsoft.com/office/powerpoint/2010/main" val="379544477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Program Design and Administration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79</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80640578"/>
              </p:ext>
            </p:extLst>
          </p:nvPr>
        </p:nvGraphicFramePr>
        <p:xfrm>
          <a:off x="221456" y="1660525"/>
          <a:ext cx="8922543" cy="5035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4033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dirty="0"/>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8</a:t>
            </a:fld>
            <a:endParaRPr lang="en-US" sz="1000" dirty="0"/>
          </a:p>
        </p:txBody>
      </p:sp>
      <p:sp>
        <p:nvSpPr>
          <p:cNvPr id="47" name="Title 46"/>
          <p:cNvSpPr>
            <a:spLocks noGrp="1"/>
          </p:cNvSpPr>
          <p:nvPr>
            <p:ph type="title"/>
          </p:nvPr>
        </p:nvSpPr>
        <p:spPr>
          <a:xfrm>
            <a:off x="152400" y="152400"/>
            <a:ext cx="7772400" cy="1143000"/>
          </a:xfrm>
        </p:spPr>
        <p:txBody>
          <a:bodyPr/>
          <a:lstStyle/>
          <a:p>
            <a:pPr algn="l"/>
            <a:r>
              <a:rPr lang="en-US" dirty="0" smtClean="0"/>
              <a:t>Core Evaluation Questions</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52663236"/>
              </p:ext>
            </p:extLst>
          </p:nvPr>
        </p:nvGraphicFramePr>
        <p:xfrm>
          <a:off x="295274" y="1676400"/>
          <a:ext cx="8455025" cy="48474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Marketing and Outreach</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80</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86438852"/>
              </p:ext>
            </p:extLst>
          </p:nvPr>
        </p:nvGraphicFramePr>
        <p:xfrm>
          <a:off x="77391" y="1533525"/>
          <a:ext cx="8922543" cy="5324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665553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7313" y="198194"/>
            <a:ext cx="7772400" cy="1143000"/>
          </a:xfrm>
        </p:spPr>
        <p:txBody>
          <a:bodyPr/>
          <a:lstStyle/>
          <a:p>
            <a:pPr algn="l"/>
            <a:r>
              <a:rPr lang="en-US" altLang="en-US" dirty="0" smtClean="0"/>
              <a:t>Contractors</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81</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27841170"/>
              </p:ext>
            </p:extLst>
          </p:nvPr>
        </p:nvGraphicFramePr>
        <p:xfrm>
          <a:off x="221456" y="1660525"/>
          <a:ext cx="8922543" cy="5035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96012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SAVEGREEN Impact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82</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53762973"/>
              </p:ext>
            </p:extLst>
          </p:nvPr>
        </p:nvGraphicFramePr>
        <p:xfrm>
          <a:off x="221456" y="1660525"/>
          <a:ext cx="8922543" cy="5035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03697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SAVEGREEN Satisfaction</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83</a:t>
            </a:fld>
            <a:endParaRPr lang="en-US" altLang="en-US" sz="10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671079371"/>
              </p:ext>
            </p:extLst>
          </p:nvPr>
        </p:nvGraphicFramePr>
        <p:xfrm>
          <a:off x="221456" y="1660525"/>
          <a:ext cx="8922543" cy="5035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9400747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47638" y="339725"/>
            <a:ext cx="7772400" cy="1143000"/>
          </a:xfrm>
        </p:spPr>
        <p:txBody>
          <a:bodyPr/>
          <a:lstStyle/>
          <a:p>
            <a:pPr algn="l"/>
            <a:r>
              <a:rPr lang="en-US" altLang="en-US" dirty="0" smtClean="0"/>
              <a:t>Contact</a:t>
            </a:r>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8077E62-1D45-47D1-BA98-434501238A1A}" type="slidenum">
              <a:rPr lang="en-US" altLang="en-US" sz="1000"/>
              <a:pPr eaLnBrk="1" hangingPunct="1">
                <a:spcBef>
                  <a:spcPct val="50000"/>
                </a:spcBef>
              </a:pPr>
              <a:t>84</a:t>
            </a:fld>
            <a:endParaRPr lang="en-US" altLang="en-US" sz="1000"/>
          </a:p>
        </p:txBody>
      </p:sp>
      <p:sp>
        <p:nvSpPr>
          <p:cNvPr id="3" name="Content Placeholder 2"/>
          <p:cNvSpPr>
            <a:spLocks noGrp="1"/>
          </p:cNvSpPr>
          <p:nvPr>
            <p:ph idx="1"/>
          </p:nvPr>
        </p:nvSpPr>
        <p:spPr/>
        <p:txBody>
          <a:bodyPr/>
          <a:lstStyle/>
          <a:p>
            <a:pPr marL="0" indent="0" algn="ctr">
              <a:buNone/>
            </a:pPr>
            <a:r>
              <a:rPr lang="en-US" dirty="0"/>
              <a:t>Jackie Berger, Ph.D.</a:t>
            </a:r>
          </a:p>
          <a:p>
            <a:pPr marL="0" indent="0" algn="ctr">
              <a:buNone/>
            </a:pPr>
            <a:r>
              <a:rPr lang="en-US" dirty="0"/>
              <a:t>President and Co-Founder</a:t>
            </a:r>
          </a:p>
          <a:p>
            <a:pPr marL="0" indent="0" algn="ctr">
              <a:buNone/>
            </a:pPr>
            <a:r>
              <a:rPr lang="en-US" dirty="0"/>
              <a:t>APPRISE</a:t>
            </a:r>
          </a:p>
          <a:p>
            <a:pPr marL="0" indent="0" algn="ctr">
              <a:buNone/>
            </a:pPr>
            <a:r>
              <a:rPr lang="en-US" dirty="0"/>
              <a:t>32 Nassau Street, Suite 200</a:t>
            </a:r>
          </a:p>
          <a:p>
            <a:pPr marL="0" indent="0" algn="ctr">
              <a:buNone/>
            </a:pPr>
            <a:r>
              <a:rPr lang="en-US" dirty="0"/>
              <a:t>Princeton, NJ 08542</a:t>
            </a:r>
          </a:p>
          <a:p>
            <a:pPr marL="0" indent="0" algn="ctr">
              <a:buNone/>
            </a:pPr>
            <a:r>
              <a:rPr lang="en-US" dirty="0"/>
              <a:t>609-252-8009</a:t>
            </a:r>
          </a:p>
          <a:p>
            <a:pPr marL="0" indent="0" algn="ctr">
              <a:buNone/>
            </a:pPr>
            <a:r>
              <a:rPr lang="en-US" u="sng" dirty="0">
                <a:solidFill>
                  <a:schemeClr val="accent1"/>
                </a:solidFill>
              </a:rPr>
              <a:t>www.appriseinc.org</a:t>
            </a:r>
            <a:endParaRPr lang="en-US" dirty="0">
              <a:solidFill>
                <a:schemeClr val="accent1"/>
              </a:solidFill>
            </a:endParaRPr>
          </a:p>
          <a:p>
            <a:pPr marL="0" indent="0" algn="ctr">
              <a:buNone/>
            </a:pPr>
            <a:endParaRPr lang="en-US" dirty="0"/>
          </a:p>
        </p:txBody>
      </p:sp>
    </p:spTree>
    <p:extLst>
      <p:ext uri="{BB962C8B-B14F-4D97-AF65-F5344CB8AC3E}">
        <p14:creationId xmlns:p14="http://schemas.microsoft.com/office/powerpoint/2010/main" val="330165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dirty="0"/>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dirty="0"/>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dirty="0"/>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dirty="0"/>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dirty="0"/>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dirty="0"/>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dirty="0"/>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dirty="0"/>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dirty="0"/>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9</a:t>
            </a:fld>
            <a:endParaRPr lang="en-US" sz="1000" dirty="0"/>
          </a:p>
        </p:txBody>
      </p:sp>
      <p:sp>
        <p:nvSpPr>
          <p:cNvPr id="47" name="Title 46"/>
          <p:cNvSpPr>
            <a:spLocks noGrp="1"/>
          </p:cNvSpPr>
          <p:nvPr>
            <p:ph type="title"/>
          </p:nvPr>
        </p:nvSpPr>
        <p:spPr>
          <a:xfrm>
            <a:off x="152400" y="152400"/>
            <a:ext cx="7772400" cy="1143000"/>
          </a:xfrm>
        </p:spPr>
        <p:txBody>
          <a:bodyPr/>
          <a:lstStyle/>
          <a:p>
            <a:pPr algn="l"/>
            <a:r>
              <a:rPr lang="en-US" dirty="0" smtClean="0"/>
              <a:t>Evaluation Overview</a:t>
            </a:r>
            <a:endParaRPr lang="en-US" dirty="0"/>
          </a:p>
        </p:txBody>
      </p:sp>
      <p:graphicFrame>
        <p:nvGraphicFramePr>
          <p:cNvPr id="50" name="Content Placeholder 49"/>
          <p:cNvGraphicFramePr>
            <a:graphicFrameLocks noGrp="1"/>
          </p:cNvGraphicFramePr>
          <p:nvPr>
            <p:ph idx="1"/>
            <p:extLst>
              <p:ext uri="{D42A27DB-BD31-4B8C-83A1-F6EECF244321}">
                <p14:modId xmlns:p14="http://schemas.microsoft.com/office/powerpoint/2010/main" val="46253390"/>
              </p:ext>
            </p:extLst>
          </p:nvPr>
        </p:nvGraphicFramePr>
        <p:xfrm>
          <a:off x="315913" y="1147763"/>
          <a:ext cx="8458200" cy="5105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76994228"/>
      </p:ext>
    </p:extLst>
  </p:cSld>
  <p:clrMapOvr>
    <a:masterClrMapping/>
  </p:clrMapOvr>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4826</TotalTime>
  <Words>4926</Words>
  <Application>Microsoft Office PowerPoint</Application>
  <PresentationFormat>On-screen Show (4:3)</PresentationFormat>
  <Paragraphs>1815</Paragraphs>
  <Slides>84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84</vt:i4>
      </vt:variant>
    </vt:vector>
  </HeadingPairs>
  <TitlesOfParts>
    <vt:vector size="91" baseType="lpstr">
      <vt:lpstr>Arial Unicode MS</vt:lpstr>
      <vt:lpstr>Arial</vt:lpstr>
      <vt:lpstr>Calibri</vt:lpstr>
      <vt:lpstr>Calibri Light</vt:lpstr>
      <vt:lpstr>Garamond</vt:lpstr>
      <vt:lpstr>Times New Roman</vt:lpstr>
      <vt:lpstr>Power Point Template - Cover and Page</vt:lpstr>
      <vt:lpstr>NJNG SAVEGREEN</vt:lpstr>
      <vt:lpstr>Presentation Overview</vt:lpstr>
      <vt:lpstr>SAVEGREEN PROGRAM overview</vt:lpstr>
      <vt:lpstr>SAVEGREEN Programs Goals</vt:lpstr>
      <vt:lpstr>SAVEGREEN Programs </vt:lpstr>
      <vt:lpstr>SAVEGREEN Programs</vt:lpstr>
      <vt:lpstr>Savegreen evaluation overview</vt:lpstr>
      <vt:lpstr>Core Evaluation Questions</vt:lpstr>
      <vt:lpstr>Evaluation Overview</vt:lpstr>
      <vt:lpstr>Background research</vt:lpstr>
      <vt:lpstr>SAVEGREEN Programs Participation</vt:lpstr>
      <vt:lpstr>SAVEGREEN Programs EnergySavvy Impact</vt:lpstr>
      <vt:lpstr>SAVEGREEN Programs EnergySavvy Impact</vt:lpstr>
      <vt:lpstr>SAVEGREEN Programs Contractor Outreach</vt:lpstr>
      <vt:lpstr>SAVEGREEN Programs Customer Outreach</vt:lpstr>
      <vt:lpstr>SAVEGREEN Programs Challenges</vt:lpstr>
      <vt:lpstr>SAVEGREEN Programs Accomplishments</vt:lpstr>
      <vt:lpstr>SAVEGREEN Programs Accomplishments</vt:lpstr>
      <vt:lpstr>PARTICIPANT FEEDBACK</vt:lpstr>
      <vt:lpstr>Participant Feedback Methodology</vt:lpstr>
      <vt:lpstr>Participant Feedback Sample</vt:lpstr>
      <vt:lpstr>PowerPoint Presentation</vt:lpstr>
      <vt:lpstr>Participant Feedback Information Source</vt:lpstr>
      <vt:lpstr>Participant Feedback Main Participation Reason</vt:lpstr>
      <vt:lpstr>Participant Feedback Application Process</vt:lpstr>
      <vt:lpstr>Participant Feedback Impact on Home</vt:lpstr>
      <vt:lpstr>Participant Feedback SAVEGREEN Impact</vt:lpstr>
      <vt:lpstr>Participant Feedback Impact on Home</vt:lpstr>
      <vt:lpstr>Participant Feedback SAVEGREEN Importance</vt:lpstr>
      <vt:lpstr>Participant Feedback Barriers</vt:lpstr>
      <vt:lpstr>Participant Feedback Barriers</vt:lpstr>
      <vt:lpstr>Participant Feedback Participant Satisfaction</vt:lpstr>
      <vt:lpstr>Participant Feedback Participant Satisfaction</vt:lpstr>
      <vt:lpstr>Participant Feedback Recommendations</vt:lpstr>
      <vt:lpstr>Residential Feedback Key Findings &amp; Recommendations</vt:lpstr>
      <vt:lpstr>Residential Feedback Key Findings &amp; Recommendations</vt:lpstr>
      <vt:lpstr>C&amp;I Participant Feedback Key Findings &amp; Recommendations</vt:lpstr>
      <vt:lpstr>CONTRACTOR FEEDBACK</vt:lpstr>
      <vt:lpstr>Contractor Feedback Methodology</vt:lpstr>
      <vt:lpstr>PowerPoint Presentation</vt:lpstr>
      <vt:lpstr>Contractor Feedback Customer Awareness</vt:lpstr>
      <vt:lpstr>Contractor Feedback C&amp;I Participation</vt:lpstr>
      <vt:lpstr>Contractor Feedback Barriers to Participation</vt:lpstr>
      <vt:lpstr>Contractor Feedback Barriers to Installations</vt:lpstr>
      <vt:lpstr>Contractor Feedback Participation in Training</vt:lpstr>
      <vt:lpstr>Contractor Feedback Other Influential Factors</vt:lpstr>
      <vt:lpstr>Contractor Feedback Encourage Whole House</vt:lpstr>
      <vt:lpstr>Contractor Feedback Satisfaction</vt:lpstr>
      <vt:lpstr>Contractor Feedback Key Findings &amp; Recommendations</vt:lpstr>
      <vt:lpstr>ENERGY IMPACTS</vt:lpstr>
      <vt:lpstr>Energy Impacts Methodology</vt:lpstr>
      <vt:lpstr>Energy Impacts Data Attrition</vt:lpstr>
      <vt:lpstr>Rebate Impact Natural Gas Savings  </vt:lpstr>
      <vt:lpstr>Rebate Impact Gas Savings by Capacity</vt:lpstr>
      <vt:lpstr>Rebate Impact Gas Savings by Efficiency</vt:lpstr>
      <vt:lpstr>Rebate Impact Gas Savings by Pre-Usage</vt:lpstr>
      <vt:lpstr>HPwES Impact Natural Gas Savings </vt:lpstr>
      <vt:lpstr>PowerPoint Presentation</vt:lpstr>
      <vt:lpstr>PowerPoint Presentation</vt:lpstr>
      <vt:lpstr>Electric Impacts Methodology</vt:lpstr>
      <vt:lpstr>Electric Impacts Findings</vt:lpstr>
      <vt:lpstr>NON-ENERGY BENEFITS</vt:lpstr>
      <vt:lpstr>Non-Energy Benefits</vt:lpstr>
      <vt:lpstr>Environmental Benefits Methodology</vt:lpstr>
      <vt:lpstr>Environmental Benefits Avoided Emissions</vt:lpstr>
      <vt:lpstr>Environmental Benefits Value of Avoided Emissions</vt:lpstr>
      <vt:lpstr>Environmental Benefits Value of Avoided Emissions</vt:lpstr>
      <vt:lpstr>Economic Benefits Theory</vt:lpstr>
      <vt:lpstr>Economic Benefits Methodology</vt:lpstr>
      <vt:lpstr>Economic Benefits Sources of Economic Impact</vt:lpstr>
      <vt:lpstr>Economic Benefits Output Multipliers</vt:lpstr>
      <vt:lpstr>Economic Benefits Output Impact</vt:lpstr>
      <vt:lpstr>Economic Benefits Output and Employment</vt:lpstr>
      <vt:lpstr>Health &amp; Safety Benefits Methodology</vt:lpstr>
      <vt:lpstr>Health &amp; Safety Issues Identified</vt:lpstr>
      <vt:lpstr>Health &amp; Safety Benefits Participants with Any Issue</vt:lpstr>
      <vt:lpstr>KEY FINDINGS &amp; RECOMMENDATIONS</vt:lpstr>
      <vt:lpstr>Overview of Findings</vt:lpstr>
      <vt:lpstr>Program Design and Administration</vt:lpstr>
      <vt:lpstr>Marketing and Outreach</vt:lpstr>
      <vt:lpstr>Contractors</vt:lpstr>
      <vt:lpstr>SAVEGREEN Impact</vt:lpstr>
      <vt:lpstr>SAVEGREEN Satisfaction</vt:lpstr>
      <vt:lpstr>Contact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Jackie-Berger</dc:creator>
  <cp:lastModifiedBy>Michelle Wadolowski</cp:lastModifiedBy>
  <cp:revision>655</cp:revision>
  <cp:lastPrinted>2016-01-27T13:42:04Z</cp:lastPrinted>
  <dcterms:created xsi:type="dcterms:W3CDTF">2015-04-13T14:07:24Z</dcterms:created>
  <dcterms:modified xsi:type="dcterms:W3CDTF">2016-11-01T13:05:55Z</dcterms:modified>
</cp:coreProperties>
</file>