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8.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9.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4.xml" ContentType="application/vnd.openxmlformats-officedocument.presentationml.notesSlid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263" r:id="rId3"/>
    <p:sldId id="265" r:id="rId4"/>
    <p:sldId id="264" r:id="rId5"/>
    <p:sldId id="266" r:id="rId6"/>
    <p:sldId id="297" r:id="rId7"/>
    <p:sldId id="298" r:id="rId8"/>
    <p:sldId id="299" r:id="rId9"/>
    <p:sldId id="258" r:id="rId10"/>
    <p:sldId id="349" r:id="rId11"/>
    <p:sldId id="351" r:id="rId12"/>
    <p:sldId id="352" r:id="rId13"/>
    <p:sldId id="356" r:id="rId14"/>
    <p:sldId id="353" r:id="rId15"/>
    <p:sldId id="354" r:id="rId16"/>
    <p:sldId id="355" r:id="rId17"/>
    <p:sldId id="357" r:id="rId18"/>
    <p:sldId id="359" r:id="rId19"/>
    <p:sldId id="358" r:id="rId20"/>
    <p:sldId id="360" r:id="rId21"/>
    <p:sldId id="261" r:id="rId22"/>
    <p:sldId id="268" r:id="rId23"/>
    <p:sldId id="269" r:id="rId24"/>
    <p:sldId id="334" r:id="rId25"/>
    <p:sldId id="335" r:id="rId26"/>
    <p:sldId id="336" r:id="rId27"/>
    <p:sldId id="337" r:id="rId28"/>
    <p:sldId id="338" r:id="rId29"/>
    <p:sldId id="339" r:id="rId30"/>
    <p:sldId id="331" r:id="rId31"/>
    <p:sldId id="332" r:id="rId32"/>
    <p:sldId id="340" r:id="rId33"/>
    <p:sldId id="341" r:id="rId34"/>
    <p:sldId id="361" r:id="rId35"/>
    <p:sldId id="362" r:id="rId36"/>
    <p:sldId id="363" r:id="rId37"/>
    <p:sldId id="364" r:id="rId38"/>
    <p:sldId id="262" r:id="rId39"/>
    <p:sldId id="300" r:id="rId40"/>
    <p:sldId id="347" r:id="rId41"/>
    <p:sldId id="346" r:id="rId42"/>
    <p:sldId id="282" r:id="rId43"/>
    <p:sldId id="283" r:id="rId44"/>
    <p:sldId id="284" r:id="rId45"/>
    <p:sldId id="280" r:id="rId46"/>
    <p:sldId id="272" r:id="rId47"/>
    <p:sldId id="348" r:id="rId48"/>
    <p:sldId id="273" r:id="rId49"/>
    <p:sldId id="274" r:id="rId50"/>
    <p:sldId id="276" r:id="rId51"/>
    <p:sldId id="277" r:id="rId52"/>
    <p:sldId id="325" r:id="rId53"/>
    <p:sldId id="326" r:id="rId54"/>
    <p:sldId id="327" r:id="rId55"/>
    <p:sldId id="328" r:id="rId56"/>
    <p:sldId id="329" r:id="rId57"/>
    <p:sldId id="330" r:id="rId58"/>
    <p:sldId id="323" r:id="rId59"/>
    <p:sldId id="344" r:id="rId60"/>
    <p:sldId id="345" r:id="rId61"/>
    <p:sldId id="324" r:id="rId62"/>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929"/>
  </p:normalViewPr>
  <p:slideViewPr>
    <p:cSldViewPr>
      <p:cViewPr varScale="1">
        <p:scale>
          <a:sx n="116" d="100"/>
          <a:sy n="116" d="100"/>
        </p:scale>
        <p:origin x="144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New Jersey Income Eligibility Guidelines for Energy Programs</a:t>
            </a:r>
            <a:endParaRPr lang="en-US" sz="2000" b="1" dirty="0">
              <a:solidFill>
                <a:schemeClr val="tx1"/>
              </a:solidFill>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rgbClr val="00CC66"/>
            </a:solidFill>
            <a:ln>
              <a:noFill/>
            </a:ln>
            <a:effectLst/>
          </c:spPr>
          <c:invertIfNegative val="0"/>
          <c:dPt>
            <c:idx val="0"/>
            <c:invertIfNegative val="0"/>
            <c:bubble3D val="0"/>
            <c:spPr>
              <a:solidFill>
                <a:srgbClr val="00CC99"/>
              </a:solidFill>
              <a:ln>
                <a:noFill/>
              </a:ln>
              <a:effectLst/>
            </c:spPr>
          </c:dPt>
          <c:dPt>
            <c:idx val="1"/>
            <c:invertIfNegative val="0"/>
            <c:bubble3D val="0"/>
            <c:spPr>
              <a:solidFill>
                <a:srgbClr val="00CC99"/>
              </a:solidFill>
              <a:ln>
                <a:noFill/>
              </a:ln>
              <a:effectLst/>
            </c:spPr>
          </c:dPt>
          <c:dPt>
            <c:idx val="2"/>
            <c:invertIfNegative val="0"/>
            <c:bubble3D val="0"/>
            <c:spPr>
              <a:solidFill>
                <a:srgbClr val="00CC99"/>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NJ Universal Service Fund</c:v>
                </c:pt>
                <c:pt idx="1">
                  <c:v>LIHEAP</c:v>
                </c:pt>
                <c:pt idx="2">
                  <c:v>NJ Comfort Partners</c:v>
                </c:pt>
              </c:strCache>
            </c:strRef>
          </c:cat>
          <c:val>
            <c:numRef>
              <c:f>Sheet1!$B$2:$B$4</c:f>
              <c:numCache>
                <c:formatCode>0%</c:formatCode>
                <c:ptCount val="3"/>
                <c:pt idx="0">
                  <c:v>1.75</c:v>
                </c:pt>
                <c:pt idx="1">
                  <c:v>2</c:v>
                </c:pt>
                <c:pt idx="2">
                  <c:v>2.25</c:v>
                </c:pt>
              </c:numCache>
            </c:numRef>
          </c:val>
        </c:ser>
        <c:dLbls>
          <c:showLegendKey val="0"/>
          <c:showVal val="0"/>
          <c:showCatName val="0"/>
          <c:showSerName val="0"/>
          <c:showPercent val="0"/>
          <c:showBubbleSize val="0"/>
        </c:dLbls>
        <c:gapWidth val="219"/>
        <c:overlap val="-27"/>
        <c:axId val="484128048"/>
        <c:axId val="484128440"/>
      </c:barChart>
      <c:catAx>
        <c:axId val="48412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484128440"/>
        <c:crosses val="autoZero"/>
        <c:auto val="1"/>
        <c:lblAlgn val="ctr"/>
        <c:lblOffset val="100"/>
        <c:noMultiLvlLbl val="0"/>
      </c:catAx>
      <c:valAx>
        <c:axId val="484128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smtClean="0">
                    <a:solidFill>
                      <a:schemeClr val="tx1"/>
                    </a:solidFill>
                  </a:rPr>
                  <a:t>Poverty Level</a:t>
                </a:r>
                <a:endParaRPr lang="en-US" sz="1200" dirty="0">
                  <a:solidFill>
                    <a:schemeClr val="tx1"/>
                  </a:solidFill>
                </a:endParaRPr>
              </a:p>
            </c:rich>
          </c:tx>
          <c:layout>
            <c:manualLayout>
              <c:xMode val="edge"/>
              <c:yMode val="edge"/>
              <c:x val="7.8125E-3"/>
              <c:y val="0.3971482285218855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4128048"/>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smtClean="0">
                <a:solidFill>
                  <a:schemeClr val="tx1"/>
                </a:solidFill>
                <a:effectLst/>
              </a:rPr>
              <a:t>Energy Burden for Electric Heat Customers</a:t>
            </a:r>
            <a:endParaRPr lang="en-US" b="1" i="0" dirty="0" smtClean="0">
              <a:solidFill>
                <a:schemeClr val="tx1"/>
              </a:solidFill>
              <a:effectLst/>
            </a:endParaRPr>
          </a:p>
          <a:p>
            <a:pPr>
              <a:defRPr/>
            </a:pPr>
            <a:r>
              <a:rPr lang="en-US" sz="1800" b="1" i="0" baseline="0" dirty="0" smtClean="0">
                <a:solidFill>
                  <a:schemeClr val="tx1"/>
                </a:solidFill>
                <a:effectLst/>
              </a:rPr>
              <a:t>Low-Income Households ≤225% of Poverty</a:t>
            </a:r>
            <a:endParaRPr lang="en-US" b="1" i="0" dirty="0">
              <a:solidFill>
                <a:schemeClr val="tx1"/>
              </a:solidFill>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0% to &lt;6%</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Sheet1!$B$2:$B$9</c:f>
              <c:numCache>
                <c:formatCode>0%</c:formatCode>
                <c:ptCount val="8"/>
                <c:pt idx="0">
                  <c:v>0.59</c:v>
                </c:pt>
                <c:pt idx="1">
                  <c:v>0.52</c:v>
                </c:pt>
                <c:pt idx="2">
                  <c:v>0.6</c:v>
                </c:pt>
                <c:pt idx="3">
                  <c:v>0.6</c:v>
                </c:pt>
                <c:pt idx="4">
                  <c:v>0.68</c:v>
                </c:pt>
                <c:pt idx="5">
                  <c:v>0.59</c:v>
                </c:pt>
                <c:pt idx="6">
                  <c:v>0.73</c:v>
                </c:pt>
                <c:pt idx="7">
                  <c:v>0.68</c:v>
                </c:pt>
              </c:numCache>
            </c:numRef>
          </c:val>
        </c:ser>
        <c:ser>
          <c:idx val="1"/>
          <c:order val="1"/>
          <c:tx>
            <c:strRef>
              <c:f>Sheet1!$C$1</c:f>
              <c:strCache>
                <c:ptCount val="1"/>
                <c:pt idx="0">
                  <c:v>6% to &lt;10%</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Sheet1!$C$2:$C$9</c:f>
              <c:numCache>
                <c:formatCode>0%</c:formatCode>
                <c:ptCount val="8"/>
                <c:pt idx="0">
                  <c:v>0.17</c:v>
                </c:pt>
                <c:pt idx="1">
                  <c:v>0.2</c:v>
                </c:pt>
                <c:pt idx="2">
                  <c:v>0.16</c:v>
                </c:pt>
                <c:pt idx="3">
                  <c:v>0.16</c:v>
                </c:pt>
                <c:pt idx="4">
                  <c:v>0.15</c:v>
                </c:pt>
                <c:pt idx="5">
                  <c:v>0.16</c:v>
                </c:pt>
                <c:pt idx="6">
                  <c:v>0.12</c:v>
                </c:pt>
                <c:pt idx="7">
                  <c:v>0.14000000000000001</c:v>
                </c:pt>
              </c:numCache>
            </c:numRef>
          </c:val>
        </c:ser>
        <c:ser>
          <c:idx val="2"/>
          <c:order val="2"/>
          <c:tx>
            <c:strRef>
              <c:f>Sheet1!$D$1</c:f>
              <c:strCache>
                <c:ptCount val="1"/>
                <c:pt idx="0">
                  <c:v>10% to &lt;15%</c:v>
                </c:pt>
              </c:strCache>
            </c:strRef>
          </c:tx>
          <c:spPr>
            <a:solidFill>
              <a:srgbClr val="00CC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Sheet1!$D$2:$D$9</c:f>
              <c:numCache>
                <c:formatCode>0%</c:formatCode>
                <c:ptCount val="8"/>
                <c:pt idx="0">
                  <c:v>0.1</c:v>
                </c:pt>
                <c:pt idx="1">
                  <c:v>0.13</c:v>
                </c:pt>
                <c:pt idx="2">
                  <c:v>0.08</c:v>
                </c:pt>
                <c:pt idx="3">
                  <c:v>0.1</c:v>
                </c:pt>
                <c:pt idx="4">
                  <c:v>7.0000000000000007E-2</c:v>
                </c:pt>
                <c:pt idx="5">
                  <c:v>0.09</c:v>
                </c:pt>
                <c:pt idx="6">
                  <c:v>0.06</c:v>
                </c:pt>
                <c:pt idx="7">
                  <c:v>0.08</c:v>
                </c:pt>
              </c:numCache>
            </c:numRef>
          </c:val>
        </c:ser>
        <c:ser>
          <c:idx val="3"/>
          <c:order val="3"/>
          <c:tx>
            <c:strRef>
              <c:f>Sheet1!$E$1</c:f>
              <c:strCache>
                <c:ptCount val="1"/>
                <c:pt idx="0">
                  <c:v>15% to &lt;20%</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Sheet1!$E$2:$E$9</c:f>
              <c:numCache>
                <c:formatCode>0%</c:formatCode>
                <c:ptCount val="8"/>
                <c:pt idx="0">
                  <c:v>0.05</c:v>
                </c:pt>
                <c:pt idx="1">
                  <c:v>0.05</c:v>
                </c:pt>
                <c:pt idx="2">
                  <c:v>0.04</c:v>
                </c:pt>
                <c:pt idx="3">
                  <c:v>0.06</c:v>
                </c:pt>
                <c:pt idx="4">
                  <c:v>0.03</c:v>
                </c:pt>
                <c:pt idx="5">
                  <c:v>0.05</c:v>
                </c:pt>
                <c:pt idx="6">
                  <c:v>0.03</c:v>
                </c:pt>
                <c:pt idx="7">
                  <c:v>0.03</c:v>
                </c:pt>
              </c:numCache>
            </c:numRef>
          </c:val>
        </c:ser>
        <c:ser>
          <c:idx val="4"/>
          <c:order val="4"/>
          <c:tx>
            <c:strRef>
              <c:f>Sheet1!$F$1</c:f>
              <c:strCache>
                <c:ptCount val="1"/>
                <c:pt idx="0">
                  <c:v>20%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Sheet1!$F$2:$F$9</c:f>
              <c:numCache>
                <c:formatCode>0%</c:formatCode>
                <c:ptCount val="8"/>
                <c:pt idx="0">
                  <c:v>0.1</c:v>
                </c:pt>
                <c:pt idx="1">
                  <c:v>0.1</c:v>
                </c:pt>
                <c:pt idx="2">
                  <c:v>0.11</c:v>
                </c:pt>
                <c:pt idx="3">
                  <c:v>0.08</c:v>
                </c:pt>
                <c:pt idx="4">
                  <c:v>7.0000000000000007E-2</c:v>
                </c:pt>
                <c:pt idx="5">
                  <c:v>0.11</c:v>
                </c:pt>
                <c:pt idx="6">
                  <c:v>0.05</c:v>
                </c:pt>
                <c:pt idx="7">
                  <c:v>7.0000000000000007E-2</c:v>
                </c:pt>
              </c:numCache>
            </c:numRef>
          </c:val>
        </c:ser>
        <c:dLbls>
          <c:showLegendKey val="0"/>
          <c:showVal val="0"/>
          <c:showCatName val="0"/>
          <c:showSerName val="0"/>
          <c:showPercent val="0"/>
          <c:showBubbleSize val="0"/>
        </c:dLbls>
        <c:gapWidth val="219"/>
        <c:overlap val="-27"/>
        <c:axId val="564513624"/>
        <c:axId val="564514016"/>
      </c:barChart>
      <c:catAx>
        <c:axId val="564513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564514016"/>
        <c:crosses val="autoZero"/>
        <c:auto val="1"/>
        <c:lblAlgn val="ctr"/>
        <c:lblOffset val="100"/>
        <c:noMultiLvlLbl val="0"/>
      </c:catAx>
      <c:valAx>
        <c:axId val="56451401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64513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Percent</a:t>
            </a:r>
            <a:r>
              <a:rPr lang="en-US" baseline="0" dirty="0" smtClean="0"/>
              <a:t> of Grantees Receiving Maximum Grant</a:t>
            </a:r>
            <a:endParaRPr lang="en-US" dirty="0"/>
          </a:p>
        </c:rich>
      </c:tx>
      <c:layout>
        <c:manualLayout>
          <c:xMode val="edge"/>
          <c:yMode val="edge"/>
          <c:x val="0.206385909060329"/>
          <c:y val="1.9656017483021534E-2"/>
        </c:manualLayout>
      </c:layout>
      <c:overlay val="0"/>
      <c:spPr>
        <a:noFill/>
        <a:ln>
          <a:noFill/>
        </a:ln>
        <a:effectLst/>
      </c:spPr>
    </c:title>
    <c:autoTitleDeleted val="0"/>
    <c:plotArea>
      <c:layout>
        <c:manualLayout>
          <c:layoutTarget val="inner"/>
          <c:xMode val="edge"/>
          <c:yMode val="edge"/>
          <c:x val="0.11540959492648398"/>
          <c:y val="0.11524749778234133"/>
          <c:w val="0.78710924260945392"/>
          <c:h val="0.76148163477925568"/>
        </c:manualLayout>
      </c:layout>
      <c:lineChart>
        <c:grouping val="standard"/>
        <c:varyColors val="0"/>
        <c:ser>
          <c:idx val="0"/>
          <c:order val="0"/>
          <c:tx>
            <c:strRef>
              <c:f>Sheet1!$B$1</c:f>
              <c:strCache>
                <c:ptCount val="1"/>
                <c:pt idx="0">
                  <c:v>ElectricOnly </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Sheet1!$B$2:$B$11</c:f>
              <c:numCache>
                <c:formatCode>0%</c:formatCode>
                <c:ptCount val="10"/>
                <c:pt idx="0">
                  <c:v>0.89</c:v>
                </c:pt>
                <c:pt idx="1">
                  <c:v>0.67</c:v>
                </c:pt>
                <c:pt idx="2">
                  <c:v>0.75</c:v>
                </c:pt>
                <c:pt idx="3">
                  <c:v>0.78</c:v>
                </c:pt>
                <c:pt idx="4">
                  <c:v>0.8</c:v>
                </c:pt>
                <c:pt idx="5">
                  <c:v>0.82</c:v>
                </c:pt>
                <c:pt idx="6">
                  <c:v>0.82</c:v>
                </c:pt>
                <c:pt idx="7">
                  <c:v>0.84</c:v>
                </c:pt>
                <c:pt idx="8">
                  <c:v>0.84</c:v>
                </c:pt>
                <c:pt idx="9">
                  <c:v>0.63</c:v>
                </c:pt>
              </c:numCache>
            </c:numRef>
          </c:val>
          <c:smooth val="0"/>
        </c:ser>
        <c:ser>
          <c:idx val="1"/>
          <c:order val="1"/>
          <c:tx>
            <c:strRef>
              <c:f>Sheet1!$C$1</c:f>
              <c:strCache>
                <c:ptCount val="1"/>
                <c:pt idx="0">
                  <c:v>GasOnly </c:v>
                </c:pt>
              </c:strCache>
            </c:strRef>
          </c:tx>
          <c:spPr>
            <a:ln w="28575" cap="rnd">
              <a:solidFill>
                <a:srgbClr val="FFC000"/>
              </a:solidFill>
              <a:round/>
            </a:ln>
            <a:effectLst/>
          </c:spPr>
          <c:marker>
            <c:symbol val="circle"/>
            <c:size val="5"/>
            <c:spPr>
              <a:solidFill>
                <a:srgbClr val="F7C23F"/>
              </a:solidFill>
              <a:ln w="9525">
                <a:solidFill>
                  <a:srgbClr val="FFC000"/>
                </a:solidFill>
              </a:ln>
              <a:effectLst/>
            </c:spPr>
          </c:marker>
          <c:dPt>
            <c:idx val="9"/>
            <c:marker>
              <c:spPr>
                <a:solidFill>
                  <a:srgbClr val="F7C23F"/>
                </a:solidFill>
                <a:ln w="6350">
                  <a:solidFill>
                    <a:srgbClr val="FFC000"/>
                  </a:solidFill>
                </a:ln>
                <a:effectLst/>
              </c:spPr>
            </c:marker>
            <c:bubble3D val="0"/>
          </c:dPt>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Sheet1!$C$2:$C$11</c:f>
              <c:numCache>
                <c:formatCode>0%</c:formatCode>
                <c:ptCount val="10"/>
                <c:pt idx="0">
                  <c:v>0.89</c:v>
                </c:pt>
                <c:pt idx="1">
                  <c:v>0.4</c:v>
                </c:pt>
                <c:pt idx="2">
                  <c:v>0.5</c:v>
                </c:pt>
                <c:pt idx="3">
                  <c:v>0.47</c:v>
                </c:pt>
                <c:pt idx="4">
                  <c:v>0.56000000000000005</c:v>
                </c:pt>
                <c:pt idx="5">
                  <c:v>0.48</c:v>
                </c:pt>
                <c:pt idx="6">
                  <c:v>0.47</c:v>
                </c:pt>
                <c:pt idx="7">
                  <c:v>0.34</c:v>
                </c:pt>
                <c:pt idx="8">
                  <c:v>0.47</c:v>
                </c:pt>
                <c:pt idx="9">
                  <c:v>0.52</c:v>
                </c:pt>
              </c:numCache>
            </c:numRef>
          </c:val>
          <c:smooth val="0"/>
        </c:ser>
        <c:ser>
          <c:idx val="2"/>
          <c:order val="2"/>
          <c:tx>
            <c:strRef>
              <c:f>Sheet1!$D$1</c:f>
              <c:strCache>
                <c:ptCount val="1"/>
                <c:pt idx="0">
                  <c:v>Electric&amp; Gas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Sheet1!$D$2:$D$11</c:f>
              <c:numCache>
                <c:formatCode>0%</c:formatCode>
                <c:ptCount val="10"/>
                <c:pt idx="0">
                  <c:v>0.76</c:v>
                </c:pt>
                <c:pt idx="1">
                  <c:v>0.4</c:v>
                </c:pt>
                <c:pt idx="2">
                  <c:v>0.43</c:v>
                </c:pt>
                <c:pt idx="3">
                  <c:v>0.53</c:v>
                </c:pt>
                <c:pt idx="4">
                  <c:v>0.62</c:v>
                </c:pt>
                <c:pt idx="5">
                  <c:v>0.62</c:v>
                </c:pt>
                <c:pt idx="6">
                  <c:v>0.53</c:v>
                </c:pt>
                <c:pt idx="7">
                  <c:v>0.45</c:v>
                </c:pt>
                <c:pt idx="8">
                  <c:v>0.49</c:v>
                </c:pt>
                <c:pt idx="9">
                  <c:v>0.44</c:v>
                </c:pt>
              </c:numCache>
            </c:numRef>
          </c:val>
          <c:smooth val="0"/>
        </c:ser>
        <c:ser>
          <c:idx val="3"/>
          <c:order val="3"/>
          <c:tx>
            <c:strRef>
              <c:f>Sheet1!$E$1</c:f>
              <c:strCache>
                <c:ptCount val="1"/>
                <c:pt idx="0">
                  <c:v>ElectricHeat </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Sheet1!$E$2:$E$11</c:f>
              <c:numCache>
                <c:formatCode>0%</c:formatCode>
                <c:ptCount val="10"/>
                <c:pt idx="0">
                  <c:v>0.67</c:v>
                </c:pt>
                <c:pt idx="1">
                  <c:v>0.48</c:v>
                </c:pt>
                <c:pt idx="2">
                  <c:v>0.57999999999999996</c:v>
                </c:pt>
                <c:pt idx="3">
                  <c:v>0.62</c:v>
                </c:pt>
                <c:pt idx="4">
                  <c:v>0.65</c:v>
                </c:pt>
                <c:pt idx="5">
                  <c:v>0.71</c:v>
                </c:pt>
                <c:pt idx="6">
                  <c:v>0.71</c:v>
                </c:pt>
                <c:pt idx="7">
                  <c:v>0.71</c:v>
                </c:pt>
                <c:pt idx="8">
                  <c:v>0.75</c:v>
                </c:pt>
                <c:pt idx="9">
                  <c:v>0.73</c:v>
                </c:pt>
              </c:numCache>
            </c:numRef>
          </c:val>
          <c:smooth val="0"/>
        </c:ser>
        <c:ser>
          <c:idx val="4"/>
          <c:order val="4"/>
          <c:tx>
            <c:strRef>
              <c:f>Sheet1!$F$1</c:f>
              <c:strCache>
                <c:ptCount val="1"/>
                <c:pt idx="0">
                  <c:v>Electric Only</c:v>
                </c:pt>
              </c:strCache>
            </c:strRef>
          </c:tx>
          <c:spPr>
            <a:ln w="28575" cap="rnd">
              <a:solidFill>
                <a:schemeClr val="accent5"/>
              </a:solidFill>
              <a:round/>
            </a:ln>
            <a:effectLst/>
          </c:spPr>
          <c:marker>
            <c:symbol val="circle"/>
            <c:size val="5"/>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Sheet1!$F$2:$F$11</c:f>
              <c:numCache>
                <c:formatCode>General</c:formatCode>
                <c:ptCount val="10"/>
                <c:pt idx="9" formatCode="0%">
                  <c:v>0.63</c:v>
                </c:pt>
              </c:numCache>
            </c:numRef>
          </c:val>
          <c:smooth val="0"/>
        </c:ser>
        <c:ser>
          <c:idx val="5"/>
          <c:order val="5"/>
          <c:tx>
            <c:strRef>
              <c:f>Sheet1!$G$1</c:f>
              <c:strCache>
                <c:ptCount val="1"/>
                <c:pt idx="0">
                  <c:v>Gas Only</c:v>
                </c:pt>
              </c:strCache>
            </c:strRef>
          </c:tx>
          <c:spPr>
            <a:ln w="28575" cap="rnd">
              <a:solidFill>
                <a:schemeClr val="accent6"/>
              </a:solidFill>
              <a:round/>
            </a:ln>
            <a:effectLst/>
          </c:spPr>
          <c:marker>
            <c:symbol val="circle"/>
            <c:size val="5"/>
            <c:spPr>
              <a:solidFill>
                <a:srgbClr val="F7C23F"/>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Sheet1!$G$2:$G$11</c:f>
              <c:numCache>
                <c:formatCode>General</c:formatCode>
                <c:ptCount val="10"/>
                <c:pt idx="9" formatCode="0%">
                  <c:v>0.52</c:v>
                </c:pt>
              </c:numCache>
            </c:numRef>
          </c:val>
          <c:smooth val="0"/>
        </c:ser>
        <c:ser>
          <c:idx val="6"/>
          <c:order val="6"/>
          <c:tx>
            <c:strRef>
              <c:f>Sheet1!$H$1</c:f>
              <c:strCache>
                <c:ptCount val="1"/>
                <c:pt idx="0">
                  <c:v>Electric &amp; Gas</c:v>
                </c:pt>
              </c:strCache>
            </c:strRef>
          </c:tx>
          <c:spPr>
            <a:ln w="28575" cap="rnd">
              <a:solidFill>
                <a:schemeClr val="accent1">
                  <a:lumMod val="60000"/>
                </a:schemeClr>
              </a:solidFill>
              <a:round/>
            </a:ln>
            <a:effectLst/>
          </c:spPr>
          <c:marker>
            <c:symbol val="circle"/>
            <c:size val="5"/>
            <c:spPr>
              <a:solidFill>
                <a:srgbClr val="92D050"/>
              </a:solidFill>
              <a:ln w="9525">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Sheet1!$H$2:$H$11</c:f>
              <c:numCache>
                <c:formatCode>General</c:formatCode>
                <c:ptCount val="10"/>
                <c:pt idx="9" formatCode="0%">
                  <c:v>0.44</c:v>
                </c:pt>
              </c:numCache>
            </c:numRef>
          </c:val>
          <c:smooth val="0"/>
        </c:ser>
        <c:ser>
          <c:idx val="7"/>
          <c:order val="7"/>
          <c:tx>
            <c:strRef>
              <c:f>Sheet1!$I$1</c:f>
              <c:strCache>
                <c:ptCount val="1"/>
                <c:pt idx="0">
                  <c:v>Electric Heat</c:v>
                </c:pt>
              </c:strCache>
            </c:strRef>
          </c:tx>
          <c:spPr>
            <a:ln w="28575" cap="rnd">
              <a:solidFill>
                <a:schemeClr val="accent2">
                  <a:lumMod val="60000"/>
                </a:schemeClr>
              </a:solidFill>
              <a:round/>
            </a:ln>
            <a:effectLst/>
          </c:spPr>
          <c:marker>
            <c:symbol val="circle"/>
            <c:size val="5"/>
            <c:spPr>
              <a:solidFill>
                <a:srgbClr val="0070C0"/>
              </a:solidFill>
              <a:ln w="9525">
                <a:solidFill>
                  <a:srgbClr val="0070C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Sheet1!$I$2:$I$11</c:f>
              <c:numCache>
                <c:formatCode>General</c:formatCode>
                <c:ptCount val="10"/>
                <c:pt idx="9" formatCode="0%">
                  <c:v>0.73</c:v>
                </c:pt>
              </c:numCache>
            </c:numRef>
          </c:val>
          <c:smooth val="0"/>
        </c:ser>
        <c:dLbls>
          <c:showLegendKey val="0"/>
          <c:showVal val="0"/>
          <c:showCatName val="0"/>
          <c:showSerName val="0"/>
          <c:showPercent val="0"/>
          <c:showBubbleSize val="0"/>
        </c:dLbls>
        <c:marker val="1"/>
        <c:smooth val="0"/>
        <c:axId val="512737920"/>
        <c:axId val="512738312"/>
      </c:lineChart>
      <c:catAx>
        <c:axId val="51273792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738312"/>
        <c:crosses val="autoZero"/>
        <c:auto val="1"/>
        <c:lblAlgn val="ctr"/>
        <c:lblOffset val="100"/>
        <c:noMultiLvlLbl val="0"/>
      </c:catAx>
      <c:valAx>
        <c:axId val="512738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Receiving Max Grant</a:t>
                </a:r>
                <a:endParaRPr lang="en-US" dirty="0"/>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737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t>Percent of Q1 </a:t>
            </a:r>
            <a:r>
              <a:rPr lang="en-US" dirty="0" smtClean="0"/>
              <a:t>&amp; Q2 2014 Recipients</a:t>
            </a:r>
          </a:p>
          <a:p>
            <a:pPr>
              <a:defRPr>
                <a:solidFill>
                  <a:schemeClr val="tx1"/>
                </a:solidFill>
              </a:defRPr>
            </a:pPr>
            <a:r>
              <a:rPr lang="en-US" dirty="0" smtClean="0"/>
              <a:t>First Year</a:t>
            </a:r>
            <a:r>
              <a:rPr lang="en-US" baseline="0" dirty="0" smtClean="0"/>
              <a:t> After Grant Receipt</a:t>
            </a:r>
            <a:endParaRPr lang="en-US" dirty="0"/>
          </a:p>
        </c:rich>
      </c:tx>
      <c:layout>
        <c:manualLayout>
          <c:xMode val="edge"/>
          <c:yMode val="edge"/>
          <c:x val="0.52131400410323303"/>
          <c:y val="6.456406387278209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355561777105225"/>
          <c:y val="7.9421998031496049E-2"/>
          <c:w val="0.32879615790122213"/>
          <c:h val="0.75769537401574805"/>
        </c:manualLayout>
      </c:layout>
      <c:pieChart>
        <c:varyColors val="1"/>
        <c:ser>
          <c:idx val="0"/>
          <c:order val="0"/>
          <c:tx>
            <c:strRef>
              <c:f>Sheet1!$B$1</c:f>
              <c:strCache>
                <c:ptCount val="1"/>
                <c:pt idx="0">
                  <c:v>Percent of Q1 2014 Recipients</c:v>
                </c:pt>
              </c:strCache>
            </c:strRef>
          </c:tx>
          <c:dPt>
            <c:idx val="0"/>
            <c:bubble3D val="0"/>
            <c:spPr>
              <a:solidFill>
                <a:srgbClr val="92D050"/>
              </a:solidFill>
              <a:ln w="19050">
                <a:solidFill>
                  <a:schemeClr val="lt1"/>
                </a:solidFill>
              </a:ln>
              <a:effectLst/>
            </c:spPr>
          </c:dPt>
          <c:dPt>
            <c:idx val="1"/>
            <c:bubble3D val="0"/>
            <c:spPr>
              <a:solidFill>
                <a:srgbClr val="0070C0"/>
              </a:solidFill>
              <a:ln w="19050">
                <a:solidFill>
                  <a:schemeClr val="lt1"/>
                </a:solidFill>
              </a:ln>
              <a:effectLst/>
            </c:spPr>
          </c:dPt>
          <c:dPt>
            <c:idx val="2"/>
            <c:bubble3D val="0"/>
            <c:spPr>
              <a:solidFill>
                <a:srgbClr val="FFC000"/>
              </a:solidFill>
              <a:ln w="19050">
                <a:solidFill>
                  <a:schemeClr val="lt1"/>
                </a:solidFill>
              </a:ln>
              <a:effectLst/>
            </c:spPr>
          </c:dPt>
          <c:dPt>
            <c:idx val="3"/>
            <c:bubble3D val="0"/>
            <c:spPr>
              <a:solidFill>
                <a:srgbClr val="FF0000"/>
              </a:solidFill>
              <a:ln w="19050">
                <a:solidFill>
                  <a:schemeClr val="lt1"/>
                </a:solidFill>
              </a:ln>
              <a:effectLst/>
            </c:spPr>
          </c:dPt>
          <c:dLbls>
            <c:spPr>
              <a:solidFill>
                <a:srgbClr val="FFFFFF">
                  <a:alpha val="50196"/>
                </a:srgb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Ending Balance &lt; $100</c:v>
                </c:pt>
                <c:pt idx="1">
                  <c:v>Balance Declined, Ending Balance ≥ $100</c:v>
                </c:pt>
                <c:pt idx="2">
                  <c:v>Balance Increased by &lt; $100</c:v>
                </c:pt>
                <c:pt idx="3">
                  <c:v>Balance Increased by ≥ $100</c:v>
                </c:pt>
              </c:strCache>
            </c:strRef>
          </c:cat>
          <c:val>
            <c:numRef>
              <c:f>Sheet1!$B$2:$B$5</c:f>
              <c:numCache>
                <c:formatCode>General</c:formatCode>
                <c:ptCount val="4"/>
                <c:pt idx="0">
                  <c:v>19.899999999999999</c:v>
                </c:pt>
                <c:pt idx="1">
                  <c:v>18.04</c:v>
                </c:pt>
                <c:pt idx="2">
                  <c:v>5.3</c:v>
                </c:pt>
                <c:pt idx="3">
                  <c:v>56.7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54686268392100279"/>
          <c:y val="0.25079724409448823"/>
          <c:w val="0.350075993310624"/>
          <c:h val="0.361702755905511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t>Percent of Q1 </a:t>
            </a:r>
            <a:r>
              <a:rPr lang="en-US" dirty="0" smtClean="0"/>
              <a:t>&amp; Q2 2013 Recipients</a:t>
            </a:r>
            <a:br>
              <a:rPr lang="en-US" dirty="0" smtClean="0"/>
            </a:br>
            <a:r>
              <a:rPr lang="en-US" dirty="0" smtClean="0"/>
              <a:t>Second</a:t>
            </a:r>
            <a:r>
              <a:rPr lang="en-US" baseline="0" dirty="0" smtClean="0"/>
              <a:t> Year After Grant Receipt</a:t>
            </a:r>
            <a:endParaRPr lang="en-US" dirty="0"/>
          </a:p>
        </c:rich>
      </c:tx>
      <c:layout>
        <c:manualLayout>
          <c:xMode val="edge"/>
          <c:yMode val="edge"/>
          <c:x val="0.52131400410323303"/>
          <c:y val="6.456406387278209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355561777105225"/>
          <c:y val="7.9421998031496049E-2"/>
          <c:w val="0.32879615790122213"/>
          <c:h val="0.75769537401574805"/>
        </c:manualLayout>
      </c:layout>
      <c:pieChart>
        <c:varyColors val="1"/>
        <c:ser>
          <c:idx val="0"/>
          <c:order val="0"/>
          <c:tx>
            <c:strRef>
              <c:f>Sheet1!$B$1</c:f>
              <c:strCache>
                <c:ptCount val="1"/>
                <c:pt idx="0">
                  <c:v>Percent of Q1 2014 Recipients</c:v>
                </c:pt>
              </c:strCache>
            </c:strRef>
          </c:tx>
          <c:dPt>
            <c:idx val="0"/>
            <c:bubble3D val="0"/>
            <c:spPr>
              <a:solidFill>
                <a:srgbClr val="92D050"/>
              </a:solidFill>
              <a:ln w="19050">
                <a:solidFill>
                  <a:schemeClr val="lt1"/>
                </a:solidFill>
              </a:ln>
              <a:effectLst/>
            </c:spPr>
          </c:dPt>
          <c:dPt>
            <c:idx val="1"/>
            <c:bubble3D val="0"/>
            <c:spPr>
              <a:solidFill>
                <a:srgbClr val="0070C0"/>
              </a:solidFill>
              <a:ln w="19050">
                <a:solidFill>
                  <a:schemeClr val="lt1"/>
                </a:solidFill>
              </a:ln>
              <a:effectLst/>
            </c:spPr>
          </c:dPt>
          <c:dPt>
            <c:idx val="2"/>
            <c:bubble3D val="0"/>
            <c:spPr>
              <a:solidFill>
                <a:srgbClr val="FFC000"/>
              </a:solidFill>
              <a:ln w="19050">
                <a:solidFill>
                  <a:schemeClr val="lt1"/>
                </a:solidFill>
              </a:ln>
              <a:effectLst/>
            </c:spPr>
          </c:dPt>
          <c:dPt>
            <c:idx val="3"/>
            <c:bubble3D val="0"/>
            <c:spPr>
              <a:solidFill>
                <a:srgbClr val="FF0000"/>
              </a:solidFill>
              <a:ln w="19050">
                <a:solidFill>
                  <a:schemeClr val="lt1"/>
                </a:solidFill>
              </a:ln>
              <a:effectLst/>
            </c:spPr>
          </c:dPt>
          <c:dLbls>
            <c:spPr>
              <a:solidFill>
                <a:srgbClr val="FFFFFF">
                  <a:alpha val="50196"/>
                </a:srgb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Ending Balance &lt; $100</c:v>
                </c:pt>
                <c:pt idx="1">
                  <c:v>Balance Declined, Ending Balance ≥ $100</c:v>
                </c:pt>
                <c:pt idx="2">
                  <c:v>Balance Increased by &lt; $100</c:v>
                </c:pt>
                <c:pt idx="3">
                  <c:v>Balance Increased by ≥ $100</c:v>
                </c:pt>
              </c:strCache>
            </c:strRef>
          </c:cat>
          <c:val>
            <c:numRef>
              <c:f>Sheet1!$B$2:$B$5</c:f>
              <c:numCache>
                <c:formatCode>General</c:formatCode>
                <c:ptCount val="4"/>
                <c:pt idx="0">
                  <c:v>20.55</c:v>
                </c:pt>
                <c:pt idx="1">
                  <c:v>44.14</c:v>
                </c:pt>
                <c:pt idx="2">
                  <c:v>8.41</c:v>
                </c:pt>
                <c:pt idx="3">
                  <c:v>26.9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54686268392100279"/>
          <c:y val="0.25079724409448823"/>
          <c:w val="0.350075993310624"/>
          <c:h val="0.361702755905511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b="1" dirty="0" smtClean="0">
                <a:solidFill>
                  <a:schemeClr val="tx1"/>
                </a:solidFill>
                <a:effectLst/>
              </a:rPr>
              <a:t>Percent of Households Eligible for NJ Programs</a:t>
            </a:r>
            <a:endParaRPr lang="en-US" sz="1800" dirty="0">
              <a:solidFill>
                <a:schemeClr val="tx1"/>
              </a:solidFill>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NJ Universal Service Fund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 </c:v>
                </c:pt>
                <c:pt idx="1">
                  <c:v>Ocean</c:v>
                </c:pt>
                <c:pt idx="2">
                  <c:v>Camden</c:v>
                </c:pt>
                <c:pt idx="3">
                  <c:v>Gloucester/Salem/Cumberland</c:v>
                </c:pt>
                <c:pt idx="4">
                  <c:v>Burlington</c:v>
                </c:pt>
                <c:pt idx="5">
                  <c:v>Cape May/Atlantic</c:v>
                </c:pt>
                <c:pt idx="6">
                  <c:v>Other NJ Counties </c:v>
                </c:pt>
                <c:pt idx="7">
                  <c:v>All NJ Counties </c:v>
                </c:pt>
              </c:strCache>
            </c:strRef>
          </c:cat>
          <c:val>
            <c:numRef>
              <c:f>Sheet1!$B$2:$B$9</c:f>
              <c:numCache>
                <c:formatCode>0%</c:formatCode>
                <c:ptCount val="8"/>
                <c:pt idx="0">
                  <c:v>0.21</c:v>
                </c:pt>
                <c:pt idx="1">
                  <c:v>0.21</c:v>
                </c:pt>
                <c:pt idx="2">
                  <c:v>0.24</c:v>
                </c:pt>
                <c:pt idx="3">
                  <c:v>0.22</c:v>
                </c:pt>
                <c:pt idx="4">
                  <c:v>0.13</c:v>
                </c:pt>
                <c:pt idx="5">
                  <c:v>0.25</c:v>
                </c:pt>
                <c:pt idx="6">
                  <c:v>0.2</c:v>
                </c:pt>
                <c:pt idx="7">
                  <c:v>0.2</c:v>
                </c:pt>
              </c:numCache>
            </c:numRef>
          </c:val>
        </c:ser>
        <c:ser>
          <c:idx val="1"/>
          <c:order val="1"/>
          <c:tx>
            <c:strRef>
              <c:f>Sheet1!$C$1</c:f>
              <c:strCache>
                <c:ptCount val="1"/>
                <c:pt idx="0">
                  <c:v>LIHEAP</c:v>
                </c:pt>
              </c:strCache>
            </c:strRef>
          </c:tx>
          <c:spPr>
            <a:solidFill>
              <a:srgbClr val="00CC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 </c:v>
                </c:pt>
                <c:pt idx="1">
                  <c:v>Ocean</c:v>
                </c:pt>
                <c:pt idx="2">
                  <c:v>Camden</c:v>
                </c:pt>
                <c:pt idx="3">
                  <c:v>Gloucester/Salem/Cumberland</c:v>
                </c:pt>
                <c:pt idx="4">
                  <c:v>Burlington</c:v>
                </c:pt>
                <c:pt idx="5">
                  <c:v>Cape May/Atlantic</c:v>
                </c:pt>
                <c:pt idx="6">
                  <c:v>Other NJ Counties </c:v>
                </c:pt>
                <c:pt idx="7">
                  <c:v>All NJ Counties </c:v>
                </c:pt>
              </c:strCache>
            </c:strRef>
          </c:cat>
          <c:val>
            <c:numRef>
              <c:f>Sheet1!$C$2:$C$9</c:f>
              <c:numCache>
                <c:formatCode>0%</c:formatCode>
                <c:ptCount val="8"/>
                <c:pt idx="0">
                  <c:v>0.25</c:v>
                </c:pt>
                <c:pt idx="1">
                  <c:v>0.25</c:v>
                </c:pt>
                <c:pt idx="2">
                  <c:v>0.28000000000000003</c:v>
                </c:pt>
                <c:pt idx="3">
                  <c:v>0.25</c:v>
                </c:pt>
                <c:pt idx="4">
                  <c:v>0.17</c:v>
                </c:pt>
                <c:pt idx="5">
                  <c:v>0.28999999999999998</c:v>
                </c:pt>
                <c:pt idx="6">
                  <c:v>0.23</c:v>
                </c:pt>
                <c:pt idx="7">
                  <c:v>0.24</c:v>
                </c:pt>
              </c:numCache>
            </c:numRef>
          </c:val>
        </c:ser>
        <c:ser>
          <c:idx val="2"/>
          <c:order val="2"/>
          <c:tx>
            <c:strRef>
              <c:f>Sheet1!$D$1</c:f>
              <c:strCache>
                <c:ptCount val="1"/>
                <c:pt idx="0">
                  <c:v>NJ Comfort Partners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 </c:v>
                </c:pt>
                <c:pt idx="1">
                  <c:v>Ocean</c:v>
                </c:pt>
                <c:pt idx="2">
                  <c:v>Camden</c:v>
                </c:pt>
                <c:pt idx="3">
                  <c:v>Gloucester/Salem/Cumberland</c:v>
                </c:pt>
                <c:pt idx="4">
                  <c:v>Burlington</c:v>
                </c:pt>
                <c:pt idx="5">
                  <c:v>Cape May/Atlantic</c:v>
                </c:pt>
                <c:pt idx="6">
                  <c:v>Other NJ Counties </c:v>
                </c:pt>
                <c:pt idx="7">
                  <c:v>All NJ Counties </c:v>
                </c:pt>
              </c:strCache>
            </c:strRef>
          </c:cat>
          <c:val>
            <c:numRef>
              <c:f>Sheet1!$D$2:$D$9</c:f>
              <c:numCache>
                <c:formatCode>0%</c:formatCode>
                <c:ptCount val="8"/>
                <c:pt idx="0">
                  <c:v>0.28999999999999998</c:v>
                </c:pt>
                <c:pt idx="1">
                  <c:v>0.3</c:v>
                </c:pt>
                <c:pt idx="2">
                  <c:v>0.32</c:v>
                </c:pt>
                <c:pt idx="3">
                  <c:v>0.28999999999999998</c:v>
                </c:pt>
                <c:pt idx="4">
                  <c:v>0.2</c:v>
                </c:pt>
                <c:pt idx="5">
                  <c:v>0.34</c:v>
                </c:pt>
                <c:pt idx="6">
                  <c:v>0.26</c:v>
                </c:pt>
                <c:pt idx="7">
                  <c:v>0.27</c:v>
                </c:pt>
              </c:numCache>
            </c:numRef>
          </c:val>
        </c:ser>
        <c:dLbls>
          <c:showLegendKey val="0"/>
          <c:showVal val="0"/>
          <c:showCatName val="0"/>
          <c:showSerName val="0"/>
          <c:showPercent val="0"/>
          <c:showBubbleSize val="0"/>
        </c:dLbls>
        <c:gapWidth val="219"/>
        <c:overlap val="-27"/>
        <c:axId val="484129224"/>
        <c:axId val="484129616"/>
      </c:barChart>
      <c:catAx>
        <c:axId val="484129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84129616"/>
        <c:crosses val="autoZero"/>
        <c:auto val="1"/>
        <c:lblAlgn val="ctr"/>
        <c:lblOffset val="100"/>
        <c:noMultiLvlLbl val="0"/>
      </c:catAx>
      <c:valAx>
        <c:axId val="48412961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4129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dirty="0" smtClean="0"/>
              <a:t>Number </a:t>
            </a:r>
            <a:r>
              <a:rPr lang="en-US" sz="1800" b="1" dirty="0"/>
              <a:t>of Households Eligible for NJ Programs</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NJ Universal Service Fund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Ocean</c:v>
                </c:pt>
                <c:pt idx="1">
                  <c:v>Camden</c:v>
                </c:pt>
                <c:pt idx="2">
                  <c:v>Gloucester/Salem/Cumberland</c:v>
                </c:pt>
                <c:pt idx="3">
                  <c:v>Burlington</c:v>
                </c:pt>
                <c:pt idx="4">
                  <c:v>Cape May/Atlantic</c:v>
                </c:pt>
              </c:strCache>
            </c:strRef>
          </c:cat>
          <c:val>
            <c:numRef>
              <c:f>Sheet1!$B$2:$B$6</c:f>
              <c:numCache>
                <c:formatCode>#,##0</c:formatCode>
                <c:ptCount val="5"/>
                <c:pt idx="0">
                  <c:v>46001</c:v>
                </c:pt>
                <c:pt idx="1">
                  <c:v>45464</c:v>
                </c:pt>
                <c:pt idx="2">
                  <c:v>38593</c:v>
                </c:pt>
                <c:pt idx="3">
                  <c:v>21501</c:v>
                </c:pt>
                <c:pt idx="4">
                  <c:v>35675</c:v>
                </c:pt>
              </c:numCache>
            </c:numRef>
          </c:val>
        </c:ser>
        <c:ser>
          <c:idx val="1"/>
          <c:order val="1"/>
          <c:tx>
            <c:strRef>
              <c:f>Sheet1!$C$1</c:f>
              <c:strCache>
                <c:ptCount val="1"/>
                <c:pt idx="0">
                  <c:v>LIHEAP</c:v>
                </c:pt>
              </c:strCache>
            </c:strRef>
          </c:tx>
          <c:spPr>
            <a:solidFill>
              <a:srgbClr val="00CC99"/>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1"/>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4"/>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Ocean</c:v>
                </c:pt>
                <c:pt idx="1">
                  <c:v>Camden</c:v>
                </c:pt>
                <c:pt idx="2">
                  <c:v>Gloucester/Salem/Cumberland</c:v>
                </c:pt>
                <c:pt idx="3">
                  <c:v>Burlington</c:v>
                </c:pt>
                <c:pt idx="4">
                  <c:v>Cape May/Atlantic</c:v>
                </c:pt>
              </c:strCache>
            </c:strRef>
          </c:cat>
          <c:val>
            <c:numRef>
              <c:f>Sheet1!$C$2:$C$6</c:f>
              <c:numCache>
                <c:formatCode>#,##0</c:formatCode>
                <c:ptCount val="5"/>
                <c:pt idx="0">
                  <c:v>55790</c:v>
                </c:pt>
                <c:pt idx="1">
                  <c:v>52615</c:v>
                </c:pt>
                <c:pt idx="2">
                  <c:v>45489</c:v>
                </c:pt>
                <c:pt idx="3">
                  <c:v>27216</c:v>
                </c:pt>
                <c:pt idx="4">
                  <c:v>41892</c:v>
                </c:pt>
              </c:numCache>
            </c:numRef>
          </c:val>
        </c:ser>
        <c:ser>
          <c:idx val="2"/>
          <c:order val="2"/>
          <c:tx>
            <c:strRef>
              <c:f>Sheet1!$D$1</c:f>
              <c:strCache>
                <c:ptCount val="1"/>
                <c:pt idx="0">
                  <c:v>NJ Comfort Partners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Ocean</c:v>
                </c:pt>
                <c:pt idx="1">
                  <c:v>Camden</c:v>
                </c:pt>
                <c:pt idx="2">
                  <c:v>Gloucester/Salem/Cumberland</c:v>
                </c:pt>
                <c:pt idx="3">
                  <c:v>Burlington</c:v>
                </c:pt>
                <c:pt idx="4">
                  <c:v>Cape May/Atlantic</c:v>
                </c:pt>
              </c:strCache>
            </c:strRef>
          </c:cat>
          <c:val>
            <c:numRef>
              <c:f>Sheet1!$D$2:$D$6</c:f>
              <c:numCache>
                <c:formatCode>#,##0</c:formatCode>
                <c:ptCount val="5"/>
                <c:pt idx="0">
                  <c:v>65642</c:v>
                </c:pt>
                <c:pt idx="1">
                  <c:v>59836</c:v>
                </c:pt>
                <c:pt idx="2">
                  <c:v>52776</c:v>
                </c:pt>
                <c:pt idx="3">
                  <c:v>32507</c:v>
                </c:pt>
                <c:pt idx="4">
                  <c:v>48086</c:v>
                </c:pt>
              </c:numCache>
            </c:numRef>
          </c:val>
        </c:ser>
        <c:dLbls>
          <c:showLegendKey val="0"/>
          <c:showVal val="0"/>
          <c:showCatName val="0"/>
          <c:showSerName val="0"/>
          <c:showPercent val="0"/>
          <c:showBubbleSize val="0"/>
        </c:dLbls>
        <c:gapWidth val="219"/>
        <c:overlap val="-27"/>
        <c:axId val="484130400"/>
        <c:axId val="484130792"/>
      </c:barChart>
      <c:catAx>
        <c:axId val="484130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84130792"/>
        <c:crosses val="autoZero"/>
        <c:auto val="1"/>
        <c:lblAlgn val="ctr"/>
        <c:lblOffset val="100"/>
        <c:noMultiLvlLbl val="0"/>
      </c:catAx>
      <c:valAx>
        <c:axId val="484130792"/>
        <c:scaling>
          <c:orientation val="minMax"/>
          <c:max val="8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41304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800" b="1" dirty="0" smtClean="0">
                <a:solidFill>
                  <a:schemeClr val="tx1"/>
                </a:solidFill>
                <a:effectLst/>
              </a:rPr>
              <a:t>Main Heating Fuel </a:t>
            </a:r>
          </a:p>
          <a:p>
            <a:pPr algn="ctr">
              <a:defRPr sz="1862" b="0" i="0" u="none" strike="noStrike" kern="1200" spc="0" baseline="0">
                <a:solidFill>
                  <a:schemeClr val="tx1">
                    <a:lumMod val="65000"/>
                    <a:lumOff val="35000"/>
                  </a:schemeClr>
                </a:solidFill>
                <a:latin typeface="+mn-lt"/>
                <a:ea typeface="+mn-ea"/>
                <a:cs typeface="+mn-cs"/>
              </a:defRPr>
            </a:pPr>
            <a:r>
              <a:rPr lang="en-US" sz="1800" b="1" dirty="0" smtClean="0">
                <a:solidFill>
                  <a:schemeClr val="tx1"/>
                </a:solidFill>
                <a:effectLst/>
              </a:rPr>
              <a:t>Low-Income Households ≤225% of Poverty</a:t>
            </a:r>
            <a:endParaRPr lang="en-US" sz="1800" b="1" dirty="0">
              <a:solidFill>
                <a:schemeClr val="tx1"/>
              </a:solidFill>
              <a:effectLst/>
            </a:endParaRPr>
          </a:p>
        </c:rich>
      </c:tx>
      <c:layout>
        <c:manualLayout>
          <c:xMode val="edge"/>
          <c:yMode val="edge"/>
          <c:x val="0.25543356299212594"/>
          <c:y val="1.8749998846579796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Utility Gas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Sheet1!$B$2:$B$9</c:f>
              <c:numCache>
                <c:formatCode>0%</c:formatCode>
                <c:ptCount val="8"/>
                <c:pt idx="0">
                  <c:v>0.64</c:v>
                </c:pt>
                <c:pt idx="1">
                  <c:v>0.69</c:v>
                </c:pt>
                <c:pt idx="2">
                  <c:v>0.72</c:v>
                </c:pt>
                <c:pt idx="3">
                  <c:v>0.57999999999999996</c:v>
                </c:pt>
                <c:pt idx="4">
                  <c:v>0.59</c:v>
                </c:pt>
                <c:pt idx="5">
                  <c:v>0.6</c:v>
                </c:pt>
                <c:pt idx="6">
                  <c:v>0.73</c:v>
                </c:pt>
                <c:pt idx="7">
                  <c:v>0.71</c:v>
                </c:pt>
              </c:numCache>
            </c:numRef>
          </c:val>
        </c:ser>
        <c:ser>
          <c:idx val="1"/>
          <c:order val="1"/>
          <c:tx>
            <c:strRef>
              <c:f>Sheet1!$C$1</c:f>
              <c:strCache>
                <c:ptCount val="1"/>
                <c:pt idx="0">
                  <c:v>Electricity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Sheet1!$C$2:$C$9</c:f>
              <c:numCache>
                <c:formatCode>0%</c:formatCode>
                <c:ptCount val="8"/>
                <c:pt idx="0">
                  <c:v>0.21</c:v>
                </c:pt>
                <c:pt idx="1">
                  <c:v>0.22</c:v>
                </c:pt>
                <c:pt idx="2">
                  <c:v>0.18</c:v>
                </c:pt>
                <c:pt idx="3">
                  <c:v>0.16</c:v>
                </c:pt>
                <c:pt idx="4">
                  <c:v>0.25</c:v>
                </c:pt>
                <c:pt idx="5">
                  <c:v>0.24</c:v>
                </c:pt>
                <c:pt idx="6">
                  <c:v>0.14000000000000001</c:v>
                </c:pt>
                <c:pt idx="7">
                  <c:v>0.16</c:v>
                </c:pt>
              </c:numCache>
            </c:numRef>
          </c:val>
        </c:ser>
        <c:ser>
          <c:idx val="2"/>
          <c:order val="2"/>
          <c:tx>
            <c:strRef>
              <c:f>Sheet1!$D$1</c:f>
              <c:strCache>
                <c:ptCount val="1"/>
                <c:pt idx="0">
                  <c:v>Other Fuels</c:v>
                </c:pt>
              </c:strCache>
            </c:strRef>
          </c:tx>
          <c:spPr>
            <a:solidFill>
              <a:srgbClr val="00CC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Sheet1!$D$2:$D$9</c:f>
              <c:numCache>
                <c:formatCode>0%</c:formatCode>
                <c:ptCount val="8"/>
                <c:pt idx="0">
                  <c:v>0.14000000000000001</c:v>
                </c:pt>
                <c:pt idx="1">
                  <c:v>0.09</c:v>
                </c:pt>
                <c:pt idx="2">
                  <c:v>0.1</c:v>
                </c:pt>
                <c:pt idx="3">
                  <c:v>0.26</c:v>
                </c:pt>
                <c:pt idx="4">
                  <c:v>0.15</c:v>
                </c:pt>
                <c:pt idx="5">
                  <c:v>0.15</c:v>
                </c:pt>
                <c:pt idx="6">
                  <c:v>0.12</c:v>
                </c:pt>
                <c:pt idx="7">
                  <c:v>0.13</c:v>
                </c:pt>
              </c:numCache>
            </c:numRef>
          </c:val>
        </c:ser>
        <c:dLbls>
          <c:showLegendKey val="0"/>
          <c:showVal val="0"/>
          <c:showCatName val="0"/>
          <c:showSerName val="0"/>
          <c:showPercent val="0"/>
          <c:showBubbleSize val="0"/>
        </c:dLbls>
        <c:gapWidth val="219"/>
        <c:overlap val="-27"/>
        <c:axId val="484131576"/>
        <c:axId val="484131968"/>
      </c:barChart>
      <c:catAx>
        <c:axId val="48413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84131968"/>
        <c:crosses val="autoZero"/>
        <c:auto val="1"/>
        <c:lblAlgn val="ctr"/>
        <c:lblOffset val="100"/>
        <c:noMultiLvlLbl val="0"/>
      </c:catAx>
      <c:valAx>
        <c:axId val="4841319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4131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smtClean="0">
                <a:solidFill>
                  <a:schemeClr val="tx1"/>
                </a:solidFill>
                <a:effectLst/>
              </a:rPr>
              <a:t>Percent who Own Home</a:t>
            </a:r>
          </a:p>
          <a:p>
            <a:pPr>
              <a:defRPr sz="1862" b="0" i="0" u="none" strike="noStrike" kern="1200" spc="0" baseline="0">
                <a:solidFill>
                  <a:schemeClr val="tx1">
                    <a:lumMod val="65000"/>
                    <a:lumOff val="35000"/>
                  </a:schemeClr>
                </a:solidFill>
                <a:latin typeface="+mn-lt"/>
                <a:ea typeface="+mn-ea"/>
                <a:cs typeface="+mn-cs"/>
              </a:defRPr>
            </a:pPr>
            <a:r>
              <a:rPr lang="en-US" sz="1800" b="1" dirty="0" smtClean="0">
                <a:solidFill>
                  <a:schemeClr val="tx1"/>
                </a:solidFill>
                <a:effectLst/>
              </a:rPr>
              <a:t>Low-Income Households ≤225% of Poverty</a:t>
            </a:r>
            <a:endParaRPr lang="en-US" b="1" dirty="0">
              <a:solidFill>
                <a:schemeClr val="tx1"/>
              </a:solidFill>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Column2</c:v>
                </c:pt>
              </c:strCache>
            </c:strRef>
          </c:tx>
          <c:spPr>
            <a:solidFill>
              <a:srgbClr val="00CC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 </c:v>
                </c:pt>
                <c:pt idx="1">
                  <c:v>Ocean</c:v>
                </c:pt>
                <c:pt idx="2">
                  <c:v>Camden</c:v>
                </c:pt>
                <c:pt idx="3">
                  <c:v>Gloucester/Salem/Cumberland</c:v>
                </c:pt>
                <c:pt idx="4">
                  <c:v>Burlington</c:v>
                </c:pt>
                <c:pt idx="5">
                  <c:v>Cape May/Atlantic</c:v>
                </c:pt>
                <c:pt idx="6">
                  <c:v>Other NJ Counties </c:v>
                </c:pt>
                <c:pt idx="7">
                  <c:v>All NJ Counties </c:v>
                </c:pt>
              </c:strCache>
            </c:strRef>
          </c:cat>
          <c:val>
            <c:numRef>
              <c:f>Sheet1!$B$2:$B$9</c:f>
              <c:numCache>
                <c:formatCode>0%</c:formatCode>
                <c:ptCount val="8"/>
                <c:pt idx="0">
                  <c:v>0.74</c:v>
                </c:pt>
                <c:pt idx="1">
                  <c:v>0.81</c:v>
                </c:pt>
                <c:pt idx="2">
                  <c:v>0.68</c:v>
                </c:pt>
                <c:pt idx="3">
                  <c:v>0.74</c:v>
                </c:pt>
                <c:pt idx="4">
                  <c:v>0.77</c:v>
                </c:pt>
                <c:pt idx="5">
                  <c:v>0.7</c:v>
                </c:pt>
                <c:pt idx="6">
                  <c:v>0.61</c:v>
                </c:pt>
                <c:pt idx="7">
                  <c:v>0.65</c:v>
                </c:pt>
              </c:numCache>
            </c:numRef>
          </c:val>
        </c:ser>
        <c:dLbls>
          <c:showLegendKey val="0"/>
          <c:showVal val="0"/>
          <c:showCatName val="0"/>
          <c:showSerName val="0"/>
          <c:showPercent val="0"/>
          <c:showBubbleSize val="0"/>
        </c:dLbls>
        <c:gapWidth val="219"/>
        <c:overlap val="-27"/>
        <c:axId val="484132752"/>
        <c:axId val="484133144"/>
      </c:barChart>
      <c:catAx>
        <c:axId val="484132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84133144"/>
        <c:crosses val="autoZero"/>
        <c:auto val="1"/>
        <c:lblAlgn val="ctr"/>
        <c:lblOffset val="100"/>
        <c:noMultiLvlLbl val="0"/>
      </c:catAx>
      <c:valAx>
        <c:axId val="48413314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4132752"/>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solidFill>
                <a:latin typeface="+mn-lt"/>
                <a:ea typeface="+mn-ea"/>
                <a:cs typeface="+mn-cs"/>
              </a:defRPr>
            </a:pPr>
            <a:r>
              <a:rPr lang="en-US" b="1" dirty="0">
                <a:solidFill>
                  <a:schemeClr val="tx1"/>
                </a:solidFill>
              </a:rPr>
              <a:t>Language Spoken at </a:t>
            </a:r>
            <a:r>
              <a:rPr lang="en-US" b="1" dirty="0" smtClean="0">
                <a:solidFill>
                  <a:schemeClr val="tx1"/>
                </a:solidFill>
              </a:rPr>
              <a:t>Home</a:t>
            </a:r>
          </a:p>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solidFill>
                <a:latin typeface="+mn-lt"/>
                <a:ea typeface="+mn-ea"/>
                <a:cs typeface="+mn-cs"/>
              </a:defRPr>
            </a:pPr>
            <a:r>
              <a:rPr lang="en-US" sz="1800" b="1" i="0" baseline="0" dirty="0" smtClean="0">
                <a:effectLst/>
              </a:rPr>
              <a:t>Low-Income Households ≤225% of Poverty</a:t>
            </a:r>
            <a:endParaRPr lang="en-US" dirty="0" smtClean="0">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English</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Sheet1!$B$2:$B$9</c:f>
              <c:numCache>
                <c:formatCode>0%</c:formatCode>
                <c:ptCount val="8"/>
                <c:pt idx="0">
                  <c:v>0.76</c:v>
                </c:pt>
                <c:pt idx="1">
                  <c:v>0.81</c:v>
                </c:pt>
                <c:pt idx="2">
                  <c:v>0.72</c:v>
                </c:pt>
                <c:pt idx="3">
                  <c:v>0.79</c:v>
                </c:pt>
                <c:pt idx="4">
                  <c:v>0.83</c:v>
                </c:pt>
                <c:pt idx="5">
                  <c:v>0.68</c:v>
                </c:pt>
                <c:pt idx="6">
                  <c:v>0.54</c:v>
                </c:pt>
                <c:pt idx="7">
                  <c:v>0.61</c:v>
                </c:pt>
              </c:numCache>
            </c:numRef>
          </c:val>
        </c:ser>
        <c:ser>
          <c:idx val="1"/>
          <c:order val="1"/>
          <c:tx>
            <c:strRef>
              <c:f>Sheet1!$C$1</c:f>
              <c:strCache>
                <c:ptCount val="1"/>
                <c:pt idx="0">
                  <c:v>Spanish </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Sheet1!$C$2:$C$9</c:f>
              <c:numCache>
                <c:formatCode>0%</c:formatCode>
                <c:ptCount val="8"/>
                <c:pt idx="0">
                  <c:v>0.14000000000000001</c:v>
                </c:pt>
                <c:pt idx="1">
                  <c:v>0.08</c:v>
                </c:pt>
                <c:pt idx="2">
                  <c:v>0.2</c:v>
                </c:pt>
                <c:pt idx="3">
                  <c:v>0.16</c:v>
                </c:pt>
                <c:pt idx="4">
                  <c:v>7.0000000000000007E-2</c:v>
                </c:pt>
                <c:pt idx="5">
                  <c:v>0.2</c:v>
                </c:pt>
                <c:pt idx="6">
                  <c:v>0.3</c:v>
                </c:pt>
                <c:pt idx="7">
                  <c:v>0.25</c:v>
                </c:pt>
              </c:numCache>
            </c:numRef>
          </c:val>
        </c:ser>
        <c:ser>
          <c:idx val="2"/>
          <c:order val="2"/>
          <c:tx>
            <c:strRef>
              <c:f>Sheet1!$D$1</c:f>
              <c:strCache>
                <c:ptCount val="1"/>
                <c:pt idx="0">
                  <c:v>Indo-European</c:v>
                </c:pt>
              </c:strCache>
            </c:strRef>
          </c:tx>
          <c:spPr>
            <a:solidFill>
              <a:srgbClr val="00CC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Sheet1!$D$2:$D$9</c:f>
              <c:numCache>
                <c:formatCode>0%</c:formatCode>
                <c:ptCount val="8"/>
                <c:pt idx="0">
                  <c:v>0.06</c:v>
                </c:pt>
                <c:pt idx="1">
                  <c:v>0.08</c:v>
                </c:pt>
                <c:pt idx="2">
                  <c:v>0.04</c:v>
                </c:pt>
                <c:pt idx="3">
                  <c:v>0.04</c:v>
                </c:pt>
                <c:pt idx="4">
                  <c:v>7.0000000000000007E-2</c:v>
                </c:pt>
                <c:pt idx="5">
                  <c:v>7.0000000000000007E-2</c:v>
                </c:pt>
                <c:pt idx="6">
                  <c:v>0.1</c:v>
                </c:pt>
                <c:pt idx="7">
                  <c:v>0.09</c:v>
                </c:pt>
              </c:numCache>
            </c:numRef>
          </c:val>
        </c:ser>
        <c:ser>
          <c:idx val="3"/>
          <c:order val="3"/>
          <c:tx>
            <c:strRef>
              <c:f>Sheet1!$E$1</c:f>
              <c:strCache>
                <c:ptCount val="1"/>
                <c:pt idx="0">
                  <c:v>Other</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Sheet1!$E$2:$E$9</c:f>
              <c:numCache>
                <c:formatCode>0%</c:formatCode>
                <c:ptCount val="8"/>
                <c:pt idx="0">
                  <c:v>0.03</c:v>
                </c:pt>
                <c:pt idx="1">
                  <c:v>0.03</c:v>
                </c:pt>
                <c:pt idx="2">
                  <c:v>0.04</c:v>
                </c:pt>
                <c:pt idx="3">
                  <c:v>0.01</c:v>
                </c:pt>
                <c:pt idx="4">
                  <c:v>0.03</c:v>
                </c:pt>
                <c:pt idx="5">
                  <c:v>0.04</c:v>
                </c:pt>
                <c:pt idx="6">
                  <c:v>0.06</c:v>
                </c:pt>
                <c:pt idx="7">
                  <c:v>0.05</c:v>
                </c:pt>
              </c:numCache>
            </c:numRef>
          </c:val>
        </c:ser>
        <c:dLbls>
          <c:showLegendKey val="0"/>
          <c:showVal val="0"/>
          <c:showCatName val="0"/>
          <c:showSerName val="0"/>
          <c:showPercent val="0"/>
          <c:showBubbleSize val="0"/>
        </c:dLbls>
        <c:gapWidth val="219"/>
        <c:overlap val="-27"/>
        <c:axId val="484133928"/>
        <c:axId val="484134320"/>
      </c:barChart>
      <c:catAx>
        <c:axId val="484133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84134320"/>
        <c:crosses val="autoZero"/>
        <c:auto val="1"/>
        <c:lblAlgn val="ctr"/>
        <c:lblOffset val="100"/>
        <c:noMultiLvlLbl val="0"/>
      </c:catAx>
      <c:valAx>
        <c:axId val="48413432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84133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solidFill>
            <a:schemeClr val="tx1"/>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Electric</a:t>
            </a:r>
            <a:r>
              <a:rPr lang="en-US" b="1" baseline="0" dirty="0" smtClean="0">
                <a:solidFill>
                  <a:schemeClr val="tx1"/>
                </a:solidFill>
              </a:rPr>
              <a:t> Bills for Non-Electric Heat Customers</a:t>
            </a:r>
          </a:p>
          <a:p>
            <a:pPr>
              <a:defRPr/>
            </a:pPr>
            <a:r>
              <a:rPr lang="en-US" sz="1800" b="1" dirty="0" smtClean="0">
                <a:solidFill>
                  <a:schemeClr val="tx1"/>
                </a:solidFill>
                <a:effectLst/>
              </a:rPr>
              <a:t>Low-Income Households ≤225% of Poverty</a:t>
            </a:r>
            <a:endParaRPr lang="en-US" b="1"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$1 - $499</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Sheet1!$B$2:$B$9</c:f>
              <c:numCache>
                <c:formatCode>0%</c:formatCode>
                <c:ptCount val="8"/>
                <c:pt idx="0">
                  <c:v>0.06</c:v>
                </c:pt>
                <c:pt idx="1">
                  <c:v>0.09</c:v>
                </c:pt>
                <c:pt idx="2">
                  <c:v>0.06</c:v>
                </c:pt>
                <c:pt idx="3">
                  <c:v>0.04</c:v>
                </c:pt>
                <c:pt idx="4">
                  <c:v>0.05</c:v>
                </c:pt>
                <c:pt idx="5">
                  <c:v>0.08</c:v>
                </c:pt>
                <c:pt idx="6">
                  <c:v>0.09</c:v>
                </c:pt>
                <c:pt idx="7">
                  <c:v>0.08</c:v>
                </c:pt>
              </c:numCache>
            </c:numRef>
          </c:val>
        </c:ser>
        <c:ser>
          <c:idx val="1"/>
          <c:order val="1"/>
          <c:tx>
            <c:strRef>
              <c:f>Sheet1!$C$1</c:f>
              <c:strCache>
                <c:ptCount val="1"/>
                <c:pt idx="0">
                  <c:v>$500 - $999</c:v>
                </c:pt>
              </c:strCache>
            </c:strRef>
          </c:tx>
          <c:spPr>
            <a:solidFill>
              <a:srgbClr val="00B050"/>
            </a:solidFill>
            <a:ln>
              <a:noFill/>
            </a:ln>
            <a:effectLst/>
          </c:spPr>
          <c:invertIfNegative val="0"/>
          <c:dLbls>
            <c:dLbl>
              <c:idx val="0"/>
              <c:layout>
                <c:manualLayout>
                  <c:x val="0"/>
                  <c:y val="7.031249567467423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729100483608997E-17"/>
                  <c:y val="9.37499942328989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7.031249567467337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9.37499942328989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625000000000001E-3"/>
                  <c:y val="-4.687499711645034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2.34374985582256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1458200967217994E-16"/>
                  <c:y val="-4.6874997116450349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Sheet1!$C$2:$C$9</c:f>
              <c:numCache>
                <c:formatCode>0%</c:formatCode>
                <c:ptCount val="8"/>
                <c:pt idx="0">
                  <c:v>0.18</c:v>
                </c:pt>
                <c:pt idx="1">
                  <c:v>0.23</c:v>
                </c:pt>
                <c:pt idx="2">
                  <c:v>0.16</c:v>
                </c:pt>
                <c:pt idx="3">
                  <c:v>0.14000000000000001</c:v>
                </c:pt>
                <c:pt idx="4">
                  <c:v>0.14000000000000001</c:v>
                </c:pt>
                <c:pt idx="5">
                  <c:v>0.2</c:v>
                </c:pt>
                <c:pt idx="6">
                  <c:v>0.21</c:v>
                </c:pt>
                <c:pt idx="7">
                  <c:v>0.2</c:v>
                </c:pt>
              </c:numCache>
            </c:numRef>
          </c:val>
        </c:ser>
        <c:ser>
          <c:idx val="2"/>
          <c:order val="2"/>
          <c:tx>
            <c:strRef>
              <c:f>Sheet1!$D$1</c:f>
              <c:strCache>
                <c:ptCount val="1"/>
                <c:pt idx="0">
                  <c:v>$1,000 - $1,499</c:v>
                </c:pt>
              </c:strCache>
            </c:strRef>
          </c:tx>
          <c:spPr>
            <a:solidFill>
              <a:srgbClr val="00CC99"/>
            </a:solidFill>
            <a:ln>
              <a:noFill/>
            </a:ln>
            <a:effectLst/>
          </c:spPr>
          <c:invertIfNegative val="0"/>
          <c:dLbls>
            <c:dLbl>
              <c:idx val="0"/>
              <c:layout>
                <c:manualLayout>
                  <c:x val="0"/>
                  <c:y val="-9.37499942328989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8645502418044985E-17"/>
                  <c:y val="9.374999423289811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9.37499942328989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1458200967217994E-16"/>
                  <c:y val="4.687499711644949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9.3749994232898981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Sheet1!$D$2:$D$9</c:f>
              <c:numCache>
                <c:formatCode>0%</c:formatCode>
                <c:ptCount val="8"/>
                <c:pt idx="0">
                  <c:v>0.19</c:v>
                </c:pt>
                <c:pt idx="1">
                  <c:v>0.2</c:v>
                </c:pt>
                <c:pt idx="2">
                  <c:v>0.19</c:v>
                </c:pt>
                <c:pt idx="3">
                  <c:v>0.19</c:v>
                </c:pt>
                <c:pt idx="4">
                  <c:v>0.16</c:v>
                </c:pt>
                <c:pt idx="5">
                  <c:v>0.19</c:v>
                </c:pt>
                <c:pt idx="6">
                  <c:v>0.19</c:v>
                </c:pt>
                <c:pt idx="7">
                  <c:v>0.19</c:v>
                </c:pt>
              </c:numCache>
            </c:numRef>
          </c:val>
        </c:ser>
        <c:ser>
          <c:idx val="3"/>
          <c:order val="3"/>
          <c:tx>
            <c:strRef>
              <c:f>Sheet1!$E$1</c:f>
              <c:strCache>
                <c:ptCount val="1"/>
                <c:pt idx="0">
                  <c:v>$1,500 +</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Sheet1!$E$2:$E$9</c:f>
              <c:numCache>
                <c:formatCode>0%</c:formatCode>
                <c:ptCount val="8"/>
                <c:pt idx="0">
                  <c:v>0.56999999999999995</c:v>
                </c:pt>
                <c:pt idx="1">
                  <c:v>0.49</c:v>
                </c:pt>
                <c:pt idx="2">
                  <c:v>0.59</c:v>
                </c:pt>
                <c:pt idx="3">
                  <c:v>0.62</c:v>
                </c:pt>
                <c:pt idx="4">
                  <c:v>0.65</c:v>
                </c:pt>
                <c:pt idx="5">
                  <c:v>0.53</c:v>
                </c:pt>
                <c:pt idx="6">
                  <c:v>0.52</c:v>
                </c:pt>
                <c:pt idx="7">
                  <c:v>0.53</c:v>
                </c:pt>
              </c:numCache>
            </c:numRef>
          </c:val>
        </c:ser>
        <c:dLbls>
          <c:showLegendKey val="0"/>
          <c:showVal val="0"/>
          <c:showCatName val="0"/>
          <c:showSerName val="0"/>
          <c:showPercent val="0"/>
          <c:showBubbleSize val="0"/>
        </c:dLbls>
        <c:gapWidth val="219"/>
        <c:overlap val="-27"/>
        <c:axId val="467092584"/>
        <c:axId val="467092976"/>
      </c:barChart>
      <c:catAx>
        <c:axId val="467092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67092976"/>
        <c:crosses val="autoZero"/>
        <c:auto val="1"/>
        <c:lblAlgn val="ctr"/>
        <c:lblOffset val="100"/>
        <c:noMultiLvlLbl val="0"/>
      </c:catAx>
      <c:valAx>
        <c:axId val="4670929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7092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smtClean="0">
                <a:solidFill>
                  <a:schemeClr val="tx1"/>
                </a:solidFill>
                <a:effectLst/>
              </a:rPr>
              <a:t>Electric Bills for Electric Heat Customers</a:t>
            </a:r>
            <a:endParaRPr lang="en-US" b="1" dirty="0" smtClean="0">
              <a:solidFill>
                <a:schemeClr val="tx1"/>
              </a:solidFill>
              <a:effectLst/>
            </a:endParaRPr>
          </a:p>
          <a:p>
            <a:pPr>
              <a:defRPr/>
            </a:pPr>
            <a:r>
              <a:rPr lang="en-US" sz="1800" b="1" i="0" baseline="0" dirty="0" smtClean="0">
                <a:solidFill>
                  <a:schemeClr val="tx1"/>
                </a:solidFill>
                <a:effectLst/>
              </a:rPr>
              <a:t>Low-Income Households ≤225% of Poverty</a:t>
            </a:r>
            <a:endParaRPr lang="en-US" b="1" dirty="0">
              <a:solidFill>
                <a:schemeClr val="tx1"/>
              </a:solidFill>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$1 - $499</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Sheet1!$B$2:$B$9</c:f>
              <c:numCache>
                <c:formatCode>0%</c:formatCode>
                <c:ptCount val="8"/>
                <c:pt idx="0">
                  <c:v>0.06</c:v>
                </c:pt>
                <c:pt idx="1">
                  <c:v>0.06</c:v>
                </c:pt>
                <c:pt idx="2">
                  <c:v>7.0000000000000007E-2</c:v>
                </c:pt>
                <c:pt idx="3">
                  <c:v>0.08</c:v>
                </c:pt>
                <c:pt idx="4">
                  <c:v>0.05</c:v>
                </c:pt>
                <c:pt idx="5">
                  <c:v>0.06</c:v>
                </c:pt>
                <c:pt idx="6">
                  <c:v>0.11</c:v>
                </c:pt>
                <c:pt idx="7">
                  <c:v>0.09</c:v>
                </c:pt>
              </c:numCache>
            </c:numRef>
          </c:val>
        </c:ser>
        <c:ser>
          <c:idx val="1"/>
          <c:order val="1"/>
          <c:tx>
            <c:strRef>
              <c:f>Sheet1!$C$1</c:f>
              <c:strCache>
                <c:ptCount val="1"/>
                <c:pt idx="0">
                  <c:v>$500 - $999</c:v>
                </c:pt>
              </c:strCache>
            </c:strRef>
          </c:tx>
          <c:spPr>
            <a:solidFill>
              <a:srgbClr val="00B050"/>
            </a:solidFill>
            <a:ln>
              <a:noFill/>
            </a:ln>
            <a:effectLst/>
          </c:spPr>
          <c:invertIfNegative val="0"/>
          <c:dLbls>
            <c:dLbl>
              <c:idx val="0"/>
              <c:layout>
                <c:manualLayout>
                  <c:x val="-1.5625000000000001E-3"/>
                  <c:y val="1.17187492791122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4.687499711645034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8125E-3"/>
                  <c:y val="-8.593650196768675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625000000000001E-3"/>
                  <c:y val="7.031249567467337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Sheet1!$C$2:$C$9</c:f>
              <c:numCache>
                <c:formatCode>0%</c:formatCode>
                <c:ptCount val="8"/>
                <c:pt idx="0">
                  <c:v>0.14000000000000001</c:v>
                </c:pt>
                <c:pt idx="1">
                  <c:v>0.13</c:v>
                </c:pt>
                <c:pt idx="2">
                  <c:v>0.18</c:v>
                </c:pt>
                <c:pt idx="3">
                  <c:v>0.14000000000000001</c:v>
                </c:pt>
                <c:pt idx="4">
                  <c:v>0.11</c:v>
                </c:pt>
                <c:pt idx="5">
                  <c:v>0.14000000000000001</c:v>
                </c:pt>
                <c:pt idx="6">
                  <c:v>0.21</c:v>
                </c:pt>
                <c:pt idx="7">
                  <c:v>0.18</c:v>
                </c:pt>
              </c:numCache>
            </c:numRef>
          </c:val>
        </c:ser>
        <c:ser>
          <c:idx val="2"/>
          <c:order val="2"/>
          <c:tx>
            <c:strRef>
              <c:f>Sheet1!$D$1</c:f>
              <c:strCache>
                <c:ptCount val="1"/>
                <c:pt idx="0">
                  <c:v>$1,000 - $1,499</c:v>
                </c:pt>
              </c:strCache>
            </c:strRef>
          </c:tx>
          <c:spPr>
            <a:solidFill>
              <a:srgbClr val="00CC99"/>
            </a:solidFill>
            <a:ln>
              <a:noFill/>
            </a:ln>
            <a:effectLst/>
          </c:spPr>
          <c:invertIfNegative val="0"/>
          <c:dLbls>
            <c:dLbl>
              <c:idx val="1"/>
              <c:layout>
                <c:manualLayout>
                  <c:x val="-2.8645502418044985E-17"/>
                  <c:y val="9.37499942328989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1250000000000002E-3"/>
                  <c:y val="-8.5936501967686754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729100483608997E-17"/>
                  <c:y val="-9.37499942328989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1.171874927911237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Sheet1!$D$2:$D$9</c:f>
              <c:numCache>
                <c:formatCode>0%</c:formatCode>
                <c:ptCount val="8"/>
                <c:pt idx="0">
                  <c:v>0.16</c:v>
                </c:pt>
                <c:pt idx="1">
                  <c:v>0.12</c:v>
                </c:pt>
                <c:pt idx="2">
                  <c:v>0.18</c:v>
                </c:pt>
                <c:pt idx="3">
                  <c:v>0.15</c:v>
                </c:pt>
                <c:pt idx="4">
                  <c:v>0.17</c:v>
                </c:pt>
                <c:pt idx="5">
                  <c:v>0.18</c:v>
                </c:pt>
                <c:pt idx="6">
                  <c:v>0.17</c:v>
                </c:pt>
                <c:pt idx="7">
                  <c:v>0.17</c:v>
                </c:pt>
              </c:numCache>
            </c:numRef>
          </c:val>
        </c:ser>
        <c:ser>
          <c:idx val="3"/>
          <c:order val="3"/>
          <c:tx>
            <c:strRef>
              <c:f>Sheet1!$E$1</c:f>
              <c:strCache>
                <c:ptCount val="1"/>
                <c:pt idx="0">
                  <c:v>$1,500 +</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Sheet1!$E$2:$E$9</c:f>
              <c:numCache>
                <c:formatCode>0%</c:formatCode>
                <c:ptCount val="8"/>
                <c:pt idx="0">
                  <c:v>0.64</c:v>
                </c:pt>
                <c:pt idx="1">
                  <c:v>0.69</c:v>
                </c:pt>
                <c:pt idx="2">
                  <c:v>0.56999999999999995</c:v>
                </c:pt>
                <c:pt idx="3">
                  <c:v>0.63</c:v>
                </c:pt>
                <c:pt idx="4">
                  <c:v>0.66</c:v>
                </c:pt>
                <c:pt idx="5">
                  <c:v>0.62</c:v>
                </c:pt>
                <c:pt idx="6">
                  <c:v>0.51</c:v>
                </c:pt>
                <c:pt idx="7">
                  <c:v>0.55000000000000004</c:v>
                </c:pt>
              </c:numCache>
            </c:numRef>
          </c:val>
        </c:ser>
        <c:dLbls>
          <c:showLegendKey val="0"/>
          <c:showVal val="0"/>
          <c:showCatName val="0"/>
          <c:showSerName val="0"/>
          <c:showPercent val="0"/>
          <c:showBubbleSize val="0"/>
        </c:dLbls>
        <c:gapWidth val="219"/>
        <c:overlap val="-27"/>
        <c:axId val="573900752"/>
        <c:axId val="573901928"/>
      </c:barChart>
      <c:catAx>
        <c:axId val="573900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573901928"/>
        <c:crosses val="autoZero"/>
        <c:auto val="1"/>
        <c:lblAlgn val="ctr"/>
        <c:lblOffset val="100"/>
        <c:noMultiLvlLbl val="0"/>
      </c:catAx>
      <c:valAx>
        <c:axId val="57390192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73900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smtClean="0">
                <a:solidFill>
                  <a:schemeClr val="tx1"/>
                </a:solidFill>
                <a:effectLst/>
              </a:rPr>
              <a:t>Energy Burden for Gas Heat Customers</a:t>
            </a:r>
            <a:endParaRPr lang="en-US" dirty="0" smtClean="0">
              <a:solidFill>
                <a:schemeClr val="tx1"/>
              </a:solidFill>
              <a:effectLst/>
            </a:endParaRPr>
          </a:p>
          <a:p>
            <a:pPr>
              <a:defRPr/>
            </a:pPr>
            <a:r>
              <a:rPr lang="en-US" sz="1800" b="1" i="0" baseline="0" dirty="0" smtClean="0">
                <a:solidFill>
                  <a:schemeClr val="tx1"/>
                </a:solidFill>
                <a:effectLst/>
              </a:rPr>
              <a:t>Low-Income Households ≤225% of Poverty</a:t>
            </a:r>
            <a:endParaRPr lang="en-US" dirty="0">
              <a:solidFill>
                <a:schemeClr val="tx1"/>
              </a:solidFill>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0% to &lt;6%</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Sheet1!$B$2:$B$9</c:f>
              <c:numCache>
                <c:formatCode>0%</c:formatCode>
                <c:ptCount val="8"/>
                <c:pt idx="0">
                  <c:v>0.69</c:v>
                </c:pt>
                <c:pt idx="1">
                  <c:v>0.68</c:v>
                </c:pt>
                <c:pt idx="2">
                  <c:v>0.68</c:v>
                </c:pt>
                <c:pt idx="3">
                  <c:v>0.68</c:v>
                </c:pt>
                <c:pt idx="4">
                  <c:v>0.77</c:v>
                </c:pt>
                <c:pt idx="5">
                  <c:v>0.65</c:v>
                </c:pt>
                <c:pt idx="6">
                  <c:v>0.76</c:v>
                </c:pt>
                <c:pt idx="7">
                  <c:v>0.74</c:v>
                </c:pt>
              </c:numCache>
            </c:numRef>
          </c:val>
        </c:ser>
        <c:ser>
          <c:idx val="1"/>
          <c:order val="1"/>
          <c:tx>
            <c:strRef>
              <c:f>Sheet1!$C$1</c:f>
              <c:strCache>
                <c:ptCount val="1"/>
                <c:pt idx="0">
                  <c:v>6% to &lt;10%</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Sheet1!$C$2:$C$9</c:f>
              <c:numCache>
                <c:formatCode>0%</c:formatCode>
                <c:ptCount val="8"/>
                <c:pt idx="0">
                  <c:v>0.15</c:v>
                </c:pt>
                <c:pt idx="1">
                  <c:v>0.16</c:v>
                </c:pt>
                <c:pt idx="2">
                  <c:v>0.15</c:v>
                </c:pt>
                <c:pt idx="3">
                  <c:v>0.16</c:v>
                </c:pt>
                <c:pt idx="4">
                  <c:v>0.13</c:v>
                </c:pt>
                <c:pt idx="5">
                  <c:v>0.17</c:v>
                </c:pt>
                <c:pt idx="6">
                  <c:v>0.11</c:v>
                </c:pt>
                <c:pt idx="7">
                  <c:v>0.12</c:v>
                </c:pt>
              </c:numCache>
            </c:numRef>
          </c:val>
        </c:ser>
        <c:ser>
          <c:idx val="2"/>
          <c:order val="2"/>
          <c:tx>
            <c:strRef>
              <c:f>Sheet1!$D$1</c:f>
              <c:strCache>
                <c:ptCount val="1"/>
                <c:pt idx="0">
                  <c:v>10% to &lt;15%</c:v>
                </c:pt>
              </c:strCache>
            </c:strRef>
          </c:tx>
          <c:spPr>
            <a:solidFill>
              <a:srgbClr val="00CC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Sheet1!$D$2:$D$9</c:f>
              <c:numCache>
                <c:formatCode>0%</c:formatCode>
                <c:ptCount val="8"/>
                <c:pt idx="0">
                  <c:v>7.0000000000000007E-2</c:v>
                </c:pt>
                <c:pt idx="1">
                  <c:v>0.08</c:v>
                </c:pt>
                <c:pt idx="2">
                  <c:v>0.08</c:v>
                </c:pt>
                <c:pt idx="3">
                  <c:v>7.0000000000000007E-2</c:v>
                </c:pt>
                <c:pt idx="4">
                  <c:v>0.05</c:v>
                </c:pt>
                <c:pt idx="5">
                  <c:v>0.08</c:v>
                </c:pt>
                <c:pt idx="6">
                  <c:v>0.05</c:v>
                </c:pt>
                <c:pt idx="7">
                  <c:v>0.06</c:v>
                </c:pt>
              </c:numCache>
            </c:numRef>
          </c:val>
        </c:ser>
        <c:ser>
          <c:idx val="3"/>
          <c:order val="3"/>
          <c:tx>
            <c:strRef>
              <c:f>Sheet1!$E$1</c:f>
              <c:strCache>
                <c:ptCount val="1"/>
                <c:pt idx="0">
                  <c:v>15% to &lt;20%</c:v>
                </c:pt>
              </c:strCache>
            </c:strRef>
          </c:tx>
          <c:spPr>
            <a:solidFill>
              <a:srgbClr val="00B0F0"/>
            </a:solidFill>
            <a:ln>
              <a:noFill/>
            </a:ln>
            <a:effectLst/>
          </c:spPr>
          <c:invertIfNegative val="0"/>
          <c:dLbls>
            <c:dLbl>
              <c:idx val="0"/>
              <c:layout>
                <c:manualLayout>
                  <c:x val="-1.4322751209022492E-17"/>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2.343749855822388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Sheet1!$E$2:$E$9</c:f>
              <c:numCache>
                <c:formatCode>0%</c:formatCode>
                <c:ptCount val="8"/>
                <c:pt idx="0">
                  <c:v>0.03</c:v>
                </c:pt>
                <c:pt idx="1">
                  <c:v>0.03</c:v>
                </c:pt>
                <c:pt idx="2">
                  <c:v>0.03</c:v>
                </c:pt>
                <c:pt idx="3">
                  <c:v>0.04</c:v>
                </c:pt>
                <c:pt idx="4">
                  <c:v>0.02</c:v>
                </c:pt>
                <c:pt idx="5">
                  <c:v>0.03</c:v>
                </c:pt>
                <c:pt idx="6">
                  <c:v>0.02</c:v>
                </c:pt>
                <c:pt idx="7">
                  <c:v>0.03</c:v>
                </c:pt>
              </c:numCache>
            </c:numRef>
          </c:val>
        </c:ser>
        <c:ser>
          <c:idx val="4"/>
          <c:order val="4"/>
          <c:tx>
            <c:strRef>
              <c:f>Sheet1!$F$1</c:f>
              <c:strCache>
                <c:ptCount val="1"/>
                <c:pt idx="0">
                  <c:v>20%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ACE Counties</c:v>
                </c:pt>
                <c:pt idx="1">
                  <c:v>Ocean</c:v>
                </c:pt>
                <c:pt idx="2">
                  <c:v>Camden</c:v>
                </c:pt>
                <c:pt idx="3">
                  <c:v>Gloucester/Salem/Cumberland</c:v>
                </c:pt>
                <c:pt idx="4">
                  <c:v>Burlington</c:v>
                </c:pt>
                <c:pt idx="5">
                  <c:v>Cape May/Atlantic</c:v>
                </c:pt>
                <c:pt idx="6">
                  <c:v>Other NJ Counties</c:v>
                </c:pt>
                <c:pt idx="7">
                  <c:v>All NJ Counties </c:v>
                </c:pt>
              </c:strCache>
            </c:strRef>
          </c:cat>
          <c:val>
            <c:numRef>
              <c:f>Sheet1!$F$2:$F$9</c:f>
              <c:numCache>
                <c:formatCode>0%</c:formatCode>
                <c:ptCount val="8"/>
                <c:pt idx="0">
                  <c:v>0.06</c:v>
                </c:pt>
                <c:pt idx="1">
                  <c:v>0.05</c:v>
                </c:pt>
                <c:pt idx="2">
                  <c:v>7.0000000000000007E-2</c:v>
                </c:pt>
                <c:pt idx="3">
                  <c:v>0.06</c:v>
                </c:pt>
                <c:pt idx="4">
                  <c:v>0.03</c:v>
                </c:pt>
                <c:pt idx="5">
                  <c:v>0.06</c:v>
                </c:pt>
                <c:pt idx="6">
                  <c:v>0.04</c:v>
                </c:pt>
                <c:pt idx="7">
                  <c:v>0.04</c:v>
                </c:pt>
              </c:numCache>
            </c:numRef>
          </c:val>
        </c:ser>
        <c:dLbls>
          <c:showLegendKey val="0"/>
          <c:showVal val="0"/>
          <c:showCatName val="0"/>
          <c:showSerName val="0"/>
          <c:showPercent val="0"/>
          <c:showBubbleSize val="0"/>
        </c:dLbls>
        <c:gapWidth val="219"/>
        <c:overlap val="-27"/>
        <c:axId val="630229408"/>
        <c:axId val="564487000"/>
      </c:barChart>
      <c:catAx>
        <c:axId val="630229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564487000"/>
        <c:crosses val="autoZero"/>
        <c:auto val="1"/>
        <c:lblAlgn val="ctr"/>
        <c:lblOffset val="100"/>
        <c:noMultiLvlLbl val="0"/>
      </c:catAx>
      <c:valAx>
        <c:axId val="56448700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30229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49888-E4DA-4307-9239-39CAE55FE25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796683F4-5601-465B-A073-EA7B49F5D9BB}">
      <dgm:prSet/>
      <dgm:spPr/>
      <dgm:t>
        <a:bodyPr/>
        <a:lstStyle/>
        <a:p>
          <a:pPr rtl="0"/>
          <a:r>
            <a:rPr lang="en-US" dirty="0" smtClean="0"/>
            <a:t>Nonprofit Research Institute</a:t>
          </a:r>
          <a:endParaRPr lang="en-US" dirty="0"/>
        </a:p>
      </dgm:t>
    </dgm:pt>
    <dgm:pt modelId="{D1F57640-D554-4937-B166-159A6DA19228}" type="parTrans" cxnId="{131A2658-EC04-410B-9431-53F929676999}">
      <dgm:prSet/>
      <dgm:spPr/>
      <dgm:t>
        <a:bodyPr/>
        <a:lstStyle/>
        <a:p>
          <a:endParaRPr lang="en-US"/>
        </a:p>
      </dgm:t>
    </dgm:pt>
    <dgm:pt modelId="{1EF48C0D-768F-4F8D-A43B-40517D759FBE}" type="sibTrans" cxnId="{131A2658-EC04-410B-9431-53F929676999}">
      <dgm:prSet/>
      <dgm:spPr/>
      <dgm:t>
        <a:bodyPr/>
        <a:lstStyle/>
        <a:p>
          <a:endParaRPr lang="en-US"/>
        </a:p>
      </dgm:t>
    </dgm:pt>
    <dgm:pt modelId="{4F2EA03B-30BF-470B-84CE-A6D691CBA1E7}">
      <dgm:prSet/>
      <dgm:spPr/>
      <dgm:t>
        <a:bodyPr/>
        <a:lstStyle/>
        <a:p>
          <a:pPr rtl="0"/>
          <a:r>
            <a:rPr lang="en-US" dirty="0" smtClean="0"/>
            <a:t>Founded in 2002</a:t>
          </a:r>
          <a:endParaRPr lang="en-US" dirty="0"/>
        </a:p>
      </dgm:t>
    </dgm:pt>
    <dgm:pt modelId="{D59E4A62-2DC9-4884-8CD1-857559F041D6}" type="parTrans" cxnId="{51A683C9-3F72-4F6F-A354-68B767DD2E4D}">
      <dgm:prSet/>
      <dgm:spPr/>
      <dgm:t>
        <a:bodyPr/>
        <a:lstStyle/>
        <a:p>
          <a:endParaRPr lang="en-US"/>
        </a:p>
      </dgm:t>
    </dgm:pt>
    <dgm:pt modelId="{A78DD219-9A71-438B-A5A7-A1F11F898646}" type="sibTrans" cxnId="{51A683C9-3F72-4F6F-A354-68B767DD2E4D}">
      <dgm:prSet/>
      <dgm:spPr/>
      <dgm:t>
        <a:bodyPr/>
        <a:lstStyle/>
        <a:p>
          <a:endParaRPr lang="en-US"/>
        </a:p>
      </dgm:t>
    </dgm:pt>
    <dgm:pt modelId="{2F1C9272-87EC-4CC0-BBEC-754DECE0F260}">
      <dgm:prSet/>
      <dgm:spPr/>
      <dgm:t>
        <a:bodyPr/>
        <a:lstStyle/>
        <a:p>
          <a:pPr rtl="0"/>
          <a:r>
            <a:rPr lang="en-US" smtClean="0"/>
            <a:t>Energy Program Research and Evaluation</a:t>
          </a:r>
          <a:endParaRPr lang="en-US"/>
        </a:p>
      </dgm:t>
    </dgm:pt>
    <dgm:pt modelId="{164286B0-9B5E-4BDA-81E4-144B06A44470}" type="parTrans" cxnId="{F6D9DC79-8203-47D1-AA84-248A598BFEF5}">
      <dgm:prSet/>
      <dgm:spPr/>
      <dgm:t>
        <a:bodyPr/>
        <a:lstStyle/>
        <a:p>
          <a:endParaRPr lang="en-US"/>
        </a:p>
      </dgm:t>
    </dgm:pt>
    <dgm:pt modelId="{58FB1743-1022-4F8A-A4DF-59064F14017E}" type="sibTrans" cxnId="{F6D9DC79-8203-47D1-AA84-248A598BFEF5}">
      <dgm:prSet/>
      <dgm:spPr/>
      <dgm:t>
        <a:bodyPr/>
        <a:lstStyle/>
        <a:p>
          <a:endParaRPr lang="en-US"/>
        </a:p>
      </dgm:t>
    </dgm:pt>
    <dgm:pt modelId="{A813925C-F16C-4DB9-B3C0-4094127940AC}">
      <dgm:prSet/>
      <dgm:spPr/>
      <dgm:t>
        <a:bodyPr/>
        <a:lstStyle/>
        <a:p>
          <a:pPr rtl="0"/>
          <a:r>
            <a:rPr lang="en-US" dirty="0" smtClean="0"/>
            <a:t>Low-Income Energy Bill Payment Assistance</a:t>
          </a:r>
          <a:endParaRPr lang="en-US" dirty="0"/>
        </a:p>
      </dgm:t>
    </dgm:pt>
    <dgm:pt modelId="{866E74FF-90BE-4796-920B-FBCBE92E365C}" type="parTrans" cxnId="{12AC4F9B-4580-4364-B8C7-C677929DC0F8}">
      <dgm:prSet/>
      <dgm:spPr/>
      <dgm:t>
        <a:bodyPr/>
        <a:lstStyle/>
        <a:p>
          <a:endParaRPr lang="en-US"/>
        </a:p>
      </dgm:t>
    </dgm:pt>
    <dgm:pt modelId="{409415BE-A668-49D2-938B-04678581323A}" type="sibTrans" cxnId="{12AC4F9B-4580-4364-B8C7-C677929DC0F8}">
      <dgm:prSet/>
      <dgm:spPr/>
      <dgm:t>
        <a:bodyPr/>
        <a:lstStyle/>
        <a:p>
          <a:endParaRPr lang="en-US"/>
        </a:p>
      </dgm:t>
    </dgm:pt>
    <dgm:pt modelId="{2E185E04-690C-435A-84F3-CD1FF8F3DD60}">
      <dgm:prSet/>
      <dgm:spPr/>
      <dgm:t>
        <a:bodyPr/>
        <a:lstStyle/>
        <a:p>
          <a:pPr rtl="0"/>
          <a:r>
            <a:rPr lang="en-US" smtClean="0"/>
            <a:t>Low-Income Energy Efficiency</a:t>
          </a:r>
          <a:endParaRPr lang="en-US"/>
        </a:p>
      </dgm:t>
    </dgm:pt>
    <dgm:pt modelId="{184B645D-7FF4-47EF-94D2-B432D51EB56D}" type="parTrans" cxnId="{381B3358-E5C5-4306-8ECF-EE823AE116A7}">
      <dgm:prSet/>
      <dgm:spPr/>
      <dgm:t>
        <a:bodyPr/>
        <a:lstStyle/>
        <a:p>
          <a:endParaRPr lang="en-US"/>
        </a:p>
      </dgm:t>
    </dgm:pt>
    <dgm:pt modelId="{9A2834B8-D3AF-4DED-94B4-3AF6E32A7EAD}" type="sibTrans" cxnId="{381B3358-E5C5-4306-8ECF-EE823AE116A7}">
      <dgm:prSet/>
      <dgm:spPr/>
      <dgm:t>
        <a:bodyPr/>
        <a:lstStyle/>
        <a:p>
          <a:endParaRPr lang="en-US"/>
        </a:p>
      </dgm:t>
    </dgm:pt>
    <dgm:pt modelId="{8A2CF06E-AF8C-4C45-8492-744AFF937738}">
      <dgm:prSet/>
      <dgm:spPr/>
      <dgm:t>
        <a:bodyPr/>
        <a:lstStyle/>
        <a:p>
          <a:pPr rtl="0"/>
          <a:r>
            <a:rPr lang="en-US" smtClean="0"/>
            <a:t>Residential Energy Efficiency</a:t>
          </a:r>
          <a:endParaRPr lang="en-US"/>
        </a:p>
      </dgm:t>
    </dgm:pt>
    <dgm:pt modelId="{2E9C86B0-B39F-4617-B275-EEDCD92548B5}" type="parTrans" cxnId="{B4714C7E-53AF-48CD-A60B-167F6816DB02}">
      <dgm:prSet/>
      <dgm:spPr/>
      <dgm:t>
        <a:bodyPr/>
        <a:lstStyle/>
        <a:p>
          <a:endParaRPr lang="en-US"/>
        </a:p>
      </dgm:t>
    </dgm:pt>
    <dgm:pt modelId="{24CF1DA8-A439-461D-983E-C7807B20F8E8}" type="sibTrans" cxnId="{B4714C7E-53AF-48CD-A60B-167F6816DB02}">
      <dgm:prSet/>
      <dgm:spPr/>
      <dgm:t>
        <a:bodyPr/>
        <a:lstStyle/>
        <a:p>
          <a:endParaRPr lang="en-US"/>
        </a:p>
      </dgm:t>
    </dgm:pt>
    <dgm:pt modelId="{AFA78BC1-98A1-4ED0-913C-33254B45F5F9}">
      <dgm:prSet/>
      <dgm:spPr/>
      <dgm:t>
        <a:bodyPr/>
        <a:lstStyle/>
        <a:p>
          <a:pPr rtl="0"/>
          <a:r>
            <a:rPr lang="en-US" smtClean="0"/>
            <a:t>Commercial and Industrial Energy Efficiency</a:t>
          </a:r>
          <a:endParaRPr lang="en-US"/>
        </a:p>
      </dgm:t>
    </dgm:pt>
    <dgm:pt modelId="{46FCE28B-2DD8-40DC-BEAC-625AEF641022}" type="parTrans" cxnId="{2C8DB123-3938-4CFC-AD61-3CF80B092762}">
      <dgm:prSet/>
      <dgm:spPr/>
      <dgm:t>
        <a:bodyPr/>
        <a:lstStyle/>
        <a:p>
          <a:endParaRPr lang="en-US"/>
        </a:p>
      </dgm:t>
    </dgm:pt>
    <dgm:pt modelId="{D9C2D6C5-F97A-4D27-8A44-0B92ACE44179}" type="sibTrans" cxnId="{2C8DB123-3938-4CFC-AD61-3CF80B092762}">
      <dgm:prSet/>
      <dgm:spPr/>
      <dgm:t>
        <a:bodyPr/>
        <a:lstStyle/>
        <a:p>
          <a:endParaRPr lang="en-US"/>
        </a:p>
      </dgm:t>
    </dgm:pt>
    <dgm:pt modelId="{BCACBE6E-4421-4ACD-BD14-072B9DDFD64A}">
      <dgm:prSet/>
      <dgm:spPr/>
      <dgm:t>
        <a:bodyPr/>
        <a:lstStyle/>
        <a:p>
          <a:pPr rtl="0"/>
          <a:r>
            <a:rPr lang="en-US" dirty="0" smtClean="0"/>
            <a:t>Our Clients</a:t>
          </a:r>
          <a:endParaRPr lang="en-US" dirty="0"/>
        </a:p>
      </dgm:t>
    </dgm:pt>
    <dgm:pt modelId="{494A4D81-F927-4A3C-A01A-943AE37B23B1}" type="parTrans" cxnId="{73B29C8D-16E7-4A24-9D75-23261FF1F43A}">
      <dgm:prSet/>
      <dgm:spPr/>
      <dgm:t>
        <a:bodyPr/>
        <a:lstStyle/>
        <a:p>
          <a:endParaRPr lang="en-US"/>
        </a:p>
      </dgm:t>
    </dgm:pt>
    <dgm:pt modelId="{A1DC0FFA-D8E2-4641-BD4B-16E78A09365E}" type="sibTrans" cxnId="{73B29C8D-16E7-4A24-9D75-23261FF1F43A}">
      <dgm:prSet/>
      <dgm:spPr/>
      <dgm:t>
        <a:bodyPr/>
        <a:lstStyle/>
        <a:p>
          <a:endParaRPr lang="en-US"/>
        </a:p>
      </dgm:t>
    </dgm:pt>
    <dgm:pt modelId="{D52722AA-14E6-4D06-9FAE-389CB2FD2FCB}">
      <dgm:prSet/>
      <dgm:spPr/>
      <dgm:t>
        <a:bodyPr/>
        <a:lstStyle/>
        <a:p>
          <a:pPr rtl="0"/>
          <a:r>
            <a:rPr lang="en-US" smtClean="0"/>
            <a:t>Federal government</a:t>
          </a:r>
          <a:endParaRPr lang="en-US"/>
        </a:p>
      </dgm:t>
    </dgm:pt>
    <dgm:pt modelId="{7C19F9DC-D88A-4BDB-8266-49E048BDD9EF}" type="parTrans" cxnId="{53B6C85A-76D7-42DC-809C-83E1F11EFEEE}">
      <dgm:prSet/>
      <dgm:spPr/>
      <dgm:t>
        <a:bodyPr/>
        <a:lstStyle/>
        <a:p>
          <a:endParaRPr lang="en-US"/>
        </a:p>
      </dgm:t>
    </dgm:pt>
    <dgm:pt modelId="{01B0B8E2-4282-47D5-849D-135573EDE45A}" type="sibTrans" cxnId="{53B6C85A-76D7-42DC-809C-83E1F11EFEEE}">
      <dgm:prSet/>
      <dgm:spPr/>
      <dgm:t>
        <a:bodyPr/>
        <a:lstStyle/>
        <a:p>
          <a:endParaRPr lang="en-US"/>
        </a:p>
      </dgm:t>
    </dgm:pt>
    <dgm:pt modelId="{04DF85A2-5246-48B2-AEDD-7958D504014E}">
      <dgm:prSet/>
      <dgm:spPr/>
      <dgm:t>
        <a:bodyPr/>
        <a:lstStyle/>
        <a:p>
          <a:pPr rtl="0"/>
          <a:r>
            <a:rPr lang="en-US" smtClean="0"/>
            <a:t>State government offices</a:t>
          </a:r>
          <a:endParaRPr lang="en-US"/>
        </a:p>
      </dgm:t>
    </dgm:pt>
    <dgm:pt modelId="{CA49A476-0ECC-4ECC-A17F-89C34D42C01E}" type="parTrans" cxnId="{71F98F3F-1AAB-4535-B6E0-82AF2E236DA5}">
      <dgm:prSet/>
      <dgm:spPr/>
      <dgm:t>
        <a:bodyPr/>
        <a:lstStyle/>
        <a:p>
          <a:endParaRPr lang="en-US"/>
        </a:p>
      </dgm:t>
    </dgm:pt>
    <dgm:pt modelId="{AEDFFD69-93A5-4B20-B3E7-B79C4ADBCCC5}" type="sibTrans" cxnId="{71F98F3F-1AAB-4535-B6E0-82AF2E236DA5}">
      <dgm:prSet/>
      <dgm:spPr/>
      <dgm:t>
        <a:bodyPr/>
        <a:lstStyle/>
        <a:p>
          <a:endParaRPr lang="en-US"/>
        </a:p>
      </dgm:t>
    </dgm:pt>
    <dgm:pt modelId="{394EB614-3DEC-4017-A9EB-C2F282DEA3E4}">
      <dgm:prSet/>
      <dgm:spPr/>
      <dgm:t>
        <a:bodyPr/>
        <a:lstStyle/>
        <a:p>
          <a:pPr rtl="0"/>
          <a:r>
            <a:rPr lang="en-US" smtClean="0"/>
            <a:t>Utility companies</a:t>
          </a:r>
          <a:endParaRPr lang="en-US"/>
        </a:p>
      </dgm:t>
    </dgm:pt>
    <dgm:pt modelId="{C5DBF6E7-6338-4196-9DFB-869493759937}" type="parTrans" cxnId="{28B03EB6-2A98-4189-A1C0-2942F310B4D0}">
      <dgm:prSet/>
      <dgm:spPr/>
      <dgm:t>
        <a:bodyPr/>
        <a:lstStyle/>
        <a:p>
          <a:endParaRPr lang="en-US"/>
        </a:p>
      </dgm:t>
    </dgm:pt>
    <dgm:pt modelId="{C734D820-1709-4ACA-AA5E-18CBA6CD0FF2}" type="sibTrans" cxnId="{28B03EB6-2A98-4189-A1C0-2942F310B4D0}">
      <dgm:prSet/>
      <dgm:spPr/>
      <dgm:t>
        <a:bodyPr/>
        <a:lstStyle/>
        <a:p>
          <a:endParaRPr lang="en-US"/>
        </a:p>
      </dgm:t>
    </dgm:pt>
    <dgm:pt modelId="{9E74DA72-3D35-45B8-85FA-AE9DCFBDCD34}">
      <dgm:prSet/>
      <dgm:spPr/>
      <dgm:t>
        <a:bodyPr/>
        <a:lstStyle/>
        <a:p>
          <a:pPr rtl="0"/>
          <a:r>
            <a:rPr lang="en-US" smtClean="0"/>
            <a:t>Nonprofits</a:t>
          </a:r>
          <a:endParaRPr lang="en-US"/>
        </a:p>
      </dgm:t>
    </dgm:pt>
    <dgm:pt modelId="{9A063F4F-EE08-4EEE-A45E-CAD6A6A9DF5F}" type="parTrans" cxnId="{4DFA238C-372D-4D2F-96EB-6E92C8897DFF}">
      <dgm:prSet/>
      <dgm:spPr/>
      <dgm:t>
        <a:bodyPr/>
        <a:lstStyle/>
        <a:p>
          <a:endParaRPr lang="en-US"/>
        </a:p>
      </dgm:t>
    </dgm:pt>
    <dgm:pt modelId="{84E044C1-9577-4627-B924-6E50C85A4474}" type="sibTrans" cxnId="{4DFA238C-372D-4D2F-96EB-6E92C8897DFF}">
      <dgm:prSet/>
      <dgm:spPr/>
      <dgm:t>
        <a:bodyPr/>
        <a:lstStyle/>
        <a:p>
          <a:endParaRPr lang="en-US"/>
        </a:p>
      </dgm:t>
    </dgm:pt>
    <dgm:pt modelId="{8AD6A12E-3AB5-4898-A609-5D93588DB771}">
      <dgm:prSet/>
      <dgm:spPr/>
      <dgm:t>
        <a:bodyPr/>
        <a:lstStyle/>
        <a:p>
          <a:pPr rtl="0"/>
          <a:r>
            <a:rPr lang="en-US" dirty="0" smtClean="0"/>
            <a:t>Princeton, NJ</a:t>
          </a:r>
          <a:endParaRPr lang="en-US" dirty="0"/>
        </a:p>
      </dgm:t>
    </dgm:pt>
    <dgm:pt modelId="{EA2A5780-CA64-43C7-805C-F8271D7DD65F}" type="parTrans" cxnId="{0DFA0D6B-8F4F-490E-9BA9-895E6610676C}">
      <dgm:prSet/>
      <dgm:spPr/>
      <dgm:t>
        <a:bodyPr/>
        <a:lstStyle/>
        <a:p>
          <a:endParaRPr lang="en-US"/>
        </a:p>
      </dgm:t>
    </dgm:pt>
    <dgm:pt modelId="{479D835A-2AB6-4317-8956-416FDBCB134A}" type="sibTrans" cxnId="{0DFA0D6B-8F4F-490E-9BA9-895E6610676C}">
      <dgm:prSet/>
      <dgm:spPr/>
      <dgm:t>
        <a:bodyPr/>
        <a:lstStyle/>
        <a:p>
          <a:endParaRPr lang="en-US"/>
        </a:p>
      </dgm:t>
    </dgm:pt>
    <dgm:pt modelId="{CAB77363-1D1C-495E-9EF4-7A9FD8B37DD5}">
      <dgm:prSet/>
      <dgm:spPr/>
      <dgm:t>
        <a:bodyPr/>
        <a:lstStyle/>
        <a:p>
          <a:pPr rtl="0"/>
          <a:r>
            <a:rPr lang="en-US" dirty="0" smtClean="0"/>
            <a:t>Research conducted across the U.S.</a:t>
          </a:r>
          <a:endParaRPr lang="en-US" dirty="0"/>
        </a:p>
      </dgm:t>
    </dgm:pt>
    <dgm:pt modelId="{82C19C9B-4D7A-4B7D-B413-66E69BBDBB07}" type="parTrans" cxnId="{95B3F28F-B6C2-4BE9-9B04-2698E2770B04}">
      <dgm:prSet/>
      <dgm:spPr/>
      <dgm:t>
        <a:bodyPr/>
        <a:lstStyle/>
        <a:p>
          <a:endParaRPr lang="en-US"/>
        </a:p>
      </dgm:t>
    </dgm:pt>
    <dgm:pt modelId="{D59BC5E3-737C-4F7C-803E-71645F290E10}" type="sibTrans" cxnId="{95B3F28F-B6C2-4BE9-9B04-2698E2770B04}">
      <dgm:prSet/>
      <dgm:spPr/>
      <dgm:t>
        <a:bodyPr/>
        <a:lstStyle/>
        <a:p>
          <a:endParaRPr lang="en-US"/>
        </a:p>
      </dgm:t>
    </dgm:pt>
    <dgm:pt modelId="{ABF1BC37-44EC-40B9-B586-2FA0F6A1DB71}" type="pres">
      <dgm:prSet presAssocID="{35549888-E4DA-4307-9239-39CAE55FE253}" presName="Name0" presStyleCnt="0">
        <dgm:presLayoutVars>
          <dgm:dir/>
          <dgm:animLvl val="lvl"/>
          <dgm:resizeHandles/>
        </dgm:presLayoutVars>
      </dgm:prSet>
      <dgm:spPr/>
      <dgm:t>
        <a:bodyPr/>
        <a:lstStyle/>
        <a:p>
          <a:endParaRPr lang="en-US"/>
        </a:p>
      </dgm:t>
    </dgm:pt>
    <dgm:pt modelId="{AB2FADFF-8FC5-4DFB-8847-05FC2BFAAB28}" type="pres">
      <dgm:prSet presAssocID="{796683F4-5601-465B-A073-EA7B49F5D9BB}" presName="linNode" presStyleCnt="0"/>
      <dgm:spPr/>
    </dgm:pt>
    <dgm:pt modelId="{67694EFD-479C-43F6-AEFA-E337EFD9A29B}" type="pres">
      <dgm:prSet presAssocID="{796683F4-5601-465B-A073-EA7B49F5D9BB}" presName="parentShp" presStyleLbl="node1" presStyleIdx="0" presStyleCnt="3">
        <dgm:presLayoutVars>
          <dgm:bulletEnabled val="1"/>
        </dgm:presLayoutVars>
      </dgm:prSet>
      <dgm:spPr/>
      <dgm:t>
        <a:bodyPr/>
        <a:lstStyle/>
        <a:p>
          <a:endParaRPr lang="en-US"/>
        </a:p>
      </dgm:t>
    </dgm:pt>
    <dgm:pt modelId="{3D292787-76B1-469E-AB1E-E5F858134654}" type="pres">
      <dgm:prSet presAssocID="{796683F4-5601-465B-A073-EA7B49F5D9BB}" presName="childShp" presStyleLbl="bgAccFollowNode1" presStyleIdx="0" presStyleCnt="3">
        <dgm:presLayoutVars>
          <dgm:bulletEnabled val="1"/>
        </dgm:presLayoutVars>
      </dgm:prSet>
      <dgm:spPr/>
      <dgm:t>
        <a:bodyPr/>
        <a:lstStyle/>
        <a:p>
          <a:endParaRPr lang="en-US"/>
        </a:p>
      </dgm:t>
    </dgm:pt>
    <dgm:pt modelId="{4DBE6759-59B1-4E79-A9E0-4AC3ADEB0516}" type="pres">
      <dgm:prSet presAssocID="{1EF48C0D-768F-4F8D-A43B-40517D759FBE}" presName="spacing" presStyleCnt="0"/>
      <dgm:spPr/>
    </dgm:pt>
    <dgm:pt modelId="{8FEC79B5-F9A2-427B-BA3F-ECC77457D6FE}" type="pres">
      <dgm:prSet presAssocID="{2F1C9272-87EC-4CC0-BBEC-754DECE0F260}" presName="linNode" presStyleCnt="0"/>
      <dgm:spPr/>
    </dgm:pt>
    <dgm:pt modelId="{43D98EDD-4822-4506-A3E8-23569F6A2971}" type="pres">
      <dgm:prSet presAssocID="{2F1C9272-87EC-4CC0-BBEC-754DECE0F260}" presName="parentShp" presStyleLbl="node1" presStyleIdx="1" presStyleCnt="3">
        <dgm:presLayoutVars>
          <dgm:bulletEnabled val="1"/>
        </dgm:presLayoutVars>
      </dgm:prSet>
      <dgm:spPr/>
      <dgm:t>
        <a:bodyPr/>
        <a:lstStyle/>
        <a:p>
          <a:endParaRPr lang="en-US"/>
        </a:p>
      </dgm:t>
    </dgm:pt>
    <dgm:pt modelId="{E31CF907-B69B-4AEF-B696-710F86E05E01}" type="pres">
      <dgm:prSet presAssocID="{2F1C9272-87EC-4CC0-BBEC-754DECE0F260}" presName="childShp" presStyleLbl="bgAccFollowNode1" presStyleIdx="1" presStyleCnt="3">
        <dgm:presLayoutVars>
          <dgm:bulletEnabled val="1"/>
        </dgm:presLayoutVars>
      </dgm:prSet>
      <dgm:spPr/>
      <dgm:t>
        <a:bodyPr/>
        <a:lstStyle/>
        <a:p>
          <a:endParaRPr lang="en-US"/>
        </a:p>
      </dgm:t>
    </dgm:pt>
    <dgm:pt modelId="{109637EF-0F1F-45BE-AE0F-1FC27FED1627}" type="pres">
      <dgm:prSet presAssocID="{58FB1743-1022-4F8A-A4DF-59064F14017E}" presName="spacing" presStyleCnt="0"/>
      <dgm:spPr/>
    </dgm:pt>
    <dgm:pt modelId="{49869F2E-12AC-417A-84CF-287C29C46306}" type="pres">
      <dgm:prSet presAssocID="{BCACBE6E-4421-4ACD-BD14-072B9DDFD64A}" presName="linNode" presStyleCnt="0"/>
      <dgm:spPr/>
    </dgm:pt>
    <dgm:pt modelId="{14B466BE-8603-4694-B86A-031DA785B945}" type="pres">
      <dgm:prSet presAssocID="{BCACBE6E-4421-4ACD-BD14-072B9DDFD64A}" presName="parentShp" presStyleLbl="node1" presStyleIdx="2" presStyleCnt="3">
        <dgm:presLayoutVars>
          <dgm:bulletEnabled val="1"/>
        </dgm:presLayoutVars>
      </dgm:prSet>
      <dgm:spPr/>
      <dgm:t>
        <a:bodyPr/>
        <a:lstStyle/>
        <a:p>
          <a:endParaRPr lang="en-US"/>
        </a:p>
      </dgm:t>
    </dgm:pt>
    <dgm:pt modelId="{1167DFA4-5FD0-48AB-BD74-EA0EAFC2F9CE}" type="pres">
      <dgm:prSet presAssocID="{BCACBE6E-4421-4ACD-BD14-072B9DDFD64A}" presName="childShp" presStyleLbl="bgAccFollowNode1" presStyleIdx="2" presStyleCnt="3">
        <dgm:presLayoutVars>
          <dgm:bulletEnabled val="1"/>
        </dgm:presLayoutVars>
      </dgm:prSet>
      <dgm:spPr/>
      <dgm:t>
        <a:bodyPr/>
        <a:lstStyle/>
        <a:p>
          <a:endParaRPr lang="en-US"/>
        </a:p>
      </dgm:t>
    </dgm:pt>
  </dgm:ptLst>
  <dgm:cxnLst>
    <dgm:cxn modelId="{F6D9DC79-8203-47D1-AA84-248A598BFEF5}" srcId="{35549888-E4DA-4307-9239-39CAE55FE253}" destId="{2F1C9272-87EC-4CC0-BBEC-754DECE0F260}" srcOrd="1" destOrd="0" parTransId="{164286B0-9B5E-4BDA-81E4-144B06A44470}" sibTransId="{58FB1743-1022-4F8A-A4DF-59064F14017E}"/>
    <dgm:cxn modelId="{95B3F28F-B6C2-4BE9-9B04-2698E2770B04}" srcId="{796683F4-5601-465B-A073-EA7B49F5D9BB}" destId="{CAB77363-1D1C-495E-9EF4-7A9FD8B37DD5}" srcOrd="2" destOrd="0" parTransId="{82C19C9B-4D7A-4B7D-B413-66E69BBDBB07}" sibTransId="{D59BC5E3-737C-4F7C-803E-71645F290E10}"/>
    <dgm:cxn modelId="{B4FFBDF5-A086-4761-BF95-4CD1FED9934C}" type="presOf" srcId="{2E185E04-690C-435A-84F3-CD1FF8F3DD60}" destId="{E31CF907-B69B-4AEF-B696-710F86E05E01}" srcOrd="0" destOrd="1" presId="urn:microsoft.com/office/officeart/2005/8/layout/vList6"/>
    <dgm:cxn modelId="{131A2658-EC04-410B-9431-53F929676999}" srcId="{35549888-E4DA-4307-9239-39CAE55FE253}" destId="{796683F4-5601-465B-A073-EA7B49F5D9BB}" srcOrd="0" destOrd="0" parTransId="{D1F57640-D554-4937-B166-159A6DA19228}" sibTransId="{1EF48C0D-768F-4F8D-A43B-40517D759FBE}"/>
    <dgm:cxn modelId="{E4346C4C-6B5E-4F2C-A44A-923E7098E4B2}" type="presOf" srcId="{BCACBE6E-4421-4ACD-BD14-072B9DDFD64A}" destId="{14B466BE-8603-4694-B86A-031DA785B945}" srcOrd="0" destOrd="0" presId="urn:microsoft.com/office/officeart/2005/8/layout/vList6"/>
    <dgm:cxn modelId="{73B29C8D-16E7-4A24-9D75-23261FF1F43A}" srcId="{35549888-E4DA-4307-9239-39CAE55FE253}" destId="{BCACBE6E-4421-4ACD-BD14-072B9DDFD64A}" srcOrd="2" destOrd="0" parTransId="{494A4D81-F927-4A3C-A01A-943AE37B23B1}" sibTransId="{A1DC0FFA-D8E2-4641-BD4B-16E78A09365E}"/>
    <dgm:cxn modelId="{A5FCE70A-CC10-466D-8738-3E377F63463C}" type="presOf" srcId="{A813925C-F16C-4DB9-B3C0-4094127940AC}" destId="{E31CF907-B69B-4AEF-B696-710F86E05E01}" srcOrd="0" destOrd="0" presId="urn:microsoft.com/office/officeart/2005/8/layout/vList6"/>
    <dgm:cxn modelId="{A466E426-AAE8-433B-8D23-6112FD4D7486}" type="presOf" srcId="{9E74DA72-3D35-45B8-85FA-AE9DCFBDCD34}" destId="{1167DFA4-5FD0-48AB-BD74-EA0EAFC2F9CE}" srcOrd="0" destOrd="3" presId="urn:microsoft.com/office/officeart/2005/8/layout/vList6"/>
    <dgm:cxn modelId="{DCC29356-D5FC-442E-A5EB-B734913E8160}" type="presOf" srcId="{D52722AA-14E6-4D06-9FAE-389CB2FD2FCB}" destId="{1167DFA4-5FD0-48AB-BD74-EA0EAFC2F9CE}" srcOrd="0" destOrd="0" presId="urn:microsoft.com/office/officeart/2005/8/layout/vList6"/>
    <dgm:cxn modelId="{28B03EB6-2A98-4189-A1C0-2942F310B4D0}" srcId="{BCACBE6E-4421-4ACD-BD14-072B9DDFD64A}" destId="{394EB614-3DEC-4017-A9EB-C2F282DEA3E4}" srcOrd="2" destOrd="0" parTransId="{C5DBF6E7-6338-4196-9DFB-869493759937}" sibTransId="{C734D820-1709-4ACA-AA5E-18CBA6CD0FF2}"/>
    <dgm:cxn modelId="{53B6C85A-76D7-42DC-809C-83E1F11EFEEE}" srcId="{BCACBE6E-4421-4ACD-BD14-072B9DDFD64A}" destId="{D52722AA-14E6-4D06-9FAE-389CB2FD2FCB}" srcOrd="0" destOrd="0" parTransId="{7C19F9DC-D88A-4BDB-8266-49E048BDD9EF}" sibTransId="{01B0B8E2-4282-47D5-849D-135573EDE45A}"/>
    <dgm:cxn modelId="{7F77F914-701E-463C-80C8-C40BE19C90C8}" type="presOf" srcId="{04DF85A2-5246-48B2-AEDD-7958D504014E}" destId="{1167DFA4-5FD0-48AB-BD74-EA0EAFC2F9CE}" srcOrd="0" destOrd="1" presId="urn:microsoft.com/office/officeart/2005/8/layout/vList6"/>
    <dgm:cxn modelId="{B4714C7E-53AF-48CD-A60B-167F6816DB02}" srcId="{2F1C9272-87EC-4CC0-BBEC-754DECE0F260}" destId="{8A2CF06E-AF8C-4C45-8492-744AFF937738}" srcOrd="2" destOrd="0" parTransId="{2E9C86B0-B39F-4617-B275-EEDCD92548B5}" sibTransId="{24CF1DA8-A439-461D-983E-C7807B20F8E8}"/>
    <dgm:cxn modelId="{0103A253-0362-4845-BDAB-3A5F9F68B4FF}" type="presOf" srcId="{796683F4-5601-465B-A073-EA7B49F5D9BB}" destId="{67694EFD-479C-43F6-AEFA-E337EFD9A29B}" srcOrd="0" destOrd="0" presId="urn:microsoft.com/office/officeart/2005/8/layout/vList6"/>
    <dgm:cxn modelId="{216E153B-3755-43C1-B8BA-118A58D5914C}" type="presOf" srcId="{CAB77363-1D1C-495E-9EF4-7A9FD8B37DD5}" destId="{3D292787-76B1-469E-AB1E-E5F858134654}" srcOrd="0" destOrd="2" presId="urn:microsoft.com/office/officeart/2005/8/layout/vList6"/>
    <dgm:cxn modelId="{1D9AB1CF-3B08-4FCF-9905-B5ECE7C93DA8}" type="presOf" srcId="{35549888-E4DA-4307-9239-39CAE55FE253}" destId="{ABF1BC37-44EC-40B9-B586-2FA0F6A1DB71}" srcOrd="0" destOrd="0" presId="urn:microsoft.com/office/officeart/2005/8/layout/vList6"/>
    <dgm:cxn modelId="{2C8DB123-3938-4CFC-AD61-3CF80B092762}" srcId="{2F1C9272-87EC-4CC0-BBEC-754DECE0F260}" destId="{AFA78BC1-98A1-4ED0-913C-33254B45F5F9}" srcOrd="3" destOrd="0" parTransId="{46FCE28B-2DD8-40DC-BEAC-625AEF641022}" sibTransId="{D9C2D6C5-F97A-4D27-8A44-0B92ACE44179}"/>
    <dgm:cxn modelId="{4DFA238C-372D-4D2F-96EB-6E92C8897DFF}" srcId="{BCACBE6E-4421-4ACD-BD14-072B9DDFD64A}" destId="{9E74DA72-3D35-45B8-85FA-AE9DCFBDCD34}" srcOrd="3" destOrd="0" parTransId="{9A063F4F-EE08-4EEE-A45E-CAD6A6A9DF5F}" sibTransId="{84E044C1-9577-4627-B924-6E50C85A4474}"/>
    <dgm:cxn modelId="{12AC4F9B-4580-4364-B8C7-C677929DC0F8}" srcId="{2F1C9272-87EC-4CC0-BBEC-754DECE0F260}" destId="{A813925C-F16C-4DB9-B3C0-4094127940AC}" srcOrd="0" destOrd="0" parTransId="{866E74FF-90BE-4796-920B-FBCBE92E365C}" sibTransId="{409415BE-A668-49D2-938B-04678581323A}"/>
    <dgm:cxn modelId="{498347B9-5C82-4DB0-AA77-78B136D0DF42}" type="presOf" srcId="{2F1C9272-87EC-4CC0-BBEC-754DECE0F260}" destId="{43D98EDD-4822-4506-A3E8-23569F6A2971}" srcOrd="0" destOrd="0" presId="urn:microsoft.com/office/officeart/2005/8/layout/vList6"/>
    <dgm:cxn modelId="{6E74F142-B3E6-4505-BDA5-D4138BA4BD50}" type="presOf" srcId="{394EB614-3DEC-4017-A9EB-C2F282DEA3E4}" destId="{1167DFA4-5FD0-48AB-BD74-EA0EAFC2F9CE}" srcOrd="0" destOrd="2" presId="urn:microsoft.com/office/officeart/2005/8/layout/vList6"/>
    <dgm:cxn modelId="{0DFA0D6B-8F4F-490E-9BA9-895E6610676C}" srcId="{796683F4-5601-465B-A073-EA7B49F5D9BB}" destId="{8AD6A12E-3AB5-4898-A609-5D93588DB771}" srcOrd="1" destOrd="0" parTransId="{EA2A5780-CA64-43C7-805C-F8271D7DD65F}" sibTransId="{479D835A-2AB6-4317-8956-416FDBCB134A}"/>
    <dgm:cxn modelId="{381B3358-E5C5-4306-8ECF-EE823AE116A7}" srcId="{2F1C9272-87EC-4CC0-BBEC-754DECE0F260}" destId="{2E185E04-690C-435A-84F3-CD1FF8F3DD60}" srcOrd="1" destOrd="0" parTransId="{184B645D-7FF4-47EF-94D2-B432D51EB56D}" sibTransId="{9A2834B8-D3AF-4DED-94B4-3AF6E32A7EAD}"/>
    <dgm:cxn modelId="{3426A61B-A574-48B8-845F-DF6D0ED9B8F9}" type="presOf" srcId="{8A2CF06E-AF8C-4C45-8492-744AFF937738}" destId="{E31CF907-B69B-4AEF-B696-710F86E05E01}" srcOrd="0" destOrd="2" presId="urn:microsoft.com/office/officeart/2005/8/layout/vList6"/>
    <dgm:cxn modelId="{9BD5511C-1429-4EAA-8B2C-138E5A43C5F0}" type="presOf" srcId="{AFA78BC1-98A1-4ED0-913C-33254B45F5F9}" destId="{E31CF907-B69B-4AEF-B696-710F86E05E01}" srcOrd="0" destOrd="3" presId="urn:microsoft.com/office/officeart/2005/8/layout/vList6"/>
    <dgm:cxn modelId="{1D41F240-8E5A-44FB-BA5D-631439720969}" type="presOf" srcId="{4F2EA03B-30BF-470B-84CE-A6D691CBA1E7}" destId="{3D292787-76B1-469E-AB1E-E5F858134654}" srcOrd="0" destOrd="0" presId="urn:microsoft.com/office/officeart/2005/8/layout/vList6"/>
    <dgm:cxn modelId="{71F98F3F-1AAB-4535-B6E0-82AF2E236DA5}" srcId="{BCACBE6E-4421-4ACD-BD14-072B9DDFD64A}" destId="{04DF85A2-5246-48B2-AEDD-7958D504014E}" srcOrd="1" destOrd="0" parTransId="{CA49A476-0ECC-4ECC-A17F-89C34D42C01E}" sibTransId="{AEDFFD69-93A5-4B20-B3E7-B79C4ADBCCC5}"/>
    <dgm:cxn modelId="{51A683C9-3F72-4F6F-A354-68B767DD2E4D}" srcId="{796683F4-5601-465B-A073-EA7B49F5D9BB}" destId="{4F2EA03B-30BF-470B-84CE-A6D691CBA1E7}" srcOrd="0" destOrd="0" parTransId="{D59E4A62-2DC9-4884-8CD1-857559F041D6}" sibTransId="{A78DD219-9A71-438B-A5A7-A1F11F898646}"/>
    <dgm:cxn modelId="{1BB87B9B-26B8-40A2-9587-9BA6320DDDAE}" type="presOf" srcId="{8AD6A12E-3AB5-4898-A609-5D93588DB771}" destId="{3D292787-76B1-469E-AB1E-E5F858134654}" srcOrd="0" destOrd="1" presId="urn:microsoft.com/office/officeart/2005/8/layout/vList6"/>
    <dgm:cxn modelId="{E227D119-E07B-492D-BAFA-4980D144EB1E}" type="presParOf" srcId="{ABF1BC37-44EC-40B9-B586-2FA0F6A1DB71}" destId="{AB2FADFF-8FC5-4DFB-8847-05FC2BFAAB28}" srcOrd="0" destOrd="0" presId="urn:microsoft.com/office/officeart/2005/8/layout/vList6"/>
    <dgm:cxn modelId="{8C00E389-ACF2-4858-B80C-590122A282ED}" type="presParOf" srcId="{AB2FADFF-8FC5-4DFB-8847-05FC2BFAAB28}" destId="{67694EFD-479C-43F6-AEFA-E337EFD9A29B}" srcOrd="0" destOrd="0" presId="urn:microsoft.com/office/officeart/2005/8/layout/vList6"/>
    <dgm:cxn modelId="{89599BE3-47C3-402E-A29E-C571B7A8FA1C}" type="presParOf" srcId="{AB2FADFF-8FC5-4DFB-8847-05FC2BFAAB28}" destId="{3D292787-76B1-469E-AB1E-E5F858134654}" srcOrd="1" destOrd="0" presId="urn:microsoft.com/office/officeart/2005/8/layout/vList6"/>
    <dgm:cxn modelId="{51F7B695-13F1-4706-83C0-D6644976F639}" type="presParOf" srcId="{ABF1BC37-44EC-40B9-B586-2FA0F6A1DB71}" destId="{4DBE6759-59B1-4E79-A9E0-4AC3ADEB0516}" srcOrd="1" destOrd="0" presId="urn:microsoft.com/office/officeart/2005/8/layout/vList6"/>
    <dgm:cxn modelId="{6137F5D1-DA70-45B1-86E3-86CD8DC5D615}" type="presParOf" srcId="{ABF1BC37-44EC-40B9-B586-2FA0F6A1DB71}" destId="{8FEC79B5-F9A2-427B-BA3F-ECC77457D6FE}" srcOrd="2" destOrd="0" presId="urn:microsoft.com/office/officeart/2005/8/layout/vList6"/>
    <dgm:cxn modelId="{69DF96CA-F2AE-4616-8145-D1071FD80554}" type="presParOf" srcId="{8FEC79B5-F9A2-427B-BA3F-ECC77457D6FE}" destId="{43D98EDD-4822-4506-A3E8-23569F6A2971}" srcOrd="0" destOrd="0" presId="urn:microsoft.com/office/officeart/2005/8/layout/vList6"/>
    <dgm:cxn modelId="{B0914C18-C771-4767-A3C5-8C2E8F344E86}" type="presParOf" srcId="{8FEC79B5-F9A2-427B-BA3F-ECC77457D6FE}" destId="{E31CF907-B69B-4AEF-B696-710F86E05E01}" srcOrd="1" destOrd="0" presId="urn:microsoft.com/office/officeart/2005/8/layout/vList6"/>
    <dgm:cxn modelId="{F8DE6CA7-85D2-4583-985D-95CDE093BE9F}" type="presParOf" srcId="{ABF1BC37-44EC-40B9-B586-2FA0F6A1DB71}" destId="{109637EF-0F1F-45BE-AE0F-1FC27FED1627}" srcOrd="3" destOrd="0" presId="urn:microsoft.com/office/officeart/2005/8/layout/vList6"/>
    <dgm:cxn modelId="{2D71E719-71D1-49E2-81E4-6F935FDD18FB}" type="presParOf" srcId="{ABF1BC37-44EC-40B9-B586-2FA0F6A1DB71}" destId="{49869F2E-12AC-417A-84CF-287C29C46306}" srcOrd="4" destOrd="0" presId="urn:microsoft.com/office/officeart/2005/8/layout/vList6"/>
    <dgm:cxn modelId="{842C74AE-D31D-4338-927D-8995A07379AE}" type="presParOf" srcId="{49869F2E-12AC-417A-84CF-287C29C46306}" destId="{14B466BE-8603-4694-B86A-031DA785B945}" srcOrd="0" destOrd="0" presId="urn:microsoft.com/office/officeart/2005/8/layout/vList6"/>
    <dgm:cxn modelId="{DDA2E223-892A-4335-999D-4CAED8DC0552}" type="presParOf" srcId="{49869F2E-12AC-417A-84CF-287C29C46306}" destId="{1167DFA4-5FD0-48AB-BD74-EA0EAFC2F9CE}"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AC12632-FB27-490A-9BF4-A2474C455EF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F6E8E551-2AB3-428A-B23E-9D8C7C15F8AD}">
      <dgm:prSet/>
      <dgm:spPr/>
      <dgm:t>
        <a:bodyPr/>
        <a:lstStyle/>
        <a:p>
          <a:pPr rtl="0"/>
          <a:r>
            <a:rPr lang="en-US" smtClean="0"/>
            <a:t>Existing limited-income discount program</a:t>
          </a:r>
          <a:endParaRPr lang="en-US"/>
        </a:p>
      </dgm:t>
    </dgm:pt>
    <dgm:pt modelId="{F9773013-577A-4FA1-998C-09C90E16BD36}" type="parTrans" cxnId="{8C1DA241-2B0B-4BD3-93D8-393D06C1D42B}">
      <dgm:prSet/>
      <dgm:spPr/>
      <dgm:t>
        <a:bodyPr/>
        <a:lstStyle/>
        <a:p>
          <a:endParaRPr lang="en-US"/>
        </a:p>
      </dgm:t>
    </dgm:pt>
    <dgm:pt modelId="{32F5FE09-23D7-4BC1-979C-EB0E837A2EB4}" type="sibTrans" cxnId="{8C1DA241-2B0B-4BD3-93D8-393D06C1D42B}">
      <dgm:prSet/>
      <dgm:spPr/>
      <dgm:t>
        <a:bodyPr/>
        <a:lstStyle/>
        <a:p>
          <a:endParaRPr lang="en-US"/>
        </a:p>
      </dgm:t>
    </dgm:pt>
    <dgm:pt modelId="{4E093B49-089B-4970-B1E9-CDB070C6607C}">
      <dgm:prSet/>
      <dgm:spPr/>
      <dgm:t>
        <a:bodyPr/>
        <a:lstStyle/>
        <a:p>
          <a:pPr rtl="0"/>
          <a:r>
            <a:rPr lang="en-US" smtClean="0"/>
            <a:t>Incentive for on-time bill payment</a:t>
          </a:r>
          <a:endParaRPr lang="en-US"/>
        </a:p>
      </dgm:t>
    </dgm:pt>
    <dgm:pt modelId="{8216437A-8CEF-4E5D-A475-2AEC90D0FAD5}" type="parTrans" cxnId="{7F79C98A-CFA3-4A30-8834-48B67AE8BB00}">
      <dgm:prSet/>
      <dgm:spPr/>
      <dgm:t>
        <a:bodyPr/>
        <a:lstStyle/>
        <a:p>
          <a:endParaRPr lang="en-US"/>
        </a:p>
      </dgm:t>
    </dgm:pt>
    <dgm:pt modelId="{FDC66FF6-F411-498E-81FF-76AB7A561453}" type="sibTrans" cxnId="{7F79C98A-CFA3-4A30-8834-48B67AE8BB00}">
      <dgm:prSet/>
      <dgm:spPr/>
      <dgm:t>
        <a:bodyPr/>
        <a:lstStyle/>
        <a:p>
          <a:endParaRPr lang="en-US"/>
        </a:p>
      </dgm:t>
    </dgm:pt>
    <dgm:pt modelId="{27115B45-8689-461C-B1B2-DE17B36D2A40}">
      <dgm:prSet/>
      <dgm:spPr/>
      <dgm:t>
        <a:bodyPr/>
        <a:lstStyle/>
        <a:p>
          <a:pPr rtl="0"/>
          <a:r>
            <a:rPr lang="en-US" smtClean="0"/>
            <a:t>But only 27% receive credit for timely bill payment  </a:t>
          </a:r>
          <a:endParaRPr lang="en-US"/>
        </a:p>
      </dgm:t>
    </dgm:pt>
    <dgm:pt modelId="{9C55FA69-9ECB-4700-9CAE-5837B5E30B40}" type="parTrans" cxnId="{EE2FE89D-4ACD-4B43-80D1-C27CCCA9C262}">
      <dgm:prSet/>
      <dgm:spPr/>
      <dgm:t>
        <a:bodyPr/>
        <a:lstStyle/>
        <a:p>
          <a:endParaRPr lang="en-US"/>
        </a:p>
      </dgm:t>
    </dgm:pt>
    <dgm:pt modelId="{C488F1CA-F797-4DF1-80F6-68040E87C621}" type="sibTrans" cxnId="{EE2FE89D-4ACD-4B43-80D1-C27CCCA9C262}">
      <dgm:prSet/>
      <dgm:spPr/>
      <dgm:t>
        <a:bodyPr/>
        <a:lstStyle/>
        <a:p>
          <a:endParaRPr lang="en-US"/>
        </a:p>
      </dgm:t>
    </dgm:pt>
    <dgm:pt modelId="{8D553AB4-0C00-465A-89D9-C5D5BCCDDC08}">
      <dgm:prSet/>
      <dgm:spPr/>
      <dgm:t>
        <a:bodyPr/>
        <a:lstStyle/>
        <a:p>
          <a:pPr rtl="0"/>
          <a:r>
            <a:rPr lang="en-US" smtClean="0"/>
            <a:t>New pilots</a:t>
          </a:r>
          <a:endParaRPr lang="en-US"/>
        </a:p>
      </dgm:t>
    </dgm:pt>
    <dgm:pt modelId="{3199171B-6E9D-45EF-8E51-A5E4017BE3D6}" type="parTrans" cxnId="{6806CAC3-D588-4450-A124-5C44073A53FD}">
      <dgm:prSet/>
      <dgm:spPr/>
      <dgm:t>
        <a:bodyPr/>
        <a:lstStyle/>
        <a:p>
          <a:endParaRPr lang="en-US"/>
        </a:p>
      </dgm:t>
    </dgm:pt>
    <dgm:pt modelId="{3F1D01AF-8565-4F2F-9CF7-BE10BF3B9077}" type="sibTrans" cxnId="{6806CAC3-D588-4450-A124-5C44073A53FD}">
      <dgm:prSet/>
      <dgm:spPr/>
      <dgm:t>
        <a:bodyPr/>
        <a:lstStyle/>
        <a:p>
          <a:endParaRPr lang="en-US"/>
        </a:p>
      </dgm:t>
    </dgm:pt>
    <dgm:pt modelId="{D717D564-5FD8-4893-8831-1365624E4F95}">
      <dgm:prSet/>
      <dgm:spPr/>
      <dgm:t>
        <a:bodyPr/>
        <a:lstStyle/>
        <a:p>
          <a:pPr rtl="0"/>
          <a:r>
            <a:rPr lang="en-US" smtClean="0"/>
            <a:t>Attempt to cost-effectively increase on-time payment</a:t>
          </a:r>
          <a:endParaRPr lang="en-US"/>
        </a:p>
      </dgm:t>
    </dgm:pt>
    <dgm:pt modelId="{E18B5A85-05BC-42BB-B816-3B1E54760C00}" type="parTrans" cxnId="{1F2B6CEE-8429-4D8D-B143-60A0DE59458D}">
      <dgm:prSet/>
      <dgm:spPr/>
      <dgm:t>
        <a:bodyPr/>
        <a:lstStyle/>
        <a:p>
          <a:endParaRPr lang="en-US"/>
        </a:p>
      </dgm:t>
    </dgm:pt>
    <dgm:pt modelId="{943D1C77-5F1B-4758-9380-4CF34F7F6BB3}" type="sibTrans" cxnId="{1F2B6CEE-8429-4D8D-B143-60A0DE59458D}">
      <dgm:prSet/>
      <dgm:spPr/>
      <dgm:t>
        <a:bodyPr/>
        <a:lstStyle/>
        <a:p>
          <a:endParaRPr lang="en-US"/>
        </a:p>
      </dgm:t>
    </dgm:pt>
    <dgm:pt modelId="{3F7939DD-F1FF-4B68-BE61-DBDC99F33DDF}">
      <dgm:prSet/>
      <dgm:spPr/>
      <dgm:t>
        <a:bodyPr/>
        <a:lstStyle/>
        <a:p>
          <a:pPr rtl="0"/>
          <a:r>
            <a:rPr lang="en-US" smtClean="0"/>
            <a:t>Test different programs and benefits</a:t>
          </a:r>
          <a:endParaRPr lang="en-US"/>
        </a:p>
      </dgm:t>
    </dgm:pt>
    <dgm:pt modelId="{3A848130-95F4-48B1-A5C1-1C3A7B7FE402}" type="parTrans" cxnId="{07A6FC02-5CF7-4FB9-B8FE-1CFD3BE4A62D}">
      <dgm:prSet/>
      <dgm:spPr/>
      <dgm:t>
        <a:bodyPr/>
        <a:lstStyle/>
        <a:p>
          <a:endParaRPr lang="en-US"/>
        </a:p>
      </dgm:t>
    </dgm:pt>
    <dgm:pt modelId="{3FF67BF5-61B3-44FE-918D-529C4763FA04}" type="sibTrans" cxnId="{07A6FC02-5CF7-4FB9-B8FE-1CFD3BE4A62D}">
      <dgm:prSet/>
      <dgm:spPr/>
      <dgm:t>
        <a:bodyPr/>
        <a:lstStyle/>
        <a:p>
          <a:endParaRPr lang="en-US"/>
        </a:p>
      </dgm:t>
    </dgm:pt>
    <dgm:pt modelId="{652E13C7-0953-4BFE-8AE9-75073A020BC5}">
      <dgm:prSet/>
      <dgm:spPr/>
      <dgm:t>
        <a:bodyPr/>
        <a:lstStyle/>
        <a:p>
          <a:pPr rtl="0"/>
          <a:r>
            <a:rPr lang="en-US" smtClean="0"/>
            <a:t>Determine impacts on payments and usage</a:t>
          </a:r>
          <a:endParaRPr lang="en-US"/>
        </a:p>
      </dgm:t>
    </dgm:pt>
    <dgm:pt modelId="{89B92DE4-2206-44EB-85BF-293B3C26447A}" type="parTrans" cxnId="{D8DC5B8E-97DB-448D-87B3-BA3236F1FA16}">
      <dgm:prSet/>
      <dgm:spPr/>
      <dgm:t>
        <a:bodyPr/>
        <a:lstStyle/>
        <a:p>
          <a:endParaRPr lang="en-US"/>
        </a:p>
      </dgm:t>
    </dgm:pt>
    <dgm:pt modelId="{32600995-5D01-4440-B2C0-240D34B0EBB1}" type="sibTrans" cxnId="{D8DC5B8E-97DB-448D-87B3-BA3236F1FA16}">
      <dgm:prSet/>
      <dgm:spPr/>
      <dgm:t>
        <a:bodyPr/>
        <a:lstStyle/>
        <a:p>
          <a:endParaRPr lang="en-US"/>
        </a:p>
      </dgm:t>
    </dgm:pt>
    <dgm:pt modelId="{13F8CF30-2670-4753-A913-91042F1D66FB}">
      <dgm:prSet/>
      <dgm:spPr/>
      <dgm:t>
        <a:bodyPr/>
        <a:lstStyle/>
        <a:p>
          <a:pPr rtl="0"/>
          <a:r>
            <a:rPr lang="en-US" smtClean="0"/>
            <a:t>Determine cost-effectiveness</a:t>
          </a:r>
          <a:endParaRPr lang="en-US"/>
        </a:p>
      </dgm:t>
    </dgm:pt>
    <dgm:pt modelId="{5F30A61A-083E-454F-8535-5CA4166D1032}" type="parTrans" cxnId="{BFE0828E-64D8-44E5-BFF1-090AD8AE3C9F}">
      <dgm:prSet/>
      <dgm:spPr/>
      <dgm:t>
        <a:bodyPr/>
        <a:lstStyle/>
        <a:p>
          <a:endParaRPr lang="en-US"/>
        </a:p>
      </dgm:t>
    </dgm:pt>
    <dgm:pt modelId="{221353DC-0705-42DE-BB4D-B20D94C04F79}" type="sibTrans" cxnId="{BFE0828E-64D8-44E5-BFF1-090AD8AE3C9F}">
      <dgm:prSet/>
      <dgm:spPr/>
      <dgm:t>
        <a:bodyPr/>
        <a:lstStyle/>
        <a:p>
          <a:endParaRPr lang="en-US"/>
        </a:p>
      </dgm:t>
    </dgm:pt>
    <dgm:pt modelId="{DC3201E3-A43B-46E5-8C0E-BEBF3DFF475F}" type="pres">
      <dgm:prSet presAssocID="{BAC12632-FB27-490A-9BF4-A2474C455EF6}" presName="Name0" presStyleCnt="0">
        <dgm:presLayoutVars>
          <dgm:dir/>
          <dgm:animLvl val="lvl"/>
          <dgm:resizeHandles val="exact"/>
        </dgm:presLayoutVars>
      </dgm:prSet>
      <dgm:spPr/>
    </dgm:pt>
    <dgm:pt modelId="{0578592B-AFD9-4636-93C6-8586EDC01D04}" type="pres">
      <dgm:prSet presAssocID="{F6E8E551-2AB3-428A-B23E-9D8C7C15F8AD}" presName="linNode" presStyleCnt="0"/>
      <dgm:spPr/>
    </dgm:pt>
    <dgm:pt modelId="{9D56E9F6-A54D-43E2-B344-8438357EA682}" type="pres">
      <dgm:prSet presAssocID="{F6E8E551-2AB3-428A-B23E-9D8C7C15F8AD}" presName="parentText" presStyleLbl="node1" presStyleIdx="0" presStyleCnt="2">
        <dgm:presLayoutVars>
          <dgm:chMax val="1"/>
          <dgm:bulletEnabled val="1"/>
        </dgm:presLayoutVars>
      </dgm:prSet>
      <dgm:spPr/>
    </dgm:pt>
    <dgm:pt modelId="{762185FE-139C-48FA-9902-E7930F4C8B5F}" type="pres">
      <dgm:prSet presAssocID="{F6E8E551-2AB3-428A-B23E-9D8C7C15F8AD}" presName="descendantText" presStyleLbl="alignAccFollowNode1" presStyleIdx="0" presStyleCnt="2">
        <dgm:presLayoutVars>
          <dgm:bulletEnabled val="1"/>
        </dgm:presLayoutVars>
      </dgm:prSet>
      <dgm:spPr/>
    </dgm:pt>
    <dgm:pt modelId="{36AF3894-96ED-4270-91AF-3A11520AE68C}" type="pres">
      <dgm:prSet presAssocID="{32F5FE09-23D7-4BC1-979C-EB0E837A2EB4}" presName="sp" presStyleCnt="0"/>
      <dgm:spPr/>
    </dgm:pt>
    <dgm:pt modelId="{57740E2F-25FE-42BA-BCD6-2BBA6A209FCA}" type="pres">
      <dgm:prSet presAssocID="{8D553AB4-0C00-465A-89D9-C5D5BCCDDC08}" presName="linNode" presStyleCnt="0"/>
      <dgm:spPr/>
    </dgm:pt>
    <dgm:pt modelId="{E82732E9-C645-4F81-B247-9CE84534A373}" type="pres">
      <dgm:prSet presAssocID="{8D553AB4-0C00-465A-89D9-C5D5BCCDDC08}" presName="parentText" presStyleLbl="node1" presStyleIdx="1" presStyleCnt="2">
        <dgm:presLayoutVars>
          <dgm:chMax val="1"/>
          <dgm:bulletEnabled val="1"/>
        </dgm:presLayoutVars>
      </dgm:prSet>
      <dgm:spPr/>
    </dgm:pt>
    <dgm:pt modelId="{B8317518-F1D9-4795-ABA1-97265B1EB229}" type="pres">
      <dgm:prSet presAssocID="{8D553AB4-0C00-465A-89D9-C5D5BCCDDC08}" presName="descendantText" presStyleLbl="alignAccFollowNode1" presStyleIdx="1" presStyleCnt="2">
        <dgm:presLayoutVars>
          <dgm:bulletEnabled val="1"/>
        </dgm:presLayoutVars>
      </dgm:prSet>
      <dgm:spPr/>
    </dgm:pt>
  </dgm:ptLst>
  <dgm:cxnLst>
    <dgm:cxn modelId="{D759144F-71DE-425A-BF22-CE9C1D87B399}" type="presOf" srcId="{27115B45-8689-461C-B1B2-DE17B36D2A40}" destId="{762185FE-139C-48FA-9902-E7930F4C8B5F}" srcOrd="0" destOrd="1" presId="urn:microsoft.com/office/officeart/2005/8/layout/vList5"/>
    <dgm:cxn modelId="{15E7CB5E-89D7-4D30-9583-A4EF8261452A}" type="presOf" srcId="{F6E8E551-2AB3-428A-B23E-9D8C7C15F8AD}" destId="{9D56E9F6-A54D-43E2-B344-8438357EA682}" srcOrd="0" destOrd="0" presId="urn:microsoft.com/office/officeart/2005/8/layout/vList5"/>
    <dgm:cxn modelId="{6806CAC3-D588-4450-A124-5C44073A53FD}" srcId="{BAC12632-FB27-490A-9BF4-A2474C455EF6}" destId="{8D553AB4-0C00-465A-89D9-C5D5BCCDDC08}" srcOrd="1" destOrd="0" parTransId="{3199171B-6E9D-45EF-8E51-A5E4017BE3D6}" sibTransId="{3F1D01AF-8565-4F2F-9CF7-BE10BF3B9077}"/>
    <dgm:cxn modelId="{D8DC5B8E-97DB-448D-87B3-BA3236F1FA16}" srcId="{8D553AB4-0C00-465A-89D9-C5D5BCCDDC08}" destId="{652E13C7-0953-4BFE-8AE9-75073A020BC5}" srcOrd="2" destOrd="0" parTransId="{89B92DE4-2206-44EB-85BF-293B3C26447A}" sibTransId="{32600995-5D01-4440-B2C0-240D34B0EBB1}"/>
    <dgm:cxn modelId="{3AA4D44C-03D9-4766-A7E4-54FFEFF3817C}" type="presOf" srcId="{13F8CF30-2670-4753-A913-91042F1D66FB}" destId="{B8317518-F1D9-4795-ABA1-97265B1EB229}" srcOrd="0" destOrd="3" presId="urn:microsoft.com/office/officeart/2005/8/layout/vList5"/>
    <dgm:cxn modelId="{07A6FC02-5CF7-4FB9-B8FE-1CFD3BE4A62D}" srcId="{8D553AB4-0C00-465A-89D9-C5D5BCCDDC08}" destId="{3F7939DD-F1FF-4B68-BE61-DBDC99F33DDF}" srcOrd="1" destOrd="0" parTransId="{3A848130-95F4-48B1-A5C1-1C3A7B7FE402}" sibTransId="{3FF67BF5-61B3-44FE-918D-529C4763FA04}"/>
    <dgm:cxn modelId="{7F79C98A-CFA3-4A30-8834-48B67AE8BB00}" srcId="{F6E8E551-2AB3-428A-B23E-9D8C7C15F8AD}" destId="{4E093B49-089B-4970-B1E9-CDB070C6607C}" srcOrd="0" destOrd="0" parTransId="{8216437A-8CEF-4E5D-A475-2AEC90D0FAD5}" sibTransId="{FDC66FF6-F411-498E-81FF-76AB7A561453}"/>
    <dgm:cxn modelId="{BFE0828E-64D8-44E5-BFF1-090AD8AE3C9F}" srcId="{8D553AB4-0C00-465A-89D9-C5D5BCCDDC08}" destId="{13F8CF30-2670-4753-A913-91042F1D66FB}" srcOrd="3" destOrd="0" parTransId="{5F30A61A-083E-454F-8535-5CA4166D1032}" sibTransId="{221353DC-0705-42DE-BB4D-B20D94C04F79}"/>
    <dgm:cxn modelId="{D5BFDEA3-308F-414E-8850-8DE8F0C4C792}" type="presOf" srcId="{D717D564-5FD8-4893-8831-1365624E4F95}" destId="{B8317518-F1D9-4795-ABA1-97265B1EB229}" srcOrd="0" destOrd="0" presId="urn:microsoft.com/office/officeart/2005/8/layout/vList5"/>
    <dgm:cxn modelId="{8C1DA241-2B0B-4BD3-93D8-393D06C1D42B}" srcId="{BAC12632-FB27-490A-9BF4-A2474C455EF6}" destId="{F6E8E551-2AB3-428A-B23E-9D8C7C15F8AD}" srcOrd="0" destOrd="0" parTransId="{F9773013-577A-4FA1-998C-09C90E16BD36}" sibTransId="{32F5FE09-23D7-4BC1-979C-EB0E837A2EB4}"/>
    <dgm:cxn modelId="{C2F1BF8C-8A8E-4E36-86F9-B52A137EF42B}" type="presOf" srcId="{4E093B49-089B-4970-B1E9-CDB070C6607C}" destId="{762185FE-139C-48FA-9902-E7930F4C8B5F}" srcOrd="0" destOrd="0" presId="urn:microsoft.com/office/officeart/2005/8/layout/vList5"/>
    <dgm:cxn modelId="{224A2D0B-330B-4864-AD8F-F474C03C3A4A}" type="presOf" srcId="{652E13C7-0953-4BFE-8AE9-75073A020BC5}" destId="{B8317518-F1D9-4795-ABA1-97265B1EB229}" srcOrd="0" destOrd="2" presId="urn:microsoft.com/office/officeart/2005/8/layout/vList5"/>
    <dgm:cxn modelId="{1F2B6CEE-8429-4D8D-B143-60A0DE59458D}" srcId="{8D553AB4-0C00-465A-89D9-C5D5BCCDDC08}" destId="{D717D564-5FD8-4893-8831-1365624E4F95}" srcOrd="0" destOrd="0" parTransId="{E18B5A85-05BC-42BB-B816-3B1E54760C00}" sibTransId="{943D1C77-5F1B-4758-9380-4CF34F7F6BB3}"/>
    <dgm:cxn modelId="{3D83E36B-E6BB-4FDA-8105-E6BA81CB5EA0}" type="presOf" srcId="{8D553AB4-0C00-465A-89D9-C5D5BCCDDC08}" destId="{E82732E9-C645-4F81-B247-9CE84534A373}" srcOrd="0" destOrd="0" presId="urn:microsoft.com/office/officeart/2005/8/layout/vList5"/>
    <dgm:cxn modelId="{CD6CABA4-6B8B-4309-A39F-F27D6FA9554B}" type="presOf" srcId="{BAC12632-FB27-490A-9BF4-A2474C455EF6}" destId="{DC3201E3-A43B-46E5-8C0E-BEBF3DFF475F}" srcOrd="0" destOrd="0" presId="urn:microsoft.com/office/officeart/2005/8/layout/vList5"/>
    <dgm:cxn modelId="{3690DE51-783F-428F-9F4E-095AE6A30696}" type="presOf" srcId="{3F7939DD-F1FF-4B68-BE61-DBDC99F33DDF}" destId="{B8317518-F1D9-4795-ABA1-97265B1EB229}" srcOrd="0" destOrd="1" presId="urn:microsoft.com/office/officeart/2005/8/layout/vList5"/>
    <dgm:cxn modelId="{EE2FE89D-4ACD-4B43-80D1-C27CCCA9C262}" srcId="{F6E8E551-2AB3-428A-B23E-9D8C7C15F8AD}" destId="{27115B45-8689-461C-B1B2-DE17B36D2A40}" srcOrd="1" destOrd="0" parTransId="{9C55FA69-9ECB-4700-9CAE-5837B5E30B40}" sibTransId="{C488F1CA-F797-4DF1-80F6-68040E87C621}"/>
    <dgm:cxn modelId="{4531EE46-9F76-4511-A4DE-8F714387155F}" type="presParOf" srcId="{DC3201E3-A43B-46E5-8C0E-BEBF3DFF475F}" destId="{0578592B-AFD9-4636-93C6-8586EDC01D04}" srcOrd="0" destOrd="0" presId="urn:microsoft.com/office/officeart/2005/8/layout/vList5"/>
    <dgm:cxn modelId="{F36B53C5-04E8-4EEB-A626-440F4B9D34C1}" type="presParOf" srcId="{0578592B-AFD9-4636-93C6-8586EDC01D04}" destId="{9D56E9F6-A54D-43E2-B344-8438357EA682}" srcOrd="0" destOrd="0" presId="urn:microsoft.com/office/officeart/2005/8/layout/vList5"/>
    <dgm:cxn modelId="{770F7EC3-CB0D-4015-95E0-16DE0DAA9DE9}" type="presParOf" srcId="{0578592B-AFD9-4636-93C6-8586EDC01D04}" destId="{762185FE-139C-48FA-9902-E7930F4C8B5F}" srcOrd="1" destOrd="0" presId="urn:microsoft.com/office/officeart/2005/8/layout/vList5"/>
    <dgm:cxn modelId="{957DB5CC-E94B-45BA-9B4A-B56293BCA4C9}" type="presParOf" srcId="{DC3201E3-A43B-46E5-8C0E-BEBF3DFF475F}" destId="{36AF3894-96ED-4270-91AF-3A11520AE68C}" srcOrd="1" destOrd="0" presId="urn:microsoft.com/office/officeart/2005/8/layout/vList5"/>
    <dgm:cxn modelId="{A75178F7-9593-4738-AEAD-3BBCED023FAE}" type="presParOf" srcId="{DC3201E3-A43B-46E5-8C0E-BEBF3DFF475F}" destId="{57740E2F-25FE-42BA-BCD6-2BBA6A209FCA}" srcOrd="2" destOrd="0" presId="urn:microsoft.com/office/officeart/2005/8/layout/vList5"/>
    <dgm:cxn modelId="{03094539-3C53-48EB-BD96-7AFF00149978}" type="presParOf" srcId="{57740E2F-25FE-42BA-BCD6-2BBA6A209FCA}" destId="{E82732E9-C645-4F81-B247-9CE84534A373}" srcOrd="0" destOrd="0" presId="urn:microsoft.com/office/officeart/2005/8/layout/vList5"/>
    <dgm:cxn modelId="{731C8B9C-AE8D-4041-B242-268D89CE1BC5}" type="presParOf" srcId="{57740E2F-25FE-42BA-BCD6-2BBA6A209FCA}" destId="{B8317518-F1D9-4795-ABA1-97265B1EB229}"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433ABFC-69CC-4C3B-B958-6D024D4EDA5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7CCCDBF-972A-4975-84D3-AD46CA759EFC}">
      <dgm:prSet/>
      <dgm:spPr/>
      <dgm:t>
        <a:bodyPr/>
        <a:lstStyle/>
        <a:p>
          <a:pPr algn="ctr" rtl="0"/>
          <a:r>
            <a:rPr lang="en-US" b="1" u="sng" dirty="0" smtClean="0"/>
            <a:t>CAMP</a:t>
          </a:r>
          <a:endParaRPr lang="en-US" u="sng" dirty="0"/>
        </a:p>
      </dgm:t>
    </dgm:pt>
    <dgm:pt modelId="{16268BF5-216E-47CE-A0ED-9AE119BCCF73}" type="parTrans" cxnId="{328D4EE7-2BE4-4950-B2D5-A61E828F3925}">
      <dgm:prSet/>
      <dgm:spPr/>
      <dgm:t>
        <a:bodyPr/>
        <a:lstStyle/>
        <a:p>
          <a:endParaRPr lang="en-US"/>
        </a:p>
      </dgm:t>
    </dgm:pt>
    <dgm:pt modelId="{8ECC770B-6C4C-4BFD-8CD5-9DA8E799DAFA}" type="sibTrans" cxnId="{328D4EE7-2BE4-4950-B2D5-A61E828F3925}">
      <dgm:prSet/>
      <dgm:spPr/>
      <dgm:t>
        <a:bodyPr/>
        <a:lstStyle/>
        <a:p>
          <a:endParaRPr lang="en-US"/>
        </a:p>
      </dgm:t>
    </dgm:pt>
    <dgm:pt modelId="{B21A3EA5-250A-42B8-B5DF-343CEA530BD5}">
      <dgm:prSet/>
      <dgm:spPr/>
      <dgm:t>
        <a:bodyPr/>
        <a:lstStyle/>
        <a:p>
          <a:pPr rtl="0"/>
          <a:r>
            <a:rPr lang="en-US" smtClean="0"/>
            <a:t>1-Double bill credit</a:t>
          </a:r>
          <a:endParaRPr lang="en-US"/>
        </a:p>
      </dgm:t>
    </dgm:pt>
    <dgm:pt modelId="{DC90F8A6-FADB-47C7-9005-716D336A21EE}" type="parTrans" cxnId="{FBD82926-C143-4F10-B869-35F1F55C6D81}">
      <dgm:prSet/>
      <dgm:spPr/>
      <dgm:t>
        <a:bodyPr/>
        <a:lstStyle/>
        <a:p>
          <a:endParaRPr lang="en-US"/>
        </a:p>
      </dgm:t>
    </dgm:pt>
    <dgm:pt modelId="{2C1E1563-B3BE-45F0-9D30-75C5E3E5C3CC}" type="sibTrans" cxnId="{FBD82926-C143-4F10-B869-35F1F55C6D81}">
      <dgm:prSet/>
      <dgm:spPr/>
      <dgm:t>
        <a:bodyPr/>
        <a:lstStyle/>
        <a:p>
          <a:endParaRPr lang="en-US"/>
        </a:p>
      </dgm:t>
    </dgm:pt>
    <dgm:pt modelId="{6EC86D16-7DF9-4AA9-AF4E-B23D6C20290E}">
      <dgm:prSet/>
      <dgm:spPr/>
      <dgm:t>
        <a:bodyPr/>
        <a:lstStyle/>
        <a:p>
          <a:pPr rtl="0"/>
          <a:r>
            <a:rPr lang="en-US" smtClean="0"/>
            <a:t>2-Existing credits and payment counseling </a:t>
          </a:r>
          <a:endParaRPr lang="en-US"/>
        </a:p>
      </dgm:t>
    </dgm:pt>
    <dgm:pt modelId="{8C15A877-004D-4211-912C-4CE9F9C47D57}" type="parTrans" cxnId="{94395A0E-480A-48ED-BB8D-41136E29AE4C}">
      <dgm:prSet/>
      <dgm:spPr/>
      <dgm:t>
        <a:bodyPr/>
        <a:lstStyle/>
        <a:p>
          <a:endParaRPr lang="en-US"/>
        </a:p>
      </dgm:t>
    </dgm:pt>
    <dgm:pt modelId="{BACBC5DF-230D-4E1D-BAD4-E46062795905}" type="sibTrans" cxnId="{94395A0E-480A-48ED-BB8D-41136E29AE4C}">
      <dgm:prSet/>
      <dgm:spPr/>
      <dgm:t>
        <a:bodyPr/>
        <a:lstStyle/>
        <a:p>
          <a:endParaRPr lang="en-US"/>
        </a:p>
      </dgm:t>
    </dgm:pt>
    <dgm:pt modelId="{7EA11E94-6D3B-4FA2-97C2-40741C7FDAE1}">
      <dgm:prSet/>
      <dgm:spPr/>
      <dgm:t>
        <a:bodyPr/>
        <a:lstStyle/>
        <a:p>
          <a:pPr rtl="0"/>
          <a:r>
            <a:rPr lang="en-US" smtClean="0"/>
            <a:t>3-Double bill credit and payment counseling </a:t>
          </a:r>
          <a:endParaRPr lang="en-US"/>
        </a:p>
      </dgm:t>
    </dgm:pt>
    <dgm:pt modelId="{7D3A58E3-B516-48F5-8E67-6A14AA941E70}" type="parTrans" cxnId="{774CBA9C-53A8-467C-A146-B6F4D7FACD93}">
      <dgm:prSet/>
      <dgm:spPr/>
      <dgm:t>
        <a:bodyPr/>
        <a:lstStyle/>
        <a:p>
          <a:endParaRPr lang="en-US"/>
        </a:p>
      </dgm:t>
    </dgm:pt>
    <dgm:pt modelId="{BCFE8618-AB70-434E-B586-E7FB3D26C3D8}" type="sibTrans" cxnId="{774CBA9C-53A8-467C-A146-B6F4D7FACD93}">
      <dgm:prSet/>
      <dgm:spPr/>
      <dgm:t>
        <a:bodyPr/>
        <a:lstStyle/>
        <a:p>
          <a:endParaRPr lang="en-US"/>
        </a:p>
      </dgm:t>
    </dgm:pt>
    <dgm:pt modelId="{A97CE230-303C-4737-BF78-AC5CAF2C0C01}" type="pres">
      <dgm:prSet presAssocID="{4433ABFC-69CC-4C3B-B958-6D024D4EDA5B}" presName="linear" presStyleCnt="0">
        <dgm:presLayoutVars>
          <dgm:animLvl val="lvl"/>
          <dgm:resizeHandles val="exact"/>
        </dgm:presLayoutVars>
      </dgm:prSet>
      <dgm:spPr/>
    </dgm:pt>
    <dgm:pt modelId="{50C60758-FDB5-44A6-8E04-C988C4F48171}" type="pres">
      <dgm:prSet presAssocID="{87CCCDBF-972A-4975-84D3-AD46CA759EFC}" presName="parentText" presStyleLbl="node1" presStyleIdx="0" presStyleCnt="4">
        <dgm:presLayoutVars>
          <dgm:chMax val="0"/>
          <dgm:bulletEnabled val="1"/>
        </dgm:presLayoutVars>
      </dgm:prSet>
      <dgm:spPr/>
    </dgm:pt>
    <dgm:pt modelId="{41E6C2DC-460A-442F-B450-EA8226F2A705}" type="pres">
      <dgm:prSet presAssocID="{8ECC770B-6C4C-4BFD-8CD5-9DA8E799DAFA}" presName="spacer" presStyleCnt="0"/>
      <dgm:spPr/>
    </dgm:pt>
    <dgm:pt modelId="{46058C34-8BA8-4C33-97B6-59FD1FC41D38}" type="pres">
      <dgm:prSet presAssocID="{B21A3EA5-250A-42B8-B5DF-343CEA530BD5}" presName="parentText" presStyleLbl="node1" presStyleIdx="1" presStyleCnt="4">
        <dgm:presLayoutVars>
          <dgm:chMax val="0"/>
          <dgm:bulletEnabled val="1"/>
        </dgm:presLayoutVars>
      </dgm:prSet>
      <dgm:spPr/>
    </dgm:pt>
    <dgm:pt modelId="{110A4708-75DF-4F04-A5E9-183611B53531}" type="pres">
      <dgm:prSet presAssocID="{2C1E1563-B3BE-45F0-9D30-75C5E3E5C3CC}" presName="spacer" presStyleCnt="0"/>
      <dgm:spPr/>
    </dgm:pt>
    <dgm:pt modelId="{8CB63531-DEA2-4FA2-8D2A-F1E214268F4B}" type="pres">
      <dgm:prSet presAssocID="{6EC86D16-7DF9-4AA9-AF4E-B23D6C20290E}" presName="parentText" presStyleLbl="node1" presStyleIdx="2" presStyleCnt="4">
        <dgm:presLayoutVars>
          <dgm:chMax val="0"/>
          <dgm:bulletEnabled val="1"/>
        </dgm:presLayoutVars>
      </dgm:prSet>
      <dgm:spPr/>
    </dgm:pt>
    <dgm:pt modelId="{661D010C-D8A9-444B-9D55-0B23CD02A8A8}" type="pres">
      <dgm:prSet presAssocID="{BACBC5DF-230D-4E1D-BAD4-E46062795905}" presName="spacer" presStyleCnt="0"/>
      <dgm:spPr/>
    </dgm:pt>
    <dgm:pt modelId="{B30C3595-1D95-4D76-A3FC-94DBBC46335B}" type="pres">
      <dgm:prSet presAssocID="{7EA11E94-6D3B-4FA2-97C2-40741C7FDAE1}" presName="parentText" presStyleLbl="node1" presStyleIdx="3" presStyleCnt="4">
        <dgm:presLayoutVars>
          <dgm:chMax val="0"/>
          <dgm:bulletEnabled val="1"/>
        </dgm:presLayoutVars>
      </dgm:prSet>
      <dgm:spPr/>
    </dgm:pt>
  </dgm:ptLst>
  <dgm:cxnLst>
    <dgm:cxn modelId="{94395A0E-480A-48ED-BB8D-41136E29AE4C}" srcId="{4433ABFC-69CC-4C3B-B958-6D024D4EDA5B}" destId="{6EC86D16-7DF9-4AA9-AF4E-B23D6C20290E}" srcOrd="2" destOrd="0" parTransId="{8C15A877-004D-4211-912C-4CE9F9C47D57}" sibTransId="{BACBC5DF-230D-4E1D-BAD4-E46062795905}"/>
    <dgm:cxn modelId="{3F317D96-EB04-471A-B1B5-92432B3D8663}" type="presOf" srcId="{7EA11E94-6D3B-4FA2-97C2-40741C7FDAE1}" destId="{B30C3595-1D95-4D76-A3FC-94DBBC46335B}" srcOrd="0" destOrd="0" presId="urn:microsoft.com/office/officeart/2005/8/layout/vList2"/>
    <dgm:cxn modelId="{064C96F9-4C53-4402-9078-0F84CE5C9406}" type="presOf" srcId="{6EC86D16-7DF9-4AA9-AF4E-B23D6C20290E}" destId="{8CB63531-DEA2-4FA2-8D2A-F1E214268F4B}" srcOrd="0" destOrd="0" presId="urn:microsoft.com/office/officeart/2005/8/layout/vList2"/>
    <dgm:cxn modelId="{328D4EE7-2BE4-4950-B2D5-A61E828F3925}" srcId="{4433ABFC-69CC-4C3B-B958-6D024D4EDA5B}" destId="{87CCCDBF-972A-4975-84D3-AD46CA759EFC}" srcOrd="0" destOrd="0" parTransId="{16268BF5-216E-47CE-A0ED-9AE119BCCF73}" sibTransId="{8ECC770B-6C4C-4BFD-8CD5-9DA8E799DAFA}"/>
    <dgm:cxn modelId="{FBD82926-C143-4F10-B869-35F1F55C6D81}" srcId="{4433ABFC-69CC-4C3B-B958-6D024D4EDA5B}" destId="{B21A3EA5-250A-42B8-B5DF-343CEA530BD5}" srcOrd="1" destOrd="0" parTransId="{DC90F8A6-FADB-47C7-9005-716D336A21EE}" sibTransId="{2C1E1563-B3BE-45F0-9D30-75C5E3E5C3CC}"/>
    <dgm:cxn modelId="{FD69E766-F509-4B20-A042-526F1F6EB70A}" type="presOf" srcId="{87CCCDBF-972A-4975-84D3-AD46CA759EFC}" destId="{50C60758-FDB5-44A6-8E04-C988C4F48171}" srcOrd="0" destOrd="0" presId="urn:microsoft.com/office/officeart/2005/8/layout/vList2"/>
    <dgm:cxn modelId="{37F6F48D-3A5A-41B9-A32B-C86A781DD89D}" type="presOf" srcId="{4433ABFC-69CC-4C3B-B958-6D024D4EDA5B}" destId="{A97CE230-303C-4737-BF78-AC5CAF2C0C01}" srcOrd="0" destOrd="0" presId="urn:microsoft.com/office/officeart/2005/8/layout/vList2"/>
    <dgm:cxn modelId="{16616443-CE56-428A-B276-FD62806F7FC0}" type="presOf" srcId="{B21A3EA5-250A-42B8-B5DF-343CEA530BD5}" destId="{46058C34-8BA8-4C33-97B6-59FD1FC41D38}" srcOrd="0" destOrd="0" presId="urn:microsoft.com/office/officeart/2005/8/layout/vList2"/>
    <dgm:cxn modelId="{774CBA9C-53A8-467C-A146-B6F4D7FACD93}" srcId="{4433ABFC-69CC-4C3B-B958-6D024D4EDA5B}" destId="{7EA11E94-6D3B-4FA2-97C2-40741C7FDAE1}" srcOrd="3" destOrd="0" parTransId="{7D3A58E3-B516-48F5-8E67-6A14AA941E70}" sibTransId="{BCFE8618-AB70-434E-B586-E7FB3D26C3D8}"/>
    <dgm:cxn modelId="{7AF9453C-E1AB-456D-BFD9-5218F54C61BF}" type="presParOf" srcId="{A97CE230-303C-4737-BF78-AC5CAF2C0C01}" destId="{50C60758-FDB5-44A6-8E04-C988C4F48171}" srcOrd="0" destOrd="0" presId="urn:microsoft.com/office/officeart/2005/8/layout/vList2"/>
    <dgm:cxn modelId="{B9585953-A17B-44D6-A17A-D319C3D65753}" type="presParOf" srcId="{A97CE230-303C-4737-BF78-AC5CAF2C0C01}" destId="{41E6C2DC-460A-442F-B450-EA8226F2A705}" srcOrd="1" destOrd="0" presId="urn:microsoft.com/office/officeart/2005/8/layout/vList2"/>
    <dgm:cxn modelId="{B815871D-3208-4E74-B4EE-452C55BE66ED}" type="presParOf" srcId="{A97CE230-303C-4737-BF78-AC5CAF2C0C01}" destId="{46058C34-8BA8-4C33-97B6-59FD1FC41D38}" srcOrd="2" destOrd="0" presId="urn:microsoft.com/office/officeart/2005/8/layout/vList2"/>
    <dgm:cxn modelId="{8CFCA7A4-C9EE-4D40-80F2-2F3D57893249}" type="presParOf" srcId="{A97CE230-303C-4737-BF78-AC5CAF2C0C01}" destId="{110A4708-75DF-4F04-A5E9-183611B53531}" srcOrd="3" destOrd="0" presId="urn:microsoft.com/office/officeart/2005/8/layout/vList2"/>
    <dgm:cxn modelId="{354EBAB4-5E7D-4E75-BE90-03D0C9CBE151}" type="presParOf" srcId="{A97CE230-303C-4737-BF78-AC5CAF2C0C01}" destId="{8CB63531-DEA2-4FA2-8D2A-F1E214268F4B}" srcOrd="4" destOrd="0" presId="urn:microsoft.com/office/officeart/2005/8/layout/vList2"/>
    <dgm:cxn modelId="{0C4887B3-5CC0-44BC-9681-44121C463761}" type="presParOf" srcId="{A97CE230-303C-4737-BF78-AC5CAF2C0C01}" destId="{661D010C-D8A9-444B-9D55-0B23CD02A8A8}" srcOrd="5" destOrd="0" presId="urn:microsoft.com/office/officeart/2005/8/layout/vList2"/>
    <dgm:cxn modelId="{533B59DE-AAA8-43C8-8331-75AAB5241EFA}" type="presParOf" srcId="{A97CE230-303C-4737-BF78-AC5CAF2C0C01}" destId="{B30C3595-1D95-4D76-A3FC-94DBBC46335B}" srcOrd="6"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658A277-88EE-4A8F-8636-C4FC741F9C1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C5057F6-E5CA-428C-8964-A32A4C358E8D}">
      <dgm:prSet/>
      <dgm:spPr/>
      <dgm:t>
        <a:bodyPr/>
        <a:lstStyle/>
        <a:p>
          <a:pPr algn="ctr" rtl="0"/>
          <a:r>
            <a:rPr lang="en-US" b="1" u="sng" dirty="0" smtClean="0"/>
            <a:t>GRAD</a:t>
          </a:r>
          <a:endParaRPr lang="en-US" u="sng" dirty="0"/>
        </a:p>
      </dgm:t>
    </dgm:pt>
    <dgm:pt modelId="{299BCE26-4B2B-44A8-AA1E-40D2DC61DEBC}" type="parTrans" cxnId="{569FF82C-B2B2-483F-94FB-C8C2335D910C}">
      <dgm:prSet/>
      <dgm:spPr/>
      <dgm:t>
        <a:bodyPr/>
        <a:lstStyle/>
        <a:p>
          <a:endParaRPr lang="en-US"/>
        </a:p>
      </dgm:t>
    </dgm:pt>
    <dgm:pt modelId="{45BD0702-E6E4-456F-983C-C672FCBC16DE}" type="sibTrans" cxnId="{569FF82C-B2B2-483F-94FB-C8C2335D910C}">
      <dgm:prSet/>
      <dgm:spPr/>
      <dgm:t>
        <a:bodyPr/>
        <a:lstStyle/>
        <a:p>
          <a:endParaRPr lang="en-US"/>
        </a:p>
      </dgm:t>
    </dgm:pt>
    <dgm:pt modelId="{4F548472-7689-42B6-AAF8-6BD3B7AD41A6}">
      <dgm:prSet/>
      <dgm:spPr/>
      <dgm:t>
        <a:bodyPr/>
        <a:lstStyle/>
        <a:p>
          <a:pPr rtl="0"/>
          <a:r>
            <a:rPr lang="en-US" smtClean="0"/>
            <a:t>1-Graduated credits</a:t>
          </a:r>
          <a:endParaRPr lang="en-US"/>
        </a:p>
      </dgm:t>
    </dgm:pt>
    <dgm:pt modelId="{9677CA58-6B30-4D43-BEAE-F0D43E404609}" type="parTrans" cxnId="{19480932-B805-40FE-AB23-E9F0411520A3}">
      <dgm:prSet/>
      <dgm:spPr/>
      <dgm:t>
        <a:bodyPr/>
        <a:lstStyle/>
        <a:p>
          <a:endParaRPr lang="en-US"/>
        </a:p>
      </dgm:t>
    </dgm:pt>
    <dgm:pt modelId="{675D5827-F0C9-4C39-B2F1-B2705BB83B59}" type="sibTrans" cxnId="{19480932-B805-40FE-AB23-E9F0411520A3}">
      <dgm:prSet/>
      <dgm:spPr/>
      <dgm:t>
        <a:bodyPr/>
        <a:lstStyle/>
        <a:p>
          <a:endParaRPr lang="en-US"/>
        </a:p>
      </dgm:t>
    </dgm:pt>
    <dgm:pt modelId="{88C22793-A03A-41F2-B213-CFFB1E0042BD}">
      <dgm:prSet/>
      <dgm:spPr/>
      <dgm:t>
        <a:bodyPr/>
        <a:lstStyle/>
        <a:p>
          <a:pPr rtl="0"/>
          <a:r>
            <a:rPr lang="en-US" smtClean="0"/>
            <a:t>2-Graduated credits and Quick Home Energy Check-up</a:t>
          </a:r>
          <a:endParaRPr lang="en-US"/>
        </a:p>
      </dgm:t>
    </dgm:pt>
    <dgm:pt modelId="{F7D8C7B8-AAF2-4F93-989F-355AF91F27BA}" type="parTrans" cxnId="{C8404BE9-F71E-44EE-8DE0-C4605830B6FD}">
      <dgm:prSet/>
      <dgm:spPr/>
      <dgm:t>
        <a:bodyPr/>
        <a:lstStyle/>
        <a:p>
          <a:endParaRPr lang="en-US"/>
        </a:p>
      </dgm:t>
    </dgm:pt>
    <dgm:pt modelId="{4E5A59D1-F7B6-4A78-A671-0F09DDA54BA4}" type="sibTrans" cxnId="{C8404BE9-F71E-44EE-8DE0-C4605830B6FD}">
      <dgm:prSet/>
      <dgm:spPr/>
      <dgm:t>
        <a:bodyPr/>
        <a:lstStyle/>
        <a:p>
          <a:endParaRPr lang="en-US"/>
        </a:p>
      </dgm:t>
    </dgm:pt>
    <dgm:pt modelId="{DB087D1B-501A-42F1-8BF0-339AB34795F1}">
      <dgm:prSet/>
      <dgm:spPr/>
      <dgm:t>
        <a:bodyPr/>
        <a:lstStyle/>
        <a:p>
          <a:pPr rtl="0"/>
          <a:r>
            <a:rPr lang="en-US" smtClean="0"/>
            <a:t>3-Graduated credits and payment counseling </a:t>
          </a:r>
          <a:endParaRPr lang="en-US"/>
        </a:p>
      </dgm:t>
    </dgm:pt>
    <dgm:pt modelId="{71870E03-20DD-4A94-BB29-97E77376C3B5}" type="parTrans" cxnId="{421AB0A7-460E-4CE5-94CD-787F2E21CC9B}">
      <dgm:prSet/>
      <dgm:spPr/>
      <dgm:t>
        <a:bodyPr/>
        <a:lstStyle/>
        <a:p>
          <a:endParaRPr lang="en-US"/>
        </a:p>
      </dgm:t>
    </dgm:pt>
    <dgm:pt modelId="{E3304444-DC84-48E5-93AC-F1C8B796801B}" type="sibTrans" cxnId="{421AB0A7-460E-4CE5-94CD-787F2E21CC9B}">
      <dgm:prSet/>
      <dgm:spPr/>
      <dgm:t>
        <a:bodyPr/>
        <a:lstStyle/>
        <a:p>
          <a:endParaRPr lang="en-US"/>
        </a:p>
      </dgm:t>
    </dgm:pt>
    <dgm:pt modelId="{7D98972D-A2E2-48EF-A3F0-F506A7743B14}" type="pres">
      <dgm:prSet presAssocID="{4658A277-88EE-4A8F-8636-C4FC741F9C15}" presName="linear" presStyleCnt="0">
        <dgm:presLayoutVars>
          <dgm:animLvl val="lvl"/>
          <dgm:resizeHandles val="exact"/>
        </dgm:presLayoutVars>
      </dgm:prSet>
      <dgm:spPr/>
    </dgm:pt>
    <dgm:pt modelId="{4521ACA9-9092-4238-A676-9CC54299081F}" type="pres">
      <dgm:prSet presAssocID="{9C5057F6-E5CA-428C-8964-A32A4C358E8D}" presName="parentText" presStyleLbl="node1" presStyleIdx="0" presStyleCnt="4">
        <dgm:presLayoutVars>
          <dgm:chMax val="0"/>
          <dgm:bulletEnabled val="1"/>
        </dgm:presLayoutVars>
      </dgm:prSet>
      <dgm:spPr/>
    </dgm:pt>
    <dgm:pt modelId="{1E8A2A02-47AF-4188-9C2A-6B46CAA67C83}" type="pres">
      <dgm:prSet presAssocID="{45BD0702-E6E4-456F-983C-C672FCBC16DE}" presName="spacer" presStyleCnt="0"/>
      <dgm:spPr/>
    </dgm:pt>
    <dgm:pt modelId="{55013B2F-7379-4421-A2DC-FE249DD791E7}" type="pres">
      <dgm:prSet presAssocID="{4F548472-7689-42B6-AAF8-6BD3B7AD41A6}" presName="parentText" presStyleLbl="node1" presStyleIdx="1" presStyleCnt="4">
        <dgm:presLayoutVars>
          <dgm:chMax val="0"/>
          <dgm:bulletEnabled val="1"/>
        </dgm:presLayoutVars>
      </dgm:prSet>
      <dgm:spPr/>
    </dgm:pt>
    <dgm:pt modelId="{733D8C92-F409-4222-A515-8B4B8B431CF8}" type="pres">
      <dgm:prSet presAssocID="{675D5827-F0C9-4C39-B2F1-B2705BB83B59}" presName="spacer" presStyleCnt="0"/>
      <dgm:spPr/>
    </dgm:pt>
    <dgm:pt modelId="{B02FC5D8-D7A2-43FE-818B-EA464D9719E4}" type="pres">
      <dgm:prSet presAssocID="{88C22793-A03A-41F2-B213-CFFB1E0042BD}" presName="parentText" presStyleLbl="node1" presStyleIdx="2" presStyleCnt="4">
        <dgm:presLayoutVars>
          <dgm:chMax val="0"/>
          <dgm:bulletEnabled val="1"/>
        </dgm:presLayoutVars>
      </dgm:prSet>
      <dgm:spPr/>
    </dgm:pt>
    <dgm:pt modelId="{C94126C5-6AA6-4903-B6AB-04B9342770A1}" type="pres">
      <dgm:prSet presAssocID="{4E5A59D1-F7B6-4A78-A671-0F09DDA54BA4}" presName="spacer" presStyleCnt="0"/>
      <dgm:spPr/>
    </dgm:pt>
    <dgm:pt modelId="{45366292-FBAD-47B8-9C2D-856BEA5D9326}" type="pres">
      <dgm:prSet presAssocID="{DB087D1B-501A-42F1-8BF0-339AB34795F1}" presName="parentText" presStyleLbl="node1" presStyleIdx="3" presStyleCnt="4">
        <dgm:presLayoutVars>
          <dgm:chMax val="0"/>
          <dgm:bulletEnabled val="1"/>
        </dgm:presLayoutVars>
      </dgm:prSet>
      <dgm:spPr/>
    </dgm:pt>
  </dgm:ptLst>
  <dgm:cxnLst>
    <dgm:cxn modelId="{569FF82C-B2B2-483F-94FB-C8C2335D910C}" srcId="{4658A277-88EE-4A8F-8636-C4FC741F9C15}" destId="{9C5057F6-E5CA-428C-8964-A32A4C358E8D}" srcOrd="0" destOrd="0" parTransId="{299BCE26-4B2B-44A8-AA1E-40D2DC61DEBC}" sibTransId="{45BD0702-E6E4-456F-983C-C672FCBC16DE}"/>
    <dgm:cxn modelId="{C8404BE9-F71E-44EE-8DE0-C4605830B6FD}" srcId="{4658A277-88EE-4A8F-8636-C4FC741F9C15}" destId="{88C22793-A03A-41F2-B213-CFFB1E0042BD}" srcOrd="2" destOrd="0" parTransId="{F7D8C7B8-AAF2-4F93-989F-355AF91F27BA}" sibTransId="{4E5A59D1-F7B6-4A78-A671-0F09DDA54BA4}"/>
    <dgm:cxn modelId="{421AB0A7-460E-4CE5-94CD-787F2E21CC9B}" srcId="{4658A277-88EE-4A8F-8636-C4FC741F9C15}" destId="{DB087D1B-501A-42F1-8BF0-339AB34795F1}" srcOrd="3" destOrd="0" parTransId="{71870E03-20DD-4A94-BB29-97E77376C3B5}" sibTransId="{E3304444-DC84-48E5-93AC-F1C8B796801B}"/>
    <dgm:cxn modelId="{40A2A1D5-76CA-4E38-835A-B011EB04A275}" type="presOf" srcId="{4658A277-88EE-4A8F-8636-C4FC741F9C15}" destId="{7D98972D-A2E2-48EF-A3F0-F506A7743B14}" srcOrd="0" destOrd="0" presId="urn:microsoft.com/office/officeart/2005/8/layout/vList2"/>
    <dgm:cxn modelId="{19480932-B805-40FE-AB23-E9F0411520A3}" srcId="{4658A277-88EE-4A8F-8636-C4FC741F9C15}" destId="{4F548472-7689-42B6-AAF8-6BD3B7AD41A6}" srcOrd="1" destOrd="0" parTransId="{9677CA58-6B30-4D43-BEAE-F0D43E404609}" sibTransId="{675D5827-F0C9-4C39-B2F1-B2705BB83B59}"/>
    <dgm:cxn modelId="{F21E6663-D4F0-4BB5-831C-9BA388DA36AA}" type="presOf" srcId="{9C5057F6-E5CA-428C-8964-A32A4C358E8D}" destId="{4521ACA9-9092-4238-A676-9CC54299081F}" srcOrd="0" destOrd="0" presId="urn:microsoft.com/office/officeart/2005/8/layout/vList2"/>
    <dgm:cxn modelId="{14E4ACC9-4897-4805-8C78-B8D3139EC369}" type="presOf" srcId="{88C22793-A03A-41F2-B213-CFFB1E0042BD}" destId="{B02FC5D8-D7A2-43FE-818B-EA464D9719E4}" srcOrd="0" destOrd="0" presId="urn:microsoft.com/office/officeart/2005/8/layout/vList2"/>
    <dgm:cxn modelId="{11677C0F-830A-45AF-BE4B-55C4A6D711C1}" type="presOf" srcId="{DB087D1B-501A-42F1-8BF0-339AB34795F1}" destId="{45366292-FBAD-47B8-9C2D-856BEA5D9326}" srcOrd="0" destOrd="0" presId="urn:microsoft.com/office/officeart/2005/8/layout/vList2"/>
    <dgm:cxn modelId="{C8E5356D-47B6-4D55-9790-A218B21FE9EE}" type="presOf" srcId="{4F548472-7689-42B6-AAF8-6BD3B7AD41A6}" destId="{55013B2F-7379-4421-A2DC-FE249DD791E7}" srcOrd="0" destOrd="0" presId="urn:microsoft.com/office/officeart/2005/8/layout/vList2"/>
    <dgm:cxn modelId="{E89977F4-6444-4A56-981E-5C6DCA6380DC}" type="presParOf" srcId="{7D98972D-A2E2-48EF-A3F0-F506A7743B14}" destId="{4521ACA9-9092-4238-A676-9CC54299081F}" srcOrd="0" destOrd="0" presId="urn:microsoft.com/office/officeart/2005/8/layout/vList2"/>
    <dgm:cxn modelId="{03231B21-F9FA-45CC-9ECB-DB17BC6B8BCF}" type="presParOf" srcId="{7D98972D-A2E2-48EF-A3F0-F506A7743B14}" destId="{1E8A2A02-47AF-4188-9C2A-6B46CAA67C83}" srcOrd="1" destOrd="0" presId="urn:microsoft.com/office/officeart/2005/8/layout/vList2"/>
    <dgm:cxn modelId="{AEB564CF-660B-4FF5-A453-C259A3A508AC}" type="presParOf" srcId="{7D98972D-A2E2-48EF-A3F0-F506A7743B14}" destId="{55013B2F-7379-4421-A2DC-FE249DD791E7}" srcOrd="2" destOrd="0" presId="urn:microsoft.com/office/officeart/2005/8/layout/vList2"/>
    <dgm:cxn modelId="{818C25C6-07E2-4E31-9EAC-EE1CA2713571}" type="presParOf" srcId="{7D98972D-A2E2-48EF-A3F0-F506A7743B14}" destId="{733D8C92-F409-4222-A515-8B4B8B431CF8}" srcOrd="3" destOrd="0" presId="urn:microsoft.com/office/officeart/2005/8/layout/vList2"/>
    <dgm:cxn modelId="{480B0280-BD1E-4956-8AF6-77421AA65BA3}" type="presParOf" srcId="{7D98972D-A2E2-48EF-A3F0-F506A7743B14}" destId="{B02FC5D8-D7A2-43FE-818B-EA464D9719E4}" srcOrd="4" destOrd="0" presId="urn:microsoft.com/office/officeart/2005/8/layout/vList2"/>
    <dgm:cxn modelId="{BEF33722-5BAD-425B-937B-803DC3651786}" type="presParOf" srcId="{7D98972D-A2E2-48EF-A3F0-F506A7743B14}" destId="{C94126C5-6AA6-4903-B6AB-04B9342770A1}" srcOrd="5" destOrd="0" presId="urn:microsoft.com/office/officeart/2005/8/layout/vList2"/>
    <dgm:cxn modelId="{DE9C0046-2B4B-49A3-91C5-DC83EF8DB246}" type="presParOf" srcId="{7D98972D-A2E2-48EF-A3F0-F506A7743B14}" destId="{45366292-FBAD-47B8-9C2D-856BEA5D9326}" srcOrd="6"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6A83DFC-21B0-40EA-BC35-574D55002A8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454FB9A-F87D-43E7-B197-5FD0734EDFAE}">
      <dgm:prSet/>
      <dgm:spPr/>
      <dgm:t>
        <a:bodyPr/>
        <a:lstStyle/>
        <a:p>
          <a:pPr rtl="0"/>
          <a:r>
            <a:rPr lang="en-US" smtClean="0"/>
            <a:t>Self-selection: those who responded to letters enrolled – difficult to extrapolate to all customers.</a:t>
          </a:r>
          <a:endParaRPr lang="en-US"/>
        </a:p>
      </dgm:t>
    </dgm:pt>
    <dgm:pt modelId="{A412A7B6-E856-458F-96E5-11927D55496D}" type="parTrans" cxnId="{A19F50DE-8D2C-44B3-99AD-E48025387136}">
      <dgm:prSet/>
      <dgm:spPr/>
      <dgm:t>
        <a:bodyPr/>
        <a:lstStyle/>
        <a:p>
          <a:endParaRPr lang="en-US"/>
        </a:p>
      </dgm:t>
    </dgm:pt>
    <dgm:pt modelId="{D8E659EF-1709-45C7-A98C-053A1AFF2C7B}" type="sibTrans" cxnId="{A19F50DE-8D2C-44B3-99AD-E48025387136}">
      <dgm:prSet/>
      <dgm:spPr/>
      <dgm:t>
        <a:bodyPr/>
        <a:lstStyle/>
        <a:p>
          <a:endParaRPr lang="en-US"/>
        </a:p>
      </dgm:t>
    </dgm:pt>
    <dgm:pt modelId="{1414D180-9250-40ED-9657-A23516A14F13}">
      <dgm:prSet/>
      <dgm:spPr/>
      <dgm:t>
        <a:bodyPr/>
        <a:lstStyle/>
        <a:p>
          <a:pPr rtl="0"/>
          <a:r>
            <a:rPr lang="en-US" smtClean="0"/>
            <a:t>Stratification: done differently for CAMP, GRAD, and comparison group – difficult to estimate and compare results</a:t>
          </a:r>
          <a:endParaRPr lang="en-US"/>
        </a:p>
      </dgm:t>
    </dgm:pt>
    <dgm:pt modelId="{5316637D-9010-4EFC-9B25-5E5B88FCF8D3}" type="parTrans" cxnId="{F0CC0AB5-3C13-4242-B95B-39C2961D84D4}">
      <dgm:prSet/>
      <dgm:spPr/>
      <dgm:t>
        <a:bodyPr/>
        <a:lstStyle/>
        <a:p>
          <a:endParaRPr lang="en-US"/>
        </a:p>
      </dgm:t>
    </dgm:pt>
    <dgm:pt modelId="{DA755C8B-4338-476C-BB18-08D227FB8CF0}" type="sibTrans" cxnId="{F0CC0AB5-3C13-4242-B95B-39C2961D84D4}">
      <dgm:prSet/>
      <dgm:spPr/>
      <dgm:t>
        <a:bodyPr/>
        <a:lstStyle/>
        <a:p>
          <a:endParaRPr lang="en-US"/>
        </a:p>
      </dgm:t>
    </dgm:pt>
    <dgm:pt modelId="{56D58E51-70EB-4363-B47B-F57946D582BD}">
      <dgm:prSet/>
      <dgm:spPr/>
      <dgm:t>
        <a:bodyPr/>
        <a:lstStyle/>
        <a:p>
          <a:pPr rtl="0"/>
          <a:r>
            <a:rPr lang="en-US" smtClean="0"/>
            <a:t>CAMP: # on-time payments, poverty level</a:t>
          </a:r>
          <a:endParaRPr lang="en-US"/>
        </a:p>
      </dgm:t>
    </dgm:pt>
    <dgm:pt modelId="{1117D67D-ED7B-4BE6-9BE0-B8CFA5230394}" type="parTrans" cxnId="{3F2EAC4B-FDE4-4139-A59D-A98C10E3E12D}">
      <dgm:prSet/>
      <dgm:spPr/>
      <dgm:t>
        <a:bodyPr/>
        <a:lstStyle/>
        <a:p>
          <a:endParaRPr lang="en-US"/>
        </a:p>
      </dgm:t>
    </dgm:pt>
    <dgm:pt modelId="{3246E4BD-B113-48E7-AE3A-20A8284E820A}" type="sibTrans" cxnId="{3F2EAC4B-FDE4-4139-A59D-A98C10E3E12D}">
      <dgm:prSet/>
      <dgm:spPr/>
      <dgm:t>
        <a:bodyPr/>
        <a:lstStyle/>
        <a:p>
          <a:endParaRPr lang="en-US"/>
        </a:p>
      </dgm:t>
    </dgm:pt>
    <dgm:pt modelId="{77B5D9EA-2266-4580-ADE8-57468E1FC375}">
      <dgm:prSet/>
      <dgm:spPr/>
      <dgm:t>
        <a:bodyPr/>
        <a:lstStyle/>
        <a:p>
          <a:pPr rtl="0"/>
          <a:r>
            <a:rPr lang="en-US" smtClean="0"/>
            <a:t>GRAD: # on-time payments, electric usage, arrearages</a:t>
          </a:r>
          <a:endParaRPr lang="en-US"/>
        </a:p>
      </dgm:t>
    </dgm:pt>
    <dgm:pt modelId="{72103EA8-037E-4540-BE1F-FF58460819C4}" type="parTrans" cxnId="{B6B39EE3-341F-4451-A968-1A4D8ACF2658}">
      <dgm:prSet/>
      <dgm:spPr/>
      <dgm:t>
        <a:bodyPr/>
        <a:lstStyle/>
        <a:p>
          <a:endParaRPr lang="en-US"/>
        </a:p>
      </dgm:t>
    </dgm:pt>
    <dgm:pt modelId="{8EB17315-F1DD-49C7-A3AE-3E5052D31CF1}" type="sibTrans" cxnId="{B6B39EE3-341F-4451-A968-1A4D8ACF2658}">
      <dgm:prSet/>
      <dgm:spPr/>
      <dgm:t>
        <a:bodyPr/>
        <a:lstStyle/>
        <a:p>
          <a:endParaRPr lang="en-US"/>
        </a:p>
      </dgm:t>
    </dgm:pt>
    <dgm:pt modelId="{9155885A-17EA-41C4-8AF5-2CBC53934B98}">
      <dgm:prSet/>
      <dgm:spPr/>
      <dgm:t>
        <a:bodyPr/>
        <a:lstStyle/>
        <a:p>
          <a:pPr rtl="0"/>
          <a:r>
            <a:rPr lang="en-US" smtClean="0"/>
            <a:t>Enrollee tracking: difficult to examine data attrition issues.</a:t>
          </a:r>
          <a:endParaRPr lang="en-US"/>
        </a:p>
      </dgm:t>
    </dgm:pt>
    <dgm:pt modelId="{1D7C478A-BBBA-48FC-AF16-68A545B47720}" type="parTrans" cxnId="{71B6A182-DA3C-4884-8270-5425931AB131}">
      <dgm:prSet/>
      <dgm:spPr/>
      <dgm:t>
        <a:bodyPr/>
        <a:lstStyle/>
        <a:p>
          <a:endParaRPr lang="en-US"/>
        </a:p>
      </dgm:t>
    </dgm:pt>
    <dgm:pt modelId="{FC775F5F-7D27-4266-B078-12D8E21FBB9F}" type="sibTrans" cxnId="{71B6A182-DA3C-4884-8270-5425931AB131}">
      <dgm:prSet/>
      <dgm:spPr/>
      <dgm:t>
        <a:bodyPr/>
        <a:lstStyle/>
        <a:p>
          <a:endParaRPr lang="en-US"/>
        </a:p>
      </dgm:t>
    </dgm:pt>
    <dgm:pt modelId="{0A69C64F-9125-4115-AE07-C88B7B43D178}" type="pres">
      <dgm:prSet presAssocID="{B6A83DFC-21B0-40EA-BC35-574D55002A8F}" presName="linear" presStyleCnt="0">
        <dgm:presLayoutVars>
          <dgm:animLvl val="lvl"/>
          <dgm:resizeHandles val="exact"/>
        </dgm:presLayoutVars>
      </dgm:prSet>
      <dgm:spPr/>
    </dgm:pt>
    <dgm:pt modelId="{8D7973A0-8284-4309-9ABE-8C7E1768FF2E}" type="pres">
      <dgm:prSet presAssocID="{6454FB9A-F87D-43E7-B197-5FD0734EDFAE}" presName="parentText" presStyleLbl="node1" presStyleIdx="0" presStyleCnt="3">
        <dgm:presLayoutVars>
          <dgm:chMax val="0"/>
          <dgm:bulletEnabled val="1"/>
        </dgm:presLayoutVars>
      </dgm:prSet>
      <dgm:spPr/>
    </dgm:pt>
    <dgm:pt modelId="{088B84A9-8842-4712-BC67-8E2D289A6FF2}" type="pres">
      <dgm:prSet presAssocID="{D8E659EF-1709-45C7-A98C-053A1AFF2C7B}" presName="spacer" presStyleCnt="0"/>
      <dgm:spPr/>
    </dgm:pt>
    <dgm:pt modelId="{86E690DE-8E6A-4CF1-BD28-535EBF2888FE}" type="pres">
      <dgm:prSet presAssocID="{1414D180-9250-40ED-9657-A23516A14F13}" presName="parentText" presStyleLbl="node1" presStyleIdx="1" presStyleCnt="3">
        <dgm:presLayoutVars>
          <dgm:chMax val="0"/>
          <dgm:bulletEnabled val="1"/>
        </dgm:presLayoutVars>
      </dgm:prSet>
      <dgm:spPr/>
    </dgm:pt>
    <dgm:pt modelId="{FB28CB87-3445-4F58-8902-6261FEB0C47D}" type="pres">
      <dgm:prSet presAssocID="{1414D180-9250-40ED-9657-A23516A14F13}" presName="childText" presStyleLbl="revTx" presStyleIdx="0" presStyleCnt="1">
        <dgm:presLayoutVars>
          <dgm:bulletEnabled val="1"/>
        </dgm:presLayoutVars>
      </dgm:prSet>
      <dgm:spPr/>
    </dgm:pt>
    <dgm:pt modelId="{9F62DA6A-7A99-454C-9B60-FDAB0EF1AEF9}" type="pres">
      <dgm:prSet presAssocID="{9155885A-17EA-41C4-8AF5-2CBC53934B98}" presName="parentText" presStyleLbl="node1" presStyleIdx="2" presStyleCnt="3">
        <dgm:presLayoutVars>
          <dgm:chMax val="0"/>
          <dgm:bulletEnabled val="1"/>
        </dgm:presLayoutVars>
      </dgm:prSet>
      <dgm:spPr/>
    </dgm:pt>
  </dgm:ptLst>
  <dgm:cxnLst>
    <dgm:cxn modelId="{A2401055-E17F-421B-B3A3-039FE12AB9CD}" type="presOf" srcId="{56D58E51-70EB-4363-B47B-F57946D582BD}" destId="{FB28CB87-3445-4F58-8902-6261FEB0C47D}" srcOrd="0" destOrd="0" presId="urn:microsoft.com/office/officeart/2005/8/layout/vList2"/>
    <dgm:cxn modelId="{F0CC0AB5-3C13-4242-B95B-39C2961D84D4}" srcId="{B6A83DFC-21B0-40EA-BC35-574D55002A8F}" destId="{1414D180-9250-40ED-9657-A23516A14F13}" srcOrd="1" destOrd="0" parTransId="{5316637D-9010-4EFC-9B25-5E5B88FCF8D3}" sibTransId="{DA755C8B-4338-476C-BB18-08D227FB8CF0}"/>
    <dgm:cxn modelId="{A19F50DE-8D2C-44B3-99AD-E48025387136}" srcId="{B6A83DFC-21B0-40EA-BC35-574D55002A8F}" destId="{6454FB9A-F87D-43E7-B197-5FD0734EDFAE}" srcOrd="0" destOrd="0" parTransId="{A412A7B6-E856-458F-96E5-11927D55496D}" sibTransId="{D8E659EF-1709-45C7-A98C-053A1AFF2C7B}"/>
    <dgm:cxn modelId="{3F2EAC4B-FDE4-4139-A59D-A98C10E3E12D}" srcId="{1414D180-9250-40ED-9657-A23516A14F13}" destId="{56D58E51-70EB-4363-B47B-F57946D582BD}" srcOrd="0" destOrd="0" parTransId="{1117D67D-ED7B-4BE6-9BE0-B8CFA5230394}" sibTransId="{3246E4BD-B113-48E7-AE3A-20A8284E820A}"/>
    <dgm:cxn modelId="{F9E279E1-0AD5-43D9-A986-0A51728FE468}" type="presOf" srcId="{B6A83DFC-21B0-40EA-BC35-574D55002A8F}" destId="{0A69C64F-9125-4115-AE07-C88B7B43D178}" srcOrd="0" destOrd="0" presId="urn:microsoft.com/office/officeart/2005/8/layout/vList2"/>
    <dgm:cxn modelId="{156C9737-5AC3-4E31-9104-9A10900EC9BC}" type="presOf" srcId="{9155885A-17EA-41C4-8AF5-2CBC53934B98}" destId="{9F62DA6A-7A99-454C-9B60-FDAB0EF1AEF9}" srcOrd="0" destOrd="0" presId="urn:microsoft.com/office/officeart/2005/8/layout/vList2"/>
    <dgm:cxn modelId="{71B6A182-DA3C-4884-8270-5425931AB131}" srcId="{B6A83DFC-21B0-40EA-BC35-574D55002A8F}" destId="{9155885A-17EA-41C4-8AF5-2CBC53934B98}" srcOrd="2" destOrd="0" parTransId="{1D7C478A-BBBA-48FC-AF16-68A545B47720}" sibTransId="{FC775F5F-7D27-4266-B078-12D8E21FBB9F}"/>
    <dgm:cxn modelId="{6B4A4C82-28F5-4670-8A02-D2C6B936CC73}" type="presOf" srcId="{77B5D9EA-2266-4580-ADE8-57468E1FC375}" destId="{FB28CB87-3445-4F58-8902-6261FEB0C47D}" srcOrd="0" destOrd="1" presId="urn:microsoft.com/office/officeart/2005/8/layout/vList2"/>
    <dgm:cxn modelId="{71C209FF-CA1B-4F01-B878-AACFA4ABA886}" type="presOf" srcId="{6454FB9A-F87D-43E7-B197-5FD0734EDFAE}" destId="{8D7973A0-8284-4309-9ABE-8C7E1768FF2E}" srcOrd="0" destOrd="0" presId="urn:microsoft.com/office/officeart/2005/8/layout/vList2"/>
    <dgm:cxn modelId="{0AC8C0A2-953E-448C-AB35-DC61EE815D21}" type="presOf" srcId="{1414D180-9250-40ED-9657-A23516A14F13}" destId="{86E690DE-8E6A-4CF1-BD28-535EBF2888FE}" srcOrd="0" destOrd="0" presId="urn:microsoft.com/office/officeart/2005/8/layout/vList2"/>
    <dgm:cxn modelId="{B6B39EE3-341F-4451-A968-1A4D8ACF2658}" srcId="{1414D180-9250-40ED-9657-A23516A14F13}" destId="{77B5D9EA-2266-4580-ADE8-57468E1FC375}" srcOrd="1" destOrd="0" parTransId="{72103EA8-037E-4540-BE1F-FF58460819C4}" sibTransId="{8EB17315-F1DD-49C7-A3AE-3E5052D31CF1}"/>
    <dgm:cxn modelId="{7E72A4E4-8883-41BA-A367-879613BAC6D5}" type="presParOf" srcId="{0A69C64F-9125-4115-AE07-C88B7B43D178}" destId="{8D7973A0-8284-4309-9ABE-8C7E1768FF2E}" srcOrd="0" destOrd="0" presId="urn:microsoft.com/office/officeart/2005/8/layout/vList2"/>
    <dgm:cxn modelId="{629A2311-4FB1-49AE-BA92-46561B8E4C7A}" type="presParOf" srcId="{0A69C64F-9125-4115-AE07-C88B7B43D178}" destId="{088B84A9-8842-4712-BC67-8E2D289A6FF2}" srcOrd="1" destOrd="0" presId="urn:microsoft.com/office/officeart/2005/8/layout/vList2"/>
    <dgm:cxn modelId="{F80687F0-6403-493F-85A2-2C2C547F0751}" type="presParOf" srcId="{0A69C64F-9125-4115-AE07-C88B7B43D178}" destId="{86E690DE-8E6A-4CF1-BD28-535EBF2888FE}" srcOrd="2" destOrd="0" presId="urn:microsoft.com/office/officeart/2005/8/layout/vList2"/>
    <dgm:cxn modelId="{7368B2D7-708F-43E2-A1B4-41FD713D145F}" type="presParOf" srcId="{0A69C64F-9125-4115-AE07-C88B7B43D178}" destId="{FB28CB87-3445-4F58-8902-6261FEB0C47D}" srcOrd="3" destOrd="0" presId="urn:microsoft.com/office/officeart/2005/8/layout/vList2"/>
    <dgm:cxn modelId="{269D90A6-FD63-4863-AC3D-52C1A4EF0D3B}" type="presParOf" srcId="{0A69C64F-9125-4115-AE07-C88B7B43D178}" destId="{9F62DA6A-7A99-454C-9B60-FDAB0EF1AEF9}"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56071AA-D3C4-4124-8D86-C99ECE08DD1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C072DC3A-CB8A-4E7B-BE4F-C6A2AB3EB907}">
      <dgm:prSet/>
      <dgm:spPr/>
      <dgm:t>
        <a:bodyPr/>
        <a:lstStyle/>
        <a:p>
          <a:pPr rtl="0"/>
          <a:r>
            <a:rPr lang="en-US" smtClean="0"/>
            <a:t>Data access for DEF payment counselors</a:t>
          </a:r>
          <a:endParaRPr lang="en-US"/>
        </a:p>
      </dgm:t>
    </dgm:pt>
    <dgm:pt modelId="{CC371FAF-1091-4067-BD57-D90562CA17A0}" type="parTrans" cxnId="{9D0A9398-24AF-47BF-8BA3-FA7127829C22}">
      <dgm:prSet/>
      <dgm:spPr/>
      <dgm:t>
        <a:bodyPr/>
        <a:lstStyle/>
        <a:p>
          <a:endParaRPr lang="en-US"/>
        </a:p>
      </dgm:t>
    </dgm:pt>
    <dgm:pt modelId="{753DCF84-DC3C-40BE-B715-D73BF0C44956}" type="sibTrans" cxnId="{9D0A9398-24AF-47BF-8BA3-FA7127829C22}">
      <dgm:prSet/>
      <dgm:spPr/>
      <dgm:t>
        <a:bodyPr/>
        <a:lstStyle/>
        <a:p>
          <a:endParaRPr lang="en-US"/>
        </a:p>
      </dgm:t>
    </dgm:pt>
    <dgm:pt modelId="{F595744F-4611-43DD-A618-D0945A95AAD9}">
      <dgm:prSet/>
      <dgm:spPr/>
      <dgm:t>
        <a:bodyPr/>
        <a:lstStyle/>
        <a:p>
          <a:pPr rtl="0"/>
          <a:r>
            <a:rPr lang="en-US" smtClean="0"/>
            <a:t>Could respond to customer questions</a:t>
          </a:r>
          <a:endParaRPr lang="en-US"/>
        </a:p>
      </dgm:t>
    </dgm:pt>
    <dgm:pt modelId="{85AD195E-935E-4CD1-8932-7B95650574AB}" type="parTrans" cxnId="{99B28A86-A0BF-42D3-9EEA-FD8AA48296F0}">
      <dgm:prSet/>
      <dgm:spPr/>
      <dgm:t>
        <a:bodyPr/>
        <a:lstStyle/>
        <a:p>
          <a:endParaRPr lang="en-US"/>
        </a:p>
      </dgm:t>
    </dgm:pt>
    <dgm:pt modelId="{975D3122-2326-4607-AF06-71D7FA47AD97}" type="sibTrans" cxnId="{99B28A86-A0BF-42D3-9EEA-FD8AA48296F0}">
      <dgm:prSet/>
      <dgm:spPr/>
      <dgm:t>
        <a:bodyPr/>
        <a:lstStyle/>
        <a:p>
          <a:endParaRPr lang="en-US"/>
        </a:p>
      </dgm:t>
    </dgm:pt>
    <dgm:pt modelId="{B1DB83CA-65C5-4299-8106-E0FF1F103593}">
      <dgm:prSet/>
      <dgm:spPr/>
      <dgm:t>
        <a:bodyPr/>
        <a:lstStyle/>
        <a:p>
          <a:pPr rtl="0"/>
          <a:r>
            <a:rPr lang="en-US" smtClean="0"/>
            <a:t>Would not have to refer to BGE</a:t>
          </a:r>
          <a:endParaRPr lang="en-US"/>
        </a:p>
      </dgm:t>
    </dgm:pt>
    <dgm:pt modelId="{DB2444AF-3C05-46D2-868A-337AEA78E14F}" type="parTrans" cxnId="{7A8E6BF1-B3EE-48B5-AD9A-BA5FF0FBAF42}">
      <dgm:prSet/>
      <dgm:spPr/>
      <dgm:t>
        <a:bodyPr/>
        <a:lstStyle/>
        <a:p>
          <a:endParaRPr lang="en-US"/>
        </a:p>
      </dgm:t>
    </dgm:pt>
    <dgm:pt modelId="{42CB378B-887F-4473-85CC-06A721B4C89B}" type="sibTrans" cxnId="{7A8E6BF1-B3EE-48B5-AD9A-BA5FF0FBAF42}">
      <dgm:prSet/>
      <dgm:spPr/>
      <dgm:t>
        <a:bodyPr/>
        <a:lstStyle/>
        <a:p>
          <a:endParaRPr lang="en-US"/>
        </a:p>
      </dgm:t>
    </dgm:pt>
    <dgm:pt modelId="{9490CD3E-474D-4361-A43E-C31ACA26135A}">
      <dgm:prSet/>
      <dgm:spPr/>
      <dgm:t>
        <a:bodyPr/>
        <a:lstStyle/>
        <a:p>
          <a:pPr rtl="0"/>
          <a:r>
            <a:rPr lang="en-US" smtClean="0"/>
            <a:t>Payment timing</a:t>
          </a:r>
          <a:endParaRPr lang="en-US"/>
        </a:p>
      </dgm:t>
    </dgm:pt>
    <dgm:pt modelId="{9F86E16A-8EDC-42D3-B316-E35B3BFA5303}" type="parTrans" cxnId="{0C89FB0E-00FD-444E-9EC2-4BBF06E57239}">
      <dgm:prSet/>
      <dgm:spPr/>
      <dgm:t>
        <a:bodyPr/>
        <a:lstStyle/>
        <a:p>
          <a:endParaRPr lang="en-US"/>
        </a:p>
      </dgm:t>
    </dgm:pt>
    <dgm:pt modelId="{D43F7670-ED90-411A-BB11-10C3F7024B76}" type="sibTrans" cxnId="{0C89FB0E-00FD-444E-9EC2-4BBF06E57239}">
      <dgm:prSet/>
      <dgm:spPr/>
      <dgm:t>
        <a:bodyPr/>
        <a:lstStyle/>
        <a:p>
          <a:endParaRPr lang="en-US"/>
        </a:p>
      </dgm:t>
    </dgm:pt>
    <dgm:pt modelId="{61ABBD49-80BA-4358-BC27-55E8F507C581}">
      <dgm:prSet/>
      <dgm:spPr/>
      <dgm:t>
        <a:bodyPr/>
        <a:lstStyle/>
        <a:p>
          <a:pPr rtl="0"/>
          <a:r>
            <a:rPr lang="en-US" smtClean="0"/>
            <a:t>Social Security recipients had trouble with payments</a:t>
          </a:r>
          <a:endParaRPr lang="en-US"/>
        </a:p>
      </dgm:t>
    </dgm:pt>
    <dgm:pt modelId="{459D64D0-8ADB-4271-8811-33BEDDAE481E}" type="parTrans" cxnId="{4B7022D8-DE86-4574-8993-43034CD23AA9}">
      <dgm:prSet/>
      <dgm:spPr/>
      <dgm:t>
        <a:bodyPr/>
        <a:lstStyle/>
        <a:p>
          <a:endParaRPr lang="en-US"/>
        </a:p>
      </dgm:t>
    </dgm:pt>
    <dgm:pt modelId="{4276BD34-A37C-46BA-A485-6D706EF38913}" type="sibTrans" cxnId="{4B7022D8-DE86-4574-8993-43034CD23AA9}">
      <dgm:prSet/>
      <dgm:spPr/>
      <dgm:t>
        <a:bodyPr/>
        <a:lstStyle/>
        <a:p>
          <a:endParaRPr lang="en-US"/>
        </a:p>
      </dgm:t>
    </dgm:pt>
    <dgm:pt modelId="{4B4723C7-A120-46E9-8200-2D88923F963F}">
      <dgm:prSet/>
      <dgm:spPr/>
      <dgm:t>
        <a:bodyPr/>
        <a:lstStyle/>
        <a:p>
          <a:pPr rtl="0"/>
          <a:r>
            <a:rPr lang="en-US" smtClean="0"/>
            <a:t>Change bill due date to align with benefit payment at customer’s request</a:t>
          </a:r>
          <a:endParaRPr lang="en-US"/>
        </a:p>
      </dgm:t>
    </dgm:pt>
    <dgm:pt modelId="{7D0AF982-9B31-475A-BF11-0EE1DA2BC94C}" type="parTrans" cxnId="{BDD570E1-A462-44A1-9820-4A8B0838AAEE}">
      <dgm:prSet/>
      <dgm:spPr/>
      <dgm:t>
        <a:bodyPr/>
        <a:lstStyle/>
        <a:p>
          <a:endParaRPr lang="en-US"/>
        </a:p>
      </dgm:t>
    </dgm:pt>
    <dgm:pt modelId="{198DEEA6-CD28-47C1-9A91-456871E1C356}" type="sibTrans" cxnId="{BDD570E1-A462-44A1-9820-4A8B0838AAEE}">
      <dgm:prSet/>
      <dgm:spPr/>
      <dgm:t>
        <a:bodyPr/>
        <a:lstStyle/>
        <a:p>
          <a:endParaRPr lang="en-US"/>
        </a:p>
      </dgm:t>
    </dgm:pt>
    <dgm:pt modelId="{27D60348-DA64-4671-AC99-C27D610EE0B6}" type="pres">
      <dgm:prSet presAssocID="{C56071AA-D3C4-4124-8D86-C99ECE08DD1A}" presName="Name0" presStyleCnt="0">
        <dgm:presLayoutVars>
          <dgm:dir/>
          <dgm:animLvl val="lvl"/>
          <dgm:resizeHandles val="exact"/>
        </dgm:presLayoutVars>
      </dgm:prSet>
      <dgm:spPr/>
    </dgm:pt>
    <dgm:pt modelId="{5DF79109-B5CA-4FD1-8F7C-BE448E48B040}" type="pres">
      <dgm:prSet presAssocID="{C072DC3A-CB8A-4E7B-BE4F-C6A2AB3EB907}" presName="linNode" presStyleCnt="0"/>
      <dgm:spPr/>
    </dgm:pt>
    <dgm:pt modelId="{BB595541-9DE4-4B7F-B1D5-C3C62274DC62}" type="pres">
      <dgm:prSet presAssocID="{C072DC3A-CB8A-4E7B-BE4F-C6A2AB3EB907}" presName="parentText" presStyleLbl="node1" presStyleIdx="0" presStyleCnt="2">
        <dgm:presLayoutVars>
          <dgm:chMax val="1"/>
          <dgm:bulletEnabled val="1"/>
        </dgm:presLayoutVars>
      </dgm:prSet>
      <dgm:spPr/>
    </dgm:pt>
    <dgm:pt modelId="{05D57B76-1F4B-47FE-920A-032399AC7870}" type="pres">
      <dgm:prSet presAssocID="{C072DC3A-CB8A-4E7B-BE4F-C6A2AB3EB907}" presName="descendantText" presStyleLbl="alignAccFollowNode1" presStyleIdx="0" presStyleCnt="2">
        <dgm:presLayoutVars>
          <dgm:bulletEnabled val="1"/>
        </dgm:presLayoutVars>
      </dgm:prSet>
      <dgm:spPr/>
    </dgm:pt>
    <dgm:pt modelId="{5428AEDB-350C-49A9-98A8-F9F9715182C2}" type="pres">
      <dgm:prSet presAssocID="{753DCF84-DC3C-40BE-B715-D73BF0C44956}" presName="sp" presStyleCnt="0"/>
      <dgm:spPr/>
    </dgm:pt>
    <dgm:pt modelId="{850C5E5D-D3FF-442D-9A38-44C65B1CF3AA}" type="pres">
      <dgm:prSet presAssocID="{9490CD3E-474D-4361-A43E-C31ACA26135A}" presName="linNode" presStyleCnt="0"/>
      <dgm:spPr/>
    </dgm:pt>
    <dgm:pt modelId="{763BBE04-6B0C-4A54-A4C5-72467DF88F87}" type="pres">
      <dgm:prSet presAssocID="{9490CD3E-474D-4361-A43E-C31ACA26135A}" presName="parentText" presStyleLbl="node1" presStyleIdx="1" presStyleCnt="2">
        <dgm:presLayoutVars>
          <dgm:chMax val="1"/>
          <dgm:bulletEnabled val="1"/>
        </dgm:presLayoutVars>
      </dgm:prSet>
      <dgm:spPr/>
    </dgm:pt>
    <dgm:pt modelId="{97BACE7A-B73B-4DA0-B397-7D620683B752}" type="pres">
      <dgm:prSet presAssocID="{9490CD3E-474D-4361-A43E-C31ACA26135A}" presName="descendantText" presStyleLbl="alignAccFollowNode1" presStyleIdx="1" presStyleCnt="2">
        <dgm:presLayoutVars>
          <dgm:bulletEnabled val="1"/>
        </dgm:presLayoutVars>
      </dgm:prSet>
      <dgm:spPr/>
    </dgm:pt>
  </dgm:ptLst>
  <dgm:cxnLst>
    <dgm:cxn modelId="{0AA3A6BA-442A-4360-8D0E-FB33B8F06D49}" type="presOf" srcId="{F595744F-4611-43DD-A618-D0945A95AAD9}" destId="{05D57B76-1F4B-47FE-920A-032399AC7870}" srcOrd="0" destOrd="0" presId="urn:microsoft.com/office/officeart/2005/8/layout/vList5"/>
    <dgm:cxn modelId="{90B1ED98-2AE6-429A-8202-3C3E3514A92E}" type="presOf" srcId="{C56071AA-D3C4-4124-8D86-C99ECE08DD1A}" destId="{27D60348-DA64-4671-AC99-C27D610EE0B6}" srcOrd="0" destOrd="0" presId="urn:microsoft.com/office/officeart/2005/8/layout/vList5"/>
    <dgm:cxn modelId="{65A0605F-FB16-4A2A-9584-3ADB4FC7A336}" type="presOf" srcId="{B1DB83CA-65C5-4299-8106-E0FF1F103593}" destId="{05D57B76-1F4B-47FE-920A-032399AC7870}" srcOrd="0" destOrd="1" presId="urn:microsoft.com/office/officeart/2005/8/layout/vList5"/>
    <dgm:cxn modelId="{BDD570E1-A462-44A1-9820-4A8B0838AAEE}" srcId="{9490CD3E-474D-4361-A43E-C31ACA26135A}" destId="{4B4723C7-A120-46E9-8200-2D88923F963F}" srcOrd="1" destOrd="0" parTransId="{7D0AF982-9B31-475A-BF11-0EE1DA2BC94C}" sibTransId="{198DEEA6-CD28-47C1-9A91-456871E1C356}"/>
    <dgm:cxn modelId="{7A8E6BF1-B3EE-48B5-AD9A-BA5FF0FBAF42}" srcId="{C072DC3A-CB8A-4E7B-BE4F-C6A2AB3EB907}" destId="{B1DB83CA-65C5-4299-8106-E0FF1F103593}" srcOrd="1" destOrd="0" parTransId="{DB2444AF-3C05-46D2-868A-337AEA78E14F}" sibTransId="{42CB378B-887F-4473-85CC-06A721B4C89B}"/>
    <dgm:cxn modelId="{0C89FB0E-00FD-444E-9EC2-4BBF06E57239}" srcId="{C56071AA-D3C4-4124-8D86-C99ECE08DD1A}" destId="{9490CD3E-474D-4361-A43E-C31ACA26135A}" srcOrd="1" destOrd="0" parTransId="{9F86E16A-8EDC-42D3-B316-E35B3BFA5303}" sibTransId="{D43F7670-ED90-411A-BB11-10C3F7024B76}"/>
    <dgm:cxn modelId="{7F739877-3A1D-4301-884A-9813795E45CA}" type="presOf" srcId="{9490CD3E-474D-4361-A43E-C31ACA26135A}" destId="{763BBE04-6B0C-4A54-A4C5-72467DF88F87}" srcOrd="0" destOrd="0" presId="urn:microsoft.com/office/officeart/2005/8/layout/vList5"/>
    <dgm:cxn modelId="{9D0A9398-24AF-47BF-8BA3-FA7127829C22}" srcId="{C56071AA-D3C4-4124-8D86-C99ECE08DD1A}" destId="{C072DC3A-CB8A-4E7B-BE4F-C6A2AB3EB907}" srcOrd="0" destOrd="0" parTransId="{CC371FAF-1091-4067-BD57-D90562CA17A0}" sibTransId="{753DCF84-DC3C-40BE-B715-D73BF0C44956}"/>
    <dgm:cxn modelId="{EDFF9A1F-DE46-40B1-86A8-844564B41C8D}" type="presOf" srcId="{4B4723C7-A120-46E9-8200-2D88923F963F}" destId="{97BACE7A-B73B-4DA0-B397-7D620683B752}" srcOrd="0" destOrd="1" presId="urn:microsoft.com/office/officeart/2005/8/layout/vList5"/>
    <dgm:cxn modelId="{99B28A86-A0BF-42D3-9EEA-FD8AA48296F0}" srcId="{C072DC3A-CB8A-4E7B-BE4F-C6A2AB3EB907}" destId="{F595744F-4611-43DD-A618-D0945A95AAD9}" srcOrd="0" destOrd="0" parTransId="{85AD195E-935E-4CD1-8932-7B95650574AB}" sibTransId="{975D3122-2326-4607-AF06-71D7FA47AD97}"/>
    <dgm:cxn modelId="{4B7022D8-DE86-4574-8993-43034CD23AA9}" srcId="{9490CD3E-474D-4361-A43E-C31ACA26135A}" destId="{61ABBD49-80BA-4358-BC27-55E8F507C581}" srcOrd="0" destOrd="0" parTransId="{459D64D0-8ADB-4271-8811-33BEDDAE481E}" sibTransId="{4276BD34-A37C-46BA-A485-6D706EF38913}"/>
    <dgm:cxn modelId="{02DAECB6-BD34-4C76-9FD5-1C1C0C629C94}" type="presOf" srcId="{C072DC3A-CB8A-4E7B-BE4F-C6A2AB3EB907}" destId="{BB595541-9DE4-4B7F-B1D5-C3C62274DC62}" srcOrd="0" destOrd="0" presId="urn:microsoft.com/office/officeart/2005/8/layout/vList5"/>
    <dgm:cxn modelId="{A0B2403F-A833-49C7-B748-B518551C13F9}" type="presOf" srcId="{61ABBD49-80BA-4358-BC27-55E8F507C581}" destId="{97BACE7A-B73B-4DA0-B397-7D620683B752}" srcOrd="0" destOrd="0" presId="urn:microsoft.com/office/officeart/2005/8/layout/vList5"/>
    <dgm:cxn modelId="{213DDB84-F5EC-4216-BB62-B28F4DA16B87}" type="presParOf" srcId="{27D60348-DA64-4671-AC99-C27D610EE0B6}" destId="{5DF79109-B5CA-4FD1-8F7C-BE448E48B040}" srcOrd="0" destOrd="0" presId="urn:microsoft.com/office/officeart/2005/8/layout/vList5"/>
    <dgm:cxn modelId="{0B48F749-4D0C-4C97-822A-F21292699095}" type="presParOf" srcId="{5DF79109-B5CA-4FD1-8F7C-BE448E48B040}" destId="{BB595541-9DE4-4B7F-B1D5-C3C62274DC62}" srcOrd="0" destOrd="0" presId="urn:microsoft.com/office/officeart/2005/8/layout/vList5"/>
    <dgm:cxn modelId="{F94FB4FF-704D-4AF5-8BC5-C38B0F20EE7A}" type="presParOf" srcId="{5DF79109-B5CA-4FD1-8F7C-BE448E48B040}" destId="{05D57B76-1F4B-47FE-920A-032399AC7870}" srcOrd="1" destOrd="0" presId="urn:microsoft.com/office/officeart/2005/8/layout/vList5"/>
    <dgm:cxn modelId="{4C8525F2-AB98-4BA9-8FBA-372952EB557D}" type="presParOf" srcId="{27D60348-DA64-4671-AC99-C27D610EE0B6}" destId="{5428AEDB-350C-49A9-98A8-F9F9715182C2}" srcOrd="1" destOrd="0" presId="urn:microsoft.com/office/officeart/2005/8/layout/vList5"/>
    <dgm:cxn modelId="{61FB6514-FAB5-478D-82DF-0951E1122A34}" type="presParOf" srcId="{27D60348-DA64-4671-AC99-C27D610EE0B6}" destId="{850C5E5D-D3FF-442D-9A38-44C65B1CF3AA}" srcOrd="2" destOrd="0" presId="urn:microsoft.com/office/officeart/2005/8/layout/vList5"/>
    <dgm:cxn modelId="{80E3E2B2-EF64-47C1-AF5A-5A9CAEA65C2D}" type="presParOf" srcId="{850C5E5D-D3FF-442D-9A38-44C65B1CF3AA}" destId="{763BBE04-6B0C-4A54-A4C5-72467DF88F87}" srcOrd="0" destOrd="0" presId="urn:microsoft.com/office/officeart/2005/8/layout/vList5"/>
    <dgm:cxn modelId="{423AE34A-146B-4C77-B04A-A9DD4D422684}" type="presParOf" srcId="{850C5E5D-D3FF-442D-9A38-44C65B1CF3AA}" destId="{97BACE7A-B73B-4DA0-B397-7D620683B752}"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6123176-F076-4C67-8F1F-EBE1BA60999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7C6F2A4-9AB7-4C2F-91DF-9F14D02C400F}">
      <dgm:prSet/>
      <dgm:spPr/>
      <dgm:t>
        <a:bodyPr/>
        <a:lstStyle/>
        <a:p>
          <a:pPr rtl="0"/>
          <a:r>
            <a:rPr lang="en-US" smtClean="0"/>
            <a:t>Customers were unaware of program elements</a:t>
          </a:r>
          <a:endParaRPr lang="en-US"/>
        </a:p>
      </dgm:t>
    </dgm:pt>
    <dgm:pt modelId="{DD626578-CFFA-4D19-99C9-14FC58180C01}" type="parTrans" cxnId="{6E7CF978-0FB5-45D6-8D73-605BB8B04361}">
      <dgm:prSet/>
      <dgm:spPr/>
      <dgm:t>
        <a:bodyPr/>
        <a:lstStyle/>
        <a:p>
          <a:endParaRPr lang="en-US"/>
        </a:p>
      </dgm:t>
    </dgm:pt>
    <dgm:pt modelId="{1A98E92E-3659-46A0-9120-ECCEF6788D2B}" type="sibTrans" cxnId="{6E7CF978-0FB5-45D6-8D73-605BB8B04361}">
      <dgm:prSet/>
      <dgm:spPr/>
      <dgm:t>
        <a:bodyPr/>
        <a:lstStyle/>
        <a:p>
          <a:endParaRPr lang="en-US"/>
        </a:p>
      </dgm:t>
    </dgm:pt>
    <dgm:pt modelId="{B598DC39-4B09-47CC-BE86-6693B9A8E79E}">
      <dgm:prSet/>
      <dgm:spPr/>
      <dgm:t>
        <a:bodyPr/>
        <a:lstStyle/>
        <a:p>
          <a:pPr rtl="0"/>
          <a:r>
            <a:rPr lang="en-US" dirty="0" smtClean="0"/>
            <a:t>Many communication opportunities</a:t>
          </a:r>
          <a:endParaRPr lang="en-US" dirty="0"/>
        </a:p>
      </dgm:t>
    </dgm:pt>
    <dgm:pt modelId="{99533C9E-26DA-4812-B92A-1CC49A3D24B2}" type="parTrans" cxnId="{113CE063-B7B8-42BF-99D6-C47D2263EF1F}">
      <dgm:prSet/>
      <dgm:spPr/>
      <dgm:t>
        <a:bodyPr/>
        <a:lstStyle/>
        <a:p>
          <a:endParaRPr lang="en-US"/>
        </a:p>
      </dgm:t>
    </dgm:pt>
    <dgm:pt modelId="{4618FF23-7BD3-45E9-B904-B3BFB211A379}" type="sibTrans" cxnId="{113CE063-B7B8-42BF-99D6-C47D2263EF1F}">
      <dgm:prSet/>
      <dgm:spPr/>
      <dgm:t>
        <a:bodyPr/>
        <a:lstStyle/>
        <a:p>
          <a:endParaRPr lang="en-US"/>
        </a:p>
      </dgm:t>
    </dgm:pt>
    <dgm:pt modelId="{BE1B02E5-B17D-4749-B8F1-410DAC997BEF}">
      <dgm:prSet/>
      <dgm:spPr/>
      <dgm:t>
        <a:bodyPr/>
        <a:lstStyle/>
        <a:p>
          <a:pPr rtl="0"/>
          <a:r>
            <a:rPr lang="en-US" smtClean="0"/>
            <a:t>Invitation letter</a:t>
          </a:r>
          <a:endParaRPr lang="en-US"/>
        </a:p>
      </dgm:t>
    </dgm:pt>
    <dgm:pt modelId="{4B4CB4D2-4FC1-4B07-BF6D-2FA8B008879E}" type="parTrans" cxnId="{0D2E96CD-8203-40DF-8DAD-05F48AF25227}">
      <dgm:prSet/>
      <dgm:spPr/>
      <dgm:t>
        <a:bodyPr/>
        <a:lstStyle/>
        <a:p>
          <a:endParaRPr lang="en-US"/>
        </a:p>
      </dgm:t>
    </dgm:pt>
    <dgm:pt modelId="{BCBD4439-9673-490B-A73B-73F7F2440E69}" type="sibTrans" cxnId="{0D2E96CD-8203-40DF-8DAD-05F48AF25227}">
      <dgm:prSet/>
      <dgm:spPr/>
      <dgm:t>
        <a:bodyPr/>
        <a:lstStyle/>
        <a:p>
          <a:endParaRPr lang="en-US"/>
        </a:p>
      </dgm:t>
    </dgm:pt>
    <dgm:pt modelId="{4A0A1464-ACEB-4FAA-B812-3D9732ECBD77}">
      <dgm:prSet/>
      <dgm:spPr/>
      <dgm:t>
        <a:bodyPr/>
        <a:lstStyle/>
        <a:p>
          <a:pPr rtl="0"/>
          <a:r>
            <a:rPr lang="en-US" smtClean="0"/>
            <a:t>Phone enrollment</a:t>
          </a:r>
          <a:endParaRPr lang="en-US"/>
        </a:p>
      </dgm:t>
    </dgm:pt>
    <dgm:pt modelId="{2B7CB52A-5661-49E1-91D6-20C54FEDFF6B}" type="parTrans" cxnId="{07B4E882-7D15-4FA6-A1C9-EE353354ABB3}">
      <dgm:prSet/>
      <dgm:spPr/>
      <dgm:t>
        <a:bodyPr/>
        <a:lstStyle/>
        <a:p>
          <a:endParaRPr lang="en-US"/>
        </a:p>
      </dgm:t>
    </dgm:pt>
    <dgm:pt modelId="{268304D3-D61F-4DBD-BFC1-333BF8B3A728}" type="sibTrans" cxnId="{07B4E882-7D15-4FA6-A1C9-EE353354ABB3}">
      <dgm:prSet/>
      <dgm:spPr/>
      <dgm:t>
        <a:bodyPr/>
        <a:lstStyle/>
        <a:p>
          <a:endParaRPr lang="en-US"/>
        </a:p>
      </dgm:t>
    </dgm:pt>
    <dgm:pt modelId="{5E62E96E-FE26-4D94-B42C-3EC2ECC5692A}">
      <dgm:prSet/>
      <dgm:spPr/>
      <dgm:t>
        <a:bodyPr/>
        <a:lstStyle/>
        <a:p>
          <a:pPr rtl="0"/>
          <a:r>
            <a:rPr lang="en-US" smtClean="0"/>
            <a:t>Confirmation letter</a:t>
          </a:r>
          <a:endParaRPr lang="en-US"/>
        </a:p>
      </dgm:t>
    </dgm:pt>
    <dgm:pt modelId="{E7DDB51A-98A1-4B5B-8ED6-0884D56EF880}" type="parTrans" cxnId="{4ABC592B-98B4-4321-B55C-970FE3B14DB6}">
      <dgm:prSet/>
      <dgm:spPr/>
      <dgm:t>
        <a:bodyPr/>
        <a:lstStyle/>
        <a:p>
          <a:endParaRPr lang="en-US"/>
        </a:p>
      </dgm:t>
    </dgm:pt>
    <dgm:pt modelId="{F3EE042D-42E5-432E-8E5E-D2FDF4CB7650}" type="sibTrans" cxnId="{4ABC592B-98B4-4321-B55C-970FE3B14DB6}">
      <dgm:prSet/>
      <dgm:spPr/>
      <dgm:t>
        <a:bodyPr/>
        <a:lstStyle/>
        <a:p>
          <a:endParaRPr lang="en-US"/>
        </a:p>
      </dgm:t>
    </dgm:pt>
    <dgm:pt modelId="{7AB78F74-8738-4B13-832E-B165D32AE29D}">
      <dgm:prSet/>
      <dgm:spPr/>
      <dgm:t>
        <a:bodyPr/>
        <a:lstStyle/>
        <a:p>
          <a:pPr rtl="0"/>
          <a:r>
            <a:rPr lang="en-US" smtClean="0"/>
            <a:t>Shorten and simplify written communication</a:t>
          </a:r>
          <a:endParaRPr lang="en-US"/>
        </a:p>
      </dgm:t>
    </dgm:pt>
    <dgm:pt modelId="{F0E13B49-A8E4-45DB-8DB9-3D8321F09735}" type="parTrans" cxnId="{103A4A60-F4D3-411E-B652-C4E5065A3FB5}">
      <dgm:prSet/>
      <dgm:spPr/>
      <dgm:t>
        <a:bodyPr/>
        <a:lstStyle/>
        <a:p>
          <a:endParaRPr lang="en-US"/>
        </a:p>
      </dgm:t>
    </dgm:pt>
    <dgm:pt modelId="{D6179266-82D1-40B0-BB9C-792A92CEE3B7}" type="sibTrans" cxnId="{103A4A60-F4D3-411E-B652-C4E5065A3FB5}">
      <dgm:prSet/>
      <dgm:spPr/>
      <dgm:t>
        <a:bodyPr/>
        <a:lstStyle/>
        <a:p>
          <a:endParaRPr lang="en-US"/>
        </a:p>
      </dgm:t>
    </dgm:pt>
    <dgm:pt modelId="{5527018A-519C-4964-842E-458ED6F96986}" type="pres">
      <dgm:prSet presAssocID="{16123176-F076-4C67-8F1F-EBE1BA609990}" presName="linear" presStyleCnt="0">
        <dgm:presLayoutVars>
          <dgm:animLvl val="lvl"/>
          <dgm:resizeHandles val="exact"/>
        </dgm:presLayoutVars>
      </dgm:prSet>
      <dgm:spPr/>
    </dgm:pt>
    <dgm:pt modelId="{C4E3A0C5-3489-4C36-A121-2DC77F5EF707}" type="pres">
      <dgm:prSet presAssocID="{E7C6F2A4-9AB7-4C2F-91DF-9F14D02C400F}" presName="parentText" presStyleLbl="node1" presStyleIdx="0" presStyleCnt="3">
        <dgm:presLayoutVars>
          <dgm:chMax val="0"/>
          <dgm:bulletEnabled val="1"/>
        </dgm:presLayoutVars>
      </dgm:prSet>
      <dgm:spPr/>
    </dgm:pt>
    <dgm:pt modelId="{4DC9336D-406F-4FC4-BCF8-F939942B1404}" type="pres">
      <dgm:prSet presAssocID="{1A98E92E-3659-46A0-9120-ECCEF6788D2B}" presName="spacer" presStyleCnt="0"/>
      <dgm:spPr/>
    </dgm:pt>
    <dgm:pt modelId="{9F0D1A6D-F1E8-4ADE-9E2A-F0EED3CA461A}" type="pres">
      <dgm:prSet presAssocID="{B598DC39-4B09-47CC-BE86-6693B9A8E79E}" presName="parentText" presStyleLbl="node1" presStyleIdx="1" presStyleCnt="3">
        <dgm:presLayoutVars>
          <dgm:chMax val="0"/>
          <dgm:bulletEnabled val="1"/>
        </dgm:presLayoutVars>
      </dgm:prSet>
      <dgm:spPr/>
    </dgm:pt>
    <dgm:pt modelId="{600735B1-3285-4075-8C0A-F5970F85FC05}" type="pres">
      <dgm:prSet presAssocID="{B598DC39-4B09-47CC-BE86-6693B9A8E79E}" presName="childText" presStyleLbl="revTx" presStyleIdx="0" presStyleCnt="1">
        <dgm:presLayoutVars>
          <dgm:bulletEnabled val="1"/>
        </dgm:presLayoutVars>
      </dgm:prSet>
      <dgm:spPr/>
    </dgm:pt>
    <dgm:pt modelId="{326C7FD5-5066-4B22-82BA-CEAB811CF8C5}" type="pres">
      <dgm:prSet presAssocID="{7AB78F74-8738-4B13-832E-B165D32AE29D}" presName="parentText" presStyleLbl="node1" presStyleIdx="2" presStyleCnt="3">
        <dgm:presLayoutVars>
          <dgm:chMax val="0"/>
          <dgm:bulletEnabled val="1"/>
        </dgm:presLayoutVars>
      </dgm:prSet>
      <dgm:spPr/>
    </dgm:pt>
  </dgm:ptLst>
  <dgm:cxnLst>
    <dgm:cxn modelId="{BB0F26C5-AD3A-4EAD-8D29-E34D286D92DE}" type="presOf" srcId="{E7C6F2A4-9AB7-4C2F-91DF-9F14D02C400F}" destId="{C4E3A0C5-3489-4C36-A121-2DC77F5EF707}" srcOrd="0" destOrd="0" presId="urn:microsoft.com/office/officeart/2005/8/layout/vList2"/>
    <dgm:cxn modelId="{4ABC592B-98B4-4321-B55C-970FE3B14DB6}" srcId="{B598DC39-4B09-47CC-BE86-6693B9A8E79E}" destId="{5E62E96E-FE26-4D94-B42C-3EC2ECC5692A}" srcOrd="2" destOrd="0" parTransId="{E7DDB51A-98A1-4B5B-8ED6-0884D56EF880}" sibTransId="{F3EE042D-42E5-432E-8E5E-D2FDF4CB7650}"/>
    <dgm:cxn modelId="{C5F4FACF-8E80-4BB7-9D03-647BBA13F426}" type="presOf" srcId="{7AB78F74-8738-4B13-832E-B165D32AE29D}" destId="{326C7FD5-5066-4B22-82BA-CEAB811CF8C5}" srcOrd="0" destOrd="0" presId="urn:microsoft.com/office/officeart/2005/8/layout/vList2"/>
    <dgm:cxn modelId="{113CE063-B7B8-42BF-99D6-C47D2263EF1F}" srcId="{16123176-F076-4C67-8F1F-EBE1BA609990}" destId="{B598DC39-4B09-47CC-BE86-6693B9A8E79E}" srcOrd="1" destOrd="0" parTransId="{99533C9E-26DA-4812-B92A-1CC49A3D24B2}" sibTransId="{4618FF23-7BD3-45E9-B904-B3BFB211A379}"/>
    <dgm:cxn modelId="{465EE40B-BC34-4B39-BA25-6F947CF44A84}" type="presOf" srcId="{BE1B02E5-B17D-4749-B8F1-410DAC997BEF}" destId="{600735B1-3285-4075-8C0A-F5970F85FC05}" srcOrd="0" destOrd="0" presId="urn:microsoft.com/office/officeart/2005/8/layout/vList2"/>
    <dgm:cxn modelId="{E56F53CD-A994-4964-90CE-CDC63AFB7AFE}" type="presOf" srcId="{16123176-F076-4C67-8F1F-EBE1BA609990}" destId="{5527018A-519C-4964-842E-458ED6F96986}" srcOrd="0" destOrd="0" presId="urn:microsoft.com/office/officeart/2005/8/layout/vList2"/>
    <dgm:cxn modelId="{07B4E882-7D15-4FA6-A1C9-EE353354ABB3}" srcId="{B598DC39-4B09-47CC-BE86-6693B9A8E79E}" destId="{4A0A1464-ACEB-4FAA-B812-3D9732ECBD77}" srcOrd="1" destOrd="0" parTransId="{2B7CB52A-5661-49E1-91D6-20C54FEDFF6B}" sibTransId="{268304D3-D61F-4DBD-BFC1-333BF8B3A728}"/>
    <dgm:cxn modelId="{A4137D2D-E671-4E82-9565-E79B706A4E60}" type="presOf" srcId="{5E62E96E-FE26-4D94-B42C-3EC2ECC5692A}" destId="{600735B1-3285-4075-8C0A-F5970F85FC05}" srcOrd="0" destOrd="2" presId="urn:microsoft.com/office/officeart/2005/8/layout/vList2"/>
    <dgm:cxn modelId="{103A4A60-F4D3-411E-B652-C4E5065A3FB5}" srcId="{16123176-F076-4C67-8F1F-EBE1BA609990}" destId="{7AB78F74-8738-4B13-832E-B165D32AE29D}" srcOrd="2" destOrd="0" parTransId="{F0E13B49-A8E4-45DB-8DB9-3D8321F09735}" sibTransId="{D6179266-82D1-40B0-BB9C-792A92CEE3B7}"/>
    <dgm:cxn modelId="{79D2D863-5086-46BB-80F4-F6EA8DC08EC9}" type="presOf" srcId="{B598DC39-4B09-47CC-BE86-6693B9A8E79E}" destId="{9F0D1A6D-F1E8-4ADE-9E2A-F0EED3CA461A}" srcOrd="0" destOrd="0" presId="urn:microsoft.com/office/officeart/2005/8/layout/vList2"/>
    <dgm:cxn modelId="{A1D120CD-1B46-48D9-A6DE-0469AA6DA0D1}" type="presOf" srcId="{4A0A1464-ACEB-4FAA-B812-3D9732ECBD77}" destId="{600735B1-3285-4075-8C0A-F5970F85FC05}" srcOrd="0" destOrd="1" presId="urn:microsoft.com/office/officeart/2005/8/layout/vList2"/>
    <dgm:cxn modelId="{0D2E96CD-8203-40DF-8DAD-05F48AF25227}" srcId="{B598DC39-4B09-47CC-BE86-6693B9A8E79E}" destId="{BE1B02E5-B17D-4749-B8F1-410DAC997BEF}" srcOrd="0" destOrd="0" parTransId="{4B4CB4D2-4FC1-4B07-BF6D-2FA8B008879E}" sibTransId="{BCBD4439-9673-490B-A73B-73F7F2440E69}"/>
    <dgm:cxn modelId="{6E7CF978-0FB5-45D6-8D73-605BB8B04361}" srcId="{16123176-F076-4C67-8F1F-EBE1BA609990}" destId="{E7C6F2A4-9AB7-4C2F-91DF-9F14D02C400F}" srcOrd="0" destOrd="0" parTransId="{DD626578-CFFA-4D19-99C9-14FC58180C01}" sibTransId="{1A98E92E-3659-46A0-9120-ECCEF6788D2B}"/>
    <dgm:cxn modelId="{01F02B92-4F38-4130-A308-44AB0359727D}" type="presParOf" srcId="{5527018A-519C-4964-842E-458ED6F96986}" destId="{C4E3A0C5-3489-4C36-A121-2DC77F5EF707}" srcOrd="0" destOrd="0" presId="urn:microsoft.com/office/officeart/2005/8/layout/vList2"/>
    <dgm:cxn modelId="{04B843B8-F26C-44E2-993F-9D53AD19746E}" type="presParOf" srcId="{5527018A-519C-4964-842E-458ED6F96986}" destId="{4DC9336D-406F-4FC4-BCF8-F939942B1404}" srcOrd="1" destOrd="0" presId="urn:microsoft.com/office/officeart/2005/8/layout/vList2"/>
    <dgm:cxn modelId="{5E916AF9-5763-4E92-815F-858DBDC168E0}" type="presParOf" srcId="{5527018A-519C-4964-842E-458ED6F96986}" destId="{9F0D1A6D-F1E8-4ADE-9E2A-F0EED3CA461A}" srcOrd="2" destOrd="0" presId="urn:microsoft.com/office/officeart/2005/8/layout/vList2"/>
    <dgm:cxn modelId="{38199F81-6034-40B1-BB8C-2AE05D8305E6}" type="presParOf" srcId="{5527018A-519C-4964-842E-458ED6F96986}" destId="{600735B1-3285-4075-8C0A-F5970F85FC05}" srcOrd="3" destOrd="0" presId="urn:microsoft.com/office/officeart/2005/8/layout/vList2"/>
    <dgm:cxn modelId="{A2E59293-C307-47C2-AC42-9C258ACE7812}" type="presParOf" srcId="{5527018A-519C-4964-842E-458ED6F96986}" destId="{326C7FD5-5066-4B22-82BA-CEAB811CF8C5}"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C04085C-1F0F-4D05-8485-BA1832E97D7B}"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13FD7E38-CA32-41BE-947C-051761E92FEC}">
      <dgm:prSet/>
      <dgm:spPr/>
      <dgm:t>
        <a:bodyPr/>
        <a:lstStyle/>
        <a:p>
          <a:pPr rtl="0"/>
          <a:r>
            <a:rPr lang="en-US" smtClean="0"/>
            <a:t>Stratification – represent all customers to be targeted by full scale implementation</a:t>
          </a:r>
          <a:endParaRPr lang="en-US"/>
        </a:p>
      </dgm:t>
    </dgm:pt>
    <dgm:pt modelId="{4FAB79FE-9098-43F6-810B-B1AC4AD35EDC}" type="parTrans" cxnId="{EB353CF1-955C-4640-8355-B1FA50241006}">
      <dgm:prSet/>
      <dgm:spPr/>
      <dgm:t>
        <a:bodyPr/>
        <a:lstStyle/>
        <a:p>
          <a:endParaRPr lang="en-US"/>
        </a:p>
      </dgm:t>
    </dgm:pt>
    <dgm:pt modelId="{D1707991-E43E-4AD0-A8B9-135B1B25ECCE}" type="sibTrans" cxnId="{EB353CF1-955C-4640-8355-B1FA50241006}">
      <dgm:prSet/>
      <dgm:spPr/>
      <dgm:t>
        <a:bodyPr/>
        <a:lstStyle/>
        <a:p>
          <a:endParaRPr lang="en-US"/>
        </a:p>
      </dgm:t>
    </dgm:pt>
    <dgm:pt modelId="{B315AF41-E695-4BC4-BA5E-A5A31C78C7B7}">
      <dgm:prSet/>
      <dgm:spPr/>
      <dgm:t>
        <a:bodyPr/>
        <a:lstStyle/>
        <a:p>
          <a:pPr rtl="0"/>
          <a:r>
            <a:rPr lang="en-US" smtClean="0"/>
            <a:t>Customer targeting – target those likely to have beneficial outcome</a:t>
          </a:r>
          <a:endParaRPr lang="en-US"/>
        </a:p>
      </dgm:t>
    </dgm:pt>
    <dgm:pt modelId="{CB1EF48F-D4E3-4448-B6BB-FD49C556C5F7}" type="parTrans" cxnId="{5B59CEE1-BF09-4D44-90A6-08B6F09F4239}">
      <dgm:prSet/>
      <dgm:spPr/>
      <dgm:t>
        <a:bodyPr/>
        <a:lstStyle/>
        <a:p>
          <a:endParaRPr lang="en-US"/>
        </a:p>
      </dgm:t>
    </dgm:pt>
    <dgm:pt modelId="{8736BD94-BAE7-4140-ABDF-64DB4A29D98A}" type="sibTrans" cxnId="{5B59CEE1-BF09-4D44-90A6-08B6F09F4239}">
      <dgm:prSet/>
      <dgm:spPr/>
      <dgm:t>
        <a:bodyPr/>
        <a:lstStyle/>
        <a:p>
          <a:endParaRPr lang="en-US"/>
        </a:p>
      </dgm:t>
    </dgm:pt>
    <dgm:pt modelId="{3D7565A7-DAA4-4311-871F-C243341834A3}">
      <dgm:prSet/>
      <dgm:spPr/>
      <dgm:t>
        <a:bodyPr/>
        <a:lstStyle/>
        <a:p>
          <a:pPr rtl="0"/>
          <a:r>
            <a:rPr lang="en-US" smtClean="0"/>
            <a:t>Program potential – examine potential cost savings against potential costs</a:t>
          </a:r>
          <a:endParaRPr lang="en-US"/>
        </a:p>
      </dgm:t>
    </dgm:pt>
    <dgm:pt modelId="{AD8CDEF0-87EF-4385-9F92-6439624CBE90}" type="parTrans" cxnId="{186DC9DB-C406-4AFB-8659-F8DA2EE8D809}">
      <dgm:prSet/>
      <dgm:spPr/>
      <dgm:t>
        <a:bodyPr/>
        <a:lstStyle/>
        <a:p>
          <a:endParaRPr lang="en-US"/>
        </a:p>
      </dgm:t>
    </dgm:pt>
    <dgm:pt modelId="{0A65E089-8166-415C-B1AE-2CD11D09B5E2}" type="sibTrans" cxnId="{186DC9DB-C406-4AFB-8659-F8DA2EE8D809}">
      <dgm:prSet/>
      <dgm:spPr/>
      <dgm:t>
        <a:bodyPr/>
        <a:lstStyle/>
        <a:p>
          <a:endParaRPr lang="en-US"/>
        </a:p>
      </dgm:t>
    </dgm:pt>
    <dgm:pt modelId="{65DD80AD-B678-41C2-B19B-56A7B4C315DC}">
      <dgm:prSet/>
      <dgm:spPr/>
      <dgm:t>
        <a:bodyPr/>
        <a:lstStyle/>
        <a:p>
          <a:pPr rtl="0"/>
          <a:r>
            <a:rPr lang="en-US" smtClean="0"/>
            <a:t>Cost effectiveness – structure payment to be no less than what was paid prior to program</a:t>
          </a:r>
          <a:endParaRPr lang="en-US"/>
        </a:p>
      </dgm:t>
    </dgm:pt>
    <dgm:pt modelId="{DF22B1FD-2D07-4DF7-898A-573B9E47AB73}" type="parTrans" cxnId="{68613C3F-C41B-4994-9920-B025FD4E77E3}">
      <dgm:prSet/>
      <dgm:spPr/>
      <dgm:t>
        <a:bodyPr/>
        <a:lstStyle/>
        <a:p>
          <a:endParaRPr lang="en-US"/>
        </a:p>
      </dgm:t>
    </dgm:pt>
    <dgm:pt modelId="{4D224C2C-E1E1-4CCD-A5B7-2568AD894402}" type="sibTrans" cxnId="{68613C3F-C41B-4994-9920-B025FD4E77E3}">
      <dgm:prSet/>
      <dgm:spPr/>
      <dgm:t>
        <a:bodyPr/>
        <a:lstStyle/>
        <a:p>
          <a:endParaRPr lang="en-US"/>
        </a:p>
      </dgm:t>
    </dgm:pt>
    <dgm:pt modelId="{E0E44810-38D2-466C-81A7-D37B5430885F}" type="pres">
      <dgm:prSet presAssocID="{9C04085C-1F0F-4D05-8485-BA1832E97D7B}" presName="linear" presStyleCnt="0">
        <dgm:presLayoutVars>
          <dgm:dir/>
          <dgm:animLvl val="lvl"/>
          <dgm:resizeHandles val="exact"/>
        </dgm:presLayoutVars>
      </dgm:prSet>
      <dgm:spPr/>
    </dgm:pt>
    <dgm:pt modelId="{DEBCCEF1-9DE7-4944-B092-913E885C210A}" type="pres">
      <dgm:prSet presAssocID="{13FD7E38-CA32-41BE-947C-051761E92FEC}" presName="parentLin" presStyleCnt="0"/>
      <dgm:spPr/>
    </dgm:pt>
    <dgm:pt modelId="{F7C838AB-51AC-455B-A089-24C3DB29EA93}" type="pres">
      <dgm:prSet presAssocID="{13FD7E38-CA32-41BE-947C-051761E92FEC}" presName="parentLeftMargin" presStyleLbl="node1" presStyleIdx="0" presStyleCnt="4"/>
      <dgm:spPr/>
    </dgm:pt>
    <dgm:pt modelId="{72570EA2-E28C-4819-B8C3-A27B655D5E95}" type="pres">
      <dgm:prSet presAssocID="{13FD7E38-CA32-41BE-947C-051761E92FEC}" presName="parentText" presStyleLbl="node1" presStyleIdx="0" presStyleCnt="4">
        <dgm:presLayoutVars>
          <dgm:chMax val="0"/>
          <dgm:bulletEnabled val="1"/>
        </dgm:presLayoutVars>
      </dgm:prSet>
      <dgm:spPr/>
    </dgm:pt>
    <dgm:pt modelId="{E1E6814A-AC0E-4485-8CBC-BAE2AA465B69}" type="pres">
      <dgm:prSet presAssocID="{13FD7E38-CA32-41BE-947C-051761E92FEC}" presName="negativeSpace" presStyleCnt="0"/>
      <dgm:spPr/>
    </dgm:pt>
    <dgm:pt modelId="{56A76CC1-0935-4B4C-AACE-027ABC0D73C6}" type="pres">
      <dgm:prSet presAssocID="{13FD7E38-CA32-41BE-947C-051761E92FEC}" presName="childText" presStyleLbl="conFgAcc1" presStyleIdx="0" presStyleCnt="4">
        <dgm:presLayoutVars>
          <dgm:bulletEnabled val="1"/>
        </dgm:presLayoutVars>
      </dgm:prSet>
      <dgm:spPr/>
    </dgm:pt>
    <dgm:pt modelId="{4D365A12-42D1-49C1-BC1F-CE952969769E}" type="pres">
      <dgm:prSet presAssocID="{D1707991-E43E-4AD0-A8B9-135B1B25ECCE}" presName="spaceBetweenRectangles" presStyleCnt="0"/>
      <dgm:spPr/>
    </dgm:pt>
    <dgm:pt modelId="{AF52763B-A910-4641-9032-0B02A3A06A64}" type="pres">
      <dgm:prSet presAssocID="{B315AF41-E695-4BC4-BA5E-A5A31C78C7B7}" presName="parentLin" presStyleCnt="0"/>
      <dgm:spPr/>
    </dgm:pt>
    <dgm:pt modelId="{4AFCB209-1908-431C-BCCC-697517782F4B}" type="pres">
      <dgm:prSet presAssocID="{B315AF41-E695-4BC4-BA5E-A5A31C78C7B7}" presName="parentLeftMargin" presStyleLbl="node1" presStyleIdx="0" presStyleCnt="4"/>
      <dgm:spPr/>
    </dgm:pt>
    <dgm:pt modelId="{FBDBED27-24B0-479B-91E9-0AB270915897}" type="pres">
      <dgm:prSet presAssocID="{B315AF41-E695-4BC4-BA5E-A5A31C78C7B7}" presName="parentText" presStyleLbl="node1" presStyleIdx="1" presStyleCnt="4">
        <dgm:presLayoutVars>
          <dgm:chMax val="0"/>
          <dgm:bulletEnabled val="1"/>
        </dgm:presLayoutVars>
      </dgm:prSet>
      <dgm:spPr/>
    </dgm:pt>
    <dgm:pt modelId="{95A3AFE3-1476-42E3-8EA8-A5EB09E42C8C}" type="pres">
      <dgm:prSet presAssocID="{B315AF41-E695-4BC4-BA5E-A5A31C78C7B7}" presName="negativeSpace" presStyleCnt="0"/>
      <dgm:spPr/>
    </dgm:pt>
    <dgm:pt modelId="{2EF0BE11-D1C1-4ACE-AEEE-6A743B9D3284}" type="pres">
      <dgm:prSet presAssocID="{B315AF41-E695-4BC4-BA5E-A5A31C78C7B7}" presName="childText" presStyleLbl="conFgAcc1" presStyleIdx="1" presStyleCnt="4">
        <dgm:presLayoutVars>
          <dgm:bulletEnabled val="1"/>
        </dgm:presLayoutVars>
      </dgm:prSet>
      <dgm:spPr/>
    </dgm:pt>
    <dgm:pt modelId="{861F6DE1-E619-48C8-812E-6ABB6E8EBB7D}" type="pres">
      <dgm:prSet presAssocID="{8736BD94-BAE7-4140-ABDF-64DB4A29D98A}" presName="spaceBetweenRectangles" presStyleCnt="0"/>
      <dgm:spPr/>
    </dgm:pt>
    <dgm:pt modelId="{0AF2C916-5012-4592-9559-45C7D70C3933}" type="pres">
      <dgm:prSet presAssocID="{3D7565A7-DAA4-4311-871F-C243341834A3}" presName="parentLin" presStyleCnt="0"/>
      <dgm:spPr/>
    </dgm:pt>
    <dgm:pt modelId="{758F1D25-C83A-47C1-B02F-975B5F8CDA51}" type="pres">
      <dgm:prSet presAssocID="{3D7565A7-DAA4-4311-871F-C243341834A3}" presName="parentLeftMargin" presStyleLbl="node1" presStyleIdx="1" presStyleCnt="4"/>
      <dgm:spPr/>
    </dgm:pt>
    <dgm:pt modelId="{468AE346-8F8E-434F-9A5F-EAC46B5706C7}" type="pres">
      <dgm:prSet presAssocID="{3D7565A7-DAA4-4311-871F-C243341834A3}" presName="parentText" presStyleLbl="node1" presStyleIdx="2" presStyleCnt="4">
        <dgm:presLayoutVars>
          <dgm:chMax val="0"/>
          <dgm:bulletEnabled val="1"/>
        </dgm:presLayoutVars>
      </dgm:prSet>
      <dgm:spPr/>
    </dgm:pt>
    <dgm:pt modelId="{C0901103-2D7F-4BAA-8D96-44B9E411BCCE}" type="pres">
      <dgm:prSet presAssocID="{3D7565A7-DAA4-4311-871F-C243341834A3}" presName="negativeSpace" presStyleCnt="0"/>
      <dgm:spPr/>
    </dgm:pt>
    <dgm:pt modelId="{0005811B-8F2B-4CDA-946B-B5F6A122633E}" type="pres">
      <dgm:prSet presAssocID="{3D7565A7-DAA4-4311-871F-C243341834A3}" presName="childText" presStyleLbl="conFgAcc1" presStyleIdx="2" presStyleCnt="4">
        <dgm:presLayoutVars>
          <dgm:bulletEnabled val="1"/>
        </dgm:presLayoutVars>
      </dgm:prSet>
      <dgm:spPr/>
    </dgm:pt>
    <dgm:pt modelId="{2F5E7BF1-BA80-4F14-8581-1EA2700A5F9D}" type="pres">
      <dgm:prSet presAssocID="{0A65E089-8166-415C-B1AE-2CD11D09B5E2}" presName="spaceBetweenRectangles" presStyleCnt="0"/>
      <dgm:spPr/>
    </dgm:pt>
    <dgm:pt modelId="{2E0182F8-FBC6-443F-A5FD-CBDA3B4D87B9}" type="pres">
      <dgm:prSet presAssocID="{65DD80AD-B678-41C2-B19B-56A7B4C315DC}" presName="parentLin" presStyleCnt="0"/>
      <dgm:spPr/>
    </dgm:pt>
    <dgm:pt modelId="{CEA772C9-DA80-4D3D-9FB2-6BB8776B40C7}" type="pres">
      <dgm:prSet presAssocID="{65DD80AD-B678-41C2-B19B-56A7B4C315DC}" presName="parentLeftMargin" presStyleLbl="node1" presStyleIdx="2" presStyleCnt="4"/>
      <dgm:spPr/>
    </dgm:pt>
    <dgm:pt modelId="{C512628C-2E77-43A9-9C22-CE2203DDA6DC}" type="pres">
      <dgm:prSet presAssocID="{65DD80AD-B678-41C2-B19B-56A7B4C315DC}" presName="parentText" presStyleLbl="node1" presStyleIdx="3" presStyleCnt="4">
        <dgm:presLayoutVars>
          <dgm:chMax val="0"/>
          <dgm:bulletEnabled val="1"/>
        </dgm:presLayoutVars>
      </dgm:prSet>
      <dgm:spPr/>
    </dgm:pt>
    <dgm:pt modelId="{ABCEF48A-AC27-48D5-9A2B-757872A7DD85}" type="pres">
      <dgm:prSet presAssocID="{65DD80AD-B678-41C2-B19B-56A7B4C315DC}" presName="negativeSpace" presStyleCnt="0"/>
      <dgm:spPr/>
    </dgm:pt>
    <dgm:pt modelId="{9D565281-1CCA-4687-B292-D362E821D122}" type="pres">
      <dgm:prSet presAssocID="{65DD80AD-B678-41C2-B19B-56A7B4C315DC}" presName="childText" presStyleLbl="conFgAcc1" presStyleIdx="3" presStyleCnt="4">
        <dgm:presLayoutVars>
          <dgm:bulletEnabled val="1"/>
        </dgm:presLayoutVars>
      </dgm:prSet>
      <dgm:spPr/>
    </dgm:pt>
  </dgm:ptLst>
  <dgm:cxnLst>
    <dgm:cxn modelId="{5B59CEE1-BF09-4D44-90A6-08B6F09F4239}" srcId="{9C04085C-1F0F-4D05-8485-BA1832E97D7B}" destId="{B315AF41-E695-4BC4-BA5E-A5A31C78C7B7}" srcOrd="1" destOrd="0" parTransId="{CB1EF48F-D4E3-4448-B6BB-FD49C556C5F7}" sibTransId="{8736BD94-BAE7-4140-ABDF-64DB4A29D98A}"/>
    <dgm:cxn modelId="{EB353CF1-955C-4640-8355-B1FA50241006}" srcId="{9C04085C-1F0F-4D05-8485-BA1832E97D7B}" destId="{13FD7E38-CA32-41BE-947C-051761E92FEC}" srcOrd="0" destOrd="0" parTransId="{4FAB79FE-9098-43F6-810B-B1AC4AD35EDC}" sibTransId="{D1707991-E43E-4AD0-A8B9-135B1B25ECCE}"/>
    <dgm:cxn modelId="{52189938-E253-482A-ABF3-01427A853FFF}" type="presOf" srcId="{13FD7E38-CA32-41BE-947C-051761E92FEC}" destId="{72570EA2-E28C-4819-B8C3-A27B655D5E95}" srcOrd="1" destOrd="0" presId="urn:microsoft.com/office/officeart/2005/8/layout/list1"/>
    <dgm:cxn modelId="{0AE7D921-B1BD-4198-AE95-A96BB15040BB}" type="presOf" srcId="{65DD80AD-B678-41C2-B19B-56A7B4C315DC}" destId="{CEA772C9-DA80-4D3D-9FB2-6BB8776B40C7}" srcOrd="0" destOrd="0" presId="urn:microsoft.com/office/officeart/2005/8/layout/list1"/>
    <dgm:cxn modelId="{68613C3F-C41B-4994-9920-B025FD4E77E3}" srcId="{9C04085C-1F0F-4D05-8485-BA1832E97D7B}" destId="{65DD80AD-B678-41C2-B19B-56A7B4C315DC}" srcOrd="3" destOrd="0" parTransId="{DF22B1FD-2D07-4DF7-898A-573B9E47AB73}" sibTransId="{4D224C2C-E1E1-4CCD-A5B7-2568AD894402}"/>
    <dgm:cxn modelId="{C54BF947-A700-4551-9FC5-FA7F18F93A2B}" type="presOf" srcId="{13FD7E38-CA32-41BE-947C-051761E92FEC}" destId="{F7C838AB-51AC-455B-A089-24C3DB29EA93}" srcOrd="0" destOrd="0" presId="urn:microsoft.com/office/officeart/2005/8/layout/list1"/>
    <dgm:cxn modelId="{61F55E82-A8B6-484C-8A96-0C8BD1EF3996}" type="presOf" srcId="{B315AF41-E695-4BC4-BA5E-A5A31C78C7B7}" destId="{FBDBED27-24B0-479B-91E9-0AB270915897}" srcOrd="1" destOrd="0" presId="urn:microsoft.com/office/officeart/2005/8/layout/list1"/>
    <dgm:cxn modelId="{186DC9DB-C406-4AFB-8659-F8DA2EE8D809}" srcId="{9C04085C-1F0F-4D05-8485-BA1832E97D7B}" destId="{3D7565A7-DAA4-4311-871F-C243341834A3}" srcOrd="2" destOrd="0" parTransId="{AD8CDEF0-87EF-4385-9F92-6439624CBE90}" sibTransId="{0A65E089-8166-415C-B1AE-2CD11D09B5E2}"/>
    <dgm:cxn modelId="{DB9B8403-E293-487C-9ECF-1DE3AC76E37A}" type="presOf" srcId="{B315AF41-E695-4BC4-BA5E-A5A31C78C7B7}" destId="{4AFCB209-1908-431C-BCCC-697517782F4B}" srcOrd="0" destOrd="0" presId="urn:microsoft.com/office/officeart/2005/8/layout/list1"/>
    <dgm:cxn modelId="{F2E8EDE0-CF44-4293-8FEE-214608CE71A9}" type="presOf" srcId="{9C04085C-1F0F-4D05-8485-BA1832E97D7B}" destId="{E0E44810-38D2-466C-81A7-D37B5430885F}" srcOrd="0" destOrd="0" presId="urn:microsoft.com/office/officeart/2005/8/layout/list1"/>
    <dgm:cxn modelId="{BB6380BA-F73B-4C5D-9912-B86F59202E8B}" type="presOf" srcId="{65DD80AD-B678-41C2-B19B-56A7B4C315DC}" destId="{C512628C-2E77-43A9-9C22-CE2203DDA6DC}" srcOrd="1" destOrd="0" presId="urn:microsoft.com/office/officeart/2005/8/layout/list1"/>
    <dgm:cxn modelId="{615ADE7A-EA50-4CE9-8DC2-50600005D97A}" type="presOf" srcId="{3D7565A7-DAA4-4311-871F-C243341834A3}" destId="{468AE346-8F8E-434F-9A5F-EAC46B5706C7}" srcOrd="1" destOrd="0" presId="urn:microsoft.com/office/officeart/2005/8/layout/list1"/>
    <dgm:cxn modelId="{39822A8F-F66C-42DF-AE76-77AA6783C77A}" type="presOf" srcId="{3D7565A7-DAA4-4311-871F-C243341834A3}" destId="{758F1D25-C83A-47C1-B02F-975B5F8CDA51}" srcOrd="0" destOrd="0" presId="urn:microsoft.com/office/officeart/2005/8/layout/list1"/>
    <dgm:cxn modelId="{7E0F3548-07E3-4C55-9BE6-B82371175CF8}" type="presParOf" srcId="{E0E44810-38D2-466C-81A7-D37B5430885F}" destId="{DEBCCEF1-9DE7-4944-B092-913E885C210A}" srcOrd="0" destOrd="0" presId="urn:microsoft.com/office/officeart/2005/8/layout/list1"/>
    <dgm:cxn modelId="{052EEEDC-C847-41EF-BD4C-20ABECB4F3B6}" type="presParOf" srcId="{DEBCCEF1-9DE7-4944-B092-913E885C210A}" destId="{F7C838AB-51AC-455B-A089-24C3DB29EA93}" srcOrd="0" destOrd="0" presId="urn:microsoft.com/office/officeart/2005/8/layout/list1"/>
    <dgm:cxn modelId="{00D58B85-363D-4C09-B196-AC0C963D36E1}" type="presParOf" srcId="{DEBCCEF1-9DE7-4944-B092-913E885C210A}" destId="{72570EA2-E28C-4819-B8C3-A27B655D5E95}" srcOrd="1" destOrd="0" presId="urn:microsoft.com/office/officeart/2005/8/layout/list1"/>
    <dgm:cxn modelId="{6E0C7460-7AC9-4F31-A585-96DA1E125B6D}" type="presParOf" srcId="{E0E44810-38D2-466C-81A7-D37B5430885F}" destId="{E1E6814A-AC0E-4485-8CBC-BAE2AA465B69}" srcOrd="1" destOrd="0" presId="urn:microsoft.com/office/officeart/2005/8/layout/list1"/>
    <dgm:cxn modelId="{D764F411-5BAB-411D-80A9-6CE214CBE80E}" type="presParOf" srcId="{E0E44810-38D2-466C-81A7-D37B5430885F}" destId="{56A76CC1-0935-4B4C-AACE-027ABC0D73C6}" srcOrd="2" destOrd="0" presId="urn:microsoft.com/office/officeart/2005/8/layout/list1"/>
    <dgm:cxn modelId="{B82A3B80-C40B-4A66-9549-596350DE585B}" type="presParOf" srcId="{E0E44810-38D2-466C-81A7-D37B5430885F}" destId="{4D365A12-42D1-49C1-BC1F-CE952969769E}" srcOrd="3" destOrd="0" presId="urn:microsoft.com/office/officeart/2005/8/layout/list1"/>
    <dgm:cxn modelId="{65E4145E-50E3-409F-8258-AE3D005F85B5}" type="presParOf" srcId="{E0E44810-38D2-466C-81A7-D37B5430885F}" destId="{AF52763B-A910-4641-9032-0B02A3A06A64}" srcOrd="4" destOrd="0" presId="urn:microsoft.com/office/officeart/2005/8/layout/list1"/>
    <dgm:cxn modelId="{38347F48-290D-4F11-B45C-ED1DDEFFCF94}" type="presParOf" srcId="{AF52763B-A910-4641-9032-0B02A3A06A64}" destId="{4AFCB209-1908-431C-BCCC-697517782F4B}" srcOrd="0" destOrd="0" presId="urn:microsoft.com/office/officeart/2005/8/layout/list1"/>
    <dgm:cxn modelId="{7C2D690E-886E-45E4-9F0C-1230273727DB}" type="presParOf" srcId="{AF52763B-A910-4641-9032-0B02A3A06A64}" destId="{FBDBED27-24B0-479B-91E9-0AB270915897}" srcOrd="1" destOrd="0" presId="urn:microsoft.com/office/officeart/2005/8/layout/list1"/>
    <dgm:cxn modelId="{1989B8E7-2CC0-4F95-8EDA-370E3337D95B}" type="presParOf" srcId="{E0E44810-38D2-466C-81A7-D37B5430885F}" destId="{95A3AFE3-1476-42E3-8EA8-A5EB09E42C8C}" srcOrd="5" destOrd="0" presId="urn:microsoft.com/office/officeart/2005/8/layout/list1"/>
    <dgm:cxn modelId="{A8DF8479-8519-492D-A4A1-EEF3A8D531A0}" type="presParOf" srcId="{E0E44810-38D2-466C-81A7-D37B5430885F}" destId="{2EF0BE11-D1C1-4ACE-AEEE-6A743B9D3284}" srcOrd="6" destOrd="0" presId="urn:microsoft.com/office/officeart/2005/8/layout/list1"/>
    <dgm:cxn modelId="{CE3EAE63-6B50-40C6-A4E3-82936CB1F2EA}" type="presParOf" srcId="{E0E44810-38D2-466C-81A7-D37B5430885F}" destId="{861F6DE1-E619-48C8-812E-6ABB6E8EBB7D}" srcOrd="7" destOrd="0" presId="urn:microsoft.com/office/officeart/2005/8/layout/list1"/>
    <dgm:cxn modelId="{4FC63112-8683-4377-97B2-49A22A92BE57}" type="presParOf" srcId="{E0E44810-38D2-466C-81A7-D37B5430885F}" destId="{0AF2C916-5012-4592-9559-45C7D70C3933}" srcOrd="8" destOrd="0" presId="urn:microsoft.com/office/officeart/2005/8/layout/list1"/>
    <dgm:cxn modelId="{4B065078-96F2-4C44-82F9-95EB0D7193E9}" type="presParOf" srcId="{0AF2C916-5012-4592-9559-45C7D70C3933}" destId="{758F1D25-C83A-47C1-B02F-975B5F8CDA51}" srcOrd="0" destOrd="0" presId="urn:microsoft.com/office/officeart/2005/8/layout/list1"/>
    <dgm:cxn modelId="{5506522B-023E-4A4D-91C2-3E305FFFF521}" type="presParOf" srcId="{0AF2C916-5012-4592-9559-45C7D70C3933}" destId="{468AE346-8F8E-434F-9A5F-EAC46B5706C7}" srcOrd="1" destOrd="0" presId="urn:microsoft.com/office/officeart/2005/8/layout/list1"/>
    <dgm:cxn modelId="{3EB69DAD-4857-4A99-A3F1-330499F25630}" type="presParOf" srcId="{E0E44810-38D2-466C-81A7-D37B5430885F}" destId="{C0901103-2D7F-4BAA-8D96-44B9E411BCCE}" srcOrd="9" destOrd="0" presId="urn:microsoft.com/office/officeart/2005/8/layout/list1"/>
    <dgm:cxn modelId="{82AB8546-E735-46F7-B92B-B567C986B50C}" type="presParOf" srcId="{E0E44810-38D2-466C-81A7-D37B5430885F}" destId="{0005811B-8F2B-4CDA-946B-B5F6A122633E}" srcOrd="10" destOrd="0" presId="urn:microsoft.com/office/officeart/2005/8/layout/list1"/>
    <dgm:cxn modelId="{D40FAA78-457A-4DCD-95BB-E06B7E89638B}" type="presParOf" srcId="{E0E44810-38D2-466C-81A7-D37B5430885F}" destId="{2F5E7BF1-BA80-4F14-8581-1EA2700A5F9D}" srcOrd="11" destOrd="0" presId="urn:microsoft.com/office/officeart/2005/8/layout/list1"/>
    <dgm:cxn modelId="{075F3C9E-CE38-447A-A557-684CD73C22A0}" type="presParOf" srcId="{E0E44810-38D2-466C-81A7-D37B5430885F}" destId="{2E0182F8-FBC6-443F-A5FD-CBDA3B4D87B9}" srcOrd="12" destOrd="0" presId="urn:microsoft.com/office/officeart/2005/8/layout/list1"/>
    <dgm:cxn modelId="{C6C392AE-637A-4D84-9B40-ACEA11CDE35C}" type="presParOf" srcId="{2E0182F8-FBC6-443F-A5FD-CBDA3B4D87B9}" destId="{CEA772C9-DA80-4D3D-9FB2-6BB8776B40C7}" srcOrd="0" destOrd="0" presId="urn:microsoft.com/office/officeart/2005/8/layout/list1"/>
    <dgm:cxn modelId="{C34A15EA-E91E-49D8-994D-5E0AE36965A3}" type="presParOf" srcId="{2E0182F8-FBC6-443F-A5FD-CBDA3B4D87B9}" destId="{C512628C-2E77-43A9-9C22-CE2203DDA6DC}" srcOrd="1" destOrd="0" presId="urn:microsoft.com/office/officeart/2005/8/layout/list1"/>
    <dgm:cxn modelId="{FF4B3507-B4E6-4E9B-9CC9-645E25B8B689}" type="presParOf" srcId="{E0E44810-38D2-466C-81A7-D37B5430885F}" destId="{ABCEF48A-AC27-48D5-9A2B-757872A7DD85}" srcOrd="13" destOrd="0" presId="urn:microsoft.com/office/officeart/2005/8/layout/list1"/>
    <dgm:cxn modelId="{DE3D9AC4-89DD-478D-8DF2-6ADFC57E0960}" type="presParOf" srcId="{E0E44810-38D2-466C-81A7-D37B5430885F}" destId="{9D565281-1CCA-4687-B292-D362E821D122}"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91064D2-4371-4345-BE5F-604CAEA97796}" type="doc">
      <dgm:prSet loTypeId="urn:microsoft.com/office/officeart/2005/8/layout/chevron1" loCatId="process" qsTypeId="urn:microsoft.com/office/officeart/2005/8/quickstyle/simple1" qsCatId="simple" csTypeId="urn:microsoft.com/office/officeart/2005/8/colors/accent1_2" csCatId="accent1" phldr="1"/>
      <dgm:spPr/>
    </dgm:pt>
    <dgm:pt modelId="{88925FB2-E970-48E0-B614-A61CC5BE8717}">
      <dgm:prSet phldrT="[Text]"/>
      <dgm:spPr/>
      <dgm:t>
        <a:bodyPr/>
        <a:lstStyle/>
        <a:p>
          <a:r>
            <a:rPr lang="en-US" dirty="0" smtClean="0"/>
            <a:t>Inputs</a:t>
          </a:r>
          <a:endParaRPr lang="en-US" dirty="0"/>
        </a:p>
      </dgm:t>
    </dgm:pt>
    <dgm:pt modelId="{299A9907-A7A0-4CE9-9A7C-3CCD802FEF31}" type="parTrans" cxnId="{75A8CCC5-B0BA-47CD-A8EB-01A2267F74F6}">
      <dgm:prSet/>
      <dgm:spPr/>
      <dgm:t>
        <a:bodyPr/>
        <a:lstStyle/>
        <a:p>
          <a:endParaRPr lang="en-US"/>
        </a:p>
      </dgm:t>
    </dgm:pt>
    <dgm:pt modelId="{18712E53-F7AE-45B8-9F53-0248ABCF3710}" type="sibTrans" cxnId="{75A8CCC5-B0BA-47CD-A8EB-01A2267F74F6}">
      <dgm:prSet/>
      <dgm:spPr/>
      <dgm:t>
        <a:bodyPr/>
        <a:lstStyle/>
        <a:p>
          <a:endParaRPr lang="en-US"/>
        </a:p>
      </dgm:t>
    </dgm:pt>
    <dgm:pt modelId="{FDF2AFAE-5903-4AA4-855D-0836149DE170}">
      <dgm:prSet phldrT="[Text]"/>
      <dgm:spPr/>
      <dgm:t>
        <a:bodyPr/>
        <a:lstStyle/>
        <a:p>
          <a:r>
            <a:rPr lang="en-US" dirty="0" smtClean="0"/>
            <a:t>Outputs</a:t>
          </a:r>
          <a:endParaRPr lang="en-US" dirty="0"/>
        </a:p>
      </dgm:t>
    </dgm:pt>
    <dgm:pt modelId="{B57B2306-7BDD-4E45-9452-19CAD8C336B9}" type="parTrans" cxnId="{12B440C0-1447-46CA-B3A8-8765337D66C6}">
      <dgm:prSet/>
      <dgm:spPr/>
      <dgm:t>
        <a:bodyPr/>
        <a:lstStyle/>
        <a:p>
          <a:endParaRPr lang="en-US"/>
        </a:p>
      </dgm:t>
    </dgm:pt>
    <dgm:pt modelId="{CBB89C8E-A580-4BE5-BF9D-339F4FB9324D}" type="sibTrans" cxnId="{12B440C0-1447-46CA-B3A8-8765337D66C6}">
      <dgm:prSet/>
      <dgm:spPr/>
      <dgm:t>
        <a:bodyPr/>
        <a:lstStyle/>
        <a:p>
          <a:endParaRPr lang="en-US"/>
        </a:p>
      </dgm:t>
    </dgm:pt>
    <dgm:pt modelId="{B430C880-01A9-454A-99E2-B1270B5FC927}">
      <dgm:prSet phldrT="[Text]"/>
      <dgm:spPr/>
      <dgm:t>
        <a:bodyPr/>
        <a:lstStyle/>
        <a:p>
          <a:r>
            <a:rPr lang="en-US" dirty="0" smtClean="0"/>
            <a:t>Outcomes</a:t>
          </a:r>
          <a:endParaRPr lang="en-US" dirty="0"/>
        </a:p>
      </dgm:t>
    </dgm:pt>
    <dgm:pt modelId="{EF0526A4-4FCE-4FC6-9519-E7119FD66BAA}" type="parTrans" cxnId="{590F1560-B82E-4231-9C4E-726BB490D62D}">
      <dgm:prSet/>
      <dgm:spPr/>
      <dgm:t>
        <a:bodyPr/>
        <a:lstStyle/>
        <a:p>
          <a:endParaRPr lang="en-US"/>
        </a:p>
      </dgm:t>
    </dgm:pt>
    <dgm:pt modelId="{C3624C1D-3EF7-42F2-8E76-4FC753A1517F}" type="sibTrans" cxnId="{590F1560-B82E-4231-9C4E-726BB490D62D}">
      <dgm:prSet/>
      <dgm:spPr/>
      <dgm:t>
        <a:bodyPr/>
        <a:lstStyle/>
        <a:p>
          <a:endParaRPr lang="en-US"/>
        </a:p>
      </dgm:t>
    </dgm:pt>
    <dgm:pt modelId="{96843DB4-1111-4E4D-8C21-ACF2A373C2DE}">
      <dgm:prSet phldrT="[Text]"/>
      <dgm:spPr/>
      <dgm:t>
        <a:bodyPr/>
        <a:lstStyle/>
        <a:p>
          <a:r>
            <a:rPr lang="en-US" dirty="0" smtClean="0"/>
            <a:t>Impacts</a:t>
          </a:r>
          <a:endParaRPr lang="en-US" dirty="0"/>
        </a:p>
      </dgm:t>
    </dgm:pt>
    <dgm:pt modelId="{F4BFA580-380C-4B6C-9B5C-52FD4117BE88}" type="parTrans" cxnId="{D02264A5-C582-4C8E-BE35-CE827A7D5DB8}">
      <dgm:prSet/>
      <dgm:spPr/>
      <dgm:t>
        <a:bodyPr/>
        <a:lstStyle/>
        <a:p>
          <a:endParaRPr lang="en-US"/>
        </a:p>
      </dgm:t>
    </dgm:pt>
    <dgm:pt modelId="{C523A066-BC60-44CA-AB79-D27F843B1098}" type="sibTrans" cxnId="{D02264A5-C582-4C8E-BE35-CE827A7D5DB8}">
      <dgm:prSet/>
      <dgm:spPr/>
      <dgm:t>
        <a:bodyPr/>
        <a:lstStyle/>
        <a:p>
          <a:endParaRPr lang="en-US"/>
        </a:p>
      </dgm:t>
    </dgm:pt>
    <dgm:pt modelId="{D04013CA-3694-465B-8B74-BFD4C76FBDCD}" type="pres">
      <dgm:prSet presAssocID="{F91064D2-4371-4345-BE5F-604CAEA97796}" presName="Name0" presStyleCnt="0">
        <dgm:presLayoutVars>
          <dgm:dir/>
          <dgm:animLvl val="lvl"/>
          <dgm:resizeHandles val="exact"/>
        </dgm:presLayoutVars>
      </dgm:prSet>
      <dgm:spPr/>
    </dgm:pt>
    <dgm:pt modelId="{93FC340D-D84D-48DC-B906-AAD2F8118BED}" type="pres">
      <dgm:prSet presAssocID="{88925FB2-E970-48E0-B614-A61CC5BE8717}" presName="parTxOnly" presStyleLbl="node1" presStyleIdx="0" presStyleCnt="4">
        <dgm:presLayoutVars>
          <dgm:chMax val="0"/>
          <dgm:chPref val="0"/>
          <dgm:bulletEnabled val="1"/>
        </dgm:presLayoutVars>
      </dgm:prSet>
      <dgm:spPr/>
      <dgm:t>
        <a:bodyPr/>
        <a:lstStyle/>
        <a:p>
          <a:endParaRPr lang="en-US"/>
        </a:p>
      </dgm:t>
    </dgm:pt>
    <dgm:pt modelId="{7F6514A7-8806-4E1A-B5DC-915CBF45EAC4}" type="pres">
      <dgm:prSet presAssocID="{18712E53-F7AE-45B8-9F53-0248ABCF3710}" presName="parTxOnlySpace" presStyleCnt="0"/>
      <dgm:spPr/>
    </dgm:pt>
    <dgm:pt modelId="{D4353238-A56E-4CCF-9F3D-4997CB337183}" type="pres">
      <dgm:prSet presAssocID="{FDF2AFAE-5903-4AA4-855D-0836149DE170}" presName="parTxOnly" presStyleLbl="node1" presStyleIdx="1" presStyleCnt="4">
        <dgm:presLayoutVars>
          <dgm:chMax val="0"/>
          <dgm:chPref val="0"/>
          <dgm:bulletEnabled val="1"/>
        </dgm:presLayoutVars>
      </dgm:prSet>
      <dgm:spPr/>
      <dgm:t>
        <a:bodyPr/>
        <a:lstStyle/>
        <a:p>
          <a:endParaRPr lang="en-US"/>
        </a:p>
      </dgm:t>
    </dgm:pt>
    <dgm:pt modelId="{97F3AFEF-7199-42EF-A2B8-544616016717}" type="pres">
      <dgm:prSet presAssocID="{CBB89C8E-A580-4BE5-BF9D-339F4FB9324D}" presName="parTxOnlySpace" presStyleCnt="0"/>
      <dgm:spPr/>
    </dgm:pt>
    <dgm:pt modelId="{F36BCEE3-16C4-485F-8B16-E21D3017D06B}" type="pres">
      <dgm:prSet presAssocID="{B430C880-01A9-454A-99E2-B1270B5FC927}" presName="parTxOnly" presStyleLbl="node1" presStyleIdx="2" presStyleCnt="4">
        <dgm:presLayoutVars>
          <dgm:chMax val="0"/>
          <dgm:chPref val="0"/>
          <dgm:bulletEnabled val="1"/>
        </dgm:presLayoutVars>
      </dgm:prSet>
      <dgm:spPr/>
      <dgm:t>
        <a:bodyPr/>
        <a:lstStyle/>
        <a:p>
          <a:endParaRPr lang="en-US"/>
        </a:p>
      </dgm:t>
    </dgm:pt>
    <dgm:pt modelId="{BFA76FBF-87A4-4929-9CC4-2F4329E76913}" type="pres">
      <dgm:prSet presAssocID="{C3624C1D-3EF7-42F2-8E76-4FC753A1517F}" presName="parTxOnlySpace" presStyleCnt="0"/>
      <dgm:spPr/>
    </dgm:pt>
    <dgm:pt modelId="{76A0A67A-CBF7-466E-B60E-76A67094AF57}" type="pres">
      <dgm:prSet presAssocID="{96843DB4-1111-4E4D-8C21-ACF2A373C2DE}" presName="parTxOnly" presStyleLbl="node1" presStyleIdx="3" presStyleCnt="4">
        <dgm:presLayoutVars>
          <dgm:chMax val="0"/>
          <dgm:chPref val="0"/>
          <dgm:bulletEnabled val="1"/>
        </dgm:presLayoutVars>
      </dgm:prSet>
      <dgm:spPr/>
      <dgm:t>
        <a:bodyPr/>
        <a:lstStyle/>
        <a:p>
          <a:endParaRPr lang="en-US"/>
        </a:p>
      </dgm:t>
    </dgm:pt>
  </dgm:ptLst>
  <dgm:cxnLst>
    <dgm:cxn modelId="{590F1560-B82E-4231-9C4E-726BB490D62D}" srcId="{F91064D2-4371-4345-BE5F-604CAEA97796}" destId="{B430C880-01A9-454A-99E2-B1270B5FC927}" srcOrd="2" destOrd="0" parTransId="{EF0526A4-4FCE-4FC6-9519-E7119FD66BAA}" sibTransId="{C3624C1D-3EF7-42F2-8E76-4FC753A1517F}"/>
    <dgm:cxn modelId="{3E38EF47-42FB-42FD-A56A-7C84A546FF76}" type="presOf" srcId="{F91064D2-4371-4345-BE5F-604CAEA97796}" destId="{D04013CA-3694-465B-8B74-BFD4C76FBDCD}" srcOrd="0" destOrd="0" presId="urn:microsoft.com/office/officeart/2005/8/layout/chevron1"/>
    <dgm:cxn modelId="{304635DF-4AA7-4B90-8B09-4FECFD367C4D}" type="presOf" srcId="{FDF2AFAE-5903-4AA4-855D-0836149DE170}" destId="{D4353238-A56E-4CCF-9F3D-4997CB337183}" srcOrd="0" destOrd="0" presId="urn:microsoft.com/office/officeart/2005/8/layout/chevron1"/>
    <dgm:cxn modelId="{83D19716-6906-40C6-B098-F76CEA1C3ACA}" type="presOf" srcId="{96843DB4-1111-4E4D-8C21-ACF2A373C2DE}" destId="{76A0A67A-CBF7-466E-B60E-76A67094AF57}" srcOrd="0" destOrd="0" presId="urn:microsoft.com/office/officeart/2005/8/layout/chevron1"/>
    <dgm:cxn modelId="{D02264A5-C582-4C8E-BE35-CE827A7D5DB8}" srcId="{F91064D2-4371-4345-BE5F-604CAEA97796}" destId="{96843DB4-1111-4E4D-8C21-ACF2A373C2DE}" srcOrd="3" destOrd="0" parTransId="{F4BFA580-380C-4B6C-9B5C-52FD4117BE88}" sibTransId="{C523A066-BC60-44CA-AB79-D27F843B1098}"/>
    <dgm:cxn modelId="{A3245142-01ED-4074-9D1F-4B04A32EC5A2}" type="presOf" srcId="{88925FB2-E970-48E0-B614-A61CC5BE8717}" destId="{93FC340D-D84D-48DC-B906-AAD2F8118BED}" srcOrd="0" destOrd="0" presId="urn:microsoft.com/office/officeart/2005/8/layout/chevron1"/>
    <dgm:cxn modelId="{12B440C0-1447-46CA-B3A8-8765337D66C6}" srcId="{F91064D2-4371-4345-BE5F-604CAEA97796}" destId="{FDF2AFAE-5903-4AA4-855D-0836149DE170}" srcOrd="1" destOrd="0" parTransId="{B57B2306-7BDD-4E45-9452-19CAD8C336B9}" sibTransId="{CBB89C8E-A580-4BE5-BF9D-339F4FB9324D}"/>
    <dgm:cxn modelId="{75A8CCC5-B0BA-47CD-A8EB-01A2267F74F6}" srcId="{F91064D2-4371-4345-BE5F-604CAEA97796}" destId="{88925FB2-E970-48E0-B614-A61CC5BE8717}" srcOrd="0" destOrd="0" parTransId="{299A9907-A7A0-4CE9-9A7C-3CCD802FEF31}" sibTransId="{18712E53-F7AE-45B8-9F53-0248ABCF3710}"/>
    <dgm:cxn modelId="{4EE940A3-C5E3-46CF-AF79-AD1FDC615B12}" type="presOf" srcId="{B430C880-01A9-454A-99E2-B1270B5FC927}" destId="{F36BCEE3-16C4-485F-8B16-E21D3017D06B}" srcOrd="0" destOrd="0" presId="urn:microsoft.com/office/officeart/2005/8/layout/chevron1"/>
    <dgm:cxn modelId="{DF3E9C2D-25BF-4F94-B32B-874C2A87FC47}" type="presParOf" srcId="{D04013CA-3694-465B-8B74-BFD4C76FBDCD}" destId="{93FC340D-D84D-48DC-B906-AAD2F8118BED}" srcOrd="0" destOrd="0" presId="urn:microsoft.com/office/officeart/2005/8/layout/chevron1"/>
    <dgm:cxn modelId="{01759D41-92D7-4941-8A12-6260A2E6FA28}" type="presParOf" srcId="{D04013CA-3694-465B-8B74-BFD4C76FBDCD}" destId="{7F6514A7-8806-4E1A-B5DC-915CBF45EAC4}" srcOrd="1" destOrd="0" presId="urn:microsoft.com/office/officeart/2005/8/layout/chevron1"/>
    <dgm:cxn modelId="{EC0D0477-3651-4851-9D78-361DBB235C0E}" type="presParOf" srcId="{D04013CA-3694-465B-8B74-BFD4C76FBDCD}" destId="{D4353238-A56E-4CCF-9F3D-4997CB337183}" srcOrd="2" destOrd="0" presId="urn:microsoft.com/office/officeart/2005/8/layout/chevron1"/>
    <dgm:cxn modelId="{28F24557-B73E-40A6-8C86-4F88786E3702}" type="presParOf" srcId="{D04013CA-3694-465B-8B74-BFD4C76FBDCD}" destId="{97F3AFEF-7199-42EF-A2B8-544616016717}" srcOrd="3" destOrd="0" presId="urn:microsoft.com/office/officeart/2005/8/layout/chevron1"/>
    <dgm:cxn modelId="{75C3E3FF-7BF2-4DDE-ABDC-1439BB430BAC}" type="presParOf" srcId="{D04013CA-3694-465B-8B74-BFD4C76FBDCD}" destId="{F36BCEE3-16C4-485F-8B16-E21D3017D06B}" srcOrd="4" destOrd="0" presId="urn:microsoft.com/office/officeart/2005/8/layout/chevron1"/>
    <dgm:cxn modelId="{4B071DEC-78A1-4487-BC19-B0421A3A9A63}" type="presParOf" srcId="{D04013CA-3694-465B-8B74-BFD4C76FBDCD}" destId="{BFA76FBF-87A4-4929-9CC4-2F4329E76913}" srcOrd="5" destOrd="0" presId="urn:microsoft.com/office/officeart/2005/8/layout/chevron1"/>
    <dgm:cxn modelId="{B7E1F992-3D66-4A44-B939-817DBCFD49D0}" type="presParOf" srcId="{D04013CA-3694-465B-8B74-BFD4C76FBDCD}" destId="{76A0A67A-CBF7-466E-B60E-76A67094AF57}" srcOrd="6"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886A935-8593-48E5-9356-97ADF333AA9F}" type="doc">
      <dgm:prSet loTypeId="urn:microsoft.com/office/officeart/2005/8/layout/hProcess3" loCatId="process" qsTypeId="urn:microsoft.com/office/officeart/2005/8/quickstyle/simple1" qsCatId="simple" csTypeId="urn:microsoft.com/office/officeart/2005/8/colors/accent1_2" csCatId="accent1" phldr="1"/>
      <dgm:spPr/>
    </dgm:pt>
    <dgm:pt modelId="{35E6A8EF-E436-4A82-8AC8-FA1A9B099395}">
      <dgm:prSet phldrT="[Text]"/>
      <dgm:spPr/>
      <dgm:t>
        <a:bodyPr/>
        <a:lstStyle/>
        <a:p>
          <a:r>
            <a:rPr lang="en-US" dirty="0" smtClean="0"/>
            <a:t>More powerful information</a:t>
          </a:r>
          <a:endParaRPr lang="en-US" dirty="0"/>
        </a:p>
      </dgm:t>
    </dgm:pt>
    <dgm:pt modelId="{F34CCEB4-1417-4284-A8E8-C8E8BC75FEE0}" type="parTrans" cxnId="{999C0EA4-A012-49C9-A1C0-F9AAC5090EC8}">
      <dgm:prSet/>
      <dgm:spPr/>
      <dgm:t>
        <a:bodyPr/>
        <a:lstStyle/>
        <a:p>
          <a:endParaRPr lang="en-US"/>
        </a:p>
      </dgm:t>
    </dgm:pt>
    <dgm:pt modelId="{062BDCA5-9520-4290-81D5-7664060DB8B0}" type="sibTrans" cxnId="{999C0EA4-A012-49C9-A1C0-F9AAC5090EC8}">
      <dgm:prSet/>
      <dgm:spPr/>
      <dgm:t>
        <a:bodyPr/>
        <a:lstStyle/>
        <a:p>
          <a:endParaRPr lang="en-US"/>
        </a:p>
      </dgm:t>
    </dgm:pt>
    <dgm:pt modelId="{8D7E4191-06C9-49D5-A8B4-1D82F3E7F046}" type="pres">
      <dgm:prSet presAssocID="{6886A935-8593-48E5-9356-97ADF333AA9F}" presName="Name0" presStyleCnt="0">
        <dgm:presLayoutVars>
          <dgm:dir/>
          <dgm:animLvl val="lvl"/>
          <dgm:resizeHandles val="exact"/>
        </dgm:presLayoutVars>
      </dgm:prSet>
      <dgm:spPr/>
    </dgm:pt>
    <dgm:pt modelId="{1D35C32D-76E9-4DAB-A1C4-C97DF25CF814}" type="pres">
      <dgm:prSet presAssocID="{6886A935-8593-48E5-9356-97ADF333AA9F}" presName="dummy" presStyleCnt="0"/>
      <dgm:spPr/>
    </dgm:pt>
    <dgm:pt modelId="{9CB7C647-ECDF-41D5-BECB-F12A86A29B8B}" type="pres">
      <dgm:prSet presAssocID="{6886A935-8593-48E5-9356-97ADF333AA9F}" presName="linH" presStyleCnt="0"/>
      <dgm:spPr/>
    </dgm:pt>
    <dgm:pt modelId="{C4B0D1C4-08D3-4317-B788-6AF380F828C5}" type="pres">
      <dgm:prSet presAssocID="{6886A935-8593-48E5-9356-97ADF333AA9F}" presName="padding1" presStyleCnt="0"/>
      <dgm:spPr/>
    </dgm:pt>
    <dgm:pt modelId="{EA4044C6-E511-4683-874F-39A7CA5B6C72}" type="pres">
      <dgm:prSet presAssocID="{35E6A8EF-E436-4A82-8AC8-FA1A9B099395}" presName="linV" presStyleCnt="0"/>
      <dgm:spPr/>
    </dgm:pt>
    <dgm:pt modelId="{61CE1ED6-7A75-4190-A5B2-61834A1D0765}" type="pres">
      <dgm:prSet presAssocID="{35E6A8EF-E436-4A82-8AC8-FA1A9B099395}" presName="spVertical1" presStyleCnt="0"/>
      <dgm:spPr/>
    </dgm:pt>
    <dgm:pt modelId="{F0676E19-D5E7-487B-B4B6-2949EBB64881}" type="pres">
      <dgm:prSet presAssocID="{35E6A8EF-E436-4A82-8AC8-FA1A9B099395}" presName="parTx" presStyleLbl="revTx" presStyleIdx="0" presStyleCnt="1" custLinFactNeighborX="-5064" custLinFactNeighborY="-1600">
        <dgm:presLayoutVars>
          <dgm:chMax val="0"/>
          <dgm:chPref val="0"/>
          <dgm:bulletEnabled val="1"/>
        </dgm:presLayoutVars>
      </dgm:prSet>
      <dgm:spPr/>
      <dgm:t>
        <a:bodyPr/>
        <a:lstStyle/>
        <a:p>
          <a:endParaRPr lang="en-US"/>
        </a:p>
      </dgm:t>
    </dgm:pt>
    <dgm:pt modelId="{F257149D-8F89-451A-97AE-5D9D3A4901F7}" type="pres">
      <dgm:prSet presAssocID="{35E6A8EF-E436-4A82-8AC8-FA1A9B099395}" presName="spVertical2" presStyleCnt="0"/>
      <dgm:spPr/>
    </dgm:pt>
    <dgm:pt modelId="{98B3F011-DE85-4BEB-9827-14949E6D50C3}" type="pres">
      <dgm:prSet presAssocID="{35E6A8EF-E436-4A82-8AC8-FA1A9B099395}" presName="spVertical3" presStyleCnt="0"/>
      <dgm:spPr/>
    </dgm:pt>
    <dgm:pt modelId="{CE213BDA-01AC-4645-86C7-DE1F0D7ADDEC}" type="pres">
      <dgm:prSet presAssocID="{6886A935-8593-48E5-9356-97ADF333AA9F}" presName="padding2" presStyleCnt="0"/>
      <dgm:spPr/>
    </dgm:pt>
    <dgm:pt modelId="{06073F7B-A256-42F9-BE2A-43A9F35A6AC1}" type="pres">
      <dgm:prSet presAssocID="{6886A935-8593-48E5-9356-97ADF333AA9F}" presName="negArrow" presStyleCnt="0"/>
      <dgm:spPr/>
    </dgm:pt>
    <dgm:pt modelId="{B83CE0F8-FFD2-4A21-AF46-8273BF7718FE}" type="pres">
      <dgm:prSet presAssocID="{6886A935-8593-48E5-9356-97ADF333AA9F}" presName="backgroundArrow" presStyleLbl="node1" presStyleIdx="0" presStyleCnt="1" custLinFactNeighborY="6750"/>
      <dgm:spPr/>
    </dgm:pt>
  </dgm:ptLst>
  <dgm:cxnLst>
    <dgm:cxn modelId="{1D2EB6E1-1508-4109-B878-F0B296D0994A}" type="presOf" srcId="{35E6A8EF-E436-4A82-8AC8-FA1A9B099395}" destId="{F0676E19-D5E7-487B-B4B6-2949EBB64881}" srcOrd="0" destOrd="0" presId="urn:microsoft.com/office/officeart/2005/8/layout/hProcess3"/>
    <dgm:cxn modelId="{999C0EA4-A012-49C9-A1C0-F9AAC5090EC8}" srcId="{6886A935-8593-48E5-9356-97ADF333AA9F}" destId="{35E6A8EF-E436-4A82-8AC8-FA1A9B099395}" srcOrd="0" destOrd="0" parTransId="{F34CCEB4-1417-4284-A8E8-C8E8BC75FEE0}" sibTransId="{062BDCA5-9520-4290-81D5-7664060DB8B0}"/>
    <dgm:cxn modelId="{59A34264-431B-4772-B248-AE2EBF8E0A31}" type="presOf" srcId="{6886A935-8593-48E5-9356-97ADF333AA9F}" destId="{8D7E4191-06C9-49D5-A8B4-1D82F3E7F046}" srcOrd="0" destOrd="0" presId="urn:microsoft.com/office/officeart/2005/8/layout/hProcess3"/>
    <dgm:cxn modelId="{988259D4-30D9-4FDC-9672-B257FC267E3B}" type="presParOf" srcId="{8D7E4191-06C9-49D5-A8B4-1D82F3E7F046}" destId="{1D35C32D-76E9-4DAB-A1C4-C97DF25CF814}" srcOrd="0" destOrd="0" presId="urn:microsoft.com/office/officeart/2005/8/layout/hProcess3"/>
    <dgm:cxn modelId="{9811A83C-F9C4-4B62-A6DE-B795CBA854C8}" type="presParOf" srcId="{8D7E4191-06C9-49D5-A8B4-1D82F3E7F046}" destId="{9CB7C647-ECDF-41D5-BECB-F12A86A29B8B}" srcOrd="1" destOrd="0" presId="urn:microsoft.com/office/officeart/2005/8/layout/hProcess3"/>
    <dgm:cxn modelId="{83D309AF-32DF-41AA-B393-1D46856E728A}" type="presParOf" srcId="{9CB7C647-ECDF-41D5-BECB-F12A86A29B8B}" destId="{C4B0D1C4-08D3-4317-B788-6AF380F828C5}" srcOrd="0" destOrd="0" presId="urn:microsoft.com/office/officeart/2005/8/layout/hProcess3"/>
    <dgm:cxn modelId="{EF0C0AE8-269E-4CDE-8398-96B8F4FD686B}" type="presParOf" srcId="{9CB7C647-ECDF-41D5-BECB-F12A86A29B8B}" destId="{EA4044C6-E511-4683-874F-39A7CA5B6C72}" srcOrd="1" destOrd="0" presId="urn:microsoft.com/office/officeart/2005/8/layout/hProcess3"/>
    <dgm:cxn modelId="{90DD9739-A4E2-4598-A42A-8907F680C93E}" type="presParOf" srcId="{EA4044C6-E511-4683-874F-39A7CA5B6C72}" destId="{61CE1ED6-7A75-4190-A5B2-61834A1D0765}" srcOrd="0" destOrd="0" presId="urn:microsoft.com/office/officeart/2005/8/layout/hProcess3"/>
    <dgm:cxn modelId="{8B9B7E3E-466A-4D87-9EE2-515565EB0CEF}" type="presParOf" srcId="{EA4044C6-E511-4683-874F-39A7CA5B6C72}" destId="{F0676E19-D5E7-487B-B4B6-2949EBB64881}" srcOrd="1" destOrd="0" presId="urn:microsoft.com/office/officeart/2005/8/layout/hProcess3"/>
    <dgm:cxn modelId="{834C5FC4-ADFB-4474-AF54-61A2E0BE8F4E}" type="presParOf" srcId="{EA4044C6-E511-4683-874F-39A7CA5B6C72}" destId="{F257149D-8F89-451A-97AE-5D9D3A4901F7}" srcOrd="2" destOrd="0" presId="urn:microsoft.com/office/officeart/2005/8/layout/hProcess3"/>
    <dgm:cxn modelId="{7169FBE5-D243-4F81-BE28-351544405C37}" type="presParOf" srcId="{EA4044C6-E511-4683-874F-39A7CA5B6C72}" destId="{98B3F011-DE85-4BEB-9827-14949E6D50C3}" srcOrd="3" destOrd="0" presId="urn:microsoft.com/office/officeart/2005/8/layout/hProcess3"/>
    <dgm:cxn modelId="{F779431B-4391-4F5F-B9D7-913B7CD3FEA0}" type="presParOf" srcId="{9CB7C647-ECDF-41D5-BECB-F12A86A29B8B}" destId="{CE213BDA-01AC-4645-86C7-DE1F0D7ADDEC}" srcOrd="2" destOrd="0" presId="urn:microsoft.com/office/officeart/2005/8/layout/hProcess3"/>
    <dgm:cxn modelId="{90C1E71A-F78B-46DF-AC21-9C07E803EC42}" type="presParOf" srcId="{9CB7C647-ECDF-41D5-BECB-F12A86A29B8B}" destId="{06073F7B-A256-42F9-BE2A-43A9F35A6AC1}" srcOrd="3" destOrd="0" presId="urn:microsoft.com/office/officeart/2005/8/layout/hProcess3"/>
    <dgm:cxn modelId="{82892FEC-F945-49B9-9DD3-83FD7E2C1849}" type="presParOf" srcId="{9CB7C647-ECDF-41D5-BECB-F12A86A29B8B}" destId="{B83CE0F8-FFD2-4A21-AF46-8273BF7718FE}" srcOrd="4" destOrd="0" presId="urn:microsoft.com/office/officeart/2005/8/layout/hProcess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886A935-8593-48E5-9356-97ADF333AA9F}" type="doc">
      <dgm:prSet loTypeId="urn:microsoft.com/office/officeart/2005/8/layout/hProcess3" loCatId="process" qsTypeId="urn:microsoft.com/office/officeart/2005/8/quickstyle/simple1" qsCatId="simple" csTypeId="urn:microsoft.com/office/officeart/2005/8/colors/accent1_2" csCatId="accent1" phldr="1"/>
      <dgm:spPr/>
    </dgm:pt>
    <dgm:pt modelId="{35E6A8EF-E436-4A82-8AC8-FA1A9B099395}">
      <dgm:prSet phldrT="[Text]"/>
      <dgm:spPr/>
      <dgm:t>
        <a:bodyPr/>
        <a:lstStyle/>
        <a:p>
          <a:r>
            <a:rPr lang="en-US" dirty="0" smtClean="0"/>
            <a:t>More difficult to obtain data</a:t>
          </a:r>
          <a:endParaRPr lang="en-US" dirty="0"/>
        </a:p>
      </dgm:t>
    </dgm:pt>
    <dgm:pt modelId="{F34CCEB4-1417-4284-A8E8-C8E8BC75FEE0}" type="parTrans" cxnId="{999C0EA4-A012-49C9-A1C0-F9AAC5090EC8}">
      <dgm:prSet/>
      <dgm:spPr/>
      <dgm:t>
        <a:bodyPr/>
        <a:lstStyle/>
        <a:p>
          <a:endParaRPr lang="en-US"/>
        </a:p>
      </dgm:t>
    </dgm:pt>
    <dgm:pt modelId="{062BDCA5-9520-4290-81D5-7664060DB8B0}" type="sibTrans" cxnId="{999C0EA4-A012-49C9-A1C0-F9AAC5090EC8}">
      <dgm:prSet/>
      <dgm:spPr/>
      <dgm:t>
        <a:bodyPr/>
        <a:lstStyle/>
        <a:p>
          <a:endParaRPr lang="en-US"/>
        </a:p>
      </dgm:t>
    </dgm:pt>
    <dgm:pt modelId="{8D7E4191-06C9-49D5-A8B4-1D82F3E7F046}" type="pres">
      <dgm:prSet presAssocID="{6886A935-8593-48E5-9356-97ADF333AA9F}" presName="Name0" presStyleCnt="0">
        <dgm:presLayoutVars>
          <dgm:dir/>
          <dgm:animLvl val="lvl"/>
          <dgm:resizeHandles val="exact"/>
        </dgm:presLayoutVars>
      </dgm:prSet>
      <dgm:spPr/>
    </dgm:pt>
    <dgm:pt modelId="{1D35C32D-76E9-4DAB-A1C4-C97DF25CF814}" type="pres">
      <dgm:prSet presAssocID="{6886A935-8593-48E5-9356-97ADF333AA9F}" presName="dummy" presStyleCnt="0"/>
      <dgm:spPr/>
    </dgm:pt>
    <dgm:pt modelId="{9CB7C647-ECDF-41D5-BECB-F12A86A29B8B}" type="pres">
      <dgm:prSet presAssocID="{6886A935-8593-48E5-9356-97ADF333AA9F}" presName="linH" presStyleCnt="0"/>
      <dgm:spPr/>
    </dgm:pt>
    <dgm:pt modelId="{C4B0D1C4-08D3-4317-B788-6AF380F828C5}" type="pres">
      <dgm:prSet presAssocID="{6886A935-8593-48E5-9356-97ADF333AA9F}" presName="padding1" presStyleCnt="0"/>
      <dgm:spPr/>
    </dgm:pt>
    <dgm:pt modelId="{EA4044C6-E511-4683-874F-39A7CA5B6C72}" type="pres">
      <dgm:prSet presAssocID="{35E6A8EF-E436-4A82-8AC8-FA1A9B099395}" presName="linV" presStyleCnt="0"/>
      <dgm:spPr/>
    </dgm:pt>
    <dgm:pt modelId="{61CE1ED6-7A75-4190-A5B2-61834A1D0765}" type="pres">
      <dgm:prSet presAssocID="{35E6A8EF-E436-4A82-8AC8-FA1A9B099395}" presName="spVertical1" presStyleCnt="0"/>
      <dgm:spPr/>
    </dgm:pt>
    <dgm:pt modelId="{F0676E19-D5E7-487B-B4B6-2949EBB64881}" type="pres">
      <dgm:prSet presAssocID="{35E6A8EF-E436-4A82-8AC8-FA1A9B099395}" presName="parTx" presStyleLbl="revTx" presStyleIdx="0" presStyleCnt="1" custLinFactNeighborX="-5064" custLinFactNeighborY="-1600">
        <dgm:presLayoutVars>
          <dgm:chMax val="0"/>
          <dgm:chPref val="0"/>
          <dgm:bulletEnabled val="1"/>
        </dgm:presLayoutVars>
      </dgm:prSet>
      <dgm:spPr/>
      <dgm:t>
        <a:bodyPr/>
        <a:lstStyle/>
        <a:p>
          <a:endParaRPr lang="en-US"/>
        </a:p>
      </dgm:t>
    </dgm:pt>
    <dgm:pt modelId="{F257149D-8F89-451A-97AE-5D9D3A4901F7}" type="pres">
      <dgm:prSet presAssocID="{35E6A8EF-E436-4A82-8AC8-FA1A9B099395}" presName="spVertical2" presStyleCnt="0"/>
      <dgm:spPr/>
    </dgm:pt>
    <dgm:pt modelId="{98B3F011-DE85-4BEB-9827-14949E6D50C3}" type="pres">
      <dgm:prSet presAssocID="{35E6A8EF-E436-4A82-8AC8-FA1A9B099395}" presName="spVertical3" presStyleCnt="0"/>
      <dgm:spPr/>
    </dgm:pt>
    <dgm:pt modelId="{CE213BDA-01AC-4645-86C7-DE1F0D7ADDEC}" type="pres">
      <dgm:prSet presAssocID="{6886A935-8593-48E5-9356-97ADF333AA9F}" presName="padding2" presStyleCnt="0"/>
      <dgm:spPr/>
    </dgm:pt>
    <dgm:pt modelId="{06073F7B-A256-42F9-BE2A-43A9F35A6AC1}" type="pres">
      <dgm:prSet presAssocID="{6886A935-8593-48E5-9356-97ADF333AA9F}" presName="negArrow" presStyleCnt="0"/>
      <dgm:spPr/>
    </dgm:pt>
    <dgm:pt modelId="{B83CE0F8-FFD2-4A21-AF46-8273BF7718FE}" type="pres">
      <dgm:prSet presAssocID="{6886A935-8593-48E5-9356-97ADF333AA9F}" presName="backgroundArrow" presStyleLbl="node1" presStyleIdx="0" presStyleCnt="1" custLinFactNeighborX="-156" custLinFactNeighborY="-7131"/>
      <dgm:spPr/>
    </dgm:pt>
  </dgm:ptLst>
  <dgm:cxnLst>
    <dgm:cxn modelId="{999C0EA4-A012-49C9-A1C0-F9AAC5090EC8}" srcId="{6886A935-8593-48E5-9356-97ADF333AA9F}" destId="{35E6A8EF-E436-4A82-8AC8-FA1A9B099395}" srcOrd="0" destOrd="0" parTransId="{F34CCEB4-1417-4284-A8E8-C8E8BC75FEE0}" sibTransId="{062BDCA5-9520-4290-81D5-7664060DB8B0}"/>
    <dgm:cxn modelId="{420E334A-32E5-4F6D-A413-EAA3896A4E41}" type="presOf" srcId="{35E6A8EF-E436-4A82-8AC8-FA1A9B099395}" destId="{F0676E19-D5E7-487B-B4B6-2949EBB64881}" srcOrd="0" destOrd="0" presId="urn:microsoft.com/office/officeart/2005/8/layout/hProcess3"/>
    <dgm:cxn modelId="{237085C3-D36C-4B97-B292-26DE3CB8C8DC}" type="presOf" srcId="{6886A935-8593-48E5-9356-97ADF333AA9F}" destId="{8D7E4191-06C9-49D5-A8B4-1D82F3E7F046}" srcOrd="0" destOrd="0" presId="urn:microsoft.com/office/officeart/2005/8/layout/hProcess3"/>
    <dgm:cxn modelId="{58BC8768-EAD8-45B3-86C3-516498150A1E}" type="presParOf" srcId="{8D7E4191-06C9-49D5-A8B4-1D82F3E7F046}" destId="{1D35C32D-76E9-4DAB-A1C4-C97DF25CF814}" srcOrd="0" destOrd="0" presId="urn:microsoft.com/office/officeart/2005/8/layout/hProcess3"/>
    <dgm:cxn modelId="{71B8DEAB-8C2C-4E78-8020-315F07BC0A7C}" type="presParOf" srcId="{8D7E4191-06C9-49D5-A8B4-1D82F3E7F046}" destId="{9CB7C647-ECDF-41D5-BECB-F12A86A29B8B}" srcOrd="1" destOrd="0" presId="urn:microsoft.com/office/officeart/2005/8/layout/hProcess3"/>
    <dgm:cxn modelId="{4A312D3B-EB9A-4095-9076-773A96ADDEDE}" type="presParOf" srcId="{9CB7C647-ECDF-41D5-BECB-F12A86A29B8B}" destId="{C4B0D1C4-08D3-4317-B788-6AF380F828C5}" srcOrd="0" destOrd="0" presId="urn:microsoft.com/office/officeart/2005/8/layout/hProcess3"/>
    <dgm:cxn modelId="{A7AD2EBE-8C02-42D3-A03B-89B9E5D8A0AD}" type="presParOf" srcId="{9CB7C647-ECDF-41D5-BECB-F12A86A29B8B}" destId="{EA4044C6-E511-4683-874F-39A7CA5B6C72}" srcOrd="1" destOrd="0" presId="urn:microsoft.com/office/officeart/2005/8/layout/hProcess3"/>
    <dgm:cxn modelId="{E6FFE1E9-D05E-4933-B030-D0C54FA45AA5}" type="presParOf" srcId="{EA4044C6-E511-4683-874F-39A7CA5B6C72}" destId="{61CE1ED6-7A75-4190-A5B2-61834A1D0765}" srcOrd="0" destOrd="0" presId="urn:microsoft.com/office/officeart/2005/8/layout/hProcess3"/>
    <dgm:cxn modelId="{24A1C8CB-681F-41CF-913B-EE73FAA85BB5}" type="presParOf" srcId="{EA4044C6-E511-4683-874F-39A7CA5B6C72}" destId="{F0676E19-D5E7-487B-B4B6-2949EBB64881}" srcOrd="1" destOrd="0" presId="urn:microsoft.com/office/officeart/2005/8/layout/hProcess3"/>
    <dgm:cxn modelId="{CDDB7DF8-6D29-4F36-91F1-DBFC0571ECC0}" type="presParOf" srcId="{EA4044C6-E511-4683-874F-39A7CA5B6C72}" destId="{F257149D-8F89-451A-97AE-5D9D3A4901F7}" srcOrd="2" destOrd="0" presId="urn:microsoft.com/office/officeart/2005/8/layout/hProcess3"/>
    <dgm:cxn modelId="{BE3B3DBF-1CCB-465D-BD98-93BAAAFC5519}" type="presParOf" srcId="{EA4044C6-E511-4683-874F-39A7CA5B6C72}" destId="{98B3F011-DE85-4BEB-9827-14949E6D50C3}" srcOrd="3" destOrd="0" presId="urn:microsoft.com/office/officeart/2005/8/layout/hProcess3"/>
    <dgm:cxn modelId="{A0CA3ACD-4889-48FF-95B5-1B947CA15760}" type="presParOf" srcId="{9CB7C647-ECDF-41D5-BECB-F12A86A29B8B}" destId="{CE213BDA-01AC-4645-86C7-DE1F0D7ADDEC}" srcOrd="2" destOrd="0" presId="urn:microsoft.com/office/officeart/2005/8/layout/hProcess3"/>
    <dgm:cxn modelId="{02EA3551-7FDE-4CD9-83A4-01B6A1EAB484}" type="presParOf" srcId="{9CB7C647-ECDF-41D5-BECB-F12A86A29B8B}" destId="{06073F7B-A256-42F9-BE2A-43A9F35A6AC1}" srcOrd="3" destOrd="0" presId="urn:microsoft.com/office/officeart/2005/8/layout/hProcess3"/>
    <dgm:cxn modelId="{ED42C6C3-A4B7-4934-ADE8-24CCC963BD2F}" type="presParOf" srcId="{9CB7C647-ECDF-41D5-BECB-F12A86A29B8B}" destId="{B83CE0F8-FFD2-4A21-AF46-8273BF7718FE}" srcOrd="4" destOrd="0" presId="urn:microsoft.com/office/officeart/2005/8/layout/hProcess3"/>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7E155-2380-4B3A-8833-7C0A9330E1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AFC3A9-BFE3-46A3-BC12-F2BF8068A75F}">
      <dgm:prSet phldrT="[Text]"/>
      <dgm:spPr/>
      <dgm:t>
        <a:bodyPr/>
        <a:lstStyle/>
        <a:p>
          <a:r>
            <a:rPr lang="en-US" dirty="0" smtClean="0"/>
            <a:t>Federal Block Grant</a:t>
          </a:r>
          <a:endParaRPr lang="en-US" dirty="0"/>
        </a:p>
      </dgm:t>
    </dgm:pt>
    <dgm:pt modelId="{B2516983-AAE4-4FFE-B446-E6D6DFC4073B}" type="parTrans" cxnId="{7FB7D14D-2311-4A9C-A8B5-9FD2625BEB57}">
      <dgm:prSet/>
      <dgm:spPr/>
      <dgm:t>
        <a:bodyPr/>
        <a:lstStyle/>
        <a:p>
          <a:endParaRPr lang="en-US"/>
        </a:p>
      </dgm:t>
    </dgm:pt>
    <dgm:pt modelId="{65A0B7F2-1DD7-495B-8243-E8483056DF53}" type="sibTrans" cxnId="{7FB7D14D-2311-4A9C-A8B5-9FD2625BEB57}">
      <dgm:prSet/>
      <dgm:spPr/>
      <dgm:t>
        <a:bodyPr/>
        <a:lstStyle/>
        <a:p>
          <a:endParaRPr lang="en-US"/>
        </a:p>
      </dgm:t>
    </dgm:pt>
    <dgm:pt modelId="{D0F7A064-57ED-4CE0-8215-1C966C1EF7BB}">
      <dgm:prSet phldrT="[Text]"/>
      <dgm:spPr/>
      <dgm:t>
        <a:bodyPr/>
        <a:lstStyle/>
        <a:p>
          <a:r>
            <a:rPr lang="en-US" altLang="en-US" dirty="0" smtClean="0"/>
            <a:t>Low-Income Home Energy Assistance Program (LIHEAP)</a:t>
          </a:r>
          <a:endParaRPr lang="en-US" dirty="0"/>
        </a:p>
      </dgm:t>
    </dgm:pt>
    <dgm:pt modelId="{C906E8F6-3C02-455F-99CC-33136E39D9F2}" type="parTrans" cxnId="{FB16F9BC-9523-4206-85DE-59800781CB2D}">
      <dgm:prSet/>
      <dgm:spPr/>
      <dgm:t>
        <a:bodyPr/>
        <a:lstStyle/>
        <a:p>
          <a:endParaRPr lang="en-US"/>
        </a:p>
      </dgm:t>
    </dgm:pt>
    <dgm:pt modelId="{0C35279E-F446-43CD-A0CD-8A11BF4C2BE9}" type="sibTrans" cxnId="{FB16F9BC-9523-4206-85DE-59800781CB2D}">
      <dgm:prSet/>
      <dgm:spPr/>
      <dgm:t>
        <a:bodyPr/>
        <a:lstStyle/>
        <a:p>
          <a:endParaRPr lang="en-US"/>
        </a:p>
      </dgm:t>
    </dgm:pt>
    <dgm:pt modelId="{7C9643D5-4F63-45E7-B028-FDD368625236}">
      <dgm:prSet phldrT="[Text]"/>
      <dgm:spPr/>
      <dgm:t>
        <a:bodyPr/>
        <a:lstStyle/>
        <a:p>
          <a:r>
            <a:rPr lang="en-US" dirty="0" smtClean="0"/>
            <a:t>State Programs</a:t>
          </a:r>
          <a:endParaRPr lang="en-US" dirty="0"/>
        </a:p>
      </dgm:t>
    </dgm:pt>
    <dgm:pt modelId="{06C01EF3-9644-4B74-9564-89EC7A69346E}" type="parTrans" cxnId="{AAB7C03D-AC0C-47AE-A927-A3390F8290CA}">
      <dgm:prSet/>
      <dgm:spPr/>
      <dgm:t>
        <a:bodyPr/>
        <a:lstStyle/>
        <a:p>
          <a:endParaRPr lang="en-US"/>
        </a:p>
      </dgm:t>
    </dgm:pt>
    <dgm:pt modelId="{002B34B5-338E-43A7-AE57-4F84860E4B29}" type="sibTrans" cxnId="{AAB7C03D-AC0C-47AE-A927-A3390F8290CA}">
      <dgm:prSet/>
      <dgm:spPr/>
      <dgm:t>
        <a:bodyPr/>
        <a:lstStyle/>
        <a:p>
          <a:endParaRPr lang="en-US"/>
        </a:p>
      </dgm:t>
    </dgm:pt>
    <dgm:pt modelId="{329B0CDA-8027-4DD6-A0A5-1B456ED626B8}">
      <dgm:prSet phldrT="[Text]"/>
      <dgm:spPr/>
      <dgm:t>
        <a:bodyPr/>
        <a:lstStyle/>
        <a:p>
          <a:r>
            <a:rPr lang="en-US" altLang="en-US" dirty="0" smtClean="0"/>
            <a:t>NJ Universal Service Fund Program (USF)</a:t>
          </a:r>
          <a:endParaRPr lang="en-US" dirty="0"/>
        </a:p>
      </dgm:t>
    </dgm:pt>
    <dgm:pt modelId="{066BD385-D22D-46CD-A000-031E4ACCCCC6}" type="parTrans" cxnId="{AD5BF7F1-85E8-4214-B2A8-AACF30BA4666}">
      <dgm:prSet/>
      <dgm:spPr/>
      <dgm:t>
        <a:bodyPr/>
        <a:lstStyle/>
        <a:p>
          <a:endParaRPr lang="en-US"/>
        </a:p>
      </dgm:t>
    </dgm:pt>
    <dgm:pt modelId="{22BD40FF-C2A3-4966-B5AF-29355742B19E}" type="sibTrans" cxnId="{AD5BF7F1-85E8-4214-B2A8-AACF30BA4666}">
      <dgm:prSet/>
      <dgm:spPr/>
      <dgm:t>
        <a:bodyPr/>
        <a:lstStyle/>
        <a:p>
          <a:endParaRPr lang="en-US"/>
        </a:p>
      </dgm:t>
    </dgm:pt>
    <dgm:pt modelId="{6F9569C5-F5B4-49C7-A0F0-F8757A996399}">
      <dgm:prSet phldrT="[Text]"/>
      <dgm:spPr/>
      <dgm:t>
        <a:bodyPr/>
        <a:lstStyle/>
        <a:p>
          <a:r>
            <a:rPr lang="en-US" altLang="en-US" dirty="0" smtClean="0"/>
            <a:t>Weatherization Assistance Program (WAP)</a:t>
          </a:r>
          <a:endParaRPr lang="en-US" dirty="0"/>
        </a:p>
      </dgm:t>
    </dgm:pt>
    <dgm:pt modelId="{E4D0CBD8-6B62-4CD0-ACBC-65FB0AF27DE7}" type="parTrans" cxnId="{6381FA28-1FE0-4622-B3AE-0DAC1BE747B8}">
      <dgm:prSet/>
      <dgm:spPr/>
      <dgm:t>
        <a:bodyPr/>
        <a:lstStyle/>
        <a:p>
          <a:endParaRPr lang="en-US"/>
        </a:p>
      </dgm:t>
    </dgm:pt>
    <dgm:pt modelId="{AF267A28-0D57-4D53-8C49-E60E4A012463}" type="sibTrans" cxnId="{6381FA28-1FE0-4622-B3AE-0DAC1BE747B8}">
      <dgm:prSet/>
      <dgm:spPr/>
      <dgm:t>
        <a:bodyPr/>
        <a:lstStyle/>
        <a:p>
          <a:endParaRPr lang="en-US"/>
        </a:p>
      </dgm:t>
    </dgm:pt>
    <dgm:pt modelId="{3623B8B9-80DC-4813-AAEB-9516237CACC7}">
      <dgm:prSet phldrT="[Text]"/>
      <dgm:spPr/>
      <dgm:t>
        <a:bodyPr/>
        <a:lstStyle/>
        <a:p>
          <a:r>
            <a:rPr lang="en-US" altLang="en-US" dirty="0" smtClean="0"/>
            <a:t>NJ Comfort Partners</a:t>
          </a:r>
          <a:endParaRPr lang="en-US" dirty="0"/>
        </a:p>
      </dgm:t>
    </dgm:pt>
    <dgm:pt modelId="{35529074-6244-4448-8155-0AB7D0AB98A9}" type="parTrans" cxnId="{B7B4BB99-11E0-443F-B8A1-C7973A3F881E}">
      <dgm:prSet/>
      <dgm:spPr/>
      <dgm:t>
        <a:bodyPr/>
        <a:lstStyle/>
        <a:p>
          <a:endParaRPr lang="en-US"/>
        </a:p>
      </dgm:t>
    </dgm:pt>
    <dgm:pt modelId="{A6A98E00-7D4E-4C7C-9E35-DA7FB5266BA2}" type="sibTrans" cxnId="{B7B4BB99-11E0-443F-B8A1-C7973A3F881E}">
      <dgm:prSet/>
      <dgm:spPr/>
      <dgm:t>
        <a:bodyPr/>
        <a:lstStyle/>
        <a:p>
          <a:endParaRPr lang="en-US"/>
        </a:p>
      </dgm:t>
    </dgm:pt>
    <dgm:pt modelId="{F79BCCBD-CE3A-447E-B3D0-64FB686EDA3B}" type="pres">
      <dgm:prSet presAssocID="{6097E155-2380-4B3A-8833-7C0A9330E178}" presName="linear" presStyleCnt="0">
        <dgm:presLayoutVars>
          <dgm:animLvl val="lvl"/>
          <dgm:resizeHandles val="exact"/>
        </dgm:presLayoutVars>
      </dgm:prSet>
      <dgm:spPr/>
      <dgm:t>
        <a:bodyPr/>
        <a:lstStyle/>
        <a:p>
          <a:endParaRPr lang="en-US"/>
        </a:p>
      </dgm:t>
    </dgm:pt>
    <dgm:pt modelId="{0E6EF580-184C-48E0-ACA6-453193E66832}" type="pres">
      <dgm:prSet presAssocID="{6AAFC3A9-BFE3-46A3-BC12-F2BF8068A75F}" presName="parentText" presStyleLbl="node1" presStyleIdx="0" presStyleCnt="2">
        <dgm:presLayoutVars>
          <dgm:chMax val="0"/>
          <dgm:bulletEnabled val="1"/>
        </dgm:presLayoutVars>
      </dgm:prSet>
      <dgm:spPr/>
      <dgm:t>
        <a:bodyPr/>
        <a:lstStyle/>
        <a:p>
          <a:endParaRPr lang="en-US"/>
        </a:p>
      </dgm:t>
    </dgm:pt>
    <dgm:pt modelId="{40D2D818-61C2-4DBA-BF06-4EAC45AC9D39}" type="pres">
      <dgm:prSet presAssocID="{6AAFC3A9-BFE3-46A3-BC12-F2BF8068A75F}" presName="childText" presStyleLbl="revTx" presStyleIdx="0" presStyleCnt="2">
        <dgm:presLayoutVars>
          <dgm:bulletEnabled val="1"/>
        </dgm:presLayoutVars>
      </dgm:prSet>
      <dgm:spPr/>
      <dgm:t>
        <a:bodyPr/>
        <a:lstStyle/>
        <a:p>
          <a:endParaRPr lang="en-US"/>
        </a:p>
      </dgm:t>
    </dgm:pt>
    <dgm:pt modelId="{327DFC01-D6D4-4A0E-A296-127F7B42D545}" type="pres">
      <dgm:prSet presAssocID="{7C9643D5-4F63-45E7-B028-FDD368625236}" presName="parentText" presStyleLbl="node1" presStyleIdx="1" presStyleCnt="2">
        <dgm:presLayoutVars>
          <dgm:chMax val="0"/>
          <dgm:bulletEnabled val="1"/>
        </dgm:presLayoutVars>
      </dgm:prSet>
      <dgm:spPr/>
      <dgm:t>
        <a:bodyPr/>
        <a:lstStyle/>
        <a:p>
          <a:endParaRPr lang="en-US"/>
        </a:p>
      </dgm:t>
    </dgm:pt>
    <dgm:pt modelId="{D330AF88-9EA5-46BF-8BE4-9E3D57B0FC25}" type="pres">
      <dgm:prSet presAssocID="{7C9643D5-4F63-45E7-B028-FDD368625236}" presName="childText" presStyleLbl="revTx" presStyleIdx="1" presStyleCnt="2">
        <dgm:presLayoutVars>
          <dgm:bulletEnabled val="1"/>
        </dgm:presLayoutVars>
      </dgm:prSet>
      <dgm:spPr/>
      <dgm:t>
        <a:bodyPr/>
        <a:lstStyle/>
        <a:p>
          <a:endParaRPr lang="en-US"/>
        </a:p>
      </dgm:t>
    </dgm:pt>
  </dgm:ptLst>
  <dgm:cxnLst>
    <dgm:cxn modelId="{AAB7C03D-AC0C-47AE-A927-A3390F8290CA}" srcId="{6097E155-2380-4B3A-8833-7C0A9330E178}" destId="{7C9643D5-4F63-45E7-B028-FDD368625236}" srcOrd="1" destOrd="0" parTransId="{06C01EF3-9644-4B74-9564-89EC7A69346E}" sibTransId="{002B34B5-338E-43A7-AE57-4F84860E4B29}"/>
    <dgm:cxn modelId="{25AD860E-E0C6-4700-B85D-36214154C0EC}" type="presOf" srcId="{329B0CDA-8027-4DD6-A0A5-1B456ED626B8}" destId="{D330AF88-9EA5-46BF-8BE4-9E3D57B0FC25}" srcOrd="0" destOrd="0" presId="urn:microsoft.com/office/officeart/2005/8/layout/vList2"/>
    <dgm:cxn modelId="{BE000910-5216-4190-BEB9-744C73B67DD5}" type="presOf" srcId="{3623B8B9-80DC-4813-AAEB-9516237CACC7}" destId="{D330AF88-9EA5-46BF-8BE4-9E3D57B0FC25}" srcOrd="0" destOrd="1" presId="urn:microsoft.com/office/officeart/2005/8/layout/vList2"/>
    <dgm:cxn modelId="{28BCC1A5-2732-44FB-B0DD-B2D6D23896DD}" type="presOf" srcId="{D0F7A064-57ED-4CE0-8215-1C966C1EF7BB}" destId="{40D2D818-61C2-4DBA-BF06-4EAC45AC9D39}" srcOrd="0" destOrd="0" presId="urn:microsoft.com/office/officeart/2005/8/layout/vList2"/>
    <dgm:cxn modelId="{F6F79972-5BFF-412E-91EB-852659747336}" type="presOf" srcId="{7C9643D5-4F63-45E7-B028-FDD368625236}" destId="{327DFC01-D6D4-4A0E-A296-127F7B42D545}" srcOrd="0" destOrd="0" presId="urn:microsoft.com/office/officeart/2005/8/layout/vList2"/>
    <dgm:cxn modelId="{B7B4BB99-11E0-443F-B8A1-C7973A3F881E}" srcId="{7C9643D5-4F63-45E7-B028-FDD368625236}" destId="{3623B8B9-80DC-4813-AAEB-9516237CACC7}" srcOrd="1" destOrd="0" parTransId="{35529074-6244-4448-8155-0AB7D0AB98A9}" sibTransId="{A6A98E00-7D4E-4C7C-9E35-DA7FB5266BA2}"/>
    <dgm:cxn modelId="{AD5BF7F1-85E8-4214-B2A8-AACF30BA4666}" srcId="{7C9643D5-4F63-45E7-B028-FDD368625236}" destId="{329B0CDA-8027-4DD6-A0A5-1B456ED626B8}" srcOrd="0" destOrd="0" parTransId="{066BD385-D22D-46CD-A000-031E4ACCCCC6}" sibTransId="{22BD40FF-C2A3-4966-B5AF-29355742B19E}"/>
    <dgm:cxn modelId="{ACED8719-1B74-4B9D-AA22-63A1953437C2}" type="presOf" srcId="{6F9569C5-F5B4-49C7-A0F0-F8757A996399}" destId="{40D2D818-61C2-4DBA-BF06-4EAC45AC9D39}" srcOrd="0" destOrd="1" presId="urn:microsoft.com/office/officeart/2005/8/layout/vList2"/>
    <dgm:cxn modelId="{7F6B3F84-2095-4239-A9A7-813B069CC573}" type="presOf" srcId="{6AAFC3A9-BFE3-46A3-BC12-F2BF8068A75F}" destId="{0E6EF580-184C-48E0-ACA6-453193E66832}" srcOrd="0" destOrd="0" presId="urn:microsoft.com/office/officeart/2005/8/layout/vList2"/>
    <dgm:cxn modelId="{FB16F9BC-9523-4206-85DE-59800781CB2D}" srcId="{6AAFC3A9-BFE3-46A3-BC12-F2BF8068A75F}" destId="{D0F7A064-57ED-4CE0-8215-1C966C1EF7BB}" srcOrd="0" destOrd="0" parTransId="{C906E8F6-3C02-455F-99CC-33136E39D9F2}" sibTransId="{0C35279E-F446-43CD-A0CD-8A11BF4C2BE9}"/>
    <dgm:cxn modelId="{6381FA28-1FE0-4622-B3AE-0DAC1BE747B8}" srcId="{6AAFC3A9-BFE3-46A3-BC12-F2BF8068A75F}" destId="{6F9569C5-F5B4-49C7-A0F0-F8757A996399}" srcOrd="1" destOrd="0" parTransId="{E4D0CBD8-6B62-4CD0-ACBC-65FB0AF27DE7}" sibTransId="{AF267A28-0D57-4D53-8C49-E60E4A012463}"/>
    <dgm:cxn modelId="{DBE2BF38-3F06-4ECE-82B0-79984016F8F5}" type="presOf" srcId="{6097E155-2380-4B3A-8833-7C0A9330E178}" destId="{F79BCCBD-CE3A-447E-B3D0-64FB686EDA3B}" srcOrd="0" destOrd="0" presId="urn:microsoft.com/office/officeart/2005/8/layout/vList2"/>
    <dgm:cxn modelId="{7FB7D14D-2311-4A9C-A8B5-9FD2625BEB57}" srcId="{6097E155-2380-4B3A-8833-7C0A9330E178}" destId="{6AAFC3A9-BFE3-46A3-BC12-F2BF8068A75F}" srcOrd="0" destOrd="0" parTransId="{B2516983-AAE4-4FFE-B446-E6D6DFC4073B}" sibTransId="{65A0B7F2-1DD7-495B-8243-E8483056DF53}"/>
    <dgm:cxn modelId="{733CD18A-3F1D-4077-8050-80A7FB6DBC87}" type="presParOf" srcId="{F79BCCBD-CE3A-447E-B3D0-64FB686EDA3B}" destId="{0E6EF580-184C-48E0-ACA6-453193E66832}" srcOrd="0" destOrd="0" presId="urn:microsoft.com/office/officeart/2005/8/layout/vList2"/>
    <dgm:cxn modelId="{3F0697F7-235A-4DAA-9769-FFAE749F70BA}" type="presParOf" srcId="{F79BCCBD-CE3A-447E-B3D0-64FB686EDA3B}" destId="{40D2D818-61C2-4DBA-BF06-4EAC45AC9D39}" srcOrd="1" destOrd="0" presId="urn:microsoft.com/office/officeart/2005/8/layout/vList2"/>
    <dgm:cxn modelId="{FF95FC4E-1A98-4BEC-ACE4-D69A1A776E9E}" type="presParOf" srcId="{F79BCCBD-CE3A-447E-B3D0-64FB686EDA3B}" destId="{327DFC01-D6D4-4A0E-A296-127F7B42D545}" srcOrd="2" destOrd="0" presId="urn:microsoft.com/office/officeart/2005/8/layout/vList2"/>
    <dgm:cxn modelId="{7790973F-072B-40A2-9B2B-D7F7A766E46E}" type="presParOf" srcId="{F79BCCBD-CE3A-447E-B3D0-64FB686EDA3B}" destId="{D330AF88-9EA5-46BF-8BE4-9E3D57B0FC2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4214E3F-BF02-491C-8EAC-730A91D78D9E}" type="doc">
      <dgm:prSet loTypeId="urn:microsoft.com/office/officeart/2005/8/layout/process1" loCatId="process" qsTypeId="urn:microsoft.com/office/officeart/2005/8/quickstyle/simple1" qsCatId="simple" csTypeId="urn:microsoft.com/office/officeart/2005/8/colors/accent1_2" csCatId="accent1" phldr="1"/>
      <dgm:spPr/>
    </dgm:pt>
    <dgm:pt modelId="{3BC4978C-2856-4EB6-B5C1-D5F48DCAADE4}">
      <dgm:prSet phldrT="[Text]"/>
      <dgm:spPr/>
      <dgm:t>
        <a:bodyPr/>
        <a:lstStyle/>
        <a:p>
          <a:r>
            <a:rPr lang="en-US" dirty="0" smtClean="0"/>
            <a:t>250 agencies deliver grants</a:t>
          </a:r>
          <a:endParaRPr lang="en-US" dirty="0"/>
        </a:p>
      </dgm:t>
    </dgm:pt>
    <dgm:pt modelId="{0A069883-29AC-4E67-8F73-05E8880CBEB9}" type="parTrans" cxnId="{6BC261A8-A4C0-4C6E-8BC2-0015105B8623}">
      <dgm:prSet/>
      <dgm:spPr/>
      <dgm:t>
        <a:bodyPr/>
        <a:lstStyle/>
        <a:p>
          <a:endParaRPr lang="en-US"/>
        </a:p>
      </dgm:t>
    </dgm:pt>
    <dgm:pt modelId="{EDD04C10-1E8A-448C-991F-148E5B504B38}" type="sibTrans" cxnId="{6BC261A8-A4C0-4C6E-8BC2-0015105B8623}">
      <dgm:prSet/>
      <dgm:spPr/>
      <dgm:t>
        <a:bodyPr/>
        <a:lstStyle/>
        <a:p>
          <a:endParaRPr lang="en-US"/>
        </a:p>
      </dgm:t>
    </dgm:pt>
    <dgm:pt modelId="{A313B84C-AD3D-4B03-AA24-4B61F79F3313}">
      <dgm:prSet phldrT="[Text]"/>
      <dgm:spPr/>
      <dgm:t>
        <a:bodyPr/>
        <a:lstStyle/>
        <a:p>
          <a:r>
            <a:rPr lang="en-US" dirty="0" smtClean="0"/>
            <a:t>300 sites where clients can apply</a:t>
          </a:r>
          <a:endParaRPr lang="en-US" dirty="0"/>
        </a:p>
      </dgm:t>
    </dgm:pt>
    <dgm:pt modelId="{245F4974-B6BD-478D-90FF-4064E5471044}" type="parTrans" cxnId="{BC4DB63A-78FA-4B0E-9457-5FBD139ACB92}">
      <dgm:prSet/>
      <dgm:spPr/>
      <dgm:t>
        <a:bodyPr/>
        <a:lstStyle/>
        <a:p>
          <a:endParaRPr lang="en-US"/>
        </a:p>
      </dgm:t>
    </dgm:pt>
    <dgm:pt modelId="{8D4CBCBB-82C9-44AE-853E-A8CE8AA32255}" type="sibTrans" cxnId="{BC4DB63A-78FA-4B0E-9457-5FBD139ACB92}">
      <dgm:prSet/>
      <dgm:spPr/>
      <dgm:t>
        <a:bodyPr/>
        <a:lstStyle/>
        <a:p>
          <a:endParaRPr lang="en-US"/>
        </a:p>
      </dgm:t>
    </dgm:pt>
    <dgm:pt modelId="{67C5A25F-F0D2-4937-AE1E-C91883C1DE93}">
      <dgm:prSet phldrT="[Text]"/>
      <dgm:spPr/>
      <dgm:t>
        <a:bodyPr/>
        <a:lstStyle/>
        <a:p>
          <a:r>
            <a:rPr lang="en-US" dirty="0" smtClean="0"/>
            <a:t>269 events to raise awareness</a:t>
          </a:r>
          <a:endParaRPr lang="en-US" dirty="0"/>
        </a:p>
      </dgm:t>
    </dgm:pt>
    <dgm:pt modelId="{3B61C46C-FC8A-4BB1-B4FF-10BFC844D456}" type="parTrans" cxnId="{6A1875BE-98D6-4B2D-9D31-0EFC6ABAF0E5}">
      <dgm:prSet/>
      <dgm:spPr/>
      <dgm:t>
        <a:bodyPr/>
        <a:lstStyle/>
        <a:p>
          <a:endParaRPr lang="en-US"/>
        </a:p>
      </dgm:t>
    </dgm:pt>
    <dgm:pt modelId="{21D45590-293B-4762-8490-CBF5C7A4EB2E}" type="sibTrans" cxnId="{6A1875BE-98D6-4B2D-9D31-0EFC6ABAF0E5}">
      <dgm:prSet/>
      <dgm:spPr/>
      <dgm:t>
        <a:bodyPr/>
        <a:lstStyle/>
        <a:p>
          <a:endParaRPr lang="en-US"/>
        </a:p>
      </dgm:t>
    </dgm:pt>
    <dgm:pt modelId="{A6579A3C-8CF1-4AED-B67D-7FF5C652E7CC}" type="pres">
      <dgm:prSet presAssocID="{C4214E3F-BF02-491C-8EAC-730A91D78D9E}" presName="Name0" presStyleCnt="0">
        <dgm:presLayoutVars>
          <dgm:dir/>
          <dgm:resizeHandles val="exact"/>
        </dgm:presLayoutVars>
      </dgm:prSet>
      <dgm:spPr/>
    </dgm:pt>
    <dgm:pt modelId="{7D6D37C1-801E-4AA1-A709-DDA4E7A25520}" type="pres">
      <dgm:prSet presAssocID="{3BC4978C-2856-4EB6-B5C1-D5F48DCAADE4}" presName="node" presStyleLbl="node1" presStyleIdx="0" presStyleCnt="3">
        <dgm:presLayoutVars>
          <dgm:bulletEnabled val="1"/>
        </dgm:presLayoutVars>
      </dgm:prSet>
      <dgm:spPr/>
      <dgm:t>
        <a:bodyPr/>
        <a:lstStyle/>
        <a:p>
          <a:endParaRPr lang="en-US"/>
        </a:p>
      </dgm:t>
    </dgm:pt>
    <dgm:pt modelId="{7EE08811-AE52-475A-A3E7-03FB09A0B1C3}" type="pres">
      <dgm:prSet presAssocID="{EDD04C10-1E8A-448C-991F-148E5B504B38}" presName="sibTrans" presStyleLbl="sibTrans2D1" presStyleIdx="0" presStyleCnt="2"/>
      <dgm:spPr/>
      <dgm:t>
        <a:bodyPr/>
        <a:lstStyle/>
        <a:p>
          <a:endParaRPr lang="en-US"/>
        </a:p>
      </dgm:t>
    </dgm:pt>
    <dgm:pt modelId="{A7E43C2B-414B-4290-87A6-D62980836518}" type="pres">
      <dgm:prSet presAssocID="{EDD04C10-1E8A-448C-991F-148E5B504B38}" presName="connectorText" presStyleLbl="sibTrans2D1" presStyleIdx="0" presStyleCnt="2"/>
      <dgm:spPr/>
      <dgm:t>
        <a:bodyPr/>
        <a:lstStyle/>
        <a:p>
          <a:endParaRPr lang="en-US"/>
        </a:p>
      </dgm:t>
    </dgm:pt>
    <dgm:pt modelId="{99E53445-9089-4023-80F2-4F1D4BA5CDA6}" type="pres">
      <dgm:prSet presAssocID="{A313B84C-AD3D-4B03-AA24-4B61F79F3313}" presName="node" presStyleLbl="node1" presStyleIdx="1" presStyleCnt="3">
        <dgm:presLayoutVars>
          <dgm:bulletEnabled val="1"/>
        </dgm:presLayoutVars>
      </dgm:prSet>
      <dgm:spPr/>
      <dgm:t>
        <a:bodyPr/>
        <a:lstStyle/>
        <a:p>
          <a:endParaRPr lang="en-US"/>
        </a:p>
      </dgm:t>
    </dgm:pt>
    <dgm:pt modelId="{6AFD491C-9142-40CB-9CCB-F8B0026AEE9C}" type="pres">
      <dgm:prSet presAssocID="{8D4CBCBB-82C9-44AE-853E-A8CE8AA32255}" presName="sibTrans" presStyleLbl="sibTrans2D1" presStyleIdx="1" presStyleCnt="2"/>
      <dgm:spPr/>
      <dgm:t>
        <a:bodyPr/>
        <a:lstStyle/>
        <a:p>
          <a:endParaRPr lang="en-US"/>
        </a:p>
      </dgm:t>
    </dgm:pt>
    <dgm:pt modelId="{41A5F9C9-6EC6-4EB4-9FB8-29D0D189F407}" type="pres">
      <dgm:prSet presAssocID="{8D4CBCBB-82C9-44AE-853E-A8CE8AA32255}" presName="connectorText" presStyleLbl="sibTrans2D1" presStyleIdx="1" presStyleCnt="2"/>
      <dgm:spPr/>
      <dgm:t>
        <a:bodyPr/>
        <a:lstStyle/>
        <a:p>
          <a:endParaRPr lang="en-US"/>
        </a:p>
      </dgm:t>
    </dgm:pt>
    <dgm:pt modelId="{D92ECADA-2DD6-4526-8BBB-B5334B7686CA}" type="pres">
      <dgm:prSet presAssocID="{67C5A25F-F0D2-4937-AE1E-C91883C1DE93}" presName="node" presStyleLbl="node1" presStyleIdx="2" presStyleCnt="3">
        <dgm:presLayoutVars>
          <dgm:bulletEnabled val="1"/>
        </dgm:presLayoutVars>
      </dgm:prSet>
      <dgm:spPr/>
      <dgm:t>
        <a:bodyPr/>
        <a:lstStyle/>
        <a:p>
          <a:endParaRPr lang="en-US"/>
        </a:p>
      </dgm:t>
    </dgm:pt>
  </dgm:ptLst>
  <dgm:cxnLst>
    <dgm:cxn modelId="{A4A88B02-6438-4C52-816F-08C64976FEA7}" type="presOf" srcId="{EDD04C10-1E8A-448C-991F-148E5B504B38}" destId="{7EE08811-AE52-475A-A3E7-03FB09A0B1C3}" srcOrd="0" destOrd="0" presId="urn:microsoft.com/office/officeart/2005/8/layout/process1"/>
    <dgm:cxn modelId="{64297F30-C1F7-4A38-B2D4-C9ED5E8FCB1B}" type="presOf" srcId="{67C5A25F-F0D2-4937-AE1E-C91883C1DE93}" destId="{D92ECADA-2DD6-4526-8BBB-B5334B7686CA}" srcOrd="0" destOrd="0" presId="urn:microsoft.com/office/officeart/2005/8/layout/process1"/>
    <dgm:cxn modelId="{6BC261A8-A4C0-4C6E-8BC2-0015105B8623}" srcId="{C4214E3F-BF02-491C-8EAC-730A91D78D9E}" destId="{3BC4978C-2856-4EB6-B5C1-D5F48DCAADE4}" srcOrd="0" destOrd="0" parTransId="{0A069883-29AC-4E67-8F73-05E8880CBEB9}" sibTransId="{EDD04C10-1E8A-448C-991F-148E5B504B38}"/>
    <dgm:cxn modelId="{6A1875BE-98D6-4B2D-9D31-0EFC6ABAF0E5}" srcId="{C4214E3F-BF02-491C-8EAC-730A91D78D9E}" destId="{67C5A25F-F0D2-4937-AE1E-C91883C1DE93}" srcOrd="2" destOrd="0" parTransId="{3B61C46C-FC8A-4BB1-B4FF-10BFC844D456}" sibTransId="{21D45590-293B-4762-8490-CBF5C7A4EB2E}"/>
    <dgm:cxn modelId="{2D319B13-48E7-4142-B1DF-47D1D2DF30D4}" type="presOf" srcId="{C4214E3F-BF02-491C-8EAC-730A91D78D9E}" destId="{A6579A3C-8CF1-4AED-B67D-7FF5C652E7CC}" srcOrd="0" destOrd="0" presId="urn:microsoft.com/office/officeart/2005/8/layout/process1"/>
    <dgm:cxn modelId="{B6C4DEE9-8EAB-4640-9359-1CDE34DAD7E3}" type="presOf" srcId="{8D4CBCBB-82C9-44AE-853E-A8CE8AA32255}" destId="{6AFD491C-9142-40CB-9CCB-F8B0026AEE9C}" srcOrd="0" destOrd="0" presId="urn:microsoft.com/office/officeart/2005/8/layout/process1"/>
    <dgm:cxn modelId="{C4BFF42B-5172-4B1A-BDC9-4C6B7EC23FA0}" type="presOf" srcId="{3BC4978C-2856-4EB6-B5C1-D5F48DCAADE4}" destId="{7D6D37C1-801E-4AA1-A709-DDA4E7A25520}" srcOrd="0" destOrd="0" presId="urn:microsoft.com/office/officeart/2005/8/layout/process1"/>
    <dgm:cxn modelId="{33067647-F3CF-4920-B288-6DAF3CE03C75}" type="presOf" srcId="{EDD04C10-1E8A-448C-991F-148E5B504B38}" destId="{A7E43C2B-414B-4290-87A6-D62980836518}" srcOrd="1" destOrd="0" presId="urn:microsoft.com/office/officeart/2005/8/layout/process1"/>
    <dgm:cxn modelId="{B685F85B-6100-4386-BE34-059588082918}" type="presOf" srcId="{A313B84C-AD3D-4B03-AA24-4B61F79F3313}" destId="{99E53445-9089-4023-80F2-4F1D4BA5CDA6}" srcOrd="0" destOrd="0" presId="urn:microsoft.com/office/officeart/2005/8/layout/process1"/>
    <dgm:cxn modelId="{BC4DB63A-78FA-4B0E-9457-5FBD139ACB92}" srcId="{C4214E3F-BF02-491C-8EAC-730A91D78D9E}" destId="{A313B84C-AD3D-4B03-AA24-4B61F79F3313}" srcOrd="1" destOrd="0" parTransId="{245F4974-B6BD-478D-90FF-4064E5471044}" sibTransId="{8D4CBCBB-82C9-44AE-853E-A8CE8AA32255}"/>
    <dgm:cxn modelId="{2E20DC85-1749-4536-8DCB-013545DD5DD4}" type="presOf" srcId="{8D4CBCBB-82C9-44AE-853E-A8CE8AA32255}" destId="{41A5F9C9-6EC6-4EB4-9FB8-29D0D189F407}" srcOrd="1" destOrd="0" presId="urn:microsoft.com/office/officeart/2005/8/layout/process1"/>
    <dgm:cxn modelId="{A419DA5D-6689-478D-821C-5F7AC0A9E7C3}" type="presParOf" srcId="{A6579A3C-8CF1-4AED-B67D-7FF5C652E7CC}" destId="{7D6D37C1-801E-4AA1-A709-DDA4E7A25520}" srcOrd="0" destOrd="0" presId="urn:microsoft.com/office/officeart/2005/8/layout/process1"/>
    <dgm:cxn modelId="{ACF62FC4-EDF9-42DC-B32F-4DE7EC3513CF}" type="presParOf" srcId="{A6579A3C-8CF1-4AED-B67D-7FF5C652E7CC}" destId="{7EE08811-AE52-475A-A3E7-03FB09A0B1C3}" srcOrd="1" destOrd="0" presId="urn:microsoft.com/office/officeart/2005/8/layout/process1"/>
    <dgm:cxn modelId="{61BE207B-8496-41B0-821A-707C67C3936F}" type="presParOf" srcId="{7EE08811-AE52-475A-A3E7-03FB09A0B1C3}" destId="{A7E43C2B-414B-4290-87A6-D62980836518}" srcOrd="0" destOrd="0" presId="urn:microsoft.com/office/officeart/2005/8/layout/process1"/>
    <dgm:cxn modelId="{02F4F567-7D4A-4C90-A965-156A33FE450D}" type="presParOf" srcId="{A6579A3C-8CF1-4AED-B67D-7FF5C652E7CC}" destId="{99E53445-9089-4023-80F2-4F1D4BA5CDA6}" srcOrd="2" destOrd="0" presId="urn:microsoft.com/office/officeart/2005/8/layout/process1"/>
    <dgm:cxn modelId="{AA45AF7F-5875-4802-BE93-25975CECD787}" type="presParOf" srcId="{A6579A3C-8CF1-4AED-B67D-7FF5C652E7CC}" destId="{6AFD491C-9142-40CB-9CCB-F8B0026AEE9C}" srcOrd="3" destOrd="0" presId="urn:microsoft.com/office/officeart/2005/8/layout/process1"/>
    <dgm:cxn modelId="{5AA66728-F097-4838-BAAA-5FD67A208097}" type="presParOf" srcId="{6AFD491C-9142-40CB-9CCB-F8B0026AEE9C}" destId="{41A5F9C9-6EC6-4EB4-9FB8-29D0D189F407}" srcOrd="0" destOrd="0" presId="urn:microsoft.com/office/officeart/2005/8/layout/process1"/>
    <dgm:cxn modelId="{CF68F803-736B-4ED8-8BD9-E0CB75F50767}" type="presParOf" srcId="{A6579A3C-8CF1-4AED-B67D-7FF5C652E7CC}" destId="{D92ECADA-2DD6-4526-8BBB-B5334B7686CA}" srcOrd="4"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4214E3F-BF02-491C-8EAC-730A91D78D9E}" type="doc">
      <dgm:prSet loTypeId="urn:microsoft.com/office/officeart/2005/8/layout/process1" loCatId="process" qsTypeId="urn:microsoft.com/office/officeart/2005/8/quickstyle/simple1" qsCatId="simple" csTypeId="urn:microsoft.com/office/officeart/2005/8/colors/accent1_2" csCatId="accent1" phldr="1"/>
      <dgm:spPr/>
    </dgm:pt>
    <dgm:pt modelId="{3BC4978C-2856-4EB6-B5C1-D5F48DCAADE4}">
      <dgm:prSet phldrT="[Text]"/>
      <dgm:spPr/>
      <dgm:t>
        <a:bodyPr/>
        <a:lstStyle/>
        <a:p>
          <a:r>
            <a:rPr lang="en-US" dirty="0" smtClean="0"/>
            <a:t>Individual Contributions </a:t>
          </a:r>
        </a:p>
        <a:p>
          <a:r>
            <a:rPr lang="en-US" dirty="0" smtClean="0"/>
            <a:t>$198,185</a:t>
          </a:r>
          <a:endParaRPr lang="en-US" dirty="0"/>
        </a:p>
      </dgm:t>
    </dgm:pt>
    <dgm:pt modelId="{0A069883-29AC-4E67-8F73-05E8880CBEB9}" type="parTrans" cxnId="{6BC261A8-A4C0-4C6E-8BC2-0015105B8623}">
      <dgm:prSet/>
      <dgm:spPr/>
      <dgm:t>
        <a:bodyPr/>
        <a:lstStyle/>
        <a:p>
          <a:endParaRPr lang="en-US"/>
        </a:p>
      </dgm:t>
    </dgm:pt>
    <dgm:pt modelId="{EDD04C10-1E8A-448C-991F-148E5B504B38}" type="sibTrans" cxnId="{6BC261A8-A4C0-4C6E-8BC2-0015105B8623}">
      <dgm:prSet/>
      <dgm:spPr/>
      <dgm:t>
        <a:bodyPr/>
        <a:lstStyle/>
        <a:p>
          <a:endParaRPr lang="en-US"/>
        </a:p>
      </dgm:t>
    </dgm:pt>
    <dgm:pt modelId="{A313B84C-AD3D-4B03-AA24-4B61F79F3313}">
      <dgm:prSet phldrT="[Text]"/>
      <dgm:spPr/>
      <dgm:t>
        <a:bodyPr/>
        <a:lstStyle/>
        <a:p>
          <a:r>
            <a:rPr lang="en-US" dirty="0" smtClean="0"/>
            <a:t>Corporate Contributions </a:t>
          </a:r>
        </a:p>
        <a:p>
          <a:r>
            <a:rPr lang="en-US" dirty="0" smtClean="0"/>
            <a:t>$461,361</a:t>
          </a:r>
          <a:endParaRPr lang="en-US" dirty="0"/>
        </a:p>
      </dgm:t>
    </dgm:pt>
    <dgm:pt modelId="{245F4974-B6BD-478D-90FF-4064E5471044}" type="parTrans" cxnId="{BC4DB63A-78FA-4B0E-9457-5FBD139ACB92}">
      <dgm:prSet/>
      <dgm:spPr/>
      <dgm:t>
        <a:bodyPr/>
        <a:lstStyle/>
        <a:p>
          <a:endParaRPr lang="en-US"/>
        </a:p>
      </dgm:t>
    </dgm:pt>
    <dgm:pt modelId="{8D4CBCBB-82C9-44AE-853E-A8CE8AA32255}" type="sibTrans" cxnId="{BC4DB63A-78FA-4B0E-9457-5FBD139ACB92}">
      <dgm:prSet/>
      <dgm:spPr/>
      <dgm:t>
        <a:bodyPr/>
        <a:lstStyle/>
        <a:p>
          <a:endParaRPr lang="en-US"/>
        </a:p>
      </dgm:t>
    </dgm:pt>
    <dgm:pt modelId="{67C5A25F-F0D2-4937-AE1E-C91883C1DE93}">
      <dgm:prSet phldrT="[Text]"/>
      <dgm:spPr/>
      <dgm:t>
        <a:bodyPr/>
        <a:lstStyle/>
        <a:p>
          <a:r>
            <a:rPr lang="en-US" dirty="0" smtClean="0"/>
            <a:t>Fundraising</a:t>
          </a:r>
        </a:p>
        <a:p>
          <a:r>
            <a:rPr lang="en-US" dirty="0" smtClean="0"/>
            <a:t>$1,993,948</a:t>
          </a:r>
          <a:endParaRPr lang="en-US" dirty="0"/>
        </a:p>
      </dgm:t>
    </dgm:pt>
    <dgm:pt modelId="{3B61C46C-FC8A-4BB1-B4FF-10BFC844D456}" type="parTrans" cxnId="{6A1875BE-98D6-4B2D-9D31-0EFC6ABAF0E5}">
      <dgm:prSet/>
      <dgm:spPr/>
      <dgm:t>
        <a:bodyPr/>
        <a:lstStyle/>
        <a:p>
          <a:endParaRPr lang="en-US"/>
        </a:p>
      </dgm:t>
    </dgm:pt>
    <dgm:pt modelId="{21D45590-293B-4762-8490-CBF5C7A4EB2E}" type="sibTrans" cxnId="{6A1875BE-98D6-4B2D-9D31-0EFC6ABAF0E5}">
      <dgm:prSet/>
      <dgm:spPr/>
      <dgm:t>
        <a:bodyPr/>
        <a:lstStyle/>
        <a:p>
          <a:endParaRPr lang="en-US"/>
        </a:p>
      </dgm:t>
    </dgm:pt>
    <dgm:pt modelId="{A6579A3C-8CF1-4AED-B67D-7FF5C652E7CC}" type="pres">
      <dgm:prSet presAssocID="{C4214E3F-BF02-491C-8EAC-730A91D78D9E}" presName="Name0" presStyleCnt="0">
        <dgm:presLayoutVars>
          <dgm:dir/>
          <dgm:resizeHandles val="exact"/>
        </dgm:presLayoutVars>
      </dgm:prSet>
      <dgm:spPr/>
    </dgm:pt>
    <dgm:pt modelId="{7D6D37C1-801E-4AA1-A709-DDA4E7A25520}" type="pres">
      <dgm:prSet presAssocID="{3BC4978C-2856-4EB6-B5C1-D5F48DCAADE4}" presName="node" presStyleLbl="node1" presStyleIdx="0" presStyleCnt="3">
        <dgm:presLayoutVars>
          <dgm:bulletEnabled val="1"/>
        </dgm:presLayoutVars>
      </dgm:prSet>
      <dgm:spPr/>
      <dgm:t>
        <a:bodyPr/>
        <a:lstStyle/>
        <a:p>
          <a:endParaRPr lang="en-US"/>
        </a:p>
      </dgm:t>
    </dgm:pt>
    <dgm:pt modelId="{7EE08811-AE52-475A-A3E7-03FB09A0B1C3}" type="pres">
      <dgm:prSet presAssocID="{EDD04C10-1E8A-448C-991F-148E5B504B38}" presName="sibTrans" presStyleLbl="sibTrans2D1" presStyleIdx="0" presStyleCnt="2"/>
      <dgm:spPr/>
      <dgm:t>
        <a:bodyPr/>
        <a:lstStyle/>
        <a:p>
          <a:endParaRPr lang="en-US"/>
        </a:p>
      </dgm:t>
    </dgm:pt>
    <dgm:pt modelId="{A7E43C2B-414B-4290-87A6-D62980836518}" type="pres">
      <dgm:prSet presAssocID="{EDD04C10-1E8A-448C-991F-148E5B504B38}" presName="connectorText" presStyleLbl="sibTrans2D1" presStyleIdx="0" presStyleCnt="2"/>
      <dgm:spPr/>
      <dgm:t>
        <a:bodyPr/>
        <a:lstStyle/>
        <a:p>
          <a:endParaRPr lang="en-US"/>
        </a:p>
      </dgm:t>
    </dgm:pt>
    <dgm:pt modelId="{99E53445-9089-4023-80F2-4F1D4BA5CDA6}" type="pres">
      <dgm:prSet presAssocID="{A313B84C-AD3D-4B03-AA24-4B61F79F3313}" presName="node" presStyleLbl="node1" presStyleIdx="1" presStyleCnt="3">
        <dgm:presLayoutVars>
          <dgm:bulletEnabled val="1"/>
        </dgm:presLayoutVars>
      </dgm:prSet>
      <dgm:spPr/>
      <dgm:t>
        <a:bodyPr/>
        <a:lstStyle/>
        <a:p>
          <a:endParaRPr lang="en-US"/>
        </a:p>
      </dgm:t>
    </dgm:pt>
    <dgm:pt modelId="{6AFD491C-9142-40CB-9CCB-F8B0026AEE9C}" type="pres">
      <dgm:prSet presAssocID="{8D4CBCBB-82C9-44AE-853E-A8CE8AA32255}" presName="sibTrans" presStyleLbl="sibTrans2D1" presStyleIdx="1" presStyleCnt="2"/>
      <dgm:spPr/>
      <dgm:t>
        <a:bodyPr/>
        <a:lstStyle/>
        <a:p>
          <a:endParaRPr lang="en-US"/>
        </a:p>
      </dgm:t>
    </dgm:pt>
    <dgm:pt modelId="{41A5F9C9-6EC6-4EB4-9FB8-29D0D189F407}" type="pres">
      <dgm:prSet presAssocID="{8D4CBCBB-82C9-44AE-853E-A8CE8AA32255}" presName="connectorText" presStyleLbl="sibTrans2D1" presStyleIdx="1" presStyleCnt="2"/>
      <dgm:spPr/>
      <dgm:t>
        <a:bodyPr/>
        <a:lstStyle/>
        <a:p>
          <a:endParaRPr lang="en-US"/>
        </a:p>
      </dgm:t>
    </dgm:pt>
    <dgm:pt modelId="{D92ECADA-2DD6-4526-8BBB-B5334B7686CA}" type="pres">
      <dgm:prSet presAssocID="{67C5A25F-F0D2-4937-AE1E-C91883C1DE93}" presName="node" presStyleLbl="node1" presStyleIdx="2" presStyleCnt="3">
        <dgm:presLayoutVars>
          <dgm:bulletEnabled val="1"/>
        </dgm:presLayoutVars>
      </dgm:prSet>
      <dgm:spPr/>
      <dgm:t>
        <a:bodyPr/>
        <a:lstStyle/>
        <a:p>
          <a:endParaRPr lang="en-US"/>
        </a:p>
      </dgm:t>
    </dgm:pt>
  </dgm:ptLst>
  <dgm:cxnLst>
    <dgm:cxn modelId="{E2E33DCD-A1E2-4651-BB82-6F56006196BB}" type="presOf" srcId="{A313B84C-AD3D-4B03-AA24-4B61F79F3313}" destId="{99E53445-9089-4023-80F2-4F1D4BA5CDA6}" srcOrd="0" destOrd="0" presId="urn:microsoft.com/office/officeart/2005/8/layout/process1"/>
    <dgm:cxn modelId="{BC4DB63A-78FA-4B0E-9457-5FBD139ACB92}" srcId="{C4214E3F-BF02-491C-8EAC-730A91D78D9E}" destId="{A313B84C-AD3D-4B03-AA24-4B61F79F3313}" srcOrd="1" destOrd="0" parTransId="{245F4974-B6BD-478D-90FF-4064E5471044}" sibTransId="{8D4CBCBB-82C9-44AE-853E-A8CE8AA32255}"/>
    <dgm:cxn modelId="{D115E346-9CA2-44FF-B567-CDD4B1BEDDBB}" type="presOf" srcId="{8D4CBCBB-82C9-44AE-853E-A8CE8AA32255}" destId="{41A5F9C9-6EC6-4EB4-9FB8-29D0D189F407}" srcOrd="1" destOrd="0" presId="urn:microsoft.com/office/officeart/2005/8/layout/process1"/>
    <dgm:cxn modelId="{1D4D5E21-AFD1-4B29-B31E-F46E1CDD9A2A}" type="presOf" srcId="{C4214E3F-BF02-491C-8EAC-730A91D78D9E}" destId="{A6579A3C-8CF1-4AED-B67D-7FF5C652E7CC}" srcOrd="0" destOrd="0" presId="urn:microsoft.com/office/officeart/2005/8/layout/process1"/>
    <dgm:cxn modelId="{44696679-E259-4D44-8FF5-6F442F618AC6}" type="presOf" srcId="{EDD04C10-1E8A-448C-991F-148E5B504B38}" destId="{A7E43C2B-414B-4290-87A6-D62980836518}" srcOrd="1" destOrd="0" presId="urn:microsoft.com/office/officeart/2005/8/layout/process1"/>
    <dgm:cxn modelId="{9F3255B3-CCA3-433E-B024-9BA670A3AB45}" type="presOf" srcId="{3BC4978C-2856-4EB6-B5C1-D5F48DCAADE4}" destId="{7D6D37C1-801E-4AA1-A709-DDA4E7A25520}" srcOrd="0" destOrd="0" presId="urn:microsoft.com/office/officeart/2005/8/layout/process1"/>
    <dgm:cxn modelId="{6A1875BE-98D6-4B2D-9D31-0EFC6ABAF0E5}" srcId="{C4214E3F-BF02-491C-8EAC-730A91D78D9E}" destId="{67C5A25F-F0D2-4937-AE1E-C91883C1DE93}" srcOrd="2" destOrd="0" parTransId="{3B61C46C-FC8A-4BB1-B4FF-10BFC844D456}" sibTransId="{21D45590-293B-4762-8490-CBF5C7A4EB2E}"/>
    <dgm:cxn modelId="{6BC261A8-A4C0-4C6E-8BC2-0015105B8623}" srcId="{C4214E3F-BF02-491C-8EAC-730A91D78D9E}" destId="{3BC4978C-2856-4EB6-B5C1-D5F48DCAADE4}" srcOrd="0" destOrd="0" parTransId="{0A069883-29AC-4E67-8F73-05E8880CBEB9}" sibTransId="{EDD04C10-1E8A-448C-991F-148E5B504B38}"/>
    <dgm:cxn modelId="{2E94F349-D455-4A43-BCE1-54A2502327B9}" type="presOf" srcId="{EDD04C10-1E8A-448C-991F-148E5B504B38}" destId="{7EE08811-AE52-475A-A3E7-03FB09A0B1C3}" srcOrd="0" destOrd="0" presId="urn:microsoft.com/office/officeart/2005/8/layout/process1"/>
    <dgm:cxn modelId="{B0A09AF8-EE0A-42D1-8CF5-A6B798350B98}" type="presOf" srcId="{67C5A25F-F0D2-4937-AE1E-C91883C1DE93}" destId="{D92ECADA-2DD6-4526-8BBB-B5334B7686CA}" srcOrd="0" destOrd="0" presId="urn:microsoft.com/office/officeart/2005/8/layout/process1"/>
    <dgm:cxn modelId="{DFEC34FF-A580-43E1-9CD8-5817897B1498}" type="presOf" srcId="{8D4CBCBB-82C9-44AE-853E-A8CE8AA32255}" destId="{6AFD491C-9142-40CB-9CCB-F8B0026AEE9C}" srcOrd="0" destOrd="0" presId="urn:microsoft.com/office/officeart/2005/8/layout/process1"/>
    <dgm:cxn modelId="{67F7DF96-C894-4BBE-BAD3-D144E76EDED4}" type="presParOf" srcId="{A6579A3C-8CF1-4AED-B67D-7FF5C652E7CC}" destId="{7D6D37C1-801E-4AA1-A709-DDA4E7A25520}" srcOrd="0" destOrd="0" presId="urn:microsoft.com/office/officeart/2005/8/layout/process1"/>
    <dgm:cxn modelId="{3B30D27A-E0B0-4D7C-B139-8473A8D1437A}" type="presParOf" srcId="{A6579A3C-8CF1-4AED-B67D-7FF5C652E7CC}" destId="{7EE08811-AE52-475A-A3E7-03FB09A0B1C3}" srcOrd="1" destOrd="0" presId="urn:microsoft.com/office/officeart/2005/8/layout/process1"/>
    <dgm:cxn modelId="{27A2CD7F-06E4-4531-8A6D-3309A32982D6}" type="presParOf" srcId="{7EE08811-AE52-475A-A3E7-03FB09A0B1C3}" destId="{A7E43C2B-414B-4290-87A6-D62980836518}" srcOrd="0" destOrd="0" presId="urn:microsoft.com/office/officeart/2005/8/layout/process1"/>
    <dgm:cxn modelId="{C11F4E1D-5E2E-4DEB-A29B-566D4D16CB90}" type="presParOf" srcId="{A6579A3C-8CF1-4AED-B67D-7FF5C652E7CC}" destId="{99E53445-9089-4023-80F2-4F1D4BA5CDA6}" srcOrd="2" destOrd="0" presId="urn:microsoft.com/office/officeart/2005/8/layout/process1"/>
    <dgm:cxn modelId="{5DF676EF-E584-4D39-A01F-C1902B181E25}" type="presParOf" srcId="{A6579A3C-8CF1-4AED-B67D-7FF5C652E7CC}" destId="{6AFD491C-9142-40CB-9CCB-F8B0026AEE9C}" srcOrd="3" destOrd="0" presId="urn:microsoft.com/office/officeart/2005/8/layout/process1"/>
    <dgm:cxn modelId="{BF1A793E-B6C3-4D87-97BB-36B1D4087662}" type="presParOf" srcId="{6AFD491C-9142-40CB-9CCB-F8B0026AEE9C}" destId="{41A5F9C9-6EC6-4EB4-9FB8-29D0D189F407}" srcOrd="0" destOrd="0" presId="urn:microsoft.com/office/officeart/2005/8/layout/process1"/>
    <dgm:cxn modelId="{253465E9-696A-4A39-9D0E-78DE41DECF92}" type="presParOf" srcId="{A6579A3C-8CF1-4AED-B67D-7FF5C652E7CC}" destId="{D92ECADA-2DD6-4526-8BBB-B5334B7686CA}" srcOrd="4" destOrd="0" presId="urn:microsoft.com/office/officeart/2005/8/layout/process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E01AA99-031C-4BE8-94A6-30D3D529558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D5C826D-7645-427B-BF33-CA6D86E0FEDD}">
      <dgm:prSet/>
      <dgm:spPr/>
      <dgm:t>
        <a:bodyPr/>
        <a:lstStyle/>
        <a:p>
          <a:pPr rtl="0"/>
          <a:r>
            <a:rPr lang="en-US" smtClean="0"/>
            <a:t>NJ SHARES serves needy households</a:t>
          </a:r>
          <a:endParaRPr lang="en-US"/>
        </a:p>
      </dgm:t>
    </dgm:pt>
    <dgm:pt modelId="{8AED0FF9-DD74-44BB-936F-DED3CB3CB96A}" type="parTrans" cxnId="{7D4876F1-ECCA-4868-9E89-53770592CFCF}">
      <dgm:prSet/>
      <dgm:spPr/>
      <dgm:t>
        <a:bodyPr/>
        <a:lstStyle/>
        <a:p>
          <a:endParaRPr lang="en-US"/>
        </a:p>
      </dgm:t>
    </dgm:pt>
    <dgm:pt modelId="{3BC05866-BB49-4BD7-A92A-FF3254F2B93F}" type="sibTrans" cxnId="{7D4876F1-ECCA-4868-9E89-53770592CFCF}">
      <dgm:prSet/>
      <dgm:spPr/>
      <dgm:t>
        <a:bodyPr/>
        <a:lstStyle/>
        <a:p>
          <a:endParaRPr lang="en-US"/>
        </a:p>
      </dgm:t>
    </dgm:pt>
    <dgm:pt modelId="{6ECF3590-D404-46F9-8D38-8C0435625D7F}">
      <dgm:prSet/>
      <dgm:spPr/>
      <dgm:t>
        <a:bodyPr/>
        <a:lstStyle/>
        <a:p>
          <a:pPr rtl="0"/>
          <a:r>
            <a:rPr lang="en-US" smtClean="0"/>
            <a:t>Children under the age of six:  20%</a:t>
          </a:r>
          <a:endParaRPr lang="en-US"/>
        </a:p>
      </dgm:t>
    </dgm:pt>
    <dgm:pt modelId="{C2E98321-C9C8-41B6-A511-532B977392BF}" type="parTrans" cxnId="{D77637B3-311A-4317-A034-70084696254B}">
      <dgm:prSet/>
      <dgm:spPr/>
      <dgm:t>
        <a:bodyPr/>
        <a:lstStyle/>
        <a:p>
          <a:endParaRPr lang="en-US"/>
        </a:p>
      </dgm:t>
    </dgm:pt>
    <dgm:pt modelId="{B3830B60-BD91-46B9-AC42-85F2AAFA1029}" type="sibTrans" cxnId="{D77637B3-311A-4317-A034-70084696254B}">
      <dgm:prSet/>
      <dgm:spPr/>
      <dgm:t>
        <a:bodyPr/>
        <a:lstStyle/>
        <a:p>
          <a:endParaRPr lang="en-US"/>
        </a:p>
      </dgm:t>
    </dgm:pt>
    <dgm:pt modelId="{405DB01E-596D-48FD-B74D-46CA0FCCC87F}">
      <dgm:prSet/>
      <dgm:spPr/>
      <dgm:t>
        <a:bodyPr/>
        <a:lstStyle/>
        <a:p>
          <a:pPr rtl="0"/>
          <a:r>
            <a:rPr lang="en-US" smtClean="0"/>
            <a:t>Single parent households:  22%</a:t>
          </a:r>
          <a:endParaRPr lang="en-US"/>
        </a:p>
      </dgm:t>
    </dgm:pt>
    <dgm:pt modelId="{29881A1C-EB32-4593-9253-A86855A4EF66}" type="parTrans" cxnId="{DA9BCB7A-E7DE-4034-A3F0-AFF2AB88B82F}">
      <dgm:prSet/>
      <dgm:spPr/>
      <dgm:t>
        <a:bodyPr/>
        <a:lstStyle/>
        <a:p>
          <a:endParaRPr lang="en-US"/>
        </a:p>
      </dgm:t>
    </dgm:pt>
    <dgm:pt modelId="{4CB3992E-C7F9-400D-83BF-44A1AC72DFAD}" type="sibTrans" cxnId="{DA9BCB7A-E7DE-4034-A3F0-AFF2AB88B82F}">
      <dgm:prSet/>
      <dgm:spPr/>
      <dgm:t>
        <a:bodyPr/>
        <a:lstStyle/>
        <a:p>
          <a:endParaRPr lang="en-US"/>
        </a:p>
      </dgm:t>
    </dgm:pt>
    <dgm:pt modelId="{E1BC7D2D-7D4C-49F3-9A57-F891A46837A7}">
      <dgm:prSet/>
      <dgm:spPr/>
      <dgm:t>
        <a:bodyPr/>
        <a:lstStyle/>
        <a:p>
          <a:pPr rtl="0"/>
          <a:r>
            <a:rPr lang="en-US" smtClean="0"/>
            <a:t>Annual income below $50,000:  58%</a:t>
          </a:r>
          <a:endParaRPr lang="en-US"/>
        </a:p>
      </dgm:t>
    </dgm:pt>
    <dgm:pt modelId="{8F6167C3-6A7D-4DA5-A58B-9B987DBC4F31}" type="parTrans" cxnId="{6C7CC516-5EC8-4099-A156-98CD17A02C04}">
      <dgm:prSet/>
      <dgm:spPr/>
      <dgm:t>
        <a:bodyPr/>
        <a:lstStyle/>
        <a:p>
          <a:endParaRPr lang="en-US"/>
        </a:p>
      </dgm:t>
    </dgm:pt>
    <dgm:pt modelId="{E1194D76-B727-418C-8C64-09FDD57A3ED6}" type="sibTrans" cxnId="{6C7CC516-5EC8-4099-A156-98CD17A02C04}">
      <dgm:prSet/>
      <dgm:spPr/>
      <dgm:t>
        <a:bodyPr/>
        <a:lstStyle/>
        <a:p>
          <a:endParaRPr lang="en-US"/>
        </a:p>
      </dgm:t>
    </dgm:pt>
    <dgm:pt modelId="{14C7C3B7-E8AF-4301-BE1F-EEA96D20A849}">
      <dgm:prSet/>
      <dgm:spPr/>
      <dgm:t>
        <a:bodyPr/>
        <a:lstStyle/>
        <a:p>
          <a:pPr rtl="0"/>
          <a:r>
            <a:rPr lang="en-US" smtClean="0"/>
            <a:t>Have family member over 60:  22%</a:t>
          </a:r>
          <a:endParaRPr lang="en-US"/>
        </a:p>
      </dgm:t>
    </dgm:pt>
    <dgm:pt modelId="{F42F2F8E-CEC5-44F9-A742-5197372CEE42}" type="parTrans" cxnId="{6719E55E-96B9-4DDF-AA92-9ECDAE3DE6BC}">
      <dgm:prSet/>
      <dgm:spPr/>
      <dgm:t>
        <a:bodyPr/>
        <a:lstStyle/>
        <a:p>
          <a:endParaRPr lang="en-US"/>
        </a:p>
      </dgm:t>
    </dgm:pt>
    <dgm:pt modelId="{0C3CB22A-5791-42BC-84B6-C33390884EEC}" type="sibTrans" cxnId="{6719E55E-96B9-4DDF-AA92-9ECDAE3DE6BC}">
      <dgm:prSet/>
      <dgm:spPr/>
      <dgm:t>
        <a:bodyPr/>
        <a:lstStyle/>
        <a:p>
          <a:endParaRPr lang="en-US"/>
        </a:p>
      </dgm:t>
    </dgm:pt>
    <dgm:pt modelId="{E7785DF8-25D7-4F98-B40F-95BECE17CAB7}">
      <dgm:prSet/>
      <dgm:spPr/>
      <dgm:t>
        <a:bodyPr/>
        <a:lstStyle/>
        <a:p>
          <a:pPr rtl="0"/>
          <a:r>
            <a:rPr lang="en-US" smtClean="0"/>
            <a:t>NJ SHARES serves the working poor</a:t>
          </a:r>
          <a:endParaRPr lang="en-US"/>
        </a:p>
      </dgm:t>
    </dgm:pt>
    <dgm:pt modelId="{21C0CFCD-AFF4-42BD-B07C-C7A2FA80CDC9}" type="parTrans" cxnId="{6C4CE1BB-E0E0-4CDD-BBB2-FFCE4E98591C}">
      <dgm:prSet/>
      <dgm:spPr/>
      <dgm:t>
        <a:bodyPr/>
        <a:lstStyle/>
        <a:p>
          <a:endParaRPr lang="en-US"/>
        </a:p>
      </dgm:t>
    </dgm:pt>
    <dgm:pt modelId="{2A86626D-3456-44BE-8FEA-CE192432B5C2}" type="sibTrans" cxnId="{6C4CE1BB-E0E0-4CDD-BBB2-FFCE4E98591C}">
      <dgm:prSet/>
      <dgm:spPr/>
      <dgm:t>
        <a:bodyPr/>
        <a:lstStyle/>
        <a:p>
          <a:endParaRPr lang="en-US"/>
        </a:p>
      </dgm:t>
    </dgm:pt>
    <dgm:pt modelId="{C406C2F3-C6FD-4BF5-A18B-F7237DE17AEB}">
      <dgm:prSet/>
      <dgm:spPr/>
      <dgm:t>
        <a:bodyPr/>
        <a:lstStyle/>
        <a:p>
          <a:pPr rtl="0"/>
          <a:r>
            <a:rPr lang="en-US" smtClean="0"/>
            <a:t>82% of households have employment income</a:t>
          </a:r>
          <a:endParaRPr lang="en-US"/>
        </a:p>
      </dgm:t>
    </dgm:pt>
    <dgm:pt modelId="{ADA9D9E3-623C-471C-880D-1D04A5764C65}" type="parTrans" cxnId="{BB9880E2-F7DD-476A-8DB5-67FA0C335011}">
      <dgm:prSet/>
      <dgm:spPr/>
      <dgm:t>
        <a:bodyPr/>
        <a:lstStyle/>
        <a:p>
          <a:endParaRPr lang="en-US"/>
        </a:p>
      </dgm:t>
    </dgm:pt>
    <dgm:pt modelId="{0D1BC7EF-6503-4C5B-AC8F-FCA92A2A78E5}" type="sibTrans" cxnId="{BB9880E2-F7DD-476A-8DB5-67FA0C335011}">
      <dgm:prSet/>
      <dgm:spPr/>
      <dgm:t>
        <a:bodyPr/>
        <a:lstStyle/>
        <a:p>
          <a:endParaRPr lang="en-US"/>
        </a:p>
      </dgm:t>
    </dgm:pt>
    <dgm:pt modelId="{E51DBF9D-744F-470F-88A1-DCA73D7CB711}">
      <dgm:prSet/>
      <dgm:spPr/>
      <dgm:t>
        <a:bodyPr/>
        <a:lstStyle/>
        <a:p>
          <a:pPr rtl="0"/>
          <a:r>
            <a:rPr lang="en-US" smtClean="0"/>
            <a:t>6% of households receive unemployment benefits</a:t>
          </a:r>
          <a:endParaRPr lang="en-US"/>
        </a:p>
      </dgm:t>
    </dgm:pt>
    <dgm:pt modelId="{3F24A21F-75CE-48E6-8E6F-427B881ECCCD}" type="parTrans" cxnId="{86511752-2674-4CC3-9CF7-D733B03133B9}">
      <dgm:prSet/>
      <dgm:spPr/>
      <dgm:t>
        <a:bodyPr/>
        <a:lstStyle/>
        <a:p>
          <a:endParaRPr lang="en-US"/>
        </a:p>
      </dgm:t>
    </dgm:pt>
    <dgm:pt modelId="{9D71B29C-0F21-4A74-8CA0-D0EF92003133}" type="sibTrans" cxnId="{86511752-2674-4CC3-9CF7-D733B03133B9}">
      <dgm:prSet/>
      <dgm:spPr/>
      <dgm:t>
        <a:bodyPr/>
        <a:lstStyle/>
        <a:p>
          <a:endParaRPr lang="en-US"/>
        </a:p>
      </dgm:t>
    </dgm:pt>
    <dgm:pt modelId="{420DA867-1356-46CE-BCC6-E41C7C4D9940}">
      <dgm:prSet/>
      <dgm:spPr/>
      <dgm:t>
        <a:bodyPr/>
        <a:lstStyle/>
        <a:p>
          <a:pPr rtl="0"/>
          <a:r>
            <a:rPr lang="en-US" dirty="0" smtClean="0"/>
            <a:t>10% of 2013 grantees received unemployment benefits</a:t>
          </a:r>
          <a:endParaRPr lang="en-US" dirty="0"/>
        </a:p>
      </dgm:t>
    </dgm:pt>
    <dgm:pt modelId="{0DEE8882-C285-404D-A291-695BC9E9C8AC}" type="parTrans" cxnId="{10209C17-68FC-4569-ADF4-0C4A97ED294C}">
      <dgm:prSet/>
      <dgm:spPr/>
      <dgm:t>
        <a:bodyPr/>
        <a:lstStyle/>
        <a:p>
          <a:endParaRPr lang="en-US"/>
        </a:p>
      </dgm:t>
    </dgm:pt>
    <dgm:pt modelId="{C6310783-FDD2-41E2-B9FE-3A32836B9348}" type="sibTrans" cxnId="{10209C17-68FC-4569-ADF4-0C4A97ED294C}">
      <dgm:prSet/>
      <dgm:spPr/>
      <dgm:t>
        <a:bodyPr/>
        <a:lstStyle/>
        <a:p>
          <a:endParaRPr lang="en-US"/>
        </a:p>
      </dgm:t>
    </dgm:pt>
    <dgm:pt modelId="{3C5C224E-018C-483B-AD68-76A2525F8B01}">
      <dgm:prSet/>
      <dgm:spPr/>
      <dgm:t>
        <a:bodyPr/>
        <a:lstStyle/>
        <a:p>
          <a:pPr rtl="0"/>
          <a:r>
            <a:rPr lang="en-US" smtClean="0"/>
            <a:t>5% received unemployment from 2006-2008 (pre-recession)</a:t>
          </a:r>
          <a:endParaRPr lang="en-US"/>
        </a:p>
      </dgm:t>
    </dgm:pt>
    <dgm:pt modelId="{77EEB490-8458-4DDB-9C8A-EA71EA2BE837}" type="parTrans" cxnId="{E8290B16-2B11-426D-860E-2D400C927BB6}">
      <dgm:prSet/>
      <dgm:spPr/>
      <dgm:t>
        <a:bodyPr/>
        <a:lstStyle/>
        <a:p>
          <a:endParaRPr lang="en-US"/>
        </a:p>
      </dgm:t>
    </dgm:pt>
    <dgm:pt modelId="{0F9E99BB-A44C-44CF-BF77-F2CBAC7AA2B9}" type="sibTrans" cxnId="{E8290B16-2B11-426D-860E-2D400C927BB6}">
      <dgm:prSet/>
      <dgm:spPr/>
      <dgm:t>
        <a:bodyPr/>
        <a:lstStyle/>
        <a:p>
          <a:endParaRPr lang="en-US"/>
        </a:p>
      </dgm:t>
    </dgm:pt>
    <dgm:pt modelId="{5E89ECE1-198F-4E4F-9DF2-3D9BBA7CC7F2}">
      <dgm:prSet/>
      <dgm:spPr/>
      <dgm:t>
        <a:bodyPr/>
        <a:lstStyle/>
        <a:p>
          <a:pPr rtl="0"/>
          <a:r>
            <a:rPr lang="en-US" smtClean="0"/>
            <a:t>NJ SHARES provides grants to those in temporary need of assistance</a:t>
          </a:r>
          <a:endParaRPr lang="en-US"/>
        </a:p>
      </dgm:t>
    </dgm:pt>
    <dgm:pt modelId="{EFA6FDAC-C4FC-49C3-A666-20889C39642B}" type="parTrans" cxnId="{FE06051D-B392-4DC9-B9E6-5E785B058AB1}">
      <dgm:prSet/>
      <dgm:spPr/>
      <dgm:t>
        <a:bodyPr/>
        <a:lstStyle/>
        <a:p>
          <a:endParaRPr lang="en-US"/>
        </a:p>
      </dgm:t>
    </dgm:pt>
    <dgm:pt modelId="{C1D18950-E292-4514-9137-6F06B75EAACB}" type="sibTrans" cxnId="{FE06051D-B392-4DC9-B9E6-5E785B058AB1}">
      <dgm:prSet/>
      <dgm:spPr/>
      <dgm:t>
        <a:bodyPr/>
        <a:lstStyle/>
        <a:p>
          <a:endParaRPr lang="en-US"/>
        </a:p>
      </dgm:t>
    </dgm:pt>
    <dgm:pt modelId="{A249669F-6B24-4505-B4F3-EA8EDE079878}">
      <dgm:prSet/>
      <dgm:spPr/>
      <dgm:t>
        <a:bodyPr/>
        <a:lstStyle/>
        <a:p>
          <a:pPr rtl="0"/>
          <a:r>
            <a:rPr lang="en-US" smtClean="0"/>
            <a:t>77% received a grant in only one of the past 9 years</a:t>
          </a:r>
          <a:endParaRPr lang="en-US"/>
        </a:p>
      </dgm:t>
    </dgm:pt>
    <dgm:pt modelId="{5037DE10-BE91-4276-8CF7-8CBBB1FBFC26}" type="parTrans" cxnId="{5E2FB6D0-3119-4AD4-9FAE-6F09BFF4F9E2}">
      <dgm:prSet/>
      <dgm:spPr/>
      <dgm:t>
        <a:bodyPr/>
        <a:lstStyle/>
        <a:p>
          <a:endParaRPr lang="en-US"/>
        </a:p>
      </dgm:t>
    </dgm:pt>
    <dgm:pt modelId="{258CEECA-3737-4A06-8CCA-5D3ACE5EB99C}" type="sibTrans" cxnId="{5E2FB6D0-3119-4AD4-9FAE-6F09BFF4F9E2}">
      <dgm:prSet/>
      <dgm:spPr/>
      <dgm:t>
        <a:bodyPr/>
        <a:lstStyle/>
        <a:p>
          <a:endParaRPr lang="en-US"/>
        </a:p>
      </dgm:t>
    </dgm:pt>
    <dgm:pt modelId="{FCC07BDE-6D1C-45AD-A2FE-FE906E284C4F}">
      <dgm:prSet/>
      <dgm:spPr/>
      <dgm:t>
        <a:bodyPr/>
        <a:lstStyle/>
        <a:p>
          <a:pPr rtl="0"/>
          <a:r>
            <a:rPr lang="en-US" smtClean="0"/>
            <a:t>Only 8% received a grant in more than two of the past 9 years</a:t>
          </a:r>
          <a:endParaRPr lang="en-US"/>
        </a:p>
      </dgm:t>
    </dgm:pt>
    <dgm:pt modelId="{9FAE44C1-B9F7-40CF-ACD9-4124660D774E}" type="parTrans" cxnId="{E61CF381-053C-458C-98FE-216C4DA4E71B}">
      <dgm:prSet/>
      <dgm:spPr/>
      <dgm:t>
        <a:bodyPr/>
        <a:lstStyle/>
        <a:p>
          <a:endParaRPr lang="en-US"/>
        </a:p>
      </dgm:t>
    </dgm:pt>
    <dgm:pt modelId="{209B4809-8A05-4452-A00B-08044DA394B9}" type="sibTrans" cxnId="{E61CF381-053C-458C-98FE-216C4DA4E71B}">
      <dgm:prSet/>
      <dgm:spPr/>
      <dgm:t>
        <a:bodyPr/>
        <a:lstStyle/>
        <a:p>
          <a:endParaRPr lang="en-US"/>
        </a:p>
      </dgm:t>
    </dgm:pt>
    <dgm:pt modelId="{E9AF9133-6B12-4E1B-8426-8F226747B42F}">
      <dgm:prSet/>
      <dgm:spPr/>
      <dgm:t>
        <a:bodyPr/>
        <a:lstStyle/>
        <a:p>
          <a:pPr rtl="0"/>
          <a:r>
            <a:rPr lang="en-US" smtClean="0"/>
            <a:t>In 90 days before grant, recipients averaged 2.2 payments and $434 in payments</a:t>
          </a:r>
          <a:endParaRPr lang="en-US"/>
        </a:p>
      </dgm:t>
    </dgm:pt>
    <dgm:pt modelId="{57EA232C-B26E-4674-81D1-4747A4F0F4EE}" type="parTrans" cxnId="{BA640C95-2C92-4A20-B793-BC8360BFF9EA}">
      <dgm:prSet/>
      <dgm:spPr/>
      <dgm:t>
        <a:bodyPr/>
        <a:lstStyle/>
        <a:p>
          <a:endParaRPr lang="en-US"/>
        </a:p>
      </dgm:t>
    </dgm:pt>
    <dgm:pt modelId="{5766EBE3-B0D2-4545-BEA4-F74DE8A4CE59}" type="sibTrans" cxnId="{BA640C95-2C92-4A20-B793-BC8360BFF9EA}">
      <dgm:prSet/>
      <dgm:spPr/>
      <dgm:t>
        <a:bodyPr/>
        <a:lstStyle/>
        <a:p>
          <a:endParaRPr lang="en-US"/>
        </a:p>
      </dgm:t>
    </dgm:pt>
    <dgm:pt modelId="{B752142D-6D14-40FB-8FF8-E4F3E3A77F0A}" type="pres">
      <dgm:prSet presAssocID="{EE01AA99-031C-4BE8-94A6-30D3D5295584}" presName="linear" presStyleCnt="0">
        <dgm:presLayoutVars>
          <dgm:animLvl val="lvl"/>
          <dgm:resizeHandles val="exact"/>
        </dgm:presLayoutVars>
      </dgm:prSet>
      <dgm:spPr/>
    </dgm:pt>
    <dgm:pt modelId="{5F4AC5B9-2DFF-4043-8EE9-49E335C45EB9}" type="pres">
      <dgm:prSet presAssocID="{CD5C826D-7645-427B-BF33-CA6D86E0FEDD}" presName="parentText" presStyleLbl="node1" presStyleIdx="0" presStyleCnt="3">
        <dgm:presLayoutVars>
          <dgm:chMax val="0"/>
          <dgm:bulletEnabled val="1"/>
        </dgm:presLayoutVars>
      </dgm:prSet>
      <dgm:spPr/>
    </dgm:pt>
    <dgm:pt modelId="{87E22CDE-905C-4B8D-80FC-16E0ED6CA538}" type="pres">
      <dgm:prSet presAssocID="{CD5C826D-7645-427B-BF33-CA6D86E0FEDD}" presName="childText" presStyleLbl="revTx" presStyleIdx="0" presStyleCnt="3">
        <dgm:presLayoutVars>
          <dgm:bulletEnabled val="1"/>
        </dgm:presLayoutVars>
      </dgm:prSet>
      <dgm:spPr/>
    </dgm:pt>
    <dgm:pt modelId="{71D4284E-1CE4-40D3-98DF-EB30F00A3B6A}" type="pres">
      <dgm:prSet presAssocID="{E7785DF8-25D7-4F98-B40F-95BECE17CAB7}" presName="parentText" presStyleLbl="node1" presStyleIdx="1" presStyleCnt="3">
        <dgm:presLayoutVars>
          <dgm:chMax val="0"/>
          <dgm:bulletEnabled val="1"/>
        </dgm:presLayoutVars>
      </dgm:prSet>
      <dgm:spPr/>
    </dgm:pt>
    <dgm:pt modelId="{55B72345-C0B2-44DA-9364-26293E339BC3}" type="pres">
      <dgm:prSet presAssocID="{E7785DF8-25D7-4F98-B40F-95BECE17CAB7}" presName="childText" presStyleLbl="revTx" presStyleIdx="1" presStyleCnt="3">
        <dgm:presLayoutVars>
          <dgm:bulletEnabled val="1"/>
        </dgm:presLayoutVars>
      </dgm:prSet>
      <dgm:spPr/>
    </dgm:pt>
    <dgm:pt modelId="{15772112-9915-4363-978D-0C73FCF55382}" type="pres">
      <dgm:prSet presAssocID="{5E89ECE1-198F-4E4F-9DF2-3D9BBA7CC7F2}" presName="parentText" presStyleLbl="node1" presStyleIdx="2" presStyleCnt="3">
        <dgm:presLayoutVars>
          <dgm:chMax val="0"/>
          <dgm:bulletEnabled val="1"/>
        </dgm:presLayoutVars>
      </dgm:prSet>
      <dgm:spPr/>
    </dgm:pt>
    <dgm:pt modelId="{610B4099-D3D4-4BC9-A46A-D44BC9BFCB1E}" type="pres">
      <dgm:prSet presAssocID="{5E89ECE1-198F-4E4F-9DF2-3D9BBA7CC7F2}" presName="childText" presStyleLbl="revTx" presStyleIdx="2" presStyleCnt="3">
        <dgm:presLayoutVars>
          <dgm:bulletEnabled val="1"/>
        </dgm:presLayoutVars>
      </dgm:prSet>
      <dgm:spPr/>
    </dgm:pt>
  </dgm:ptLst>
  <dgm:cxnLst>
    <dgm:cxn modelId="{2B0A31BC-A1C7-4195-B194-9813F969CAE2}" type="presOf" srcId="{5E89ECE1-198F-4E4F-9DF2-3D9BBA7CC7F2}" destId="{15772112-9915-4363-978D-0C73FCF55382}" srcOrd="0" destOrd="0" presId="urn:microsoft.com/office/officeart/2005/8/layout/vList2"/>
    <dgm:cxn modelId="{D535D77D-2C4D-4381-82CC-4B27540B29AA}" type="presOf" srcId="{E9AF9133-6B12-4E1B-8426-8F226747B42F}" destId="{610B4099-D3D4-4BC9-A46A-D44BC9BFCB1E}" srcOrd="0" destOrd="2" presId="urn:microsoft.com/office/officeart/2005/8/layout/vList2"/>
    <dgm:cxn modelId="{5E2FB6D0-3119-4AD4-9FAE-6F09BFF4F9E2}" srcId="{5E89ECE1-198F-4E4F-9DF2-3D9BBA7CC7F2}" destId="{A249669F-6B24-4505-B4F3-EA8EDE079878}" srcOrd="0" destOrd="0" parTransId="{5037DE10-BE91-4276-8CF7-8CBBB1FBFC26}" sibTransId="{258CEECA-3737-4A06-8CCA-5D3ACE5EB99C}"/>
    <dgm:cxn modelId="{DA9BCB7A-E7DE-4034-A3F0-AFF2AB88B82F}" srcId="{CD5C826D-7645-427B-BF33-CA6D86E0FEDD}" destId="{405DB01E-596D-48FD-B74D-46CA0FCCC87F}" srcOrd="1" destOrd="0" parTransId="{29881A1C-EB32-4593-9253-A86855A4EF66}" sibTransId="{4CB3992E-C7F9-400D-83BF-44A1AC72DFAD}"/>
    <dgm:cxn modelId="{10209C17-68FC-4569-ADF4-0C4A97ED294C}" srcId="{E51DBF9D-744F-470F-88A1-DCA73D7CB711}" destId="{420DA867-1356-46CE-BCC6-E41C7C4D9940}" srcOrd="0" destOrd="0" parTransId="{0DEE8882-C285-404D-A291-695BC9E9C8AC}" sibTransId="{C6310783-FDD2-41E2-B9FE-3A32836B9348}"/>
    <dgm:cxn modelId="{72A41EF5-51B6-4BB3-B635-0059DDE57632}" type="presOf" srcId="{C406C2F3-C6FD-4BF5-A18B-F7237DE17AEB}" destId="{55B72345-C0B2-44DA-9364-26293E339BC3}" srcOrd="0" destOrd="0" presId="urn:microsoft.com/office/officeart/2005/8/layout/vList2"/>
    <dgm:cxn modelId="{C46AAAD4-F59B-4977-AD40-51F8A7CF09BB}" type="presOf" srcId="{420DA867-1356-46CE-BCC6-E41C7C4D9940}" destId="{55B72345-C0B2-44DA-9364-26293E339BC3}" srcOrd="0" destOrd="2" presId="urn:microsoft.com/office/officeart/2005/8/layout/vList2"/>
    <dgm:cxn modelId="{86511752-2674-4CC3-9CF7-D733B03133B9}" srcId="{E7785DF8-25D7-4F98-B40F-95BECE17CAB7}" destId="{E51DBF9D-744F-470F-88A1-DCA73D7CB711}" srcOrd="1" destOrd="0" parTransId="{3F24A21F-75CE-48E6-8E6F-427B881ECCCD}" sibTransId="{9D71B29C-0F21-4A74-8CA0-D0EF92003133}"/>
    <dgm:cxn modelId="{C6F9EC06-068F-4D18-93AB-547CCB4D8BD1}" type="presOf" srcId="{14C7C3B7-E8AF-4301-BE1F-EEA96D20A849}" destId="{87E22CDE-905C-4B8D-80FC-16E0ED6CA538}" srcOrd="0" destOrd="3" presId="urn:microsoft.com/office/officeart/2005/8/layout/vList2"/>
    <dgm:cxn modelId="{E61CF381-053C-458C-98FE-216C4DA4E71B}" srcId="{5E89ECE1-198F-4E4F-9DF2-3D9BBA7CC7F2}" destId="{FCC07BDE-6D1C-45AD-A2FE-FE906E284C4F}" srcOrd="1" destOrd="0" parTransId="{9FAE44C1-B9F7-40CF-ACD9-4124660D774E}" sibTransId="{209B4809-8A05-4452-A00B-08044DA394B9}"/>
    <dgm:cxn modelId="{31574851-29EE-496F-8AA7-3FFDFEFC22EF}" type="presOf" srcId="{EE01AA99-031C-4BE8-94A6-30D3D5295584}" destId="{B752142D-6D14-40FB-8FF8-E4F3E3A77F0A}" srcOrd="0" destOrd="0" presId="urn:microsoft.com/office/officeart/2005/8/layout/vList2"/>
    <dgm:cxn modelId="{F098E8FB-075C-413E-A531-2B116A05DD04}" type="presOf" srcId="{3C5C224E-018C-483B-AD68-76A2525F8B01}" destId="{55B72345-C0B2-44DA-9364-26293E339BC3}" srcOrd="0" destOrd="3" presId="urn:microsoft.com/office/officeart/2005/8/layout/vList2"/>
    <dgm:cxn modelId="{7D4876F1-ECCA-4868-9E89-53770592CFCF}" srcId="{EE01AA99-031C-4BE8-94A6-30D3D5295584}" destId="{CD5C826D-7645-427B-BF33-CA6D86E0FEDD}" srcOrd="0" destOrd="0" parTransId="{8AED0FF9-DD74-44BB-936F-DED3CB3CB96A}" sibTransId="{3BC05866-BB49-4BD7-A92A-FF3254F2B93F}"/>
    <dgm:cxn modelId="{6D0ED33A-6F97-4A0C-85AB-A8346ED12CBE}" type="presOf" srcId="{E51DBF9D-744F-470F-88A1-DCA73D7CB711}" destId="{55B72345-C0B2-44DA-9364-26293E339BC3}" srcOrd="0" destOrd="1" presId="urn:microsoft.com/office/officeart/2005/8/layout/vList2"/>
    <dgm:cxn modelId="{D77637B3-311A-4317-A034-70084696254B}" srcId="{CD5C826D-7645-427B-BF33-CA6D86E0FEDD}" destId="{6ECF3590-D404-46F9-8D38-8C0435625D7F}" srcOrd="0" destOrd="0" parTransId="{C2E98321-C9C8-41B6-A511-532B977392BF}" sibTransId="{B3830B60-BD91-46B9-AC42-85F2AAFA1029}"/>
    <dgm:cxn modelId="{F1307613-60F2-4406-AC8B-55F56C76804B}" type="presOf" srcId="{FCC07BDE-6D1C-45AD-A2FE-FE906E284C4F}" destId="{610B4099-D3D4-4BC9-A46A-D44BC9BFCB1E}" srcOrd="0" destOrd="1" presId="urn:microsoft.com/office/officeart/2005/8/layout/vList2"/>
    <dgm:cxn modelId="{321D1FC8-2D0B-4D5A-B4BC-73C8CB329D88}" type="presOf" srcId="{405DB01E-596D-48FD-B74D-46CA0FCCC87F}" destId="{87E22CDE-905C-4B8D-80FC-16E0ED6CA538}" srcOrd="0" destOrd="1" presId="urn:microsoft.com/office/officeart/2005/8/layout/vList2"/>
    <dgm:cxn modelId="{BA640C95-2C92-4A20-B793-BC8360BFF9EA}" srcId="{5E89ECE1-198F-4E4F-9DF2-3D9BBA7CC7F2}" destId="{E9AF9133-6B12-4E1B-8426-8F226747B42F}" srcOrd="2" destOrd="0" parTransId="{57EA232C-B26E-4674-81D1-4747A4F0F4EE}" sibTransId="{5766EBE3-B0D2-4545-BEA4-F74DE8A4CE59}"/>
    <dgm:cxn modelId="{E8290B16-2B11-426D-860E-2D400C927BB6}" srcId="{E51DBF9D-744F-470F-88A1-DCA73D7CB711}" destId="{3C5C224E-018C-483B-AD68-76A2525F8B01}" srcOrd="1" destOrd="0" parTransId="{77EEB490-8458-4DDB-9C8A-EA71EA2BE837}" sibTransId="{0F9E99BB-A44C-44CF-BF77-F2CBAC7AA2B9}"/>
    <dgm:cxn modelId="{BB9880E2-F7DD-476A-8DB5-67FA0C335011}" srcId="{E7785DF8-25D7-4F98-B40F-95BECE17CAB7}" destId="{C406C2F3-C6FD-4BF5-A18B-F7237DE17AEB}" srcOrd="0" destOrd="0" parTransId="{ADA9D9E3-623C-471C-880D-1D04A5764C65}" sibTransId="{0D1BC7EF-6503-4C5B-AC8F-FCA92A2A78E5}"/>
    <dgm:cxn modelId="{6719E55E-96B9-4DDF-AA92-9ECDAE3DE6BC}" srcId="{CD5C826D-7645-427B-BF33-CA6D86E0FEDD}" destId="{14C7C3B7-E8AF-4301-BE1F-EEA96D20A849}" srcOrd="3" destOrd="0" parTransId="{F42F2F8E-CEC5-44F9-A742-5197372CEE42}" sibTransId="{0C3CB22A-5791-42BC-84B6-C33390884EEC}"/>
    <dgm:cxn modelId="{FE06051D-B392-4DC9-B9E6-5E785B058AB1}" srcId="{EE01AA99-031C-4BE8-94A6-30D3D5295584}" destId="{5E89ECE1-198F-4E4F-9DF2-3D9BBA7CC7F2}" srcOrd="2" destOrd="0" parTransId="{EFA6FDAC-C4FC-49C3-A666-20889C39642B}" sibTransId="{C1D18950-E292-4514-9137-6F06B75EAACB}"/>
    <dgm:cxn modelId="{6C7CC516-5EC8-4099-A156-98CD17A02C04}" srcId="{CD5C826D-7645-427B-BF33-CA6D86E0FEDD}" destId="{E1BC7D2D-7D4C-49F3-9A57-F891A46837A7}" srcOrd="2" destOrd="0" parTransId="{8F6167C3-6A7D-4DA5-A58B-9B987DBC4F31}" sibTransId="{E1194D76-B727-418C-8C64-09FDD57A3ED6}"/>
    <dgm:cxn modelId="{E8E10332-ED2F-4225-BA93-E43BAC8DBE2D}" type="presOf" srcId="{E7785DF8-25D7-4F98-B40F-95BECE17CAB7}" destId="{71D4284E-1CE4-40D3-98DF-EB30F00A3B6A}" srcOrd="0" destOrd="0" presId="urn:microsoft.com/office/officeart/2005/8/layout/vList2"/>
    <dgm:cxn modelId="{1FCADCAD-CD5F-4E06-961D-3676232BC42A}" type="presOf" srcId="{A249669F-6B24-4505-B4F3-EA8EDE079878}" destId="{610B4099-D3D4-4BC9-A46A-D44BC9BFCB1E}" srcOrd="0" destOrd="0" presId="urn:microsoft.com/office/officeart/2005/8/layout/vList2"/>
    <dgm:cxn modelId="{6C4CE1BB-E0E0-4CDD-BBB2-FFCE4E98591C}" srcId="{EE01AA99-031C-4BE8-94A6-30D3D5295584}" destId="{E7785DF8-25D7-4F98-B40F-95BECE17CAB7}" srcOrd="1" destOrd="0" parTransId="{21C0CFCD-AFF4-42BD-B07C-C7A2FA80CDC9}" sibTransId="{2A86626D-3456-44BE-8FEA-CE192432B5C2}"/>
    <dgm:cxn modelId="{DF46E061-94C5-493F-80AF-5E08B1A94EDC}" type="presOf" srcId="{6ECF3590-D404-46F9-8D38-8C0435625D7F}" destId="{87E22CDE-905C-4B8D-80FC-16E0ED6CA538}" srcOrd="0" destOrd="0" presId="urn:microsoft.com/office/officeart/2005/8/layout/vList2"/>
    <dgm:cxn modelId="{6D1F6BE5-79FA-493F-A74E-AE3EA93C6DE5}" type="presOf" srcId="{E1BC7D2D-7D4C-49F3-9A57-F891A46837A7}" destId="{87E22CDE-905C-4B8D-80FC-16E0ED6CA538}" srcOrd="0" destOrd="2" presId="urn:microsoft.com/office/officeart/2005/8/layout/vList2"/>
    <dgm:cxn modelId="{CC4535AA-D5FD-491E-9896-2E4E0D393A19}" type="presOf" srcId="{CD5C826D-7645-427B-BF33-CA6D86E0FEDD}" destId="{5F4AC5B9-2DFF-4043-8EE9-49E335C45EB9}" srcOrd="0" destOrd="0" presId="urn:microsoft.com/office/officeart/2005/8/layout/vList2"/>
    <dgm:cxn modelId="{BC6ABA88-35A9-4643-B5DE-0375FBA651A8}" type="presParOf" srcId="{B752142D-6D14-40FB-8FF8-E4F3E3A77F0A}" destId="{5F4AC5B9-2DFF-4043-8EE9-49E335C45EB9}" srcOrd="0" destOrd="0" presId="urn:microsoft.com/office/officeart/2005/8/layout/vList2"/>
    <dgm:cxn modelId="{D06649EC-9E2C-4BD9-BD59-C498B1D9F2E6}" type="presParOf" srcId="{B752142D-6D14-40FB-8FF8-E4F3E3A77F0A}" destId="{87E22CDE-905C-4B8D-80FC-16E0ED6CA538}" srcOrd="1" destOrd="0" presId="urn:microsoft.com/office/officeart/2005/8/layout/vList2"/>
    <dgm:cxn modelId="{D1D8B17A-EA05-4E0C-A87E-3A9A4DEC8DA0}" type="presParOf" srcId="{B752142D-6D14-40FB-8FF8-E4F3E3A77F0A}" destId="{71D4284E-1CE4-40D3-98DF-EB30F00A3B6A}" srcOrd="2" destOrd="0" presId="urn:microsoft.com/office/officeart/2005/8/layout/vList2"/>
    <dgm:cxn modelId="{D66721D1-7903-4B69-8525-1F8DDD7EB318}" type="presParOf" srcId="{B752142D-6D14-40FB-8FF8-E4F3E3A77F0A}" destId="{55B72345-C0B2-44DA-9364-26293E339BC3}" srcOrd="3" destOrd="0" presId="urn:microsoft.com/office/officeart/2005/8/layout/vList2"/>
    <dgm:cxn modelId="{04DC0DCB-197B-4A4E-92EA-27A49956E7B9}" type="presParOf" srcId="{B752142D-6D14-40FB-8FF8-E4F3E3A77F0A}" destId="{15772112-9915-4363-978D-0C73FCF55382}" srcOrd="4" destOrd="0" presId="urn:microsoft.com/office/officeart/2005/8/layout/vList2"/>
    <dgm:cxn modelId="{35E4E65B-2EE3-4842-95C3-364620A45F4B}" type="presParOf" srcId="{B752142D-6D14-40FB-8FF8-E4F3E3A77F0A}" destId="{610B4099-D3D4-4BC9-A46A-D44BC9BFCB1E}"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B90F9D8-55B7-4E3E-B689-D23E5CD977E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012FA73C-26E3-4C2B-9FA7-1C47FD6C93FB}">
      <dgm:prSet/>
      <dgm:spPr/>
      <dgm:t>
        <a:bodyPr/>
        <a:lstStyle/>
        <a:p>
          <a:pPr rtl="0"/>
          <a:r>
            <a:rPr lang="en-US" smtClean="0"/>
            <a:t>Increase in electric-only grant amount from $300 to $500 was effective </a:t>
          </a:r>
          <a:endParaRPr lang="en-US"/>
        </a:p>
      </dgm:t>
    </dgm:pt>
    <dgm:pt modelId="{55BF3690-E58D-4413-936C-46AA2184C917}" type="parTrans" cxnId="{A220C3A9-2440-4E09-A5AC-05CB7086D8AB}">
      <dgm:prSet/>
      <dgm:spPr/>
      <dgm:t>
        <a:bodyPr/>
        <a:lstStyle/>
        <a:p>
          <a:endParaRPr lang="en-US"/>
        </a:p>
      </dgm:t>
    </dgm:pt>
    <dgm:pt modelId="{5928FA67-5500-46CA-8EE6-D86D655BC475}" type="sibTrans" cxnId="{A220C3A9-2440-4E09-A5AC-05CB7086D8AB}">
      <dgm:prSet/>
      <dgm:spPr/>
      <dgm:t>
        <a:bodyPr/>
        <a:lstStyle/>
        <a:p>
          <a:endParaRPr lang="en-US"/>
        </a:p>
      </dgm:t>
    </dgm:pt>
    <dgm:pt modelId="{43ADF361-9EF4-44E5-B087-166B6A732A45}">
      <dgm:prSet/>
      <dgm:spPr/>
      <dgm:t>
        <a:bodyPr/>
        <a:lstStyle/>
        <a:p>
          <a:pPr rtl="0"/>
          <a:r>
            <a:rPr lang="en-US" smtClean="0"/>
            <a:t>63% of electric-only 2014 grantees received the maximum amount </a:t>
          </a:r>
          <a:endParaRPr lang="en-US"/>
        </a:p>
      </dgm:t>
    </dgm:pt>
    <dgm:pt modelId="{BFBA0F46-B37A-4E33-9C97-2D0F44EF2750}" type="parTrans" cxnId="{AC520DB7-F0CB-4832-AE48-FE74D4513CB9}">
      <dgm:prSet/>
      <dgm:spPr/>
      <dgm:t>
        <a:bodyPr/>
        <a:lstStyle/>
        <a:p>
          <a:endParaRPr lang="en-US"/>
        </a:p>
      </dgm:t>
    </dgm:pt>
    <dgm:pt modelId="{3D8B7E2B-A351-4E95-9490-6816C0263FFE}" type="sibTrans" cxnId="{AC520DB7-F0CB-4832-AE48-FE74D4513CB9}">
      <dgm:prSet/>
      <dgm:spPr/>
      <dgm:t>
        <a:bodyPr/>
        <a:lstStyle/>
        <a:p>
          <a:endParaRPr lang="en-US"/>
        </a:p>
      </dgm:t>
    </dgm:pt>
    <dgm:pt modelId="{21F288DA-6883-4E68-8074-2B317221699D}">
      <dgm:prSet/>
      <dgm:spPr/>
      <dgm:t>
        <a:bodyPr/>
        <a:lstStyle/>
        <a:p>
          <a:pPr rtl="0"/>
          <a:r>
            <a:rPr lang="en-US" smtClean="0"/>
            <a:t>Compared to 84% in both 2012 and 2013</a:t>
          </a:r>
          <a:endParaRPr lang="en-US"/>
        </a:p>
      </dgm:t>
    </dgm:pt>
    <dgm:pt modelId="{716CA75B-A776-4A01-9F72-BAFC7D07AF14}" type="parTrans" cxnId="{A9688770-B562-436E-9F70-6692048CE3BF}">
      <dgm:prSet/>
      <dgm:spPr/>
      <dgm:t>
        <a:bodyPr/>
        <a:lstStyle/>
        <a:p>
          <a:endParaRPr lang="en-US"/>
        </a:p>
      </dgm:t>
    </dgm:pt>
    <dgm:pt modelId="{70E06D53-D8E9-434F-8322-EF61D7F0C8BA}" type="sibTrans" cxnId="{A9688770-B562-436E-9F70-6692048CE3BF}">
      <dgm:prSet/>
      <dgm:spPr/>
      <dgm:t>
        <a:bodyPr/>
        <a:lstStyle/>
        <a:p>
          <a:endParaRPr lang="en-US"/>
        </a:p>
      </dgm:t>
    </dgm:pt>
    <dgm:pt modelId="{52259A77-B65D-4CAA-B863-86203023FECB}">
      <dgm:prSet/>
      <dgm:spPr/>
      <dgm:t>
        <a:bodyPr/>
        <a:lstStyle/>
        <a:p>
          <a:pPr rtl="0"/>
          <a:r>
            <a:rPr lang="en-US" smtClean="0"/>
            <a:t>78% of pre-grant balances were covered by electric-only grants </a:t>
          </a:r>
          <a:endParaRPr lang="en-US"/>
        </a:p>
      </dgm:t>
    </dgm:pt>
    <dgm:pt modelId="{B00CA6B6-B496-4EBD-8CBA-5EF3F529514E}" type="parTrans" cxnId="{C4413F02-DC03-4BFE-BCCB-658C6637AA54}">
      <dgm:prSet/>
      <dgm:spPr/>
      <dgm:t>
        <a:bodyPr/>
        <a:lstStyle/>
        <a:p>
          <a:endParaRPr lang="en-US"/>
        </a:p>
      </dgm:t>
    </dgm:pt>
    <dgm:pt modelId="{433AEA11-1BC9-48B5-AE68-3AB67F51418B}" type="sibTrans" cxnId="{C4413F02-DC03-4BFE-BCCB-658C6637AA54}">
      <dgm:prSet/>
      <dgm:spPr/>
      <dgm:t>
        <a:bodyPr/>
        <a:lstStyle/>
        <a:p>
          <a:endParaRPr lang="en-US"/>
        </a:p>
      </dgm:t>
    </dgm:pt>
    <dgm:pt modelId="{0206F84F-9A42-4925-99AE-F3059E27136D}">
      <dgm:prSet/>
      <dgm:spPr/>
      <dgm:t>
        <a:bodyPr/>
        <a:lstStyle/>
        <a:p>
          <a:pPr rtl="0"/>
          <a:r>
            <a:rPr lang="en-US" smtClean="0"/>
            <a:t>Compared to 58% in 2012 and 70% in 2013 </a:t>
          </a:r>
          <a:endParaRPr lang="en-US"/>
        </a:p>
      </dgm:t>
    </dgm:pt>
    <dgm:pt modelId="{4C616E0D-52BC-4E75-8423-E2D3557F3C5D}" type="parTrans" cxnId="{B7D69388-55FD-4DFD-8794-99E626667AC0}">
      <dgm:prSet/>
      <dgm:spPr/>
      <dgm:t>
        <a:bodyPr/>
        <a:lstStyle/>
        <a:p>
          <a:endParaRPr lang="en-US"/>
        </a:p>
      </dgm:t>
    </dgm:pt>
    <dgm:pt modelId="{B74273F9-0671-4110-A094-70A38F15DCFD}" type="sibTrans" cxnId="{B7D69388-55FD-4DFD-8794-99E626667AC0}">
      <dgm:prSet/>
      <dgm:spPr/>
      <dgm:t>
        <a:bodyPr/>
        <a:lstStyle/>
        <a:p>
          <a:endParaRPr lang="en-US"/>
        </a:p>
      </dgm:t>
    </dgm:pt>
    <dgm:pt modelId="{56511E5C-8D96-4599-A834-BA33CCA51288}">
      <dgm:prSet/>
      <dgm:spPr/>
      <dgm:t>
        <a:bodyPr/>
        <a:lstStyle/>
        <a:p>
          <a:pPr rtl="0"/>
          <a:r>
            <a:rPr lang="en-US" smtClean="0"/>
            <a:t>Consider increase in maximum electric heat grant?</a:t>
          </a:r>
          <a:endParaRPr lang="en-US"/>
        </a:p>
      </dgm:t>
    </dgm:pt>
    <dgm:pt modelId="{F966536A-7F08-4588-90DC-335A1CEC05BE}" type="parTrans" cxnId="{19D26B59-22C2-4B7D-874B-DE3F3976FA60}">
      <dgm:prSet/>
      <dgm:spPr/>
      <dgm:t>
        <a:bodyPr/>
        <a:lstStyle/>
        <a:p>
          <a:endParaRPr lang="en-US"/>
        </a:p>
      </dgm:t>
    </dgm:pt>
    <dgm:pt modelId="{4093CB85-F7A4-483B-980D-FBA63174C318}" type="sibTrans" cxnId="{19D26B59-22C2-4B7D-874B-DE3F3976FA60}">
      <dgm:prSet/>
      <dgm:spPr/>
      <dgm:t>
        <a:bodyPr/>
        <a:lstStyle/>
        <a:p>
          <a:endParaRPr lang="en-US"/>
        </a:p>
      </dgm:t>
    </dgm:pt>
    <dgm:pt modelId="{E58451C9-B3F8-4FF5-8CD8-07540FEDB843}">
      <dgm:prSet/>
      <dgm:spPr/>
      <dgm:t>
        <a:bodyPr/>
        <a:lstStyle/>
        <a:p>
          <a:pPr rtl="0"/>
          <a:r>
            <a:rPr lang="en-US" smtClean="0"/>
            <a:t>73% of electric heat recipients received the maximum of $700</a:t>
          </a:r>
          <a:endParaRPr lang="en-US"/>
        </a:p>
      </dgm:t>
    </dgm:pt>
    <dgm:pt modelId="{29A5B0F2-FE49-4F26-8D15-C58D10745865}" type="parTrans" cxnId="{C6E8BC9B-4E41-414A-9751-E04B23ED553E}">
      <dgm:prSet/>
      <dgm:spPr/>
      <dgm:t>
        <a:bodyPr/>
        <a:lstStyle/>
        <a:p>
          <a:endParaRPr lang="en-US"/>
        </a:p>
      </dgm:t>
    </dgm:pt>
    <dgm:pt modelId="{3F160DA7-C35A-4DA2-B180-831F2F722AA0}" type="sibTrans" cxnId="{C6E8BC9B-4E41-414A-9751-E04B23ED553E}">
      <dgm:prSet/>
      <dgm:spPr/>
      <dgm:t>
        <a:bodyPr/>
        <a:lstStyle/>
        <a:p>
          <a:endParaRPr lang="en-US"/>
        </a:p>
      </dgm:t>
    </dgm:pt>
    <dgm:pt modelId="{A5AF382B-DE6A-4012-81A0-3836177EFB7A}">
      <dgm:prSet/>
      <dgm:spPr/>
      <dgm:t>
        <a:bodyPr/>
        <a:lstStyle/>
        <a:p>
          <a:pPr rtl="0"/>
          <a:r>
            <a:rPr lang="en-US" smtClean="0"/>
            <a:t>Electric heat grants cover 69% of pre-grant balances</a:t>
          </a:r>
          <a:endParaRPr lang="en-US"/>
        </a:p>
      </dgm:t>
    </dgm:pt>
    <dgm:pt modelId="{59707986-9C49-4C62-986F-EB7FA7FEEC41}" type="parTrans" cxnId="{4960DABD-F2C4-4D7D-930F-F07347427D3F}">
      <dgm:prSet/>
      <dgm:spPr/>
      <dgm:t>
        <a:bodyPr/>
        <a:lstStyle/>
        <a:p>
          <a:endParaRPr lang="en-US"/>
        </a:p>
      </dgm:t>
    </dgm:pt>
    <dgm:pt modelId="{1F665FE2-E67F-446B-BAA6-75CDBB3C56BC}" type="sibTrans" cxnId="{4960DABD-F2C4-4D7D-930F-F07347427D3F}">
      <dgm:prSet/>
      <dgm:spPr/>
      <dgm:t>
        <a:bodyPr/>
        <a:lstStyle/>
        <a:p>
          <a:endParaRPr lang="en-US"/>
        </a:p>
      </dgm:t>
    </dgm:pt>
    <dgm:pt modelId="{05721C5B-8403-47D8-9C46-54B18627E863}">
      <dgm:prSet/>
      <dgm:spPr/>
      <dgm:t>
        <a:bodyPr/>
        <a:lstStyle/>
        <a:p>
          <a:pPr rtl="0"/>
          <a:r>
            <a:rPr lang="en-US" smtClean="0"/>
            <a:t>Compared to 78% for electric-only grants, 77% for gas-only grants, and 85% for electric and gas grants</a:t>
          </a:r>
          <a:endParaRPr lang="en-US"/>
        </a:p>
      </dgm:t>
    </dgm:pt>
    <dgm:pt modelId="{F1BE2E29-214A-46A3-A459-37E6AE138273}" type="parTrans" cxnId="{93484D58-CB59-4A9B-90AB-95A401A63DD6}">
      <dgm:prSet/>
      <dgm:spPr/>
      <dgm:t>
        <a:bodyPr/>
        <a:lstStyle/>
        <a:p>
          <a:endParaRPr lang="en-US"/>
        </a:p>
      </dgm:t>
    </dgm:pt>
    <dgm:pt modelId="{644F5CB6-6CFC-48A0-A51B-D6BAB8B70369}" type="sibTrans" cxnId="{93484D58-CB59-4A9B-90AB-95A401A63DD6}">
      <dgm:prSet/>
      <dgm:spPr/>
      <dgm:t>
        <a:bodyPr/>
        <a:lstStyle/>
        <a:p>
          <a:endParaRPr lang="en-US"/>
        </a:p>
      </dgm:t>
    </dgm:pt>
    <dgm:pt modelId="{5FB974BF-87F0-4EDB-B4AB-09DAF82EF790}" type="pres">
      <dgm:prSet presAssocID="{CB90F9D8-55B7-4E3E-B689-D23E5CD977E6}" presName="Name0" presStyleCnt="0">
        <dgm:presLayoutVars>
          <dgm:dir/>
          <dgm:animLvl val="lvl"/>
          <dgm:resizeHandles val="exact"/>
        </dgm:presLayoutVars>
      </dgm:prSet>
      <dgm:spPr/>
    </dgm:pt>
    <dgm:pt modelId="{F4130521-5CF9-4AFA-A6E9-4AB8B70F4EBD}" type="pres">
      <dgm:prSet presAssocID="{012FA73C-26E3-4C2B-9FA7-1C47FD6C93FB}" presName="linNode" presStyleCnt="0"/>
      <dgm:spPr/>
    </dgm:pt>
    <dgm:pt modelId="{FBE96DD7-B20F-4AFB-8D37-A94D6885C5FF}" type="pres">
      <dgm:prSet presAssocID="{012FA73C-26E3-4C2B-9FA7-1C47FD6C93FB}" presName="parentText" presStyleLbl="node1" presStyleIdx="0" presStyleCnt="2">
        <dgm:presLayoutVars>
          <dgm:chMax val="1"/>
          <dgm:bulletEnabled val="1"/>
        </dgm:presLayoutVars>
      </dgm:prSet>
      <dgm:spPr/>
    </dgm:pt>
    <dgm:pt modelId="{35924E7F-4655-4B75-9075-1B4C077C4999}" type="pres">
      <dgm:prSet presAssocID="{012FA73C-26E3-4C2B-9FA7-1C47FD6C93FB}" presName="descendantText" presStyleLbl="alignAccFollowNode1" presStyleIdx="0" presStyleCnt="2">
        <dgm:presLayoutVars>
          <dgm:bulletEnabled val="1"/>
        </dgm:presLayoutVars>
      </dgm:prSet>
      <dgm:spPr/>
    </dgm:pt>
    <dgm:pt modelId="{36A24C75-BD0F-4915-A661-9C048D34C0B4}" type="pres">
      <dgm:prSet presAssocID="{5928FA67-5500-46CA-8EE6-D86D655BC475}" presName="sp" presStyleCnt="0"/>
      <dgm:spPr/>
    </dgm:pt>
    <dgm:pt modelId="{DDF13137-04CA-4CB8-9DC4-D67C947993E1}" type="pres">
      <dgm:prSet presAssocID="{56511E5C-8D96-4599-A834-BA33CCA51288}" presName="linNode" presStyleCnt="0"/>
      <dgm:spPr/>
    </dgm:pt>
    <dgm:pt modelId="{87309743-4612-4269-8E1B-958965AAF1B3}" type="pres">
      <dgm:prSet presAssocID="{56511E5C-8D96-4599-A834-BA33CCA51288}" presName="parentText" presStyleLbl="node1" presStyleIdx="1" presStyleCnt="2">
        <dgm:presLayoutVars>
          <dgm:chMax val="1"/>
          <dgm:bulletEnabled val="1"/>
        </dgm:presLayoutVars>
      </dgm:prSet>
      <dgm:spPr/>
    </dgm:pt>
    <dgm:pt modelId="{6A8D3775-31D5-4613-847B-2A5C2E8F59CC}" type="pres">
      <dgm:prSet presAssocID="{56511E5C-8D96-4599-A834-BA33CCA51288}" presName="descendantText" presStyleLbl="alignAccFollowNode1" presStyleIdx="1" presStyleCnt="2">
        <dgm:presLayoutVars>
          <dgm:bulletEnabled val="1"/>
        </dgm:presLayoutVars>
      </dgm:prSet>
      <dgm:spPr/>
    </dgm:pt>
  </dgm:ptLst>
  <dgm:cxnLst>
    <dgm:cxn modelId="{E61DD329-D679-47A0-9F08-E75E6441D1E3}" type="presOf" srcId="{21F288DA-6883-4E68-8074-2B317221699D}" destId="{35924E7F-4655-4B75-9075-1B4C077C4999}" srcOrd="0" destOrd="1" presId="urn:microsoft.com/office/officeart/2005/8/layout/vList5"/>
    <dgm:cxn modelId="{1614079B-90D9-4C9C-B1CF-B81D2003471F}" type="presOf" srcId="{05721C5B-8403-47D8-9C46-54B18627E863}" destId="{6A8D3775-31D5-4613-847B-2A5C2E8F59CC}" srcOrd="0" destOrd="2" presId="urn:microsoft.com/office/officeart/2005/8/layout/vList5"/>
    <dgm:cxn modelId="{CF025EA1-DFF5-41D1-BC38-56A2F088AB62}" type="presOf" srcId="{56511E5C-8D96-4599-A834-BA33CCA51288}" destId="{87309743-4612-4269-8E1B-958965AAF1B3}" srcOrd="0" destOrd="0" presId="urn:microsoft.com/office/officeart/2005/8/layout/vList5"/>
    <dgm:cxn modelId="{34DD9259-2BB4-498F-88AD-8C875E0EA570}" type="presOf" srcId="{52259A77-B65D-4CAA-B863-86203023FECB}" destId="{35924E7F-4655-4B75-9075-1B4C077C4999}" srcOrd="0" destOrd="2" presId="urn:microsoft.com/office/officeart/2005/8/layout/vList5"/>
    <dgm:cxn modelId="{B7D69388-55FD-4DFD-8794-99E626667AC0}" srcId="{52259A77-B65D-4CAA-B863-86203023FECB}" destId="{0206F84F-9A42-4925-99AE-F3059E27136D}" srcOrd="0" destOrd="0" parTransId="{4C616E0D-52BC-4E75-8423-E2D3557F3C5D}" sibTransId="{B74273F9-0671-4110-A094-70A38F15DCFD}"/>
    <dgm:cxn modelId="{E6AC4B6B-684A-4C28-9168-E6F4D95783A1}" type="presOf" srcId="{CB90F9D8-55B7-4E3E-B689-D23E5CD977E6}" destId="{5FB974BF-87F0-4EDB-B4AB-09DAF82EF790}" srcOrd="0" destOrd="0" presId="urn:microsoft.com/office/officeart/2005/8/layout/vList5"/>
    <dgm:cxn modelId="{6294AAC7-929F-4C97-B2FF-2487F191A964}" type="presOf" srcId="{012FA73C-26E3-4C2B-9FA7-1C47FD6C93FB}" destId="{FBE96DD7-B20F-4AFB-8D37-A94D6885C5FF}" srcOrd="0" destOrd="0" presId="urn:microsoft.com/office/officeart/2005/8/layout/vList5"/>
    <dgm:cxn modelId="{AC520DB7-F0CB-4832-AE48-FE74D4513CB9}" srcId="{012FA73C-26E3-4C2B-9FA7-1C47FD6C93FB}" destId="{43ADF361-9EF4-44E5-B087-166B6A732A45}" srcOrd="0" destOrd="0" parTransId="{BFBA0F46-B37A-4E33-9C97-2D0F44EF2750}" sibTransId="{3D8B7E2B-A351-4E95-9490-6816C0263FFE}"/>
    <dgm:cxn modelId="{A9688770-B562-436E-9F70-6692048CE3BF}" srcId="{43ADF361-9EF4-44E5-B087-166B6A732A45}" destId="{21F288DA-6883-4E68-8074-2B317221699D}" srcOrd="0" destOrd="0" parTransId="{716CA75B-A776-4A01-9F72-BAFC7D07AF14}" sibTransId="{70E06D53-D8E9-434F-8322-EF61D7F0C8BA}"/>
    <dgm:cxn modelId="{4960DABD-F2C4-4D7D-930F-F07347427D3F}" srcId="{56511E5C-8D96-4599-A834-BA33CCA51288}" destId="{A5AF382B-DE6A-4012-81A0-3836177EFB7A}" srcOrd="1" destOrd="0" parTransId="{59707986-9C49-4C62-986F-EB7FA7FEEC41}" sibTransId="{1F665FE2-E67F-446B-BAA6-75CDBB3C56BC}"/>
    <dgm:cxn modelId="{93E11A8B-C059-4BE4-9394-88BDF66DEA18}" type="presOf" srcId="{0206F84F-9A42-4925-99AE-F3059E27136D}" destId="{35924E7F-4655-4B75-9075-1B4C077C4999}" srcOrd="0" destOrd="3" presId="urn:microsoft.com/office/officeart/2005/8/layout/vList5"/>
    <dgm:cxn modelId="{C6E8BC9B-4E41-414A-9751-E04B23ED553E}" srcId="{56511E5C-8D96-4599-A834-BA33CCA51288}" destId="{E58451C9-B3F8-4FF5-8CD8-07540FEDB843}" srcOrd="0" destOrd="0" parTransId="{29A5B0F2-FE49-4F26-8D15-C58D10745865}" sibTransId="{3F160DA7-C35A-4DA2-B180-831F2F722AA0}"/>
    <dgm:cxn modelId="{BC768DB5-82FA-4151-9517-0FFF8A593FDA}" type="presOf" srcId="{E58451C9-B3F8-4FF5-8CD8-07540FEDB843}" destId="{6A8D3775-31D5-4613-847B-2A5C2E8F59CC}" srcOrd="0" destOrd="0" presId="urn:microsoft.com/office/officeart/2005/8/layout/vList5"/>
    <dgm:cxn modelId="{C4413F02-DC03-4BFE-BCCB-658C6637AA54}" srcId="{012FA73C-26E3-4C2B-9FA7-1C47FD6C93FB}" destId="{52259A77-B65D-4CAA-B863-86203023FECB}" srcOrd="1" destOrd="0" parTransId="{B00CA6B6-B496-4EBD-8CBA-5EF3F529514E}" sibTransId="{433AEA11-1BC9-48B5-AE68-3AB67F51418B}"/>
    <dgm:cxn modelId="{A220C3A9-2440-4E09-A5AC-05CB7086D8AB}" srcId="{CB90F9D8-55B7-4E3E-B689-D23E5CD977E6}" destId="{012FA73C-26E3-4C2B-9FA7-1C47FD6C93FB}" srcOrd="0" destOrd="0" parTransId="{55BF3690-E58D-4413-936C-46AA2184C917}" sibTransId="{5928FA67-5500-46CA-8EE6-D86D655BC475}"/>
    <dgm:cxn modelId="{93484D58-CB59-4A9B-90AB-95A401A63DD6}" srcId="{A5AF382B-DE6A-4012-81A0-3836177EFB7A}" destId="{05721C5B-8403-47D8-9C46-54B18627E863}" srcOrd="0" destOrd="0" parTransId="{F1BE2E29-214A-46A3-A459-37E6AE138273}" sibTransId="{644F5CB6-6CFC-48A0-A51B-D6BAB8B70369}"/>
    <dgm:cxn modelId="{6E551C4D-7771-43C0-AD18-96E0D6A13EAC}" type="presOf" srcId="{43ADF361-9EF4-44E5-B087-166B6A732A45}" destId="{35924E7F-4655-4B75-9075-1B4C077C4999}" srcOrd="0" destOrd="0" presId="urn:microsoft.com/office/officeart/2005/8/layout/vList5"/>
    <dgm:cxn modelId="{08A47E58-82D4-4106-9833-4EC41857913C}" type="presOf" srcId="{A5AF382B-DE6A-4012-81A0-3836177EFB7A}" destId="{6A8D3775-31D5-4613-847B-2A5C2E8F59CC}" srcOrd="0" destOrd="1" presId="urn:microsoft.com/office/officeart/2005/8/layout/vList5"/>
    <dgm:cxn modelId="{19D26B59-22C2-4B7D-874B-DE3F3976FA60}" srcId="{CB90F9D8-55B7-4E3E-B689-D23E5CD977E6}" destId="{56511E5C-8D96-4599-A834-BA33CCA51288}" srcOrd="1" destOrd="0" parTransId="{F966536A-7F08-4588-90DC-335A1CEC05BE}" sibTransId="{4093CB85-F7A4-483B-980D-FBA63174C318}"/>
    <dgm:cxn modelId="{7EACF043-F2D6-43FF-A9F4-E9D690AB747C}" type="presParOf" srcId="{5FB974BF-87F0-4EDB-B4AB-09DAF82EF790}" destId="{F4130521-5CF9-4AFA-A6E9-4AB8B70F4EBD}" srcOrd="0" destOrd="0" presId="urn:microsoft.com/office/officeart/2005/8/layout/vList5"/>
    <dgm:cxn modelId="{5E79C2C8-952A-4930-9753-CCCAE409A263}" type="presParOf" srcId="{F4130521-5CF9-4AFA-A6E9-4AB8B70F4EBD}" destId="{FBE96DD7-B20F-4AFB-8D37-A94D6885C5FF}" srcOrd="0" destOrd="0" presId="urn:microsoft.com/office/officeart/2005/8/layout/vList5"/>
    <dgm:cxn modelId="{74D0FCCA-259E-42B2-B773-D74C96C42349}" type="presParOf" srcId="{F4130521-5CF9-4AFA-A6E9-4AB8B70F4EBD}" destId="{35924E7F-4655-4B75-9075-1B4C077C4999}" srcOrd="1" destOrd="0" presId="urn:microsoft.com/office/officeart/2005/8/layout/vList5"/>
    <dgm:cxn modelId="{FCEE052E-EF87-45C3-8A34-0EFE565062BE}" type="presParOf" srcId="{5FB974BF-87F0-4EDB-B4AB-09DAF82EF790}" destId="{36A24C75-BD0F-4915-A661-9C048D34C0B4}" srcOrd="1" destOrd="0" presId="urn:microsoft.com/office/officeart/2005/8/layout/vList5"/>
    <dgm:cxn modelId="{3537BC67-5C65-46FA-8128-ACCD071D0C92}" type="presParOf" srcId="{5FB974BF-87F0-4EDB-B4AB-09DAF82EF790}" destId="{DDF13137-04CA-4CB8-9DC4-D67C947993E1}" srcOrd="2" destOrd="0" presId="urn:microsoft.com/office/officeart/2005/8/layout/vList5"/>
    <dgm:cxn modelId="{9E24F835-0138-4852-A2C7-7702D51BBE56}" type="presParOf" srcId="{DDF13137-04CA-4CB8-9DC4-D67C947993E1}" destId="{87309743-4612-4269-8E1B-958965AAF1B3}" srcOrd="0" destOrd="0" presId="urn:microsoft.com/office/officeart/2005/8/layout/vList5"/>
    <dgm:cxn modelId="{F9759D47-4D49-497A-98EF-BB12DD8E2DDD}" type="presParOf" srcId="{DDF13137-04CA-4CB8-9DC4-D67C947993E1}" destId="{6A8D3775-31D5-4613-847B-2A5C2E8F59CC}"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0A33CC6-923C-4204-95C3-5B0D54690CD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575B0BC-F869-4057-9472-D0D00B5C76B0}">
      <dgm:prSet/>
      <dgm:spPr/>
      <dgm:t>
        <a:bodyPr/>
        <a:lstStyle/>
        <a:p>
          <a:pPr rtl="0"/>
          <a:r>
            <a:rPr lang="en-US" smtClean="0"/>
            <a:t>Most accessible</a:t>
          </a:r>
          <a:endParaRPr lang="en-US"/>
        </a:p>
      </dgm:t>
    </dgm:pt>
    <dgm:pt modelId="{72A4310D-E763-4E21-BEFC-38298366C1C3}" type="parTrans" cxnId="{57F1FC16-8A51-4FB8-830E-759BE7B1B9EA}">
      <dgm:prSet/>
      <dgm:spPr/>
      <dgm:t>
        <a:bodyPr/>
        <a:lstStyle/>
        <a:p>
          <a:endParaRPr lang="en-US"/>
        </a:p>
      </dgm:t>
    </dgm:pt>
    <dgm:pt modelId="{E8D377B1-AF1C-4838-B507-CA7C7D450E2B}" type="sibTrans" cxnId="{57F1FC16-8A51-4FB8-830E-759BE7B1B9EA}">
      <dgm:prSet/>
      <dgm:spPr/>
      <dgm:t>
        <a:bodyPr/>
        <a:lstStyle/>
        <a:p>
          <a:endParaRPr lang="en-US"/>
        </a:p>
      </dgm:t>
    </dgm:pt>
    <dgm:pt modelId="{27F49930-B760-4245-BCC4-BD5F2BD43611}">
      <dgm:prSet/>
      <dgm:spPr/>
      <dgm:t>
        <a:bodyPr/>
        <a:lstStyle/>
        <a:p>
          <a:pPr rtl="0"/>
          <a:r>
            <a:rPr lang="en-US" smtClean="0"/>
            <a:t>Should be put in a database</a:t>
          </a:r>
          <a:endParaRPr lang="en-US"/>
        </a:p>
      </dgm:t>
    </dgm:pt>
    <dgm:pt modelId="{2B00D696-F0F6-490E-AF38-54DD3B705D3A}" type="parTrans" cxnId="{0796E093-EF56-4516-9F69-447A4A3192C7}">
      <dgm:prSet/>
      <dgm:spPr/>
      <dgm:t>
        <a:bodyPr/>
        <a:lstStyle/>
        <a:p>
          <a:endParaRPr lang="en-US"/>
        </a:p>
      </dgm:t>
    </dgm:pt>
    <dgm:pt modelId="{E3A59AFA-0C9B-4420-A3A7-AC55030D03FC}" type="sibTrans" cxnId="{0796E093-EF56-4516-9F69-447A4A3192C7}">
      <dgm:prSet/>
      <dgm:spPr/>
      <dgm:t>
        <a:bodyPr/>
        <a:lstStyle/>
        <a:p>
          <a:endParaRPr lang="en-US"/>
        </a:p>
      </dgm:t>
    </dgm:pt>
    <dgm:pt modelId="{73C86DD0-F45E-4D80-A529-0D9CF343E556}">
      <dgm:prSet/>
      <dgm:spPr/>
      <dgm:t>
        <a:bodyPr/>
        <a:lstStyle/>
        <a:p>
          <a:pPr rtl="0"/>
          <a:r>
            <a:rPr lang="en-US" smtClean="0"/>
            <a:t>May not be needed if good program database</a:t>
          </a:r>
          <a:endParaRPr lang="en-US"/>
        </a:p>
      </dgm:t>
    </dgm:pt>
    <dgm:pt modelId="{62D92A7C-12C5-4C40-8542-5920E85ED203}" type="parTrans" cxnId="{16D51471-6CA3-45C9-B290-621E94F3DD1A}">
      <dgm:prSet/>
      <dgm:spPr/>
      <dgm:t>
        <a:bodyPr/>
        <a:lstStyle/>
        <a:p>
          <a:endParaRPr lang="en-US"/>
        </a:p>
      </dgm:t>
    </dgm:pt>
    <dgm:pt modelId="{0467198F-09E4-4CB5-9EAF-6A3E0D54271A}" type="sibTrans" cxnId="{16D51471-6CA3-45C9-B290-621E94F3DD1A}">
      <dgm:prSet/>
      <dgm:spPr/>
      <dgm:t>
        <a:bodyPr/>
        <a:lstStyle/>
        <a:p>
          <a:endParaRPr lang="en-US"/>
        </a:p>
      </dgm:t>
    </dgm:pt>
    <dgm:pt modelId="{A9CE5565-647C-4EB3-A4B7-C2B6B512D240}">
      <dgm:prSet/>
      <dgm:spPr/>
      <dgm:t>
        <a:bodyPr/>
        <a:lstStyle/>
        <a:p>
          <a:pPr rtl="0"/>
          <a:r>
            <a:rPr lang="en-US" smtClean="0"/>
            <a:t>Data</a:t>
          </a:r>
          <a:endParaRPr lang="en-US"/>
        </a:p>
      </dgm:t>
    </dgm:pt>
    <dgm:pt modelId="{43637F74-6A12-45E4-B8CB-8858933002A7}" type="parTrans" cxnId="{E01C4355-5CA0-4EC6-8793-4B2DA9D86B59}">
      <dgm:prSet/>
      <dgm:spPr/>
      <dgm:t>
        <a:bodyPr/>
        <a:lstStyle/>
        <a:p>
          <a:endParaRPr lang="en-US"/>
        </a:p>
      </dgm:t>
    </dgm:pt>
    <dgm:pt modelId="{4F9B4B43-A956-4745-9AE5-B30E93A0FB36}" type="sibTrans" cxnId="{E01C4355-5CA0-4EC6-8793-4B2DA9D86B59}">
      <dgm:prSet/>
      <dgm:spPr/>
      <dgm:t>
        <a:bodyPr/>
        <a:lstStyle/>
        <a:p>
          <a:endParaRPr lang="en-US"/>
        </a:p>
      </dgm:t>
    </dgm:pt>
    <dgm:pt modelId="{BCB8852E-C7CD-4B74-BCFE-1E44CCE7BBE5}">
      <dgm:prSet/>
      <dgm:spPr/>
      <dgm:t>
        <a:bodyPr/>
        <a:lstStyle/>
        <a:p>
          <a:pPr rtl="0"/>
          <a:r>
            <a:rPr lang="en-US" smtClean="0"/>
            <a:t>Customers served</a:t>
          </a:r>
          <a:endParaRPr lang="en-US"/>
        </a:p>
      </dgm:t>
    </dgm:pt>
    <dgm:pt modelId="{2CEA8ABA-A860-465F-8B86-F6800257AA7C}" type="parTrans" cxnId="{BDF763D7-3F4C-408C-83D3-88B9FBAF01BC}">
      <dgm:prSet/>
      <dgm:spPr/>
      <dgm:t>
        <a:bodyPr/>
        <a:lstStyle/>
        <a:p>
          <a:endParaRPr lang="en-US"/>
        </a:p>
      </dgm:t>
    </dgm:pt>
    <dgm:pt modelId="{F39202ED-5283-44FD-A58A-FC4E6EA17DF5}" type="sibTrans" cxnId="{BDF763D7-3F4C-408C-83D3-88B9FBAF01BC}">
      <dgm:prSet/>
      <dgm:spPr/>
      <dgm:t>
        <a:bodyPr/>
        <a:lstStyle/>
        <a:p>
          <a:endParaRPr lang="en-US"/>
        </a:p>
      </dgm:t>
    </dgm:pt>
    <dgm:pt modelId="{340C6878-7D22-4CFE-806B-B537F5782E5B}">
      <dgm:prSet/>
      <dgm:spPr/>
      <dgm:t>
        <a:bodyPr/>
        <a:lstStyle/>
        <a:p>
          <a:pPr rtl="0"/>
          <a:r>
            <a:rPr lang="en-US" smtClean="0"/>
            <a:t>Characteristics – income, poverty level, elderly, children</a:t>
          </a:r>
          <a:endParaRPr lang="en-US"/>
        </a:p>
      </dgm:t>
    </dgm:pt>
    <dgm:pt modelId="{2CC85EB3-EC40-471E-A531-666565AE3BBC}" type="parTrans" cxnId="{601067EB-9C68-4B5A-BFB2-90F878EF697D}">
      <dgm:prSet/>
      <dgm:spPr/>
      <dgm:t>
        <a:bodyPr/>
        <a:lstStyle/>
        <a:p>
          <a:endParaRPr lang="en-US"/>
        </a:p>
      </dgm:t>
    </dgm:pt>
    <dgm:pt modelId="{69E3F82D-C726-4EB9-897E-92D3957980D4}" type="sibTrans" cxnId="{601067EB-9C68-4B5A-BFB2-90F878EF697D}">
      <dgm:prSet/>
      <dgm:spPr/>
      <dgm:t>
        <a:bodyPr/>
        <a:lstStyle/>
        <a:p>
          <a:endParaRPr lang="en-US"/>
        </a:p>
      </dgm:t>
    </dgm:pt>
    <dgm:pt modelId="{6F5B8EC3-05DE-4D20-9CA7-C363F18F53A5}">
      <dgm:prSet/>
      <dgm:spPr/>
      <dgm:t>
        <a:bodyPr/>
        <a:lstStyle/>
        <a:p>
          <a:pPr rtl="0"/>
          <a:r>
            <a:rPr lang="en-US" smtClean="0"/>
            <a:t>Services provided</a:t>
          </a:r>
          <a:endParaRPr lang="en-US"/>
        </a:p>
      </dgm:t>
    </dgm:pt>
    <dgm:pt modelId="{BFAA016B-AE5B-4595-A3F1-2F6E54BD4F34}" type="parTrans" cxnId="{29D0DBD9-58C8-4593-987B-6E302B01E442}">
      <dgm:prSet/>
      <dgm:spPr/>
      <dgm:t>
        <a:bodyPr/>
        <a:lstStyle/>
        <a:p>
          <a:endParaRPr lang="en-US"/>
        </a:p>
      </dgm:t>
    </dgm:pt>
    <dgm:pt modelId="{22DEFC35-95ED-495C-859E-06897B9B1197}" type="sibTrans" cxnId="{29D0DBD9-58C8-4593-987B-6E302B01E442}">
      <dgm:prSet/>
      <dgm:spPr/>
      <dgm:t>
        <a:bodyPr/>
        <a:lstStyle/>
        <a:p>
          <a:endParaRPr lang="en-US"/>
        </a:p>
      </dgm:t>
    </dgm:pt>
    <dgm:pt modelId="{B263D9F6-3B2C-48C3-BA75-DA0F9E90B0DC}" type="pres">
      <dgm:prSet presAssocID="{70A33CC6-923C-4204-95C3-5B0D54690CDB}" presName="linear" presStyleCnt="0">
        <dgm:presLayoutVars>
          <dgm:animLvl val="lvl"/>
          <dgm:resizeHandles val="exact"/>
        </dgm:presLayoutVars>
      </dgm:prSet>
      <dgm:spPr/>
    </dgm:pt>
    <dgm:pt modelId="{2277958B-7A0B-4781-ABBE-370230B56CD5}" type="pres">
      <dgm:prSet presAssocID="{7575B0BC-F869-4057-9472-D0D00B5C76B0}" presName="parentText" presStyleLbl="node1" presStyleIdx="0" presStyleCnt="4">
        <dgm:presLayoutVars>
          <dgm:chMax val="0"/>
          <dgm:bulletEnabled val="1"/>
        </dgm:presLayoutVars>
      </dgm:prSet>
      <dgm:spPr/>
    </dgm:pt>
    <dgm:pt modelId="{06A1DED2-1204-4256-A33D-B0626267442C}" type="pres">
      <dgm:prSet presAssocID="{E8D377B1-AF1C-4838-B507-CA7C7D450E2B}" presName="spacer" presStyleCnt="0"/>
      <dgm:spPr/>
    </dgm:pt>
    <dgm:pt modelId="{68B4BD6E-4601-411F-847F-038A5C8F5A66}" type="pres">
      <dgm:prSet presAssocID="{27F49930-B760-4245-BCC4-BD5F2BD43611}" presName="parentText" presStyleLbl="node1" presStyleIdx="1" presStyleCnt="4">
        <dgm:presLayoutVars>
          <dgm:chMax val="0"/>
          <dgm:bulletEnabled val="1"/>
        </dgm:presLayoutVars>
      </dgm:prSet>
      <dgm:spPr/>
    </dgm:pt>
    <dgm:pt modelId="{4E656877-7198-4971-9BAD-5CBB6F8E045A}" type="pres">
      <dgm:prSet presAssocID="{E3A59AFA-0C9B-4420-A3A7-AC55030D03FC}" presName="spacer" presStyleCnt="0"/>
      <dgm:spPr/>
    </dgm:pt>
    <dgm:pt modelId="{F41970C2-D2A7-4431-896E-58ABBBFCEF64}" type="pres">
      <dgm:prSet presAssocID="{73C86DD0-F45E-4D80-A529-0D9CF343E556}" presName="parentText" presStyleLbl="node1" presStyleIdx="2" presStyleCnt="4">
        <dgm:presLayoutVars>
          <dgm:chMax val="0"/>
          <dgm:bulletEnabled val="1"/>
        </dgm:presLayoutVars>
      </dgm:prSet>
      <dgm:spPr/>
    </dgm:pt>
    <dgm:pt modelId="{8F1B56C4-7902-4770-80FB-84E9DA3D91DF}" type="pres">
      <dgm:prSet presAssocID="{0467198F-09E4-4CB5-9EAF-6A3E0D54271A}" presName="spacer" presStyleCnt="0"/>
      <dgm:spPr/>
    </dgm:pt>
    <dgm:pt modelId="{10328F91-0EFB-4F9D-BD37-1E6253DD0A6D}" type="pres">
      <dgm:prSet presAssocID="{A9CE5565-647C-4EB3-A4B7-C2B6B512D240}" presName="parentText" presStyleLbl="node1" presStyleIdx="3" presStyleCnt="4">
        <dgm:presLayoutVars>
          <dgm:chMax val="0"/>
          <dgm:bulletEnabled val="1"/>
        </dgm:presLayoutVars>
      </dgm:prSet>
      <dgm:spPr/>
    </dgm:pt>
    <dgm:pt modelId="{FC4B9BD0-F77F-4B0D-9E77-B42A01331BCC}" type="pres">
      <dgm:prSet presAssocID="{A9CE5565-647C-4EB3-A4B7-C2B6B512D240}" presName="childText" presStyleLbl="revTx" presStyleIdx="0" presStyleCnt="1">
        <dgm:presLayoutVars>
          <dgm:bulletEnabled val="1"/>
        </dgm:presLayoutVars>
      </dgm:prSet>
      <dgm:spPr/>
    </dgm:pt>
  </dgm:ptLst>
  <dgm:cxnLst>
    <dgm:cxn modelId="{57F1FC16-8A51-4FB8-830E-759BE7B1B9EA}" srcId="{70A33CC6-923C-4204-95C3-5B0D54690CDB}" destId="{7575B0BC-F869-4057-9472-D0D00B5C76B0}" srcOrd="0" destOrd="0" parTransId="{72A4310D-E763-4E21-BEFC-38298366C1C3}" sibTransId="{E8D377B1-AF1C-4838-B507-CA7C7D450E2B}"/>
    <dgm:cxn modelId="{8C2C9BE0-1119-4B38-AB40-655A77F06F14}" type="presOf" srcId="{27F49930-B760-4245-BCC4-BD5F2BD43611}" destId="{68B4BD6E-4601-411F-847F-038A5C8F5A66}" srcOrd="0" destOrd="0" presId="urn:microsoft.com/office/officeart/2005/8/layout/vList2"/>
    <dgm:cxn modelId="{8056C52D-0B89-4D88-BE93-6FA53D13CA22}" type="presOf" srcId="{70A33CC6-923C-4204-95C3-5B0D54690CDB}" destId="{B263D9F6-3B2C-48C3-BA75-DA0F9E90B0DC}" srcOrd="0" destOrd="0" presId="urn:microsoft.com/office/officeart/2005/8/layout/vList2"/>
    <dgm:cxn modelId="{351B2865-4A48-41E5-BD33-59F75C2517AD}" type="presOf" srcId="{BCB8852E-C7CD-4B74-BCFE-1E44CCE7BBE5}" destId="{FC4B9BD0-F77F-4B0D-9E77-B42A01331BCC}" srcOrd="0" destOrd="0" presId="urn:microsoft.com/office/officeart/2005/8/layout/vList2"/>
    <dgm:cxn modelId="{BDF763D7-3F4C-408C-83D3-88B9FBAF01BC}" srcId="{A9CE5565-647C-4EB3-A4B7-C2B6B512D240}" destId="{BCB8852E-C7CD-4B74-BCFE-1E44CCE7BBE5}" srcOrd="0" destOrd="0" parTransId="{2CEA8ABA-A860-465F-8B86-F6800257AA7C}" sibTransId="{F39202ED-5283-44FD-A58A-FC4E6EA17DF5}"/>
    <dgm:cxn modelId="{601067EB-9C68-4B5A-BFB2-90F878EF697D}" srcId="{A9CE5565-647C-4EB3-A4B7-C2B6B512D240}" destId="{340C6878-7D22-4CFE-806B-B537F5782E5B}" srcOrd="1" destOrd="0" parTransId="{2CC85EB3-EC40-471E-A531-666565AE3BBC}" sibTransId="{69E3F82D-C726-4EB9-897E-92D3957980D4}"/>
    <dgm:cxn modelId="{1A8949FE-1699-46DE-8843-A6A65F597CB2}" type="presOf" srcId="{73C86DD0-F45E-4D80-A529-0D9CF343E556}" destId="{F41970C2-D2A7-4431-896E-58ABBBFCEF64}" srcOrd="0" destOrd="0" presId="urn:microsoft.com/office/officeart/2005/8/layout/vList2"/>
    <dgm:cxn modelId="{16D51471-6CA3-45C9-B290-621E94F3DD1A}" srcId="{70A33CC6-923C-4204-95C3-5B0D54690CDB}" destId="{73C86DD0-F45E-4D80-A529-0D9CF343E556}" srcOrd="2" destOrd="0" parTransId="{62D92A7C-12C5-4C40-8542-5920E85ED203}" sibTransId="{0467198F-09E4-4CB5-9EAF-6A3E0D54271A}"/>
    <dgm:cxn modelId="{F971214D-26AD-4003-9F2E-3877A2D4B1E0}" type="presOf" srcId="{A9CE5565-647C-4EB3-A4B7-C2B6B512D240}" destId="{10328F91-0EFB-4F9D-BD37-1E6253DD0A6D}" srcOrd="0" destOrd="0" presId="urn:microsoft.com/office/officeart/2005/8/layout/vList2"/>
    <dgm:cxn modelId="{7977F768-970D-4459-BF78-A069AD85C8B0}" type="presOf" srcId="{340C6878-7D22-4CFE-806B-B537F5782E5B}" destId="{FC4B9BD0-F77F-4B0D-9E77-B42A01331BCC}" srcOrd="0" destOrd="1" presId="urn:microsoft.com/office/officeart/2005/8/layout/vList2"/>
    <dgm:cxn modelId="{29D0DBD9-58C8-4593-987B-6E302B01E442}" srcId="{A9CE5565-647C-4EB3-A4B7-C2B6B512D240}" destId="{6F5B8EC3-05DE-4D20-9CA7-C363F18F53A5}" srcOrd="2" destOrd="0" parTransId="{BFAA016B-AE5B-4595-A3F1-2F6E54BD4F34}" sibTransId="{22DEFC35-95ED-495C-859E-06897B9B1197}"/>
    <dgm:cxn modelId="{26854A76-01B2-4CE9-950B-DBD529221E22}" type="presOf" srcId="{6F5B8EC3-05DE-4D20-9CA7-C363F18F53A5}" destId="{FC4B9BD0-F77F-4B0D-9E77-B42A01331BCC}" srcOrd="0" destOrd="2" presId="urn:microsoft.com/office/officeart/2005/8/layout/vList2"/>
    <dgm:cxn modelId="{0796E093-EF56-4516-9F69-447A4A3192C7}" srcId="{70A33CC6-923C-4204-95C3-5B0D54690CDB}" destId="{27F49930-B760-4245-BCC4-BD5F2BD43611}" srcOrd="1" destOrd="0" parTransId="{2B00D696-F0F6-490E-AF38-54DD3B705D3A}" sibTransId="{E3A59AFA-0C9B-4420-A3A7-AC55030D03FC}"/>
    <dgm:cxn modelId="{F71690B8-D2EB-4466-A6D5-074EED459102}" type="presOf" srcId="{7575B0BC-F869-4057-9472-D0D00B5C76B0}" destId="{2277958B-7A0B-4781-ABBE-370230B56CD5}" srcOrd="0" destOrd="0" presId="urn:microsoft.com/office/officeart/2005/8/layout/vList2"/>
    <dgm:cxn modelId="{E01C4355-5CA0-4EC6-8793-4B2DA9D86B59}" srcId="{70A33CC6-923C-4204-95C3-5B0D54690CDB}" destId="{A9CE5565-647C-4EB3-A4B7-C2B6B512D240}" srcOrd="3" destOrd="0" parTransId="{43637F74-6A12-45E4-B8CB-8858933002A7}" sibTransId="{4F9B4B43-A956-4745-9AE5-B30E93A0FB36}"/>
    <dgm:cxn modelId="{7D4E5F01-731E-4807-AD79-319AC0B5FC69}" type="presParOf" srcId="{B263D9F6-3B2C-48C3-BA75-DA0F9E90B0DC}" destId="{2277958B-7A0B-4781-ABBE-370230B56CD5}" srcOrd="0" destOrd="0" presId="urn:microsoft.com/office/officeart/2005/8/layout/vList2"/>
    <dgm:cxn modelId="{0C48B7AD-C74E-4415-9B01-728F89988149}" type="presParOf" srcId="{B263D9F6-3B2C-48C3-BA75-DA0F9E90B0DC}" destId="{06A1DED2-1204-4256-A33D-B0626267442C}" srcOrd="1" destOrd="0" presId="urn:microsoft.com/office/officeart/2005/8/layout/vList2"/>
    <dgm:cxn modelId="{3C290B88-4BA6-4DCA-9DCA-48032A4347B5}" type="presParOf" srcId="{B263D9F6-3B2C-48C3-BA75-DA0F9E90B0DC}" destId="{68B4BD6E-4601-411F-847F-038A5C8F5A66}" srcOrd="2" destOrd="0" presId="urn:microsoft.com/office/officeart/2005/8/layout/vList2"/>
    <dgm:cxn modelId="{45B38566-D234-44E2-9194-7AFE6A469B5A}" type="presParOf" srcId="{B263D9F6-3B2C-48C3-BA75-DA0F9E90B0DC}" destId="{4E656877-7198-4971-9BAD-5CBB6F8E045A}" srcOrd="3" destOrd="0" presId="urn:microsoft.com/office/officeart/2005/8/layout/vList2"/>
    <dgm:cxn modelId="{F7A418BF-D37A-43E8-8B30-F4D223311FAE}" type="presParOf" srcId="{B263D9F6-3B2C-48C3-BA75-DA0F9E90B0DC}" destId="{F41970C2-D2A7-4431-896E-58ABBBFCEF64}" srcOrd="4" destOrd="0" presId="urn:microsoft.com/office/officeart/2005/8/layout/vList2"/>
    <dgm:cxn modelId="{C8A01BA0-DBE4-4D9B-9B9C-E8BA0978BCCB}" type="presParOf" srcId="{B263D9F6-3B2C-48C3-BA75-DA0F9E90B0DC}" destId="{8F1B56C4-7902-4770-80FB-84E9DA3D91DF}" srcOrd="5" destOrd="0" presId="urn:microsoft.com/office/officeart/2005/8/layout/vList2"/>
    <dgm:cxn modelId="{C6A6A3B0-AC36-40F2-8DC4-BF1693C9F825}" type="presParOf" srcId="{B263D9F6-3B2C-48C3-BA75-DA0F9E90B0DC}" destId="{10328F91-0EFB-4F9D-BD37-1E6253DD0A6D}" srcOrd="6" destOrd="0" presId="urn:microsoft.com/office/officeart/2005/8/layout/vList2"/>
    <dgm:cxn modelId="{030702AC-5AB1-4193-A784-8C4419B51BE9}" type="presParOf" srcId="{B263D9F6-3B2C-48C3-BA75-DA0F9E90B0DC}" destId="{FC4B9BD0-F77F-4B0D-9E77-B42A01331BCC}" srcOrd="7"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49D11BC-AE63-4B34-92C9-C45D71F8BD38}"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7136FE0D-8C4E-4954-9630-27512CBA9BF4}">
      <dgm:prSet/>
      <dgm:spPr/>
      <dgm:t>
        <a:bodyPr/>
        <a:lstStyle/>
        <a:p>
          <a:pPr rtl="0"/>
          <a:r>
            <a:rPr lang="en-US" smtClean="0"/>
            <a:t>Available for free download</a:t>
          </a:r>
          <a:endParaRPr lang="en-US"/>
        </a:p>
      </dgm:t>
    </dgm:pt>
    <dgm:pt modelId="{26CF29F0-E242-4973-A355-32A93AC7783D}" type="parTrans" cxnId="{05D99CE3-C8B5-4F5F-A21E-CF4A19A283A0}">
      <dgm:prSet/>
      <dgm:spPr/>
      <dgm:t>
        <a:bodyPr/>
        <a:lstStyle/>
        <a:p>
          <a:endParaRPr lang="en-US"/>
        </a:p>
      </dgm:t>
    </dgm:pt>
    <dgm:pt modelId="{2D242CBB-F7B1-46BE-A166-BE5B0BED222D}" type="sibTrans" cxnId="{05D99CE3-C8B5-4F5F-A21E-CF4A19A283A0}">
      <dgm:prSet/>
      <dgm:spPr/>
      <dgm:t>
        <a:bodyPr/>
        <a:lstStyle/>
        <a:p>
          <a:endParaRPr lang="en-US"/>
        </a:p>
      </dgm:t>
    </dgm:pt>
    <dgm:pt modelId="{87EFC4A8-1AC5-435B-BF59-DA2D76591AB4}">
      <dgm:prSet/>
      <dgm:spPr/>
      <dgm:t>
        <a:bodyPr/>
        <a:lstStyle/>
        <a:p>
          <a:pPr rtl="0"/>
          <a:r>
            <a:rPr lang="en-US" smtClean="0"/>
            <a:t>Characterize eligible population in service territory</a:t>
          </a:r>
          <a:endParaRPr lang="en-US"/>
        </a:p>
      </dgm:t>
    </dgm:pt>
    <dgm:pt modelId="{7C44CFFE-AF69-461A-BD40-3E84E789237F}" type="parTrans" cxnId="{752FA7FE-B424-4B3F-92F0-A0A05025CB4E}">
      <dgm:prSet/>
      <dgm:spPr/>
      <dgm:t>
        <a:bodyPr/>
        <a:lstStyle/>
        <a:p>
          <a:endParaRPr lang="en-US"/>
        </a:p>
      </dgm:t>
    </dgm:pt>
    <dgm:pt modelId="{58D3633D-EF38-4452-A739-8FE261D8DA99}" type="sibTrans" cxnId="{752FA7FE-B424-4B3F-92F0-A0A05025CB4E}">
      <dgm:prSet/>
      <dgm:spPr/>
      <dgm:t>
        <a:bodyPr/>
        <a:lstStyle/>
        <a:p>
          <a:endParaRPr lang="en-US"/>
        </a:p>
      </dgm:t>
    </dgm:pt>
    <dgm:pt modelId="{7696FC0A-6C1A-43D5-BE8A-07C5AE271594}">
      <dgm:prSet/>
      <dgm:spPr/>
      <dgm:t>
        <a:bodyPr/>
        <a:lstStyle/>
        <a:p>
          <a:pPr rtl="0"/>
          <a:r>
            <a:rPr lang="en-US" smtClean="0"/>
            <a:t>Programming skills needed</a:t>
          </a:r>
          <a:endParaRPr lang="en-US"/>
        </a:p>
      </dgm:t>
    </dgm:pt>
    <dgm:pt modelId="{8F61505F-18F5-4395-AE68-69CF8FCB6B27}" type="parTrans" cxnId="{827A8AD4-8105-40BB-BC61-6E39A317045A}">
      <dgm:prSet/>
      <dgm:spPr/>
      <dgm:t>
        <a:bodyPr/>
        <a:lstStyle/>
        <a:p>
          <a:endParaRPr lang="en-US"/>
        </a:p>
      </dgm:t>
    </dgm:pt>
    <dgm:pt modelId="{21342CD5-1052-4C94-9028-864FF8455694}" type="sibTrans" cxnId="{827A8AD4-8105-40BB-BC61-6E39A317045A}">
      <dgm:prSet/>
      <dgm:spPr/>
      <dgm:t>
        <a:bodyPr/>
        <a:lstStyle/>
        <a:p>
          <a:endParaRPr lang="en-US"/>
        </a:p>
      </dgm:t>
    </dgm:pt>
    <dgm:pt modelId="{37B382FE-8146-4B38-93A2-42B159DDC9A0}">
      <dgm:prSet/>
      <dgm:spPr/>
      <dgm:t>
        <a:bodyPr/>
        <a:lstStyle/>
        <a:p>
          <a:pPr rtl="0"/>
          <a:r>
            <a:rPr lang="en-US" smtClean="0"/>
            <a:t>Data</a:t>
          </a:r>
          <a:endParaRPr lang="en-US"/>
        </a:p>
      </dgm:t>
    </dgm:pt>
    <dgm:pt modelId="{190B298C-4B52-4696-BF57-95F45F9F61F2}" type="parTrans" cxnId="{BC413C0B-A8BB-44FE-989E-D9ECF38A77A8}">
      <dgm:prSet/>
      <dgm:spPr/>
      <dgm:t>
        <a:bodyPr/>
        <a:lstStyle/>
        <a:p>
          <a:endParaRPr lang="en-US"/>
        </a:p>
      </dgm:t>
    </dgm:pt>
    <dgm:pt modelId="{D19BEB8D-03F2-4D6F-A39B-597BAEB4C91F}" type="sibTrans" cxnId="{BC413C0B-A8BB-44FE-989E-D9ECF38A77A8}">
      <dgm:prSet/>
      <dgm:spPr/>
      <dgm:t>
        <a:bodyPr/>
        <a:lstStyle/>
        <a:p>
          <a:endParaRPr lang="en-US"/>
        </a:p>
      </dgm:t>
    </dgm:pt>
    <dgm:pt modelId="{E6F74F47-425F-4632-BAEF-D8136B63422C}">
      <dgm:prSet/>
      <dgm:spPr/>
      <dgm:t>
        <a:bodyPr/>
        <a:lstStyle/>
        <a:p>
          <a:pPr rtl="0"/>
          <a:r>
            <a:rPr lang="en-US" smtClean="0"/>
            <a:t>Number eligible</a:t>
          </a:r>
          <a:endParaRPr lang="en-US"/>
        </a:p>
      </dgm:t>
    </dgm:pt>
    <dgm:pt modelId="{32B25DF6-12D2-4F8B-B245-4E3C25D0DBDB}" type="parTrans" cxnId="{8CE04A73-47EB-42E9-86EC-31491A812B44}">
      <dgm:prSet/>
      <dgm:spPr/>
      <dgm:t>
        <a:bodyPr/>
        <a:lstStyle/>
        <a:p>
          <a:endParaRPr lang="en-US"/>
        </a:p>
      </dgm:t>
    </dgm:pt>
    <dgm:pt modelId="{D85FE811-BB65-4D54-A5E7-F67A356FF156}" type="sibTrans" cxnId="{8CE04A73-47EB-42E9-86EC-31491A812B44}">
      <dgm:prSet/>
      <dgm:spPr/>
      <dgm:t>
        <a:bodyPr/>
        <a:lstStyle/>
        <a:p>
          <a:endParaRPr lang="en-US"/>
        </a:p>
      </dgm:t>
    </dgm:pt>
    <dgm:pt modelId="{DF323ED2-B41A-4AFB-9FA9-213FAC7F76B7}">
      <dgm:prSet/>
      <dgm:spPr/>
      <dgm:t>
        <a:bodyPr/>
        <a:lstStyle/>
        <a:p>
          <a:pPr rtl="0"/>
          <a:r>
            <a:rPr lang="en-US" smtClean="0"/>
            <a:t>Geography</a:t>
          </a:r>
          <a:endParaRPr lang="en-US"/>
        </a:p>
      </dgm:t>
    </dgm:pt>
    <dgm:pt modelId="{37D3E578-801B-4C6B-A8CE-B7AD841DB61E}" type="parTrans" cxnId="{E3D42225-9868-47DC-95C3-AF7008D6B7E1}">
      <dgm:prSet/>
      <dgm:spPr/>
      <dgm:t>
        <a:bodyPr/>
        <a:lstStyle/>
        <a:p>
          <a:endParaRPr lang="en-US"/>
        </a:p>
      </dgm:t>
    </dgm:pt>
    <dgm:pt modelId="{52294A61-A2E0-4B33-81C4-F492788F2FD6}" type="sibTrans" cxnId="{E3D42225-9868-47DC-95C3-AF7008D6B7E1}">
      <dgm:prSet/>
      <dgm:spPr/>
      <dgm:t>
        <a:bodyPr/>
        <a:lstStyle/>
        <a:p>
          <a:endParaRPr lang="en-US"/>
        </a:p>
      </dgm:t>
    </dgm:pt>
    <dgm:pt modelId="{A3441639-BE6E-4FBD-913D-9FFB3728A190}">
      <dgm:prSet/>
      <dgm:spPr/>
      <dgm:t>
        <a:bodyPr/>
        <a:lstStyle/>
        <a:p>
          <a:pPr rtl="0"/>
          <a:r>
            <a:rPr lang="en-US" smtClean="0"/>
            <a:t>Characteristics – income, poverty level, elderly, children, language</a:t>
          </a:r>
          <a:endParaRPr lang="en-US"/>
        </a:p>
      </dgm:t>
    </dgm:pt>
    <dgm:pt modelId="{BBB643F0-13CE-4EDD-A517-C6C582439121}" type="parTrans" cxnId="{FC13FDE7-DE01-4E83-A87D-B760335A4F07}">
      <dgm:prSet/>
      <dgm:spPr/>
      <dgm:t>
        <a:bodyPr/>
        <a:lstStyle/>
        <a:p>
          <a:endParaRPr lang="en-US"/>
        </a:p>
      </dgm:t>
    </dgm:pt>
    <dgm:pt modelId="{F116EEB3-49A5-490A-A1E8-22C7C49C1FA4}" type="sibTrans" cxnId="{FC13FDE7-DE01-4E83-A87D-B760335A4F07}">
      <dgm:prSet/>
      <dgm:spPr/>
      <dgm:t>
        <a:bodyPr/>
        <a:lstStyle/>
        <a:p>
          <a:endParaRPr lang="en-US"/>
        </a:p>
      </dgm:t>
    </dgm:pt>
    <dgm:pt modelId="{23AD7D32-405F-4B45-85D9-E150BF8DD6F6}">
      <dgm:prSet/>
      <dgm:spPr/>
      <dgm:t>
        <a:bodyPr/>
        <a:lstStyle/>
        <a:p>
          <a:pPr rtl="0"/>
          <a:r>
            <a:rPr lang="en-US" smtClean="0"/>
            <a:t>Energy costs</a:t>
          </a:r>
          <a:endParaRPr lang="en-US"/>
        </a:p>
      </dgm:t>
    </dgm:pt>
    <dgm:pt modelId="{2BE0C6E3-5EE3-48CD-AFE0-8353C813F7EC}" type="parTrans" cxnId="{D3BB976D-BC36-47E7-BA8D-B684B9B9E5F8}">
      <dgm:prSet/>
      <dgm:spPr/>
      <dgm:t>
        <a:bodyPr/>
        <a:lstStyle/>
        <a:p>
          <a:endParaRPr lang="en-US"/>
        </a:p>
      </dgm:t>
    </dgm:pt>
    <dgm:pt modelId="{3D14A4DE-99CC-47FB-972F-79BE69A3EC96}" type="sibTrans" cxnId="{D3BB976D-BC36-47E7-BA8D-B684B9B9E5F8}">
      <dgm:prSet/>
      <dgm:spPr/>
      <dgm:t>
        <a:bodyPr/>
        <a:lstStyle/>
        <a:p>
          <a:endParaRPr lang="en-US"/>
        </a:p>
      </dgm:t>
    </dgm:pt>
    <dgm:pt modelId="{F58D6204-A58F-4DC3-A611-BE4FF0B2D5C6}" type="pres">
      <dgm:prSet presAssocID="{749D11BC-AE63-4B34-92C9-C45D71F8BD38}" presName="linear" presStyleCnt="0">
        <dgm:presLayoutVars>
          <dgm:dir/>
          <dgm:animLvl val="lvl"/>
          <dgm:resizeHandles val="exact"/>
        </dgm:presLayoutVars>
      </dgm:prSet>
      <dgm:spPr/>
    </dgm:pt>
    <dgm:pt modelId="{99700AF2-8B8B-4E30-8C31-C3DF1C99DAC4}" type="pres">
      <dgm:prSet presAssocID="{7136FE0D-8C4E-4954-9630-27512CBA9BF4}" presName="parentLin" presStyleCnt="0"/>
      <dgm:spPr/>
    </dgm:pt>
    <dgm:pt modelId="{236A0735-0797-4843-9ACF-38CA4D52E798}" type="pres">
      <dgm:prSet presAssocID="{7136FE0D-8C4E-4954-9630-27512CBA9BF4}" presName="parentLeftMargin" presStyleLbl="node1" presStyleIdx="0" presStyleCnt="4"/>
      <dgm:spPr/>
    </dgm:pt>
    <dgm:pt modelId="{04E54645-8E8F-499F-877B-4A4963BD27CA}" type="pres">
      <dgm:prSet presAssocID="{7136FE0D-8C4E-4954-9630-27512CBA9BF4}" presName="parentText" presStyleLbl="node1" presStyleIdx="0" presStyleCnt="4">
        <dgm:presLayoutVars>
          <dgm:chMax val="0"/>
          <dgm:bulletEnabled val="1"/>
        </dgm:presLayoutVars>
      </dgm:prSet>
      <dgm:spPr/>
    </dgm:pt>
    <dgm:pt modelId="{BE771DB4-BD76-4E2C-915F-558AFBF53677}" type="pres">
      <dgm:prSet presAssocID="{7136FE0D-8C4E-4954-9630-27512CBA9BF4}" presName="negativeSpace" presStyleCnt="0"/>
      <dgm:spPr/>
    </dgm:pt>
    <dgm:pt modelId="{73B32EA9-55CB-4CC2-BCA0-7CD8DF131584}" type="pres">
      <dgm:prSet presAssocID="{7136FE0D-8C4E-4954-9630-27512CBA9BF4}" presName="childText" presStyleLbl="conFgAcc1" presStyleIdx="0" presStyleCnt="4">
        <dgm:presLayoutVars>
          <dgm:bulletEnabled val="1"/>
        </dgm:presLayoutVars>
      </dgm:prSet>
      <dgm:spPr/>
    </dgm:pt>
    <dgm:pt modelId="{FFA31241-8DC8-4124-B62A-E9DDB158C136}" type="pres">
      <dgm:prSet presAssocID="{2D242CBB-F7B1-46BE-A166-BE5B0BED222D}" presName="spaceBetweenRectangles" presStyleCnt="0"/>
      <dgm:spPr/>
    </dgm:pt>
    <dgm:pt modelId="{92CFAB00-1601-4CDF-A17B-BB392599F11D}" type="pres">
      <dgm:prSet presAssocID="{87EFC4A8-1AC5-435B-BF59-DA2D76591AB4}" presName="parentLin" presStyleCnt="0"/>
      <dgm:spPr/>
    </dgm:pt>
    <dgm:pt modelId="{E1888105-33FA-40F6-A592-F60A90B38171}" type="pres">
      <dgm:prSet presAssocID="{87EFC4A8-1AC5-435B-BF59-DA2D76591AB4}" presName="parentLeftMargin" presStyleLbl="node1" presStyleIdx="0" presStyleCnt="4"/>
      <dgm:spPr/>
    </dgm:pt>
    <dgm:pt modelId="{CE73C54B-B070-4643-9BD7-FE1EA02C2333}" type="pres">
      <dgm:prSet presAssocID="{87EFC4A8-1AC5-435B-BF59-DA2D76591AB4}" presName="parentText" presStyleLbl="node1" presStyleIdx="1" presStyleCnt="4">
        <dgm:presLayoutVars>
          <dgm:chMax val="0"/>
          <dgm:bulletEnabled val="1"/>
        </dgm:presLayoutVars>
      </dgm:prSet>
      <dgm:spPr/>
    </dgm:pt>
    <dgm:pt modelId="{75B8743C-E7CA-4471-9521-78048D1B11A0}" type="pres">
      <dgm:prSet presAssocID="{87EFC4A8-1AC5-435B-BF59-DA2D76591AB4}" presName="negativeSpace" presStyleCnt="0"/>
      <dgm:spPr/>
    </dgm:pt>
    <dgm:pt modelId="{8F0D3A52-F1D5-421E-9C8B-8A84AE573F34}" type="pres">
      <dgm:prSet presAssocID="{87EFC4A8-1AC5-435B-BF59-DA2D76591AB4}" presName="childText" presStyleLbl="conFgAcc1" presStyleIdx="1" presStyleCnt="4">
        <dgm:presLayoutVars>
          <dgm:bulletEnabled val="1"/>
        </dgm:presLayoutVars>
      </dgm:prSet>
      <dgm:spPr/>
    </dgm:pt>
    <dgm:pt modelId="{E00AA3A0-CF18-442D-B1F6-22FEDB3E61CC}" type="pres">
      <dgm:prSet presAssocID="{58D3633D-EF38-4452-A739-8FE261D8DA99}" presName="spaceBetweenRectangles" presStyleCnt="0"/>
      <dgm:spPr/>
    </dgm:pt>
    <dgm:pt modelId="{89D6DC15-FAF2-4C94-AF11-F3B9A3C94EFC}" type="pres">
      <dgm:prSet presAssocID="{7696FC0A-6C1A-43D5-BE8A-07C5AE271594}" presName="parentLin" presStyleCnt="0"/>
      <dgm:spPr/>
    </dgm:pt>
    <dgm:pt modelId="{8A53EFC5-3DAF-4A58-8A6C-5A91CF528C49}" type="pres">
      <dgm:prSet presAssocID="{7696FC0A-6C1A-43D5-BE8A-07C5AE271594}" presName="parentLeftMargin" presStyleLbl="node1" presStyleIdx="1" presStyleCnt="4"/>
      <dgm:spPr/>
    </dgm:pt>
    <dgm:pt modelId="{E0140898-E34E-4DF7-BAAC-85577334F112}" type="pres">
      <dgm:prSet presAssocID="{7696FC0A-6C1A-43D5-BE8A-07C5AE271594}" presName="parentText" presStyleLbl="node1" presStyleIdx="2" presStyleCnt="4">
        <dgm:presLayoutVars>
          <dgm:chMax val="0"/>
          <dgm:bulletEnabled val="1"/>
        </dgm:presLayoutVars>
      </dgm:prSet>
      <dgm:spPr/>
    </dgm:pt>
    <dgm:pt modelId="{60F96A26-C890-49C0-AD31-F99E7EC12722}" type="pres">
      <dgm:prSet presAssocID="{7696FC0A-6C1A-43D5-BE8A-07C5AE271594}" presName="negativeSpace" presStyleCnt="0"/>
      <dgm:spPr/>
    </dgm:pt>
    <dgm:pt modelId="{F7D0568E-F3AD-4B88-ACE8-16DD56780A6A}" type="pres">
      <dgm:prSet presAssocID="{7696FC0A-6C1A-43D5-BE8A-07C5AE271594}" presName="childText" presStyleLbl="conFgAcc1" presStyleIdx="2" presStyleCnt="4">
        <dgm:presLayoutVars>
          <dgm:bulletEnabled val="1"/>
        </dgm:presLayoutVars>
      </dgm:prSet>
      <dgm:spPr/>
    </dgm:pt>
    <dgm:pt modelId="{452881EC-C667-4D5E-9A21-B32B947C2C5B}" type="pres">
      <dgm:prSet presAssocID="{21342CD5-1052-4C94-9028-864FF8455694}" presName="spaceBetweenRectangles" presStyleCnt="0"/>
      <dgm:spPr/>
    </dgm:pt>
    <dgm:pt modelId="{40887502-C895-4B3C-948E-9CF6A9D3E240}" type="pres">
      <dgm:prSet presAssocID="{37B382FE-8146-4B38-93A2-42B159DDC9A0}" presName="parentLin" presStyleCnt="0"/>
      <dgm:spPr/>
    </dgm:pt>
    <dgm:pt modelId="{0D13CE88-7005-4821-93AF-A6EC37A2E43D}" type="pres">
      <dgm:prSet presAssocID="{37B382FE-8146-4B38-93A2-42B159DDC9A0}" presName="parentLeftMargin" presStyleLbl="node1" presStyleIdx="2" presStyleCnt="4"/>
      <dgm:spPr/>
    </dgm:pt>
    <dgm:pt modelId="{F1CBB3A8-3C65-49A2-B2B5-FD2DB6833279}" type="pres">
      <dgm:prSet presAssocID="{37B382FE-8146-4B38-93A2-42B159DDC9A0}" presName="parentText" presStyleLbl="node1" presStyleIdx="3" presStyleCnt="4">
        <dgm:presLayoutVars>
          <dgm:chMax val="0"/>
          <dgm:bulletEnabled val="1"/>
        </dgm:presLayoutVars>
      </dgm:prSet>
      <dgm:spPr/>
    </dgm:pt>
    <dgm:pt modelId="{858F7406-50FD-46FB-ABEE-B818DC328EC6}" type="pres">
      <dgm:prSet presAssocID="{37B382FE-8146-4B38-93A2-42B159DDC9A0}" presName="negativeSpace" presStyleCnt="0"/>
      <dgm:spPr/>
    </dgm:pt>
    <dgm:pt modelId="{0DB58E10-D84F-4E00-9ACE-F7EE263E74FC}" type="pres">
      <dgm:prSet presAssocID="{37B382FE-8146-4B38-93A2-42B159DDC9A0}" presName="childText" presStyleLbl="conFgAcc1" presStyleIdx="3" presStyleCnt="4">
        <dgm:presLayoutVars>
          <dgm:bulletEnabled val="1"/>
        </dgm:presLayoutVars>
      </dgm:prSet>
      <dgm:spPr/>
    </dgm:pt>
  </dgm:ptLst>
  <dgm:cxnLst>
    <dgm:cxn modelId="{8CE04A73-47EB-42E9-86EC-31491A812B44}" srcId="{37B382FE-8146-4B38-93A2-42B159DDC9A0}" destId="{E6F74F47-425F-4632-BAEF-D8136B63422C}" srcOrd="0" destOrd="0" parTransId="{32B25DF6-12D2-4F8B-B245-4E3C25D0DBDB}" sibTransId="{D85FE811-BB65-4D54-A5E7-F67A356FF156}"/>
    <dgm:cxn modelId="{05D99CE3-C8B5-4F5F-A21E-CF4A19A283A0}" srcId="{749D11BC-AE63-4B34-92C9-C45D71F8BD38}" destId="{7136FE0D-8C4E-4954-9630-27512CBA9BF4}" srcOrd="0" destOrd="0" parTransId="{26CF29F0-E242-4973-A355-32A93AC7783D}" sibTransId="{2D242CBB-F7B1-46BE-A166-BE5B0BED222D}"/>
    <dgm:cxn modelId="{E3D42225-9868-47DC-95C3-AF7008D6B7E1}" srcId="{37B382FE-8146-4B38-93A2-42B159DDC9A0}" destId="{DF323ED2-B41A-4AFB-9FA9-213FAC7F76B7}" srcOrd="1" destOrd="0" parTransId="{37D3E578-801B-4C6B-A8CE-B7AD841DB61E}" sibTransId="{52294A61-A2E0-4B33-81C4-F492788F2FD6}"/>
    <dgm:cxn modelId="{F6293676-506B-4A10-881B-7EA63E0C6C51}" type="presOf" srcId="{7696FC0A-6C1A-43D5-BE8A-07C5AE271594}" destId="{E0140898-E34E-4DF7-BAAC-85577334F112}" srcOrd="1" destOrd="0" presId="urn:microsoft.com/office/officeart/2005/8/layout/list1"/>
    <dgm:cxn modelId="{7D674B38-2792-426C-930A-B54477C17688}" type="presOf" srcId="{7696FC0A-6C1A-43D5-BE8A-07C5AE271594}" destId="{8A53EFC5-3DAF-4A58-8A6C-5A91CF528C49}" srcOrd="0" destOrd="0" presId="urn:microsoft.com/office/officeart/2005/8/layout/list1"/>
    <dgm:cxn modelId="{BC413C0B-A8BB-44FE-989E-D9ECF38A77A8}" srcId="{749D11BC-AE63-4B34-92C9-C45D71F8BD38}" destId="{37B382FE-8146-4B38-93A2-42B159DDC9A0}" srcOrd="3" destOrd="0" parTransId="{190B298C-4B52-4696-BF57-95F45F9F61F2}" sibTransId="{D19BEB8D-03F2-4D6F-A39B-597BAEB4C91F}"/>
    <dgm:cxn modelId="{5E277EC1-C27D-445A-B2FB-59FDE632DDB0}" type="presOf" srcId="{87EFC4A8-1AC5-435B-BF59-DA2D76591AB4}" destId="{E1888105-33FA-40F6-A592-F60A90B38171}" srcOrd="0" destOrd="0" presId="urn:microsoft.com/office/officeart/2005/8/layout/list1"/>
    <dgm:cxn modelId="{827A8AD4-8105-40BB-BC61-6E39A317045A}" srcId="{749D11BC-AE63-4B34-92C9-C45D71F8BD38}" destId="{7696FC0A-6C1A-43D5-BE8A-07C5AE271594}" srcOrd="2" destOrd="0" parTransId="{8F61505F-18F5-4395-AE68-69CF8FCB6B27}" sibTransId="{21342CD5-1052-4C94-9028-864FF8455694}"/>
    <dgm:cxn modelId="{C7235E05-63D8-47FA-BC85-0A1CCA85CBC2}" type="presOf" srcId="{A3441639-BE6E-4FBD-913D-9FFB3728A190}" destId="{0DB58E10-D84F-4E00-9ACE-F7EE263E74FC}" srcOrd="0" destOrd="2" presId="urn:microsoft.com/office/officeart/2005/8/layout/list1"/>
    <dgm:cxn modelId="{752FA7FE-B424-4B3F-92F0-A0A05025CB4E}" srcId="{749D11BC-AE63-4B34-92C9-C45D71F8BD38}" destId="{87EFC4A8-1AC5-435B-BF59-DA2D76591AB4}" srcOrd="1" destOrd="0" parTransId="{7C44CFFE-AF69-461A-BD40-3E84E789237F}" sibTransId="{58D3633D-EF38-4452-A739-8FE261D8DA99}"/>
    <dgm:cxn modelId="{37F92D7D-B075-412F-9B2C-1B5E8957D5CE}" type="presOf" srcId="{DF323ED2-B41A-4AFB-9FA9-213FAC7F76B7}" destId="{0DB58E10-D84F-4E00-9ACE-F7EE263E74FC}" srcOrd="0" destOrd="1" presId="urn:microsoft.com/office/officeart/2005/8/layout/list1"/>
    <dgm:cxn modelId="{24D1F547-0411-46C1-8918-D6E93B144200}" type="presOf" srcId="{37B382FE-8146-4B38-93A2-42B159DDC9A0}" destId="{F1CBB3A8-3C65-49A2-B2B5-FD2DB6833279}" srcOrd="1" destOrd="0" presId="urn:microsoft.com/office/officeart/2005/8/layout/list1"/>
    <dgm:cxn modelId="{25887437-2278-42FF-9A3E-8B65C277AEC5}" type="presOf" srcId="{23AD7D32-405F-4B45-85D9-E150BF8DD6F6}" destId="{0DB58E10-D84F-4E00-9ACE-F7EE263E74FC}" srcOrd="0" destOrd="3" presId="urn:microsoft.com/office/officeart/2005/8/layout/list1"/>
    <dgm:cxn modelId="{110AAA4C-8D43-4320-AD15-83F3F2836C56}" type="presOf" srcId="{87EFC4A8-1AC5-435B-BF59-DA2D76591AB4}" destId="{CE73C54B-B070-4643-9BD7-FE1EA02C2333}" srcOrd="1" destOrd="0" presId="urn:microsoft.com/office/officeart/2005/8/layout/list1"/>
    <dgm:cxn modelId="{F9AA6EBC-64E4-4A74-AFB4-CD11E16484D5}" type="presOf" srcId="{37B382FE-8146-4B38-93A2-42B159DDC9A0}" destId="{0D13CE88-7005-4821-93AF-A6EC37A2E43D}" srcOrd="0" destOrd="0" presId="urn:microsoft.com/office/officeart/2005/8/layout/list1"/>
    <dgm:cxn modelId="{00376A46-6F5D-4F7E-B439-124852C9DBFF}" type="presOf" srcId="{7136FE0D-8C4E-4954-9630-27512CBA9BF4}" destId="{04E54645-8E8F-499F-877B-4A4963BD27CA}" srcOrd="1" destOrd="0" presId="urn:microsoft.com/office/officeart/2005/8/layout/list1"/>
    <dgm:cxn modelId="{A4760207-D75A-43CC-A257-5614227EFEEE}" type="presOf" srcId="{E6F74F47-425F-4632-BAEF-D8136B63422C}" destId="{0DB58E10-D84F-4E00-9ACE-F7EE263E74FC}" srcOrd="0" destOrd="0" presId="urn:microsoft.com/office/officeart/2005/8/layout/list1"/>
    <dgm:cxn modelId="{5496A1C1-5E58-412C-AF82-2F9B7931AC4E}" type="presOf" srcId="{7136FE0D-8C4E-4954-9630-27512CBA9BF4}" destId="{236A0735-0797-4843-9ACF-38CA4D52E798}" srcOrd="0" destOrd="0" presId="urn:microsoft.com/office/officeart/2005/8/layout/list1"/>
    <dgm:cxn modelId="{AA6F437C-3D5A-4B64-A4C3-3021EBE5DF0C}" type="presOf" srcId="{749D11BC-AE63-4B34-92C9-C45D71F8BD38}" destId="{F58D6204-A58F-4DC3-A611-BE4FF0B2D5C6}" srcOrd="0" destOrd="0" presId="urn:microsoft.com/office/officeart/2005/8/layout/list1"/>
    <dgm:cxn modelId="{D3BB976D-BC36-47E7-BA8D-B684B9B9E5F8}" srcId="{37B382FE-8146-4B38-93A2-42B159DDC9A0}" destId="{23AD7D32-405F-4B45-85D9-E150BF8DD6F6}" srcOrd="3" destOrd="0" parTransId="{2BE0C6E3-5EE3-48CD-AFE0-8353C813F7EC}" sibTransId="{3D14A4DE-99CC-47FB-972F-79BE69A3EC96}"/>
    <dgm:cxn modelId="{FC13FDE7-DE01-4E83-A87D-B760335A4F07}" srcId="{37B382FE-8146-4B38-93A2-42B159DDC9A0}" destId="{A3441639-BE6E-4FBD-913D-9FFB3728A190}" srcOrd="2" destOrd="0" parTransId="{BBB643F0-13CE-4EDD-A517-C6C582439121}" sibTransId="{F116EEB3-49A5-490A-A1E8-22C7C49C1FA4}"/>
    <dgm:cxn modelId="{57F762F9-DFE0-4855-A56F-36F3E0AC8D67}" type="presParOf" srcId="{F58D6204-A58F-4DC3-A611-BE4FF0B2D5C6}" destId="{99700AF2-8B8B-4E30-8C31-C3DF1C99DAC4}" srcOrd="0" destOrd="0" presId="urn:microsoft.com/office/officeart/2005/8/layout/list1"/>
    <dgm:cxn modelId="{8E245E3D-DFC3-4712-933F-540C18B7D6EE}" type="presParOf" srcId="{99700AF2-8B8B-4E30-8C31-C3DF1C99DAC4}" destId="{236A0735-0797-4843-9ACF-38CA4D52E798}" srcOrd="0" destOrd="0" presId="urn:microsoft.com/office/officeart/2005/8/layout/list1"/>
    <dgm:cxn modelId="{0E39FD52-159D-430D-9E29-EA193E740CBC}" type="presParOf" srcId="{99700AF2-8B8B-4E30-8C31-C3DF1C99DAC4}" destId="{04E54645-8E8F-499F-877B-4A4963BD27CA}" srcOrd="1" destOrd="0" presId="urn:microsoft.com/office/officeart/2005/8/layout/list1"/>
    <dgm:cxn modelId="{EB276A2B-A645-4DA6-9F2F-6EC7C6A6F716}" type="presParOf" srcId="{F58D6204-A58F-4DC3-A611-BE4FF0B2D5C6}" destId="{BE771DB4-BD76-4E2C-915F-558AFBF53677}" srcOrd="1" destOrd="0" presId="urn:microsoft.com/office/officeart/2005/8/layout/list1"/>
    <dgm:cxn modelId="{EA424BD8-FC8D-449C-A67B-8851205C4151}" type="presParOf" srcId="{F58D6204-A58F-4DC3-A611-BE4FF0B2D5C6}" destId="{73B32EA9-55CB-4CC2-BCA0-7CD8DF131584}" srcOrd="2" destOrd="0" presId="urn:microsoft.com/office/officeart/2005/8/layout/list1"/>
    <dgm:cxn modelId="{E958242E-07DE-4014-8A76-EFD8E7AC7851}" type="presParOf" srcId="{F58D6204-A58F-4DC3-A611-BE4FF0B2D5C6}" destId="{FFA31241-8DC8-4124-B62A-E9DDB158C136}" srcOrd="3" destOrd="0" presId="urn:microsoft.com/office/officeart/2005/8/layout/list1"/>
    <dgm:cxn modelId="{264D5A7C-AF5A-4297-9CFF-F9B087D5D381}" type="presParOf" srcId="{F58D6204-A58F-4DC3-A611-BE4FF0B2D5C6}" destId="{92CFAB00-1601-4CDF-A17B-BB392599F11D}" srcOrd="4" destOrd="0" presId="urn:microsoft.com/office/officeart/2005/8/layout/list1"/>
    <dgm:cxn modelId="{5C9FD6CF-70AD-4F04-946D-996F0B6D783E}" type="presParOf" srcId="{92CFAB00-1601-4CDF-A17B-BB392599F11D}" destId="{E1888105-33FA-40F6-A592-F60A90B38171}" srcOrd="0" destOrd="0" presId="urn:microsoft.com/office/officeart/2005/8/layout/list1"/>
    <dgm:cxn modelId="{3FAEEBB5-5DC7-4914-9EF6-1809645F2CB1}" type="presParOf" srcId="{92CFAB00-1601-4CDF-A17B-BB392599F11D}" destId="{CE73C54B-B070-4643-9BD7-FE1EA02C2333}" srcOrd="1" destOrd="0" presId="urn:microsoft.com/office/officeart/2005/8/layout/list1"/>
    <dgm:cxn modelId="{B0C33BBA-8A3C-41F5-B173-825EE03F72AE}" type="presParOf" srcId="{F58D6204-A58F-4DC3-A611-BE4FF0B2D5C6}" destId="{75B8743C-E7CA-4471-9521-78048D1B11A0}" srcOrd="5" destOrd="0" presId="urn:microsoft.com/office/officeart/2005/8/layout/list1"/>
    <dgm:cxn modelId="{44CBB62C-AD70-4CEB-A4AF-CC7571E75723}" type="presParOf" srcId="{F58D6204-A58F-4DC3-A611-BE4FF0B2D5C6}" destId="{8F0D3A52-F1D5-421E-9C8B-8A84AE573F34}" srcOrd="6" destOrd="0" presId="urn:microsoft.com/office/officeart/2005/8/layout/list1"/>
    <dgm:cxn modelId="{AAD7527C-16F7-4928-AD09-0DA48F303E1C}" type="presParOf" srcId="{F58D6204-A58F-4DC3-A611-BE4FF0B2D5C6}" destId="{E00AA3A0-CF18-442D-B1F6-22FEDB3E61CC}" srcOrd="7" destOrd="0" presId="urn:microsoft.com/office/officeart/2005/8/layout/list1"/>
    <dgm:cxn modelId="{572C1E0C-4E16-4DA3-BD93-674698C5746B}" type="presParOf" srcId="{F58D6204-A58F-4DC3-A611-BE4FF0B2D5C6}" destId="{89D6DC15-FAF2-4C94-AF11-F3B9A3C94EFC}" srcOrd="8" destOrd="0" presId="urn:microsoft.com/office/officeart/2005/8/layout/list1"/>
    <dgm:cxn modelId="{04D16C69-F6C8-414A-B5FF-AAA662506E4A}" type="presParOf" srcId="{89D6DC15-FAF2-4C94-AF11-F3B9A3C94EFC}" destId="{8A53EFC5-3DAF-4A58-8A6C-5A91CF528C49}" srcOrd="0" destOrd="0" presId="urn:microsoft.com/office/officeart/2005/8/layout/list1"/>
    <dgm:cxn modelId="{970A6789-6883-4A6C-84BA-5D74EEB26DC4}" type="presParOf" srcId="{89D6DC15-FAF2-4C94-AF11-F3B9A3C94EFC}" destId="{E0140898-E34E-4DF7-BAAC-85577334F112}" srcOrd="1" destOrd="0" presId="urn:microsoft.com/office/officeart/2005/8/layout/list1"/>
    <dgm:cxn modelId="{E2F58130-EC25-4BB9-A65E-505DFAC17EC6}" type="presParOf" srcId="{F58D6204-A58F-4DC3-A611-BE4FF0B2D5C6}" destId="{60F96A26-C890-49C0-AD31-F99E7EC12722}" srcOrd="9" destOrd="0" presId="urn:microsoft.com/office/officeart/2005/8/layout/list1"/>
    <dgm:cxn modelId="{F4B72990-5BA9-4543-B3D0-CD8FB8B63C2E}" type="presParOf" srcId="{F58D6204-A58F-4DC3-A611-BE4FF0B2D5C6}" destId="{F7D0568E-F3AD-4B88-ACE8-16DD56780A6A}" srcOrd="10" destOrd="0" presId="urn:microsoft.com/office/officeart/2005/8/layout/list1"/>
    <dgm:cxn modelId="{EAC79DE7-3E10-4C15-97D5-6AF413C02005}" type="presParOf" srcId="{F58D6204-A58F-4DC3-A611-BE4FF0B2D5C6}" destId="{452881EC-C667-4D5E-9A21-B32B947C2C5B}" srcOrd="11" destOrd="0" presId="urn:microsoft.com/office/officeart/2005/8/layout/list1"/>
    <dgm:cxn modelId="{1E4F896F-8A15-4FE2-BF1E-682A66BC8441}" type="presParOf" srcId="{F58D6204-A58F-4DC3-A611-BE4FF0B2D5C6}" destId="{40887502-C895-4B3C-948E-9CF6A9D3E240}" srcOrd="12" destOrd="0" presId="urn:microsoft.com/office/officeart/2005/8/layout/list1"/>
    <dgm:cxn modelId="{148808D1-DB63-4ED7-911F-DDA8E4D39B22}" type="presParOf" srcId="{40887502-C895-4B3C-948E-9CF6A9D3E240}" destId="{0D13CE88-7005-4821-93AF-A6EC37A2E43D}" srcOrd="0" destOrd="0" presId="urn:microsoft.com/office/officeart/2005/8/layout/list1"/>
    <dgm:cxn modelId="{8470FDAC-7395-4F5B-B949-1192F53023A1}" type="presParOf" srcId="{40887502-C895-4B3C-948E-9CF6A9D3E240}" destId="{F1CBB3A8-3C65-49A2-B2B5-FD2DB6833279}" srcOrd="1" destOrd="0" presId="urn:microsoft.com/office/officeart/2005/8/layout/list1"/>
    <dgm:cxn modelId="{5DFA6924-F44E-4440-8583-32EF28CEE710}" type="presParOf" srcId="{F58D6204-A58F-4DC3-A611-BE4FF0B2D5C6}" destId="{858F7406-50FD-46FB-ABEE-B818DC328EC6}" srcOrd="13" destOrd="0" presId="urn:microsoft.com/office/officeart/2005/8/layout/list1"/>
    <dgm:cxn modelId="{DA7635CC-8FB3-482E-935D-1C4AFFD7008B}" type="presParOf" srcId="{F58D6204-A58F-4DC3-A611-BE4FF0B2D5C6}" destId="{0DB58E10-D84F-4E00-9ACE-F7EE263E74FC}"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571225E-1374-4DF4-949B-E19C07A1BDA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66C8AE1-5B9F-4820-A81E-82BB620A8D0D}">
      <dgm:prSet/>
      <dgm:spPr/>
      <dgm:t>
        <a:bodyPr/>
        <a:lstStyle/>
        <a:p>
          <a:pPr rtl="0"/>
          <a:r>
            <a:rPr lang="en-US" smtClean="0"/>
            <a:t>Real time feedback</a:t>
          </a:r>
          <a:endParaRPr lang="en-US"/>
        </a:p>
      </dgm:t>
    </dgm:pt>
    <dgm:pt modelId="{93A0A7D3-97E3-4CB8-A1C8-4850418909B5}" type="parTrans" cxnId="{A033BDB4-0BD7-4EC3-95AC-A3DC457EB1F6}">
      <dgm:prSet/>
      <dgm:spPr/>
      <dgm:t>
        <a:bodyPr/>
        <a:lstStyle/>
        <a:p>
          <a:endParaRPr lang="en-US"/>
        </a:p>
      </dgm:t>
    </dgm:pt>
    <dgm:pt modelId="{29C299CD-0EFF-4D97-8C55-C561EAC9D828}" type="sibTrans" cxnId="{A033BDB4-0BD7-4EC3-95AC-A3DC457EB1F6}">
      <dgm:prSet/>
      <dgm:spPr/>
      <dgm:t>
        <a:bodyPr/>
        <a:lstStyle/>
        <a:p>
          <a:endParaRPr lang="en-US"/>
        </a:p>
      </dgm:t>
    </dgm:pt>
    <dgm:pt modelId="{63558F25-8DB0-4DFA-B0A6-A8AEDE7048E8}">
      <dgm:prSet/>
      <dgm:spPr/>
      <dgm:t>
        <a:bodyPr/>
        <a:lstStyle/>
        <a:p>
          <a:pPr rtl="0"/>
          <a:r>
            <a:rPr lang="en-US" smtClean="0"/>
            <a:t>Requires staff time</a:t>
          </a:r>
          <a:endParaRPr lang="en-US"/>
        </a:p>
      </dgm:t>
    </dgm:pt>
    <dgm:pt modelId="{2A274D43-D033-4761-868A-B523B7F5D13D}" type="parTrans" cxnId="{0CF0CBAC-8745-496C-82A1-0A3E042834EB}">
      <dgm:prSet/>
      <dgm:spPr/>
      <dgm:t>
        <a:bodyPr/>
        <a:lstStyle/>
        <a:p>
          <a:endParaRPr lang="en-US"/>
        </a:p>
      </dgm:t>
    </dgm:pt>
    <dgm:pt modelId="{9735A6BF-BD09-4543-BF78-22E8C2781770}" type="sibTrans" cxnId="{0CF0CBAC-8745-496C-82A1-0A3E042834EB}">
      <dgm:prSet/>
      <dgm:spPr/>
      <dgm:t>
        <a:bodyPr/>
        <a:lstStyle/>
        <a:p>
          <a:endParaRPr lang="en-US"/>
        </a:p>
      </dgm:t>
    </dgm:pt>
    <dgm:pt modelId="{9A8CAB85-8023-4CDC-BF0E-A1DBD04B78C2}">
      <dgm:prSet/>
      <dgm:spPr/>
      <dgm:t>
        <a:bodyPr/>
        <a:lstStyle/>
        <a:p>
          <a:pPr rtl="0"/>
          <a:r>
            <a:rPr lang="en-US" smtClean="0"/>
            <a:t>Document methodology</a:t>
          </a:r>
          <a:endParaRPr lang="en-US"/>
        </a:p>
      </dgm:t>
    </dgm:pt>
    <dgm:pt modelId="{6CCEFD16-F40D-494E-AE42-7DCD3AA9D7EB}" type="parTrans" cxnId="{EF1E2648-F792-43A4-A625-8DE01EB31446}">
      <dgm:prSet/>
      <dgm:spPr/>
      <dgm:t>
        <a:bodyPr/>
        <a:lstStyle/>
        <a:p>
          <a:endParaRPr lang="en-US"/>
        </a:p>
      </dgm:t>
    </dgm:pt>
    <dgm:pt modelId="{9D109687-62FA-4522-B2A0-8955D84958BD}" type="sibTrans" cxnId="{EF1E2648-F792-43A4-A625-8DE01EB31446}">
      <dgm:prSet/>
      <dgm:spPr/>
      <dgm:t>
        <a:bodyPr/>
        <a:lstStyle/>
        <a:p>
          <a:endParaRPr lang="en-US"/>
        </a:p>
      </dgm:t>
    </dgm:pt>
    <dgm:pt modelId="{0BF02358-50EE-47A8-9462-99B4D8D9A41D}">
      <dgm:prSet/>
      <dgm:spPr/>
      <dgm:t>
        <a:bodyPr/>
        <a:lstStyle/>
        <a:p>
          <a:pPr rtl="0"/>
          <a:r>
            <a:rPr lang="en-US" smtClean="0"/>
            <a:t>Data</a:t>
          </a:r>
          <a:endParaRPr lang="en-US"/>
        </a:p>
      </dgm:t>
    </dgm:pt>
    <dgm:pt modelId="{76F55193-A935-46E7-B577-53BB59A602D3}" type="parTrans" cxnId="{87328859-9225-4AA9-8319-9832A017EC63}">
      <dgm:prSet/>
      <dgm:spPr/>
      <dgm:t>
        <a:bodyPr/>
        <a:lstStyle/>
        <a:p>
          <a:endParaRPr lang="en-US"/>
        </a:p>
      </dgm:t>
    </dgm:pt>
    <dgm:pt modelId="{78F4B157-7A4E-49BD-BC98-6C6DB0C4A1A3}" type="sibTrans" cxnId="{87328859-9225-4AA9-8319-9832A017EC63}">
      <dgm:prSet/>
      <dgm:spPr/>
      <dgm:t>
        <a:bodyPr/>
        <a:lstStyle/>
        <a:p>
          <a:endParaRPr lang="en-US"/>
        </a:p>
      </dgm:t>
    </dgm:pt>
    <dgm:pt modelId="{EF1C0277-BEE7-4FA2-9F9C-0FA62A1394FE}">
      <dgm:prSet/>
      <dgm:spPr/>
      <dgm:t>
        <a:bodyPr/>
        <a:lstStyle/>
        <a:p>
          <a:pPr rtl="0"/>
          <a:r>
            <a:rPr lang="en-US" smtClean="0"/>
            <a:t>Customer characteristics</a:t>
          </a:r>
          <a:endParaRPr lang="en-US"/>
        </a:p>
      </dgm:t>
    </dgm:pt>
    <dgm:pt modelId="{E02E193A-B0EC-4D2F-AC46-B8BBD7D4524A}" type="parTrans" cxnId="{12CD329E-A27C-4E61-B2C9-8C49AB157415}">
      <dgm:prSet/>
      <dgm:spPr/>
      <dgm:t>
        <a:bodyPr/>
        <a:lstStyle/>
        <a:p>
          <a:endParaRPr lang="en-US"/>
        </a:p>
      </dgm:t>
    </dgm:pt>
    <dgm:pt modelId="{928D58EE-D322-4D0F-A59E-6C73BF27925D}" type="sibTrans" cxnId="{12CD329E-A27C-4E61-B2C9-8C49AB157415}">
      <dgm:prSet/>
      <dgm:spPr/>
      <dgm:t>
        <a:bodyPr/>
        <a:lstStyle/>
        <a:p>
          <a:endParaRPr lang="en-US"/>
        </a:p>
      </dgm:t>
    </dgm:pt>
    <dgm:pt modelId="{1EB9F723-A92D-4C61-9853-08C5B99B9B0D}">
      <dgm:prSet/>
      <dgm:spPr/>
      <dgm:t>
        <a:bodyPr/>
        <a:lstStyle/>
        <a:p>
          <a:pPr rtl="0"/>
          <a:r>
            <a:rPr lang="en-US" smtClean="0"/>
            <a:t>Satisfaction</a:t>
          </a:r>
          <a:endParaRPr lang="en-US"/>
        </a:p>
      </dgm:t>
    </dgm:pt>
    <dgm:pt modelId="{0A8FECC9-0BF1-4CF8-B44F-762E603DCE7B}" type="parTrans" cxnId="{9461969A-E32D-4465-9A39-43209F027DBA}">
      <dgm:prSet/>
      <dgm:spPr/>
      <dgm:t>
        <a:bodyPr/>
        <a:lstStyle/>
        <a:p>
          <a:endParaRPr lang="en-US"/>
        </a:p>
      </dgm:t>
    </dgm:pt>
    <dgm:pt modelId="{1666991C-A804-4CFF-A8CD-D4EFCEA70978}" type="sibTrans" cxnId="{9461969A-E32D-4465-9A39-43209F027DBA}">
      <dgm:prSet/>
      <dgm:spPr/>
      <dgm:t>
        <a:bodyPr/>
        <a:lstStyle/>
        <a:p>
          <a:endParaRPr lang="en-US"/>
        </a:p>
      </dgm:t>
    </dgm:pt>
    <dgm:pt modelId="{31BA7B30-9B08-4731-A269-CAB0CFFA742F}">
      <dgm:prSet/>
      <dgm:spPr/>
      <dgm:t>
        <a:bodyPr/>
        <a:lstStyle/>
        <a:p>
          <a:pPr rtl="0"/>
          <a:r>
            <a:rPr lang="en-US" smtClean="0"/>
            <a:t>Self-reported impacts</a:t>
          </a:r>
          <a:endParaRPr lang="en-US"/>
        </a:p>
      </dgm:t>
    </dgm:pt>
    <dgm:pt modelId="{C20D5516-D367-4827-92C7-8F883DA2AFCC}" type="parTrans" cxnId="{EF45B223-6B2E-42C7-B6DA-000A843C05E7}">
      <dgm:prSet/>
      <dgm:spPr/>
      <dgm:t>
        <a:bodyPr/>
        <a:lstStyle/>
        <a:p>
          <a:endParaRPr lang="en-US"/>
        </a:p>
      </dgm:t>
    </dgm:pt>
    <dgm:pt modelId="{E1F692A6-2B89-4DAE-94DE-DE1B92E68B87}" type="sibTrans" cxnId="{EF45B223-6B2E-42C7-B6DA-000A843C05E7}">
      <dgm:prSet/>
      <dgm:spPr/>
      <dgm:t>
        <a:bodyPr/>
        <a:lstStyle/>
        <a:p>
          <a:endParaRPr lang="en-US"/>
        </a:p>
      </dgm:t>
    </dgm:pt>
    <dgm:pt modelId="{8127FE1C-17BC-4B14-A47F-1EF4DA475F41}" type="pres">
      <dgm:prSet presAssocID="{3571225E-1374-4DF4-949B-E19C07A1BDAA}" presName="linear" presStyleCnt="0">
        <dgm:presLayoutVars>
          <dgm:animLvl val="lvl"/>
          <dgm:resizeHandles val="exact"/>
        </dgm:presLayoutVars>
      </dgm:prSet>
      <dgm:spPr/>
    </dgm:pt>
    <dgm:pt modelId="{7BA081B7-BB77-473C-A2D1-F904BFF5A661}" type="pres">
      <dgm:prSet presAssocID="{D66C8AE1-5B9F-4820-A81E-82BB620A8D0D}" presName="parentText" presStyleLbl="node1" presStyleIdx="0" presStyleCnt="4">
        <dgm:presLayoutVars>
          <dgm:chMax val="0"/>
          <dgm:bulletEnabled val="1"/>
        </dgm:presLayoutVars>
      </dgm:prSet>
      <dgm:spPr/>
    </dgm:pt>
    <dgm:pt modelId="{171250FF-18C8-47AA-8F13-2170ED61392E}" type="pres">
      <dgm:prSet presAssocID="{29C299CD-0EFF-4D97-8C55-C561EAC9D828}" presName="spacer" presStyleCnt="0"/>
      <dgm:spPr/>
    </dgm:pt>
    <dgm:pt modelId="{80437D56-8C40-47C5-816E-8F9FB9F77996}" type="pres">
      <dgm:prSet presAssocID="{63558F25-8DB0-4DFA-B0A6-A8AEDE7048E8}" presName="parentText" presStyleLbl="node1" presStyleIdx="1" presStyleCnt="4">
        <dgm:presLayoutVars>
          <dgm:chMax val="0"/>
          <dgm:bulletEnabled val="1"/>
        </dgm:presLayoutVars>
      </dgm:prSet>
      <dgm:spPr/>
    </dgm:pt>
    <dgm:pt modelId="{16DC4FC8-2A87-4B8F-8F0D-85C9D37F530D}" type="pres">
      <dgm:prSet presAssocID="{9735A6BF-BD09-4543-BF78-22E8C2781770}" presName="spacer" presStyleCnt="0"/>
      <dgm:spPr/>
    </dgm:pt>
    <dgm:pt modelId="{08A180B7-6D09-4EB7-93E0-6943C91402DC}" type="pres">
      <dgm:prSet presAssocID="{9A8CAB85-8023-4CDC-BF0E-A1DBD04B78C2}" presName="parentText" presStyleLbl="node1" presStyleIdx="2" presStyleCnt="4">
        <dgm:presLayoutVars>
          <dgm:chMax val="0"/>
          <dgm:bulletEnabled val="1"/>
        </dgm:presLayoutVars>
      </dgm:prSet>
      <dgm:spPr/>
    </dgm:pt>
    <dgm:pt modelId="{4C95D247-E2B9-49CE-B393-93621F57CD32}" type="pres">
      <dgm:prSet presAssocID="{9D109687-62FA-4522-B2A0-8955D84958BD}" presName="spacer" presStyleCnt="0"/>
      <dgm:spPr/>
    </dgm:pt>
    <dgm:pt modelId="{738CF724-3B7D-4BD4-BAD3-B5AB80B7F2DC}" type="pres">
      <dgm:prSet presAssocID="{0BF02358-50EE-47A8-9462-99B4D8D9A41D}" presName="parentText" presStyleLbl="node1" presStyleIdx="3" presStyleCnt="4">
        <dgm:presLayoutVars>
          <dgm:chMax val="0"/>
          <dgm:bulletEnabled val="1"/>
        </dgm:presLayoutVars>
      </dgm:prSet>
      <dgm:spPr/>
    </dgm:pt>
    <dgm:pt modelId="{54715C19-C884-4A8F-8FA0-FBBE8FF2F8C9}" type="pres">
      <dgm:prSet presAssocID="{0BF02358-50EE-47A8-9462-99B4D8D9A41D}" presName="childText" presStyleLbl="revTx" presStyleIdx="0" presStyleCnt="1">
        <dgm:presLayoutVars>
          <dgm:bulletEnabled val="1"/>
        </dgm:presLayoutVars>
      </dgm:prSet>
      <dgm:spPr/>
    </dgm:pt>
  </dgm:ptLst>
  <dgm:cxnLst>
    <dgm:cxn modelId="{24B65093-0205-42F5-8743-0D938F7BFDC1}" type="presOf" srcId="{D66C8AE1-5B9F-4820-A81E-82BB620A8D0D}" destId="{7BA081B7-BB77-473C-A2D1-F904BFF5A661}" srcOrd="0" destOrd="0" presId="urn:microsoft.com/office/officeart/2005/8/layout/vList2"/>
    <dgm:cxn modelId="{96F9D399-6B31-4BEB-AF54-E1B4233ABF2F}" type="presOf" srcId="{0BF02358-50EE-47A8-9462-99B4D8D9A41D}" destId="{738CF724-3B7D-4BD4-BAD3-B5AB80B7F2DC}" srcOrd="0" destOrd="0" presId="urn:microsoft.com/office/officeart/2005/8/layout/vList2"/>
    <dgm:cxn modelId="{0CF0CBAC-8745-496C-82A1-0A3E042834EB}" srcId="{3571225E-1374-4DF4-949B-E19C07A1BDAA}" destId="{63558F25-8DB0-4DFA-B0A6-A8AEDE7048E8}" srcOrd="1" destOrd="0" parTransId="{2A274D43-D033-4761-868A-B523B7F5D13D}" sibTransId="{9735A6BF-BD09-4543-BF78-22E8C2781770}"/>
    <dgm:cxn modelId="{9461969A-E32D-4465-9A39-43209F027DBA}" srcId="{0BF02358-50EE-47A8-9462-99B4D8D9A41D}" destId="{1EB9F723-A92D-4C61-9853-08C5B99B9B0D}" srcOrd="1" destOrd="0" parTransId="{0A8FECC9-0BF1-4CF8-B44F-762E603DCE7B}" sibTransId="{1666991C-A804-4CFF-A8CD-D4EFCEA70978}"/>
    <dgm:cxn modelId="{E04D2671-D988-4F74-ACE7-5C3C1A26038D}" type="presOf" srcId="{9A8CAB85-8023-4CDC-BF0E-A1DBD04B78C2}" destId="{08A180B7-6D09-4EB7-93E0-6943C91402DC}" srcOrd="0" destOrd="0" presId="urn:microsoft.com/office/officeart/2005/8/layout/vList2"/>
    <dgm:cxn modelId="{4D67953D-49A5-45EF-9E80-577AA094E656}" type="presOf" srcId="{1EB9F723-A92D-4C61-9853-08C5B99B9B0D}" destId="{54715C19-C884-4A8F-8FA0-FBBE8FF2F8C9}" srcOrd="0" destOrd="1" presId="urn:microsoft.com/office/officeart/2005/8/layout/vList2"/>
    <dgm:cxn modelId="{EF1E2648-F792-43A4-A625-8DE01EB31446}" srcId="{3571225E-1374-4DF4-949B-E19C07A1BDAA}" destId="{9A8CAB85-8023-4CDC-BF0E-A1DBD04B78C2}" srcOrd="2" destOrd="0" parTransId="{6CCEFD16-F40D-494E-AE42-7DCD3AA9D7EB}" sibTransId="{9D109687-62FA-4522-B2A0-8955D84958BD}"/>
    <dgm:cxn modelId="{0706B5E5-ACA2-47D1-A6D3-0949BCD35C04}" type="presOf" srcId="{EF1C0277-BEE7-4FA2-9F9C-0FA62A1394FE}" destId="{54715C19-C884-4A8F-8FA0-FBBE8FF2F8C9}" srcOrd="0" destOrd="0" presId="urn:microsoft.com/office/officeart/2005/8/layout/vList2"/>
    <dgm:cxn modelId="{07BE9B70-8F00-4AED-8F40-EB44938058FA}" type="presOf" srcId="{31BA7B30-9B08-4731-A269-CAB0CFFA742F}" destId="{54715C19-C884-4A8F-8FA0-FBBE8FF2F8C9}" srcOrd="0" destOrd="2" presId="urn:microsoft.com/office/officeart/2005/8/layout/vList2"/>
    <dgm:cxn modelId="{EF45B223-6B2E-42C7-B6DA-000A843C05E7}" srcId="{0BF02358-50EE-47A8-9462-99B4D8D9A41D}" destId="{31BA7B30-9B08-4731-A269-CAB0CFFA742F}" srcOrd="2" destOrd="0" parTransId="{C20D5516-D367-4827-92C7-8F883DA2AFCC}" sibTransId="{E1F692A6-2B89-4DAE-94DE-DE1B92E68B87}"/>
    <dgm:cxn modelId="{87328859-9225-4AA9-8319-9832A017EC63}" srcId="{3571225E-1374-4DF4-949B-E19C07A1BDAA}" destId="{0BF02358-50EE-47A8-9462-99B4D8D9A41D}" srcOrd="3" destOrd="0" parTransId="{76F55193-A935-46E7-B577-53BB59A602D3}" sibTransId="{78F4B157-7A4E-49BD-BC98-6C6DB0C4A1A3}"/>
    <dgm:cxn modelId="{A033BDB4-0BD7-4EC3-95AC-A3DC457EB1F6}" srcId="{3571225E-1374-4DF4-949B-E19C07A1BDAA}" destId="{D66C8AE1-5B9F-4820-A81E-82BB620A8D0D}" srcOrd="0" destOrd="0" parTransId="{93A0A7D3-97E3-4CB8-A1C8-4850418909B5}" sibTransId="{29C299CD-0EFF-4D97-8C55-C561EAC9D828}"/>
    <dgm:cxn modelId="{9704A177-F9E7-49FD-BA8A-810E49A45816}" type="presOf" srcId="{3571225E-1374-4DF4-949B-E19C07A1BDAA}" destId="{8127FE1C-17BC-4B14-A47F-1EF4DA475F41}" srcOrd="0" destOrd="0" presId="urn:microsoft.com/office/officeart/2005/8/layout/vList2"/>
    <dgm:cxn modelId="{CE0F33FD-2899-4473-8E17-D392D6E7C56E}" type="presOf" srcId="{63558F25-8DB0-4DFA-B0A6-A8AEDE7048E8}" destId="{80437D56-8C40-47C5-816E-8F9FB9F77996}" srcOrd="0" destOrd="0" presId="urn:microsoft.com/office/officeart/2005/8/layout/vList2"/>
    <dgm:cxn modelId="{12CD329E-A27C-4E61-B2C9-8C49AB157415}" srcId="{0BF02358-50EE-47A8-9462-99B4D8D9A41D}" destId="{EF1C0277-BEE7-4FA2-9F9C-0FA62A1394FE}" srcOrd="0" destOrd="0" parTransId="{E02E193A-B0EC-4D2F-AC46-B8BBD7D4524A}" sibTransId="{928D58EE-D322-4D0F-A59E-6C73BF27925D}"/>
    <dgm:cxn modelId="{96B0D953-9146-4F02-8BBE-414C0781D3C5}" type="presParOf" srcId="{8127FE1C-17BC-4B14-A47F-1EF4DA475F41}" destId="{7BA081B7-BB77-473C-A2D1-F904BFF5A661}" srcOrd="0" destOrd="0" presId="urn:microsoft.com/office/officeart/2005/8/layout/vList2"/>
    <dgm:cxn modelId="{54411973-8E6A-4751-AD73-89CE935114A9}" type="presParOf" srcId="{8127FE1C-17BC-4B14-A47F-1EF4DA475F41}" destId="{171250FF-18C8-47AA-8F13-2170ED61392E}" srcOrd="1" destOrd="0" presId="urn:microsoft.com/office/officeart/2005/8/layout/vList2"/>
    <dgm:cxn modelId="{F8E75DE9-8193-4B0C-9912-8C0458BD7130}" type="presParOf" srcId="{8127FE1C-17BC-4B14-A47F-1EF4DA475F41}" destId="{80437D56-8C40-47C5-816E-8F9FB9F77996}" srcOrd="2" destOrd="0" presId="urn:microsoft.com/office/officeart/2005/8/layout/vList2"/>
    <dgm:cxn modelId="{C05BC911-F7D8-4219-A9DE-33443BEB5138}" type="presParOf" srcId="{8127FE1C-17BC-4B14-A47F-1EF4DA475F41}" destId="{16DC4FC8-2A87-4B8F-8F0D-85C9D37F530D}" srcOrd="3" destOrd="0" presId="urn:microsoft.com/office/officeart/2005/8/layout/vList2"/>
    <dgm:cxn modelId="{152B8796-BE87-43EE-B2E8-256889A9CAE1}" type="presParOf" srcId="{8127FE1C-17BC-4B14-A47F-1EF4DA475F41}" destId="{08A180B7-6D09-4EB7-93E0-6943C91402DC}" srcOrd="4" destOrd="0" presId="urn:microsoft.com/office/officeart/2005/8/layout/vList2"/>
    <dgm:cxn modelId="{7B61DBE8-CA4A-45FD-9EF8-3D51C7B7DFE9}" type="presParOf" srcId="{8127FE1C-17BC-4B14-A47F-1EF4DA475F41}" destId="{4C95D247-E2B9-49CE-B393-93621F57CD32}" srcOrd="5" destOrd="0" presId="urn:microsoft.com/office/officeart/2005/8/layout/vList2"/>
    <dgm:cxn modelId="{86E3FFB8-64C7-4799-9CC2-4265ACC3F0FC}" type="presParOf" srcId="{8127FE1C-17BC-4B14-A47F-1EF4DA475F41}" destId="{738CF724-3B7D-4BD4-BAD3-B5AB80B7F2DC}" srcOrd="6" destOrd="0" presId="urn:microsoft.com/office/officeart/2005/8/layout/vList2"/>
    <dgm:cxn modelId="{999D4407-02AF-492C-A4BD-704134C6A640}" type="presParOf" srcId="{8127FE1C-17BC-4B14-A47F-1EF4DA475F41}" destId="{54715C19-C884-4A8F-8FA0-FBBE8FF2F8C9}" srcOrd="7"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51AA4A5-F62D-4764-9277-A2DE54C7F52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48D4232-4F99-43DE-8195-2F9284AA197D}">
      <dgm:prSet/>
      <dgm:spPr/>
      <dgm:t>
        <a:bodyPr/>
        <a:lstStyle/>
        <a:p>
          <a:pPr rtl="0"/>
          <a:r>
            <a:rPr lang="en-US" smtClean="0"/>
            <a:t>Program manager – state or utility</a:t>
          </a:r>
          <a:endParaRPr lang="en-US"/>
        </a:p>
      </dgm:t>
    </dgm:pt>
    <dgm:pt modelId="{E9460051-A2DD-45F7-8B71-6FEF55FCEB6D}" type="parTrans" cxnId="{1EA72C2A-B5F9-41B6-9F91-7B5B987AD530}">
      <dgm:prSet/>
      <dgm:spPr/>
      <dgm:t>
        <a:bodyPr/>
        <a:lstStyle/>
        <a:p>
          <a:endParaRPr lang="en-US"/>
        </a:p>
      </dgm:t>
    </dgm:pt>
    <dgm:pt modelId="{DBAC915C-3C37-4ECD-9516-6938D5BFAE5C}" type="sibTrans" cxnId="{1EA72C2A-B5F9-41B6-9F91-7B5B987AD530}">
      <dgm:prSet/>
      <dgm:spPr/>
      <dgm:t>
        <a:bodyPr/>
        <a:lstStyle/>
        <a:p>
          <a:endParaRPr lang="en-US"/>
        </a:p>
      </dgm:t>
    </dgm:pt>
    <dgm:pt modelId="{E14B8EAF-9E0C-4EE2-99FF-A4DC224F16AB}">
      <dgm:prSet/>
      <dgm:spPr/>
      <dgm:t>
        <a:bodyPr/>
        <a:lstStyle/>
        <a:p>
          <a:pPr rtl="0"/>
          <a:r>
            <a:rPr lang="en-US" smtClean="0"/>
            <a:t>Canned reports</a:t>
          </a:r>
          <a:endParaRPr lang="en-US"/>
        </a:p>
      </dgm:t>
    </dgm:pt>
    <dgm:pt modelId="{240FE3B0-5556-447D-8E2E-7BD1951FFC2D}" type="parTrans" cxnId="{2079CB3B-41F9-45C3-8926-A17F6924E4B9}">
      <dgm:prSet/>
      <dgm:spPr/>
      <dgm:t>
        <a:bodyPr/>
        <a:lstStyle/>
        <a:p>
          <a:endParaRPr lang="en-US"/>
        </a:p>
      </dgm:t>
    </dgm:pt>
    <dgm:pt modelId="{FFF6945A-7F70-4BE2-A92A-63C1E5F128A5}" type="sibTrans" cxnId="{2079CB3B-41F9-45C3-8926-A17F6924E4B9}">
      <dgm:prSet/>
      <dgm:spPr/>
      <dgm:t>
        <a:bodyPr/>
        <a:lstStyle/>
        <a:p>
          <a:endParaRPr lang="en-US"/>
        </a:p>
      </dgm:t>
    </dgm:pt>
    <dgm:pt modelId="{084CA21E-9EB5-49BC-9B7B-B87811BA7487}">
      <dgm:prSet/>
      <dgm:spPr/>
      <dgm:t>
        <a:bodyPr/>
        <a:lstStyle/>
        <a:p>
          <a:pPr rtl="0"/>
          <a:r>
            <a:rPr lang="en-US" smtClean="0"/>
            <a:t>Queries</a:t>
          </a:r>
          <a:endParaRPr lang="en-US"/>
        </a:p>
      </dgm:t>
    </dgm:pt>
    <dgm:pt modelId="{AB60262C-17AD-42FD-A3D4-10DDC2060092}" type="parTrans" cxnId="{9290E551-BE62-47C7-AF8F-9AC2991667DC}">
      <dgm:prSet/>
      <dgm:spPr/>
      <dgm:t>
        <a:bodyPr/>
        <a:lstStyle/>
        <a:p>
          <a:endParaRPr lang="en-US"/>
        </a:p>
      </dgm:t>
    </dgm:pt>
    <dgm:pt modelId="{9A1C1780-578D-4E35-BCFF-322F74133653}" type="sibTrans" cxnId="{9290E551-BE62-47C7-AF8F-9AC2991667DC}">
      <dgm:prSet/>
      <dgm:spPr/>
      <dgm:t>
        <a:bodyPr/>
        <a:lstStyle/>
        <a:p>
          <a:endParaRPr lang="en-US"/>
        </a:p>
      </dgm:t>
    </dgm:pt>
    <dgm:pt modelId="{06EE7D8B-EA81-4576-BE04-816A548D4785}">
      <dgm:prSet/>
      <dgm:spPr/>
      <dgm:t>
        <a:bodyPr/>
        <a:lstStyle/>
        <a:p>
          <a:pPr rtl="0"/>
          <a:r>
            <a:rPr lang="en-US" smtClean="0"/>
            <a:t>Data</a:t>
          </a:r>
          <a:endParaRPr lang="en-US"/>
        </a:p>
      </dgm:t>
    </dgm:pt>
    <dgm:pt modelId="{2EE347AC-E883-411C-8365-0DF11C92713F}" type="parTrans" cxnId="{258D5EFA-F4D0-4321-A2E7-FD5A95BB5417}">
      <dgm:prSet/>
      <dgm:spPr/>
      <dgm:t>
        <a:bodyPr/>
        <a:lstStyle/>
        <a:p>
          <a:endParaRPr lang="en-US"/>
        </a:p>
      </dgm:t>
    </dgm:pt>
    <dgm:pt modelId="{D6A1F02C-5E31-4065-8324-E29BACAE8395}" type="sibTrans" cxnId="{258D5EFA-F4D0-4321-A2E7-FD5A95BB5417}">
      <dgm:prSet/>
      <dgm:spPr/>
      <dgm:t>
        <a:bodyPr/>
        <a:lstStyle/>
        <a:p>
          <a:endParaRPr lang="en-US"/>
        </a:p>
      </dgm:t>
    </dgm:pt>
    <dgm:pt modelId="{70E8EE54-907E-4C21-9057-8104D4D2552D}">
      <dgm:prSet/>
      <dgm:spPr/>
      <dgm:t>
        <a:bodyPr/>
        <a:lstStyle/>
        <a:p>
          <a:pPr rtl="0"/>
          <a:r>
            <a:rPr lang="en-US" smtClean="0"/>
            <a:t>Customers served</a:t>
          </a:r>
          <a:endParaRPr lang="en-US"/>
        </a:p>
      </dgm:t>
    </dgm:pt>
    <dgm:pt modelId="{0036CA2B-DC3E-4F4D-A608-9B0CDF115702}" type="parTrans" cxnId="{886DD47D-0FBF-45DD-AED6-3DDE30451000}">
      <dgm:prSet/>
      <dgm:spPr/>
      <dgm:t>
        <a:bodyPr/>
        <a:lstStyle/>
        <a:p>
          <a:endParaRPr lang="en-US"/>
        </a:p>
      </dgm:t>
    </dgm:pt>
    <dgm:pt modelId="{0C1DAFDB-DE46-42C9-A308-ED3F86BDF7E2}" type="sibTrans" cxnId="{886DD47D-0FBF-45DD-AED6-3DDE30451000}">
      <dgm:prSet/>
      <dgm:spPr/>
      <dgm:t>
        <a:bodyPr/>
        <a:lstStyle/>
        <a:p>
          <a:endParaRPr lang="en-US"/>
        </a:p>
      </dgm:t>
    </dgm:pt>
    <dgm:pt modelId="{B404B8C6-04B4-4BF2-BBBD-317EB339F648}">
      <dgm:prSet/>
      <dgm:spPr/>
      <dgm:t>
        <a:bodyPr/>
        <a:lstStyle/>
        <a:p>
          <a:pPr rtl="0"/>
          <a:r>
            <a:rPr lang="en-US" smtClean="0"/>
            <a:t>Characteristics – income, poverty level, elderly, children</a:t>
          </a:r>
          <a:endParaRPr lang="en-US"/>
        </a:p>
      </dgm:t>
    </dgm:pt>
    <dgm:pt modelId="{B5DBC840-130B-426A-86BA-21385B3E1B4E}" type="parTrans" cxnId="{85F49D5C-8EAB-490F-9603-D9624DB490E2}">
      <dgm:prSet/>
      <dgm:spPr/>
      <dgm:t>
        <a:bodyPr/>
        <a:lstStyle/>
        <a:p>
          <a:endParaRPr lang="en-US"/>
        </a:p>
      </dgm:t>
    </dgm:pt>
    <dgm:pt modelId="{FAD1AC13-F22C-47B8-A4C4-3D9886A69D4F}" type="sibTrans" cxnId="{85F49D5C-8EAB-490F-9603-D9624DB490E2}">
      <dgm:prSet/>
      <dgm:spPr/>
      <dgm:t>
        <a:bodyPr/>
        <a:lstStyle/>
        <a:p>
          <a:endParaRPr lang="en-US"/>
        </a:p>
      </dgm:t>
    </dgm:pt>
    <dgm:pt modelId="{DAF012E9-4665-4B4D-90C2-AD2BD737107E}">
      <dgm:prSet/>
      <dgm:spPr/>
      <dgm:t>
        <a:bodyPr/>
        <a:lstStyle/>
        <a:p>
          <a:pPr rtl="0"/>
          <a:r>
            <a:rPr lang="en-US" smtClean="0"/>
            <a:t>Services provided</a:t>
          </a:r>
          <a:endParaRPr lang="en-US"/>
        </a:p>
      </dgm:t>
    </dgm:pt>
    <dgm:pt modelId="{27968499-CB98-4489-AC81-EAB98107C600}" type="parTrans" cxnId="{8A9411E0-9577-484F-9438-97AD0EB9062A}">
      <dgm:prSet/>
      <dgm:spPr/>
      <dgm:t>
        <a:bodyPr/>
        <a:lstStyle/>
        <a:p>
          <a:endParaRPr lang="en-US"/>
        </a:p>
      </dgm:t>
    </dgm:pt>
    <dgm:pt modelId="{834B41CA-7B85-4E8F-8E87-3E0E6EA642E7}" type="sibTrans" cxnId="{8A9411E0-9577-484F-9438-97AD0EB9062A}">
      <dgm:prSet/>
      <dgm:spPr/>
      <dgm:t>
        <a:bodyPr/>
        <a:lstStyle/>
        <a:p>
          <a:endParaRPr lang="en-US"/>
        </a:p>
      </dgm:t>
    </dgm:pt>
    <dgm:pt modelId="{04FE510D-ECC0-4241-A8B1-DF4E17801EEA}" type="pres">
      <dgm:prSet presAssocID="{051AA4A5-F62D-4764-9277-A2DE54C7F527}" presName="linear" presStyleCnt="0">
        <dgm:presLayoutVars>
          <dgm:animLvl val="lvl"/>
          <dgm:resizeHandles val="exact"/>
        </dgm:presLayoutVars>
      </dgm:prSet>
      <dgm:spPr/>
    </dgm:pt>
    <dgm:pt modelId="{6561BD43-EE62-4768-8EF9-98E243053C93}" type="pres">
      <dgm:prSet presAssocID="{248D4232-4F99-43DE-8195-2F9284AA197D}" presName="parentText" presStyleLbl="node1" presStyleIdx="0" presStyleCnt="4">
        <dgm:presLayoutVars>
          <dgm:chMax val="0"/>
          <dgm:bulletEnabled val="1"/>
        </dgm:presLayoutVars>
      </dgm:prSet>
      <dgm:spPr/>
    </dgm:pt>
    <dgm:pt modelId="{147F5CB6-1473-40DE-8275-378D5D4A091A}" type="pres">
      <dgm:prSet presAssocID="{DBAC915C-3C37-4ECD-9516-6938D5BFAE5C}" presName="spacer" presStyleCnt="0"/>
      <dgm:spPr/>
    </dgm:pt>
    <dgm:pt modelId="{4D753628-8711-458D-93A5-15FB5684DBCB}" type="pres">
      <dgm:prSet presAssocID="{E14B8EAF-9E0C-4EE2-99FF-A4DC224F16AB}" presName="parentText" presStyleLbl="node1" presStyleIdx="1" presStyleCnt="4">
        <dgm:presLayoutVars>
          <dgm:chMax val="0"/>
          <dgm:bulletEnabled val="1"/>
        </dgm:presLayoutVars>
      </dgm:prSet>
      <dgm:spPr/>
    </dgm:pt>
    <dgm:pt modelId="{05A0B147-A295-427B-A9E3-3533A25E7328}" type="pres">
      <dgm:prSet presAssocID="{FFF6945A-7F70-4BE2-A92A-63C1E5F128A5}" presName="spacer" presStyleCnt="0"/>
      <dgm:spPr/>
    </dgm:pt>
    <dgm:pt modelId="{0812D934-3065-4BCA-A781-3BBC5C0294FB}" type="pres">
      <dgm:prSet presAssocID="{084CA21E-9EB5-49BC-9B7B-B87811BA7487}" presName="parentText" presStyleLbl="node1" presStyleIdx="2" presStyleCnt="4">
        <dgm:presLayoutVars>
          <dgm:chMax val="0"/>
          <dgm:bulletEnabled val="1"/>
        </dgm:presLayoutVars>
      </dgm:prSet>
      <dgm:spPr/>
    </dgm:pt>
    <dgm:pt modelId="{890F711C-A139-4601-AE3B-9A09518D9CAB}" type="pres">
      <dgm:prSet presAssocID="{9A1C1780-578D-4E35-BCFF-322F74133653}" presName="spacer" presStyleCnt="0"/>
      <dgm:spPr/>
    </dgm:pt>
    <dgm:pt modelId="{F84A16ED-DBE2-449A-9C1E-0E534D152189}" type="pres">
      <dgm:prSet presAssocID="{06EE7D8B-EA81-4576-BE04-816A548D4785}" presName="parentText" presStyleLbl="node1" presStyleIdx="3" presStyleCnt="4">
        <dgm:presLayoutVars>
          <dgm:chMax val="0"/>
          <dgm:bulletEnabled val="1"/>
        </dgm:presLayoutVars>
      </dgm:prSet>
      <dgm:spPr/>
    </dgm:pt>
    <dgm:pt modelId="{A045CF7A-664D-4594-A62A-7F9745618AFC}" type="pres">
      <dgm:prSet presAssocID="{06EE7D8B-EA81-4576-BE04-816A548D4785}" presName="childText" presStyleLbl="revTx" presStyleIdx="0" presStyleCnt="1">
        <dgm:presLayoutVars>
          <dgm:bulletEnabled val="1"/>
        </dgm:presLayoutVars>
      </dgm:prSet>
      <dgm:spPr/>
    </dgm:pt>
  </dgm:ptLst>
  <dgm:cxnLst>
    <dgm:cxn modelId="{9290E551-BE62-47C7-AF8F-9AC2991667DC}" srcId="{051AA4A5-F62D-4764-9277-A2DE54C7F527}" destId="{084CA21E-9EB5-49BC-9B7B-B87811BA7487}" srcOrd="2" destOrd="0" parTransId="{AB60262C-17AD-42FD-A3D4-10DDC2060092}" sibTransId="{9A1C1780-578D-4E35-BCFF-322F74133653}"/>
    <dgm:cxn modelId="{85F49D5C-8EAB-490F-9603-D9624DB490E2}" srcId="{06EE7D8B-EA81-4576-BE04-816A548D4785}" destId="{B404B8C6-04B4-4BF2-BBBD-317EB339F648}" srcOrd="1" destOrd="0" parTransId="{B5DBC840-130B-426A-86BA-21385B3E1B4E}" sibTransId="{FAD1AC13-F22C-47B8-A4C4-3D9886A69D4F}"/>
    <dgm:cxn modelId="{2079CB3B-41F9-45C3-8926-A17F6924E4B9}" srcId="{051AA4A5-F62D-4764-9277-A2DE54C7F527}" destId="{E14B8EAF-9E0C-4EE2-99FF-A4DC224F16AB}" srcOrd="1" destOrd="0" parTransId="{240FE3B0-5556-447D-8E2E-7BD1951FFC2D}" sibTransId="{FFF6945A-7F70-4BE2-A92A-63C1E5F128A5}"/>
    <dgm:cxn modelId="{9AF47DBB-5CF4-450F-9E3C-1BBBFFC84C80}" type="presOf" srcId="{70E8EE54-907E-4C21-9057-8104D4D2552D}" destId="{A045CF7A-664D-4594-A62A-7F9745618AFC}" srcOrd="0" destOrd="0" presId="urn:microsoft.com/office/officeart/2005/8/layout/vList2"/>
    <dgm:cxn modelId="{258D5EFA-F4D0-4321-A2E7-FD5A95BB5417}" srcId="{051AA4A5-F62D-4764-9277-A2DE54C7F527}" destId="{06EE7D8B-EA81-4576-BE04-816A548D4785}" srcOrd="3" destOrd="0" parTransId="{2EE347AC-E883-411C-8365-0DF11C92713F}" sibTransId="{D6A1F02C-5E31-4065-8324-E29BACAE8395}"/>
    <dgm:cxn modelId="{3C06971C-B86D-4900-B8B4-A0DFB52A1ECA}" type="presOf" srcId="{06EE7D8B-EA81-4576-BE04-816A548D4785}" destId="{F84A16ED-DBE2-449A-9C1E-0E534D152189}" srcOrd="0" destOrd="0" presId="urn:microsoft.com/office/officeart/2005/8/layout/vList2"/>
    <dgm:cxn modelId="{1EA72C2A-B5F9-41B6-9F91-7B5B987AD530}" srcId="{051AA4A5-F62D-4764-9277-A2DE54C7F527}" destId="{248D4232-4F99-43DE-8195-2F9284AA197D}" srcOrd="0" destOrd="0" parTransId="{E9460051-A2DD-45F7-8B71-6FEF55FCEB6D}" sibTransId="{DBAC915C-3C37-4ECD-9516-6938D5BFAE5C}"/>
    <dgm:cxn modelId="{886DD47D-0FBF-45DD-AED6-3DDE30451000}" srcId="{06EE7D8B-EA81-4576-BE04-816A548D4785}" destId="{70E8EE54-907E-4C21-9057-8104D4D2552D}" srcOrd="0" destOrd="0" parTransId="{0036CA2B-DC3E-4F4D-A608-9B0CDF115702}" sibTransId="{0C1DAFDB-DE46-42C9-A308-ED3F86BDF7E2}"/>
    <dgm:cxn modelId="{8A9411E0-9577-484F-9438-97AD0EB9062A}" srcId="{06EE7D8B-EA81-4576-BE04-816A548D4785}" destId="{DAF012E9-4665-4B4D-90C2-AD2BD737107E}" srcOrd="2" destOrd="0" parTransId="{27968499-CB98-4489-AC81-EAB98107C600}" sibTransId="{834B41CA-7B85-4E8F-8E87-3E0E6EA642E7}"/>
    <dgm:cxn modelId="{6DC41D29-E452-4841-9185-C350F24F4519}" type="presOf" srcId="{B404B8C6-04B4-4BF2-BBBD-317EB339F648}" destId="{A045CF7A-664D-4594-A62A-7F9745618AFC}" srcOrd="0" destOrd="1" presId="urn:microsoft.com/office/officeart/2005/8/layout/vList2"/>
    <dgm:cxn modelId="{32B7AB53-568B-46D5-8AEB-8EBDB1F34214}" type="presOf" srcId="{DAF012E9-4665-4B4D-90C2-AD2BD737107E}" destId="{A045CF7A-664D-4594-A62A-7F9745618AFC}" srcOrd="0" destOrd="2" presId="urn:microsoft.com/office/officeart/2005/8/layout/vList2"/>
    <dgm:cxn modelId="{BEA28368-5A6E-4709-A0AD-7AFF7CC89018}" type="presOf" srcId="{051AA4A5-F62D-4764-9277-A2DE54C7F527}" destId="{04FE510D-ECC0-4241-A8B1-DF4E17801EEA}" srcOrd="0" destOrd="0" presId="urn:microsoft.com/office/officeart/2005/8/layout/vList2"/>
    <dgm:cxn modelId="{02CD9B61-CDF1-4231-AEC3-03933CE4E5A0}" type="presOf" srcId="{248D4232-4F99-43DE-8195-2F9284AA197D}" destId="{6561BD43-EE62-4768-8EF9-98E243053C93}" srcOrd="0" destOrd="0" presId="urn:microsoft.com/office/officeart/2005/8/layout/vList2"/>
    <dgm:cxn modelId="{A42802A0-6B80-493D-8EBA-A274C7A5388D}" type="presOf" srcId="{084CA21E-9EB5-49BC-9B7B-B87811BA7487}" destId="{0812D934-3065-4BCA-A781-3BBC5C0294FB}" srcOrd="0" destOrd="0" presId="urn:microsoft.com/office/officeart/2005/8/layout/vList2"/>
    <dgm:cxn modelId="{7D1D2330-F635-45CD-BA6A-9540A2855C49}" type="presOf" srcId="{E14B8EAF-9E0C-4EE2-99FF-A4DC224F16AB}" destId="{4D753628-8711-458D-93A5-15FB5684DBCB}" srcOrd="0" destOrd="0" presId="urn:microsoft.com/office/officeart/2005/8/layout/vList2"/>
    <dgm:cxn modelId="{DD23EE53-4D8C-4BF8-8445-590E903E18E2}" type="presParOf" srcId="{04FE510D-ECC0-4241-A8B1-DF4E17801EEA}" destId="{6561BD43-EE62-4768-8EF9-98E243053C93}" srcOrd="0" destOrd="0" presId="urn:microsoft.com/office/officeart/2005/8/layout/vList2"/>
    <dgm:cxn modelId="{E3DCEFE6-7E19-4F6C-8AB1-A08E8907CCEB}" type="presParOf" srcId="{04FE510D-ECC0-4241-A8B1-DF4E17801EEA}" destId="{147F5CB6-1473-40DE-8275-378D5D4A091A}" srcOrd="1" destOrd="0" presId="urn:microsoft.com/office/officeart/2005/8/layout/vList2"/>
    <dgm:cxn modelId="{3FCC100B-61E7-4DD1-83BF-71ACECEA9F5F}" type="presParOf" srcId="{04FE510D-ECC0-4241-A8B1-DF4E17801EEA}" destId="{4D753628-8711-458D-93A5-15FB5684DBCB}" srcOrd="2" destOrd="0" presId="urn:microsoft.com/office/officeart/2005/8/layout/vList2"/>
    <dgm:cxn modelId="{245156B1-CEC0-49BD-9633-C0805CCC8CE6}" type="presParOf" srcId="{04FE510D-ECC0-4241-A8B1-DF4E17801EEA}" destId="{05A0B147-A295-427B-A9E3-3533A25E7328}" srcOrd="3" destOrd="0" presId="urn:microsoft.com/office/officeart/2005/8/layout/vList2"/>
    <dgm:cxn modelId="{F2741AB1-480D-4B37-AC77-522367B14A01}" type="presParOf" srcId="{04FE510D-ECC0-4241-A8B1-DF4E17801EEA}" destId="{0812D934-3065-4BCA-A781-3BBC5C0294FB}" srcOrd="4" destOrd="0" presId="urn:microsoft.com/office/officeart/2005/8/layout/vList2"/>
    <dgm:cxn modelId="{9D152F2C-0155-482B-A0E4-4B5EA79B1298}" type="presParOf" srcId="{04FE510D-ECC0-4241-A8B1-DF4E17801EEA}" destId="{890F711C-A139-4601-AE3B-9A09518D9CAB}" srcOrd="5" destOrd="0" presId="urn:microsoft.com/office/officeart/2005/8/layout/vList2"/>
    <dgm:cxn modelId="{43FBEB5C-3534-4798-8689-8372F7546E7D}" type="presParOf" srcId="{04FE510D-ECC0-4241-A8B1-DF4E17801EEA}" destId="{F84A16ED-DBE2-449A-9C1E-0E534D152189}" srcOrd="6" destOrd="0" presId="urn:microsoft.com/office/officeart/2005/8/layout/vList2"/>
    <dgm:cxn modelId="{0986326E-DEA8-4C0B-ABA2-2DB763F9D818}" type="presParOf" srcId="{04FE510D-ECC0-4241-A8B1-DF4E17801EEA}" destId="{A045CF7A-664D-4594-A62A-7F9745618AFC}" srcOrd="7"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1988A28-2717-4BBD-B407-708CA5AEFEA3}"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88DAB1B0-5F8E-4749-9D19-BF1B08375CC6}">
      <dgm:prSet/>
      <dgm:spPr/>
      <dgm:t>
        <a:bodyPr/>
        <a:lstStyle/>
        <a:p>
          <a:pPr rtl="0"/>
          <a:r>
            <a:rPr lang="en-US" smtClean="0"/>
            <a:t>Difficult to obtain</a:t>
          </a:r>
          <a:endParaRPr lang="en-US"/>
        </a:p>
      </dgm:t>
    </dgm:pt>
    <dgm:pt modelId="{67868214-E66B-4322-8B64-3D0689CE5462}" type="parTrans" cxnId="{BCB57866-0DCB-4A99-B182-FE4BCA932B7C}">
      <dgm:prSet/>
      <dgm:spPr/>
      <dgm:t>
        <a:bodyPr/>
        <a:lstStyle/>
        <a:p>
          <a:endParaRPr lang="en-US"/>
        </a:p>
      </dgm:t>
    </dgm:pt>
    <dgm:pt modelId="{78E65154-64A2-465F-AB75-C667A793B080}" type="sibTrans" cxnId="{BCB57866-0DCB-4A99-B182-FE4BCA932B7C}">
      <dgm:prSet/>
      <dgm:spPr/>
      <dgm:t>
        <a:bodyPr/>
        <a:lstStyle/>
        <a:p>
          <a:endParaRPr lang="en-US"/>
        </a:p>
      </dgm:t>
    </dgm:pt>
    <dgm:pt modelId="{34E23A38-C775-43BC-91EE-415934A99B17}">
      <dgm:prSet/>
      <dgm:spPr/>
      <dgm:t>
        <a:bodyPr/>
        <a:lstStyle/>
        <a:p>
          <a:pPr rtl="0"/>
          <a:r>
            <a:rPr lang="en-US" smtClean="0"/>
            <a:t>Easier for utility managed program</a:t>
          </a:r>
          <a:endParaRPr lang="en-US"/>
        </a:p>
      </dgm:t>
    </dgm:pt>
    <dgm:pt modelId="{3BEFBEF0-5F2E-48AA-B919-D99FC72532AC}" type="parTrans" cxnId="{B9C1F2F7-5F48-4530-9CB3-EE8875145A7F}">
      <dgm:prSet/>
      <dgm:spPr/>
      <dgm:t>
        <a:bodyPr/>
        <a:lstStyle/>
        <a:p>
          <a:endParaRPr lang="en-US"/>
        </a:p>
      </dgm:t>
    </dgm:pt>
    <dgm:pt modelId="{17532B4A-4A5F-4130-A263-38131C491B4A}" type="sibTrans" cxnId="{B9C1F2F7-5F48-4530-9CB3-EE8875145A7F}">
      <dgm:prSet/>
      <dgm:spPr/>
      <dgm:t>
        <a:bodyPr/>
        <a:lstStyle/>
        <a:p>
          <a:endParaRPr lang="en-US"/>
        </a:p>
      </dgm:t>
    </dgm:pt>
    <dgm:pt modelId="{726BE6F9-0138-4D6D-9473-47D12B36B39D}">
      <dgm:prSet/>
      <dgm:spPr/>
      <dgm:t>
        <a:bodyPr/>
        <a:lstStyle/>
        <a:p>
          <a:pPr rtl="0"/>
          <a:r>
            <a:rPr lang="en-US" smtClean="0"/>
            <a:t>Requires software and programming skills</a:t>
          </a:r>
          <a:endParaRPr lang="en-US"/>
        </a:p>
      </dgm:t>
    </dgm:pt>
    <dgm:pt modelId="{9A1D6022-B114-4830-BF87-8E6DB7C6F71B}" type="parTrans" cxnId="{DD2215C9-18CF-4E44-96FE-2481F0868A8A}">
      <dgm:prSet/>
      <dgm:spPr/>
      <dgm:t>
        <a:bodyPr/>
        <a:lstStyle/>
        <a:p>
          <a:endParaRPr lang="en-US"/>
        </a:p>
      </dgm:t>
    </dgm:pt>
    <dgm:pt modelId="{5A127303-7F7A-4050-A0C8-48E187509974}" type="sibTrans" cxnId="{DD2215C9-18CF-4E44-96FE-2481F0868A8A}">
      <dgm:prSet/>
      <dgm:spPr/>
      <dgm:t>
        <a:bodyPr/>
        <a:lstStyle/>
        <a:p>
          <a:endParaRPr lang="en-US"/>
        </a:p>
      </dgm:t>
    </dgm:pt>
    <dgm:pt modelId="{F033A0CA-1290-4F92-A11C-BFC82813D432}">
      <dgm:prSet/>
      <dgm:spPr/>
      <dgm:t>
        <a:bodyPr/>
        <a:lstStyle/>
        <a:p>
          <a:pPr rtl="0"/>
          <a:r>
            <a:rPr lang="en-US" smtClean="0"/>
            <a:t>Data</a:t>
          </a:r>
          <a:endParaRPr lang="en-US"/>
        </a:p>
      </dgm:t>
    </dgm:pt>
    <dgm:pt modelId="{37A96A2C-46EC-4AE3-915B-D52097CC5946}" type="parTrans" cxnId="{FB04DE01-F1DB-4610-AFA3-45B60717EC04}">
      <dgm:prSet/>
      <dgm:spPr/>
      <dgm:t>
        <a:bodyPr/>
        <a:lstStyle/>
        <a:p>
          <a:endParaRPr lang="en-US"/>
        </a:p>
      </dgm:t>
    </dgm:pt>
    <dgm:pt modelId="{D7D78189-ACA5-49B6-928B-0B2B05E177E4}" type="sibTrans" cxnId="{FB04DE01-F1DB-4610-AFA3-45B60717EC04}">
      <dgm:prSet/>
      <dgm:spPr/>
      <dgm:t>
        <a:bodyPr/>
        <a:lstStyle/>
        <a:p>
          <a:endParaRPr lang="en-US"/>
        </a:p>
      </dgm:t>
    </dgm:pt>
    <dgm:pt modelId="{F26BD2EF-8C7B-4718-B498-2141E840C10B}">
      <dgm:prSet/>
      <dgm:spPr/>
      <dgm:t>
        <a:bodyPr/>
        <a:lstStyle/>
        <a:p>
          <a:pPr rtl="0"/>
          <a:r>
            <a:rPr lang="en-US" smtClean="0"/>
            <a:t>Customer type – heating, water heating, baseload</a:t>
          </a:r>
          <a:endParaRPr lang="en-US"/>
        </a:p>
      </dgm:t>
    </dgm:pt>
    <dgm:pt modelId="{739528BF-2935-479D-8384-C66EAEFAFAA6}" type="parTrans" cxnId="{9C2FEF93-DEA3-466C-B320-4D57AB35674B}">
      <dgm:prSet/>
      <dgm:spPr/>
      <dgm:t>
        <a:bodyPr/>
        <a:lstStyle/>
        <a:p>
          <a:endParaRPr lang="en-US"/>
        </a:p>
      </dgm:t>
    </dgm:pt>
    <dgm:pt modelId="{5034FD92-692D-4D2B-B8E7-A51BC9DE605E}" type="sibTrans" cxnId="{9C2FEF93-DEA3-466C-B320-4D57AB35674B}">
      <dgm:prSet/>
      <dgm:spPr/>
      <dgm:t>
        <a:bodyPr/>
        <a:lstStyle/>
        <a:p>
          <a:endParaRPr lang="en-US"/>
        </a:p>
      </dgm:t>
    </dgm:pt>
    <dgm:pt modelId="{C1873CA7-412D-428B-A0FB-E297785B8B1C}">
      <dgm:prSet/>
      <dgm:spPr/>
      <dgm:t>
        <a:bodyPr/>
        <a:lstStyle/>
        <a:p>
          <a:pPr rtl="0"/>
          <a:r>
            <a:rPr lang="en-US" smtClean="0"/>
            <a:t>Energy usage</a:t>
          </a:r>
          <a:endParaRPr lang="en-US"/>
        </a:p>
      </dgm:t>
    </dgm:pt>
    <dgm:pt modelId="{A429FCCB-F60D-4B22-A88C-20E3ADCD1972}" type="parTrans" cxnId="{E4043860-E058-47E3-B1A4-5C4821685791}">
      <dgm:prSet/>
      <dgm:spPr/>
      <dgm:t>
        <a:bodyPr/>
        <a:lstStyle/>
        <a:p>
          <a:endParaRPr lang="en-US"/>
        </a:p>
      </dgm:t>
    </dgm:pt>
    <dgm:pt modelId="{C56AAE75-FD78-44A3-AC37-9E04EAA13135}" type="sibTrans" cxnId="{E4043860-E058-47E3-B1A4-5C4821685791}">
      <dgm:prSet/>
      <dgm:spPr/>
      <dgm:t>
        <a:bodyPr/>
        <a:lstStyle/>
        <a:p>
          <a:endParaRPr lang="en-US"/>
        </a:p>
      </dgm:t>
    </dgm:pt>
    <dgm:pt modelId="{0FB9F3F7-AEF0-477E-B326-DD8214EA8E7B}">
      <dgm:prSet/>
      <dgm:spPr/>
      <dgm:t>
        <a:bodyPr/>
        <a:lstStyle/>
        <a:p>
          <a:pPr rtl="0"/>
          <a:r>
            <a:rPr lang="en-US" smtClean="0"/>
            <a:t>Energy bills</a:t>
          </a:r>
          <a:endParaRPr lang="en-US"/>
        </a:p>
      </dgm:t>
    </dgm:pt>
    <dgm:pt modelId="{14E5DD37-B77C-4FCF-A553-9BC0C2E6CF55}" type="parTrans" cxnId="{5E66F043-3491-4B9D-AE73-8131EBD03CB5}">
      <dgm:prSet/>
      <dgm:spPr/>
      <dgm:t>
        <a:bodyPr/>
        <a:lstStyle/>
        <a:p>
          <a:endParaRPr lang="en-US"/>
        </a:p>
      </dgm:t>
    </dgm:pt>
    <dgm:pt modelId="{288C3B63-774F-44A8-8E80-6F7EC87097E9}" type="sibTrans" cxnId="{5E66F043-3491-4B9D-AE73-8131EBD03CB5}">
      <dgm:prSet/>
      <dgm:spPr/>
      <dgm:t>
        <a:bodyPr/>
        <a:lstStyle/>
        <a:p>
          <a:endParaRPr lang="en-US"/>
        </a:p>
      </dgm:t>
    </dgm:pt>
    <dgm:pt modelId="{DCD61667-F2B4-47EB-9352-73093EF940B9}">
      <dgm:prSet/>
      <dgm:spPr/>
      <dgm:t>
        <a:bodyPr/>
        <a:lstStyle/>
        <a:p>
          <a:pPr rtl="0"/>
          <a:r>
            <a:rPr lang="en-US" smtClean="0"/>
            <a:t>Customer payments</a:t>
          </a:r>
          <a:endParaRPr lang="en-US"/>
        </a:p>
      </dgm:t>
    </dgm:pt>
    <dgm:pt modelId="{4516CDDB-841F-4BF8-8442-8CC2697DB5D2}" type="parTrans" cxnId="{38D01456-5EA0-4EA3-BE08-64BDF9625B3B}">
      <dgm:prSet/>
      <dgm:spPr/>
      <dgm:t>
        <a:bodyPr/>
        <a:lstStyle/>
        <a:p>
          <a:endParaRPr lang="en-US"/>
        </a:p>
      </dgm:t>
    </dgm:pt>
    <dgm:pt modelId="{F948317C-EF71-4644-9C9F-22241F307645}" type="sibTrans" cxnId="{38D01456-5EA0-4EA3-BE08-64BDF9625B3B}">
      <dgm:prSet/>
      <dgm:spPr/>
      <dgm:t>
        <a:bodyPr/>
        <a:lstStyle/>
        <a:p>
          <a:endParaRPr lang="en-US"/>
        </a:p>
      </dgm:t>
    </dgm:pt>
    <dgm:pt modelId="{6D29DBE1-20B9-4E15-BD56-6C0450BB1B4F}">
      <dgm:prSet/>
      <dgm:spPr/>
      <dgm:t>
        <a:bodyPr/>
        <a:lstStyle/>
        <a:p>
          <a:pPr rtl="0"/>
          <a:r>
            <a:rPr lang="en-US" smtClean="0"/>
            <a:t>Energy assistance</a:t>
          </a:r>
          <a:endParaRPr lang="en-US"/>
        </a:p>
      </dgm:t>
    </dgm:pt>
    <dgm:pt modelId="{E4200CEB-4702-4464-B246-C3A9959216E2}" type="parTrans" cxnId="{4B64D924-4B4F-4213-8B99-D983B6F5EF1E}">
      <dgm:prSet/>
      <dgm:spPr/>
      <dgm:t>
        <a:bodyPr/>
        <a:lstStyle/>
        <a:p>
          <a:endParaRPr lang="en-US"/>
        </a:p>
      </dgm:t>
    </dgm:pt>
    <dgm:pt modelId="{52521D6A-F865-4C09-ABED-52AC0BDC7791}" type="sibTrans" cxnId="{4B64D924-4B4F-4213-8B99-D983B6F5EF1E}">
      <dgm:prSet/>
      <dgm:spPr/>
      <dgm:t>
        <a:bodyPr/>
        <a:lstStyle/>
        <a:p>
          <a:endParaRPr lang="en-US"/>
        </a:p>
      </dgm:t>
    </dgm:pt>
    <dgm:pt modelId="{CFD53602-D771-46ED-871A-1BF52877C977}">
      <dgm:prSet/>
      <dgm:spPr/>
      <dgm:t>
        <a:bodyPr/>
        <a:lstStyle/>
        <a:p>
          <a:pPr rtl="0"/>
          <a:r>
            <a:rPr lang="en-US" smtClean="0"/>
            <a:t>Collections actions</a:t>
          </a:r>
          <a:endParaRPr lang="en-US"/>
        </a:p>
      </dgm:t>
    </dgm:pt>
    <dgm:pt modelId="{A0D807F1-4CCC-4097-B607-7CA97F9CFCFB}" type="parTrans" cxnId="{4501959A-E47D-4016-89E3-76D614257AB1}">
      <dgm:prSet/>
      <dgm:spPr/>
      <dgm:t>
        <a:bodyPr/>
        <a:lstStyle/>
        <a:p>
          <a:endParaRPr lang="en-US"/>
        </a:p>
      </dgm:t>
    </dgm:pt>
    <dgm:pt modelId="{38745C63-D3F0-4D5E-9A4C-B9EDB7B79350}" type="sibTrans" cxnId="{4501959A-E47D-4016-89E3-76D614257AB1}">
      <dgm:prSet/>
      <dgm:spPr/>
      <dgm:t>
        <a:bodyPr/>
        <a:lstStyle/>
        <a:p>
          <a:endParaRPr lang="en-US"/>
        </a:p>
      </dgm:t>
    </dgm:pt>
    <dgm:pt modelId="{2C53608A-AAF6-463D-B2E2-A444A50762E6}" type="pres">
      <dgm:prSet presAssocID="{01988A28-2717-4BBD-B407-708CA5AEFEA3}" presName="linear" presStyleCnt="0">
        <dgm:presLayoutVars>
          <dgm:dir/>
          <dgm:animLvl val="lvl"/>
          <dgm:resizeHandles val="exact"/>
        </dgm:presLayoutVars>
      </dgm:prSet>
      <dgm:spPr/>
    </dgm:pt>
    <dgm:pt modelId="{DD7D1203-BFD1-4897-878E-ABE222B0A4A5}" type="pres">
      <dgm:prSet presAssocID="{88DAB1B0-5F8E-4749-9D19-BF1B08375CC6}" presName="parentLin" presStyleCnt="0"/>
      <dgm:spPr/>
    </dgm:pt>
    <dgm:pt modelId="{43320800-DDF6-4D78-839C-F5A445E3CE77}" type="pres">
      <dgm:prSet presAssocID="{88DAB1B0-5F8E-4749-9D19-BF1B08375CC6}" presName="parentLeftMargin" presStyleLbl="node1" presStyleIdx="0" presStyleCnt="4"/>
      <dgm:spPr/>
    </dgm:pt>
    <dgm:pt modelId="{71CC3E37-BC6C-46DF-9D4C-AFFEB63541AB}" type="pres">
      <dgm:prSet presAssocID="{88DAB1B0-5F8E-4749-9D19-BF1B08375CC6}" presName="parentText" presStyleLbl="node1" presStyleIdx="0" presStyleCnt="4">
        <dgm:presLayoutVars>
          <dgm:chMax val="0"/>
          <dgm:bulletEnabled val="1"/>
        </dgm:presLayoutVars>
      </dgm:prSet>
      <dgm:spPr/>
    </dgm:pt>
    <dgm:pt modelId="{5D6B15F2-DB69-4F88-972C-882B9FCD7C69}" type="pres">
      <dgm:prSet presAssocID="{88DAB1B0-5F8E-4749-9D19-BF1B08375CC6}" presName="negativeSpace" presStyleCnt="0"/>
      <dgm:spPr/>
    </dgm:pt>
    <dgm:pt modelId="{1697956E-1D73-4A83-A303-0A5EBEB94C03}" type="pres">
      <dgm:prSet presAssocID="{88DAB1B0-5F8E-4749-9D19-BF1B08375CC6}" presName="childText" presStyleLbl="conFgAcc1" presStyleIdx="0" presStyleCnt="4">
        <dgm:presLayoutVars>
          <dgm:bulletEnabled val="1"/>
        </dgm:presLayoutVars>
      </dgm:prSet>
      <dgm:spPr/>
    </dgm:pt>
    <dgm:pt modelId="{F2DE57C5-E9A7-4243-A027-0B5A64A5A2D2}" type="pres">
      <dgm:prSet presAssocID="{78E65154-64A2-465F-AB75-C667A793B080}" presName="spaceBetweenRectangles" presStyleCnt="0"/>
      <dgm:spPr/>
    </dgm:pt>
    <dgm:pt modelId="{A2FF0600-FE51-4C1E-8912-2A89A1C3751A}" type="pres">
      <dgm:prSet presAssocID="{34E23A38-C775-43BC-91EE-415934A99B17}" presName="parentLin" presStyleCnt="0"/>
      <dgm:spPr/>
    </dgm:pt>
    <dgm:pt modelId="{5158F6C7-E61F-44FC-9035-44EA50D7C37B}" type="pres">
      <dgm:prSet presAssocID="{34E23A38-C775-43BC-91EE-415934A99B17}" presName="parentLeftMargin" presStyleLbl="node1" presStyleIdx="0" presStyleCnt="4"/>
      <dgm:spPr/>
    </dgm:pt>
    <dgm:pt modelId="{01F1605E-0A20-4A5C-891C-F63701006E65}" type="pres">
      <dgm:prSet presAssocID="{34E23A38-C775-43BC-91EE-415934A99B17}" presName="parentText" presStyleLbl="node1" presStyleIdx="1" presStyleCnt="4">
        <dgm:presLayoutVars>
          <dgm:chMax val="0"/>
          <dgm:bulletEnabled val="1"/>
        </dgm:presLayoutVars>
      </dgm:prSet>
      <dgm:spPr/>
    </dgm:pt>
    <dgm:pt modelId="{BA7E510E-0991-4B2F-ABC3-59FC118123C4}" type="pres">
      <dgm:prSet presAssocID="{34E23A38-C775-43BC-91EE-415934A99B17}" presName="negativeSpace" presStyleCnt="0"/>
      <dgm:spPr/>
    </dgm:pt>
    <dgm:pt modelId="{2D4F6B06-5AF4-422F-93A9-A4D21B4C86BC}" type="pres">
      <dgm:prSet presAssocID="{34E23A38-C775-43BC-91EE-415934A99B17}" presName="childText" presStyleLbl="conFgAcc1" presStyleIdx="1" presStyleCnt="4">
        <dgm:presLayoutVars>
          <dgm:bulletEnabled val="1"/>
        </dgm:presLayoutVars>
      </dgm:prSet>
      <dgm:spPr/>
    </dgm:pt>
    <dgm:pt modelId="{558198AB-45BC-40EB-AF19-756276AE4668}" type="pres">
      <dgm:prSet presAssocID="{17532B4A-4A5F-4130-A263-38131C491B4A}" presName="spaceBetweenRectangles" presStyleCnt="0"/>
      <dgm:spPr/>
    </dgm:pt>
    <dgm:pt modelId="{1D18EECC-BEC8-429D-8B75-562D2055AD67}" type="pres">
      <dgm:prSet presAssocID="{726BE6F9-0138-4D6D-9473-47D12B36B39D}" presName="parentLin" presStyleCnt="0"/>
      <dgm:spPr/>
    </dgm:pt>
    <dgm:pt modelId="{7F9D14BB-248E-4CEF-9BA3-08C7B496F38B}" type="pres">
      <dgm:prSet presAssocID="{726BE6F9-0138-4D6D-9473-47D12B36B39D}" presName="parentLeftMargin" presStyleLbl="node1" presStyleIdx="1" presStyleCnt="4"/>
      <dgm:spPr/>
    </dgm:pt>
    <dgm:pt modelId="{2E764570-111C-4A0B-B6D1-7160789C68DF}" type="pres">
      <dgm:prSet presAssocID="{726BE6F9-0138-4D6D-9473-47D12B36B39D}" presName="parentText" presStyleLbl="node1" presStyleIdx="2" presStyleCnt="4">
        <dgm:presLayoutVars>
          <dgm:chMax val="0"/>
          <dgm:bulletEnabled val="1"/>
        </dgm:presLayoutVars>
      </dgm:prSet>
      <dgm:spPr/>
    </dgm:pt>
    <dgm:pt modelId="{C240573B-B975-48A6-8820-E184442F5D8F}" type="pres">
      <dgm:prSet presAssocID="{726BE6F9-0138-4D6D-9473-47D12B36B39D}" presName="negativeSpace" presStyleCnt="0"/>
      <dgm:spPr/>
    </dgm:pt>
    <dgm:pt modelId="{7DE6C4E6-443C-43DC-8793-F2D17A240420}" type="pres">
      <dgm:prSet presAssocID="{726BE6F9-0138-4D6D-9473-47D12B36B39D}" presName="childText" presStyleLbl="conFgAcc1" presStyleIdx="2" presStyleCnt="4">
        <dgm:presLayoutVars>
          <dgm:bulletEnabled val="1"/>
        </dgm:presLayoutVars>
      </dgm:prSet>
      <dgm:spPr/>
    </dgm:pt>
    <dgm:pt modelId="{B0E8BD31-BE86-4627-A1E4-CE5DD518B641}" type="pres">
      <dgm:prSet presAssocID="{5A127303-7F7A-4050-A0C8-48E187509974}" presName="spaceBetweenRectangles" presStyleCnt="0"/>
      <dgm:spPr/>
    </dgm:pt>
    <dgm:pt modelId="{AF294053-FFEB-4D81-9C3F-07DA6CFFBE47}" type="pres">
      <dgm:prSet presAssocID="{F033A0CA-1290-4F92-A11C-BFC82813D432}" presName="parentLin" presStyleCnt="0"/>
      <dgm:spPr/>
    </dgm:pt>
    <dgm:pt modelId="{36168886-9FDD-485A-A86E-DDEB6C2B4EDF}" type="pres">
      <dgm:prSet presAssocID="{F033A0CA-1290-4F92-A11C-BFC82813D432}" presName="parentLeftMargin" presStyleLbl="node1" presStyleIdx="2" presStyleCnt="4"/>
      <dgm:spPr/>
    </dgm:pt>
    <dgm:pt modelId="{353FF466-A18E-4BE2-9F26-D4A7BC39D105}" type="pres">
      <dgm:prSet presAssocID="{F033A0CA-1290-4F92-A11C-BFC82813D432}" presName="parentText" presStyleLbl="node1" presStyleIdx="3" presStyleCnt="4">
        <dgm:presLayoutVars>
          <dgm:chMax val="0"/>
          <dgm:bulletEnabled val="1"/>
        </dgm:presLayoutVars>
      </dgm:prSet>
      <dgm:spPr/>
    </dgm:pt>
    <dgm:pt modelId="{701D33C7-E443-47C0-82DA-9D615AA3355F}" type="pres">
      <dgm:prSet presAssocID="{F033A0CA-1290-4F92-A11C-BFC82813D432}" presName="negativeSpace" presStyleCnt="0"/>
      <dgm:spPr/>
    </dgm:pt>
    <dgm:pt modelId="{09C8C87E-45FF-4F41-8735-E434DCEF7504}" type="pres">
      <dgm:prSet presAssocID="{F033A0CA-1290-4F92-A11C-BFC82813D432}" presName="childText" presStyleLbl="conFgAcc1" presStyleIdx="3" presStyleCnt="4">
        <dgm:presLayoutVars>
          <dgm:bulletEnabled val="1"/>
        </dgm:presLayoutVars>
      </dgm:prSet>
      <dgm:spPr/>
    </dgm:pt>
  </dgm:ptLst>
  <dgm:cxnLst>
    <dgm:cxn modelId="{FD321B41-6869-47A0-AC0E-2930F58C6F4F}" type="presOf" srcId="{726BE6F9-0138-4D6D-9473-47D12B36B39D}" destId="{2E764570-111C-4A0B-B6D1-7160789C68DF}" srcOrd="1" destOrd="0" presId="urn:microsoft.com/office/officeart/2005/8/layout/list1"/>
    <dgm:cxn modelId="{9C2FEF93-DEA3-466C-B320-4D57AB35674B}" srcId="{F033A0CA-1290-4F92-A11C-BFC82813D432}" destId="{F26BD2EF-8C7B-4718-B498-2141E840C10B}" srcOrd="0" destOrd="0" parTransId="{739528BF-2935-479D-8384-C66EAEFAFAA6}" sibTransId="{5034FD92-692D-4D2B-B8E7-A51BC9DE605E}"/>
    <dgm:cxn modelId="{3C9C6713-D3DF-4DDF-A4E0-26DBAD47B6B3}" type="presOf" srcId="{F26BD2EF-8C7B-4718-B498-2141E840C10B}" destId="{09C8C87E-45FF-4F41-8735-E434DCEF7504}" srcOrd="0" destOrd="0" presId="urn:microsoft.com/office/officeart/2005/8/layout/list1"/>
    <dgm:cxn modelId="{A782628D-C88E-4CA9-B290-3A40E0131D3A}" type="presOf" srcId="{88DAB1B0-5F8E-4749-9D19-BF1B08375CC6}" destId="{43320800-DDF6-4D78-839C-F5A445E3CE77}" srcOrd="0" destOrd="0" presId="urn:microsoft.com/office/officeart/2005/8/layout/list1"/>
    <dgm:cxn modelId="{835E41D2-67EA-4003-96E8-F8CEB3485136}" type="presOf" srcId="{C1873CA7-412D-428B-A0FB-E297785B8B1C}" destId="{09C8C87E-45FF-4F41-8735-E434DCEF7504}" srcOrd="0" destOrd="1" presId="urn:microsoft.com/office/officeart/2005/8/layout/list1"/>
    <dgm:cxn modelId="{B9C1F2F7-5F48-4530-9CB3-EE8875145A7F}" srcId="{01988A28-2717-4BBD-B407-708CA5AEFEA3}" destId="{34E23A38-C775-43BC-91EE-415934A99B17}" srcOrd="1" destOrd="0" parTransId="{3BEFBEF0-5F2E-48AA-B919-D99FC72532AC}" sibTransId="{17532B4A-4A5F-4130-A263-38131C491B4A}"/>
    <dgm:cxn modelId="{BCB57866-0DCB-4A99-B182-FE4BCA932B7C}" srcId="{01988A28-2717-4BBD-B407-708CA5AEFEA3}" destId="{88DAB1B0-5F8E-4749-9D19-BF1B08375CC6}" srcOrd="0" destOrd="0" parTransId="{67868214-E66B-4322-8B64-3D0689CE5462}" sibTransId="{78E65154-64A2-465F-AB75-C667A793B080}"/>
    <dgm:cxn modelId="{E793D901-0C66-4CE5-957E-AE6D3F2BF052}" type="presOf" srcId="{F033A0CA-1290-4F92-A11C-BFC82813D432}" destId="{353FF466-A18E-4BE2-9F26-D4A7BC39D105}" srcOrd="1" destOrd="0" presId="urn:microsoft.com/office/officeart/2005/8/layout/list1"/>
    <dgm:cxn modelId="{5E66F043-3491-4B9D-AE73-8131EBD03CB5}" srcId="{F033A0CA-1290-4F92-A11C-BFC82813D432}" destId="{0FB9F3F7-AEF0-477E-B326-DD8214EA8E7B}" srcOrd="2" destOrd="0" parTransId="{14E5DD37-B77C-4FCF-A553-9BC0C2E6CF55}" sibTransId="{288C3B63-774F-44A8-8E80-6F7EC87097E9}"/>
    <dgm:cxn modelId="{2244FBC2-3152-45E1-A41E-CE1F980E3752}" type="presOf" srcId="{6D29DBE1-20B9-4E15-BD56-6C0450BB1B4F}" destId="{09C8C87E-45FF-4F41-8735-E434DCEF7504}" srcOrd="0" destOrd="4" presId="urn:microsoft.com/office/officeart/2005/8/layout/list1"/>
    <dgm:cxn modelId="{4B64D924-4B4F-4213-8B99-D983B6F5EF1E}" srcId="{F033A0CA-1290-4F92-A11C-BFC82813D432}" destId="{6D29DBE1-20B9-4E15-BD56-6C0450BB1B4F}" srcOrd="4" destOrd="0" parTransId="{E4200CEB-4702-4464-B246-C3A9959216E2}" sibTransId="{52521D6A-F865-4C09-ABED-52AC0BDC7791}"/>
    <dgm:cxn modelId="{0C1735FE-F6CE-4484-BAD8-2FE80FBA802A}" type="presOf" srcId="{34E23A38-C775-43BC-91EE-415934A99B17}" destId="{5158F6C7-E61F-44FC-9035-44EA50D7C37B}" srcOrd="0" destOrd="0" presId="urn:microsoft.com/office/officeart/2005/8/layout/list1"/>
    <dgm:cxn modelId="{DD2215C9-18CF-4E44-96FE-2481F0868A8A}" srcId="{01988A28-2717-4BBD-B407-708CA5AEFEA3}" destId="{726BE6F9-0138-4D6D-9473-47D12B36B39D}" srcOrd="2" destOrd="0" parTransId="{9A1D6022-B114-4830-BF87-8E6DB7C6F71B}" sibTransId="{5A127303-7F7A-4050-A0C8-48E187509974}"/>
    <dgm:cxn modelId="{C2862473-36F2-4489-BEFA-865938C8CC4F}" type="presOf" srcId="{726BE6F9-0138-4D6D-9473-47D12B36B39D}" destId="{7F9D14BB-248E-4CEF-9BA3-08C7B496F38B}" srcOrd="0" destOrd="0" presId="urn:microsoft.com/office/officeart/2005/8/layout/list1"/>
    <dgm:cxn modelId="{403CAA84-F843-452B-B3F8-C0643D447701}" type="presOf" srcId="{88DAB1B0-5F8E-4749-9D19-BF1B08375CC6}" destId="{71CC3E37-BC6C-46DF-9D4C-AFFEB63541AB}" srcOrd="1" destOrd="0" presId="urn:microsoft.com/office/officeart/2005/8/layout/list1"/>
    <dgm:cxn modelId="{FB04DE01-F1DB-4610-AFA3-45B60717EC04}" srcId="{01988A28-2717-4BBD-B407-708CA5AEFEA3}" destId="{F033A0CA-1290-4F92-A11C-BFC82813D432}" srcOrd="3" destOrd="0" parTransId="{37A96A2C-46EC-4AE3-915B-D52097CC5946}" sibTransId="{D7D78189-ACA5-49B6-928B-0B2B05E177E4}"/>
    <dgm:cxn modelId="{E4043860-E058-47E3-B1A4-5C4821685791}" srcId="{F033A0CA-1290-4F92-A11C-BFC82813D432}" destId="{C1873CA7-412D-428B-A0FB-E297785B8B1C}" srcOrd="1" destOrd="0" parTransId="{A429FCCB-F60D-4B22-A88C-20E3ADCD1972}" sibTransId="{C56AAE75-FD78-44A3-AC37-9E04EAA13135}"/>
    <dgm:cxn modelId="{11C57414-E88F-4B97-A5A7-5D5D920F2715}" type="presOf" srcId="{0FB9F3F7-AEF0-477E-B326-DD8214EA8E7B}" destId="{09C8C87E-45FF-4F41-8735-E434DCEF7504}" srcOrd="0" destOrd="2" presId="urn:microsoft.com/office/officeart/2005/8/layout/list1"/>
    <dgm:cxn modelId="{5357DFE7-43BD-4E4A-A3CC-F484EEDD20F8}" type="presOf" srcId="{34E23A38-C775-43BC-91EE-415934A99B17}" destId="{01F1605E-0A20-4A5C-891C-F63701006E65}" srcOrd="1" destOrd="0" presId="urn:microsoft.com/office/officeart/2005/8/layout/list1"/>
    <dgm:cxn modelId="{4501959A-E47D-4016-89E3-76D614257AB1}" srcId="{F033A0CA-1290-4F92-A11C-BFC82813D432}" destId="{CFD53602-D771-46ED-871A-1BF52877C977}" srcOrd="5" destOrd="0" parTransId="{A0D807F1-4CCC-4097-B607-7CA97F9CFCFB}" sibTransId="{38745C63-D3F0-4D5E-9A4C-B9EDB7B79350}"/>
    <dgm:cxn modelId="{EDED8575-FA4B-4712-AD26-E79B9C726923}" type="presOf" srcId="{01988A28-2717-4BBD-B407-708CA5AEFEA3}" destId="{2C53608A-AAF6-463D-B2E2-A444A50762E6}" srcOrd="0" destOrd="0" presId="urn:microsoft.com/office/officeart/2005/8/layout/list1"/>
    <dgm:cxn modelId="{AFB1BA36-299E-4F2E-A1CB-6FF8B63FA9A4}" type="presOf" srcId="{CFD53602-D771-46ED-871A-1BF52877C977}" destId="{09C8C87E-45FF-4F41-8735-E434DCEF7504}" srcOrd="0" destOrd="5" presId="urn:microsoft.com/office/officeart/2005/8/layout/list1"/>
    <dgm:cxn modelId="{38D01456-5EA0-4EA3-BE08-64BDF9625B3B}" srcId="{F033A0CA-1290-4F92-A11C-BFC82813D432}" destId="{DCD61667-F2B4-47EB-9352-73093EF940B9}" srcOrd="3" destOrd="0" parTransId="{4516CDDB-841F-4BF8-8442-8CC2697DB5D2}" sibTransId="{F948317C-EF71-4644-9C9F-22241F307645}"/>
    <dgm:cxn modelId="{D564ACF7-D63F-4586-88F8-DBC3E5BA0BFB}" type="presOf" srcId="{DCD61667-F2B4-47EB-9352-73093EF940B9}" destId="{09C8C87E-45FF-4F41-8735-E434DCEF7504}" srcOrd="0" destOrd="3" presId="urn:microsoft.com/office/officeart/2005/8/layout/list1"/>
    <dgm:cxn modelId="{4C8196B6-E3FA-4C66-A645-CB8993043A91}" type="presOf" srcId="{F033A0CA-1290-4F92-A11C-BFC82813D432}" destId="{36168886-9FDD-485A-A86E-DDEB6C2B4EDF}" srcOrd="0" destOrd="0" presId="urn:microsoft.com/office/officeart/2005/8/layout/list1"/>
    <dgm:cxn modelId="{458997F9-6DE4-48E4-ACD3-EFD8E1F03800}" type="presParOf" srcId="{2C53608A-AAF6-463D-B2E2-A444A50762E6}" destId="{DD7D1203-BFD1-4897-878E-ABE222B0A4A5}" srcOrd="0" destOrd="0" presId="urn:microsoft.com/office/officeart/2005/8/layout/list1"/>
    <dgm:cxn modelId="{2DE496AE-5D31-4595-9AF2-AF59B99DBF0E}" type="presParOf" srcId="{DD7D1203-BFD1-4897-878E-ABE222B0A4A5}" destId="{43320800-DDF6-4D78-839C-F5A445E3CE77}" srcOrd="0" destOrd="0" presId="urn:microsoft.com/office/officeart/2005/8/layout/list1"/>
    <dgm:cxn modelId="{DA0DD1C4-8569-475E-8FE8-D63B61F45390}" type="presParOf" srcId="{DD7D1203-BFD1-4897-878E-ABE222B0A4A5}" destId="{71CC3E37-BC6C-46DF-9D4C-AFFEB63541AB}" srcOrd="1" destOrd="0" presId="urn:microsoft.com/office/officeart/2005/8/layout/list1"/>
    <dgm:cxn modelId="{BEAA1FF2-CCFC-4B66-A1FD-0CF4CD27ACD0}" type="presParOf" srcId="{2C53608A-AAF6-463D-B2E2-A444A50762E6}" destId="{5D6B15F2-DB69-4F88-972C-882B9FCD7C69}" srcOrd="1" destOrd="0" presId="urn:microsoft.com/office/officeart/2005/8/layout/list1"/>
    <dgm:cxn modelId="{7CD6E14E-998E-4FD0-84FB-281382F3D875}" type="presParOf" srcId="{2C53608A-AAF6-463D-B2E2-A444A50762E6}" destId="{1697956E-1D73-4A83-A303-0A5EBEB94C03}" srcOrd="2" destOrd="0" presId="urn:microsoft.com/office/officeart/2005/8/layout/list1"/>
    <dgm:cxn modelId="{19861205-593F-4FFF-9B2F-1830C550FB41}" type="presParOf" srcId="{2C53608A-AAF6-463D-B2E2-A444A50762E6}" destId="{F2DE57C5-E9A7-4243-A027-0B5A64A5A2D2}" srcOrd="3" destOrd="0" presId="urn:microsoft.com/office/officeart/2005/8/layout/list1"/>
    <dgm:cxn modelId="{82729D16-4F3A-4709-8D0A-0744C3722049}" type="presParOf" srcId="{2C53608A-AAF6-463D-B2E2-A444A50762E6}" destId="{A2FF0600-FE51-4C1E-8912-2A89A1C3751A}" srcOrd="4" destOrd="0" presId="urn:microsoft.com/office/officeart/2005/8/layout/list1"/>
    <dgm:cxn modelId="{2E6C0684-2989-45DF-96A2-127E00F5433F}" type="presParOf" srcId="{A2FF0600-FE51-4C1E-8912-2A89A1C3751A}" destId="{5158F6C7-E61F-44FC-9035-44EA50D7C37B}" srcOrd="0" destOrd="0" presId="urn:microsoft.com/office/officeart/2005/8/layout/list1"/>
    <dgm:cxn modelId="{569D8554-4CF4-4EA5-86EA-EF0239D78CAB}" type="presParOf" srcId="{A2FF0600-FE51-4C1E-8912-2A89A1C3751A}" destId="{01F1605E-0A20-4A5C-891C-F63701006E65}" srcOrd="1" destOrd="0" presId="urn:microsoft.com/office/officeart/2005/8/layout/list1"/>
    <dgm:cxn modelId="{3A9EAD2F-8077-45E1-BE8D-D042120B7ECE}" type="presParOf" srcId="{2C53608A-AAF6-463D-B2E2-A444A50762E6}" destId="{BA7E510E-0991-4B2F-ABC3-59FC118123C4}" srcOrd="5" destOrd="0" presId="urn:microsoft.com/office/officeart/2005/8/layout/list1"/>
    <dgm:cxn modelId="{EC422137-8773-4A98-943F-7B18414006FC}" type="presParOf" srcId="{2C53608A-AAF6-463D-B2E2-A444A50762E6}" destId="{2D4F6B06-5AF4-422F-93A9-A4D21B4C86BC}" srcOrd="6" destOrd="0" presId="urn:microsoft.com/office/officeart/2005/8/layout/list1"/>
    <dgm:cxn modelId="{F8431550-5037-4426-AB9B-B811B4205911}" type="presParOf" srcId="{2C53608A-AAF6-463D-B2E2-A444A50762E6}" destId="{558198AB-45BC-40EB-AF19-756276AE4668}" srcOrd="7" destOrd="0" presId="urn:microsoft.com/office/officeart/2005/8/layout/list1"/>
    <dgm:cxn modelId="{F47C710B-B612-4FAE-862A-0206841EB5CD}" type="presParOf" srcId="{2C53608A-AAF6-463D-B2E2-A444A50762E6}" destId="{1D18EECC-BEC8-429D-8B75-562D2055AD67}" srcOrd="8" destOrd="0" presId="urn:microsoft.com/office/officeart/2005/8/layout/list1"/>
    <dgm:cxn modelId="{961B0E4C-3376-423A-B280-DAEABBC13EA4}" type="presParOf" srcId="{1D18EECC-BEC8-429D-8B75-562D2055AD67}" destId="{7F9D14BB-248E-4CEF-9BA3-08C7B496F38B}" srcOrd="0" destOrd="0" presId="urn:microsoft.com/office/officeart/2005/8/layout/list1"/>
    <dgm:cxn modelId="{BC2A969D-E503-4ABD-871C-03A6F726685D}" type="presParOf" srcId="{1D18EECC-BEC8-429D-8B75-562D2055AD67}" destId="{2E764570-111C-4A0B-B6D1-7160789C68DF}" srcOrd="1" destOrd="0" presId="urn:microsoft.com/office/officeart/2005/8/layout/list1"/>
    <dgm:cxn modelId="{EA31AA29-097E-4346-953C-6CE0D77C5012}" type="presParOf" srcId="{2C53608A-AAF6-463D-B2E2-A444A50762E6}" destId="{C240573B-B975-48A6-8820-E184442F5D8F}" srcOrd="9" destOrd="0" presId="urn:microsoft.com/office/officeart/2005/8/layout/list1"/>
    <dgm:cxn modelId="{89CC1FCB-3B4C-4B94-AE92-71D06BECB05D}" type="presParOf" srcId="{2C53608A-AAF6-463D-B2E2-A444A50762E6}" destId="{7DE6C4E6-443C-43DC-8793-F2D17A240420}" srcOrd="10" destOrd="0" presId="urn:microsoft.com/office/officeart/2005/8/layout/list1"/>
    <dgm:cxn modelId="{DEB29FCA-DF13-4018-B125-53027FF51DC5}" type="presParOf" srcId="{2C53608A-AAF6-463D-B2E2-A444A50762E6}" destId="{B0E8BD31-BE86-4627-A1E4-CE5DD518B641}" srcOrd="11" destOrd="0" presId="urn:microsoft.com/office/officeart/2005/8/layout/list1"/>
    <dgm:cxn modelId="{4A91CCD7-EFC8-4423-BCE3-E2E704A1CE51}" type="presParOf" srcId="{2C53608A-AAF6-463D-B2E2-A444A50762E6}" destId="{AF294053-FFEB-4D81-9C3F-07DA6CFFBE47}" srcOrd="12" destOrd="0" presId="urn:microsoft.com/office/officeart/2005/8/layout/list1"/>
    <dgm:cxn modelId="{CAEE0F45-4ED4-4B9B-B6E7-D562EDE45F18}" type="presParOf" srcId="{AF294053-FFEB-4D81-9C3F-07DA6CFFBE47}" destId="{36168886-9FDD-485A-A86E-DDEB6C2B4EDF}" srcOrd="0" destOrd="0" presId="urn:microsoft.com/office/officeart/2005/8/layout/list1"/>
    <dgm:cxn modelId="{F6C206DF-B318-4E79-A03C-5625944AD4BC}" type="presParOf" srcId="{AF294053-FFEB-4D81-9C3F-07DA6CFFBE47}" destId="{353FF466-A18E-4BE2-9F26-D4A7BC39D105}" srcOrd="1" destOrd="0" presId="urn:microsoft.com/office/officeart/2005/8/layout/list1"/>
    <dgm:cxn modelId="{D87BB8A7-EF7F-4263-B278-85252C88FB64}" type="presParOf" srcId="{2C53608A-AAF6-463D-B2E2-A444A50762E6}" destId="{701D33C7-E443-47C0-82DA-9D615AA3355F}" srcOrd="13" destOrd="0" presId="urn:microsoft.com/office/officeart/2005/8/layout/list1"/>
    <dgm:cxn modelId="{F472639D-2F1D-4EE7-A89F-C81E0067C089}" type="presParOf" srcId="{2C53608A-AAF6-463D-B2E2-A444A50762E6}" destId="{09C8C87E-45FF-4F41-8735-E434DCEF7504}"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D62B320-7390-41E0-BD65-4CBDAC7B88A8}" type="doc">
      <dgm:prSet loTypeId="urn:microsoft.com/office/officeart/2005/8/layout/venn3" loCatId="relationship" qsTypeId="urn:microsoft.com/office/officeart/2005/8/quickstyle/simple1" qsCatId="simple" csTypeId="urn:microsoft.com/office/officeart/2005/8/colors/accent1_2" csCatId="accent1"/>
      <dgm:spPr/>
      <dgm:t>
        <a:bodyPr/>
        <a:lstStyle/>
        <a:p>
          <a:endParaRPr lang="en-US"/>
        </a:p>
      </dgm:t>
    </dgm:pt>
    <dgm:pt modelId="{7778C82F-F2EC-4AD3-B82A-C7B7C04DDCEF}">
      <dgm:prSet/>
      <dgm:spPr/>
      <dgm:t>
        <a:bodyPr/>
        <a:lstStyle/>
        <a:p>
          <a:pPr rtl="0"/>
          <a:r>
            <a:rPr lang="en-US" dirty="0" smtClean="0"/>
            <a:t>Start with available data</a:t>
          </a:r>
          <a:endParaRPr lang="en-US" dirty="0"/>
        </a:p>
      </dgm:t>
    </dgm:pt>
    <dgm:pt modelId="{D1008B80-2AF5-4EEB-A2FC-32EC02BDC9FA}" type="parTrans" cxnId="{9ABEA00C-4E95-4167-96D7-FFA5DCFCDD8F}">
      <dgm:prSet/>
      <dgm:spPr/>
      <dgm:t>
        <a:bodyPr/>
        <a:lstStyle/>
        <a:p>
          <a:endParaRPr lang="en-US"/>
        </a:p>
      </dgm:t>
    </dgm:pt>
    <dgm:pt modelId="{99F84015-9F3D-4ED8-B2A7-2C0677F2822E}" type="sibTrans" cxnId="{9ABEA00C-4E95-4167-96D7-FFA5DCFCDD8F}">
      <dgm:prSet/>
      <dgm:spPr/>
      <dgm:t>
        <a:bodyPr/>
        <a:lstStyle/>
        <a:p>
          <a:endParaRPr lang="en-US"/>
        </a:p>
      </dgm:t>
    </dgm:pt>
    <dgm:pt modelId="{43175CBD-87C2-4CFB-859D-D62F5C057ABC}">
      <dgm:prSet/>
      <dgm:spPr/>
      <dgm:t>
        <a:bodyPr/>
        <a:lstStyle/>
        <a:p>
          <a:pPr rtl="0"/>
          <a:r>
            <a:rPr lang="en-US" smtClean="0"/>
            <a:t>Identify performance measures</a:t>
          </a:r>
          <a:endParaRPr lang="en-US"/>
        </a:p>
      </dgm:t>
    </dgm:pt>
    <dgm:pt modelId="{032065D1-B473-4ACC-8B92-683BCE7C6FFF}" type="parTrans" cxnId="{FB1E68CF-9EEC-4314-9297-FB6F9BB0081A}">
      <dgm:prSet/>
      <dgm:spPr/>
      <dgm:t>
        <a:bodyPr/>
        <a:lstStyle/>
        <a:p>
          <a:endParaRPr lang="en-US"/>
        </a:p>
      </dgm:t>
    </dgm:pt>
    <dgm:pt modelId="{04C22848-38FF-4C34-9A89-0A09F087C98B}" type="sibTrans" cxnId="{FB1E68CF-9EEC-4314-9297-FB6F9BB0081A}">
      <dgm:prSet/>
      <dgm:spPr/>
      <dgm:t>
        <a:bodyPr/>
        <a:lstStyle/>
        <a:p>
          <a:endParaRPr lang="en-US"/>
        </a:p>
      </dgm:t>
    </dgm:pt>
    <dgm:pt modelId="{85FC34AC-3E36-4A53-A918-16B8ED0F3C24}">
      <dgm:prSet/>
      <dgm:spPr/>
      <dgm:t>
        <a:bodyPr/>
        <a:lstStyle/>
        <a:p>
          <a:pPr rtl="0"/>
          <a:r>
            <a:rPr lang="en-US" smtClean="0"/>
            <a:t>Determine additional data sources</a:t>
          </a:r>
          <a:endParaRPr lang="en-US"/>
        </a:p>
      </dgm:t>
    </dgm:pt>
    <dgm:pt modelId="{51FAB8CF-75D2-4BE0-902E-5626E04C539F}" type="parTrans" cxnId="{7A260F20-23A1-4EDF-91AB-6A8B52F830A6}">
      <dgm:prSet/>
      <dgm:spPr/>
      <dgm:t>
        <a:bodyPr/>
        <a:lstStyle/>
        <a:p>
          <a:endParaRPr lang="en-US"/>
        </a:p>
      </dgm:t>
    </dgm:pt>
    <dgm:pt modelId="{3148B904-802B-4603-BB37-14E094EAF983}" type="sibTrans" cxnId="{7A260F20-23A1-4EDF-91AB-6A8B52F830A6}">
      <dgm:prSet/>
      <dgm:spPr/>
      <dgm:t>
        <a:bodyPr/>
        <a:lstStyle/>
        <a:p>
          <a:endParaRPr lang="en-US"/>
        </a:p>
      </dgm:t>
    </dgm:pt>
    <dgm:pt modelId="{8BECF716-2AA5-4639-9F45-1E2A058C6C0C}">
      <dgm:prSet/>
      <dgm:spPr/>
      <dgm:t>
        <a:bodyPr/>
        <a:lstStyle/>
        <a:p>
          <a:pPr rtl="0"/>
          <a:r>
            <a:rPr lang="en-US" smtClean="0"/>
            <a:t>Collect additional data</a:t>
          </a:r>
          <a:endParaRPr lang="en-US"/>
        </a:p>
      </dgm:t>
    </dgm:pt>
    <dgm:pt modelId="{9FC55D37-577B-48B5-A849-7B7DBC10D164}" type="parTrans" cxnId="{F1AA6797-65A4-4739-9E69-FF53BA4F9856}">
      <dgm:prSet/>
      <dgm:spPr/>
      <dgm:t>
        <a:bodyPr/>
        <a:lstStyle/>
        <a:p>
          <a:endParaRPr lang="en-US"/>
        </a:p>
      </dgm:t>
    </dgm:pt>
    <dgm:pt modelId="{D87722FC-27F1-401F-B0EF-ED2629A6B116}" type="sibTrans" cxnId="{F1AA6797-65A4-4739-9E69-FF53BA4F9856}">
      <dgm:prSet/>
      <dgm:spPr/>
      <dgm:t>
        <a:bodyPr/>
        <a:lstStyle/>
        <a:p>
          <a:endParaRPr lang="en-US"/>
        </a:p>
      </dgm:t>
    </dgm:pt>
    <dgm:pt modelId="{ACF31498-BFE7-4673-9EBB-BB1B590E7CAC}">
      <dgm:prSet/>
      <dgm:spPr/>
      <dgm:t>
        <a:bodyPr/>
        <a:lstStyle/>
        <a:p>
          <a:pPr rtl="0"/>
          <a:r>
            <a:rPr lang="en-US" smtClean="0"/>
            <a:t>Develop additional performance measures</a:t>
          </a:r>
          <a:endParaRPr lang="en-US"/>
        </a:p>
      </dgm:t>
    </dgm:pt>
    <dgm:pt modelId="{29863FD5-2AD1-40DC-8F0E-F4E301275CE8}" type="parTrans" cxnId="{0FC1C862-52A3-4F80-9BDA-A8CDF99F92BD}">
      <dgm:prSet/>
      <dgm:spPr/>
      <dgm:t>
        <a:bodyPr/>
        <a:lstStyle/>
        <a:p>
          <a:endParaRPr lang="en-US"/>
        </a:p>
      </dgm:t>
    </dgm:pt>
    <dgm:pt modelId="{0D2E39AE-8DED-429F-B309-C5A87C3C910F}" type="sibTrans" cxnId="{0FC1C862-52A3-4F80-9BDA-A8CDF99F92BD}">
      <dgm:prSet/>
      <dgm:spPr/>
      <dgm:t>
        <a:bodyPr/>
        <a:lstStyle/>
        <a:p>
          <a:endParaRPr lang="en-US"/>
        </a:p>
      </dgm:t>
    </dgm:pt>
    <dgm:pt modelId="{F7F6CBCF-A4DD-438E-A531-835A129C42DE}" type="pres">
      <dgm:prSet presAssocID="{ED62B320-7390-41E0-BD65-4CBDAC7B88A8}" presName="Name0" presStyleCnt="0">
        <dgm:presLayoutVars>
          <dgm:dir/>
          <dgm:resizeHandles val="exact"/>
        </dgm:presLayoutVars>
      </dgm:prSet>
      <dgm:spPr/>
    </dgm:pt>
    <dgm:pt modelId="{BA8EF71E-0376-4D45-9D4E-751AB3D2C890}" type="pres">
      <dgm:prSet presAssocID="{7778C82F-F2EC-4AD3-B82A-C7B7C04DDCEF}" presName="Name5" presStyleLbl="vennNode1" presStyleIdx="0" presStyleCnt="5">
        <dgm:presLayoutVars>
          <dgm:bulletEnabled val="1"/>
        </dgm:presLayoutVars>
      </dgm:prSet>
      <dgm:spPr/>
    </dgm:pt>
    <dgm:pt modelId="{5D840404-F7ED-4279-8977-834C46FA5B31}" type="pres">
      <dgm:prSet presAssocID="{99F84015-9F3D-4ED8-B2A7-2C0677F2822E}" presName="space" presStyleCnt="0"/>
      <dgm:spPr/>
    </dgm:pt>
    <dgm:pt modelId="{F94912BA-C10B-4D15-9BA7-710EB4A6A153}" type="pres">
      <dgm:prSet presAssocID="{43175CBD-87C2-4CFB-859D-D62F5C057ABC}" presName="Name5" presStyleLbl="vennNode1" presStyleIdx="1" presStyleCnt="5">
        <dgm:presLayoutVars>
          <dgm:bulletEnabled val="1"/>
        </dgm:presLayoutVars>
      </dgm:prSet>
      <dgm:spPr/>
    </dgm:pt>
    <dgm:pt modelId="{AF8555E9-10BE-4149-A6C3-27D685350654}" type="pres">
      <dgm:prSet presAssocID="{04C22848-38FF-4C34-9A89-0A09F087C98B}" presName="space" presStyleCnt="0"/>
      <dgm:spPr/>
    </dgm:pt>
    <dgm:pt modelId="{0504B4A9-0DBC-4C29-B056-A6627C2C72B9}" type="pres">
      <dgm:prSet presAssocID="{85FC34AC-3E36-4A53-A918-16B8ED0F3C24}" presName="Name5" presStyleLbl="vennNode1" presStyleIdx="2" presStyleCnt="5">
        <dgm:presLayoutVars>
          <dgm:bulletEnabled val="1"/>
        </dgm:presLayoutVars>
      </dgm:prSet>
      <dgm:spPr/>
    </dgm:pt>
    <dgm:pt modelId="{8A9EF622-ED48-44B7-964B-049D56A28945}" type="pres">
      <dgm:prSet presAssocID="{3148B904-802B-4603-BB37-14E094EAF983}" presName="space" presStyleCnt="0"/>
      <dgm:spPr/>
    </dgm:pt>
    <dgm:pt modelId="{502B68AF-77FA-4AC2-B2FB-B9A63DE5EEBC}" type="pres">
      <dgm:prSet presAssocID="{8BECF716-2AA5-4639-9F45-1E2A058C6C0C}" presName="Name5" presStyleLbl="vennNode1" presStyleIdx="3" presStyleCnt="5">
        <dgm:presLayoutVars>
          <dgm:bulletEnabled val="1"/>
        </dgm:presLayoutVars>
      </dgm:prSet>
      <dgm:spPr/>
    </dgm:pt>
    <dgm:pt modelId="{EDD5AC88-1A24-4109-BA89-327E24B41A1B}" type="pres">
      <dgm:prSet presAssocID="{D87722FC-27F1-401F-B0EF-ED2629A6B116}" presName="space" presStyleCnt="0"/>
      <dgm:spPr/>
    </dgm:pt>
    <dgm:pt modelId="{27299D34-B296-4DE0-BB56-87249F8D12A1}" type="pres">
      <dgm:prSet presAssocID="{ACF31498-BFE7-4673-9EBB-BB1B590E7CAC}" presName="Name5" presStyleLbl="vennNode1" presStyleIdx="4" presStyleCnt="5">
        <dgm:presLayoutVars>
          <dgm:bulletEnabled val="1"/>
        </dgm:presLayoutVars>
      </dgm:prSet>
      <dgm:spPr/>
    </dgm:pt>
  </dgm:ptLst>
  <dgm:cxnLst>
    <dgm:cxn modelId="{D1BEA37C-E085-461B-8040-C00CB95672EA}" type="presOf" srcId="{43175CBD-87C2-4CFB-859D-D62F5C057ABC}" destId="{F94912BA-C10B-4D15-9BA7-710EB4A6A153}" srcOrd="0" destOrd="0" presId="urn:microsoft.com/office/officeart/2005/8/layout/venn3"/>
    <dgm:cxn modelId="{FB1E68CF-9EEC-4314-9297-FB6F9BB0081A}" srcId="{ED62B320-7390-41E0-BD65-4CBDAC7B88A8}" destId="{43175CBD-87C2-4CFB-859D-D62F5C057ABC}" srcOrd="1" destOrd="0" parTransId="{032065D1-B473-4ACC-8B92-683BCE7C6FFF}" sibTransId="{04C22848-38FF-4C34-9A89-0A09F087C98B}"/>
    <dgm:cxn modelId="{DD042B4F-5BE4-4025-848F-C75FBB594810}" type="presOf" srcId="{8BECF716-2AA5-4639-9F45-1E2A058C6C0C}" destId="{502B68AF-77FA-4AC2-B2FB-B9A63DE5EEBC}" srcOrd="0" destOrd="0" presId="urn:microsoft.com/office/officeart/2005/8/layout/venn3"/>
    <dgm:cxn modelId="{F1AA6797-65A4-4739-9E69-FF53BA4F9856}" srcId="{ED62B320-7390-41E0-BD65-4CBDAC7B88A8}" destId="{8BECF716-2AA5-4639-9F45-1E2A058C6C0C}" srcOrd="3" destOrd="0" parTransId="{9FC55D37-577B-48B5-A849-7B7DBC10D164}" sibTransId="{D87722FC-27F1-401F-B0EF-ED2629A6B116}"/>
    <dgm:cxn modelId="{7A260F20-23A1-4EDF-91AB-6A8B52F830A6}" srcId="{ED62B320-7390-41E0-BD65-4CBDAC7B88A8}" destId="{85FC34AC-3E36-4A53-A918-16B8ED0F3C24}" srcOrd="2" destOrd="0" parTransId="{51FAB8CF-75D2-4BE0-902E-5626E04C539F}" sibTransId="{3148B904-802B-4603-BB37-14E094EAF983}"/>
    <dgm:cxn modelId="{0FC1C862-52A3-4F80-9BDA-A8CDF99F92BD}" srcId="{ED62B320-7390-41E0-BD65-4CBDAC7B88A8}" destId="{ACF31498-BFE7-4673-9EBB-BB1B590E7CAC}" srcOrd="4" destOrd="0" parTransId="{29863FD5-2AD1-40DC-8F0E-F4E301275CE8}" sibTransId="{0D2E39AE-8DED-429F-B309-C5A87C3C910F}"/>
    <dgm:cxn modelId="{E13069D0-6374-4249-A512-FA83A616088A}" type="presOf" srcId="{ACF31498-BFE7-4673-9EBB-BB1B590E7CAC}" destId="{27299D34-B296-4DE0-BB56-87249F8D12A1}" srcOrd="0" destOrd="0" presId="urn:microsoft.com/office/officeart/2005/8/layout/venn3"/>
    <dgm:cxn modelId="{9ABEA00C-4E95-4167-96D7-FFA5DCFCDD8F}" srcId="{ED62B320-7390-41E0-BD65-4CBDAC7B88A8}" destId="{7778C82F-F2EC-4AD3-B82A-C7B7C04DDCEF}" srcOrd="0" destOrd="0" parTransId="{D1008B80-2AF5-4EEB-A2FC-32EC02BDC9FA}" sibTransId="{99F84015-9F3D-4ED8-B2A7-2C0677F2822E}"/>
    <dgm:cxn modelId="{16F363B6-BB46-41AF-A924-0C91DA7E33F8}" type="presOf" srcId="{7778C82F-F2EC-4AD3-B82A-C7B7C04DDCEF}" destId="{BA8EF71E-0376-4D45-9D4E-751AB3D2C890}" srcOrd="0" destOrd="0" presId="urn:microsoft.com/office/officeart/2005/8/layout/venn3"/>
    <dgm:cxn modelId="{98FC5275-9891-49E6-925F-24CE52AAF7BA}" type="presOf" srcId="{85FC34AC-3E36-4A53-A918-16B8ED0F3C24}" destId="{0504B4A9-0DBC-4C29-B056-A6627C2C72B9}" srcOrd="0" destOrd="0" presId="urn:microsoft.com/office/officeart/2005/8/layout/venn3"/>
    <dgm:cxn modelId="{FCF9C18B-F277-4296-9703-6FC8F78A7EAB}" type="presOf" srcId="{ED62B320-7390-41E0-BD65-4CBDAC7B88A8}" destId="{F7F6CBCF-A4DD-438E-A531-835A129C42DE}" srcOrd="0" destOrd="0" presId="urn:microsoft.com/office/officeart/2005/8/layout/venn3"/>
    <dgm:cxn modelId="{F626BA88-CA28-4791-89D7-C57BF1AC8327}" type="presParOf" srcId="{F7F6CBCF-A4DD-438E-A531-835A129C42DE}" destId="{BA8EF71E-0376-4D45-9D4E-751AB3D2C890}" srcOrd="0" destOrd="0" presId="urn:microsoft.com/office/officeart/2005/8/layout/venn3"/>
    <dgm:cxn modelId="{2CE6EBE5-B505-4B00-80DD-63CD6B721182}" type="presParOf" srcId="{F7F6CBCF-A4DD-438E-A531-835A129C42DE}" destId="{5D840404-F7ED-4279-8977-834C46FA5B31}" srcOrd="1" destOrd="0" presId="urn:microsoft.com/office/officeart/2005/8/layout/venn3"/>
    <dgm:cxn modelId="{C88ED5C5-E938-41C3-83CF-0A8846CC8050}" type="presParOf" srcId="{F7F6CBCF-A4DD-438E-A531-835A129C42DE}" destId="{F94912BA-C10B-4D15-9BA7-710EB4A6A153}" srcOrd="2" destOrd="0" presId="urn:microsoft.com/office/officeart/2005/8/layout/venn3"/>
    <dgm:cxn modelId="{CD4EDDA3-F5F3-495B-AD38-ABE5AC0D2159}" type="presParOf" srcId="{F7F6CBCF-A4DD-438E-A531-835A129C42DE}" destId="{AF8555E9-10BE-4149-A6C3-27D685350654}" srcOrd="3" destOrd="0" presId="urn:microsoft.com/office/officeart/2005/8/layout/venn3"/>
    <dgm:cxn modelId="{C3E0E9D1-7194-4B65-98F8-9BD6D51F2898}" type="presParOf" srcId="{F7F6CBCF-A4DD-438E-A531-835A129C42DE}" destId="{0504B4A9-0DBC-4C29-B056-A6627C2C72B9}" srcOrd="4" destOrd="0" presId="urn:microsoft.com/office/officeart/2005/8/layout/venn3"/>
    <dgm:cxn modelId="{4BE63FA7-8123-47BF-BAC2-9FAF79490548}" type="presParOf" srcId="{F7F6CBCF-A4DD-438E-A531-835A129C42DE}" destId="{8A9EF622-ED48-44B7-964B-049D56A28945}" srcOrd="5" destOrd="0" presId="urn:microsoft.com/office/officeart/2005/8/layout/venn3"/>
    <dgm:cxn modelId="{99135032-C449-4D74-9956-DC29C5DF0913}" type="presParOf" srcId="{F7F6CBCF-A4DD-438E-A531-835A129C42DE}" destId="{502B68AF-77FA-4AC2-B2FB-B9A63DE5EEBC}" srcOrd="6" destOrd="0" presId="urn:microsoft.com/office/officeart/2005/8/layout/venn3"/>
    <dgm:cxn modelId="{1433BA56-3A38-4A0F-B69D-61D4AEF7D61E}" type="presParOf" srcId="{F7F6CBCF-A4DD-438E-A531-835A129C42DE}" destId="{EDD5AC88-1A24-4109-BA89-327E24B41A1B}" srcOrd="7" destOrd="0" presId="urn:microsoft.com/office/officeart/2005/8/layout/venn3"/>
    <dgm:cxn modelId="{B0720E28-CEEF-4145-9116-ADF7EE10D1C9}" type="presParOf" srcId="{F7F6CBCF-A4DD-438E-A531-835A129C42DE}" destId="{27299D34-B296-4DE0-BB56-87249F8D12A1}" srcOrd="8"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E321ED-3BCE-49F6-93BD-20256C992FF3}" type="doc">
      <dgm:prSet loTypeId="urn:microsoft.com/office/officeart/2005/8/layout/lProcess1" loCatId="process" qsTypeId="urn:microsoft.com/office/officeart/2005/8/quickstyle/simple1" qsCatId="simple" csTypeId="urn:microsoft.com/office/officeart/2005/8/colors/accent1_2" csCatId="accent1" phldr="1"/>
      <dgm:spPr/>
    </dgm:pt>
    <dgm:pt modelId="{991038D7-77E2-4EB4-B9AF-345070918999}">
      <dgm:prSet phldrT="[Text]"/>
      <dgm:spPr/>
      <dgm:t>
        <a:bodyPr/>
        <a:lstStyle/>
        <a:p>
          <a:r>
            <a:rPr lang="en-US" dirty="0" smtClean="0"/>
            <a:t>Energy Payment Assistance</a:t>
          </a:r>
          <a:endParaRPr lang="en-US" dirty="0"/>
        </a:p>
      </dgm:t>
    </dgm:pt>
    <dgm:pt modelId="{52177824-6194-496D-9355-D73BF3DB6D87}" type="parTrans" cxnId="{3200A430-41E2-4AB6-9694-5742A9BBDE37}">
      <dgm:prSet/>
      <dgm:spPr/>
      <dgm:t>
        <a:bodyPr/>
        <a:lstStyle/>
        <a:p>
          <a:endParaRPr lang="en-US"/>
        </a:p>
      </dgm:t>
    </dgm:pt>
    <dgm:pt modelId="{F7A3C86A-44D7-43C3-AB6A-CAE45F67EFE2}" type="sibTrans" cxnId="{3200A430-41E2-4AB6-9694-5742A9BBDE37}">
      <dgm:prSet/>
      <dgm:spPr/>
      <dgm:t>
        <a:bodyPr/>
        <a:lstStyle/>
        <a:p>
          <a:endParaRPr lang="en-US"/>
        </a:p>
      </dgm:t>
    </dgm:pt>
    <dgm:pt modelId="{9AA24C24-C8B2-4401-8D78-C69A7D3E1C36}">
      <dgm:prSet phldrT="[Text]"/>
      <dgm:spPr/>
      <dgm:t>
        <a:bodyPr/>
        <a:lstStyle/>
        <a:p>
          <a:r>
            <a:rPr lang="en-US" dirty="0" smtClean="0"/>
            <a:t>Low-Income Energy Efficiency</a:t>
          </a:r>
          <a:endParaRPr lang="en-US" dirty="0"/>
        </a:p>
      </dgm:t>
    </dgm:pt>
    <dgm:pt modelId="{37A67A5F-4BCC-455F-A929-02745D4B5F6F}" type="parTrans" cxnId="{EFEEADDE-6821-4234-BA74-DE85624DB6EC}">
      <dgm:prSet/>
      <dgm:spPr/>
      <dgm:t>
        <a:bodyPr/>
        <a:lstStyle/>
        <a:p>
          <a:endParaRPr lang="en-US"/>
        </a:p>
      </dgm:t>
    </dgm:pt>
    <dgm:pt modelId="{EE66DCF1-FB16-48BA-A7C0-D245096E9719}" type="sibTrans" cxnId="{EFEEADDE-6821-4234-BA74-DE85624DB6EC}">
      <dgm:prSet/>
      <dgm:spPr/>
      <dgm:t>
        <a:bodyPr/>
        <a:lstStyle/>
        <a:p>
          <a:endParaRPr lang="en-US"/>
        </a:p>
      </dgm:t>
    </dgm:pt>
    <dgm:pt modelId="{3A933F0E-2F3E-4C10-AAF5-34D16DE7E080}">
      <dgm:prSet phldrT="[Text]"/>
      <dgm:spPr/>
      <dgm:t>
        <a:bodyPr/>
        <a:lstStyle/>
        <a:p>
          <a:r>
            <a:rPr lang="en-US" dirty="0" smtClean="0"/>
            <a:t>Other Energy Efficiency</a:t>
          </a:r>
          <a:endParaRPr lang="en-US" dirty="0"/>
        </a:p>
      </dgm:t>
    </dgm:pt>
    <dgm:pt modelId="{03F6E4D1-42AB-4A46-9D61-E13F64AD144B}" type="parTrans" cxnId="{BB6C0DB9-07D5-4CC3-ADF2-AA434D90C185}">
      <dgm:prSet/>
      <dgm:spPr/>
      <dgm:t>
        <a:bodyPr/>
        <a:lstStyle/>
        <a:p>
          <a:endParaRPr lang="en-US"/>
        </a:p>
      </dgm:t>
    </dgm:pt>
    <dgm:pt modelId="{8C7F2666-B5DA-47BB-9615-54D8F5E99696}" type="sibTrans" cxnId="{BB6C0DB9-07D5-4CC3-ADF2-AA434D90C185}">
      <dgm:prSet/>
      <dgm:spPr/>
      <dgm:t>
        <a:bodyPr/>
        <a:lstStyle/>
        <a:p>
          <a:endParaRPr lang="en-US"/>
        </a:p>
      </dgm:t>
    </dgm:pt>
    <dgm:pt modelId="{79060381-DB86-48AE-B0E6-355DE7B438FC}">
      <dgm:prSet phldrT="[Text]"/>
      <dgm:spPr/>
      <dgm:t>
        <a:bodyPr/>
        <a:lstStyle/>
        <a:p>
          <a:r>
            <a:rPr lang="en-US" dirty="0" smtClean="0"/>
            <a:t>NJ SHARES </a:t>
          </a:r>
        </a:p>
        <a:p>
          <a:r>
            <a:rPr lang="en-US" smtClean="0"/>
            <a:t>Annual Evaluations 2006-2016</a:t>
          </a:r>
          <a:endParaRPr lang="en-US" dirty="0"/>
        </a:p>
      </dgm:t>
    </dgm:pt>
    <dgm:pt modelId="{E94CADB9-AB0E-4BA7-91B9-FD01E4C8BBBC}" type="parTrans" cxnId="{CFE787B7-7A44-4B34-AFA2-467A3ABC9AC8}">
      <dgm:prSet/>
      <dgm:spPr/>
      <dgm:t>
        <a:bodyPr/>
        <a:lstStyle/>
        <a:p>
          <a:endParaRPr lang="en-US"/>
        </a:p>
      </dgm:t>
    </dgm:pt>
    <dgm:pt modelId="{6D5D3BC5-D346-4974-878E-6F71AD0D1D6C}" type="sibTrans" cxnId="{CFE787B7-7A44-4B34-AFA2-467A3ABC9AC8}">
      <dgm:prSet/>
      <dgm:spPr/>
      <dgm:t>
        <a:bodyPr/>
        <a:lstStyle/>
        <a:p>
          <a:endParaRPr lang="en-US"/>
        </a:p>
      </dgm:t>
    </dgm:pt>
    <dgm:pt modelId="{9D4000A9-3886-4272-8F73-32016D7E31A3}">
      <dgm:prSet phldrT="[Text]"/>
      <dgm:spPr/>
      <dgm:t>
        <a:bodyPr/>
        <a:lstStyle/>
        <a:p>
          <a:r>
            <a:rPr lang="en-US" dirty="0" smtClean="0"/>
            <a:t>NJ Universal Service Program 2005</a:t>
          </a:r>
          <a:endParaRPr lang="en-US" dirty="0"/>
        </a:p>
      </dgm:t>
    </dgm:pt>
    <dgm:pt modelId="{C4D07F58-AC0C-4A63-AF2E-A9DCF4E207DE}" type="parTrans" cxnId="{C5355366-C516-438B-8B06-E81D064B867E}">
      <dgm:prSet/>
      <dgm:spPr/>
      <dgm:t>
        <a:bodyPr/>
        <a:lstStyle/>
        <a:p>
          <a:endParaRPr lang="en-US"/>
        </a:p>
      </dgm:t>
    </dgm:pt>
    <dgm:pt modelId="{595B82C2-DB47-4318-9279-89E4159BA1D0}" type="sibTrans" cxnId="{C5355366-C516-438B-8B06-E81D064B867E}">
      <dgm:prSet/>
      <dgm:spPr/>
      <dgm:t>
        <a:bodyPr/>
        <a:lstStyle/>
        <a:p>
          <a:endParaRPr lang="en-US"/>
        </a:p>
      </dgm:t>
    </dgm:pt>
    <dgm:pt modelId="{5BD279B3-32DB-4B32-B914-C25E891A5000}">
      <dgm:prSet phldrT="[Text]"/>
      <dgm:spPr/>
      <dgm:t>
        <a:bodyPr/>
        <a:lstStyle/>
        <a:p>
          <a:r>
            <a:rPr lang="en-US" dirty="0" smtClean="0"/>
            <a:t>NJ LIHEAP and USF 2011 </a:t>
          </a:r>
          <a:endParaRPr lang="en-US" dirty="0"/>
        </a:p>
      </dgm:t>
    </dgm:pt>
    <dgm:pt modelId="{B233F435-5536-4561-91F0-14C7AB43FC15}" type="parTrans" cxnId="{DD555500-FCCF-4519-A1C3-2A9D0F98194B}">
      <dgm:prSet/>
      <dgm:spPr/>
      <dgm:t>
        <a:bodyPr/>
        <a:lstStyle/>
        <a:p>
          <a:endParaRPr lang="en-US"/>
        </a:p>
      </dgm:t>
    </dgm:pt>
    <dgm:pt modelId="{BCE5C9BD-CB5B-483C-A1D7-6242E2F6119A}" type="sibTrans" cxnId="{DD555500-FCCF-4519-A1C3-2A9D0F98194B}">
      <dgm:prSet/>
      <dgm:spPr/>
      <dgm:t>
        <a:bodyPr/>
        <a:lstStyle/>
        <a:p>
          <a:endParaRPr lang="en-US"/>
        </a:p>
      </dgm:t>
    </dgm:pt>
    <dgm:pt modelId="{7AB9F9CA-A6B6-4890-BA16-E3B01A611D04}">
      <dgm:prSet phldrT="[Text]"/>
      <dgm:spPr/>
      <dgm:t>
        <a:bodyPr/>
        <a:lstStyle/>
        <a:p>
          <a:r>
            <a:rPr lang="en-US" dirty="0" smtClean="0"/>
            <a:t>NJ Comfort Partners 2002</a:t>
          </a:r>
        </a:p>
      </dgm:t>
    </dgm:pt>
    <dgm:pt modelId="{533F9BCE-FC25-4664-9E77-3FA00E4FACF5}" type="parTrans" cxnId="{AD8DD56F-BC2D-4E86-9FB1-8C5E4F3E7A68}">
      <dgm:prSet/>
      <dgm:spPr/>
      <dgm:t>
        <a:bodyPr/>
        <a:lstStyle/>
        <a:p>
          <a:endParaRPr lang="en-US"/>
        </a:p>
      </dgm:t>
    </dgm:pt>
    <dgm:pt modelId="{EE99446D-03CB-47D3-BC26-5134AF7F9A55}" type="sibTrans" cxnId="{AD8DD56F-BC2D-4E86-9FB1-8C5E4F3E7A68}">
      <dgm:prSet/>
      <dgm:spPr/>
      <dgm:t>
        <a:bodyPr/>
        <a:lstStyle/>
        <a:p>
          <a:endParaRPr lang="en-US"/>
        </a:p>
      </dgm:t>
    </dgm:pt>
    <dgm:pt modelId="{12A49274-9F50-4A00-9E07-6CA7EAAD0F81}">
      <dgm:prSet phldrT="[Text]"/>
      <dgm:spPr/>
      <dgm:t>
        <a:bodyPr/>
        <a:lstStyle/>
        <a:p>
          <a:r>
            <a:rPr lang="en-US" dirty="0" smtClean="0"/>
            <a:t>NJ Comfort Partners 2013</a:t>
          </a:r>
        </a:p>
      </dgm:t>
    </dgm:pt>
    <dgm:pt modelId="{E333942C-945D-499E-B233-F38A48C11088}" type="parTrans" cxnId="{A5F24680-CDD3-4054-B5DC-2F6B90C89E1E}">
      <dgm:prSet/>
      <dgm:spPr/>
      <dgm:t>
        <a:bodyPr/>
        <a:lstStyle/>
        <a:p>
          <a:endParaRPr lang="en-US"/>
        </a:p>
      </dgm:t>
    </dgm:pt>
    <dgm:pt modelId="{03CD86F5-F430-4D34-A766-EBCEC9CC316B}" type="sibTrans" cxnId="{A5F24680-CDD3-4054-B5DC-2F6B90C89E1E}">
      <dgm:prSet/>
      <dgm:spPr/>
      <dgm:t>
        <a:bodyPr/>
        <a:lstStyle/>
        <a:p>
          <a:endParaRPr lang="en-US"/>
        </a:p>
      </dgm:t>
    </dgm:pt>
    <dgm:pt modelId="{6F88CC4D-9084-4FD0-868C-D5776459A2CF}">
      <dgm:prSet phldrT="[Text]"/>
      <dgm:spPr/>
      <dgm:t>
        <a:bodyPr/>
        <a:lstStyle/>
        <a:p>
          <a:r>
            <a:rPr lang="en-US" dirty="0" smtClean="0"/>
            <a:t>NJ Residential New Construction Baseline 2001</a:t>
          </a:r>
          <a:endParaRPr lang="en-US" dirty="0"/>
        </a:p>
      </dgm:t>
    </dgm:pt>
    <dgm:pt modelId="{BFD3BC06-E93F-4794-B03B-6AEA613A9E54}" type="parTrans" cxnId="{7C7065E9-1F4B-48A7-9AFA-2B50A8FDD5D3}">
      <dgm:prSet/>
      <dgm:spPr/>
      <dgm:t>
        <a:bodyPr/>
        <a:lstStyle/>
        <a:p>
          <a:endParaRPr lang="en-US"/>
        </a:p>
      </dgm:t>
    </dgm:pt>
    <dgm:pt modelId="{9A60BE6E-561B-4A6F-BE6A-15FCF5DA8593}" type="sibTrans" cxnId="{7C7065E9-1F4B-48A7-9AFA-2B50A8FDD5D3}">
      <dgm:prSet/>
      <dgm:spPr/>
      <dgm:t>
        <a:bodyPr/>
        <a:lstStyle/>
        <a:p>
          <a:endParaRPr lang="en-US"/>
        </a:p>
      </dgm:t>
    </dgm:pt>
    <dgm:pt modelId="{8D231493-6150-481E-9546-2021988B4C80}">
      <dgm:prSet phldrT="[Text]"/>
      <dgm:spPr/>
      <dgm:t>
        <a:bodyPr/>
        <a:lstStyle/>
        <a:p>
          <a:r>
            <a:rPr lang="en-US" dirty="0" smtClean="0"/>
            <a:t>NJ Energy Star Homes 2009</a:t>
          </a:r>
          <a:endParaRPr lang="en-US" dirty="0"/>
        </a:p>
      </dgm:t>
    </dgm:pt>
    <dgm:pt modelId="{516A332E-82C1-4245-8D06-42AB894FFE84}" type="parTrans" cxnId="{DDFE23C5-42A0-40DE-AB0B-A1CBF01C684A}">
      <dgm:prSet/>
      <dgm:spPr/>
      <dgm:t>
        <a:bodyPr/>
        <a:lstStyle/>
        <a:p>
          <a:endParaRPr lang="en-US"/>
        </a:p>
      </dgm:t>
    </dgm:pt>
    <dgm:pt modelId="{0012B20A-2B5A-4B5B-AE6B-CD6ACB9DCA69}" type="sibTrans" cxnId="{DDFE23C5-42A0-40DE-AB0B-A1CBF01C684A}">
      <dgm:prSet/>
      <dgm:spPr/>
      <dgm:t>
        <a:bodyPr/>
        <a:lstStyle/>
        <a:p>
          <a:endParaRPr lang="en-US"/>
        </a:p>
      </dgm:t>
    </dgm:pt>
    <dgm:pt modelId="{F3C0E037-5EEE-4CEB-AFCF-D8061B981D11}">
      <dgm:prSet phldrT="[Text]"/>
      <dgm:spPr/>
      <dgm:t>
        <a:bodyPr/>
        <a:lstStyle/>
        <a:p>
          <a:r>
            <a:rPr lang="en-US" dirty="0" smtClean="0"/>
            <a:t>NJ Clean Energy Economy 2014</a:t>
          </a:r>
          <a:endParaRPr lang="en-US" dirty="0"/>
        </a:p>
      </dgm:t>
    </dgm:pt>
    <dgm:pt modelId="{C120A5E5-4351-45AD-81A4-C0DA47E4FB44}" type="parTrans" cxnId="{7405AFB5-4D6C-49F6-9BCF-3A46C01F8DFD}">
      <dgm:prSet/>
      <dgm:spPr/>
      <dgm:t>
        <a:bodyPr/>
        <a:lstStyle/>
        <a:p>
          <a:endParaRPr lang="en-US"/>
        </a:p>
      </dgm:t>
    </dgm:pt>
    <dgm:pt modelId="{36B5B1B4-F738-40A4-B97B-454B17C62528}" type="sibTrans" cxnId="{7405AFB5-4D6C-49F6-9BCF-3A46C01F8DFD}">
      <dgm:prSet/>
      <dgm:spPr/>
      <dgm:t>
        <a:bodyPr/>
        <a:lstStyle/>
        <a:p>
          <a:endParaRPr lang="en-US"/>
        </a:p>
      </dgm:t>
    </dgm:pt>
    <dgm:pt modelId="{D7B6AFB1-A58E-4046-9338-01556458A03E}">
      <dgm:prSet phldrT="[Text]"/>
      <dgm:spPr/>
      <dgm:t>
        <a:bodyPr/>
        <a:lstStyle/>
        <a:p>
          <a:r>
            <a:rPr lang="en-US" dirty="0" smtClean="0"/>
            <a:t>NJNG SAVEGREEN 2015</a:t>
          </a:r>
          <a:endParaRPr lang="en-US" dirty="0"/>
        </a:p>
      </dgm:t>
    </dgm:pt>
    <dgm:pt modelId="{C7984BAB-1FD9-44D7-8AD7-ED5C0FD6EE99}" type="parTrans" cxnId="{85EDD751-77DB-41F5-96DE-4E5361A89E17}">
      <dgm:prSet/>
      <dgm:spPr/>
      <dgm:t>
        <a:bodyPr/>
        <a:lstStyle/>
        <a:p>
          <a:endParaRPr lang="en-US"/>
        </a:p>
      </dgm:t>
    </dgm:pt>
    <dgm:pt modelId="{5515B793-469B-4606-92AC-BD2FC9B700CA}" type="sibTrans" cxnId="{85EDD751-77DB-41F5-96DE-4E5361A89E17}">
      <dgm:prSet/>
      <dgm:spPr/>
      <dgm:t>
        <a:bodyPr/>
        <a:lstStyle/>
        <a:p>
          <a:endParaRPr lang="en-US"/>
        </a:p>
      </dgm:t>
    </dgm:pt>
    <dgm:pt modelId="{241825D5-C264-4214-8C35-166DB6ADE395}">
      <dgm:prSet phldrT="[Text]"/>
      <dgm:spPr/>
      <dgm:t>
        <a:bodyPr/>
        <a:lstStyle/>
        <a:p>
          <a:r>
            <a:rPr lang="en-US" dirty="0" smtClean="0"/>
            <a:t>NJ WAP 2004</a:t>
          </a:r>
        </a:p>
      </dgm:t>
    </dgm:pt>
    <dgm:pt modelId="{1BEAD82B-9795-4E79-B292-5D2BA48F94DB}" type="parTrans" cxnId="{F1FB4ECC-FC7F-4ACC-B066-DC3E48D0327C}">
      <dgm:prSet/>
      <dgm:spPr/>
      <dgm:t>
        <a:bodyPr/>
        <a:lstStyle/>
        <a:p>
          <a:endParaRPr lang="en-US"/>
        </a:p>
      </dgm:t>
    </dgm:pt>
    <dgm:pt modelId="{9DDF0AAE-1E08-4922-9510-73C97F93E359}" type="sibTrans" cxnId="{F1FB4ECC-FC7F-4ACC-B066-DC3E48D0327C}">
      <dgm:prSet/>
      <dgm:spPr/>
      <dgm:t>
        <a:bodyPr/>
        <a:lstStyle/>
        <a:p>
          <a:endParaRPr lang="en-US"/>
        </a:p>
      </dgm:t>
    </dgm:pt>
    <dgm:pt modelId="{B979B423-E857-4052-976C-A109D542D3B1}">
      <dgm:prSet phldrT="[Text]"/>
      <dgm:spPr/>
      <dgm:t>
        <a:bodyPr/>
        <a:lstStyle/>
        <a:p>
          <a:r>
            <a:rPr lang="en-US" dirty="0" smtClean="0"/>
            <a:t>NJ Comfort Partners Seniors Pilot 2005</a:t>
          </a:r>
        </a:p>
      </dgm:t>
    </dgm:pt>
    <dgm:pt modelId="{6ACE464F-D55B-46DE-8339-EE9E1C8B7A67}" type="parTrans" cxnId="{733D0A5C-14F6-4DE9-9F2F-1DA8D0D83706}">
      <dgm:prSet/>
      <dgm:spPr/>
      <dgm:t>
        <a:bodyPr/>
        <a:lstStyle/>
        <a:p>
          <a:endParaRPr lang="en-US"/>
        </a:p>
      </dgm:t>
    </dgm:pt>
    <dgm:pt modelId="{411AB6D9-AB3F-4E35-B3E6-1F5B6133F854}" type="sibTrans" cxnId="{733D0A5C-14F6-4DE9-9F2F-1DA8D0D83706}">
      <dgm:prSet/>
      <dgm:spPr/>
      <dgm:t>
        <a:bodyPr/>
        <a:lstStyle/>
        <a:p>
          <a:endParaRPr lang="en-US"/>
        </a:p>
      </dgm:t>
    </dgm:pt>
    <dgm:pt modelId="{932BC5C3-73A9-4D28-B288-71A18030157D}">
      <dgm:prSet phldrT="[Text]"/>
      <dgm:spPr/>
      <dgm:t>
        <a:bodyPr/>
        <a:lstStyle/>
        <a:p>
          <a:r>
            <a:rPr lang="en-US" dirty="0" smtClean="0"/>
            <a:t>SJG Energy Efficiency 2016</a:t>
          </a:r>
          <a:endParaRPr lang="en-US" dirty="0"/>
        </a:p>
      </dgm:t>
    </dgm:pt>
    <dgm:pt modelId="{D941DC45-6366-4179-AA17-807A705FE605}" type="parTrans" cxnId="{900B362C-2677-4AA2-82AC-B682B59ACE42}">
      <dgm:prSet/>
      <dgm:spPr/>
      <dgm:t>
        <a:bodyPr/>
        <a:lstStyle/>
        <a:p>
          <a:endParaRPr lang="en-US"/>
        </a:p>
      </dgm:t>
    </dgm:pt>
    <dgm:pt modelId="{682FA1A7-B3EC-4E3F-91FE-F30E5F31A396}" type="sibTrans" cxnId="{900B362C-2677-4AA2-82AC-B682B59ACE42}">
      <dgm:prSet/>
      <dgm:spPr/>
      <dgm:t>
        <a:bodyPr/>
        <a:lstStyle/>
        <a:p>
          <a:endParaRPr lang="en-US"/>
        </a:p>
      </dgm:t>
    </dgm:pt>
    <dgm:pt modelId="{4A465E9C-4482-4CEF-8B06-8DF85D0A8D53}" type="pres">
      <dgm:prSet presAssocID="{BBE321ED-3BCE-49F6-93BD-20256C992FF3}" presName="Name0" presStyleCnt="0">
        <dgm:presLayoutVars>
          <dgm:dir/>
          <dgm:animLvl val="lvl"/>
          <dgm:resizeHandles val="exact"/>
        </dgm:presLayoutVars>
      </dgm:prSet>
      <dgm:spPr/>
    </dgm:pt>
    <dgm:pt modelId="{FFBF162C-CF02-41BA-A1BE-745E08F5D3F3}" type="pres">
      <dgm:prSet presAssocID="{991038D7-77E2-4EB4-B9AF-345070918999}" presName="vertFlow" presStyleCnt="0"/>
      <dgm:spPr/>
    </dgm:pt>
    <dgm:pt modelId="{CD7EE493-070A-4CED-BA9C-3F53F84ACB7C}" type="pres">
      <dgm:prSet presAssocID="{991038D7-77E2-4EB4-B9AF-345070918999}" presName="header" presStyleLbl="node1" presStyleIdx="0" presStyleCnt="3" custScaleY="178986"/>
      <dgm:spPr/>
      <dgm:t>
        <a:bodyPr/>
        <a:lstStyle/>
        <a:p>
          <a:endParaRPr lang="en-US"/>
        </a:p>
      </dgm:t>
    </dgm:pt>
    <dgm:pt modelId="{BCDE71B2-D2CE-40E1-8C66-42043E7EF457}" type="pres">
      <dgm:prSet presAssocID="{E94CADB9-AB0E-4BA7-91B9-FD01E4C8BBBC}" presName="parTrans" presStyleLbl="sibTrans2D1" presStyleIdx="0" presStyleCnt="12"/>
      <dgm:spPr/>
      <dgm:t>
        <a:bodyPr/>
        <a:lstStyle/>
        <a:p>
          <a:endParaRPr lang="en-US"/>
        </a:p>
      </dgm:t>
    </dgm:pt>
    <dgm:pt modelId="{91DA5DDA-BDE1-4E31-9EA3-AB3D8307A6F5}" type="pres">
      <dgm:prSet presAssocID="{79060381-DB86-48AE-B0E6-355DE7B438FC}" presName="child" presStyleLbl="alignAccFollowNode1" presStyleIdx="0" presStyleCnt="12">
        <dgm:presLayoutVars>
          <dgm:chMax val="0"/>
          <dgm:bulletEnabled val="1"/>
        </dgm:presLayoutVars>
      </dgm:prSet>
      <dgm:spPr/>
      <dgm:t>
        <a:bodyPr/>
        <a:lstStyle/>
        <a:p>
          <a:endParaRPr lang="en-US"/>
        </a:p>
      </dgm:t>
    </dgm:pt>
    <dgm:pt modelId="{3EA8CE01-56CF-4E3E-870B-F8FC1C29DE16}" type="pres">
      <dgm:prSet presAssocID="{6D5D3BC5-D346-4974-878E-6F71AD0D1D6C}" presName="sibTrans" presStyleLbl="sibTrans2D1" presStyleIdx="1" presStyleCnt="12"/>
      <dgm:spPr/>
      <dgm:t>
        <a:bodyPr/>
        <a:lstStyle/>
        <a:p>
          <a:endParaRPr lang="en-US"/>
        </a:p>
      </dgm:t>
    </dgm:pt>
    <dgm:pt modelId="{8997C74B-3C9B-4B8D-B9AE-86D3DDE7C539}" type="pres">
      <dgm:prSet presAssocID="{9D4000A9-3886-4272-8F73-32016D7E31A3}" presName="child" presStyleLbl="alignAccFollowNode1" presStyleIdx="1" presStyleCnt="12">
        <dgm:presLayoutVars>
          <dgm:chMax val="0"/>
          <dgm:bulletEnabled val="1"/>
        </dgm:presLayoutVars>
      </dgm:prSet>
      <dgm:spPr/>
      <dgm:t>
        <a:bodyPr/>
        <a:lstStyle/>
        <a:p>
          <a:endParaRPr lang="en-US"/>
        </a:p>
      </dgm:t>
    </dgm:pt>
    <dgm:pt modelId="{8D18CA9A-BFF2-4322-8C2D-D7C4AC9DCA72}" type="pres">
      <dgm:prSet presAssocID="{595B82C2-DB47-4318-9279-89E4159BA1D0}" presName="sibTrans" presStyleLbl="sibTrans2D1" presStyleIdx="2" presStyleCnt="12"/>
      <dgm:spPr/>
      <dgm:t>
        <a:bodyPr/>
        <a:lstStyle/>
        <a:p>
          <a:endParaRPr lang="en-US"/>
        </a:p>
      </dgm:t>
    </dgm:pt>
    <dgm:pt modelId="{12EAB560-E702-4696-B4B1-219C01F9D9CE}" type="pres">
      <dgm:prSet presAssocID="{5BD279B3-32DB-4B32-B914-C25E891A5000}" presName="child" presStyleLbl="alignAccFollowNode1" presStyleIdx="2" presStyleCnt="12">
        <dgm:presLayoutVars>
          <dgm:chMax val="0"/>
          <dgm:bulletEnabled val="1"/>
        </dgm:presLayoutVars>
      </dgm:prSet>
      <dgm:spPr/>
      <dgm:t>
        <a:bodyPr/>
        <a:lstStyle/>
        <a:p>
          <a:endParaRPr lang="en-US"/>
        </a:p>
      </dgm:t>
    </dgm:pt>
    <dgm:pt modelId="{38CEDC25-F0CD-4BB2-B9BB-7D3CDDCC4751}" type="pres">
      <dgm:prSet presAssocID="{991038D7-77E2-4EB4-B9AF-345070918999}" presName="hSp" presStyleCnt="0"/>
      <dgm:spPr/>
    </dgm:pt>
    <dgm:pt modelId="{32D5A5DA-A159-45E0-8E8A-9F56D1E6773D}" type="pres">
      <dgm:prSet presAssocID="{9AA24C24-C8B2-4401-8D78-C69A7D3E1C36}" presName="vertFlow" presStyleCnt="0"/>
      <dgm:spPr/>
    </dgm:pt>
    <dgm:pt modelId="{E50F91E6-A893-4A80-A250-5A0904C11DB5}" type="pres">
      <dgm:prSet presAssocID="{9AA24C24-C8B2-4401-8D78-C69A7D3E1C36}" presName="header" presStyleLbl="node1" presStyleIdx="1" presStyleCnt="3" custScaleY="168476"/>
      <dgm:spPr/>
      <dgm:t>
        <a:bodyPr/>
        <a:lstStyle/>
        <a:p>
          <a:endParaRPr lang="en-US"/>
        </a:p>
      </dgm:t>
    </dgm:pt>
    <dgm:pt modelId="{08345866-E537-4875-8A53-7D0CB6E02944}" type="pres">
      <dgm:prSet presAssocID="{533F9BCE-FC25-4664-9E77-3FA00E4FACF5}" presName="parTrans" presStyleLbl="sibTrans2D1" presStyleIdx="3" presStyleCnt="12"/>
      <dgm:spPr/>
      <dgm:t>
        <a:bodyPr/>
        <a:lstStyle/>
        <a:p>
          <a:endParaRPr lang="en-US"/>
        </a:p>
      </dgm:t>
    </dgm:pt>
    <dgm:pt modelId="{06296DE1-8032-4FB1-A10D-30ED60796F07}" type="pres">
      <dgm:prSet presAssocID="{7AB9F9CA-A6B6-4890-BA16-E3B01A611D04}" presName="child" presStyleLbl="alignAccFollowNode1" presStyleIdx="3" presStyleCnt="12">
        <dgm:presLayoutVars>
          <dgm:chMax val="0"/>
          <dgm:bulletEnabled val="1"/>
        </dgm:presLayoutVars>
      </dgm:prSet>
      <dgm:spPr/>
      <dgm:t>
        <a:bodyPr/>
        <a:lstStyle/>
        <a:p>
          <a:endParaRPr lang="en-US"/>
        </a:p>
      </dgm:t>
    </dgm:pt>
    <dgm:pt modelId="{9B84F0FE-C43E-4143-985D-9EA34898C39A}" type="pres">
      <dgm:prSet presAssocID="{EE99446D-03CB-47D3-BC26-5134AF7F9A55}" presName="sibTrans" presStyleLbl="sibTrans2D1" presStyleIdx="4" presStyleCnt="12"/>
      <dgm:spPr/>
      <dgm:t>
        <a:bodyPr/>
        <a:lstStyle/>
        <a:p>
          <a:endParaRPr lang="en-US"/>
        </a:p>
      </dgm:t>
    </dgm:pt>
    <dgm:pt modelId="{83ADDEAE-1997-4FDA-A595-4D3214DE5514}" type="pres">
      <dgm:prSet presAssocID="{241825D5-C264-4214-8C35-166DB6ADE395}" presName="child" presStyleLbl="alignAccFollowNode1" presStyleIdx="4" presStyleCnt="12">
        <dgm:presLayoutVars>
          <dgm:chMax val="0"/>
          <dgm:bulletEnabled val="1"/>
        </dgm:presLayoutVars>
      </dgm:prSet>
      <dgm:spPr/>
      <dgm:t>
        <a:bodyPr/>
        <a:lstStyle/>
        <a:p>
          <a:endParaRPr lang="en-US"/>
        </a:p>
      </dgm:t>
    </dgm:pt>
    <dgm:pt modelId="{4F7AFC3D-99C9-4B13-8F35-FE7CDBFD3314}" type="pres">
      <dgm:prSet presAssocID="{9DDF0AAE-1E08-4922-9510-73C97F93E359}" presName="sibTrans" presStyleLbl="sibTrans2D1" presStyleIdx="5" presStyleCnt="12"/>
      <dgm:spPr/>
      <dgm:t>
        <a:bodyPr/>
        <a:lstStyle/>
        <a:p>
          <a:endParaRPr lang="en-US"/>
        </a:p>
      </dgm:t>
    </dgm:pt>
    <dgm:pt modelId="{B60F4305-2909-4A13-8305-2CC61F52DF85}" type="pres">
      <dgm:prSet presAssocID="{B979B423-E857-4052-976C-A109D542D3B1}" presName="child" presStyleLbl="alignAccFollowNode1" presStyleIdx="5" presStyleCnt="12">
        <dgm:presLayoutVars>
          <dgm:chMax val="0"/>
          <dgm:bulletEnabled val="1"/>
        </dgm:presLayoutVars>
      </dgm:prSet>
      <dgm:spPr/>
      <dgm:t>
        <a:bodyPr/>
        <a:lstStyle/>
        <a:p>
          <a:endParaRPr lang="en-US"/>
        </a:p>
      </dgm:t>
    </dgm:pt>
    <dgm:pt modelId="{86B548DE-AC31-4966-B3FD-EE4BCE197EDF}" type="pres">
      <dgm:prSet presAssocID="{411AB6D9-AB3F-4E35-B3E6-1F5B6133F854}" presName="sibTrans" presStyleLbl="sibTrans2D1" presStyleIdx="6" presStyleCnt="12"/>
      <dgm:spPr/>
      <dgm:t>
        <a:bodyPr/>
        <a:lstStyle/>
        <a:p>
          <a:endParaRPr lang="en-US"/>
        </a:p>
      </dgm:t>
    </dgm:pt>
    <dgm:pt modelId="{6C70E34E-2BC9-452A-A6A3-EAB7091ABE15}" type="pres">
      <dgm:prSet presAssocID="{12A49274-9F50-4A00-9E07-6CA7EAAD0F81}" presName="child" presStyleLbl="alignAccFollowNode1" presStyleIdx="6" presStyleCnt="12">
        <dgm:presLayoutVars>
          <dgm:chMax val="0"/>
          <dgm:bulletEnabled val="1"/>
        </dgm:presLayoutVars>
      </dgm:prSet>
      <dgm:spPr/>
      <dgm:t>
        <a:bodyPr/>
        <a:lstStyle/>
        <a:p>
          <a:endParaRPr lang="en-US"/>
        </a:p>
      </dgm:t>
    </dgm:pt>
    <dgm:pt modelId="{4D9B5079-09B5-48E1-A821-1A7833D55FC1}" type="pres">
      <dgm:prSet presAssocID="{9AA24C24-C8B2-4401-8D78-C69A7D3E1C36}" presName="hSp" presStyleCnt="0"/>
      <dgm:spPr/>
    </dgm:pt>
    <dgm:pt modelId="{FB91C935-97DC-4D2D-97A0-31A6AFF3D397}" type="pres">
      <dgm:prSet presAssocID="{3A933F0E-2F3E-4C10-AAF5-34D16DE7E080}" presName="vertFlow" presStyleCnt="0"/>
      <dgm:spPr/>
    </dgm:pt>
    <dgm:pt modelId="{266600AE-97CD-4B72-A763-8065EF070A6F}" type="pres">
      <dgm:prSet presAssocID="{3A933F0E-2F3E-4C10-AAF5-34D16DE7E080}" presName="header" presStyleLbl="node1" presStyleIdx="2" presStyleCnt="3" custScaleY="168477"/>
      <dgm:spPr/>
      <dgm:t>
        <a:bodyPr/>
        <a:lstStyle/>
        <a:p>
          <a:endParaRPr lang="en-US"/>
        </a:p>
      </dgm:t>
    </dgm:pt>
    <dgm:pt modelId="{272B3A3A-03C5-4FBB-B042-D92775A58236}" type="pres">
      <dgm:prSet presAssocID="{BFD3BC06-E93F-4794-B03B-6AEA613A9E54}" presName="parTrans" presStyleLbl="sibTrans2D1" presStyleIdx="7" presStyleCnt="12"/>
      <dgm:spPr/>
      <dgm:t>
        <a:bodyPr/>
        <a:lstStyle/>
        <a:p>
          <a:endParaRPr lang="en-US"/>
        </a:p>
      </dgm:t>
    </dgm:pt>
    <dgm:pt modelId="{8CBF4ADE-9A96-4D9D-A232-1EA3DF034E59}" type="pres">
      <dgm:prSet presAssocID="{6F88CC4D-9084-4FD0-868C-D5776459A2CF}" presName="child" presStyleLbl="alignAccFollowNode1" presStyleIdx="7" presStyleCnt="12">
        <dgm:presLayoutVars>
          <dgm:chMax val="0"/>
          <dgm:bulletEnabled val="1"/>
        </dgm:presLayoutVars>
      </dgm:prSet>
      <dgm:spPr/>
      <dgm:t>
        <a:bodyPr/>
        <a:lstStyle/>
        <a:p>
          <a:endParaRPr lang="en-US"/>
        </a:p>
      </dgm:t>
    </dgm:pt>
    <dgm:pt modelId="{62052EE5-FE8A-4113-BCE9-023D10DE8B06}" type="pres">
      <dgm:prSet presAssocID="{9A60BE6E-561B-4A6F-BE6A-15FCF5DA8593}" presName="sibTrans" presStyleLbl="sibTrans2D1" presStyleIdx="8" presStyleCnt="12"/>
      <dgm:spPr/>
      <dgm:t>
        <a:bodyPr/>
        <a:lstStyle/>
        <a:p>
          <a:endParaRPr lang="en-US"/>
        </a:p>
      </dgm:t>
    </dgm:pt>
    <dgm:pt modelId="{3F7B757B-6E6F-4933-9BAB-71DA79DF77B5}" type="pres">
      <dgm:prSet presAssocID="{8D231493-6150-481E-9546-2021988B4C80}" presName="child" presStyleLbl="alignAccFollowNode1" presStyleIdx="8" presStyleCnt="12">
        <dgm:presLayoutVars>
          <dgm:chMax val="0"/>
          <dgm:bulletEnabled val="1"/>
        </dgm:presLayoutVars>
      </dgm:prSet>
      <dgm:spPr/>
      <dgm:t>
        <a:bodyPr/>
        <a:lstStyle/>
        <a:p>
          <a:endParaRPr lang="en-US"/>
        </a:p>
      </dgm:t>
    </dgm:pt>
    <dgm:pt modelId="{429F1A9F-A313-491D-8AA4-4FD5E2650620}" type="pres">
      <dgm:prSet presAssocID="{0012B20A-2B5A-4B5B-AE6B-CD6ACB9DCA69}" presName="sibTrans" presStyleLbl="sibTrans2D1" presStyleIdx="9" presStyleCnt="12"/>
      <dgm:spPr/>
      <dgm:t>
        <a:bodyPr/>
        <a:lstStyle/>
        <a:p>
          <a:endParaRPr lang="en-US"/>
        </a:p>
      </dgm:t>
    </dgm:pt>
    <dgm:pt modelId="{21D3C2D0-4AB3-489B-B0D2-D61783F43DCD}" type="pres">
      <dgm:prSet presAssocID="{F3C0E037-5EEE-4CEB-AFCF-D8061B981D11}" presName="child" presStyleLbl="alignAccFollowNode1" presStyleIdx="9" presStyleCnt="12">
        <dgm:presLayoutVars>
          <dgm:chMax val="0"/>
          <dgm:bulletEnabled val="1"/>
        </dgm:presLayoutVars>
      </dgm:prSet>
      <dgm:spPr/>
      <dgm:t>
        <a:bodyPr/>
        <a:lstStyle/>
        <a:p>
          <a:endParaRPr lang="en-US"/>
        </a:p>
      </dgm:t>
    </dgm:pt>
    <dgm:pt modelId="{9FB3BB9F-D137-496F-9C01-D1C47E6624FC}" type="pres">
      <dgm:prSet presAssocID="{36B5B1B4-F738-40A4-B97B-454B17C62528}" presName="sibTrans" presStyleLbl="sibTrans2D1" presStyleIdx="10" presStyleCnt="12"/>
      <dgm:spPr/>
      <dgm:t>
        <a:bodyPr/>
        <a:lstStyle/>
        <a:p>
          <a:endParaRPr lang="en-US"/>
        </a:p>
      </dgm:t>
    </dgm:pt>
    <dgm:pt modelId="{BF168B5B-6E4A-427C-9B74-3508D7498F64}" type="pres">
      <dgm:prSet presAssocID="{D7B6AFB1-A58E-4046-9338-01556458A03E}" presName="child" presStyleLbl="alignAccFollowNode1" presStyleIdx="10" presStyleCnt="12">
        <dgm:presLayoutVars>
          <dgm:chMax val="0"/>
          <dgm:bulletEnabled val="1"/>
        </dgm:presLayoutVars>
      </dgm:prSet>
      <dgm:spPr/>
      <dgm:t>
        <a:bodyPr/>
        <a:lstStyle/>
        <a:p>
          <a:endParaRPr lang="en-US"/>
        </a:p>
      </dgm:t>
    </dgm:pt>
    <dgm:pt modelId="{1E686565-DA9E-4A6C-8782-641B4B1E6808}" type="pres">
      <dgm:prSet presAssocID="{5515B793-469B-4606-92AC-BD2FC9B700CA}" presName="sibTrans" presStyleLbl="sibTrans2D1" presStyleIdx="11" presStyleCnt="12"/>
      <dgm:spPr/>
      <dgm:t>
        <a:bodyPr/>
        <a:lstStyle/>
        <a:p>
          <a:endParaRPr lang="en-US"/>
        </a:p>
      </dgm:t>
    </dgm:pt>
    <dgm:pt modelId="{1634F867-CC69-4164-BA9F-C267778F5BE3}" type="pres">
      <dgm:prSet presAssocID="{932BC5C3-73A9-4D28-B288-71A18030157D}" presName="child" presStyleLbl="alignAccFollowNode1" presStyleIdx="11" presStyleCnt="12">
        <dgm:presLayoutVars>
          <dgm:chMax val="0"/>
          <dgm:bulletEnabled val="1"/>
        </dgm:presLayoutVars>
      </dgm:prSet>
      <dgm:spPr/>
      <dgm:t>
        <a:bodyPr/>
        <a:lstStyle/>
        <a:p>
          <a:endParaRPr lang="en-US"/>
        </a:p>
      </dgm:t>
    </dgm:pt>
  </dgm:ptLst>
  <dgm:cxnLst>
    <dgm:cxn modelId="{85EDD751-77DB-41F5-96DE-4E5361A89E17}" srcId="{3A933F0E-2F3E-4C10-AAF5-34D16DE7E080}" destId="{D7B6AFB1-A58E-4046-9338-01556458A03E}" srcOrd="3" destOrd="0" parTransId="{C7984BAB-1FD9-44D7-8AD7-ED5C0FD6EE99}" sibTransId="{5515B793-469B-4606-92AC-BD2FC9B700CA}"/>
    <dgm:cxn modelId="{1D91CA8F-7F05-4853-9EA1-E44639A20A3D}" type="presOf" srcId="{533F9BCE-FC25-4664-9E77-3FA00E4FACF5}" destId="{08345866-E537-4875-8A53-7D0CB6E02944}" srcOrd="0" destOrd="0" presId="urn:microsoft.com/office/officeart/2005/8/layout/lProcess1"/>
    <dgm:cxn modelId="{D0F9D2DC-894A-4714-AF91-905EBB852E9C}" type="presOf" srcId="{E94CADB9-AB0E-4BA7-91B9-FD01E4C8BBBC}" destId="{BCDE71B2-D2CE-40E1-8C66-42043E7EF457}" srcOrd="0" destOrd="0" presId="urn:microsoft.com/office/officeart/2005/8/layout/lProcess1"/>
    <dgm:cxn modelId="{6B9288B7-5F94-47C7-A758-28FE492F09DF}" type="presOf" srcId="{B979B423-E857-4052-976C-A109D542D3B1}" destId="{B60F4305-2909-4A13-8305-2CC61F52DF85}" srcOrd="0" destOrd="0" presId="urn:microsoft.com/office/officeart/2005/8/layout/lProcess1"/>
    <dgm:cxn modelId="{175DA75D-10F5-4CA7-9C0B-5394ED72E284}" type="presOf" srcId="{BFD3BC06-E93F-4794-B03B-6AEA613A9E54}" destId="{272B3A3A-03C5-4FBB-B042-D92775A58236}" srcOrd="0" destOrd="0" presId="urn:microsoft.com/office/officeart/2005/8/layout/lProcess1"/>
    <dgm:cxn modelId="{33F8BE00-63FF-49FC-9F80-7EE9A3067FF4}" type="presOf" srcId="{EE99446D-03CB-47D3-BC26-5134AF7F9A55}" destId="{9B84F0FE-C43E-4143-985D-9EA34898C39A}" srcOrd="0" destOrd="0" presId="urn:microsoft.com/office/officeart/2005/8/layout/lProcess1"/>
    <dgm:cxn modelId="{CFE787B7-7A44-4B34-AFA2-467A3ABC9AC8}" srcId="{991038D7-77E2-4EB4-B9AF-345070918999}" destId="{79060381-DB86-48AE-B0E6-355DE7B438FC}" srcOrd="0" destOrd="0" parTransId="{E94CADB9-AB0E-4BA7-91B9-FD01E4C8BBBC}" sibTransId="{6D5D3BC5-D346-4974-878E-6F71AD0D1D6C}"/>
    <dgm:cxn modelId="{A5F24680-CDD3-4054-B5DC-2F6B90C89E1E}" srcId="{9AA24C24-C8B2-4401-8D78-C69A7D3E1C36}" destId="{12A49274-9F50-4A00-9E07-6CA7EAAD0F81}" srcOrd="3" destOrd="0" parTransId="{E333942C-945D-499E-B233-F38A48C11088}" sibTransId="{03CD86F5-F430-4D34-A766-EBCEC9CC316B}"/>
    <dgm:cxn modelId="{4CEF7195-5513-494A-9E8B-1FCEABB17CA0}" type="presOf" srcId="{36B5B1B4-F738-40A4-B97B-454B17C62528}" destId="{9FB3BB9F-D137-496F-9C01-D1C47E6624FC}" srcOrd="0" destOrd="0" presId="urn:microsoft.com/office/officeart/2005/8/layout/lProcess1"/>
    <dgm:cxn modelId="{900B362C-2677-4AA2-82AC-B682B59ACE42}" srcId="{3A933F0E-2F3E-4C10-AAF5-34D16DE7E080}" destId="{932BC5C3-73A9-4D28-B288-71A18030157D}" srcOrd="4" destOrd="0" parTransId="{D941DC45-6366-4179-AA17-807A705FE605}" sibTransId="{682FA1A7-B3EC-4E3F-91FE-F30E5F31A396}"/>
    <dgm:cxn modelId="{FBBC42B5-FA21-41F1-9F78-753BEB7D3744}" type="presOf" srcId="{595B82C2-DB47-4318-9279-89E4159BA1D0}" destId="{8D18CA9A-BFF2-4322-8C2D-D7C4AC9DCA72}" srcOrd="0" destOrd="0" presId="urn:microsoft.com/office/officeart/2005/8/layout/lProcess1"/>
    <dgm:cxn modelId="{A00A7970-A468-4669-B355-9C98278B0AE7}" type="presOf" srcId="{79060381-DB86-48AE-B0E6-355DE7B438FC}" destId="{91DA5DDA-BDE1-4E31-9EA3-AB3D8307A6F5}" srcOrd="0" destOrd="0" presId="urn:microsoft.com/office/officeart/2005/8/layout/lProcess1"/>
    <dgm:cxn modelId="{BB6C0DB9-07D5-4CC3-ADF2-AA434D90C185}" srcId="{BBE321ED-3BCE-49F6-93BD-20256C992FF3}" destId="{3A933F0E-2F3E-4C10-AAF5-34D16DE7E080}" srcOrd="2" destOrd="0" parTransId="{03F6E4D1-42AB-4A46-9D61-E13F64AD144B}" sibTransId="{8C7F2666-B5DA-47BB-9615-54D8F5E99696}"/>
    <dgm:cxn modelId="{FD01B90A-280B-4658-89AC-3654A98A29E8}" type="presOf" srcId="{7AB9F9CA-A6B6-4890-BA16-E3B01A611D04}" destId="{06296DE1-8032-4FB1-A10D-30ED60796F07}" srcOrd="0" destOrd="0" presId="urn:microsoft.com/office/officeart/2005/8/layout/lProcess1"/>
    <dgm:cxn modelId="{7C7065E9-1F4B-48A7-9AFA-2B50A8FDD5D3}" srcId="{3A933F0E-2F3E-4C10-AAF5-34D16DE7E080}" destId="{6F88CC4D-9084-4FD0-868C-D5776459A2CF}" srcOrd="0" destOrd="0" parTransId="{BFD3BC06-E93F-4794-B03B-6AEA613A9E54}" sibTransId="{9A60BE6E-561B-4A6F-BE6A-15FCF5DA8593}"/>
    <dgm:cxn modelId="{4F9A11F3-60FD-4EE3-BF66-9643202BCA24}" type="presOf" srcId="{5515B793-469B-4606-92AC-BD2FC9B700CA}" destId="{1E686565-DA9E-4A6C-8782-641B4B1E6808}" srcOrd="0" destOrd="0" presId="urn:microsoft.com/office/officeart/2005/8/layout/lProcess1"/>
    <dgm:cxn modelId="{84E1A923-1A4D-4080-B60B-E5A106E32B0E}" type="presOf" srcId="{0012B20A-2B5A-4B5B-AE6B-CD6ACB9DCA69}" destId="{429F1A9F-A313-491D-8AA4-4FD5E2650620}" srcOrd="0" destOrd="0" presId="urn:microsoft.com/office/officeart/2005/8/layout/lProcess1"/>
    <dgm:cxn modelId="{C5355366-C516-438B-8B06-E81D064B867E}" srcId="{991038D7-77E2-4EB4-B9AF-345070918999}" destId="{9D4000A9-3886-4272-8F73-32016D7E31A3}" srcOrd="1" destOrd="0" parTransId="{C4D07F58-AC0C-4A63-AF2E-A9DCF4E207DE}" sibTransId="{595B82C2-DB47-4318-9279-89E4159BA1D0}"/>
    <dgm:cxn modelId="{07A24F4A-43D3-4D1F-9CD0-09CB80CCDDA3}" type="presOf" srcId="{9AA24C24-C8B2-4401-8D78-C69A7D3E1C36}" destId="{E50F91E6-A893-4A80-A250-5A0904C11DB5}" srcOrd="0" destOrd="0" presId="urn:microsoft.com/office/officeart/2005/8/layout/lProcess1"/>
    <dgm:cxn modelId="{AD8DD56F-BC2D-4E86-9FB1-8C5E4F3E7A68}" srcId="{9AA24C24-C8B2-4401-8D78-C69A7D3E1C36}" destId="{7AB9F9CA-A6B6-4890-BA16-E3B01A611D04}" srcOrd="0" destOrd="0" parTransId="{533F9BCE-FC25-4664-9E77-3FA00E4FACF5}" sibTransId="{EE99446D-03CB-47D3-BC26-5134AF7F9A55}"/>
    <dgm:cxn modelId="{3200A430-41E2-4AB6-9694-5742A9BBDE37}" srcId="{BBE321ED-3BCE-49F6-93BD-20256C992FF3}" destId="{991038D7-77E2-4EB4-B9AF-345070918999}" srcOrd="0" destOrd="0" parTransId="{52177824-6194-496D-9355-D73BF3DB6D87}" sibTransId="{F7A3C86A-44D7-43C3-AB6A-CAE45F67EFE2}"/>
    <dgm:cxn modelId="{CC52432C-8D75-4CE8-A325-D7B3A8D01161}" type="presOf" srcId="{F3C0E037-5EEE-4CEB-AFCF-D8061B981D11}" destId="{21D3C2D0-4AB3-489B-B0D2-D61783F43DCD}" srcOrd="0" destOrd="0" presId="urn:microsoft.com/office/officeart/2005/8/layout/lProcess1"/>
    <dgm:cxn modelId="{30392CBC-3B73-4279-9CEB-73251C253874}" type="presOf" srcId="{932BC5C3-73A9-4D28-B288-71A18030157D}" destId="{1634F867-CC69-4164-BA9F-C267778F5BE3}" srcOrd="0" destOrd="0" presId="urn:microsoft.com/office/officeart/2005/8/layout/lProcess1"/>
    <dgm:cxn modelId="{22801B4E-1A17-4C03-9244-83231D6BDF20}" type="presOf" srcId="{12A49274-9F50-4A00-9E07-6CA7EAAD0F81}" destId="{6C70E34E-2BC9-452A-A6A3-EAB7091ABE15}" srcOrd="0" destOrd="0" presId="urn:microsoft.com/office/officeart/2005/8/layout/lProcess1"/>
    <dgm:cxn modelId="{7405AFB5-4D6C-49F6-9BCF-3A46C01F8DFD}" srcId="{3A933F0E-2F3E-4C10-AAF5-34D16DE7E080}" destId="{F3C0E037-5EEE-4CEB-AFCF-D8061B981D11}" srcOrd="2" destOrd="0" parTransId="{C120A5E5-4351-45AD-81A4-C0DA47E4FB44}" sibTransId="{36B5B1B4-F738-40A4-B97B-454B17C62528}"/>
    <dgm:cxn modelId="{DD555500-FCCF-4519-A1C3-2A9D0F98194B}" srcId="{991038D7-77E2-4EB4-B9AF-345070918999}" destId="{5BD279B3-32DB-4B32-B914-C25E891A5000}" srcOrd="2" destOrd="0" parTransId="{B233F435-5536-4561-91F0-14C7AB43FC15}" sibTransId="{BCE5C9BD-CB5B-483C-A1D7-6242E2F6119A}"/>
    <dgm:cxn modelId="{F1FB4ECC-FC7F-4ACC-B066-DC3E48D0327C}" srcId="{9AA24C24-C8B2-4401-8D78-C69A7D3E1C36}" destId="{241825D5-C264-4214-8C35-166DB6ADE395}" srcOrd="1" destOrd="0" parTransId="{1BEAD82B-9795-4E79-B292-5D2BA48F94DB}" sibTransId="{9DDF0AAE-1E08-4922-9510-73C97F93E359}"/>
    <dgm:cxn modelId="{DE956E51-D9D5-4A2C-B1DE-CFBC852D1684}" type="presOf" srcId="{3A933F0E-2F3E-4C10-AAF5-34D16DE7E080}" destId="{266600AE-97CD-4B72-A763-8065EF070A6F}" srcOrd="0" destOrd="0" presId="urn:microsoft.com/office/officeart/2005/8/layout/lProcess1"/>
    <dgm:cxn modelId="{D5DA631A-47FD-4DCA-BD60-E106BF21AD3A}" type="presOf" srcId="{241825D5-C264-4214-8C35-166DB6ADE395}" destId="{83ADDEAE-1997-4FDA-A595-4D3214DE5514}" srcOrd="0" destOrd="0" presId="urn:microsoft.com/office/officeart/2005/8/layout/lProcess1"/>
    <dgm:cxn modelId="{7B1F0E37-9858-41E1-BF21-E01CF42DD90B}" type="presOf" srcId="{9DDF0AAE-1E08-4922-9510-73C97F93E359}" destId="{4F7AFC3D-99C9-4B13-8F35-FE7CDBFD3314}" srcOrd="0" destOrd="0" presId="urn:microsoft.com/office/officeart/2005/8/layout/lProcess1"/>
    <dgm:cxn modelId="{733D0A5C-14F6-4DE9-9F2F-1DA8D0D83706}" srcId="{9AA24C24-C8B2-4401-8D78-C69A7D3E1C36}" destId="{B979B423-E857-4052-976C-A109D542D3B1}" srcOrd="2" destOrd="0" parTransId="{6ACE464F-D55B-46DE-8339-EE9E1C8B7A67}" sibTransId="{411AB6D9-AB3F-4E35-B3E6-1F5B6133F854}"/>
    <dgm:cxn modelId="{3BEC8831-8DBD-4AF4-AE23-918509484E2F}" type="presOf" srcId="{5BD279B3-32DB-4B32-B914-C25E891A5000}" destId="{12EAB560-E702-4696-B4B1-219C01F9D9CE}" srcOrd="0" destOrd="0" presId="urn:microsoft.com/office/officeart/2005/8/layout/lProcess1"/>
    <dgm:cxn modelId="{46EE84A5-0F39-456D-BB05-C0801FACCA59}" type="presOf" srcId="{411AB6D9-AB3F-4E35-B3E6-1F5B6133F854}" destId="{86B548DE-AC31-4966-B3FD-EE4BCE197EDF}" srcOrd="0" destOrd="0" presId="urn:microsoft.com/office/officeart/2005/8/layout/lProcess1"/>
    <dgm:cxn modelId="{30785742-BBFC-40FB-AD99-050B20B59347}" type="presOf" srcId="{9D4000A9-3886-4272-8F73-32016D7E31A3}" destId="{8997C74B-3C9B-4B8D-B9AE-86D3DDE7C539}" srcOrd="0" destOrd="0" presId="urn:microsoft.com/office/officeart/2005/8/layout/lProcess1"/>
    <dgm:cxn modelId="{39B02A28-5E7C-4686-AB55-D017CFDAFC01}" type="presOf" srcId="{6D5D3BC5-D346-4974-878E-6F71AD0D1D6C}" destId="{3EA8CE01-56CF-4E3E-870B-F8FC1C29DE16}" srcOrd="0" destOrd="0" presId="urn:microsoft.com/office/officeart/2005/8/layout/lProcess1"/>
    <dgm:cxn modelId="{7E050685-146E-4D0C-8992-5D3BF02A7F75}" type="presOf" srcId="{9A60BE6E-561B-4A6F-BE6A-15FCF5DA8593}" destId="{62052EE5-FE8A-4113-BCE9-023D10DE8B06}" srcOrd="0" destOrd="0" presId="urn:microsoft.com/office/officeart/2005/8/layout/lProcess1"/>
    <dgm:cxn modelId="{DDFE23C5-42A0-40DE-AB0B-A1CBF01C684A}" srcId="{3A933F0E-2F3E-4C10-AAF5-34D16DE7E080}" destId="{8D231493-6150-481E-9546-2021988B4C80}" srcOrd="1" destOrd="0" parTransId="{516A332E-82C1-4245-8D06-42AB894FFE84}" sibTransId="{0012B20A-2B5A-4B5B-AE6B-CD6ACB9DCA69}"/>
    <dgm:cxn modelId="{52AB714D-D964-4F87-BB6B-545F1114FA19}" type="presOf" srcId="{D7B6AFB1-A58E-4046-9338-01556458A03E}" destId="{BF168B5B-6E4A-427C-9B74-3508D7498F64}" srcOrd="0" destOrd="0" presId="urn:microsoft.com/office/officeart/2005/8/layout/lProcess1"/>
    <dgm:cxn modelId="{EFEEADDE-6821-4234-BA74-DE85624DB6EC}" srcId="{BBE321ED-3BCE-49F6-93BD-20256C992FF3}" destId="{9AA24C24-C8B2-4401-8D78-C69A7D3E1C36}" srcOrd="1" destOrd="0" parTransId="{37A67A5F-4BCC-455F-A929-02745D4B5F6F}" sibTransId="{EE66DCF1-FB16-48BA-A7C0-D245096E9719}"/>
    <dgm:cxn modelId="{73644211-ED64-44E4-903B-7FA22B851786}" type="presOf" srcId="{991038D7-77E2-4EB4-B9AF-345070918999}" destId="{CD7EE493-070A-4CED-BA9C-3F53F84ACB7C}" srcOrd="0" destOrd="0" presId="urn:microsoft.com/office/officeart/2005/8/layout/lProcess1"/>
    <dgm:cxn modelId="{021B6CAD-DAB4-4ED6-A392-2359E450F584}" type="presOf" srcId="{BBE321ED-3BCE-49F6-93BD-20256C992FF3}" destId="{4A465E9C-4482-4CEF-8B06-8DF85D0A8D53}" srcOrd="0" destOrd="0" presId="urn:microsoft.com/office/officeart/2005/8/layout/lProcess1"/>
    <dgm:cxn modelId="{34EF172D-5291-4C4B-9A91-100535BE0E45}" type="presOf" srcId="{8D231493-6150-481E-9546-2021988B4C80}" destId="{3F7B757B-6E6F-4933-9BAB-71DA79DF77B5}" srcOrd="0" destOrd="0" presId="urn:microsoft.com/office/officeart/2005/8/layout/lProcess1"/>
    <dgm:cxn modelId="{AF237721-4635-4A78-8589-3334023AF03F}" type="presOf" srcId="{6F88CC4D-9084-4FD0-868C-D5776459A2CF}" destId="{8CBF4ADE-9A96-4D9D-A232-1EA3DF034E59}" srcOrd="0" destOrd="0" presId="urn:microsoft.com/office/officeart/2005/8/layout/lProcess1"/>
    <dgm:cxn modelId="{9B71A8FF-64EE-44A0-8103-BB5C0BB38AA2}" type="presParOf" srcId="{4A465E9C-4482-4CEF-8B06-8DF85D0A8D53}" destId="{FFBF162C-CF02-41BA-A1BE-745E08F5D3F3}" srcOrd="0" destOrd="0" presId="urn:microsoft.com/office/officeart/2005/8/layout/lProcess1"/>
    <dgm:cxn modelId="{4F4E8E21-CEC6-443E-A99B-886B3552188A}" type="presParOf" srcId="{FFBF162C-CF02-41BA-A1BE-745E08F5D3F3}" destId="{CD7EE493-070A-4CED-BA9C-3F53F84ACB7C}" srcOrd="0" destOrd="0" presId="urn:microsoft.com/office/officeart/2005/8/layout/lProcess1"/>
    <dgm:cxn modelId="{CF22135A-32D0-4FB7-9D80-A9905BF25F63}" type="presParOf" srcId="{FFBF162C-CF02-41BA-A1BE-745E08F5D3F3}" destId="{BCDE71B2-D2CE-40E1-8C66-42043E7EF457}" srcOrd="1" destOrd="0" presId="urn:microsoft.com/office/officeart/2005/8/layout/lProcess1"/>
    <dgm:cxn modelId="{B2FAC238-EED8-42DB-A4E3-194CBE7C7C7B}" type="presParOf" srcId="{FFBF162C-CF02-41BA-A1BE-745E08F5D3F3}" destId="{91DA5DDA-BDE1-4E31-9EA3-AB3D8307A6F5}" srcOrd="2" destOrd="0" presId="urn:microsoft.com/office/officeart/2005/8/layout/lProcess1"/>
    <dgm:cxn modelId="{7184E370-A25C-4D04-ADF2-4287C1F1B5C7}" type="presParOf" srcId="{FFBF162C-CF02-41BA-A1BE-745E08F5D3F3}" destId="{3EA8CE01-56CF-4E3E-870B-F8FC1C29DE16}" srcOrd="3" destOrd="0" presId="urn:microsoft.com/office/officeart/2005/8/layout/lProcess1"/>
    <dgm:cxn modelId="{ED2CDB4C-BC9E-4590-8FAF-029AA9873300}" type="presParOf" srcId="{FFBF162C-CF02-41BA-A1BE-745E08F5D3F3}" destId="{8997C74B-3C9B-4B8D-B9AE-86D3DDE7C539}" srcOrd="4" destOrd="0" presId="urn:microsoft.com/office/officeart/2005/8/layout/lProcess1"/>
    <dgm:cxn modelId="{02779A00-3451-4F96-98D0-76A6994F2EE4}" type="presParOf" srcId="{FFBF162C-CF02-41BA-A1BE-745E08F5D3F3}" destId="{8D18CA9A-BFF2-4322-8C2D-D7C4AC9DCA72}" srcOrd="5" destOrd="0" presId="urn:microsoft.com/office/officeart/2005/8/layout/lProcess1"/>
    <dgm:cxn modelId="{FB859859-FEF0-4474-934C-A7D293E676AE}" type="presParOf" srcId="{FFBF162C-CF02-41BA-A1BE-745E08F5D3F3}" destId="{12EAB560-E702-4696-B4B1-219C01F9D9CE}" srcOrd="6" destOrd="0" presId="urn:microsoft.com/office/officeart/2005/8/layout/lProcess1"/>
    <dgm:cxn modelId="{8210DDF3-465C-4ECA-B808-505B109A9148}" type="presParOf" srcId="{4A465E9C-4482-4CEF-8B06-8DF85D0A8D53}" destId="{38CEDC25-F0CD-4BB2-B9BB-7D3CDDCC4751}" srcOrd="1" destOrd="0" presId="urn:microsoft.com/office/officeart/2005/8/layout/lProcess1"/>
    <dgm:cxn modelId="{F1EC3702-BC39-4B36-A5C1-F2B16DB5DA91}" type="presParOf" srcId="{4A465E9C-4482-4CEF-8B06-8DF85D0A8D53}" destId="{32D5A5DA-A159-45E0-8E8A-9F56D1E6773D}" srcOrd="2" destOrd="0" presId="urn:microsoft.com/office/officeart/2005/8/layout/lProcess1"/>
    <dgm:cxn modelId="{B55EED3C-BB77-4AF3-8038-63BF91CBDEFA}" type="presParOf" srcId="{32D5A5DA-A159-45E0-8E8A-9F56D1E6773D}" destId="{E50F91E6-A893-4A80-A250-5A0904C11DB5}" srcOrd="0" destOrd="0" presId="urn:microsoft.com/office/officeart/2005/8/layout/lProcess1"/>
    <dgm:cxn modelId="{35FA2AB9-3A66-4547-B969-0F14874903D5}" type="presParOf" srcId="{32D5A5DA-A159-45E0-8E8A-9F56D1E6773D}" destId="{08345866-E537-4875-8A53-7D0CB6E02944}" srcOrd="1" destOrd="0" presId="urn:microsoft.com/office/officeart/2005/8/layout/lProcess1"/>
    <dgm:cxn modelId="{53B8AEAE-D2F9-41AE-8998-8597FB9509EF}" type="presParOf" srcId="{32D5A5DA-A159-45E0-8E8A-9F56D1E6773D}" destId="{06296DE1-8032-4FB1-A10D-30ED60796F07}" srcOrd="2" destOrd="0" presId="urn:microsoft.com/office/officeart/2005/8/layout/lProcess1"/>
    <dgm:cxn modelId="{FE3BFA25-3095-4145-8B86-C8F8E0E50CB5}" type="presParOf" srcId="{32D5A5DA-A159-45E0-8E8A-9F56D1E6773D}" destId="{9B84F0FE-C43E-4143-985D-9EA34898C39A}" srcOrd="3" destOrd="0" presId="urn:microsoft.com/office/officeart/2005/8/layout/lProcess1"/>
    <dgm:cxn modelId="{0E79FD78-0300-4189-9720-23F5B43F5ABB}" type="presParOf" srcId="{32D5A5DA-A159-45E0-8E8A-9F56D1E6773D}" destId="{83ADDEAE-1997-4FDA-A595-4D3214DE5514}" srcOrd="4" destOrd="0" presId="urn:microsoft.com/office/officeart/2005/8/layout/lProcess1"/>
    <dgm:cxn modelId="{4D378470-AE84-4B3A-A867-ED58815E25D0}" type="presParOf" srcId="{32D5A5DA-A159-45E0-8E8A-9F56D1E6773D}" destId="{4F7AFC3D-99C9-4B13-8F35-FE7CDBFD3314}" srcOrd="5" destOrd="0" presId="urn:microsoft.com/office/officeart/2005/8/layout/lProcess1"/>
    <dgm:cxn modelId="{7B1BF3BD-696C-43AB-83CC-ED500137FF29}" type="presParOf" srcId="{32D5A5DA-A159-45E0-8E8A-9F56D1E6773D}" destId="{B60F4305-2909-4A13-8305-2CC61F52DF85}" srcOrd="6" destOrd="0" presId="urn:microsoft.com/office/officeart/2005/8/layout/lProcess1"/>
    <dgm:cxn modelId="{ED81DBC8-DD4D-4C5F-A745-561D6B24D571}" type="presParOf" srcId="{32D5A5DA-A159-45E0-8E8A-9F56D1E6773D}" destId="{86B548DE-AC31-4966-B3FD-EE4BCE197EDF}" srcOrd="7" destOrd="0" presId="urn:microsoft.com/office/officeart/2005/8/layout/lProcess1"/>
    <dgm:cxn modelId="{1D7AF132-B2D6-4110-ADF9-E3838687CDEC}" type="presParOf" srcId="{32D5A5DA-A159-45E0-8E8A-9F56D1E6773D}" destId="{6C70E34E-2BC9-452A-A6A3-EAB7091ABE15}" srcOrd="8" destOrd="0" presId="urn:microsoft.com/office/officeart/2005/8/layout/lProcess1"/>
    <dgm:cxn modelId="{F81FCACA-6829-4681-B879-7E9AAE4A21FB}" type="presParOf" srcId="{4A465E9C-4482-4CEF-8B06-8DF85D0A8D53}" destId="{4D9B5079-09B5-48E1-A821-1A7833D55FC1}" srcOrd="3" destOrd="0" presId="urn:microsoft.com/office/officeart/2005/8/layout/lProcess1"/>
    <dgm:cxn modelId="{0CE16AB7-4B90-4388-93C2-6834A39960EC}" type="presParOf" srcId="{4A465E9C-4482-4CEF-8B06-8DF85D0A8D53}" destId="{FB91C935-97DC-4D2D-97A0-31A6AFF3D397}" srcOrd="4" destOrd="0" presId="urn:microsoft.com/office/officeart/2005/8/layout/lProcess1"/>
    <dgm:cxn modelId="{77F55F56-EB29-427C-BDE2-EBCD32EB3961}" type="presParOf" srcId="{FB91C935-97DC-4D2D-97A0-31A6AFF3D397}" destId="{266600AE-97CD-4B72-A763-8065EF070A6F}" srcOrd="0" destOrd="0" presId="urn:microsoft.com/office/officeart/2005/8/layout/lProcess1"/>
    <dgm:cxn modelId="{32FEAAA8-1815-4E00-BD85-EBCADED5E7CF}" type="presParOf" srcId="{FB91C935-97DC-4D2D-97A0-31A6AFF3D397}" destId="{272B3A3A-03C5-4FBB-B042-D92775A58236}" srcOrd="1" destOrd="0" presId="urn:microsoft.com/office/officeart/2005/8/layout/lProcess1"/>
    <dgm:cxn modelId="{7A6E912D-5662-4F7B-9A09-4DADD4E80440}" type="presParOf" srcId="{FB91C935-97DC-4D2D-97A0-31A6AFF3D397}" destId="{8CBF4ADE-9A96-4D9D-A232-1EA3DF034E59}" srcOrd="2" destOrd="0" presId="urn:microsoft.com/office/officeart/2005/8/layout/lProcess1"/>
    <dgm:cxn modelId="{CA59D20D-40C7-4ED3-85E0-6380EFA95129}" type="presParOf" srcId="{FB91C935-97DC-4D2D-97A0-31A6AFF3D397}" destId="{62052EE5-FE8A-4113-BCE9-023D10DE8B06}" srcOrd="3" destOrd="0" presId="urn:microsoft.com/office/officeart/2005/8/layout/lProcess1"/>
    <dgm:cxn modelId="{390AF395-4C87-4D26-9E72-3B64DC14D3D0}" type="presParOf" srcId="{FB91C935-97DC-4D2D-97A0-31A6AFF3D397}" destId="{3F7B757B-6E6F-4933-9BAB-71DA79DF77B5}" srcOrd="4" destOrd="0" presId="urn:microsoft.com/office/officeart/2005/8/layout/lProcess1"/>
    <dgm:cxn modelId="{FAD4B529-A0EC-4051-83E0-5071DBFF0CF6}" type="presParOf" srcId="{FB91C935-97DC-4D2D-97A0-31A6AFF3D397}" destId="{429F1A9F-A313-491D-8AA4-4FD5E2650620}" srcOrd="5" destOrd="0" presId="urn:microsoft.com/office/officeart/2005/8/layout/lProcess1"/>
    <dgm:cxn modelId="{5957CFDE-264C-4A1F-9029-B676B0645AF8}" type="presParOf" srcId="{FB91C935-97DC-4D2D-97A0-31A6AFF3D397}" destId="{21D3C2D0-4AB3-489B-B0D2-D61783F43DCD}" srcOrd="6" destOrd="0" presId="urn:microsoft.com/office/officeart/2005/8/layout/lProcess1"/>
    <dgm:cxn modelId="{C1C2D891-7531-4EB1-9000-77F9DADD150D}" type="presParOf" srcId="{FB91C935-97DC-4D2D-97A0-31A6AFF3D397}" destId="{9FB3BB9F-D137-496F-9C01-D1C47E6624FC}" srcOrd="7" destOrd="0" presId="urn:microsoft.com/office/officeart/2005/8/layout/lProcess1"/>
    <dgm:cxn modelId="{E5D4E633-98B5-4E90-B013-4D44A1C1F24E}" type="presParOf" srcId="{FB91C935-97DC-4D2D-97A0-31A6AFF3D397}" destId="{BF168B5B-6E4A-427C-9B74-3508D7498F64}" srcOrd="8" destOrd="0" presId="urn:microsoft.com/office/officeart/2005/8/layout/lProcess1"/>
    <dgm:cxn modelId="{D9EF72AF-00E6-4A2F-BBB1-697EC11F4A51}" type="presParOf" srcId="{FB91C935-97DC-4D2D-97A0-31A6AFF3D397}" destId="{1E686565-DA9E-4A6C-8782-641B4B1E6808}" srcOrd="9" destOrd="0" presId="urn:microsoft.com/office/officeart/2005/8/layout/lProcess1"/>
    <dgm:cxn modelId="{85D3D0EE-D496-426B-975A-9EB1079EB261}" type="presParOf" srcId="{FB91C935-97DC-4D2D-97A0-31A6AFF3D397}" destId="{1634F867-CC69-4164-BA9F-C267778F5BE3}" srcOrd="10" destOrd="0" presId="urn:microsoft.com/office/officeart/2005/8/layout/l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3CDBB73-FA67-4793-996F-B36DD2699B1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1191162D-991D-4861-AF7E-74DA1095FC7C}">
      <dgm:prSet phldrT="[Text]"/>
      <dgm:spPr/>
      <dgm:t>
        <a:bodyPr/>
        <a:lstStyle/>
        <a:p>
          <a:r>
            <a:rPr lang="en-US" dirty="0"/>
            <a:t>Compare Results Over Time</a:t>
          </a:r>
        </a:p>
      </dgm:t>
    </dgm:pt>
    <dgm:pt modelId="{90E0629D-E6BA-499C-9CD4-2C7F89C6DAEB}" type="parTrans" cxnId="{58FB4A17-9679-4480-B0CC-7B072576F73A}">
      <dgm:prSet/>
      <dgm:spPr/>
      <dgm:t>
        <a:bodyPr/>
        <a:lstStyle/>
        <a:p>
          <a:endParaRPr lang="en-US"/>
        </a:p>
      </dgm:t>
    </dgm:pt>
    <dgm:pt modelId="{5DB252C5-DC80-4801-B9E3-661B3A7E643A}" type="sibTrans" cxnId="{58FB4A17-9679-4480-B0CC-7B072576F73A}">
      <dgm:prSet/>
      <dgm:spPr/>
      <dgm:t>
        <a:bodyPr/>
        <a:lstStyle/>
        <a:p>
          <a:endParaRPr lang="en-US"/>
        </a:p>
      </dgm:t>
    </dgm:pt>
    <dgm:pt modelId="{A51411ED-1ED9-4591-9A81-3A18FC10E5D0}">
      <dgm:prSet phldrT="[Text]"/>
      <dgm:spPr/>
      <dgm:t>
        <a:bodyPr/>
        <a:lstStyle/>
        <a:p>
          <a:r>
            <a:rPr lang="en-US" dirty="0"/>
            <a:t>Assess What is Working</a:t>
          </a:r>
        </a:p>
      </dgm:t>
    </dgm:pt>
    <dgm:pt modelId="{A4BF93CB-7EE6-4CC3-AE39-836639F6F351}" type="parTrans" cxnId="{B6508A25-9356-4016-8A75-61CEFE8B41C2}">
      <dgm:prSet/>
      <dgm:spPr/>
      <dgm:t>
        <a:bodyPr/>
        <a:lstStyle/>
        <a:p>
          <a:endParaRPr lang="en-US"/>
        </a:p>
      </dgm:t>
    </dgm:pt>
    <dgm:pt modelId="{78BCD38E-794F-4663-89D7-51BF4A5B0038}" type="sibTrans" cxnId="{B6508A25-9356-4016-8A75-61CEFE8B41C2}">
      <dgm:prSet/>
      <dgm:spPr/>
      <dgm:t>
        <a:bodyPr/>
        <a:lstStyle/>
        <a:p>
          <a:endParaRPr lang="en-US"/>
        </a:p>
      </dgm:t>
    </dgm:pt>
    <dgm:pt modelId="{A8753BF0-BD82-4986-A0B9-37F7121FE83E}">
      <dgm:prSet phldrT="[Text]"/>
      <dgm:spPr/>
      <dgm:t>
        <a:bodyPr/>
        <a:lstStyle/>
        <a:p>
          <a:r>
            <a:rPr lang="en-US" dirty="0"/>
            <a:t>Refine Program</a:t>
          </a:r>
        </a:p>
      </dgm:t>
    </dgm:pt>
    <dgm:pt modelId="{ECB83ABD-7C07-4726-BE0A-63C6041B1930}" type="parTrans" cxnId="{7DDB9245-CCED-4B4C-BCF6-55A8F4B35A2B}">
      <dgm:prSet/>
      <dgm:spPr/>
      <dgm:t>
        <a:bodyPr/>
        <a:lstStyle/>
        <a:p>
          <a:endParaRPr lang="en-US"/>
        </a:p>
      </dgm:t>
    </dgm:pt>
    <dgm:pt modelId="{EFC758F2-552C-442B-8748-62E7906129A2}" type="sibTrans" cxnId="{7DDB9245-CCED-4B4C-BCF6-55A8F4B35A2B}">
      <dgm:prSet/>
      <dgm:spPr/>
      <dgm:t>
        <a:bodyPr/>
        <a:lstStyle/>
        <a:p>
          <a:endParaRPr lang="en-US"/>
        </a:p>
      </dgm:t>
    </dgm:pt>
    <dgm:pt modelId="{CEDC1C59-6D6A-4451-A011-A5CFBC15BCFC}" type="pres">
      <dgm:prSet presAssocID="{B3CDBB73-FA67-4793-996F-B36DD2699B11}" presName="cycle" presStyleCnt="0">
        <dgm:presLayoutVars>
          <dgm:dir/>
          <dgm:resizeHandles val="exact"/>
        </dgm:presLayoutVars>
      </dgm:prSet>
      <dgm:spPr/>
      <dgm:t>
        <a:bodyPr/>
        <a:lstStyle/>
        <a:p>
          <a:endParaRPr lang="en-US"/>
        </a:p>
      </dgm:t>
    </dgm:pt>
    <dgm:pt modelId="{730521A1-041B-455B-97BF-43E62C584903}" type="pres">
      <dgm:prSet presAssocID="{1191162D-991D-4861-AF7E-74DA1095FC7C}" presName="node" presStyleLbl="node1" presStyleIdx="0" presStyleCnt="3">
        <dgm:presLayoutVars>
          <dgm:bulletEnabled val="1"/>
        </dgm:presLayoutVars>
      </dgm:prSet>
      <dgm:spPr/>
      <dgm:t>
        <a:bodyPr/>
        <a:lstStyle/>
        <a:p>
          <a:endParaRPr lang="en-US"/>
        </a:p>
      </dgm:t>
    </dgm:pt>
    <dgm:pt modelId="{576EF59D-F2EF-40B2-B02E-BE9D4EDBDBDC}" type="pres">
      <dgm:prSet presAssocID="{5DB252C5-DC80-4801-B9E3-661B3A7E643A}" presName="sibTrans" presStyleLbl="sibTrans2D1" presStyleIdx="0" presStyleCnt="3"/>
      <dgm:spPr/>
      <dgm:t>
        <a:bodyPr/>
        <a:lstStyle/>
        <a:p>
          <a:endParaRPr lang="en-US"/>
        </a:p>
      </dgm:t>
    </dgm:pt>
    <dgm:pt modelId="{37F53AFB-A03F-46B8-B6C6-B50B7F97C7A7}" type="pres">
      <dgm:prSet presAssocID="{5DB252C5-DC80-4801-B9E3-661B3A7E643A}" presName="connectorText" presStyleLbl="sibTrans2D1" presStyleIdx="0" presStyleCnt="3"/>
      <dgm:spPr/>
      <dgm:t>
        <a:bodyPr/>
        <a:lstStyle/>
        <a:p>
          <a:endParaRPr lang="en-US"/>
        </a:p>
      </dgm:t>
    </dgm:pt>
    <dgm:pt modelId="{9D1B9E4F-0EF2-4936-9986-F91560F1BE90}" type="pres">
      <dgm:prSet presAssocID="{A51411ED-1ED9-4591-9A81-3A18FC10E5D0}" presName="node" presStyleLbl="node1" presStyleIdx="1" presStyleCnt="3">
        <dgm:presLayoutVars>
          <dgm:bulletEnabled val="1"/>
        </dgm:presLayoutVars>
      </dgm:prSet>
      <dgm:spPr/>
      <dgm:t>
        <a:bodyPr/>
        <a:lstStyle/>
        <a:p>
          <a:endParaRPr lang="en-US"/>
        </a:p>
      </dgm:t>
    </dgm:pt>
    <dgm:pt modelId="{FB540F70-214B-448D-9B09-2B4E5170518D}" type="pres">
      <dgm:prSet presAssocID="{78BCD38E-794F-4663-89D7-51BF4A5B0038}" presName="sibTrans" presStyleLbl="sibTrans2D1" presStyleIdx="1" presStyleCnt="3"/>
      <dgm:spPr/>
      <dgm:t>
        <a:bodyPr/>
        <a:lstStyle/>
        <a:p>
          <a:endParaRPr lang="en-US"/>
        </a:p>
      </dgm:t>
    </dgm:pt>
    <dgm:pt modelId="{D6F40469-CCEA-401C-97D7-D7A7A608012F}" type="pres">
      <dgm:prSet presAssocID="{78BCD38E-794F-4663-89D7-51BF4A5B0038}" presName="connectorText" presStyleLbl="sibTrans2D1" presStyleIdx="1" presStyleCnt="3"/>
      <dgm:spPr/>
      <dgm:t>
        <a:bodyPr/>
        <a:lstStyle/>
        <a:p>
          <a:endParaRPr lang="en-US"/>
        </a:p>
      </dgm:t>
    </dgm:pt>
    <dgm:pt modelId="{F1D8C518-607E-4B87-A7D1-206EA217AA2E}" type="pres">
      <dgm:prSet presAssocID="{A8753BF0-BD82-4986-A0B9-37F7121FE83E}" presName="node" presStyleLbl="node1" presStyleIdx="2" presStyleCnt="3">
        <dgm:presLayoutVars>
          <dgm:bulletEnabled val="1"/>
        </dgm:presLayoutVars>
      </dgm:prSet>
      <dgm:spPr/>
      <dgm:t>
        <a:bodyPr/>
        <a:lstStyle/>
        <a:p>
          <a:endParaRPr lang="en-US"/>
        </a:p>
      </dgm:t>
    </dgm:pt>
    <dgm:pt modelId="{B0FB7845-B35F-4C25-ADD2-72081F33FA77}" type="pres">
      <dgm:prSet presAssocID="{EFC758F2-552C-442B-8748-62E7906129A2}" presName="sibTrans" presStyleLbl="sibTrans2D1" presStyleIdx="2" presStyleCnt="3"/>
      <dgm:spPr/>
      <dgm:t>
        <a:bodyPr/>
        <a:lstStyle/>
        <a:p>
          <a:endParaRPr lang="en-US"/>
        </a:p>
      </dgm:t>
    </dgm:pt>
    <dgm:pt modelId="{9746BA83-5796-4FE0-9DDB-ABA787AAA124}" type="pres">
      <dgm:prSet presAssocID="{EFC758F2-552C-442B-8748-62E7906129A2}" presName="connectorText" presStyleLbl="sibTrans2D1" presStyleIdx="2" presStyleCnt="3"/>
      <dgm:spPr/>
      <dgm:t>
        <a:bodyPr/>
        <a:lstStyle/>
        <a:p>
          <a:endParaRPr lang="en-US"/>
        </a:p>
      </dgm:t>
    </dgm:pt>
  </dgm:ptLst>
  <dgm:cxnLst>
    <dgm:cxn modelId="{9F90D004-EC7E-49B1-8C55-3E135DEC1A2D}" type="presOf" srcId="{EFC758F2-552C-442B-8748-62E7906129A2}" destId="{9746BA83-5796-4FE0-9DDB-ABA787AAA124}" srcOrd="1" destOrd="0" presId="urn:microsoft.com/office/officeart/2005/8/layout/cycle2"/>
    <dgm:cxn modelId="{EC4CFF50-F35D-4D5F-8304-DFCA7622DC0F}" type="presOf" srcId="{B3CDBB73-FA67-4793-996F-B36DD2699B11}" destId="{CEDC1C59-6D6A-4451-A011-A5CFBC15BCFC}" srcOrd="0" destOrd="0" presId="urn:microsoft.com/office/officeart/2005/8/layout/cycle2"/>
    <dgm:cxn modelId="{4C6B5CB7-1076-434E-9F94-C647BE3F1B1A}" type="presOf" srcId="{78BCD38E-794F-4663-89D7-51BF4A5B0038}" destId="{FB540F70-214B-448D-9B09-2B4E5170518D}" srcOrd="0" destOrd="0" presId="urn:microsoft.com/office/officeart/2005/8/layout/cycle2"/>
    <dgm:cxn modelId="{58FB4A17-9679-4480-B0CC-7B072576F73A}" srcId="{B3CDBB73-FA67-4793-996F-B36DD2699B11}" destId="{1191162D-991D-4861-AF7E-74DA1095FC7C}" srcOrd="0" destOrd="0" parTransId="{90E0629D-E6BA-499C-9CD4-2C7F89C6DAEB}" sibTransId="{5DB252C5-DC80-4801-B9E3-661B3A7E643A}"/>
    <dgm:cxn modelId="{7DDB9245-CCED-4B4C-BCF6-55A8F4B35A2B}" srcId="{B3CDBB73-FA67-4793-996F-B36DD2699B11}" destId="{A8753BF0-BD82-4986-A0B9-37F7121FE83E}" srcOrd="2" destOrd="0" parTransId="{ECB83ABD-7C07-4726-BE0A-63C6041B1930}" sibTransId="{EFC758F2-552C-442B-8748-62E7906129A2}"/>
    <dgm:cxn modelId="{6C284318-5C76-46D9-9DE3-C29242EACFCE}" type="presOf" srcId="{5DB252C5-DC80-4801-B9E3-661B3A7E643A}" destId="{37F53AFB-A03F-46B8-B6C6-B50B7F97C7A7}" srcOrd="1" destOrd="0" presId="urn:microsoft.com/office/officeart/2005/8/layout/cycle2"/>
    <dgm:cxn modelId="{1F6258BE-26B0-4A64-BC4C-6EC8ABD2775B}" type="presOf" srcId="{A51411ED-1ED9-4591-9A81-3A18FC10E5D0}" destId="{9D1B9E4F-0EF2-4936-9986-F91560F1BE90}" srcOrd="0" destOrd="0" presId="urn:microsoft.com/office/officeart/2005/8/layout/cycle2"/>
    <dgm:cxn modelId="{5DB6470F-079B-4A17-BF4C-AA3FF5222F0B}" type="presOf" srcId="{78BCD38E-794F-4663-89D7-51BF4A5B0038}" destId="{D6F40469-CCEA-401C-97D7-D7A7A608012F}" srcOrd="1" destOrd="0" presId="urn:microsoft.com/office/officeart/2005/8/layout/cycle2"/>
    <dgm:cxn modelId="{9B2A56B2-B11C-41FE-A855-F98EB0F44FCE}" type="presOf" srcId="{A8753BF0-BD82-4986-A0B9-37F7121FE83E}" destId="{F1D8C518-607E-4B87-A7D1-206EA217AA2E}" srcOrd="0" destOrd="0" presId="urn:microsoft.com/office/officeart/2005/8/layout/cycle2"/>
    <dgm:cxn modelId="{5F225C9F-548D-4095-957B-FE4C3A102FF9}" type="presOf" srcId="{EFC758F2-552C-442B-8748-62E7906129A2}" destId="{B0FB7845-B35F-4C25-ADD2-72081F33FA77}" srcOrd="0" destOrd="0" presId="urn:microsoft.com/office/officeart/2005/8/layout/cycle2"/>
    <dgm:cxn modelId="{2969C92B-26B1-4700-9D03-5D44E7C8B7E3}" type="presOf" srcId="{1191162D-991D-4861-AF7E-74DA1095FC7C}" destId="{730521A1-041B-455B-97BF-43E62C584903}" srcOrd="0" destOrd="0" presId="urn:microsoft.com/office/officeart/2005/8/layout/cycle2"/>
    <dgm:cxn modelId="{B6508A25-9356-4016-8A75-61CEFE8B41C2}" srcId="{B3CDBB73-FA67-4793-996F-B36DD2699B11}" destId="{A51411ED-1ED9-4591-9A81-3A18FC10E5D0}" srcOrd="1" destOrd="0" parTransId="{A4BF93CB-7EE6-4CC3-AE39-836639F6F351}" sibTransId="{78BCD38E-794F-4663-89D7-51BF4A5B0038}"/>
    <dgm:cxn modelId="{40D879BC-BA1F-48C2-AA7B-6086B8A9C940}" type="presOf" srcId="{5DB252C5-DC80-4801-B9E3-661B3A7E643A}" destId="{576EF59D-F2EF-40B2-B02E-BE9D4EDBDBDC}" srcOrd="0" destOrd="0" presId="urn:microsoft.com/office/officeart/2005/8/layout/cycle2"/>
    <dgm:cxn modelId="{C7625CCD-74F8-484D-91D6-A0708B4D4A21}" type="presParOf" srcId="{CEDC1C59-6D6A-4451-A011-A5CFBC15BCFC}" destId="{730521A1-041B-455B-97BF-43E62C584903}" srcOrd="0" destOrd="0" presId="urn:microsoft.com/office/officeart/2005/8/layout/cycle2"/>
    <dgm:cxn modelId="{67BA33EF-EA5C-4977-9053-785F1C74D6BE}" type="presParOf" srcId="{CEDC1C59-6D6A-4451-A011-A5CFBC15BCFC}" destId="{576EF59D-F2EF-40B2-B02E-BE9D4EDBDBDC}" srcOrd="1" destOrd="0" presId="urn:microsoft.com/office/officeart/2005/8/layout/cycle2"/>
    <dgm:cxn modelId="{E2FA858F-BDD3-4D51-BB3A-9C1EB230DCD5}" type="presParOf" srcId="{576EF59D-F2EF-40B2-B02E-BE9D4EDBDBDC}" destId="{37F53AFB-A03F-46B8-B6C6-B50B7F97C7A7}" srcOrd="0" destOrd="0" presId="urn:microsoft.com/office/officeart/2005/8/layout/cycle2"/>
    <dgm:cxn modelId="{263B8AEE-1037-4BF9-834A-59210EB97E97}" type="presParOf" srcId="{CEDC1C59-6D6A-4451-A011-A5CFBC15BCFC}" destId="{9D1B9E4F-0EF2-4936-9986-F91560F1BE90}" srcOrd="2" destOrd="0" presId="urn:microsoft.com/office/officeart/2005/8/layout/cycle2"/>
    <dgm:cxn modelId="{597E6CB9-FA6E-4567-B471-076384A269F5}" type="presParOf" srcId="{CEDC1C59-6D6A-4451-A011-A5CFBC15BCFC}" destId="{FB540F70-214B-448D-9B09-2B4E5170518D}" srcOrd="3" destOrd="0" presId="urn:microsoft.com/office/officeart/2005/8/layout/cycle2"/>
    <dgm:cxn modelId="{86D5B0EB-7F31-402C-AC95-A130FD767AE2}" type="presParOf" srcId="{FB540F70-214B-448D-9B09-2B4E5170518D}" destId="{D6F40469-CCEA-401C-97D7-D7A7A608012F}" srcOrd="0" destOrd="0" presId="urn:microsoft.com/office/officeart/2005/8/layout/cycle2"/>
    <dgm:cxn modelId="{3DB02C49-E8B9-4611-BB37-E23FE359F769}" type="presParOf" srcId="{CEDC1C59-6D6A-4451-A011-A5CFBC15BCFC}" destId="{F1D8C518-607E-4B87-A7D1-206EA217AA2E}" srcOrd="4" destOrd="0" presId="urn:microsoft.com/office/officeart/2005/8/layout/cycle2"/>
    <dgm:cxn modelId="{445270B1-5782-4D88-8047-4980F17E1FE3}" type="presParOf" srcId="{CEDC1C59-6D6A-4451-A011-A5CFBC15BCFC}" destId="{B0FB7845-B35F-4C25-ADD2-72081F33FA77}" srcOrd="5" destOrd="0" presId="urn:microsoft.com/office/officeart/2005/8/layout/cycle2"/>
    <dgm:cxn modelId="{43C6A43B-C739-48E0-9FB6-398CCBB0CB7F}" type="presParOf" srcId="{B0FB7845-B35F-4C25-ADD2-72081F33FA77}" destId="{9746BA83-5796-4FE0-9DDB-ABA787AAA124}"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C175E2B8-95C2-4AF6-9FFA-0F6AAD4A7A4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1D77E56-5C39-472A-BADA-28C43A79047F}">
      <dgm:prSet/>
      <dgm:spPr/>
      <dgm:t>
        <a:bodyPr/>
        <a:lstStyle/>
        <a:p>
          <a:pPr rtl="0"/>
          <a:r>
            <a:rPr lang="en-US" dirty="0" smtClean="0"/>
            <a:t>Research, evaluation, and performance measurement serve important purposes</a:t>
          </a:r>
          <a:endParaRPr lang="en-US" dirty="0"/>
        </a:p>
      </dgm:t>
    </dgm:pt>
    <dgm:pt modelId="{A948E7D5-B7A2-41C3-A1D7-EF7C39302A9B}" type="parTrans" cxnId="{50B07BA3-9A49-448D-8BBA-37216D3CE40E}">
      <dgm:prSet/>
      <dgm:spPr/>
      <dgm:t>
        <a:bodyPr/>
        <a:lstStyle/>
        <a:p>
          <a:endParaRPr lang="en-US"/>
        </a:p>
      </dgm:t>
    </dgm:pt>
    <dgm:pt modelId="{ED6AD129-FB97-42AC-AC7F-843F7235A666}" type="sibTrans" cxnId="{50B07BA3-9A49-448D-8BBA-37216D3CE40E}">
      <dgm:prSet/>
      <dgm:spPr/>
      <dgm:t>
        <a:bodyPr/>
        <a:lstStyle/>
        <a:p>
          <a:endParaRPr lang="en-US"/>
        </a:p>
      </dgm:t>
    </dgm:pt>
    <dgm:pt modelId="{4C15EE22-01B3-4BBA-9442-18BA69C8D5FC}">
      <dgm:prSet/>
      <dgm:spPr/>
      <dgm:t>
        <a:bodyPr/>
        <a:lstStyle/>
        <a:p>
          <a:pPr rtl="0"/>
          <a:r>
            <a:rPr lang="en-US" dirty="0" smtClean="0"/>
            <a:t>Research</a:t>
          </a:r>
          <a:endParaRPr lang="en-US" dirty="0"/>
        </a:p>
      </dgm:t>
    </dgm:pt>
    <dgm:pt modelId="{77E4164A-52DA-4E6F-B565-7D72116F93B1}" type="parTrans" cxnId="{EBDE9451-F054-4022-BB99-B0C8F0C58837}">
      <dgm:prSet/>
      <dgm:spPr/>
      <dgm:t>
        <a:bodyPr/>
        <a:lstStyle/>
        <a:p>
          <a:endParaRPr lang="en-US"/>
        </a:p>
      </dgm:t>
    </dgm:pt>
    <dgm:pt modelId="{12B48B73-334E-47A8-84B1-95A2A66E0575}" type="sibTrans" cxnId="{EBDE9451-F054-4022-BB99-B0C8F0C58837}">
      <dgm:prSet/>
      <dgm:spPr/>
      <dgm:t>
        <a:bodyPr/>
        <a:lstStyle/>
        <a:p>
          <a:endParaRPr lang="en-US"/>
        </a:p>
      </dgm:t>
    </dgm:pt>
    <dgm:pt modelId="{125C2B6B-BF04-448E-909B-7A677F700C8C}">
      <dgm:prSet/>
      <dgm:spPr/>
      <dgm:t>
        <a:bodyPr/>
        <a:lstStyle/>
        <a:p>
          <a:pPr rtl="0"/>
          <a:r>
            <a:rPr lang="en-US" smtClean="0"/>
            <a:t>Evaluation</a:t>
          </a:r>
          <a:endParaRPr lang="en-US" dirty="0"/>
        </a:p>
      </dgm:t>
    </dgm:pt>
    <dgm:pt modelId="{E887F3B9-78E2-43B3-A993-094256BF4E30}" type="parTrans" cxnId="{4240EABA-7B7C-4EFE-B18E-CDE3F9C9C303}">
      <dgm:prSet/>
      <dgm:spPr/>
      <dgm:t>
        <a:bodyPr/>
        <a:lstStyle/>
        <a:p>
          <a:endParaRPr lang="en-US"/>
        </a:p>
      </dgm:t>
    </dgm:pt>
    <dgm:pt modelId="{115CBBB6-2450-481E-BA7D-34F310E1693F}" type="sibTrans" cxnId="{4240EABA-7B7C-4EFE-B18E-CDE3F9C9C303}">
      <dgm:prSet/>
      <dgm:spPr/>
      <dgm:t>
        <a:bodyPr/>
        <a:lstStyle/>
        <a:p>
          <a:endParaRPr lang="en-US"/>
        </a:p>
      </dgm:t>
    </dgm:pt>
    <dgm:pt modelId="{87A1EB21-03D1-46CC-84EA-E2B38DAF9A6F}">
      <dgm:prSet/>
      <dgm:spPr/>
      <dgm:t>
        <a:bodyPr/>
        <a:lstStyle/>
        <a:p>
          <a:pPr rtl="0"/>
          <a:r>
            <a:rPr lang="en-US" dirty="0" smtClean="0"/>
            <a:t>Performance Measurement</a:t>
          </a:r>
        </a:p>
      </dgm:t>
    </dgm:pt>
    <dgm:pt modelId="{AE0B1C61-3E32-48D0-8697-579559BD0F7E}" type="parTrans" cxnId="{59749C58-F8DB-4F89-BB7C-667CD04AFC5B}">
      <dgm:prSet/>
      <dgm:spPr/>
      <dgm:t>
        <a:bodyPr/>
        <a:lstStyle/>
        <a:p>
          <a:endParaRPr lang="en-US"/>
        </a:p>
      </dgm:t>
    </dgm:pt>
    <dgm:pt modelId="{1EACC7D3-1D48-42CF-A6B4-1B51A8D77361}" type="sibTrans" cxnId="{59749C58-F8DB-4F89-BB7C-667CD04AFC5B}">
      <dgm:prSet/>
      <dgm:spPr/>
      <dgm:t>
        <a:bodyPr/>
        <a:lstStyle/>
        <a:p>
          <a:endParaRPr lang="en-US"/>
        </a:p>
      </dgm:t>
    </dgm:pt>
    <dgm:pt modelId="{98815627-89D5-4BE8-A7E0-4F3D65C230B3}">
      <dgm:prSet/>
      <dgm:spPr/>
      <dgm:t>
        <a:bodyPr/>
        <a:lstStyle/>
        <a:p>
          <a:pPr rtl="0"/>
          <a:r>
            <a:rPr lang="en-US" dirty="0" smtClean="0"/>
            <a:t>Understand program and population served</a:t>
          </a:r>
          <a:endParaRPr lang="en-US" dirty="0"/>
        </a:p>
      </dgm:t>
    </dgm:pt>
    <dgm:pt modelId="{9CC0CD4B-9A64-435B-A813-94F1B0728612}" type="parTrans" cxnId="{E450F4F6-D05A-4A25-8A69-1C22180FBC1A}">
      <dgm:prSet/>
      <dgm:spPr/>
      <dgm:t>
        <a:bodyPr/>
        <a:lstStyle/>
        <a:p>
          <a:endParaRPr lang="en-US"/>
        </a:p>
      </dgm:t>
    </dgm:pt>
    <dgm:pt modelId="{E3171E48-528D-42A3-8C1B-81C426E7EDE3}" type="sibTrans" cxnId="{E450F4F6-D05A-4A25-8A69-1C22180FBC1A}">
      <dgm:prSet/>
      <dgm:spPr/>
      <dgm:t>
        <a:bodyPr/>
        <a:lstStyle/>
        <a:p>
          <a:endParaRPr lang="en-US"/>
        </a:p>
      </dgm:t>
    </dgm:pt>
    <dgm:pt modelId="{586780B9-DEAC-401C-8706-4B46C376AC3C}">
      <dgm:prSet/>
      <dgm:spPr/>
      <dgm:t>
        <a:bodyPr/>
        <a:lstStyle/>
        <a:p>
          <a:pPr rtl="0"/>
          <a:r>
            <a:rPr lang="en-US" dirty="0" smtClean="0"/>
            <a:t>Assess what is working and why</a:t>
          </a:r>
          <a:endParaRPr lang="en-US" dirty="0"/>
        </a:p>
      </dgm:t>
    </dgm:pt>
    <dgm:pt modelId="{B5409D0B-43D8-408A-B0BB-C11A105002F2}" type="parTrans" cxnId="{43884D87-BDC3-47CA-9C46-AF46881B7D9D}">
      <dgm:prSet/>
      <dgm:spPr/>
      <dgm:t>
        <a:bodyPr/>
        <a:lstStyle/>
        <a:p>
          <a:endParaRPr lang="en-US"/>
        </a:p>
      </dgm:t>
    </dgm:pt>
    <dgm:pt modelId="{46316511-1C6F-4785-904C-913AE8F36756}" type="sibTrans" cxnId="{43884D87-BDC3-47CA-9C46-AF46881B7D9D}">
      <dgm:prSet/>
      <dgm:spPr/>
      <dgm:t>
        <a:bodyPr/>
        <a:lstStyle/>
        <a:p>
          <a:endParaRPr lang="en-US"/>
        </a:p>
      </dgm:t>
    </dgm:pt>
    <dgm:pt modelId="{9565FFCD-276E-4260-BBA3-D59A6FAA488B}">
      <dgm:prSet/>
      <dgm:spPr/>
      <dgm:t>
        <a:bodyPr/>
        <a:lstStyle/>
        <a:p>
          <a:pPr rtl="0"/>
          <a:r>
            <a:rPr lang="en-US" dirty="0" smtClean="0"/>
            <a:t>Measure performance over time</a:t>
          </a:r>
        </a:p>
      </dgm:t>
    </dgm:pt>
    <dgm:pt modelId="{4538E3D4-8AB7-43B8-9B0F-7D1D512350ED}" type="parTrans" cxnId="{1B0FC3EA-8DB6-4672-BD05-2133F88EF429}">
      <dgm:prSet/>
      <dgm:spPr/>
      <dgm:t>
        <a:bodyPr/>
        <a:lstStyle/>
        <a:p>
          <a:endParaRPr lang="en-US"/>
        </a:p>
      </dgm:t>
    </dgm:pt>
    <dgm:pt modelId="{8F5E3F09-BB6B-4904-B36F-0F7FAF974E58}" type="sibTrans" cxnId="{1B0FC3EA-8DB6-4672-BD05-2133F88EF429}">
      <dgm:prSet/>
      <dgm:spPr/>
      <dgm:t>
        <a:bodyPr/>
        <a:lstStyle/>
        <a:p>
          <a:endParaRPr lang="en-US"/>
        </a:p>
      </dgm:t>
    </dgm:pt>
    <dgm:pt modelId="{20251733-96F1-405C-ABFE-258F256DB9C2}" type="pres">
      <dgm:prSet presAssocID="{C175E2B8-95C2-4AF6-9FFA-0F6AAD4A7A42}" presName="Name0" presStyleCnt="0">
        <dgm:presLayoutVars>
          <dgm:dir/>
          <dgm:animLvl val="lvl"/>
          <dgm:resizeHandles val="exact"/>
        </dgm:presLayoutVars>
      </dgm:prSet>
      <dgm:spPr/>
    </dgm:pt>
    <dgm:pt modelId="{DE0B37BA-F04E-4CE6-8C30-9ED5E7D0C194}" type="pres">
      <dgm:prSet presAssocID="{71D77E56-5C39-472A-BADA-28C43A79047F}" presName="linNode" presStyleCnt="0"/>
      <dgm:spPr/>
    </dgm:pt>
    <dgm:pt modelId="{0DBDC6A9-6ED8-4880-B461-1416452CA36B}" type="pres">
      <dgm:prSet presAssocID="{71D77E56-5C39-472A-BADA-28C43A79047F}" presName="parentText" presStyleLbl="node1" presStyleIdx="0" presStyleCnt="4" custScaleX="277778">
        <dgm:presLayoutVars>
          <dgm:chMax val="1"/>
          <dgm:bulletEnabled val="1"/>
        </dgm:presLayoutVars>
      </dgm:prSet>
      <dgm:spPr/>
    </dgm:pt>
    <dgm:pt modelId="{C2543924-53CA-4E44-8B53-E38919B9FF2A}" type="pres">
      <dgm:prSet presAssocID="{ED6AD129-FB97-42AC-AC7F-843F7235A666}" presName="sp" presStyleCnt="0"/>
      <dgm:spPr/>
    </dgm:pt>
    <dgm:pt modelId="{274AC339-CE6E-45DE-B6C5-0F62C2596A97}" type="pres">
      <dgm:prSet presAssocID="{4C15EE22-01B3-4BBA-9442-18BA69C8D5FC}" presName="linNode" presStyleCnt="0"/>
      <dgm:spPr/>
    </dgm:pt>
    <dgm:pt modelId="{E3DD86C8-1AD9-4566-90CE-BE6BFA643346}" type="pres">
      <dgm:prSet presAssocID="{4C15EE22-01B3-4BBA-9442-18BA69C8D5FC}" presName="parentText" presStyleLbl="node1" presStyleIdx="1" presStyleCnt="4">
        <dgm:presLayoutVars>
          <dgm:chMax val="1"/>
          <dgm:bulletEnabled val="1"/>
        </dgm:presLayoutVars>
      </dgm:prSet>
      <dgm:spPr/>
    </dgm:pt>
    <dgm:pt modelId="{5C222E2B-21AE-4CF1-B5BF-5CCA889509C7}" type="pres">
      <dgm:prSet presAssocID="{4C15EE22-01B3-4BBA-9442-18BA69C8D5FC}" presName="descendantText" presStyleLbl="alignAccFollowNode1" presStyleIdx="0" presStyleCnt="3">
        <dgm:presLayoutVars>
          <dgm:bulletEnabled val="1"/>
        </dgm:presLayoutVars>
      </dgm:prSet>
      <dgm:spPr/>
    </dgm:pt>
    <dgm:pt modelId="{B42FCD2C-295D-48CD-9738-D148A77B065E}" type="pres">
      <dgm:prSet presAssocID="{12B48B73-334E-47A8-84B1-95A2A66E0575}" presName="sp" presStyleCnt="0"/>
      <dgm:spPr/>
    </dgm:pt>
    <dgm:pt modelId="{FA289BC0-DC7A-4957-AC68-8EA5888ADB67}" type="pres">
      <dgm:prSet presAssocID="{125C2B6B-BF04-448E-909B-7A677F700C8C}" presName="linNode" presStyleCnt="0"/>
      <dgm:spPr/>
    </dgm:pt>
    <dgm:pt modelId="{710DF6C3-1021-43BE-8DD2-835DBB93819F}" type="pres">
      <dgm:prSet presAssocID="{125C2B6B-BF04-448E-909B-7A677F700C8C}" presName="parentText" presStyleLbl="node1" presStyleIdx="2" presStyleCnt="4">
        <dgm:presLayoutVars>
          <dgm:chMax val="1"/>
          <dgm:bulletEnabled val="1"/>
        </dgm:presLayoutVars>
      </dgm:prSet>
      <dgm:spPr/>
    </dgm:pt>
    <dgm:pt modelId="{D5A69F1D-D278-4027-9DC5-5AFD1F4EA7C5}" type="pres">
      <dgm:prSet presAssocID="{125C2B6B-BF04-448E-909B-7A677F700C8C}" presName="descendantText" presStyleLbl="alignAccFollowNode1" presStyleIdx="1" presStyleCnt="3">
        <dgm:presLayoutVars>
          <dgm:bulletEnabled val="1"/>
        </dgm:presLayoutVars>
      </dgm:prSet>
      <dgm:spPr/>
    </dgm:pt>
    <dgm:pt modelId="{C233A00E-F943-4268-9723-C56FE9F9027E}" type="pres">
      <dgm:prSet presAssocID="{115CBBB6-2450-481E-BA7D-34F310E1693F}" presName="sp" presStyleCnt="0"/>
      <dgm:spPr/>
    </dgm:pt>
    <dgm:pt modelId="{21133AE3-98F5-44E4-A90C-55954E3430C3}" type="pres">
      <dgm:prSet presAssocID="{87A1EB21-03D1-46CC-84EA-E2B38DAF9A6F}" presName="linNode" presStyleCnt="0"/>
      <dgm:spPr/>
    </dgm:pt>
    <dgm:pt modelId="{05F74467-DF5F-4B8F-8F07-69C025CFD349}" type="pres">
      <dgm:prSet presAssocID="{87A1EB21-03D1-46CC-84EA-E2B38DAF9A6F}" presName="parentText" presStyleLbl="node1" presStyleIdx="3" presStyleCnt="4">
        <dgm:presLayoutVars>
          <dgm:chMax val="1"/>
          <dgm:bulletEnabled val="1"/>
        </dgm:presLayoutVars>
      </dgm:prSet>
      <dgm:spPr/>
    </dgm:pt>
    <dgm:pt modelId="{BB734572-8D23-4EFD-93C9-D02E913FE76E}" type="pres">
      <dgm:prSet presAssocID="{87A1EB21-03D1-46CC-84EA-E2B38DAF9A6F}" presName="descendantText" presStyleLbl="alignAccFollowNode1" presStyleIdx="2" presStyleCnt="3">
        <dgm:presLayoutVars>
          <dgm:bulletEnabled val="1"/>
        </dgm:presLayoutVars>
      </dgm:prSet>
      <dgm:spPr/>
      <dgm:t>
        <a:bodyPr/>
        <a:lstStyle/>
        <a:p>
          <a:endParaRPr lang="en-US"/>
        </a:p>
      </dgm:t>
    </dgm:pt>
  </dgm:ptLst>
  <dgm:cxnLst>
    <dgm:cxn modelId="{B2B44E1F-D67B-4F98-BBA0-2443E2713B18}" type="presOf" srcId="{125C2B6B-BF04-448E-909B-7A677F700C8C}" destId="{710DF6C3-1021-43BE-8DD2-835DBB93819F}" srcOrd="0" destOrd="0" presId="urn:microsoft.com/office/officeart/2005/8/layout/vList5"/>
    <dgm:cxn modelId="{7FB25A76-3B1C-42CA-8FAF-45A27219A457}" type="presOf" srcId="{4C15EE22-01B3-4BBA-9442-18BA69C8D5FC}" destId="{E3DD86C8-1AD9-4566-90CE-BE6BFA643346}" srcOrd="0" destOrd="0" presId="urn:microsoft.com/office/officeart/2005/8/layout/vList5"/>
    <dgm:cxn modelId="{59E04DA5-49F4-4B08-B1A2-A801DBAB4C34}" type="presOf" srcId="{87A1EB21-03D1-46CC-84EA-E2B38DAF9A6F}" destId="{05F74467-DF5F-4B8F-8F07-69C025CFD349}" srcOrd="0" destOrd="0" presId="urn:microsoft.com/office/officeart/2005/8/layout/vList5"/>
    <dgm:cxn modelId="{59749C58-F8DB-4F89-BB7C-667CD04AFC5B}" srcId="{C175E2B8-95C2-4AF6-9FFA-0F6AAD4A7A42}" destId="{87A1EB21-03D1-46CC-84EA-E2B38DAF9A6F}" srcOrd="3" destOrd="0" parTransId="{AE0B1C61-3E32-48D0-8697-579559BD0F7E}" sibTransId="{1EACC7D3-1D48-42CF-A6B4-1B51A8D77361}"/>
    <dgm:cxn modelId="{EBDE9451-F054-4022-BB99-B0C8F0C58837}" srcId="{C175E2B8-95C2-4AF6-9FFA-0F6AAD4A7A42}" destId="{4C15EE22-01B3-4BBA-9442-18BA69C8D5FC}" srcOrd="1" destOrd="0" parTransId="{77E4164A-52DA-4E6F-B565-7D72116F93B1}" sibTransId="{12B48B73-334E-47A8-84B1-95A2A66E0575}"/>
    <dgm:cxn modelId="{E450F4F6-D05A-4A25-8A69-1C22180FBC1A}" srcId="{4C15EE22-01B3-4BBA-9442-18BA69C8D5FC}" destId="{98815627-89D5-4BE8-A7E0-4F3D65C230B3}" srcOrd="0" destOrd="0" parTransId="{9CC0CD4B-9A64-435B-A813-94F1B0728612}" sibTransId="{E3171E48-528D-42A3-8C1B-81C426E7EDE3}"/>
    <dgm:cxn modelId="{7647653E-FE29-45F9-A260-05C96FBDF340}" type="presOf" srcId="{C175E2B8-95C2-4AF6-9FFA-0F6AAD4A7A42}" destId="{20251733-96F1-405C-ABFE-258F256DB9C2}" srcOrd="0" destOrd="0" presId="urn:microsoft.com/office/officeart/2005/8/layout/vList5"/>
    <dgm:cxn modelId="{83C98105-C889-4C08-A2F4-7728D99DDFF4}" type="presOf" srcId="{71D77E56-5C39-472A-BADA-28C43A79047F}" destId="{0DBDC6A9-6ED8-4880-B461-1416452CA36B}" srcOrd="0" destOrd="0" presId="urn:microsoft.com/office/officeart/2005/8/layout/vList5"/>
    <dgm:cxn modelId="{67A2EBFB-DE7D-469F-BBBE-4F0C1BA08C6F}" type="presOf" srcId="{9565FFCD-276E-4260-BBA3-D59A6FAA488B}" destId="{BB734572-8D23-4EFD-93C9-D02E913FE76E}" srcOrd="0" destOrd="0" presId="urn:microsoft.com/office/officeart/2005/8/layout/vList5"/>
    <dgm:cxn modelId="{43884D87-BDC3-47CA-9C46-AF46881B7D9D}" srcId="{125C2B6B-BF04-448E-909B-7A677F700C8C}" destId="{586780B9-DEAC-401C-8706-4B46C376AC3C}" srcOrd="0" destOrd="0" parTransId="{B5409D0B-43D8-408A-B0BB-C11A105002F2}" sibTransId="{46316511-1C6F-4785-904C-913AE8F36756}"/>
    <dgm:cxn modelId="{4240EABA-7B7C-4EFE-B18E-CDE3F9C9C303}" srcId="{C175E2B8-95C2-4AF6-9FFA-0F6AAD4A7A42}" destId="{125C2B6B-BF04-448E-909B-7A677F700C8C}" srcOrd="2" destOrd="0" parTransId="{E887F3B9-78E2-43B3-A993-094256BF4E30}" sibTransId="{115CBBB6-2450-481E-BA7D-34F310E1693F}"/>
    <dgm:cxn modelId="{50B07BA3-9A49-448D-8BBA-37216D3CE40E}" srcId="{C175E2B8-95C2-4AF6-9FFA-0F6AAD4A7A42}" destId="{71D77E56-5C39-472A-BADA-28C43A79047F}" srcOrd="0" destOrd="0" parTransId="{A948E7D5-B7A2-41C3-A1D7-EF7C39302A9B}" sibTransId="{ED6AD129-FB97-42AC-AC7F-843F7235A666}"/>
    <dgm:cxn modelId="{1B0FC3EA-8DB6-4672-BD05-2133F88EF429}" srcId="{87A1EB21-03D1-46CC-84EA-E2B38DAF9A6F}" destId="{9565FFCD-276E-4260-BBA3-D59A6FAA488B}" srcOrd="0" destOrd="0" parTransId="{4538E3D4-8AB7-43B8-9B0F-7D1D512350ED}" sibTransId="{8F5E3F09-BB6B-4904-B36F-0F7FAF974E58}"/>
    <dgm:cxn modelId="{DA123C3D-56CF-4FC0-959F-FB1DDC9D7E48}" type="presOf" srcId="{586780B9-DEAC-401C-8706-4B46C376AC3C}" destId="{D5A69F1D-D278-4027-9DC5-5AFD1F4EA7C5}" srcOrd="0" destOrd="0" presId="urn:microsoft.com/office/officeart/2005/8/layout/vList5"/>
    <dgm:cxn modelId="{ECD4CBF0-2F94-497E-9CAB-3A952089526D}" type="presOf" srcId="{98815627-89D5-4BE8-A7E0-4F3D65C230B3}" destId="{5C222E2B-21AE-4CF1-B5BF-5CCA889509C7}" srcOrd="0" destOrd="0" presId="urn:microsoft.com/office/officeart/2005/8/layout/vList5"/>
    <dgm:cxn modelId="{ADA0313C-82E1-4F28-B313-5DBE23792138}" type="presParOf" srcId="{20251733-96F1-405C-ABFE-258F256DB9C2}" destId="{DE0B37BA-F04E-4CE6-8C30-9ED5E7D0C194}" srcOrd="0" destOrd="0" presId="urn:microsoft.com/office/officeart/2005/8/layout/vList5"/>
    <dgm:cxn modelId="{AFE3F063-BEB1-470C-BF22-6B549C49EFB8}" type="presParOf" srcId="{DE0B37BA-F04E-4CE6-8C30-9ED5E7D0C194}" destId="{0DBDC6A9-6ED8-4880-B461-1416452CA36B}" srcOrd="0" destOrd="0" presId="urn:microsoft.com/office/officeart/2005/8/layout/vList5"/>
    <dgm:cxn modelId="{DAAEA67F-F12B-45D9-81AA-4A0D117DD74C}" type="presParOf" srcId="{20251733-96F1-405C-ABFE-258F256DB9C2}" destId="{C2543924-53CA-4E44-8B53-E38919B9FF2A}" srcOrd="1" destOrd="0" presId="urn:microsoft.com/office/officeart/2005/8/layout/vList5"/>
    <dgm:cxn modelId="{7EB149A8-B83A-4AA9-907F-AC6B3CA7F993}" type="presParOf" srcId="{20251733-96F1-405C-ABFE-258F256DB9C2}" destId="{274AC339-CE6E-45DE-B6C5-0F62C2596A97}" srcOrd="2" destOrd="0" presId="urn:microsoft.com/office/officeart/2005/8/layout/vList5"/>
    <dgm:cxn modelId="{96FAFBAC-476F-4A48-8933-205F74FEBBFA}" type="presParOf" srcId="{274AC339-CE6E-45DE-B6C5-0F62C2596A97}" destId="{E3DD86C8-1AD9-4566-90CE-BE6BFA643346}" srcOrd="0" destOrd="0" presId="urn:microsoft.com/office/officeart/2005/8/layout/vList5"/>
    <dgm:cxn modelId="{047A9065-211A-4D97-818C-585D846EDD90}" type="presParOf" srcId="{274AC339-CE6E-45DE-B6C5-0F62C2596A97}" destId="{5C222E2B-21AE-4CF1-B5BF-5CCA889509C7}" srcOrd="1" destOrd="0" presId="urn:microsoft.com/office/officeart/2005/8/layout/vList5"/>
    <dgm:cxn modelId="{D7C28158-818D-4E72-B2E4-1193C1AD4B70}" type="presParOf" srcId="{20251733-96F1-405C-ABFE-258F256DB9C2}" destId="{B42FCD2C-295D-48CD-9738-D148A77B065E}" srcOrd="3" destOrd="0" presId="urn:microsoft.com/office/officeart/2005/8/layout/vList5"/>
    <dgm:cxn modelId="{5E7112A7-6732-45B0-8C04-2E5011F15A9D}" type="presParOf" srcId="{20251733-96F1-405C-ABFE-258F256DB9C2}" destId="{FA289BC0-DC7A-4957-AC68-8EA5888ADB67}" srcOrd="4" destOrd="0" presId="urn:microsoft.com/office/officeart/2005/8/layout/vList5"/>
    <dgm:cxn modelId="{CD4A546D-6013-4CE1-923D-C259F7900E58}" type="presParOf" srcId="{FA289BC0-DC7A-4957-AC68-8EA5888ADB67}" destId="{710DF6C3-1021-43BE-8DD2-835DBB93819F}" srcOrd="0" destOrd="0" presId="urn:microsoft.com/office/officeart/2005/8/layout/vList5"/>
    <dgm:cxn modelId="{9E36CF38-E9FD-4B51-B7D2-17ADE84B238B}" type="presParOf" srcId="{FA289BC0-DC7A-4957-AC68-8EA5888ADB67}" destId="{D5A69F1D-D278-4027-9DC5-5AFD1F4EA7C5}" srcOrd="1" destOrd="0" presId="urn:microsoft.com/office/officeart/2005/8/layout/vList5"/>
    <dgm:cxn modelId="{AD4E8464-A825-477F-9CE6-52643B7E76A0}" type="presParOf" srcId="{20251733-96F1-405C-ABFE-258F256DB9C2}" destId="{C233A00E-F943-4268-9723-C56FE9F9027E}" srcOrd="5" destOrd="0" presId="urn:microsoft.com/office/officeart/2005/8/layout/vList5"/>
    <dgm:cxn modelId="{30C67285-D515-4D1C-B359-07F769646EC3}" type="presParOf" srcId="{20251733-96F1-405C-ABFE-258F256DB9C2}" destId="{21133AE3-98F5-44E4-A90C-55954E3430C3}" srcOrd="6" destOrd="0" presId="urn:microsoft.com/office/officeart/2005/8/layout/vList5"/>
    <dgm:cxn modelId="{15AB049F-E07A-4DD6-A79E-A93B7AA985A8}" type="presParOf" srcId="{21133AE3-98F5-44E4-A90C-55954E3430C3}" destId="{05F74467-DF5F-4B8F-8F07-69C025CFD349}" srcOrd="0" destOrd="0" presId="urn:microsoft.com/office/officeart/2005/8/layout/vList5"/>
    <dgm:cxn modelId="{7984C49C-BE30-4C5A-B268-2A6B24DE5714}" type="presParOf" srcId="{21133AE3-98F5-44E4-A90C-55954E3430C3}" destId="{BB734572-8D23-4EFD-93C9-D02E913FE76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7BE140-7882-466F-8589-0A54C44AD14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779EB616-8622-4A6D-B039-0299D3448BA0}">
      <dgm:prSet phldrT="[Text]"/>
      <dgm:spPr/>
      <dgm:t>
        <a:bodyPr/>
        <a:lstStyle/>
        <a:p>
          <a:r>
            <a:rPr lang="en-US" dirty="0" smtClean="0"/>
            <a:t>Research</a:t>
          </a:r>
          <a:endParaRPr lang="en-US" dirty="0"/>
        </a:p>
      </dgm:t>
    </dgm:pt>
    <dgm:pt modelId="{9410E15E-E24F-4A34-8172-FE9417FE8D92}" type="parTrans" cxnId="{E0E197D1-B26F-479B-828E-814EECBA3E47}">
      <dgm:prSet/>
      <dgm:spPr/>
      <dgm:t>
        <a:bodyPr/>
        <a:lstStyle/>
        <a:p>
          <a:endParaRPr lang="en-US"/>
        </a:p>
      </dgm:t>
    </dgm:pt>
    <dgm:pt modelId="{B6625E5A-0716-460B-B36C-E76F1048949D}" type="sibTrans" cxnId="{E0E197D1-B26F-479B-828E-814EECBA3E47}">
      <dgm:prSet/>
      <dgm:spPr/>
      <dgm:t>
        <a:bodyPr/>
        <a:lstStyle/>
        <a:p>
          <a:endParaRPr lang="en-US"/>
        </a:p>
      </dgm:t>
    </dgm:pt>
    <dgm:pt modelId="{85DC5E44-79B3-46DC-8B6F-8C5470690015}">
      <dgm:prSet phldrT="[Text]"/>
      <dgm:spPr/>
      <dgm:t>
        <a:bodyPr/>
        <a:lstStyle/>
        <a:p>
          <a:r>
            <a:rPr lang="en-US" dirty="0" smtClean="0"/>
            <a:t>Background Information</a:t>
          </a:r>
          <a:endParaRPr lang="en-US" dirty="0"/>
        </a:p>
      </dgm:t>
    </dgm:pt>
    <dgm:pt modelId="{ED02C114-A3B1-480C-A32D-CCA6CC728EE8}" type="parTrans" cxnId="{64126066-5B73-4FBC-ABB1-147CE7ED6075}">
      <dgm:prSet/>
      <dgm:spPr/>
      <dgm:t>
        <a:bodyPr/>
        <a:lstStyle/>
        <a:p>
          <a:endParaRPr lang="en-US"/>
        </a:p>
      </dgm:t>
    </dgm:pt>
    <dgm:pt modelId="{677D4E46-8D12-4E06-9B18-ACAB24FE381B}" type="sibTrans" cxnId="{64126066-5B73-4FBC-ABB1-147CE7ED6075}">
      <dgm:prSet/>
      <dgm:spPr/>
      <dgm:t>
        <a:bodyPr/>
        <a:lstStyle/>
        <a:p>
          <a:endParaRPr lang="en-US"/>
        </a:p>
      </dgm:t>
    </dgm:pt>
    <dgm:pt modelId="{31BEAEF8-42C5-4042-A26F-0C46367F797E}">
      <dgm:prSet phldrT="[Text]"/>
      <dgm:spPr/>
      <dgm:t>
        <a:bodyPr/>
        <a:lstStyle/>
        <a:p>
          <a:r>
            <a:rPr lang="en-US" dirty="0" smtClean="0"/>
            <a:t>Understand Need and Context for Programs</a:t>
          </a:r>
          <a:endParaRPr lang="en-US" dirty="0"/>
        </a:p>
      </dgm:t>
    </dgm:pt>
    <dgm:pt modelId="{51011562-A362-49F1-8E5E-208B930AC6C6}" type="parTrans" cxnId="{CC9A9170-BD07-425A-9A3E-B07FEDEE7551}">
      <dgm:prSet/>
      <dgm:spPr/>
      <dgm:t>
        <a:bodyPr/>
        <a:lstStyle/>
        <a:p>
          <a:endParaRPr lang="en-US"/>
        </a:p>
      </dgm:t>
    </dgm:pt>
    <dgm:pt modelId="{C179EDDF-5F50-45A9-A37B-AB5D6960FE97}" type="sibTrans" cxnId="{CC9A9170-BD07-425A-9A3E-B07FEDEE7551}">
      <dgm:prSet/>
      <dgm:spPr/>
      <dgm:t>
        <a:bodyPr/>
        <a:lstStyle/>
        <a:p>
          <a:endParaRPr lang="en-US"/>
        </a:p>
      </dgm:t>
    </dgm:pt>
    <dgm:pt modelId="{AD088DB5-FC3F-4658-8E95-8BF868302A70}">
      <dgm:prSet phldrT="[Text]"/>
      <dgm:spPr/>
      <dgm:t>
        <a:bodyPr/>
        <a:lstStyle/>
        <a:p>
          <a:r>
            <a:rPr lang="en-US" dirty="0" smtClean="0"/>
            <a:t>Evaluation</a:t>
          </a:r>
          <a:endParaRPr lang="en-US" dirty="0"/>
        </a:p>
      </dgm:t>
    </dgm:pt>
    <dgm:pt modelId="{521CF51A-CB63-4C85-B9AD-7564FE95D6BB}" type="parTrans" cxnId="{9F4CEAED-AA98-4EAD-AB28-63AFF6DB5F5B}">
      <dgm:prSet/>
      <dgm:spPr/>
      <dgm:t>
        <a:bodyPr/>
        <a:lstStyle/>
        <a:p>
          <a:endParaRPr lang="en-US"/>
        </a:p>
      </dgm:t>
    </dgm:pt>
    <dgm:pt modelId="{FA00111C-D83C-4428-80D8-4F376E5FA92E}" type="sibTrans" cxnId="{9F4CEAED-AA98-4EAD-AB28-63AFF6DB5F5B}">
      <dgm:prSet/>
      <dgm:spPr/>
      <dgm:t>
        <a:bodyPr/>
        <a:lstStyle/>
        <a:p>
          <a:endParaRPr lang="en-US"/>
        </a:p>
      </dgm:t>
    </dgm:pt>
    <dgm:pt modelId="{8E3ADB61-28D8-4845-A534-001E0850D3E7}">
      <dgm:prSet phldrT="[Text]"/>
      <dgm:spPr/>
      <dgm:t>
        <a:bodyPr/>
        <a:lstStyle/>
        <a:p>
          <a:r>
            <a:rPr lang="en-US" dirty="0" smtClean="0"/>
            <a:t>Program Process and Impact</a:t>
          </a:r>
          <a:endParaRPr lang="en-US" dirty="0"/>
        </a:p>
      </dgm:t>
    </dgm:pt>
    <dgm:pt modelId="{D477E199-A0E4-421E-9211-A427C953D8A2}" type="parTrans" cxnId="{24105361-8738-4B34-B2EA-323AAC2DF44C}">
      <dgm:prSet/>
      <dgm:spPr/>
      <dgm:t>
        <a:bodyPr/>
        <a:lstStyle/>
        <a:p>
          <a:endParaRPr lang="en-US"/>
        </a:p>
      </dgm:t>
    </dgm:pt>
    <dgm:pt modelId="{CD6835E4-A5A7-46D9-BE4D-2E240D2D59F5}" type="sibTrans" cxnId="{24105361-8738-4B34-B2EA-323AAC2DF44C}">
      <dgm:prSet/>
      <dgm:spPr/>
      <dgm:t>
        <a:bodyPr/>
        <a:lstStyle/>
        <a:p>
          <a:endParaRPr lang="en-US"/>
        </a:p>
      </dgm:t>
    </dgm:pt>
    <dgm:pt modelId="{9173B9CA-5F11-43C3-A085-3B40A2E622EB}">
      <dgm:prSet phldrT="[Text]"/>
      <dgm:spPr/>
      <dgm:t>
        <a:bodyPr/>
        <a:lstStyle/>
        <a:p>
          <a:r>
            <a:rPr lang="en-US" dirty="0" smtClean="0"/>
            <a:t>Document Impacts and Assess How to Improve Program</a:t>
          </a:r>
          <a:endParaRPr lang="en-US" dirty="0"/>
        </a:p>
      </dgm:t>
    </dgm:pt>
    <dgm:pt modelId="{9DBC6480-E6B9-423D-AC1C-B19A73963495}" type="parTrans" cxnId="{9869ACE4-B5AB-463E-97E6-FA20C77BB738}">
      <dgm:prSet/>
      <dgm:spPr/>
      <dgm:t>
        <a:bodyPr/>
        <a:lstStyle/>
        <a:p>
          <a:endParaRPr lang="en-US"/>
        </a:p>
      </dgm:t>
    </dgm:pt>
    <dgm:pt modelId="{2CA40205-CEBF-48D1-B11F-29D80D40949A}" type="sibTrans" cxnId="{9869ACE4-B5AB-463E-97E6-FA20C77BB738}">
      <dgm:prSet/>
      <dgm:spPr/>
      <dgm:t>
        <a:bodyPr/>
        <a:lstStyle/>
        <a:p>
          <a:endParaRPr lang="en-US"/>
        </a:p>
      </dgm:t>
    </dgm:pt>
    <dgm:pt modelId="{0F0E154C-B2EF-4678-A1CF-80C0638F972E}">
      <dgm:prSet phldrT="[Text]"/>
      <dgm:spPr/>
      <dgm:t>
        <a:bodyPr/>
        <a:lstStyle/>
        <a:p>
          <a:r>
            <a:rPr lang="en-US" dirty="0" smtClean="0"/>
            <a:t>Performance Measurement</a:t>
          </a:r>
          <a:endParaRPr lang="en-US" dirty="0"/>
        </a:p>
      </dgm:t>
    </dgm:pt>
    <dgm:pt modelId="{10A8E550-0A79-47EF-A3C7-BD154ECE866A}" type="parTrans" cxnId="{FD8CC493-259E-46BE-93F3-627E0D21FF31}">
      <dgm:prSet/>
      <dgm:spPr/>
      <dgm:t>
        <a:bodyPr/>
        <a:lstStyle/>
        <a:p>
          <a:endParaRPr lang="en-US"/>
        </a:p>
      </dgm:t>
    </dgm:pt>
    <dgm:pt modelId="{6998DA5E-74CD-43FD-973B-2830B8FC5AF0}" type="sibTrans" cxnId="{FD8CC493-259E-46BE-93F3-627E0D21FF31}">
      <dgm:prSet/>
      <dgm:spPr/>
      <dgm:t>
        <a:bodyPr/>
        <a:lstStyle/>
        <a:p>
          <a:endParaRPr lang="en-US"/>
        </a:p>
      </dgm:t>
    </dgm:pt>
    <dgm:pt modelId="{F1A1210A-3E93-4B62-A007-B7A925680D2A}">
      <dgm:prSet phldrT="[Text]"/>
      <dgm:spPr/>
      <dgm:t>
        <a:bodyPr/>
        <a:lstStyle/>
        <a:p>
          <a:r>
            <a:rPr lang="en-US" dirty="0" smtClean="0"/>
            <a:t>Program Performance</a:t>
          </a:r>
          <a:endParaRPr lang="en-US" dirty="0"/>
        </a:p>
      </dgm:t>
    </dgm:pt>
    <dgm:pt modelId="{07AFD430-2459-4B7F-AB0F-AAD336F9D1FD}" type="parTrans" cxnId="{D6547668-A488-4338-888A-A03CE8B713A2}">
      <dgm:prSet/>
      <dgm:spPr/>
      <dgm:t>
        <a:bodyPr/>
        <a:lstStyle/>
        <a:p>
          <a:endParaRPr lang="en-US"/>
        </a:p>
      </dgm:t>
    </dgm:pt>
    <dgm:pt modelId="{65EC858A-28E6-4042-B142-7F8199CFF324}" type="sibTrans" cxnId="{D6547668-A488-4338-888A-A03CE8B713A2}">
      <dgm:prSet/>
      <dgm:spPr/>
      <dgm:t>
        <a:bodyPr/>
        <a:lstStyle/>
        <a:p>
          <a:endParaRPr lang="en-US"/>
        </a:p>
      </dgm:t>
    </dgm:pt>
    <dgm:pt modelId="{4B694CED-5A2F-4889-AB62-F5DBE1E9FA00}">
      <dgm:prSet phldrT="[Text]"/>
      <dgm:spPr/>
      <dgm:t>
        <a:bodyPr/>
        <a:lstStyle/>
        <a:p>
          <a:r>
            <a:rPr lang="en-US" dirty="0" smtClean="0"/>
            <a:t>Assess Opportunity for Improvement and Measure Improvement Over Time</a:t>
          </a:r>
          <a:endParaRPr lang="en-US" dirty="0"/>
        </a:p>
      </dgm:t>
    </dgm:pt>
    <dgm:pt modelId="{7324E1FC-BAD0-498E-B26A-385113833FE5}" type="parTrans" cxnId="{A296872A-CF33-4512-BCF1-443E8A476325}">
      <dgm:prSet/>
      <dgm:spPr/>
      <dgm:t>
        <a:bodyPr/>
        <a:lstStyle/>
        <a:p>
          <a:endParaRPr lang="en-US"/>
        </a:p>
      </dgm:t>
    </dgm:pt>
    <dgm:pt modelId="{187DC8D6-DA44-45C5-9700-E65E5616525D}" type="sibTrans" cxnId="{A296872A-CF33-4512-BCF1-443E8A476325}">
      <dgm:prSet/>
      <dgm:spPr/>
      <dgm:t>
        <a:bodyPr/>
        <a:lstStyle/>
        <a:p>
          <a:endParaRPr lang="en-US"/>
        </a:p>
      </dgm:t>
    </dgm:pt>
    <dgm:pt modelId="{03160288-A3E1-4BCD-AA08-59A453D2E8C7}">
      <dgm:prSet phldrT="[Text]"/>
      <dgm:spPr/>
      <dgm:t>
        <a:bodyPr/>
        <a:lstStyle/>
        <a:p>
          <a:r>
            <a:rPr lang="en-US" dirty="0" smtClean="0"/>
            <a:t>Example: NJ Needs Assessment</a:t>
          </a:r>
          <a:endParaRPr lang="en-US" dirty="0"/>
        </a:p>
      </dgm:t>
    </dgm:pt>
    <dgm:pt modelId="{FABC098E-8978-4F9F-BBE2-3E8A56A66A22}" type="parTrans" cxnId="{E34C31F4-BC5F-4577-B227-9AAB1755DB79}">
      <dgm:prSet/>
      <dgm:spPr/>
      <dgm:t>
        <a:bodyPr/>
        <a:lstStyle/>
        <a:p>
          <a:endParaRPr lang="en-US"/>
        </a:p>
      </dgm:t>
    </dgm:pt>
    <dgm:pt modelId="{7C61AA07-1558-41B3-8CD8-7B2BEFADFBD8}" type="sibTrans" cxnId="{E34C31F4-BC5F-4577-B227-9AAB1755DB79}">
      <dgm:prSet/>
      <dgm:spPr/>
      <dgm:t>
        <a:bodyPr/>
        <a:lstStyle/>
        <a:p>
          <a:endParaRPr lang="en-US"/>
        </a:p>
      </dgm:t>
    </dgm:pt>
    <dgm:pt modelId="{D8802499-6322-4E19-91AF-1D433CC81991}">
      <dgm:prSet phldrT="[Text]"/>
      <dgm:spPr/>
      <dgm:t>
        <a:bodyPr/>
        <a:lstStyle/>
        <a:p>
          <a:r>
            <a:rPr lang="en-US" dirty="0" smtClean="0"/>
            <a:t>Example: BGE Pilot Payment Program</a:t>
          </a:r>
          <a:endParaRPr lang="en-US" dirty="0"/>
        </a:p>
      </dgm:t>
    </dgm:pt>
    <dgm:pt modelId="{13C7C3C7-32D9-4221-A744-F836D66A24FF}" type="parTrans" cxnId="{3E0AF4EF-25D7-4EC6-9847-98AA407E7F9C}">
      <dgm:prSet/>
      <dgm:spPr/>
      <dgm:t>
        <a:bodyPr/>
        <a:lstStyle/>
        <a:p>
          <a:endParaRPr lang="en-US"/>
        </a:p>
      </dgm:t>
    </dgm:pt>
    <dgm:pt modelId="{BA821130-1C12-4DE6-A7F9-51441C297838}" type="sibTrans" cxnId="{3E0AF4EF-25D7-4EC6-9847-98AA407E7F9C}">
      <dgm:prSet/>
      <dgm:spPr/>
      <dgm:t>
        <a:bodyPr/>
        <a:lstStyle/>
        <a:p>
          <a:endParaRPr lang="en-US"/>
        </a:p>
      </dgm:t>
    </dgm:pt>
    <dgm:pt modelId="{66D56082-1F51-46E7-83CB-63023359C2C9}">
      <dgm:prSet phldrT="[Text]"/>
      <dgm:spPr/>
      <dgm:t>
        <a:bodyPr/>
        <a:lstStyle/>
        <a:p>
          <a:r>
            <a:rPr lang="en-US" dirty="0" smtClean="0"/>
            <a:t>Example: NJ SHARES</a:t>
          </a:r>
        </a:p>
      </dgm:t>
    </dgm:pt>
    <dgm:pt modelId="{8543FB14-DFA1-4584-98EB-16F07A290328}" type="parTrans" cxnId="{5A90D621-62C7-4907-A572-22C486603169}">
      <dgm:prSet/>
      <dgm:spPr/>
      <dgm:t>
        <a:bodyPr/>
        <a:lstStyle/>
        <a:p>
          <a:endParaRPr lang="en-US"/>
        </a:p>
      </dgm:t>
    </dgm:pt>
    <dgm:pt modelId="{360B7F82-A908-45C3-BCB0-507F1EE828FE}" type="sibTrans" cxnId="{5A90D621-62C7-4907-A572-22C486603169}">
      <dgm:prSet/>
      <dgm:spPr/>
      <dgm:t>
        <a:bodyPr/>
        <a:lstStyle/>
        <a:p>
          <a:endParaRPr lang="en-US"/>
        </a:p>
      </dgm:t>
    </dgm:pt>
    <dgm:pt modelId="{CCFBDA09-BC1D-4EC1-B5F9-E2F68DCB8E0D}" type="pres">
      <dgm:prSet presAssocID="{B47BE140-7882-466F-8589-0A54C44AD145}" presName="diagram" presStyleCnt="0">
        <dgm:presLayoutVars>
          <dgm:chPref val="1"/>
          <dgm:dir/>
          <dgm:animOne val="branch"/>
          <dgm:animLvl val="lvl"/>
          <dgm:resizeHandles/>
        </dgm:presLayoutVars>
      </dgm:prSet>
      <dgm:spPr/>
      <dgm:t>
        <a:bodyPr/>
        <a:lstStyle/>
        <a:p>
          <a:endParaRPr lang="en-US"/>
        </a:p>
      </dgm:t>
    </dgm:pt>
    <dgm:pt modelId="{BEECB708-D677-49FD-AF7B-889CA31EE72F}" type="pres">
      <dgm:prSet presAssocID="{779EB616-8622-4A6D-B039-0299D3448BA0}" presName="root" presStyleCnt="0"/>
      <dgm:spPr/>
    </dgm:pt>
    <dgm:pt modelId="{A714D641-3C9F-4374-94E5-ECD6052466E4}" type="pres">
      <dgm:prSet presAssocID="{779EB616-8622-4A6D-B039-0299D3448BA0}" presName="rootComposite" presStyleCnt="0"/>
      <dgm:spPr/>
    </dgm:pt>
    <dgm:pt modelId="{C61F5547-DA40-482C-AD05-D54D09B1EEDD}" type="pres">
      <dgm:prSet presAssocID="{779EB616-8622-4A6D-B039-0299D3448BA0}" presName="rootText" presStyleLbl="node1" presStyleIdx="0" presStyleCnt="3"/>
      <dgm:spPr/>
      <dgm:t>
        <a:bodyPr/>
        <a:lstStyle/>
        <a:p>
          <a:endParaRPr lang="en-US"/>
        </a:p>
      </dgm:t>
    </dgm:pt>
    <dgm:pt modelId="{4EBEE831-C5E3-468C-BF9D-123E017907E8}" type="pres">
      <dgm:prSet presAssocID="{779EB616-8622-4A6D-B039-0299D3448BA0}" presName="rootConnector" presStyleLbl="node1" presStyleIdx="0" presStyleCnt="3"/>
      <dgm:spPr/>
      <dgm:t>
        <a:bodyPr/>
        <a:lstStyle/>
        <a:p>
          <a:endParaRPr lang="en-US"/>
        </a:p>
      </dgm:t>
    </dgm:pt>
    <dgm:pt modelId="{954F3756-C90C-4E6A-B12E-1C43309E1DFE}" type="pres">
      <dgm:prSet presAssocID="{779EB616-8622-4A6D-B039-0299D3448BA0}" presName="childShape" presStyleCnt="0"/>
      <dgm:spPr/>
    </dgm:pt>
    <dgm:pt modelId="{3F69A4C6-D1C7-498E-A07F-1B857703E34C}" type="pres">
      <dgm:prSet presAssocID="{ED02C114-A3B1-480C-A32D-CCA6CC728EE8}" presName="Name13" presStyleLbl="parChTrans1D2" presStyleIdx="0" presStyleCnt="9"/>
      <dgm:spPr/>
      <dgm:t>
        <a:bodyPr/>
        <a:lstStyle/>
        <a:p>
          <a:endParaRPr lang="en-US"/>
        </a:p>
      </dgm:t>
    </dgm:pt>
    <dgm:pt modelId="{92651C95-1DBA-43B2-86B9-EF4123272476}" type="pres">
      <dgm:prSet presAssocID="{85DC5E44-79B3-46DC-8B6F-8C5470690015}" presName="childText" presStyleLbl="bgAcc1" presStyleIdx="0" presStyleCnt="9">
        <dgm:presLayoutVars>
          <dgm:bulletEnabled val="1"/>
        </dgm:presLayoutVars>
      </dgm:prSet>
      <dgm:spPr/>
      <dgm:t>
        <a:bodyPr/>
        <a:lstStyle/>
        <a:p>
          <a:endParaRPr lang="en-US"/>
        </a:p>
      </dgm:t>
    </dgm:pt>
    <dgm:pt modelId="{368F3C27-E8A2-41D6-A8BB-71A5583658DD}" type="pres">
      <dgm:prSet presAssocID="{51011562-A362-49F1-8E5E-208B930AC6C6}" presName="Name13" presStyleLbl="parChTrans1D2" presStyleIdx="1" presStyleCnt="9"/>
      <dgm:spPr/>
      <dgm:t>
        <a:bodyPr/>
        <a:lstStyle/>
        <a:p>
          <a:endParaRPr lang="en-US"/>
        </a:p>
      </dgm:t>
    </dgm:pt>
    <dgm:pt modelId="{4E4C36DE-DA62-4816-8B16-C29F5E9684CB}" type="pres">
      <dgm:prSet presAssocID="{31BEAEF8-42C5-4042-A26F-0C46367F797E}" presName="childText" presStyleLbl="bgAcc1" presStyleIdx="1" presStyleCnt="9">
        <dgm:presLayoutVars>
          <dgm:bulletEnabled val="1"/>
        </dgm:presLayoutVars>
      </dgm:prSet>
      <dgm:spPr/>
      <dgm:t>
        <a:bodyPr/>
        <a:lstStyle/>
        <a:p>
          <a:endParaRPr lang="en-US"/>
        </a:p>
      </dgm:t>
    </dgm:pt>
    <dgm:pt modelId="{1FAF3295-3042-4B09-B06D-732A7AF3DE57}" type="pres">
      <dgm:prSet presAssocID="{FABC098E-8978-4F9F-BBE2-3E8A56A66A22}" presName="Name13" presStyleLbl="parChTrans1D2" presStyleIdx="2" presStyleCnt="9"/>
      <dgm:spPr/>
      <dgm:t>
        <a:bodyPr/>
        <a:lstStyle/>
        <a:p>
          <a:endParaRPr lang="en-US"/>
        </a:p>
      </dgm:t>
    </dgm:pt>
    <dgm:pt modelId="{FA4E2C13-20F0-4604-AAB2-B370FEC278C6}" type="pres">
      <dgm:prSet presAssocID="{03160288-A3E1-4BCD-AA08-59A453D2E8C7}" presName="childText" presStyleLbl="bgAcc1" presStyleIdx="2" presStyleCnt="9">
        <dgm:presLayoutVars>
          <dgm:bulletEnabled val="1"/>
        </dgm:presLayoutVars>
      </dgm:prSet>
      <dgm:spPr/>
      <dgm:t>
        <a:bodyPr/>
        <a:lstStyle/>
        <a:p>
          <a:endParaRPr lang="en-US"/>
        </a:p>
      </dgm:t>
    </dgm:pt>
    <dgm:pt modelId="{A940F143-2617-41D8-A121-17610D90BBD6}" type="pres">
      <dgm:prSet presAssocID="{AD088DB5-FC3F-4658-8E95-8BF868302A70}" presName="root" presStyleCnt="0"/>
      <dgm:spPr/>
    </dgm:pt>
    <dgm:pt modelId="{6B3531C1-9A8B-4391-B75D-3E489CD796BD}" type="pres">
      <dgm:prSet presAssocID="{AD088DB5-FC3F-4658-8E95-8BF868302A70}" presName="rootComposite" presStyleCnt="0"/>
      <dgm:spPr/>
    </dgm:pt>
    <dgm:pt modelId="{579D6BEE-02AC-489A-84F8-C0F3EC663775}" type="pres">
      <dgm:prSet presAssocID="{AD088DB5-FC3F-4658-8E95-8BF868302A70}" presName="rootText" presStyleLbl="node1" presStyleIdx="1" presStyleCnt="3"/>
      <dgm:spPr/>
      <dgm:t>
        <a:bodyPr/>
        <a:lstStyle/>
        <a:p>
          <a:endParaRPr lang="en-US"/>
        </a:p>
      </dgm:t>
    </dgm:pt>
    <dgm:pt modelId="{AD8950F2-FEBC-473D-B8BE-861D7DC87F11}" type="pres">
      <dgm:prSet presAssocID="{AD088DB5-FC3F-4658-8E95-8BF868302A70}" presName="rootConnector" presStyleLbl="node1" presStyleIdx="1" presStyleCnt="3"/>
      <dgm:spPr/>
      <dgm:t>
        <a:bodyPr/>
        <a:lstStyle/>
        <a:p>
          <a:endParaRPr lang="en-US"/>
        </a:p>
      </dgm:t>
    </dgm:pt>
    <dgm:pt modelId="{105DA7EC-4A5D-431F-8FF7-355465618D93}" type="pres">
      <dgm:prSet presAssocID="{AD088DB5-FC3F-4658-8E95-8BF868302A70}" presName="childShape" presStyleCnt="0"/>
      <dgm:spPr/>
    </dgm:pt>
    <dgm:pt modelId="{BA2C2717-261E-4E52-B5F7-7D9CCBD0DDD4}" type="pres">
      <dgm:prSet presAssocID="{D477E199-A0E4-421E-9211-A427C953D8A2}" presName="Name13" presStyleLbl="parChTrans1D2" presStyleIdx="3" presStyleCnt="9"/>
      <dgm:spPr/>
      <dgm:t>
        <a:bodyPr/>
        <a:lstStyle/>
        <a:p>
          <a:endParaRPr lang="en-US"/>
        </a:p>
      </dgm:t>
    </dgm:pt>
    <dgm:pt modelId="{B855D964-832C-441F-A016-1E82C4D4FE6D}" type="pres">
      <dgm:prSet presAssocID="{8E3ADB61-28D8-4845-A534-001E0850D3E7}" presName="childText" presStyleLbl="bgAcc1" presStyleIdx="3" presStyleCnt="9">
        <dgm:presLayoutVars>
          <dgm:bulletEnabled val="1"/>
        </dgm:presLayoutVars>
      </dgm:prSet>
      <dgm:spPr/>
      <dgm:t>
        <a:bodyPr/>
        <a:lstStyle/>
        <a:p>
          <a:endParaRPr lang="en-US"/>
        </a:p>
      </dgm:t>
    </dgm:pt>
    <dgm:pt modelId="{33832BC5-8023-4C8A-8F06-9C8C90168057}" type="pres">
      <dgm:prSet presAssocID="{9DBC6480-E6B9-423D-AC1C-B19A73963495}" presName="Name13" presStyleLbl="parChTrans1D2" presStyleIdx="4" presStyleCnt="9"/>
      <dgm:spPr/>
      <dgm:t>
        <a:bodyPr/>
        <a:lstStyle/>
        <a:p>
          <a:endParaRPr lang="en-US"/>
        </a:p>
      </dgm:t>
    </dgm:pt>
    <dgm:pt modelId="{DAB595AE-8A10-4411-B516-751E3FE49CAC}" type="pres">
      <dgm:prSet presAssocID="{9173B9CA-5F11-43C3-A085-3B40A2E622EB}" presName="childText" presStyleLbl="bgAcc1" presStyleIdx="4" presStyleCnt="9">
        <dgm:presLayoutVars>
          <dgm:bulletEnabled val="1"/>
        </dgm:presLayoutVars>
      </dgm:prSet>
      <dgm:spPr/>
      <dgm:t>
        <a:bodyPr/>
        <a:lstStyle/>
        <a:p>
          <a:endParaRPr lang="en-US"/>
        </a:p>
      </dgm:t>
    </dgm:pt>
    <dgm:pt modelId="{2C29DB16-3A47-4913-BE90-7FFBE29F7608}" type="pres">
      <dgm:prSet presAssocID="{13C7C3C7-32D9-4221-A744-F836D66A24FF}" presName="Name13" presStyleLbl="parChTrans1D2" presStyleIdx="5" presStyleCnt="9"/>
      <dgm:spPr/>
      <dgm:t>
        <a:bodyPr/>
        <a:lstStyle/>
        <a:p>
          <a:endParaRPr lang="en-US"/>
        </a:p>
      </dgm:t>
    </dgm:pt>
    <dgm:pt modelId="{F320DDC2-D110-4A6A-ADE8-355445A7072A}" type="pres">
      <dgm:prSet presAssocID="{D8802499-6322-4E19-91AF-1D433CC81991}" presName="childText" presStyleLbl="bgAcc1" presStyleIdx="5" presStyleCnt="9">
        <dgm:presLayoutVars>
          <dgm:bulletEnabled val="1"/>
        </dgm:presLayoutVars>
      </dgm:prSet>
      <dgm:spPr/>
      <dgm:t>
        <a:bodyPr/>
        <a:lstStyle/>
        <a:p>
          <a:endParaRPr lang="en-US"/>
        </a:p>
      </dgm:t>
    </dgm:pt>
    <dgm:pt modelId="{3A52FDBB-97E7-47B5-8D01-26823FB2C8E9}" type="pres">
      <dgm:prSet presAssocID="{0F0E154C-B2EF-4678-A1CF-80C0638F972E}" presName="root" presStyleCnt="0"/>
      <dgm:spPr/>
    </dgm:pt>
    <dgm:pt modelId="{9212AD67-AEF5-4165-9D72-5893B8D31073}" type="pres">
      <dgm:prSet presAssocID="{0F0E154C-B2EF-4678-A1CF-80C0638F972E}" presName="rootComposite" presStyleCnt="0"/>
      <dgm:spPr/>
    </dgm:pt>
    <dgm:pt modelId="{9C5E9A06-2BAE-412B-BA55-8D05E50632A6}" type="pres">
      <dgm:prSet presAssocID="{0F0E154C-B2EF-4678-A1CF-80C0638F972E}" presName="rootText" presStyleLbl="node1" presStyleIdx="2" presStyleCnt="3"/>
      <dgm:spPr/>
      <dgm:t>
        <a:bodyPr/>
        <a:lstStyle/>
        <a:p>
          <a:endParaRPr lang="en-US"/>
        </a:p>
      </dgm:t>
    </dgm:pt>
    <dgm:pt modelId="{05C28F68-77B9-4535-B416-DFBF1A2FDEDD}" type="pres">
      <dgm:prSet presAssocID="{0F0E154C-B2EF-4678-A1CF-80C0638F972E}" presName="rootConnector" presStyleLbl="node1" presStyleIdx="2" presStyleCnt="3"/>
      <dgm:spPr/>
      <dgm:t>
        <a:bodyPr/>
        <a:lstStyle/>
        <a:p>
          <a:endParaRPr lang="en-US"/>
        </a:p>
      </dgm:t>
    </dgm:pt>
    <dgm:pt modelId="{32A80C47-58FA-4CE7-AC18-8BC9BC8EAB33}" type="pres">
      <dgm:prSet presAssocID="{0F0E154C-B2EF-4678-A1CF-80C0638F972E}" presName="childShape" presStyleCnt="0"/>
      <dgm:spPr/>
    </dgm:pt>
    <dgm:pt modelId="{23F9E3BB-18A9-48DE-A69F-D569E47AE2FC}" type="pres">
      <dgm:prSet presAssocID="{07AFD430-2459-4B7F-AB0F-AAD336F9D1FD}" presName="Name13" presStyleLbl="parChTrans1D2" presStyleIdx="6" presStyleCnt="9"/>
      <dgm:spPr/>
      <dgm:t>
        <a:bodyPr/>
        <a:lstStyle/>
        <a:p>
          <a:endParaRPr lang="en-US"/>
        </a:p>
      </dgm:t>
    </dgm:pt>
    <dgm:pt modelId="{62A6942D-5E19-4716-AD74-D24BE722E772}" type="pres">
      <dgm:prSet presAssocID="{F1A1210A-3E93-4B62-A007-B7A925680D2A}" presName="childText" presStyleLbl="bgAcc1" presStyleIdx="6" presStyleCnt="9">
        <dgm:presLayoutVars>
          <dgm:bulletEnabled val="1"/>
        </dgm:presLayoutVars>
      </dgm:prSet>
      <dgm:spPr/>
      <dgm:t>
        <a:bodyPr/>
        <a:lstStyle/>
        <a:p>
          <a:endParaRPr lang="en-US"/>
        </a:p>
      </dgm:t>
    </dgm:pt>
    <dgm:pt modelId="{2A65504F-40E9-4AE1-AECC-DFF5A932713E}" type="pres">
      <dgm:prSet presAssocID="{7324E1FC-BAD0-498E-B26A-385113833FE5}" presName="Name13" presStyleLbl="parChTrans1D2" presStyleIdx="7" presStyleCnt="9"/>
      <dgm:spPr/>
      <dgm:t>
        <a:bodyPr/>
        <a:lstStyle/>
        <a:p>
          <a:endParaRPr lang="en-US"/>
        </a:p>
      </dgm:t>
    </dgm:pt>
    <dgm:pt modelId="{14B9BB3D-365F-4F4A-BCD3-B62D809C543E}" type="pres">
      <dgm:prSet presAssocID="{4B694CED-5A2F-4889-AB62-F5DBE1E9FA00}" presName="childText" presStyleLbl="bgAcc1" presStyleIdx="7" presStyleCnt="9">
        <dgm:presLayoutVars>
          <dgm:bulletEnabled val="1"/>
        </dgm:presLayoutVars>
      </dgm:prSet>
      <dgm:spPr/>
      <dgm:t>
        <a:bodyPr/>
        <a:lstStyle/>
        <a:p>
          <a:endParaRPr lang="en-US"/>
        </a:p>
      </dgm:t>
    </dgm:pt>
    <dgm:pt modelId="{E7EBE3C9-E2D1-4562-935F-A9D0EDC7E567}" type="pres">
      <dgm:prSet presAssocID="{8543FB14-DFA1-4584-98EB-16F07A290328}" presName="Name13" presStyleLbl="parChTrans1D2" presStyleIdx="8" presStyleCnt="9"/>
      <dgm:spPr/>
      <dgm:t>
        <a:bodyPr/>
        <a:lstStyle/>
        <a:p>
          <a:endParaRPr lang="en-US"/>
        </a:p>
      </dgm:t>
    </dgm:pt>
    <dgm:pt modelId="{134D9684-66C6-4C26-98D2-46846F2C9838}" type="pres">
      <dgm:prSet presAssocID="{66D56082-1F51-46E7-83CB-63023359C2C9}" presName="childText" presStyleLbl="bgAcc1" presStyleIdx="8" presStyleCnt="9">
        <dgm:presLayoutVars>
          <dgm:bulletEnabled val="1"/>
        </dgm:presLayoutVars>
      </dgm:prSet>
      <dgm:spPr/>
      <dgm:t>
        <a:bodyPr/>
        <a:lstStyle/>
        <a:p>
          <a:endParaRPr lang="en-US"/>
        </a:p>
      </dgm:t>
    </dgm:pt>
  </dgm:ptLst>
  <dgm:cxnLst>
    <dgm:cxn modelId="{6E7B58BD-DF6B-4BB5-896A-756BE085C4C7}" type="presOf" srcId="{AD088DB5-FC3F-4658-8E95-8BF868302A70}" destId="{579D6BEE-02AC-489A-84F8-C0F3EC663775}" srcOrd="0" destOrd="0" presId="urn:microsoft.com/office/officeart/2005/8/layout/hierarchy3"/>
    <dgm:cxn modelId="{EC51B936-A716-47EE-A7A2-068250D76076}" type="presOf" srcId="{F1A1210A-3E93-4B62-A007-B7A925680D2A}" destId="{62A6942D-5E19-4716-AD74-D24BE722E772}" srcOrd="0" destOrd="0" presId="urn:microsoft.com/office/officeart/2005/8/layout/hierarchy3"/>
    <dgm:cxn modelId="{A296872A-CF33-4512-BCF1-443E8A476325}" srcId="{0F0E154C-B2EF-4678-A1CF-80C0638F972E}" destId="{4B694CED-5A2F-4889-AB62-F5DBE1E9FA00}" srcOrd="1" destOrd="0" parTransId="{7324E1FC-BAD0-498E-B26A-385113833FE5}" sibTransId="{187DC8D6-DA44-45C5-9700-E65E5616525D}"/>
    <dgm:cxn modelId="{64126066-5B73-4FBC-ABB1-147CE7ED6075}" srcId="{779EB616-8622-4A6D-B039-0299D3448BA0}" destId="{85DC5E44-79B3-46DC-8B6F-8C5470690015}" srcOrd="0" destOrd="0" parTransId="{ED02C114-A3B1-480C-A32D-CCA6CC728EE8}" sibTransId="{677D4E46-8D12-4E06-9B18-ACAB24FE381B}"/>
    <dgm:cxn modelId="{0B7FBEBA-74D6-47D6-8675-2A01BAEED0F1}" type="presOf" srcId="{13C7C3C7-32D9-4221-A744-F836D66A24FF}" destId="{2C29DB16-3A47-4913-BE90-7FFBE29F7608}" srcOrd="0" destOrd="0" presId="urn:microsoft.com/office/officeart/2005/8/layout/hierarchy3"/>
    <dgm:cxn modelId="{CE79D385-5794-49B4-B256-98015AFA2B09}" type="presOf" srcId="{0F0E154C-B2EF-4678-A1CF-80C0638F972E}" destId="{9C5E9A06-2BAE-412B-BA55-8D05E50632A6}" srcOrd="0" destOrd="0" presId="urn:microsoft.com/office/officeart/2005/8/layout/hierarchy3"/>
    <dgm:cxn modelId="{8C75925E-7941-4D5E-9F29-DCB70CA7301F}" type="presOf" srcId="{85DC5E44-79B3-46DC-8B6F-8C5470690015}" destId="{92651C95-1DBA-43B2-86B9-EF4123272476}" srcOrd="0" destOrd="0" presId="urn:microsoft.com/office/officeart/2005/8/layout/hierarchy3"/>
    <dgm:cxn modelId="{3FCC537D-EF6F-4CF4-B9C6-9926496C6B56}" type="presOf" srcId="{8543FB14-DFA1-4584-98EB-16F07A290328}" destId="{E7EBE3C9-E2D1-4562-935F-A9D0EDC7E567}" srcOrd="0" destOrd="0" presId="urn:microsoft.com/office/officeart/2005/8/layout/hierarchy3"/>
    <dgm:cxn modelId="{9F4CEAED-AA98-4EAD-AB28-63AFF6DB5F5B}" srcId="{B47BE140-7882-466F-8589-0A54C44AD145}" destId="{AD088DB5-FC3F-4658-8E95-8BF868302A70}" srcOrd="1" destOrd="0" parTransId="{521CF51A-CB63-4C85-B9AD-7564FE95D6BB}" sibTransId="{FA00111C-D83C-4428-80D8-4F376E5FA92E}"/>
    <dgm:cxn modelId="{3E0AF4EF-25D7-4EC6-9847-98AA407E7F9C}" srcId="{AD088DB5-FC3F-4658-8E95-8BF868302A70}" destId="{D8802499-6322-4E19-91AF-1D433CC81991}" srcOrd="2" destOrd="0" parTransId="{13C7C3C7-32D9-4221-A744-F836D66A24FF}" sibTransId="{BA821130-1C12-4DE6-A7F9-51441C297838}"/>
    <dgm:cxn modelId="{2108641A-C8D0-4F44-A56C-F0F6B05833F6}" type="presOf" srcId="{03160288-A3E1-4BCD-AA08-59A453D2E8C7}" destId="{FA4E2C13-20F0-4604-AAB2-B370FEC278C6}" srcOrd="0" destOrd="0" presId="urn:microsoft.com/office/officeart/2005/8/layout/hierarchy3"/>
    <dgm:cxn modelId="{D6547668-A488-4338-888A-A03CE8B713A2}" srcId="{0F0E154C-B2EF-4678-A1CF-80C0638F972E}" destId="{F1A1210A-3E93-4B62-A007-B7A925680D2A}" srcOrd="0" destOrd="0" parTransId="{07AFD430-2459-4B7F-AB0F-AAD336F9D1FD}" sibTransId="{65EC858A-28E6-4042-B142-7F8199CFF324}"/>
    <dgm:cxn modelId="{07A7A8C7-82DD-47CC-B72F-67E87D590CCB}" type="presOf" srcId="{D8802499-6322-4E19-91AF-1D433CC81991}" destId="{F320DDC2-D110-4A6A-ADE8-355445A7072A}" srcOrd="0" destOrd="0" presId="urn:microsoft.com/office/officeart/2005/8/layout/hierarchy3"/>
    <dgm:cxn modelId="{FD8CC493-259E-46BE-93F3-627E0D21FF31}" srcId="{B47BE140-7882-466F-8589-0A54C44AD145}" destId="{0F0E154C-B2EF-4678-A1CF-80C0638F972E}" srcOrd="2" destOrd="0" parTransId="{10A8E550-0A79-47EF-A3C7-BD154ECE866A}" sibTransId="{6998DA5E-74CD-43FD-973B-2830B8FC5AF0}"/>
    <dgm:cxn modelId="{771F85ED-B13A-42A6-8C00-9F3951435C21}" type="presOf" srcId="{66D56082-1F51-46E7-83CB-63023359C2C9}" destId="{134D9684-66C6-4C26-98D2-46846F2C9838}" srcOrd="0" destOrd="0" presId="urn:microsoft.com/office/officeart/2005/8/layout/hierarchy3"/>
    <dgm:cxn modelId="{E81E5A52-DEC3-4626-A77F-0C702443BB5B}" type="presOf" srcId="{7324E1FC-BAD0-498E-B26A-385113833FE5}" destId="{2A65504F-40E9-4AE1-AECC-DFF5A932713E}" srcOrd="0" destOrd="0" presId="urn:microsoft.com/office/officeart/2005/8/layout/hierarchy3"/>
    <dgm:cxn modelId="{F0FA1F93-8A27-4A5D-B26C-332F87DA31CC}" type="presOf" srcId="{B47BE140-7882-466F-8589-0A54C44AD145}" destId="{CCFBDA09-BC1D-4EC1-B5F9-E2F68DCB8E0D}" srcOrd="0" destOrd="0" presId="urn:microsoft.com/office/officeart/2005/8/layout/hierarchy3"/>
    <dgm:cxn modelId="{DE6CE896-2ADB-4EC4-844A-F2D1D416FA50}" type="presOf" srcId="{9DBC6480-E6B9-423D-AC1C-B19A73963495}" destId="{33832BC5-8023-4C8A-8F06-9C8C90168057}" srcOrd="0" destOrd="0" presId="urn:microsoft.com/office/officeart/2005/8/layout/hierarchy3"/>
    <dgm:cxn modelId="{CC9A9170-BD07-425A-9A3E-B07FEDEE7551}" srcId="{779EB616-8622-4A6D-B039-0299D3448BA0}" destId="{31BEAEF8-42C5-4042-A26F-0C46367F797E}" srcOrd="1" destOrd="0" parTransId="{51011562-A362-49F1-8E5E-208B930AC6C6}" sibTransId="{C179EDDF-5F50-45A9-A37B-AB5D6960FE97}"/>
    <dgm:cxn modelId="{2C58B74E-5B36-4F33-8A1A-D12AA8BAACA7}" type="presOf" srcId="{ED02C114-A3B1-480C-A32D-CCA6CC728EE8}" destId="{3F69A4C6-D1C7-498E-A07F-1B857703E34C}" srcOrd="0" destOrd="0" presId="urn:microsoft.com/office/officeart/2005/8/layout/hierarchy3"/>
    <dgm:cxn modelId="{7F476D87-2336-46E3-86ED-D3676CE91847}" type="presOf" srcId="{0F0E154C-B2EF-4678-A1CF-80C0638F972E}" destId="{05C28F68-77B9-4535-B416-DFBF1A2FDEDD}" srcOrd="1" destOrd="0" presId="urn:microsoft.com/office/officeart/2005/8/layout/hierarchy3"/>
    <dgm:cxn modelId="{083F9F0D-2170-4519-8EBA-82905CC1FFF7}" type="presOf" srcId="{31BEAEF8-42C5-4042-A26F-0C46367F797E}" destId="{4E4C36DE-DA62-4816-8B16-C29F5E9684CB}" srcOrd="0" destOrd="0" presId="urn:microsoft.com/office/officeart/2005/8/layout/hierarchy3"/>
    <dgm:cxn modelId="{5A90D621-62C7-4907-A572-22C486603169}" srcId="{0F0E154C-B2EF-4678-A1CF-80C0638F972E}" destId="{66D56082-1F51-46E7-83CB-63023359C2C9}" srcOrd="2" destOrd="0" parTransId="{8543FB14-DFA1-4584-98EB-16F07A290328}" sibTransId="{360B7F82-A908-45C3-BCB0-507F1EE828FE}"/>
    <dgm:cxn modelId="{24105361-8738-4B34-B2EA-323AAC2DF44C}" srcId="{AD088DB5-FC3F-4658-8E95-8BF868302A70}" destId="{8E3ADB61-28D8-4845-A534-001E0850D3E7}" srcOrd="0" destOrd="0" parTransId="{D477E199-A0E4-421E-9211-A427C953D8A2}" sibTransId="{CD6835E4-A5A7-46D9-BE4D-2E240D2D59F5}"/>
    <dgm:cxn modelId="{A20815A5-0C33-4490-8FC4-D1E379EA3E48}" type="presOf" srcId="{51011562-A362-49F1-8E5E-208B930AC6C6}" destId="{368F3C27-E8A2-41D6-A8BB-71A5583658DD}" srcOrd="0" destOrd="0" presId="urn:microsoft.com/office/officeart/2005/8/layout/hierarchy3"/>
    <dgm:cxn modelId="{E34C31F4-BC5F-4577-B227-9AAB1755DB79}" srcId="{779EB616-8622-4A6D-B039-0299D3448BA0}" destId="{03160288-A3E1-4BCD-AA08-59A453D2E8C7}" srcOrd="2" destOrd="0" parTransId="{FABC098E-8978-4F9F-BBE2-3E8A56A66A22}" sibTransId="{7C61AA07-1558-41B3-8CD8-7B2BEFADFBD8}"/>
    <dgm:cxn modelId="{C6D78B7E-01E7-4FBD-B524-CAE38E8BDA0C}" type="presOf" srcId="{07AFD430-2459-4B7F-AB0F-AAD336F9D1FD}" destId="{23F9E3BB-18A9-48DE-A69F-D569E47AE2FC}" srcOrd="0" destOrd="0" presId="urn:microsoft.com/office/officeart/2005/8/layout/hierarchy3"/>
    <dgm:cxn modelId="{33FF6937-1937-4660-8BA7-7613DB173BC6}" type="presOf" srcId="{779EB616-8622-4A6D-B039-0299D3448BA0}" destId="{4EBEE831-C5E3-468C-BF9D-123E017907E8}" srcOrd="1" destOrd="0" presId="urn:microsoft.com/office/officeart/2005/8/layout/hierarchy3"/>
    <dgm:cxn modelId="{9348559D-F3B8-4812-A741-4F8737DDE3B1}" type="presOf" srcId="{9173B9CA-5F11-43C3-A085-3B40A2E622EB}" destId="{DAB595AE-8A10-4411-B516-751E3FE49CAC}" srcOrd="0" destOrd="0" presId="urn:microsoft.com/office/officeart/2005/8/layout/hierarchy3"/>
    <dgm:cxn modelId="{FD7DC68B-A576-431A-8AB1-300DE7AC73C5}" type="presOf" srcId="{FABC098E-8978-4F9F-BBE2-3E8A56A66A22}" destId="{1FAF3295-3042-4B09-B06D-732A7AF3DE57}" srcOrd="0" destOrd="0" presId="urn:microsoft.com/office/officeart/2005/8/layout/hierarchy3"/>
    <dgm:cxn modelId="{012502E7-8945-45F9-AAC9-29020105538A}" type="presOf" srcId="{8E3ADB61-28D8-4845-A534-001E0850D3E7}" destId="{B855D964-832C-441F-A016-1E82C4D4FE6D}" srcOrd="0" destOrd="0" presId="urn:microsoft.com/office/officeart/2005/8/layout/hierarchy3"/>
    <dgm:cxn modelId="{7CCD02BF-22D6-4075-A2D7-BC63E6079B1D}" type="presOf" srcId="{AD088DB5-FC3F-4658-8E95-8BF868302A70}" destId="{AD8950F2-FEBC-473D-B8BE-861D7DC87F11}" srcOrd="1" destOrd="0" presId="urn:microsoft.com/office/officeart/2005/8/layout/hierarchy3"/>
    <dgm:cxn modelId="{61AE3439-5ED1-4E7B-A514-24FFB8531DFA}" type="presOf" srcId="{779EB616-8622-4A6D-B039-0299D3448BA0}" destId="{C61F5547-DA40-482C-AD05-D54D09B1EEDD}" srcOrd="0" destOrd="0" presId="urn:microsoft.com/office/officeart/2005/8/layout/hierarchy3"/>
    <dgm:cxn modelId="{E0E197D1-B26F-479B-828E-814EECBA3E47}" srcId="{B47BE140-7882-466F-8589-0A54C44AD145}" destId="{779EB616-8622-4A6D-B039-0299D3448BA0}" srcOrd="0" destOrd="0" parTransId="{9410E15E-E24F-4A34-8172-FE9417FE8D92}" sibTransId="{B6625E5A-0716-460B-B36C-E76F1048949D}"/>
    <dgm:cxn modelId="{5422D72D-9300-4663-8DFE-E8A05C7477C4}" type="presOf" srcId="{D477E199-A0E4-421E-9211-A427C953D8A2}" destId="{BA2C2717-261E-4E52-B5F7-7D9CCBD0DDD4}" srcOrd="0" destOrd="0" presId="urn:microsoft.com/office/officeart/2005/8/layout/hierarchy3"/>
    <dgm:cxn modelId="{2498DADB-9707-4583-9507-7EB83D4B4A50}" type="presOf" srcId="{4B694CED-5A2F-4889-AB62-F5DBE1E9FA00}" destId="{14B9BB3D-365F-4F4A-BCD3-B62D809C543E}" srcOrd="0" destOrd="0" presId="urn:microsoft.com/office/officeart/2005/8/layout/hierarchy3"/>
    <dgm:cxn modelId="{9869ACE4-B5AB-463E-97E6-FA20C77BB738}" srcId="{AD088DB5-FC3F-4658-8E95-8BF868302A70}" destId="{9173B9CA-5F11-43C3-A085-3B40A2E622EB}" srcOrd="1" destOrd="0" parTransId="{9DBC6480-E6B9-423D-AC1C-B19A73963495}" sibTransId="{2CA40205-CEBF-48D1-B11F-29D80D40949A}"/>
    <dgm:cxn modelId="{306792AF-6BC2-4AB1-8BA4-1B6701749CBA}" type="presParOf" srcId="{CCFBDA09-BC1D-4EC1-B5F9-E2F68DCB8E0D}" destId="{BEECB708-D677-49FD-AF7B-889CA31EE72F}" srcOrd="0" destOrd="0" presId="urn:microsoft.com/office/officeart/2005/8/layout/hierarchy3"/>
    <dgm:cxn modelId="{2B3FD34D-734A-40B8-A7F5-24FF88F53FDA}" type="presParOf" srcId="{BEECB708-D677-49FD-AF7B-889CA31EE72F}" destId="{A714D641-3C9F-4374-94E5-ECD6052466E4}" srcOrd="0" destOrd="0" presId="urn:microsoft.com/office/officeart/2005/8/layout/hierarchy3"/>
    <dgm:cxn modelId="{3A1C805F-46F2-4C26-A249-2DA2D3906432}" type="presParOf" srcId="{A714D641-3C9F-4374-94E5-ECD6052466E4}" destId="{C61F5547-DA40-482C-AD05-D54D09B1EEDD}" srcOrd="0" destOrd="0" presId="urn:microsoft.com/office/officeart/2005/8/layout/hierarchy3"/>
    <dgm:cxn modelId="{D70A2EED-4A9D-4F63-9553-5D92CEF942EE}" type="presParOf" srcId="{A714D641-3C9F-4374-94E5-ECD6052466E4}" destId="{4EBEE831-C5E3-468C-BF9D-123E017907E8}" srcOrd="1" destOrd="0" presId="urn:microsoft.com/office/officeart/2005/8/layout/hierarchy3"/>
    <dgm:cxn modelId="{334AC87A-37A9-4A10-9757-FC64538B8D7E}" type="presParOf" srcId="{BEECB708-D677-49FD-AF7B-889CA31EE72F}" destId="{954F3756-C90C-4E6A-B12E-1C43309E1DFE}" srcOrd="1" destOrd="0" presId="urn:microsoft.com/office/officeart/2005/8/layout/hierarchy3"/>
    <dgm:cxn modelId="{F98D4F5D-A0A5-4510-AE1D-41D0036A159F}" type="presParOf" srcId="{954F3756-C90C-4E6A-B12E-1C43309E1DFE}" destId="{3F69A4C6-D1C7-498E-A07F-1B857703E34C}" srcOrd="0" destOrd="0" presId="urn:microsoft.com/office/officeart/2005/8/layout/hierarchy3"/>
    <dgm:cxn modelId="{844C3FE8-128D-4B04-B5BC-FE07DA31EE5C}" type="presParOf" srcId="{954F3756-C90C-4E6A-B12E-1C43309E1DFE}" destId="{92651C95-1DBA-43B2-86B9-EF4123272476}" srcOrd="1" destOrd="0" presId="urn:microsoft.com/office/officeart/2005/8/layout/hierarchy3"/>
    <dgm:cxn modelId="{ECAA6FE9-4AAF-49E9-85A3-001E13B0B76D}" type="presParOf" srcId="{954F3756-C90C-4E6A-B12E-1C43309E1DFE}" destId="{368F3C27-E8A2-41D6-A8BB-71A5583658DD}" srcOrd="2" destOrd="0" presId="urn:microsoft.com/office/officeart/2005/8/layout/hierarchy3"/>
    <dgm:cxn modelId="{7A2D6AA9-2D42-4BCE-BB35-9ED2471726B9}" type="presParOf" srcId="{954F3756-C90C-4E6A-B12E-1C43309E1DFE}" destId="{4E4C36DE-DA62-4816-8B16-C29F5E9684CB}" srcOrd="3" destOrd="0" presId="urn:microsoft.com/office/officeart/2005/8/layout/hierarchy3"/>
    <dgm:cxn modelId="{402D7D56-4233-4814-9D2F-DF5115327D42}" type="presParOf" srcId="{954F3756-C90C-4E6A-B12E-1C43309E1DFE}" destId="{1FAF3295-3042-4B09-B06D-732A7AF3DE57}" srcOrd="4" destOrd="0" presId="urn:microsoft.com/office/officeart/2005/8/layout/hierarchy3"/>
    <dgm:cxn modelId="{F82F2B35-4651-44CC-8CA5-8F8CF6E40BF6}" type="presParOf" srcId="{954F3756-C90C-4E6A-B12E-1C43309E1DFE}" destId="{FA4E2C13-20F0-4604-AAB2-B370FEC278C6}" srcOrd="5" destOrd="0" presId="urn:microsoft.com/office/officeart/2005/8/layout/hierarchy3"/>
    <dgm:cxn modelId="{C980837D-2BD5-4135-8A2E-9AB710B1D799}" type="presParOf" srcId="{CCFBDA09-BC1D-4EC1-B5F9-E2F68DCB8E0D}" destId="{A940F143-2617-41D8-A121-17610D90BBD6}" srcOrd="1" destOrd="0" presId="urn:microsoft.com/office/officeart/2005/8/layout/hierarchy3"/>
    <dgm:cxn modelId="{FE932836-F251-4BD4-8894-6BDBB7AEB4F1}" type="presParOf" srcId="{A940F143-2617-41D8-A121-17610D90BBD6}" destId="{6B3531C1-9A8B-4391-B75D-3E489CD796BD}" srcOrd="0" destOrd="0" presId="urn:microsoft.com/office/officeart/2005/8/layout/hierarchy3"/>
    <dgm:cxn modelId="{8A621D4F-A89A-4C9D-A975-7A6366CA22AC}" type="presParOf" srcId="{6B3531C1-9A8B-4391-B75D-3E489CD796BD}" destId="{579D6BEE-02AC-489A-84F8-C0F3EC663775}" srcOrd="0" destOrd="0" presId="urn:microsoft.com/office/officeart/2005/8/layout/hierarchy3"/>
    <dgm:cxn modelId="{A6D09A37-0CA6-4FDC-A95A-B2B594F4FB35}" type="presParOf" srcId="{6B3531C1-9A8B-4391-B75D-3E489CD796BD}" destId="{AD8950F2-FEBC-473D-B8BE-861D7DC87F11}" srcOrd="1" destOrd="0" presId="urn:microsoft.com/office/officeart/2005/8/layout/hierarchy3"/>
    <dgm:cxn modelId="{10747105-9B07-4FE0-B816-2CC51C3E4F5E}" type="presParOf" srcId="{A940F143-2617-41D8-A121-17610D90BBD6}" destId="{105DA7EC-4A5D-431F-8FF7-355465618D93}" srcOrd="1" destOrd="0" presId="urn:microsoft.com/office/officeart/2005/8/layout/hierarchy3"/>
    <dgm:cxn modelId="{9CD69426-E211-4DFA-A37D-6E373536A242}" type="presParOf" srcId="{105DA7EC-4A5D-431F-8FF7-355465618D93}" destId="{BA2C2717-261E-4E52-B5F7-7D9CCBD0DDD4}" srcOrd="0" destOrd="0" presId="urn:microsoft.com/office/officeart/2005/8/layout/hierarchy3"/>
    <dgm:cxn modelId="{DD5FD0F3-FDE4-4A80-965D-5084B58806E1}" type="presParOf" srcId="{105DA7EC-4A5D-431F-8FF7-355465618D93}" destId="{B855D964-832C-441F-A016-1E82C4D4FE6D}" srcOrd="1" destOrd="0" presId="urn:microsoft.com/office/officeart/2005/8/layout/hierarchy3"/>
    <dgm:cxn modelId="{E56CF729-6025-4C32-8C08-F249C4DEE804}" type="presParOf" srcId="{105DA7EC-4A5D-431F-8FF7-355465618D93}" destId="{33832BC5-8023-4C8A-8F06-9C8C90168057}" srcOrd="2" destOrd="0" presId="urn:microsoft.com/office/officeart/2005/8/layout/hierarchy3"/>
    <dgm:cxn modelId="{187B4C25-44C2-4B30-B1D2-6467AC62926F}" type="presParOf" srcId="{105DA7EC-4A5D-431F-8FF7-355465618D93}" destId="{DAB595AE-8A10-4411-B516-751E3FE49CAC}" srcOrd="3" destOrd="0" presId="urn:microsoft.com/office/officeart/2005/8/layout/hierarchy3"/>
    <dgm:cxn modelId="{18E6EEB8-BCBF-43BB-9BBF-34CE9D11D5F7}" type="presParOf" srcId="{105DA7EC-4A5D-431F-8FF7-355465618D93}" destId="{2C29DB16-3A47-4913-BE90-7FFBE29F7608}" srcOrd="4" destOrd="0" presId="urn:microsoft.com/office/officeart/2005/8/layout/hierarchy3"/>
    <dgm:cxn modelId="{71AE6023-1FEE-471B-9848-6CDC956DF28E}" type="presParOf" srcId="{105DA7EC-4A5D-431F-8FF7-355465618D93}" destId="{F320DDC2-D110-4A6A-ADE8-355445A7072A}" srcOrd="5" destOrd="0" presId="urn:microsoft.com/office/officeart/2005/8/layout/hierarchy3"/>
    <dgm:cxn modelId="{AF33DA6D-D2D3-4104-9B32-A4902D365BCB}" type="presParOf" srcId="{CCFBDA09-BC1D-4EC1-B5F9-E2F68DCB8E0D}" destId="{3A52FDBB-97E7-47B5-8D01-26823FB2C8E9}" srcOrd="2" destOrd="0" presId="urn:microsoft.com/office/officeart/2005/8/layout/hierarchy3"/>
    <dgm:cxn modelId="{12322FBA-C111-4BA7-A962-6A9C7579F4A6}" type="presParOf" srcId="{3A52FDBB-97E7-47B5-8D01-26823FB2C8E9}" destId="{9212AD67-AEF5-4165-9D72-5893B8D31073}" srcOrd="0" destOrd="0" presId="urn:microsoft.com/office/officeart/2005/8/layout/hierarchy3"/>
    <dgm:cxn modelId="{3588A79A-FCFC-4362-95CE-AE7AC6F3DED1}" type="presParOf" srcId="{9212AD67-AEF5-4165-9D72-5893B8D31073}" destId="{9C5E9A06-2BAE-412B-BA55-8D05E50632A6}" srcOrd="0" destOrd="0" presId="urn:microsoft.com/office/officeart/2005/8/layout/hierarchy3"/>
    <dgm:cxn modelId="{63C9C4A5-1114-4B29-8357-347C7716B420}" type="presParOf" srcId="{9212AD67-AEF5-4165-9D72-5893B8D31073}" destId="{05C28F68-77B9-4535-B416-DFBF1A2FDEDD}" srcOrd="1" destOrd="0" presId="urn:microsoft.com/office/officeart/2005/8/layout/hierarchy3"/>
    <dgm:cxn modelId="{991CF5EF-78DB-4407-8801-5CA65827E1C0}" type="presParOf" srcId="{3A52FDBB-97E7-47B5-8D01-26823FB2C8E9}" destId="{32A80C47-58FA-4CE7-AC18-8BC9BC8EAB33}" srcOrd="1" destOrd="0" presId="urn:microsoft.com/office/officeart/2005/8/layout/hierarchy3"/>
    <dgm:cxn modelId="{B3498BBC-A093-4B80-8F51-DDD1CF911C63}" type="presParOf" srcId="{32A80C47-58FA-4CE7-AC18-8BC9BC8EAB33}" destId="{23F9E3BB-18A9-48DE-A69F-D569E47AE2FC}" srcOrd="0" destOrd="0" presId="urn:microsoft.com/office/officeart/2005/8/layout/hierarchy3"/>
    <dgm:cxn modelId="{B70DA9CC-E0E2-415A-BD65-5A3A2F25E6C2}" type="presParOf" srcId="{32A80C47-58FA-4CE7-AC18-8BC9BC8EAB33}" destId="{62A6942D-5E19-4716-AD74-D24BE722E772}" srcOrd="1" destOrd="0" presId="urn:microsoft.com/office/officeart/2005/8/layout/hierarchy3"/>
    <dgm:cxn modelId="{F10695DE-7B09-4FE1-8AD7-86B6C5D8E410}" type="presParOf" srcId="{32A80C47-58FA-4CE7-AC18-8BC9BC8EAB33}" destId="{2A65504F-40E9-4AE1-AECC-DFF5A932713E}" srcOrd="2" destOrd="0" presId="urn:microsoft.com/office/officeart/2005/8/layout/hierarchy3"/>
    <dgm:cxn modelId="{862AF0AC-BD06-40C9-B524-08DC89C06761}" type="presParOf" srcId="{32A80C47-58FA-4CE7-AC18-8BC9BC8EAB33}" destId="{14B9BB3D-365F-4F4A-BCD3-B62D809C543E}" srcOrd="3" destOrd="0" presId="urn:microsoft.com/office/officeart/2005/8/layout/hierarchy3"/>
    <dgm:cxn modelId="{850F2527-3656-46CD-80EE-F45F00C43279}" type="presParOf" srcId="{32A80C47-58FA-4CE7-AC18-8BC9BC8EAB33}" destId="{E7EBE3C9-E2D1-4562-935F-A9D0EDC7E567}" srcOrd="4" destOrd="0" presId="urn:microsoft.com/office/officeart/2005/8/layout/hierarchy3"/>
    <dgm:cxn modelId="{5F9C549A-F20E-42F5-B39D-25C58B287DB4}" type="presParOf" srcId="{32A80C47-58FA-4CE7-AC18-8BC9BC8EAB33}" destId="{134D9684-66C6-4C26-98D2-46846F2C9838}" srcOrd="5"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0D1DFC-0C19-4DCA-B6F8-AD974CE10C5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2ABAD53B-C2B8-4C7A-90C4-40AB0F7F652A}">
      <dgm:prSet phldrT="[Text]"/>
      <dgm:spPr/>
      <dgm:t>
        <a:bodyPr/>
        <a:lstStyle/>
        <a:p>
          <a:r>
            <a:rPr lang="en-US" dirty="0" smtClean="0"/>
            <a:t>Evaluation</a:t>
          </a:r>
          <a:endParaRPr lang="en-US" dirty="0"/>
        </a:p>
      </dgm:t>
    </dgm:pt>
    <dgm:pt modelId="{FEDAE98B-2B95-4551-B1F8-648A1E0FB0DF}" type="parTrans" cxnId="{E4B7712C-88D2-47D5-ADB4-070E3F6B8BB4}">
      <dgm:prSet/>
      <dgm:spPr/>
      <dgm:t>
        <a:bodyPr/>
        <a:lstStyle/>
        <a:p>
          <a:endParaRPr lang="en-US"/>
        </a:p>
      </dgm:t>
    </dgm:pt>
    <dgm:pt modelId="{FB503FB3-2730-4C2D-AD1C-1FE79B10AC41}" type="sibTrans" cxnId="{E4B7712C-88D2-47D5-ADB4-070E3F6B8BB4}">
      <dgm:prSet/>
      <dgm:spPr/>
      <dgm:t>
        <a:bodyPr/>
        <a:lstStyle/>
        <a:p>
          <a:endParaRPr lang="en-US"/>
        </a:p>
      </dgm:t>
    </dgm:pt>
    <dgm:pt modelId="{D6D55B6C-8FBC-46A5-A68A-8E69B722E8A9}">
      <dgm:prSet phldrT="[Text]"/>
      <dgm:spPr/>
      <dgm:t>
        <a:bodyPr/>
        <a:lstStyle/>
        <a:p>
          <a:r>
            <a:rPr lang="en-US" dirty="0" smtClean="0"/>
            <a:t>Periodic</a:t>
          </a:r>
          <a:endParaRPr lang="en-US" dirty="0"/>
        </a:p>
      </dgm:t>
    </dgm:pt>
    <dgm:pt modelId="{4D35E42F-A9F5-495E-AEA5-5F3565795F24}" type="parTrans" cxnId="{B3D05E0A-8D62-46A1-A0E6-55CF53D605E1}">
      <dgm:prSet/>
      <dgm:spPr/>
      <dgm:t>
        <a:bodyPr/>
        <a:lstStyle/>
        <a:p>
          <a:endParaRPr lang="en-US"/>
        </a:p>
      </dgm:t>
    </dgm:pt>
    <dgm:pt modelId="{42BD7D51-ED7C-41F9-9D82-5880FECC9F22}" type="sibTrans" cxnId="{B3D05E0A-8D62-46A1-A0E6-55CF53D605E1}">
      <dgm:prSet/>
      <dgm:spPr/>
      <dgm:t>
        <a:bodyPr/>
        <a:lstStyle/>
        <a:p>
          <a:endParaRPr lang="en-US"/>
        </a:p>
      </dgm:t>
    </dgm:pt>
    <dgm:pt modelId="{FD2ADD2F-3C86-4610-958C-0D4FFE70F7E8}">
      <dgm:prSet phldrT="[Text]"/>
      <dgm:spPr/>
      <dgm:t>
        <a:bodyPr/>
        <a:lstStyle/>
        <a:p>
          <a:r>
            <a:rPr lang="en-US" dirty="0" smtClean="0"/>
            <a:t>In-Depth</a:t>
          </a:r>
          <a:endParaRPr lang="en-US" dirty="0"/>
        </a:p>
      </dgm:t>
    </dgm:pt>
    <dgm:pt modelId="{FC938554-992B-4368-91D7-8F482EE7440D}" type="parTrans" cxnId="{57AB3F21-C3DA-4F4B-A295-CC7B074372A1}">
      <dgm:prSet/>
      <dgm:spPr/>
      <dgm:t>
        <a:bodyPr/>
        <a:lstStyle/>
        <a:p>
          <a:endParaRPr lang="en-US"/>
        </a:p>
      </dgm:t>
    </dgm:pt>
    <dgm:pt modelId="{88C9BF3C-CA44-4CA5-91D7-F95087D51BB4}" type="sibTrans" cxnId="{57AB3F21-C3DA-4F4B-A295-CC7B074372A1}">
      <dgm:prSet/>
      <dgm:spPr/>
      <dgm:t>
        <a:bodyPr/>
        <a:lstStyle/>
        <a:p>
          <a:endParaRPr lang="en-US"/>
        </a:p>
      </dgm:t>
    </dgm:pt>
    <dgm:pt modelId="{F1BD30F0-4A02-41E5-A6B4-3D9C93638371}">
      <dgm:prSet phldrT="[Text]"/>
      <dgm:spPr/>
      <dgm:t>
        <a:bodyPr/>
        <a:lstStyle/>
        <a:p>
          <a:r>
            <a:rPr lang="en-US" dirty="0" smtClean="0"/>
            <a:t>Performance Measurement</a:t>
          </a:r>
          <a:endParaRPr lang="en-US" dirty="0"/>
        </a:p>
      </dgm:t>
    </dgm:pt>
    <dgm:pt modelId="{456BB24B-3A00-40C8-A702-11CC1146F8F4}" type="parTrans" cxnId="{31643E11-5D9B-4D51-A92F-7652577B7D5A}">
      <dgm:prSet/>
      <dgm:spPr/>
      <dgm:t>
        <a:bodyPr/>
        <a:lstStyle/>
        <a:p>
          <a:endParaRPr lang="en-US"/>
        </a:p>
      </dgm:t>
    </dgm:pt>
    <dgm:pt modelId="{DB89350A-F787-4CF1-9C9F-9C9CB7BD59FE}" type="sibTrans" cxnId="{31643E11-5D9B-4D51-A92F-7652577B7D5A}">
      <dgm:prSet/>
      <dgm:spPr/>
      <dgm:t>
        <a:bodyPr/>
        <a:lstStyle/>
        <a:p>
          <a:endParaRPr lang="en-US"/>
        </a:p>
      </dgm:t>
    </dgm:pt>
    <dgm:pt modelId="{48245E8C-4328-4032-B829-D81AB249C7FD}">
      <dgm:prSet phldrT="[Text]"/>
      <dgm:spPr/>
      <dgm:t>
        <a:bodyPr/>
        <a:lstStyle/>
        <a:p>
          <a:r>
            <a:rPr lang="en-US" dirty="0" smtClean="0"/>
            <a:t>Ongoing</a:t>
          </a:r>
          <a:endParaRPr lang="en-US" dirty="0"/>
        </a:p>
      </dgm:t>
    </dgm:pt>
    <dgm:pt modelId="{D1E5BA00-117A-43E4-A869-5668CD1BB025}" type="parTrans" cxnId="{22F7FE87-870F-49D1-8FDA-AC6D6FD80D62}">
      <dgm:prSet/>
      <dgm:spPr/>
      <dgm:t>
        <a:bodyPr/>
        <a:lstStyle/>
        <a:p>
          <a:endParaRPr lang="en-US"/>
        </a:p>
      </dgm:t>
    </dgm:pt>
    <dgm:pt modelId="{06CE3436-FC89-4735-B5DF-E5D5D164683D}" type="sibTrans" cxnId="{22F7FE87-870F-49D1-8FDA-AC6D6FD80D62}">
      <dgm:prSet/>
      <dgm:spPr/>
      <dgm:t>
        <a:bodyPr/>
        <a:lstStyle/>
        <a:p>
          <a:endParaRPr lang="en-US"/>
        </a:p>
      </dgm:t>
    </dgm:pt>
    <dgm:pt modelId="{3D43FDF4-49D6-4B37-BD77-57AD8EDA9139}">
      <dgm:prSet phldrT="[Text]"/>
      <dgm:spPr/>
      <dgm:t>
        <a:bodyPr/>
        <a:lstStyle/>
        <a:p>
          <a:r>
            <a:rPr lang="en-US" dirty="0" smtClean="0"/>
            <a:t>Developmental</a:t>
          </a:r>
          <a:endParaRPr lang="en-US" dirty="0"/>
        </a:p>
      </dgm:t>
    </dgm:pt>
    <dgm:pt modelId="{11ED5649-155C-41D2-AB64-7056A449740C}" type="parTrans" cxnId="{3EECCFF8-75B6-4CA6-9254-3F3AFDFC8FC9}">
      <dgm:prSet/>
      <dgm:spPr/>
      <dgm:t>
        <a:bodyPr/>
        <a:lstStyle/>
        <a:p>
          <a:endParaRPr lang="en-US"/>
        </a:p>
      </dgm:t>
    </dgm:pt>
    <dgm:pt modelId="{D2AF5625-90A2-485F-AF28-47D4D977D496}" type="sibTrans" cxnId="{3EECCFF8-75B6-4CA6-9254-3F3AFDFC8FC9}">
      <dgm:prSet/>
      <dgm:spPr/>
      <dgm:t>
        <a:bodyPr/>
        <a:lstStyle/>
        <a:p>
          <a:endParaRPr lang="en-US"/>
        </a:p>
      </dgm:t>
    </dgm:pt>
    <dgm:pt modelId="{EAC6F3A4-5D04-49C8-8A6E-7D3F6C8B907C}">
      <dgm:prSet phldrT="[Text]"/>
      <dgm:spPr/>
      <dgm:t>
        <a:bodyPr/>
        <a:lstStyle/>
        <a:p>
          <a:r>
            <a:rPr lang="en-US" dirty="0" smtClean="0"/>
            <a:t>External</a:t>
          </a:r>
          <a:endParaRPr lang="en-US" dirty="0"/>
        </a:p>
      </dgm:t>
    </dgm:pt>
    <dgm:pt modelId="{198C86B7-7518-4CE0-93B6-C886B6CB1D37}" type="parTrans" cxnId="{D27679F3-01B4-4511-87A8-B97E875C818A}">
      <dgm:prSet/>
      <dgm:spPr/>
      <dgm:t>
        <a:bodyPr/>
        <a:lstStyle/>
        <a:p>
          <a:endParaRPr lang="en-US"/>
        </a:p>
      </dgm:t>
    </dgm:pt>
    <dgm:pt modelId="{AD5A7BD5-88D0-4507-B901-B74CE5DF3376}" type="sibTrans" cxnId="{D27679F3-01B4-4511-87A8-B97E875C818A}">
      <dgm:prSet/>
      <dgm:spPr/>
      <dgm:t>
        <a:bodyPr/>
        <a:lstStyle/>
        <a:p>
          <a:endParaRPr lang="en-US"/>
        </a:p>
      </dgm:t>
    </dgm:pt>
    <dgm:pt modelId="{B8EBE2EC-51CE-4B70-AA8B-4615685B5B0E}">
      <dgm:prSet phldrT="[Text]"/>
      <dgm:spPr/>
      <dgm:t>
        <a:bodyPr/>
        <a:lstStyle/>
        <a:p>
          <a:r>
            <a:rPr lang="en-US" dirty="0" smtClean="0"/>
            <a:t>Internal</a:t>
          </a:r>
          <a:endParaRPr lang="en-US" dirty="0"/>
        </a:p>
      </dgm:t>
    </dgm:pt>
    <dgm:pt modelId="{BCF01402-8CDF-438B-B9E0-5FC3E9F04613}" type="parTrans" cxnId="{6FA5E7A0-7F00-4806-9DAF-3C01EAE3C770}">
      <dgm:prSet/>
      <dgm:spPr/>
      <dgm:t>
        <a:bodyPr/>
        <a:lstStyle/>
        <a:p>
          <a:endParaRPr lang="en-US"/>
        </a:p>
      </dgm:t>
    </dgm:pt>
    <dgm:pt modelId="{C49FB12B-54D0-4C43-B111-60AB86D49A81}" type="sibTrans" cxnId="{6FA5E7A0-7F00-4806-9DAF-3C01EAE3C770}">
      <dgm:prSet/>
      <dgm:spPr/>
      <dgm:t>
        <a:bodyPr/>
        <a:lstStyle/>
        <a:p>
          <a:endParaRPr lang="en-US"/>
        </a:p>
      </dgm:t>
    </dgm:pt>
    <dgm:pt modelId="{BE567B73-154C-4C0C-B3D0-6BBF779C81EA}" type="pres">
      <dgm:prSet presAssocID="{980D1DFC-0C19-4DCA-B6F8-AD974CE10C53}" presName="diagram" presStyleCnt="0">
        <dgm:presLayoutVars>
          <dgm:chPref val="1"/>
          <dgm:dir/>
          <dgm:animOne val="branch"/>
          <dgm:animLvl val="lvl"/>
          <dgm:resizeHandles/>
        </dgm:presLayoutVars>
      </dgm:prSet>
      <dgm:spPr/>
      <dgm:t>
        <a:bodyPr/>
        <a:lstStyle/>
        <a:p>
          <a:endParaRPr lang="en-US"/>
        </a:p>
      </dgm:t>
    </dgm:pt>
    <dgm:pt modelId="{F4C144D2-68AF-41C3-98DE-2E1B510C0815}" type="pres">
      <dgm:prSet presAssocID="{2ABAD53B-C2B8-4C7A-90C4-40AB0F7F652A}" presName="root" presStyleCnt="0"/>
      <dgm:spPr/>
    </dgm:pt>
    <dgm:pt modelId="{CB94D823-FCBD-4570-B8A6-A306BDE6D4BC}" type="pres">
      <dgm:prSet presAssocID="{2ABAD53B-C2B8-4C7A-90C4-40AB0F7F652A}" presName="rootComposite" presStyleCnt="0"/>
      <dgm:spPr/>
    </dgm:pt>
    <dgm:pt modelId="{8C87FC79-2E22-494E-8C5B-C706EC11A03B}" type="pres">
      <dgm:prSet presAssocID="{2ABAD53B-C2B8-4C7A-90C4-40AB0F7F652A}" presName="rootText" presStyleLbl="node1" presStyleIdx="0" presStyleCnt="2"/>
      <dgm:spPr/>
      <dgm:t>
        <a:bodyPr/>
        <a:lstStyle/>
        <a:p>
          <a:endParaRPr lang="en-US"/>
        </a:p>
      </dgm:t>
    </dgm:pt>
    <dgm:pt modelId="{7EBF6ABF-83B8-4736-A4ED-E2C248E393E1}" type="pres">
      <dgm:prSet presAssocID="{2ABAD53B-C2B8-4C7A-90C4-40AB0F7F652A}" presName="rootConnector" presStyleLbl="node1" presStyleIdx="0" presStyleCnt="2"/>
      <dgm:spPr/>
      <dgm:t>
        <a:bodyPr/>
        <a:lstStyle/>
        <a:p>
          <a:endParaRPr lang="en-US"/>
        </a:p>
      </dgm:t>
    </dgm:pt>
    <dgm:pt modelId="{71078DD4-0D09-4C14-86AA-065D39F2DDD4}" type="pres">
      <dgm:prSet presAssocID="{2ABAD53B-C2B8-4C7A-90C4-40AB0F7F652A}" presName="childShape" presStyleCnt="0"/>
      <dgm:spPr/>
    </dgm:pt>
    <dgm:pt modelId="{A9030337-4D4A-41FB-9E29-5F8D3A58AE9F}" type="pres">
      <dgm:prSet presAssocID="{4D35E42F-A9F5-495E-AEA5-5F3565795F24}" presName="Name13" presStyleLbl="parChTrans1D2" presStyleIdx="0" presStyleCnt="6"/>
      <dgm:spPr/>
      <dgm:t>
        <a:bodyPr/>
        <a:lstStyle/>
        <a:p>
          <a:endParaRPr lang="en-US"/>
        </a:p>
      </dgm:t>
    </dgm:pt>
    <dgm:pt modelId="{98E037EB-DFE0-4876-BA8B-0534227E5C88}" type="pres">
      <dgm:prSet presAssocID="{D6D55B6C-8FBC-46A5-A68A-8E69B722E8A9}" presName="childText" presStyleLbl="bgAcc1" presStyleIdx="0" presStyleCnt="6">
        <dgm:presLayoutVars>
          <dgm:bulletEnabled val="1"/>
        </dgm:presLayoutVars>
      </dgm:prSet>
      <dgm:spPr/>
      <dgm:t>
        <a:bodyPr/>
        <a:lstStyle/>
        <a:p>
          <a:endParaRPr lang="en-US"/>
        </a:p>
      </dgm:t>
    </dgm:pt>
    <dgm:pt modelId="{3EC6A0E7-919C-4062-BCC0-63220403CD38}" type="pres">
      <dgm:prSet presAssocID="{FC938554-992B-4368-91D7-8F482EE7440D}" presName="Name13" presStyleLbl="parChTrans1D2" presStyleIdx="1" presStyleCnt="6"/>
      <dgm:spPr/>
      <dgm:t>
        <a:bodyPr/>
        <a:lstStyle/>
        <a:p>
          <a:endParaRPr lang="en-US"/>
        </a:p>
      </dgm:t>
    </dgm:pt>
    <dgm:pt modelId="{00EB4DB9-DC77-414E-9AB4-AB917D590695}" type="pres">
      <dgm:prSet presAssocID="{FD2ADD2F-3C86-4610-958C-0D4FFE70F7E8}" presName="childText" presStyleLbl="bgAcc1" presStyleIdx="1" presStyleCnt="6">
        <dgm:presLayoutVars>
          <dgm:bulletEnabled val="1"/>
        </dgm:presLayoutVars>
      </dgm:prSet>
      <dgm:spPr/>
      <dgm:t>
        <a:bodyPr/>
        <a:lstStyle/>
        <a:p>
          <a:endParaRPr lang="en-US"/>
        </a:p>
      </dgm:t>
    </dgm:pt>
    <dgm:pt modelId="{BD69E637-558B-4ABE-9D0F-EA97D4F921AD}" type="pres">
      <dgm:prSet presAssocID="{198C86B7-7518-4CE0-93B6-C886B6CB1D37}" presName="Name13" presStyleLbl="parChTrans1D2" presStyleIdx="2" presStyleCnt="6"/>
      <dgm:spPr/>
      <dgm:t>
        <a:bodyPr/>
        <a:lstStyle/>
        <a:p>
          <a:endParaRPr lang="en-US"/>
        </a:p>
      </dgm:t>
    </dgm:pt>
    <dgm:pt modelId="{0864F81D-4853-4EE8-AE57-956A32ADF927}" type="pres">
      <dgm:prSet presAssocID="{EAC6F3A4-5D04-49C8-8A6E-7D3F6C8B907C}" presName="childText" presStyleLbl="bgAcc1" presStyleIdx="2" presStyleCnt="6">
        <dgm:presLayoutVars>
          <dgm:bulletEnabled val="1"/>
        </dgm:presLayoutVars>
      </dgm:prSet>
      <dgm:spPr/>
      <dgm:t>
        <a:bodyPr/>
        <a:lstStyle/>
        <a:p>
          <a:endParaRPr lang="en-US"/>
        </a:p>
      </dgm:t>
    </dgm:pt>
    <dgm:pt modelId="{820BC806-D8DD-4522-AB0E-98065EC1D93F}" type="pres">
      <dgm:prSet presAssocID="{F1BD30F0-4A02-41E5-A6B4-3D9C93638371}" presName="root" presStyleCnt="0"/>
      <dgm:spPr/>
    </dgm:pt>
    <dgm:pt modelId="{0F106B9C-CA99-44E5-924A-27B398AE2DAE}" type="pres">
      <dgm:prSet presAssocID="{F1BD30F0-4A02-41E5-A6B4-3D9C93638371}" presName="rootComposite" presStyleCnt="0"/>
      <dgm:spPr/>
    </dgm:pt>
    <dgm:pt modelId="{6C933EB7-0958-4769-A2D6-C6C564D91C8A}" type="pres">
      <dgm:prSet presAssocID="{F1BD30F0-4A02-41E5-A6B4-3D9C93638371}" presName="rootText" presStyleLbl="node1" presStyleIdx="1" presStyleCnt="2"/>
      <dgm:spPr/>
      <dgm:t>
        <a:bodyPr/>
        <a:lstStyle/>
        <a:p>
          <a:endParaRPr lang="en-US"/>
        </a:p>
      </dgm:t>
    </dgm:pt>
    <dgm:pt modelId="{A6118016-AFE6-4828-963E-BA2DAC517EAB}" type="pres">
      <dgm:prSet presAssocID="{F1BD30F0-4A02-41E5-A6B4-3D9C93638371}" presName="rootConnector" presStyleLbl="node1" presStyleIdx="1" presStyleCnt="2"/>
      <dgm:spPr/>
      <dgm:t>
        <a:bodyPr/>
        <a:lstStyle/>
        <a:p>
          <a:endParaRPr lang="en-US"/>
        </a:p>
      </dgm:t>
    </dgm:pt>
    <dgm:pt modelId="{A34C3E3C-E751-4D4A-AFFA-7549FA5C8C6D}" type="pres">
      <dgm:prSet presAssocID="{F1BD30F0-4A02-41E5-A6B4-3D9C93638371}" presName="childShape" presStyleCnt="0"/>
      <dgm:spPr/>
    </dgm:pt>
    <dgm:pt modelId="{2109ECF7-8FA7-4D9C-AF6F-EF278F9C8929}" type="pres">
      <dgm:prSet presAssocID="{D1E5BA00-117A-43E4-A869-5668CD1BB025}" presName="Name13" presStyleLbl="parChTrans1D2" presStyleIdx="3" presStyleCnt="6"/>
      <dgm:spPr/>
      <dgm:t>
        <a:bodyPr/>
        <a:lstStyle/>
        <a:p>
          <a:endParaRPr lang="en-US"/>
        </a:p>
      </dgm:t>
    </dgm:pt>
    <dgm:pt modelId="{A3DAEFC0-2674-4C54-9310-E0C1727A6A93}" type="pres">
      <dgm:prSet presAssocID="{48245E8C-4328-4032-B829-D81AB249C7FD}" presName="childText" presStyleLbl="bgAcc1" presStyleIdx="3" presStyleCnt="6">
        <dgm:presLayoutVars>
          <dgm:bulletEnabled val="1"/>
        </dgm:presLayoutVars>
      </dgm:prSet>
      <dgm:spPr/>
      <dgm:t>
        <a:bodyPr/>
        <a:lstStyle/>
        <a:p>
          <a:endParaRPr lang="en-US"/>
        </a:p>
      </dgm:t>
    </dgm:pt>
    <dgm:pt modelId="{C1905AF8-5998-432E-B05D-529593DB4BEE}" type="pres">
      <dgm:prSet presAssocID="{11ED5649-155C-41D2-AB64-7056A449740C}" presName="Name13" presStyleLbl="parChTrans1D2" presStyleIdx="4" presStyleCnt="6"/>
      <dgm:spPr/>
      <dgm:t>
        <a:bodyPr/>
        <a:lstStyle/>
        <a:p>
          <a:endParaRPr lang="en-US"/>
        </a:p>
      </dgm:t>
    </dgm:pt>
    <dgm:pt modelId="{AD02EB8A-FB59-46F6-9785-7386B887EFBC}" type="pres">
      <dgm:prSet presAssocID="{3D43FDF4-49D6-4B37-BD77-57AD8EDA9139}" presName="childText" presStyleLbl="bgAcc1" presStyleIdx="4" presStyleCnt="6">
        <dgm:presLayoutVars>
          <dgm:bulletEnabled val="1"/>
        </dgm:presLayoutVars>
      </dgm:prSet>
      <dgm:spPr/>
      <dgm:t>
        <a:bodyPr/>
        <a:lstStyle/>
        <a:p>
          <a:endParaRPr lang="en-US"/>
        </a:p>
      </dgm:t>
    </dgm:pt>
    <dgm:pt modelId="{A155ABC8-8CB5-4587-B2B2-6347E94080A5}" type="pres">
      <dgm:prSet presAssocID="{BCF01402-8CDF-438B-B9E0-5FC3E9F04613}" presName="Name13" presStyleLbl="parChTrans1D2" presStyleIdx="5" presStyleCnt="6"/>
      <dgm:spPr/>
      <dgm:t>
        <a:bodyPr/>
        <a:lstStyle/>
        <a:p>
          <a:endParaRPr lang="en-US"/>
        </a:p>
      </dgm:t>
    </dgm:pt>
    <dgm:pt modelId="{D0920E44-CC79-49B7-B962-C65104D756F5}" type="pres">
      <dgm:prSet presAssocID="{B8EBE2EC-51CE-4B70-AA8B-4615685B5B0E}" presName="childText" presStyleLbl="bgAcc1" presStyleIdx="5" presStyleCnt="6">
        <dgm:presLayoutVars>
          <dgm:bulletEnabled val="1"/>
        </dgm:presLayoutVars>
      </dgm:prSet>
      <dgm:spPr/>
      <dgm:t>
        <a:bodyPr/>
        <a:lstStyle/>
        <a:p>
          <a:endParaRPr lang="en-US"/>
        </a:p>
      </dgm:t>
    </dgm:pt>
  </dgm:ptLst>
  <dgm:cxnLst>
    <dgm:cxn modelId="{5E2B829A-4742-40E3-A3FF-8A5DAAB42752}" type="presOf" srcId="{D1E5BA00-117A-43E4-A869-5668CD1BB025}" destId="{2109ECF7-8FA7-4D9C-AF6F-EF278F9C8929}" srcOrd="0" destOrd="0" presId="urn:microsoft.com/office/officeart/2005/8/layout/hierarchy3"/>
    <dgm:cxn modelId="{3DE58D80-D4F9-426F-85CD-F82049841FEB}" type="presOf" srcId="{FC938554-992B-4368-91D7-8F482EE7440D}" destId="{3EC6A0E7-919C-4062-BCC0-63220403CD38}" srcOrd="0" destOrd="0" presId="urn:microsoft.com/office/officeart/2005/8/layout/hierarchy3"/>
    <dgm:cxn modelId="{D27679F3-01B4-4511-87A8-B97E875C818A}" srcId="{2ABAD53B-C2B8-4C7A-90C4-40AB0F7F652A}" destId="{EAC6F3A4-5D04-49C8-8A6E-7D3F6C8B907C}" srcOrd="2" destOrd="0" parTransId="{198C86B7-7518-4CE0-93B6-C886B6CB1D37}" sibTransId="{AD5A7BD5-88D0-4507-B901-B74CE5DF3376}"/>
    <dgm:cxn modelId="{DA149D85-9B32-48B7-83EA-AC493CA60AB0}" type="presOf" srcId="{2ABAD53B-C2B8-4C7A-90C4-40AB0F7F652A}" destId="{7EBF6ABF-83B8-4736-A4ED-E2C248E393E1}" srcOrd="1" destOrd="0" presId="urn:microsoft.com/office/officeart/2005/8/layout/hierarchy3"/>
    <dgm:cxn modelId="{9C5471E2-7168-4B98-A16F-8A8D2C1897A0}" type="presOf" srcId="{980D1DFC-0C19-4DCA-B6F8-AD974CE10C53}" destId="{BE567B73-154C-4C0C-B3D0-6BBF779C81EA}" srcOrd="0" destOrd="0" presId="urn:microsoft.com/office/officeart/2005/8/layout/hierarchy3"/>
    <dgm:cxn modelId="{CED978B8-9C3E-4956-A9E6-0978D79E1DB0}" type="presOf" srcId="{EAC6F3A4-5D04-49C8-8A6E-7D3F6C8B907C}" destId="{0864F81D-4853-4EE8-AE57-956A32ADF927}" srcOrd="0" destOrd="0" presId="urn:microsoft.com/office/officeart/2005/8/layout/hierarchy3"/>
    <dgm:cxn modelId="{F12515E5-D9E7-41BB-BDD0-996A859EEDE7}" type="presOf" srcId="{2ABAD53B-C2B8-4C7A-90C4-40AB0F7F652A}" destId="{8C87FC79-2E22-494E-8C5B-C706EC11A03B}" srcOrd="0" destOrd="0" presId="urn:microsoft.com/office/officeart/2005/8/layout/hierarchy3"/>
    <dgm:cxn modelId="{8459FB84-9524-46F5-8E63-ED8F96E75535}" type="presOf" srcId="{3D43FDF4-49D6-4B37-BD77-57AD8EDA9139}" destId="{AD02EB8A-FB59-46F6-9785-7386B887EFBC}" srcOrd="0" destOrd="0" presId="urn:microsoft.com/office/officeart/2005/8/layout/hierarchy3"/>
    <dgm:cxn modelId="{3EECCFF8-75B6-4CA6-9254-3F3AFDFC8FC9}" srcId="{F1BD30F0-4A02-41E5-A6B4-3D9C93638371}" destId="{3D43FDF4-49D6-4B37-BD77-57AD8EDA9139}" srcOrd="1" destOrd="0" parTransId="{11ED5649-155C-41D2-AB64-7056A449740C}" sibTransId="{D2AF5625-90A2-485F-AF28-47D4D977D496}"/>
    <dgm:cxn modelId="{31643E11-5D9B-4D51-A92F-7652577B7D5A}" srcId="{980D1DFC-0C19-4DCA-B6F8-AD974CE10C53}" destId="{F1BD30F0-4A02-41E5-A6B4-3D9C93638371}" srcOrd="1" destOrd="0" parTransId="{456BB24B-3A00-40C8-A702-11CC1146F8F4}" sibTransId="{DB89350A-F787-4CF1-9C9F-9C9CB7BD59FE}"/>
    <dgm:cxn modelId="{602F5CC9-B2B8-49A3-BC49-2E49C666EC25}" type="presOf" srcId="{D6D55B6C-8FBC-46A5-A68A-8E69B722E8A9}" destId="{98E037EB-DFE0-4876-BA8B-0534227E5C88}" srcOrd="0" destOrd="0" presId="urn:microsoft.com/office/officeart/2005/8/layout/hierarchy3"/>
    <dgm:cxn modelId="{9D194FF0-E90B-4FCF-96E2-43C4091EDF61}" type="presOf" srcId="{4D35E42F-A9F5-495E-AEA5-5F3565795F24}" destId="{A9030337-4D4A-41FB-9E29-5F8D3A58AE9F}" srcOrd="0" destOrd="0" presId="urn:microsoft.com/office/officeart/2005/8/layout/hierarchy3"/>
    <dgm:cxn modelId="{22F7FE87-870F-49D1-8FDA-AC6D6FD80D62}" srcId="{F1BD30F0-4A02-41E5-A6B4-3D9C93638371}" destId="{48245E8C-4328-4032-B829-D81AB249C7FD}" srcOrd="0" destOrd="0" parTransId="{D1E5BA00-117A-43E4-A869-5668CD1BB025}" sibTransId="{06CE3436-FC89-4735-B5DF-E5D5D164683D}"/>
    <dgm:cxn modelId="{41F796FE-1856-4F88-A3FA-B684812DC119}" type="presOf" srcId="{B8EBE2EC-51CE-4B70-AA8B-4615685B5B0E}" destId="{D0920E44-CC79-49B7-B962-C65104D756F5}" srcOrd="0" destOrd="0" presId="urn:microsoft.com/office/officeart/2005/8/layout/hierarchy3"/>
    <dgm:cxn modelId="{B3D05E0A-8D62-46A1-A0E6-55CF53D605E1}" srcId="{2ABAD53B-C2B8-4C7A-90C4-40AB0F7F652A}" destId="{D6D55B6C-8FBC-46A5-A68A-8E69B722E8A9}" srcOrd="0" destOrd="0" parTransId="{4D35E42F-A9F5-495E-AEA5-5F3565795F24}" sibTransId="{42BD7D51-ED7C-41F9-9D82-5880FECC9F22}"/>
    <dgm:cxn modelId="{4B22FFF4-BDFE-4A65-90C9-ED8EDAA3F58B}" type="presOf" srcId="{48245E8C-4328-4032-B829-D81AB249C7FD}" destId="{A3DAEFC0-2674-4C54-9310-E0C1727A6A93}" srcOrd="0" destOrd="0" presId="urn:microsoft.com/office/officeart/2005/8/layout/hierarchy3"/>
    <dgm:cxn modelId="{57AB3F21-C3DA-4F4B-A295-CC7B074372A1}" srcId="{2ABAD53B-C2B8-4C7A-90C4-40AB0F7F652A}" destId="{FD2ADD2F-3C86-4610-958C-0D4FFE70F7E8}" srcOrd="1" destOrd="0" parTransId="{FC938554-992B-4368-91D7-8F482EE7440D}" sibTransId="{88C9BF3C-CA44-4CA5-91D7-F95087D51BB4}"/>
    <dgm:cxn modelId="{E4B7712C-88D2-47D5-ADB4-070E3F6B8BB4}" srcId="{980D1DFC-0C19-4DCA-B6F8-AD974CE10C53}" destId="{2ABAD53B-C2B8-4C7A-90C4-40AB0F7F652A}" srcOrd="0" destOrd="0" parTransId="{FEDAE98B-2B95-4551-B1F8-648A1E0FB0DF}" sibTransId="{FB503FB3-2730-4C2D-AD1C-1FE79B10AC41}"/>
    <dgm:cxn modelId="{3D955D5F-EDA5-4AEE-9281-839640AA4C5D}" type="presOf" srcId="{198C86B7-7518-4CE0-93B6-C886B6CB1D37}" destId="{BD69E637-558B-4ABE-9D0F-EA97D4F921AD}" srcOrd="0" destOrd="0" presId="urn:microsoft.com/office/officeart/2005/8/layout/hierarchy3"/>
    <dgm:cxn modelId="{A71BA69D-D31E-4A40-97BF-247608E74487}" type="presOf" srcId="{F1BD30F0-4A02-41E5-A6B4-3D9C93638371}" destId="{A6118016-AFE6-4828-963E-BA2DAC517EAB}" srcOrd="1" destOrd="0" presId="urn:microsoft.com/office/officeart/2005/8/layout/hierarchy3"/>
    <dgm:cxn modelId="{8B265793-38DC-4F18-94C8-B7DA4C6430F2}" type="presOf" srcId="{11ED5649-155C-41D2-AB64-7056A449740C}" destId="{C1905AF8-5998-432E-B05D-529593DB4BEE}" srcOrd="0" destOrd="0" presId="urn:microsoft.com/office/officeart/2005/8/layout/hierarchy3"/>
    <dgm:cxn modelId="{5E6EB429-C732-44FA-A9DA-C4EBB4D6C52B}" type="presOf" srcId="{BCF01402-8CDF-438B-B9E0-5FC3E9F04613}" destId="{A155ABC8-8CB5-4587-B2B2-6347E94080A5}" srcOrd="0" destOrd="0" presId="urn:microsoft.com/office/officeart/2005/8/layout/hierarchy3"/>
    <dgm:cxn modelId="{4EFE3113-0ACC-439A-97E3-BA7C5455C975}" type="presOf" srcId="{F1BD30F0-4A02-41E5-A6B4-3D9C93638371}" destId="{6C933EB7-0958-4769-A2D6-C6C564D91C8A}" srcOrd="0" destOrd="0" presId="urn:microsoft.com/office/officeart/2005/8/layout/hierarchy3"/>
    <dgm:cxn modelId="{6FA5E7A0-7F00-4806-9DAF-3C01EAE3C770}" srcId="{F1BD30F0-4A02-41E5-A6B4-3D9C93638371}" destId="{B8EBE2EC-51CE-4B70-AA8B-4615685B5B0E}" srcOrd="2" destOrd="0" parTransId="{BCF01402-8CDF-438B-B9E0-5FC3E9F04613}" sibTransId="{C49FB12B-54D0-4C43-B111-60AB86D49A81}"/>
    <dgm:cxn modelId="{4C6D979D-7EFE-496B-BEE3-F1E8574F2C27}" type="presOf" srcId="{FD2ADD2F-3C86-4610-958C-0D4FFE70F7E8}" destId="{00EB4DB9-DC77-414E-9AB4-AB917D590695}" srcOrd="0" destOrd="0" presId="urn:microsoft.com/office/officeart/2005/8/layout/hierarchy3"/>
    <dgm:cxn modelId="{A855FBFE-DD0A-4239-802C-B118D7C7E0DE}" type="presParOf" srcId="{BE567B73-154C-4C0C-B3D0-6BBF779C81EA}" destId="{F4C144D2-68AF-41C3-98DE-2E1B510C0815}" srcOrd="0" destOrd="0" presId="urn:microsoft.com/office/officeart/2005/8/layout/hierarchy3"/>
    <dgm:cxn modelId="{9CDB51B1-B71E-4EE2-B026-BA2C9638A1C1}" type="presParOf" srcId="{F4C144D2-68AF-41C3-98DE-2E1B510C0815}" destId="{CB94D823-FCBD-4570-B8A6-A306BDE6D4BC}" srcOrd="0" destOrd="0" presId="urn:microsoft.com/office/officeart/2005/8/layout/hierarchy3"/>
    <dgm:cxn modelId="{9B6D1031-4E7E-46B8-B3B9-8DE201D14716}" type="presParOf" srcId="{CB94D823-FCBD-4570-B8A6-A306BDE6D4BC}" destId="{8C87FC79-2E22-494E-8C5B-C706EC11A03B}" srcOrd="0" destOrd="0" presId="urn:microsoft.com/office/officeart/2005/8/layout/hierarchy3"/>
    <dgm:cxn modelId="{B4C5840D-854D-447F-8EE5-CF80BCD54414}" type="presParOf" srcId="{CB94D823-FCBD-4570-B8A6-A306BDE6D4BC}" destId="{7EBF6ABF-83B8-4736-A4ED-E2C248E393E1}" srcOrd="1" destOrd="0" presId="urn:microsoft.com/office/officeart/2005/8/layout/hierarchy3"/>
    <dgm:cxn modelId="{CF6E9B77-1130-4B42-9E75-FE0D9BEE1674}" type="presParOf" srcId="{F4C144D2-68AF-41C3-98DE-2E1B510C0815}" destId="{71078DD4-0D09-4C14-86AA-065D39F2DDD4}" srcOrd="1" destOrd="0" presId="urn:microsoft.com/office/officeart/2005/8/layout/hierarchy3"/>
    <dgm:cxn modelId="{84487943-6E21-4C9F-B090-8FF929102B45}" type="presParOf" srcId="{71078DD4-0D09-4C14-86AA-065D39F2DDD4}" destId="{A9030337-4D4A-41FB-9E29-5F8D3A58AE9F}" srcOrd="0" destOrd="0" presId="urn:microsoft.com/office/officeart/2005/8/layout/hierarchy3"/>
    <dgm:cxn modelId="{E2A30398-F604-464B-919A-AAC74962044E}" type="presParOf" srcId="{71078DD4-0D09-4C14-86AA-065D39F2DDD4}" destId="{98E037EB-DFE0-4876-BA8B-0534227E5C88}" srcOrd="1" destOrd="0" presId="urn:microsoft.com/office/officeart/2005/8/layout/hierarchy3"/>
    <dgm:cxn modelId="{AFA51B1F-2775-4D06-8D75-3CBB3102295B}" type="presParOf" srcId="{71078DD4-0D09-4C14-86AA-065D39F2DDD4}" destId="{3EC6A0E7-919C-4062-BCC0-63220403CD38}" srcOrd="2" destOrd="0" presId="urn:microsoft.com/office/officeart/2005/8/layout/hierarchy3"/>
    <dgm:cxn modelId="{CC3AC143-576B-4A79-A8B3-5CCF94BCA9DD}" type="presParOf" srcId="{71078DD4-0D09-4C14-86AA-065D39F2DDD4}" destId="{00EB4DB9-DC77-414E-9AB4-AB917D590695}" srcOrd="3" destOrd="0" presId="urn:microsoft.com/office/officeart/2005/8/layout/hierarchy3"/>
    <dgm:cxn modelId="{2599DD23-E329-4691-81D4-78A9FB6F28FD}" type="presParOf" srcId="{71078DD4-0D09-4C14-86AA-065D39F2DDD4}" destId="{BD69E637-558B-4ABE-9D0F-EA97D4F921AD}" srcOrd="4" destOrd="0" presId="urn:microsoft.com/office/officeart/2005/8/layout/hierarchy3"/>
    <dgm:cxn modelId="{3F362DB4-D93C-4137-B657-2DFCE50CACC4}" type="presParOf" srcId="{71078DD4-0D09-4C14-86AA-065D39F2DDD4}" destId="{0864F81D-4853-4EE8-AE57-956A32ADF927}" srcOrd="5" destOrd="0" presId="urn:microsoft.com/office/officeart/2005/8/layout/hierarchy3"/>
    <dgm:cxn modelId="{FA226DFE-0D1E-40DB-A78B-B7258379DD98}" type="presParOf" srcId="{BE567B73-154C-4C0C-B3D0-6BBF779C81EA}" destId="{820BC806-D8DD-4522-AB0E-98065EC1D93F}" srcOrd="1" destOrd="0" presId="urn:microsoft.com/office/officeart/2005/8/layout/hierarchy3"/>
    <dgm:cxn modelId="{2BA41543-4C9B-4530-98D4-0BC1584E1F90}" type="presParOf" srcId="{820BC806-D8DD-4522-AB0E-98065EC1D93F}" destId="{0F106B9C-CA99-44E5-924A-27B398AE2DAE}" srcOrd="0" destOrd="0" presId="urn:microsoft.com/office/officeart/2005/8/layout/hierarchy3"/>
    <dgm:cxn modelId="{90B4AE82-3D26-44B5-8DD7-5764C487B55C}" type="presParOf" srcId="{0F106B9C-CA99-44E5-924A-27B398AE2DAE}" destId="{6C933EB7-0958-4769-A2D6-C6C564D91C8A}" srcOrd="0" destOrd="0" presId="urn:microsoft.com/office/officeart/2005/8/layout/hierarchy3"/>
    <dgm:cxn modelId="{0DA1E603-C9E1-490D-9AB8-21C312DD3644}" type="presParOf" srcId="{0F106B9C-CA99-44E5-924A-27B398AE2DAE}" destId="{A6118016-AFE6-4828-963E-BA2DAC517EAB}" srcOrd="1" destOrd="0" presId="urn:microsoft.com/office/officeart/2005/8/layout/hierarchy3"/>
    <dgm:cxn modelId="{1C7D2718-67E7-420B-B1CE-4CFCF3E3E597}" type="presParOf" srcId="{820BC806-D8DD-4522-AB0E-98065EC1D93F}" destId="{A34C3E3C-E751-4D4A-AFFA-7549FA5C8C6D}" srcOrd="1" destOrd="0" presId="urn:microsoft.com/office/officeart/2005/8/layout/hierarchy3"/>
    <dgm:cxn modelId="{C046E1C7-A9B3-4388-BB6B-B995AA2AA57D}" type="presParOf" srcId="{A34C3E3C-E751-4D4A-AFFA-7549FA5C8C6D}" destId="{2109ECF7-8FA7-4D9C-AF6F-EF278F9C8929}" srcOrd="0" destOrd="0" presId="urn:microsoft.com/office/officeart/2005/8/layout/hierarchy3"/>
    <dgm:cxn modelId="{3A04F731-8ADB-4D5D-BB5D-F63A7CA94A9D}" type="presParOf" srcId="{A34C3E3C-E751-4D4A-AFFA-7549FA5C8C6D}" destId="{A3DAEFC0-2674-4C54-9310-E0C1727A6A93}" srcOrd="1" destOrd="0" presId="urn:microsoft.com/office/officeart/2005/8/layout/hierarchy3"/>
    <dgm:cxn modelId="{7881495F-B545-401C-B860-70A9A3B54D35}" type="presParOf" srcId="{A34C3E3C-E751-4D4A-AFFA-7549FA5C8C6D}" destId="{C1905AF8-5998-432E-B05D-529593DB4BEE}" srcOrd="2" destOrd="0" presId="urn:microsoft.com/office/officeart/2005/8/layout/hierarchy3"/>
    <dgm:cxn modelId="{ED74F8CE-45F8-45ED-8374-C2B75CD7BD86}" type="presParOf" srcId="{A34C3E3C-E751-4D4A-AFFA-7549FA5C8C6D}" destId="{AD02EB8A-FB59-46F6-9785-7386B887EFBC}" srcOrd="3" destOrd="0" presId="urn:microsoft.com/office/officeart/2005/8/layout/hierarchy3"/>
    <dgm:cxn modelId="{A3A7F04E-3FDB-4D90-92BE-51D2B98C1112}" type="presParOf" srcId="{A34C3E3C-E751-4D4A-AFFA-7549FA5C8C6D}" destId="{A155ABC8-8CB5-4587-B2B2-6347E94080A5}" srcOrd="4" destOrd="0" presId="urn:microsoft.com/office/officeart/2005/8/layout/hierarchy3"/>
    <dgm:cxn modelId="{8EFCAC17-F151-4F83-96EB-9AE8F2EB169A}" type="presParOf" srcId="{A34C3E3C-E751-4D4A-AFFA-7549FA5C8C6D}" destId="{D0920E44-CC79-49B7-B962-C65104D756F5}" srcOrd="5"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D2B2D7-DDDB-478B-8F91-908FE51033B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13D4A87-655E-4832-BEB7-1CF97491A762}">
      <dgm:prSet/>
      <dgm:spPr/>
      <dgm:t>
        <a:bodyPr/>
        <a:lstStyle/>
        <a:p>
          <a:pPr rtl="0"/>
          <a:r>
            <a:rPr lang="en-US" dirty="0" smtClean="0"/>
            <a:t>What are the program goals?</a:t>
          </a:r>
          <a:endParaRPr lang="en-US" dirty="0"/>
        </a:p>
      </dgm:t>
    </dgm:pt>
    <dgm:pt modelId="{8AC75E04-DD6C-4497-B051-AE848792DA78}" type="parTrans" cxnId="{50BADE95-BD87-4FC9-90DF-2F0B0068DC18}">
      <dgm:prSet/>
      <dgm:spPr/>
      <dgm:t>
        <a:bodyPr/>
        <a:lstStyle/>
        <a:p>
          <a:endParaRPr lang="en-US"/>
        </a:p>
      </dgm:t>
    </dgm:pt>
    <dgm:pt modelId="{B4586929-BCF3-47FC-B9FA-E134F594846A}" type="sibTrans" cxnId="{50BADE95-BD87-4FC9-90DF-2F0B0068DC18}">
      <dgm:prSet/>
      <dgm:spPr/>
      <dgm:t>
        <a:bodyPr/>
        <a:lstStyle/>
        <a:p>
          <a:endParaRPr lang="en-US"/>
        </a:p>
      </dgm:t>
    </dgm:pt>
    <dgm:pt modelId="{889F2C5E-4FD3-4943-ADDA-B00F71075427}">
      <dgm:prSet/>
      <dgm:spPr/>
      <dgm:t>
        <a:bodyPr/>
        <a:lstStyle/>
        <a:p>
          <a:pPr rtl="0"/>
          <a:r>
            <a:rPr lang="en-US" smtClean="0"/>
            <a:t>How is my program performing compared to goals or expectations?</a:t>
          </a:r>
          <a:endParaRPr lang="en-US"/>
        </a:p>
      </dgm:t>
    </dgm:pt>
    <dgm:pt modelId="{0A10D857-9225-448E-9FB4-F6C65F13ABE1}" type="parTrans" cxnId="{CBD03533-6C43-4610-8319-446F208248F1}">
      <dgm:prSet/>
      <dgm:spPr/>
      <dgm:t>
        <a:bodyPr/>
        <a:lstStyle/>
        <a:p>
          <a:endParaRPr lang="en-US"/>
        </a:p>
      </dgm:t>
    </dgm:pt>
    <dgm:pt modelId="{9C4B9F58-6C09-4252-9744-A43F7D841C5E}" type="sibTrans" cxnId="{CBD03533-6C43-4610-8319-446F208248F1}">
      <dgm:prSet/>
      <dgm:spPr/>
      <dgm:t>
        <a:bodyPr/>
        <a:lstStyle/>
        <a:p>
          <a:endParaRPr lang="en-US"/>
        </a:p>
      </dgm:t>
    </dgm:pt>
    <dgm:pt modelId="{707A76F6-20FC-4616-9A45-3D2A109F8F1B}">
      <dgm:prSet/>
      <dgm:spPr/>
      <dgm:t>
        <a:bodyPr/>
        <a:lstStyle/>
        <a:p>
          <a:pPr rtl="0"/>
          <a:r>
            <a:rPr lang="en-US" smtClean="0"/>
            <a:t>How does it compare to other programs?</a:t>
          </a:r>
          <a:endParaRPr lang="en-US"/>
        </a:p>
      </dgm:t>
    </dgm:pt>
    <dgm:pt modelId="{9498F7D7-0D8B-4DDB-9917-A4C8D56C4B2B}" type="parTrans" cxnId="{4D754B7A-0A8F-4611-9DD0-14D39B063EE7}">
      <dgm:prSet/>
      <dgm:spPr/>
      <dgm:t>
        <a:bodyPr/>
        <a:lstStyle/>
        <a:p>
          <a:endParaRPr lang="en-US"/>
        </a:p>
      </dgm:t>
    </dgm:pt>
    <dgm:pt modelId="{106CC813-2CB4-4F6D-8E05-216F94C7841C}" type="sibTrans" cxnId="{4D754B7A-0A8F-4611-9DD0-14D39B063EE7}">
      <dgm:prSet/>
      <dgm:spPr/>
      <dgm:t>
        <a:bodyPr/>
        <a:lstStyle/>
        <a:p>
          <a:endParaRPr lang="en-US"/>
        </a:p>
      </dgm:t>
    </dgm:pt>
    <dgm:pt modelId="{258CB780-ABFB-441B-A87A-C643A696DCD0}">
      <dgm:prSet/>
      <dgm:spPr/>
      <dgm:t>
        <a:bodyPr/>
        <a:lstStyle/>
        <a:p>
          <a:pPr rtl="0"/>
          <a:r>
            <a:rPr lang="en-US" smtClean="0"/>
            <a:t>How can the program improve?</a:t>
          </a:r>
          <a:endParaRPr lang="en-US"/>
        </a:p>
      </dgm:t>
    </dgm:pt>
    <dgm:pt modelId="{4F511AA2-7773-4099-B9E8-42F8990DBC4E}" type="parTrans" cxnId="{AA220009-8A64-4914-A119-40B206717808}">
      <dgm:prSet/>
      <dgm:spPr/>
      <dgm:t>
        <a:bodyPr/>
        <a:lstStyle/>
        <a:p>
          <a:endParaRPr lang="en-US"/>
        </a:p>
      </dgm:t>
    </dgm:pt>
    <dgm:pt modelId="{916DCF5A-2283-4B09-BC1D-EC2F5B324D05}" type="sibTrans" cxnId="{AA220009-8A64-4914-A119-40B206717808}">
      <dgm:prSet/>
      <dgm:spPr/>
      <dgm:t>
        <a:bodyPr/>
        <a:lstStyle/>
        <a:p>
          <a:endParaRPr lang="en-US"/>
        </a:p>
      </dgm:t>
    </dgm:pt>
    <dgm:pt modelId="{2B4808E7-BC51-4688-96C8-C645FB504A37}" type="pres">
      <dgm:prSet presAssocID="{C3D2B2D7-DDDB-478B-8F91-908FE51033B6}" presName="linear" presStyleCnt="0">
        <dgm:presLayoutVars>
          <dgm:animLvl val="lvl"/>
          <dgm:resizeHandles val="exact"/>
        </dgm:presLayoutVars>
      </dgm:prSet>
      <dgm:spPr/>
    </dgm:pt>
    <dgm:pt modelId="{4C42D400-2C2E-426A-8EE7-5BCC97309828}" type="pres">
      <dgm:prSet presAssocID="{413D4A87-655E-4832-BEB7-1CF97491A762}" presName="parentText" presStyleLbl="node1" presStyleIdx="0" presStyleCnt="4">
        <dgm:presLayoutVars>
          <dgm:chMax val="0"/>
          <dgm:bulletEnabled val="1"/>
        </dgm:presLayoutVars>
      </dgm:prSet>
      <dgm:spPr/>
    </dgm:pt>
    <dgm:pt modelId="{0437168D-04EA-4A12-922C-62F9B96DB065}" type="pres">
      <dgm:prSet presAssocID="{B4586929-BCF3-47FC-B9FA-E134F594846A}" presName="spacer" presStyleCnt="0"/>
      <dgm:spPr/>
    </dgm:pt>
    <dgm:pt modelId="{28F986AA-7F7F-40C8-937C-D358A2773760}" type="pres">
      <dgm:prSet presAssocID="{889F2C5E-4FD3-4943-ADDA-B00F71075427}" presName="parentText" presStyleLbl="node1" presStyleIdx="1" presStyleCnt="4">
        <dgm:presLayoutVars>
          <dgm:chMax val="0"/>
          <dgm:bulletEnabled val="1"/>
        </dgm:presLayoutVars>
      </dgm:prSet>
      <dgm:spPr/>
    </dgm:pt>
    <dgm:pt modelId="{0D0DE8AB-5759-4A3C-B03F-74ACC11F9279}" type="pres">
      <dgm:prSet presAssocID="{9C4B9F58-6C09-4252-9744-A43F7D841C5E}" presName="spacer" presStyleCnt="0"/>
      <dgm:spPr/>
    </dgm:pt>
    <dgm:pt modelId="{43F15E8F-ED44-43CB-922B-A1BA3E63C1C7}" type="pres">
      <dgm:prSet presAssocID="{707A76F6-20FC-4616-9A45-3D2A109F8F1B}" presName="parentText" presStyleLbl="node1" presStyleIdx="2" presStyleCnt="4">
        <dgm:presLayoutVars>
          <dgm:chMax val="0"/>
          <dgm:bulletEnabled val="1"/>
        </dgm:presLayoutVars>
      </dgm:prSet>
      <dgm:spPr/>
    </dgm:pt>
    <dgm:pt modelId="{ED8BB77D-569C-43EF-8C24-2BCE62E96C47}" type="pres">
      <dgm:prSet presAssocID="{106CC813-2CB4-4F6D-8E05-216F94C7841C}" presName="spacer" presStyleCnt="0"/>
      <dgm:spPr/>
    </dgm:pt>
    <dgm:pt modelId="{7F70B018-5937-47BC-8A7C-68A8D434AFA5}" type="pres">
      <dgm:prSet presAssocID="{258CB780-ABFB-441B-A87A-C643A696DCD0}" presName="parentText" presStyleLbl="node1" presStyleIdx="3" presStyleCnt="4">
        <dgm:presLayoutVars>
          <dgm:chMax val="0"/>
          <dgm:bulletEnabled val="1"/>
        </dgm:presLayoutVars>
      </dgm:prSet>
      <dgm:spPr/>
    </dgm:pt>
  </dgm:ptLst>
  <dgm:cxnLst>
    <dgm:cxn modelId="{E86B4B14-97C4-4E16-9551-D3CD559E46D8}" type="presOf" srcId="{413D4A87-655E-4832-BEB7-1CF97491A762}" destId="{4C42D400-2C2E-426A-8EE7-5BCC97309828}" srcOrd="0" destOrd="0" presId="urn:microsoft.com/office/officeart/2005/8/layout/vList2"/>
    <dgm:cxn modelId="{21CD6D2C-3F04-4D72-8BE9-44E460982F42}" type="presOf" srcId="{258CB780-ABFB-441B-A87A-C643A696DCD0}" destId="{7F70B018-5937-47BC-8A7C-68A8D434AFA5}" srcOrd="0" destOrd="0" presId="urn:microsoft.com/office/officeart/2005/8/layout/vList2"/>
    <dgm:cxn modelId="{4D754B7A-0A8F-4611-9DD0-14D39B063EE7}" srcId="{C3D2B2D7-DDDB-478B-8F91-908FE51033B6}" destId="{707A76F6-20FC-4616-9A45-3D2A109F8F1B}" srcOrd="2" destOrd="0" parTransId="{9498F7D7-0D8B-4DDB-9917-A4C8D56C4B2B}" sibTransId="{106CC813-2CB4-4F6D-8E05-216F94C7841C}"/>
    <dgm:cxn modelId="{50BADE95-BD87-4FC9-90DF-2F0B0068DC18}" srcId="{C3D2B2D7-DDDB-478B-8F91-908FE51033B6}" destId="{413D4A87-655E-4832-BEB7-1CF97491A762}" srcOrd="0" destOrd="0" parTransId="{8AC75E04-DD6C-4497-B051-AE848792DA78}" sibTransId="{B4586929-BCF3-47FC-B9FA-E134F594846A}"/>
    <dgm:cxn modelId="{EEFC8352-D276-4961-992F-9A710BF7EEBE}" type="presOf" srcId="{C3D2B2D7-DDDB-478B-8F91-908FE51033B6}" destId="{2B4808E7-BC51-4688-96C8-C645FB504A37}" srcOrd="0" destOrd="0" presId="urn:microsoft.com/office/officeart/2005/8/layout/vList2"/>
    <dgm:cxn modelId="{CBADBFD9-074A-4BC5-BC2D-4669A039FDB3}" type="presOf" srcId="{707A76F6-20FC-4616-9A45-3D2A109F8F1B}" destId="{43F15E8F-ED44-43CB-922B-A1BA3E63C1C7}" srcOrd="0" destOrd="0" presId="urn:microsoft.com/office/officeart/2005/8/layout/vList2"/>
    <dgm:cxn modelId="{E7D64C21-17CA-47C7-94F0-4211B004D021}" type="presOf" srcId="{889F2C5E-4FD3-4943-ADDA-B00F71075427}" destId="{28F986AA-7F7F-40C8-937C-D358A2773760}" srcOrd="0" destOrd="0" presId="urn:microsoft.com/office/officeart/2005/8/layout/vList2"/>
    <dgm:cxn modelId="{AA220009-8A64-4914-A119-40B206717808}" srcId="{C3D2B2D7-DDDB-478B-8F91-908FE51033B6}" destId="{258CB780-ABFB-441B-A87A-C643A696DCD0}" srcOrd="3" destOrd="0" parTransId="{4F511AA2-7773-4099-B9E8-42F8990DBC4E}" sibTransId="{916DCF5A-2283-4B09-BC1D-EC2F5B324D05}"/>
    <dgm:cxn modelId="{CBD03533-6C43-4610-8319-446F208248F1}" srcId="{C3D2B2D7-DDDB-478B-8F91-908FE51033B6}" destId="{889F2C5E-4FD3-4943-ADDA-B00F71075427}" srcOrd="1" destOrd="0" parTransId="{0A10D857-9225-448E-9FB4-F6C65F13ABE1}" sibTransId="{9C4B9F58-6C09-4252-9744-A43F7D841C5E}"/>
    <dgm:cxn modelId="{6D492269-8221-4A20-A083-5AE098FC4724}" type="presParOf" srcId="{2B4808E7-BC51-4688-96C8-C645FB504A37}" destId="{4C42D400-2C2E-426A-8EE7-5BCC97309828}" srcOrd="0" destOrd="0" presId="urn:microsoft.com/office/officeart/2005/8/layout/vList2"/>
    <dgm:cxn modelId="{BADCD6AF-67E9-4E5B-923A-B2A714440648}" type="presParOf" srcId="{2B4808E7-BC51-4688-96C8-C645FB504A37}" destId="{0437168D-04EA-4A12-922C-62F9B96DB065}" srcOrd="1" destOrd="0" presId="urn:microsoft.com/office/officeart/2005/8/layout/vList2"/>
    <dgm:cxn modelId="{2D329D29-74A1-4200-858E-C9BD10CC8AB3}" type="presParOf" srcId="{2B4808E7-BC51-4688-96C8-C645FB504A37}" destId="{28F986AA-7F7F-40C8-937C-D358A2773760}" srcOrd="2" destOrd="0" presId="urn:microsoft.com/office/officeart/2005/8/layout/vList2"/>
    <dgm:cxn modelId="{C087ED9E-F643-4F5F-A4C5-55F096273E76}" type="presParOf" srcId="{2B4808E7-BC51-4688-96C8-C645FB504A37}" destId="{0D0DE8AB-5759-4A3C-B03F-74ACC11F9279}" srcOrd="3" destOrd="0" presId="urn:microsoft.com/office/officeart/2005/8/layout/vList2"/>
    <dgm:cxn modelId="{39171B7A-5645-49ED-8382-BAA3D576EB66}" type="presParOf" srcId="{2B4808E7-BC51-4688-96C8-C645FB504A37}" destId="{43F15E8F-ED44-43CB-922B-A1BA3E63C1C7}" srcOrd="4" destOrd="0" presId="urn:microsoft.com/office/officeart/2005/8/layout/vList2"/>
    <dgm:cxn modelId="{3D89CFE6-8DFB-4E59-A245-3D4588262509}" type="presParOf" srcId="{2B4808E7-BC51-4688-96C8-C645FB504A37}" destId="{ED8BB77D-569C-43EF-8C24-2BCE62E96C47}" srcOrd="5" destOrd="0" presId="urn:microsoft.com/office/officeart/2005/8/layout/vList2"/>
    <dgm:cxn modelId="{286E5A62-3C4A-49CF-85B4-341942B5288B}" type="presParOf" srcId="{2B4808E7-BC51-4688-96C8-C645FB504A37}" destId="{7F70B018-5937-47BC-8A7C-68A8D434AFA5}"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7A9FA1-977B-4FA4-9543-AF604A56129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3CAC088-A34A-4CEB-A909-2F98CB06C5B9}">
      <dgm:prSet/>
      <dgm:spPr/>
      <dgm:t>
        <a:bodyPr/>
        <a:lstStyle/>
        <a:p>
          <a:pPr rtl="0"/>
          <a:r>
            <a:rPr lang="en-US" smtClean="0"/>
            <a:t>How can I measure?</a:t>
          </a:r>
          <a:endParaRPr lang="en-US"/>
        </a:p>
      </dgm:t>
    </dgm:pt>
    <dgm:pt modelId="{88CFB630-F974-4E26-BAC1-71DD904EDFDC}" type="parTrans" cxnId="{0A9EEAE2-BE7A-4168-B9C5-D2058067CA63}">
      <dgm:prSet/>
      <dgm:spPr/>
      <dgm:t>
        <a:bodyPr/>
        <a:lstStyle/>
        <a:p>
          <a:endParaRPr lang="en-US"/>
        </a:p>
      </dgm:t>
    </dgm:pt>
    <dgm:pt modelId="{A50AB66A-B06F-4314-98F8-A140D97B41E2}" type="sibTrans" cxnId="{0A9EEAE2-BE7A-4168-B9C5-D2058067CA63}">
      <dgm:prSet/>
      <dgm:spPr/>
      <dgm:t>
        <a:bodyPr/>
        <a:lstStyle/>
        <a:p>
          <a:endParaRPr lang="en-US"/>
        </a:p>
      </dgm:t>
    </dgm:pt>
    <dgm:pt modelId="{84427DF9-9B3E-40FB-B1BE-FF44F2CBDE45}">
      <dgm:prSet/>
      <dgm:spPr/>
      <dgm:t>
        <a:bodyPr/>
        <a:lstStyle/>
        <a:p>
          <a:pPr rtl="0"/>
          <a:r>
            <a:rPr lang="en-US" smtClean="0"/>
            <a:t>My organization’s efforts and inputs</a:t>
          </a:r>
          <a:endParaRPr lang="en-US"/>
        </a:p>
      </dgm:t>
    </dgm:pt>
    <dgm:pt modelId="{380B0D4C-945F-4D3F-9743-D15E776C90F0}" type="parTrans" cxnId="{9F9B43D4-89CA-4767-85C7-40AE1129F4E6}">
      <dgm:prSet/>
      <dgm:spPr/>
      <dgm:t>
        <a:bodyPr/>
        <a:lstStyle/>
        <a:p>
          <a:endParaRPr lang="en-US"/>
        </a:p>
      </dgm:t>
    </dgm:pt>
    <dgm:pt modelId="{9F8B44C7-F480-4210-8AC9-7D157A817939}" type="sibTrans" cxnId="{9F9B43D4-89CA-4767-85C7-40AE1129F4E6}">
      <dgm:prSet/>
      <dgm:spPr/>
      <dgm:t>
        <a:bodyPr/>
        <a:lstStyle/>
        <a:p>
          <a:endParaRPr lang="en-US"/>
        </a:p>
      </dgm:t>
    </dgm:pt>
    <dgm:pt modelId="{D024DE44-C9BB-4240-8DF8-2E2CD8A76706}">
      <dgm:prSet/>
      <dgm:spPr/>
      <dgm:t>
        <a:bodyPr/>
        <a:lstStyle/>
        <a:p>
          <a:pPr rtl="0"/>
          <a:r>
            <a:rPr lang="en-US" smtClean="0"/>
            <a:t>Outcomes of those efforts</a:t>
          </a:r>
          <a:endParaRPr lang="en-US"/>
        </a:p>
      </dgm:t>
    </dgm:pt>
    <dgm:pt modelId="{7BC3A09E-2C29-49D3-9145-ADECB8487D0F}" type="parTrans" cxnId="{010FD5E8-01D2-4C75-B36A-6FA08FD95624}">
      <dgm:prSet/>
      <dgm:spPr/>
      <dgm:t>
        <a:bodyPr/>
        <a:lstStyle/>
        <a:p>
          <a:endParaRPr lang="en-US"/>
        </a:p>
      </dgm:t>
    </dgm:pt>
    <dgm:pt modelId="{8ACAF569-9276-4E6E-8915-B6D08B92955A}" type="sibTrans" cxnId="{010FD5E8-01D2-4C75-B36A-6FA08FD95624}">
      <dgm:prSet/>
      <dgm:spPr/>
      <dgm:t>
        <a:bodyPr/>
        <a:lstStyle/>
        <a:p>
          <a:endParaRPr lang="en-US"/>
        </a:p>
      </dgm:t>
    </dgm:pt>
    <dgm:pt modelId="{7059F3FD-2EED-4E32-B031-46DBE96ACEDC}">
      <dgm:prSet/>
      <dgm:spPr/>
      <dgm:t>
        <a:bodyPr/>
        <a:lstStyle/>
        <a:p>
          <a:pPr rtl="0"/>
          <a:r>
            <a:rPr lang="en-US" smtClean="0"/>
            <a:t>How we impacted clients</a:t>
          </a:r>
          <a:endParaRPr lang="en-US"/>
        </a:p>
      </dgm:t>
    </dgm:pt>
    <dgm:pt modelId="{1E573C9D-D343-416B-8B72-9E014F55DE8B}" type="parTrans" cxnId="{4EF8CBB0-6F40-48EB-96F1-DB49FBD66780}">
      <dgm:prSet/>
      <dgm:spPr/>
      <dgm:t>
        <a:bodyPr/>
        <a:lstStyle/>
        <a:p>
          <a:endParaRPr lang="en-US"/>
        </a:p>
      </dgm:t>
    </dgm:pt>
    <dgm:pt modelId="{4EFC34D1-732A-4DC9-ADF6-BAAE33F46575}" type="sibTrans" cxnId="{4EF8CBB0-6F40-48EB-96F1-DB49FBD66780}">
      <dgm:prSet/>
      <dgm:spPr/>
      <dgm:t>
        <a:bodyPr/>
        <a:lstStyle/>
        <a:p>
          <a:endParaRPr lang="en-US"/>
        </a:p>
      </dgm:t>
    </dgm:pt>
    <dgm:pt modelId="{18AB779E-39AC-40C3-A69A-F11984882DD2}">
      <dgm:prSet/>
      <dgm:spPr/>
      <dgm:t>
        <a:bodyPr/>
        <a:lstStyle/>
        <a:p>
          <a:pPr rtl="0"/>
          <a:r>
            <a:rPr lang="en-US" dirty="0" smtClean="0"/>
            <a:t>How we impacted the utility</a:t>
          </a:r>
          <a:endParaRPr lang="en-US" dirty="0"/>
        </a:p>
      </dgm:t>
    </dgm:pt>
    <dgm:pt modelId="{F85E4613-F293-4EB8-B1B9-C3D60259A098}" type="parTrans" cxnId="{1DBF48AB-547B-4D8E-A45F-D648734F1F1B}">
      <dgm:prSet/>
      <dgm:spPr/>
      <dgm:t>
        <a:bodyPr/>
        <a:lstStyle/>
        <a:p>
          <a:endParaRPr lang="en-US"/>
        </a:p>
      </dgm:t>
    </dgm:pt>
    <dgm:pt modelId="{0A0510FC-7A96-4FA9-98DA-38A1863AA117}" type="sibTrans" cxnId="{1DBF48AB-547B-4D8E-A45F-D648734F1F1B}">
      <dgm:prSet/>
      <dgm:spPr/>
      <dgm:t>
        <a:bodyPr/>
        <a:lstStyle/>
        <a:p>
          <a:endParaRPr lang="en-US"/>
        </a:p>
      </dgm:t>
    </dgm:pt>
    <dgm:pt modelId="{2C7BB7D0-1D7F-4831-91FE-6DFDE0156ADB}">
      <dgm:prSet/>
      <dgm:spPr/>
      <dgm:t>
        <a:bodyPr/>
        <a:lstStyle/>
        <a:p>
          <a:pPr rtl="0"/>
          <a:r>
            <a:rPr lang="en-US" smtClean="0"/>
            <a:t>How has this changed over time?</a:t>
          </a:r>
          <a:endParaRPr lang="en-US"/>
        </a:p>
      </dgm:t>
    </dgm:pt>
    <dgm:pt modelId="{7F7778D0-5586-4E1D-8033-73E712AA1FA3}" type="parTrans" cxnId="{E024C22C-599D-477D-9741-1174054DBFC6}">
      <dgm:prSet/>
      <dgm:spPr/>
      <dgm:t>
        <a:bodyPr/>
        <a:lstStyle/>
        <a:p>
          <a:endParaRPr lang="en-US"/>
        </a:p>
      </dgm:t>
    </dgm:pt>
    <dgm:pt modelId="{8DDFF081-3BB1-4AE6-A937-8D1AD537DAC1}" type="sibTrans" cxnId="{E024C22C-599D-477D-9741-1174054DBFC6}">
      <dgm:prSet/>
      <dgm:spPr/>
      <dgm:t>
        <a:bodyPr/>
        <a:lstStyle/>
        <a:p>
          <a:endParaRPr lang="en-US"/>
        </a:p>
      </dgm:t>
    </dgm:pt>
    <dgm:pt modelId="{E199C260-1797-42F8-85DF-B98F852221E6}">
      <dgm:prSet/>
      <dgm:spPr/>
      <dgm:t>
        <a:bodyPr/>
        <a:lstStyle/>
        <a:p>
          <a:pPr rtl="0"/>
          <a:r>
            <a:rPr lang="en-US" smtClean="0"/>
            <a:t>How does my program/organization compare?</a:t>
          </a:r>
          <a:endParaRPr lang="en-US"/>
        </a:p>
      </dgm:t>
    </dgm:pt>
    <dgm:pt modelId="{C9B731F7-BE74-4020-A13A-04B94C53A626}" type="parTrans" cxnId="{5FD81147-9BAF-474F-BF86-B683644CA345}">
      <dgm:prSet/>
      <dgm:spPr/>
      <dgm:t>
        <a:bodyPr/>
        <a:lstStyle/>
        <a:p>
          <a:endParaRPr lang="en-US"/>
        </a:p>
      </dgm:t>
    </dgm:pt>
    <dgm:pt modelId="{AC8D643B-44E1-4D6C-81A3-10427EED5725}" type="sibTrans" cxnId="{5FD81147-9BAF-474F-BF86-B683644CA345}">
      <dgm:prSet/>
      <dgm:spPr/>
      <dgm:t>
        <a:bodyPr/>
        <a:lstStyle/>
        <a:p>
          <a:endParaRPr lang="en-US"/>
        </a:p>
      </dgm:t>
    </dgm:pt>
    <dgm:pt modelId="{26A7497F-03A3-4E4D-98BD-D6963E6E9B08}">
      <dgm:prSet/>
      <dgm:spPr/>
      <dgm:t>
        <a:bodyPr/>
        <a:lstStyle/>
        <a:p>
          <a:pPr rtl="0"/>
          <a:r>
            <a:rPr lang="en-US" dirty="0" smtClean="0"/>
            <a:t>What are higher performers doing?</a:t>
          </a:r>
          <a:endParaRPr lang="en-US" dirty="0"/>
        </a:p>
      </dgm:t>
    </dgm:pt>
    <dgm:pt modelId="{839C2E8D-F167-40F6-8B1D-1939E7350970}" type="parTrans" cxnId="{4DC52545-0AFA-48C8-9162-D9D70D114161}">
      <dgm:prSet/>
      <dgm:spPr/>
      <dgm:t>
        <a:bodyPr/>
        <a:lstStyle/>
        <a:p>
          <a:endParaRPr lang="en-US"/>
        </a:p>
      </dgm:t>
    </dgm:pt>
    <dgm:pt modelId="{859C9156-5064-4116-9438-2F9A0047D003}" type="sibTrans" cxnId="{4DC52545-0AFA-48C8-9162-D9D70D114161}">
      <dgm:prSet/>
      <dgm:spPr/>
      <dgm:t>
        <a:bodyPr/>
        <a:lstStyle/>
        <a:p>
          <a:endParaRPr lang="en-US"/>
        </a:p>
      </dgm:t>
    </dgm:pt>
    <dgm:pt modelId="{8310710E-81AA-4B9F-8F99-A08EC5F832A1}">
      <dgm:prSet/>
      <dgm:spPr/>
      <dgm:t>
        <a:bodyPr/>
        <a:lstStyle/>
        <a:p>
          <a:pPr rtl="0"/>
          <a:r>
            <a:rPr lang="en-US" dirty="0" smtClean="0"/>
            <a:t>Are those designs/actions related to results?</a:t>
          </a:r>
          <a:endParaRPr lang="en-US" dirty="0"/>
        </a:p>
      </dgm:t>
    </dgm:pt>
    <dgm:pt modelId="{C3A981BB-996D-4A7A-A56F-600A578D202D}" type="parTrans" cxnId="{93E4EA92-47E0-4645-A167-F35BCE89164C}">
      <dgm:prSet/>
      <dgm:spPr/>
      <dgm:t>
        <a:bodyPr/>
        <a:lstStyle/>
        <a:p>
          <a:endParaRPr lang="en-US"/>
        </a:p>
      </dgm:t>
    </dgm:pt>
    <dgm:pt modelId="{5BC33DF3-40A3-4552-A504-C8863571E5BC}" type="sibTrans" cxnId="{93E4EA92-47E0-4645-A167-F35BCE89164C}">
      <dgm:prSet/>
      <dgm:spPr/>
      <dgm:t>
        <a:bodyPr/>
        <a:lstStyle/>
        <a:p>
          <a:endParaRPr lang="en-US"/>
        </a:p>
      </dgm:t>
    </dgm:pt>
    <dgm:pt modelId="{2F0D46BD-0B9A-4956-8B45-7F51EDE7FB60}">
      <dgm:prSet/>
      <dgm:spPr/>
      <dgm:t>
        <a:bodyPr/>
        <a:lstStyle/>
        <a:p>
          <a:pPr rtl="0"/>
          <a:r>
            <a:rPr lang="en-US" dirty="0" smtClean="0"/>
            <a:t>Can I implement those designs/actions?</a:t>
          </a:r>
          <a:endParaRPr lang="en-US" dirty="0"/>
        </a:p>
      </dgm:t>
    </dgm:pt>
    <dgm:pt modelId="{3CD7EB8C-C96E-4469-A74C-C87EE20AB034}" type="parTrans" cxnId="{5493D624-4B02-4B78-A423-6515D8AF869B}">
      <dgm:prSet/>
      <dgm:spPr/>
      <dgm:t>
        <a:bodyPr/>
        <a:lstStyle/>
        <a:p>
          <a:endParaRPr lang="en-US"/>
        </a:p>
      </dgm:t>
    </dgm:pt>
    <dgm:pt modelId="{C1D3DFF6-A63D-4725-AE08-2E8A1AD95CBB}" type="sibTrans" cxnId="{5493D624-4B02-4B78-A423-6515D8AF869B}">
      <dgm:prSet/>
      <dgm:spPr/>
      <dgm:t>
        <a:bodyPr/>
        <a:lstStyle/>
        <a:p>
          <a:endParaRPr lang="en-US"/>
        </a:p>
      </dgm:t>
    </dgm:pt>
    <dgm:pt modelId="{3972EC01-3192-43DA-B6BE-0C996EAAD27D}" type="pres">
      <dgm:prSet presAssocID="{317A9FA1-977B-4FA4-9543-AF604A561298}" presName="linear" presStyleCnt="0">
        <dgm:presLayoutVars>
          <dgm:animLvl val="lvl"/>
          <dgm:resizeHandles val="exact"/>
        </dgm:presLayoutVars>
      </dgm:prSet>
      <dgm:spPr/>
    </dgm:pt>
    <dgm:pt modelId="{66AA6666-0AA3-4D40-ABDF-96D37CEC7F03}" type="pres">
      <dgm:prSet presAssocID="{03CAC088-A34A-4CEB-A909-2F98CB06C5B9}" presName="parentText" presStyleLbl="node1" presStyleIdx="0" presStyleCnt="6">
        <dgm:presLayoutVars>
          <dgm:chMax val="0"/>
          <dgm:bulletEnabled val="1"/>
        </dgm:presLayoutVars>
      </dgm:prSet>
      <dgm:spPr/>
    </dgm:pt>
    <dgm:pt modelId="{F4BC7D4A-56C6-4AB6-8B08-A89AF80DF117}" type="pres">
      <dgm:prSet presAssocID="{03CAC088-A34A-4CEB-A909-2F98CB06C5B9}" presName="childText" presStyleLbl="revTx" presStyleIdx="0" presStyleCnt="1">
        <dgm:presLayoutVars>
          <dgm:bulletEnabled val="1"/>
        </dgm:presLayoutVars>
      </dgm:prSet>
      <dgm:spPr/>
    </dgm:pt>
    <dgm:pt modelId="{BF42919D-9C56-4C83-A330-D0E35817DE2C}" type="pres">
      <dgm:prSet presAssocID="{2C7BB7D0-1D7F-4831-91FE-6DFDE0156ADB}" presName="parentText" presStyleLbl="node1" presStyleIdx="1" presStyleCnt="6">
        <dgm:presLayoutVars>
          <dgm:chMax val="0"/>
          <dgm:bulletEnabled val="1"/>
        </dgm:presLayoutVars>
      </dgm:prSet>
      <dgm:spPr/>
    </dgm:pt>
    <dgm:pt modelId="{1C4C6E71-E035-42A5-A95E-8BFAAE453564}" type="pres">
      <dgm:prSet presAssocID="{8DDFF081-3BB1-4AE6-A937-8D1AD537DAC1}" presName="spacer" presStyleCnt="0"/>
      <dgm:spPr/>
    </dgm:pt>
    <dgm:pt modelId="{E72F34B1-F819-41C0-8C4D-D23742BD8779}" type="pres">
      <dgm:prSet presAssocID="{E199C260-1797-42F8-85DF-B98F852221E6}" presName="parentText" presStyleLbl="node1" presStyleIdx="2" presStyleCnt="6">
        <dgm:presLayoutVars>
          <dgm:chMax val="0"/>
          <dgm:bulletEnabled val="1"/>
        </dgm:presLayoutVars>
      </dgm:prSet>
      <dgm:spPr/>
    </dgm:pt>
    <dgm:pt modelId="{6169383C-E073-4B71-8A13-B18EA641A09C}" type="pres">
      <dgm:prSet presAssocID="{AC8D643B-44E1-4D6C-81A3-10427EED5725}" presName="spacer" presStyleCnt="0"/>
      <dgm:spPr/>
    </dgm:pt>
    <dgm:pt modelId="{712F2838-209B-49DD-A8CA-411AED5188CD}" type="pres">
      <dgm:prSet presAssocID="{26A7497F-03A3-4E4D-98BD-D6963E6E9B08}" presName="parentText" presStyleLbl="node1" presStyleIdx="3" presStyleCnt="6">
        <dgm:presLayoutVars>
          <dgm:chMax val="0"/>
          <dgm:bulletEnabled val="1"/>
        </dgm:presLayoutVars>
      </dgm:prSet>
      <dgm:spPr/>
    </dgm:pt>
    <dgm:pt modelId="{3E71D00F-65E9-43EA-B76D-29498A24177E}" type="pres">
      <dgm:prSet presAssocID="{859C9156-5064-4116-9438-2F9A0047D003}" presName="spacer" presStyleCnt="0"/>
      <dgm:spPr/>
    </dgm:pt>
    <dgm:pt modelId="{6708CD26-C955-4716-8282-B2E097C98577}" type="pres">
      <dgm:prSet presAssocID="{8310710E-81AA-4B9F-8F99-A08EC5F832A1}" presName="parentText" presStyleLbl="node1" presStyleIdx="4" presStyleCnt="6">
        <dgm:presLayoutVars>
          <dgm:chMax val="0"/>
          <dgm:bulletEnabled val="1"/>
        </dgm:presLayoutVars>
      </dgm:prSet>
      <dgm:spPr/>
    </dgm:pt>
    <dgm:pt modelId="{77FC4B9B-B67E-4DDE-94E8-16D768693405}" type="pres">
      <dgm:prSet presAssocID="{5BC33DF3-40A3-4552-A504-C8863571E5BC}" presName="spacer" presStyleCnt="0"/>
      <dgm:spPr/>
    </dgm:pt>
    <dgm:pt modelId="{CA962BA2-D3A7-4EED-82A9-700E13E9BD73}" type="pres">
      <dgm:prSet presAssocID="{2F0D46BD-0B9A-4956-8B45-7F51EDE7FB60}" presName="parentText" presStyleLbl="node1" presStyleIdx="5" presStyleCnt="6">
        <dgm:presLayoutVars>
          <dgm:chMax val="0"/>
          <dgm:bulletEnabled val="1"/>
        </dgm:presLayoutVars>
      </dgm:prSet>
      <dgm:spPr/>
    </dgm:pt>
  </dgm:ptLst>
  <dgm:cxnLst>
    <dgm:cxn modelId="{1DBF48AB-547B-4D8E-A45F-D648734F1F1B}" srcId="{03CAC088-A34A-4CEB-A909-2F98CB06C5B9}" destId="{18AB779E-39AC-40C3-A69A-F11984882DD2}" srcOrd="3" destOrd="0" parTransId="{F85E4613-F293-4EB8-B1B9-C3D60259A098}" sibTransId="{0A0510FC-7A96-4FA9-98DA-38A1863AA117}"/>
    <dgm:cxn modelId="{383C98D5-797D-46C7-87FB-CC0A62FD9391}" type="presOf" srcId="{E199C260-1797-42F8-85DF-B98F852221E6}" destId="{E72F34B1-F819-41C0-8C4D-D23742BD8779}" srcOrd="0" destOrd="0" presId="urn:microsoft.com/office/officeart/2005/8/layout/vList2"/>
    <dgm:cxn modelId="{A15E306D-DCE2-4440-972B-6EA9F419DF0A}" type="presOf" srcId="{317A9FA1-977B-4FA4-9543-AF604A561298}" destId="{3972EC01-3192-43DA-B6BE-0C996EAAD27D}" srcOrd="0" destOrd="0" presId="urn:microsoft.com/office/officeart/2005/8/layout/vList2"/>
    <dgm:cxn modelId="{1222B117-BE71-49E1-973D-16ECBF944DC3}" type="presOf" srcId="{7059F3FD-2EED-4E32-B031-46DBE96ACEDC}" destId="{F4BC7D4A-56C6-4AB6-8B08-A89AF80DF117}" srcOrd="0" destOrd="2" presId="urn:microsoft.com/office/officeart/2005/8/layout/vList2"/>
    <dgm:cxn modelId="{557221FF-F50A-441E-B52C-2812B4835711}" type="presOf" srcId="{2F0D46BD-0B9A-4956-8B45-7F51EDE7FB60}" destId="{CA962BA2-D3A7-4EED-82A9-700E13E9BD73}" srcOrd="0" destOrd="0" presId="urn:microsoft.com/office/officeart/2005/8/layout/vList2"/>
    <dgm:cxn modelId="{0A9EEAE2-BE7A-4168-B9C5-D2058067CA63}" srcId="{317A9FA1-977B-4FA4-9543-AF604A561298}" destId="{03CAC088-A34A-4CEB-A909-2F98CB06C5B9}" srcOrd="0" destOrd="0" parTransId="{88CFB630-F974-4E26-BAC1-71DD904EDFDC}" sibTransId="{A50AB66A-B06F-4314-98F8-A140D97B41E2}"/>
    <dgm:cxn modelId="{4EF8CBB0-6F40-48EB-96F1-DB49FBD66780}" srcId="{03CAC088-A34A-4CEB-A909-2F98CB06C5B9}" destId="{7059F3FD-2EED-4E32-B031-46DBE96ACEDC}" srcOrd="2" destOrd="0" parTransId="{1E573C9D-D343-416B-8B72-9E014F55DE8B}" sibTransId="{4EFC34D1-732A-4DC9-ADF6-BAAE33F46575}"/>
    <dgm:cxn modelId="{5FD81147-9BAF-474F-BF86-B683644CA345}" srcId="{317A9FA1-977B-4FA4-9543-AF604A561298}" destId="{E199C260-1797-42F8-85DF-B98F852221E6}" srcOrd="2" destOrd="0" parTransId="{C9B731F7-BE74-4020-A13A-04B94C53A626}" sibTransId="{AC8D643B-44E1-4D6C-81A3-10427EED5725}"/>
    <dgm:cxn modelId="{93E4EA92-47E0-4645-A167-F35BCE89164C}" srcId="{317A9FA1-977B-4FA4-9543-AF604A561298}" destId="{8310710E-81AA-4B9F-8F99-A08EC5F832A1}" srcOrd="4" destOrd="0" parTransId="{C3A981BB-996D-4A7A-A56F-600A578D202D}" sibTransId="{5BC33DF3-40A3-4552-A504-C8863571E5BC}"/>
    <dgm:cxn modelId="{47956DD1-8EB2-4800-9F17-1C8CD03CAD20}" type="presOf" srcId="{84427DF9-9B3E-40FB-B1BE-FF44F2CBDE45}" destId="{F4BC7D4A-56C6-4AB6-8B08-A89AF80DF117}" srcOrd="0" destOrd="0" presId="urn:microsoft.com/office/officeart/2005/8/layout/vList2"/>
    <dgm:cxn modelId="{8911C2BF-A675-4831-A4EB-C85703CDAFF1}" type="presOf" srcId="{D024DE44-C9BB-4240-8DF8-2E2CD8A76706}" destId="{F4BC7D4A-56C6-4AB6-8B08-A89AF80DF117}" srcOrd="0" destOrd="1" presId="urn:microsoft.com/office/officeart/2005/8/layout/vList2"/>
    <dgm:cxn modelId="{3F2C8A1A-D10D-4B14-AB00-9B5BAD0901BD}" type="presOf" srcId="{2C7BB7D0-1D7F-4831-91FE-6DFDE0156ADB}" destId="{BF42919D-9C56-4C83-A330-D0E35817DE2C}" srcOrd="0" destOrd="0" presId="urn:microsoft.com/office/officeart/2005/8/layout/vList2"/>
    <dgm:cxn modelId="{F953797B-D1CD-4C30-BD2D-B0CECF102B95}" type="presOf" srcId="{8310710E-81AA-4B9F-8F99-A08EC5F832A1}" destId="{6708CD26-C955-4716-8282-B2E097C98577}" srcOrd="0" destOrd="0" presId="urn:microsoft.com/office/officeart/2005/8/layout/vList2"/>
    <dgm:cxn modelId="{9F9B43D4-89CA-4767-85C7-40AE1129F4E6}" srcId="{03CAC088-A34A-4CEB-A909-2F98CB06C5B9}" destId="{84427DF9-9B3E-40FB-B1BE-FF44F2CBDE45}" srcOrd="0" destOrd="0" parTransId="{380B0D4C-945F-4D3F-9743-D15E776C90F0}" sibTransId="{9F8B44C7-F480-4210-8AC9-7D157A817939}"/>
    <dgm:cxn modelId="{E024C22C-599D-477D-9741-1174054DBFC6}" srcId="{317A9FA1-977B-4FA4-9543-AF604A561298}" destId="{2C7BB7D0-1D7F-4831-91FE-6DFDE0156ADB}" srcOrd="1" destOrd="0" parTransId="{7F7778D0-5586-4E1D-8033-73E712AA1FA3}" sibTransId="{8DDFF081-3BB1-4AE6-A937-8D1AD537DAC1}"/>
    <dgm:cxn modelId="{010FD5E8-01D2-4C75-B36A-6FA08FD95624}" srcId="{03CAC088-A34A-4CEB-A909-2F98CB06C5B9}" destId="{D024DE44-C9BB-4240-8DF8-2E2CD8A76706}" srcOrd="1" destOrd="0" parTransId="{7BC3A09E-2C29-49D3-9145-ADECB8487D0F}" sibTransId="{8ACAF569-9276-4E6E-8915-B6D08B92955A}"/>
    <dgm:cxn modelId="{05A93947-0861-4C65-A16A-CF637A312301}" type="presOf" srcId="{26A7497F-03A3-4E4D-98BD-D6963E6E9B08}" destId="{712F2838-209B-49DD-A8CA-411AED5188CD}" srcOrd="0" destOrd="0" presId="urn:microsoft.com/office/officeart/2005/8/layout/vList2"/>
    <dgm:cxn modelId="{6B947DCD-0686-48DE-9639-FCC80914E7A5}" type="presOf" srcId="{03CAC088-A34A-4CEB-A909-2F98CB06C5B9}" destId="{66AA6666-0AA3-4D40-ABDF-96D37CEC7F03}" srcOrd="0" destOrd="0" presId="urn:microsoft.com/office/officeart/2005/8/layout/vList2"/>
    <dgm:cxn modelId="{4DC52545-0AFA-48C8-9162-D9D70D114161}" srcId="{317A9FA1-977B-4FA4-9543-AF604A561298}" destId="{26A7497F-03A3-4E4D-98BD-D6963E6E9B08}" srcOrd="3" destOrd="0" parTransId="{839C2E8D-F167-40F6-8B1D-1939E7350970}" sibTransId="{859C9156-5064-4116-9438-2F9A0047D003}"/>
    <dgm:cxn modelId="{259CD1AC-AC64-454B-B2FE-E66B3E84DE60}" type="presOf" srcId="{18AB779E-39AC-40C3-A69A-F11984882DD2}" destId="{F4BC7D4A-56C6-4AB6-8B08-A89AF80DF117}" srcOrd="0" destOrd="3" presId="urn:microsoft.com/office/officeart/2005/8/layout/vList2"/>
    <dgm:cxn modelId="{5493D624-4B02-4B78-A423-6515D8AF869B}" srcId="{317A9FA1-977B-4FA4-9543-AF604A561298}" destId="{2F0D46BD-0B9A-4956-8B45-7F51EDE7FB60}" srcOrd="5" destOrd="0" parTransId="{3CD7EB8C-C96E-4469-A74C-C87EE20AB034}" sibTransId="{C1D3DFF6-A63D-4725-AE08-2E8A1AD95CBB}"/>
    <dgm:cxn modelId="{661A13B2-836E-41F5-BA7B-7B68566C23B8}" type="presParOf" srcId="{3972EC01-3192-43DA-B6BE-0C996EAAD27D}" destId="{66AA6666-0AA3-4D40-ABDF-96D37CEC7F03}" srcOrd="0" destOrd="0" presId="urn:microsoft.com/office/officeart/2005/8/layout/vList2"/>
    <dgm:cxn modelId="{DF8B0132-DCBA-468E-AE9B-793AFF109A02}" type="presParOf" srcId="{3972EC01-3192-43DA-B6BE-0C996EAAD27D}" destId="{F4BC7D4A-56C6-4AB6-8B08-A89AF80DF117}" srcOrd="1" destOrd="0" presId="urn:microsoft.com/office/officeart/2005/8/layout/vList2"/>
    <dgm:cxn modelId="{93657B5D-197E-43AD-A005-BDD5CCD32251}" type="presParOf" srcId="{3972EC01-3192-43DA-B6BE-0C996EAAD27D}" destId="{BF42919D-9C56-4C83-A330-D0E35817DE2C}" srcOrd="2" destOrd="0" presId="urn:microsoft.com/office/officeart/2005/8/layout/vList2"/>
    <dgm:cxn modelId="{7082E62B-A5A9-4EB9-9DAD-DDD24844869C}" type="presParOf" srcId="{3972EC01-3192-43DA-B6BE-0C996EAAD27D}" destId="{1C4C6E71-E035-42A5-A95E-8BFAAE453564}" srcOrd="3" destOrd="0" presId="urn:microsoft.com/office/officeart/2005/8/layout/vList2"/>
    <dgm:cxn modelId="{BEDE8095-CE51-463D-8525-32E2E65C2383}" type="presParOf" srcId="{3972EC01-3192-43DA-B6BE-0C996EAAD27D}" destId="{E72F34B1-F819-41C0-8C4D-D23742BD8779}" srcOrd="4" destOrd="0" presId="urn:microsoft.com/office/officeart/2005/8/layout/vList2"/>
    <dgm:cxn modelId="{FF73A9F7-5F2D-4B37-8D54-421A900681FF}" type="presParOf" srcId="{3972EC01-3192-43DA-B6BE-0C996EAAD27D}" destId="{6169383C-E073-4B71-8A13-B18EA641A09C}" srcOrd="5" destOrd="0" presId="urn:microsoft.com/office/officeart/2005/8/layout/vList2"/>
    <dgm:cxn modelId="{25B5FCD9-615D-4C12-B0FB-386CCCAE31DC}" type="presParOf" srcId="{3972EC01-3192-43DA-B6BE-0C996EAAD27D}" destId="{712F2838-209B-49DD-A8CA-411AED5188CD}" srcOrd="6" destOrd="0" presId="urn:microsoft.com/office/officeart/2005/8/layout/vList2"/>
    <dgm:cxn modelId="{38852A8D-0229-4F55-9B26-BDB2FB194D41}" type="presParOf" srcId="{3972EC01-3192-43DA-B6BE-0C996EAAD27D}" destId="{3E71D00F-65E9-43EA-B76D-29498A24177E}" srcOrd="7" destOrd="0" presId="urn:microsoft.com/office/officeart/2005/8/layout/vList2"/>
    <dgm:cxn modelId="{BB45F62C-01E9-4145-9AED-9040BF1B58A9}" type="presParOf" srcId="{3972EC01-3192-43DA-B6BE-0C996EAAD27D}" destId="{6708CD26-C955-4716-8282-B2E097C98577}" srcOrd="8" destOrd="0" presId="urn:microsoft.com/office/officeart/2005/8/layout/vList2"/>
    <dgm:cxn modelId="{F50F0CC6-77CD-4C5D-90ED-587B207D93AB}" type="presParOf" srcId="{3972EC01-3192-43DA-B6BE-0C996EAAD27D}" destId="{77FC4B9B-B67E-4DDE-94E8-16D768693405}" srcOrd="9" destOrd="0" presId="urn:microsoft.com/office/officeart/2005/8/layout/vList2"/>
    <dgm:cxn modelId="{60DC3721-E42F-464B-9EC8-7F7E5BEB0895}" type="presParOf" srcId="{3972EC01-3192-43DA-B6BE-0C996EAAD27D}" destId="{CA962BA2-D3A7-4EED-82A9-700E13E9BD73}"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03E637C-9B61-4A82-9431-C3339BB813AE}"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US"/>
        </a:p>
      </dgm:t>
    </dgm:pt>
    <dgm:pt modelId="{0DB783E9-CF20-494F-A0A0-843F44F8F93B}">
      <dgm:prSet/>
      <dgm:spPr/>
      <dgm:t>
        <a:bodyPr/>
        <a:lstStyle/>
        <a:p>
          <a:pPr rtl="0"/>
          <a:r>
            <a:rPr lang="en-US" dirty="0" smtClean="0"/>
            <a:t>2010-2014 American Community Survey</a:t>
          </a:r>
          <a:endParaRPr lang="en-US" dirty="0"/>
        </a:p>
      </dgm:t>
    </dgm:pt>
    <dgm:pt modelId="{4737D2D7-F7D5-4F00-964D-39F0EBEF7E61}" type="parTrans" cxnId="{8632D0CD-6F84-42AF-B138-D425BDE3E002}">
      <dgm:prSet/>
      <dgm:spPr/>
      <dgm:t>
        <a:bodyPr/>
        <a:lstStyle/>
        <a:p>
          <a:endParaRPr lang="en-US"/>
        </a:p>
      </dgm:t>
    </dgm:pt>
    <dgm:pt modelId="{29E61981-3584-417E-B118-1D3546CFF49F}" type="sibTrans" cxnId="{8632D0CD-6F84-42AF-B138-D425BDE3E002}">
      <dgm:prSet/>
      <dgm:spPr/>
      <dgm:t>
        <a:bodyPr/>
        <a:lstStyle/>
        <a:p>
          <a:endParaRPr lang="en-US"/>
        </a:p>
      </dgm:t>
    </dgm:pt>
    <dgm:pt modelId="{1E624CC1-FB7F-4967-80FA-4DE83D97FA61}">
      <dgm:prSet/>
      <dgm:spPr/>
      <dgm:t>
        <a:bodyPr/>
        <a:lstStyle/>
        <a:p>
          <a:pPr rtl="0"/>
          <a:r>
            <a:rPr lang="en-US" smtClean="0"/>
            <a:t>Represents NJ in 2014</a:t>
          </a:r>
          <a:endParaRPr lang="en-US"/>
        </a:p>
      </dgm:t>
    </dgm:pt>
    <dgm:pt modelId="{A4DD7DE4-651E-4D4E-BE93-CC037462DC91}" type="parTrans" cxnId="{DF6BED29-4FD6-40B9-80AB-CD2D9925CC2F}">
      <dgm:prSet/>
      <dgm:spPr/>
      <dgm:t>
        <a:bodyPr/>
        <a:lstStyle/>
        <a:p>
          <a:endParaRPr lang="en-US"/>
        </a:p>
      </dgm:t>
    </dgm:pt>
    <dgm:pt modelId="{85773EE9-605C-4B41-9AC2-C148DF19FBB4}" type="sibTrans" cxnId="{DF6BED29-4FD6-40B9-80AB-CD2D9925CC2F}">
      <dgm:prSet/>
      <dgm:spPr/>
      <dgm:t>
        <a:bodyPr/>
        <a:lstStyle/>
        <a:p>
          <a:endParaRPr lang="en-US"/>
        </a:p>
      </dgm:t>
    </dgm:pt>
    <dgm:pt modelId="{010B32EA-5EEA-4530-9F9C-43130C3BB964}">
      <dgm:prSet/>
      <dgm:spPr/>
      <dgm:t>
        <a:bodyPr/>
        <a:lstStyle/>
        <a:p>
          <a:pPr rtl="0"/>
          <a:r>
            <a:rPr lang="en-US" smtClean="0"/>
            <a:t>Number low-income under various definitions</a:t>
          </a:r>
          <a:endParaRPr lang="en-US"/>
        </a:p>
      </dgm:t>
    </dgm:pt>
    <dgm:pt modelId="{85B8B254-AEBE-4E4D-B314-6207A6238EB6}" type="parTrans" cxnId="{2181EB2A-0A37-4A4E-95AF-A05AB31511FC}">
      <dgm:prSet/>
      <dgm:spPr/>
      <dgm:t>
        <a:bodyPr/>
        <a:lstStyle/>
        <a:p>
          <a:endParaRPr lang="en-US"/>
        </a:p>
      </dgm:t>
    </dgm:pt>
    <dgm:pt modelId="{A1BE81F9-76AA-459F-B7C1-A96066705C3A}" type="sibTrans" cxnId="{2181EB2A-0A37-4A4E-95AF-A05AB31511FC}">
      <dgm:prSet/>
      <dgm:spPr/>
      <dgm:t>
        <a:bodyPr/>
        <a:lstStyle/>
        <a:p>
          <a:endParaRPr lang="en-US"/>
        </a:p>
      </dgm:t>
    </dgm:pt>
    <dgm:pt modelId="{76588ABD-80A9-4C55-8B69-2A36FE564460}">
      <dgm:prSet/>
      <dgm:spPr/>
      <dgm:t>
        <a:bodyPr/>
        <a:lstStyle/>
        <a:p>
          <a:pPr rtl="0"/>
          <a:r>
            <a:rPr lang="en-US" smtClean="0"/>
            <a:t>Household characteristics</a:t>
          </a:r>
          <a:endParaRPr lang="en-US"/>
        </a:p>
      </dgm:t>
    </dgm:pt>
    <dgm:pt modelId="{3D7BE572-01E4-4035-937A-22BFBF4C96C5}" type="parTrans" cxnId="{C8017AF7-BA34-4B27-AC03-7FFAF797CE5A}">
      <dgm:prSet/>
      <dgm:spPr/>
      <dgm:t>
        <a:bodyPr/>
        <a:lstStyle/>
        <a:p>
          <a:endParaRPr lang="en-US"/>
        </a:p>
      </dgm:t>
    </dgm:pt>
    <dgm:pt modelId="{5CA84467-06E8-474E-BDC9-3D4AEFA16995}" type="sibTrans" cxnId="{C8017AF7-BA34-4B27-AC03-7FFAF797CE5A}">
      <dgm:prSet/>
      <dgm:spPr/>
      <dgm:t>
        <a:bodyPr/>
        <a:lstStyle/>
        <a:p>
          <a:endParaRPr lang="en-US"/>
        </a:p>
      </dgm:t>
    </dgm:pt>
    <dgm:pt modelId="{139C946F-0EC8-4F28-BB32-D6FE291F8E1C}">
      <dgm:prSet/>
      <dgm:spPr/>
      <dgm:t>
        <a:bodyPr/>
        <a:lstStyle/>
        <a:p>
          <a:pPr rtl="0"/>
          <a:r>
            <a:rPr lang="en-US" smtClean="0"/>
            <a:t>Energy bills</a:t>
          </a:r>
          <a:endParaRPr lang="en-US"/>
        </a:p>
      </dgm:t>
    </dgm:pt>
    <dgm:pt modelId="{28020613-89B3-41C2-B87B-035083969F5A}" type="parTrans" cxnId="{25B11470-3377-403D-9602-C33978955579}">
      <dgm:prSet/>
      <dgm:spPr/>
      <dgm:t>
        <a:bodyPr/>
        <a:lstStyle/>
        <a:p>
          <a:endParaRPr lang="en-US"/>
        </a:p>
      </dgm:t>
    </dgm:pt>
    <dgm:pt modelId="{D02FF70E-35DD-45A6-9A46-5723D08DC26D}" type="sibTrans" cxnId="{25B11470-3377-403D-9602-C33978955579}">
      <dgm:prSet/>
      <dgm:spPr/>
      <dgm:t>
        <a:bodyPr/>
        <a:lstStyle/>
        <a:p>
          <a:endParaRPr lang="en-US"/>
        </a:p>
      </dgm:t>
    </dgm:pt>
    <dgm:pt modelId="{2F87BAE0-D63E-4451-87E3-FBC1FA6BB4B2}">
      <dgm:prSet/>
      <dgm:spPr/>
      <dgm:t>
        <a:bodyPr/>
        <a:lstStyle/>
        <a:p>
          <a:pPr rtl="0"/>
          <a:r>
            <a:rPr lang="en-US" smtClean="0"/>
            <a:t>Energy burden</a:t>
          </a:r>
          <a:endParaRPr lang="en-US"/>
        </a:p>
      </dgm:t>
    </dgm:pt>
    <dgm:pt modelId="{8A1F5F69-51BC-444E-B44C-0937C68BAEF4}" type="parTrans" cxnId="{F2C22947-65ED-461E-BC33-DD19308371E3}">
      <dgm:prSet/>
      <dgm:spPr/>
      <dgm:t>
        <a:bodyPr/>
        <a:lstStyle/>
        <a:p>
          <a:endParaRPr lang="en-US"/>
        </a:p>
      </dgm:t>
    </dgm:pt>
    <dgm:pt modelId="{BD76F827-7DC9-44DE-A33B-A2333351D10B}" type="sibTrans" cxnId="{F2C22947-65ED-461E-BC33-DD19308371E3}">
      <dgm:prSet/>
      <dgm:spPr/>
      <dgm:t>
        <a:bodyPr/>
        <a:lstStyle/>
        <a:p>
          <a:endParaRPr lang="en-US"/>
        </a:p>
      </dgm:t>
    </dgm:pt>
    <dgm:pt modelId="{19C38324-38BA-4F81-AB2A-6BCB6FFEB3C1}" type="pres">
      <dgm:prSet presAssocID="{E03E637C-9B61-4A82-9431-C3339BB813AE}" presName="linearFlow" presStyleCnt="0">
        <dgm:presLayoutVars>
          <dgm:dir/>
          <dgm:animLvl val="lvl"/>
          <dgm:resizeHandles val="exact"/>
        </dgm:presLayoutVars>
      </dgm:prSet>
      <dgm:spPr/>
    </dgm:pt>
    <dgm:pt modelId="{12F989B3-D69E-417C-AD5A-E6CA79E60395}" type="pres">
      <dgm:prSet presAssocID="{0DB783E9-CF20-494F-A0A0-843F44F8F93B}" presName="composite" presStyleCnt="0"/>
      <dgm:spPr/>
    </dgm:pt>
    <dgm:pt modelId="{D1D6B22A-2A2D-4AC0-8024-C241A643D656}" type="pres">
      <dgm:prSet presAssocID="{0DB783E9-CF20-494F-A0A0-843F44F8F93B}" presName="parentText" presStyleLbl="alignNode1" presStyleIdx="0" presStyleCnt="1">
        <dgm:presLayoutVars>
          <dgm:chMax val="1"/>
          <dgm:bulletEnabled val="1"/>
        </dgm:presLayoutVars>
      </dgm:prSet>
      <dgm:spPr/>
    </dgm:pt>
    <dgm:pt modelId="{1C95CD8D-8295-429B-96BE-B467D28A98B1}" type="pres">
      <dgm:prSet presAssocID="{0DB783E9-CF20-494F-A0A0-843F44F8F93B}" presName="descendantText" presStyleLbl="alignAcc1" presStyleIdx="0" presStyleCnt="1">
        <dgm:presLayoutVars>
          <dgm:bulletEnabled val="1"/>
        </dgm:presLayoutVars>
      </dgm:prSet>
      <dgm:spPr/>
    </dgm:pt>
  </dgm:ptLst>
  <dgm:cxnLst>
    <dgm:cxn modelId="{B5EC4F67-69FA-433A-A969-EF325145FA31}" type="presOf" srcId="{76588ABD-80A9-4C55-8B69-2A36FE564460}" destId="{1C95CD8D-8295-429B-96BE-B467D28A98B1}" srcOrd="0" destOrd="2" presId="urn:microsoft.com/office/officeart/2005/8/layout/chevron2"/>
    <dgm:cxn modelId="{2AB132B7-C778-47CC-9EFD-508164DE7842}" type="presOf" srcId="{2F87BAE0-D63E-4451-87E3-FBC1FA6BB4B2}" destId="{1C95CD8D-8295-429B-96BE-B467D28A98B1}" srcOrd="0" destOrd="4" presId="urn:microsoft.com/office/officeart/2005/8/layout/chevron2"/>
    <dgm:cxn modelId="{AA51ED76-C11E-4C3B-9C5E-7B79A5B47C55}" type="presOf" srcId="{1E624CC1-FB7F-4967-80FA-4DE83D97FA61}" destId="{1C95CD8D-8295-429B-96BE-B467D28A98B1}" srcOrd="0" destOrd="0" presId="urn:microsoft.com/office/officeart/2005/8/layout/chevron2"/>
    <dgm:cxn modelId="{F0439018-EFEB-44A4-A8B0-E8670AECD526}" type="presOf" srcId="{E03E637C-9B61-4A82-9431-C3339BB813AE}" destId="{19C38324-38BA-4F81-AB2A-6BCB6FFEB3C1}" srcOrd="0" destOrd="0" presId="urn:microsoft.com/office/officeart/2005/8/layout/chevron2"/>
    <dgm:cxn modelId="{C8017AF7-BA34-4B27-AC03-7FFAF797CE5A}" srcId="{0DB783E9-CF20-494F-A0A0-843F44F8F93B}" destId="{76588ABD-80A9-4C55-8B69-2A36FE564460}" srcOrd="2" destOrd="0" parTransId="{3D7BE572-01E4-4035-937A-22BFBF4C96C5}" sibTransId="{5CA84467-06E8-474E-BDC9-3D4AEFA16995}"/>
    <dgm:cxn modelId="{E719BCE7-09D7-43BE-AC92-B943957AE403}" type="presOf" srcId="{010B32EA-5EEA-4530-9F9C-43130C3BB964}" destId="{1C95CD8D-8295-429B-96BE-B467D28A98B1}" srcOrd="0" destOrd="1" presId="urn:microsoft.com/office/officeart/2005/8/layout/chevron2"/>
    <dgm:cxn modelId="{551797B0-A52F-4BA3-AFA2-B8A0442E7982}" type="presOf" srcId="{139C946F-0EC8-4F28-BB32-D6FE291F8E1C}" destId="{1C95CD8D-8295-429B-96BE-B467D28A98B1}" srcOrd="0" destOrd="3" presId="urn:microsoft.com/office/officeart/2005/8/layout/chevron2"/>
    <dgm:cxn modelId="{25B11470-3377-403D-9602-C33978955579}" srcId="{0DB783E9-CF20-494F-A0A0-843F44F8F93B}" destId="{139C946F-0EC8-4F28-BB32-D6FE291F8E1C}" srcOrd="3" destOrd="0" parTransId="{28020613-89B3-41C2-B87B-035083969F5A}" sibTransId="{D02FF70E-35DD-45A6-9A46-5723D08DC26D}"/>
    <dgm:cxn modelId="{F2C22947-65ED-461E-BC33-DD19308371E3}" srcId="{0DB783E9-CF20-494F-A0A0-843F44F8F93B}" destId="{2F87BAE0-D63E-4451-87E3-FBC1FA6BB4B2}" srcOrd="4" destOrd="0" parTransId="{8A1F5F69-51BC-444E-B44C-0937C68BAEF4}" sibTransId="{BD76F827-7DC9-44DE-A33B-A2333351D10B}"/>
    <dgm:cxn modelId="{DF6BED29-4FD6-40B9-80AB-CD2D9925CC2F}" srcId="{0DB783E9-CF20-494F-A0A0-843F44F8F93B}" destId="{1E624CC1-FB7F-4967-80FA-4DE83D97FA61}" srcOrd="0" destOrd="0" parTransId="{A4DD7DE4-651E-4D4E-BE93-CC037462DC91}" sibTransId="{85773EE9-605C-4B41-9AC2-C148DF19FBB4}"/>
    <dgm:cxn modelId="{8632D0CD-6F84-42AF-B138-D425BDE3E002}" srcId="{E03E637C-9B61-4A82-9431-C3339BB813AE}" destId="{0DB783E9-CF20-494F-A0A0-843F44F8F93B}" srcOrd="0" destOrd="0" parTransId="{4737D2D7-F7D5-4F00-964D-39F0EBEF7E61}" sibTransId="{29E61981-3584-417E-B118-1D3546CFF49F}"/>
    <dgm:cxn modelId="{2181EB2A-0A37-4A4E-95AF-A05AB31511FC}" srcId="{0DB783E9-CF20-494F-A0A0-843F44F8F93B}" destId="{010B32EA-5EEA-4530-9F9C-43130C3BB964}" srcOrd="1" destOrd="0" parTransId="{85B8B254-AEBE-4E4D-B314-6207A6238EB6}" sibTransId="{A1BE81F9-76AA-459F-B7C1-A96066705C3A}"/>
    <dgm:cxn modelId="{64B5104E-11D0-480E-B8DB-33A16C8A8324}" type="presOf" srcId="{0DB783E9-CF20-494F-A0A0-843F44F8F93B}" destId="{D1D6B22A-2A2D-4AC0-8024-C241A643D656}" srcOrd="0" destOrd="0" presId="urn:microsoft.com/office/officeart/2005/8/layout/chevron2"/>
    <dgm:cxn modelId="{B8829750-27AD-4407-A3E5-14DAE0E25979}" type="presParOf" srcId="{19C38324-38BA-4F81-AB2A-6BCB6FFEB3C1}" destId="{12F989B3-D69E-417C-AD5A-E6CA79E60395}" srcOrd="0" destOrd="0" presId="urn:microsoft.com/office/officeart/2005/8/layout/chevron2"/>
    <dgm:cxn modelId="{52BC3C8E-8445-4028-8BDD-351B9C6A89CC}" type="presParOf" srcId="{12F989B3-D69E-417C-AD5A-E6CA79E60395}" destId="{D1D6B22A-2A2D-4AC0-8024-C241A643D656}" srcOrd="0" destOrd="0" presId="urn:microsoft.com/office/officeart/2005/8/layout/chevron2"/>
    <dgm:cxn modelId="{9AB2C9AE-AD31-426D-9BF4-27B14640DE74}" type="presParOf" srcId="{12F989B3-D69E-417C-AD5A-E6CA79E60395}" destId="{1C95CD8D-8295-429B-96BE-B467D28A98B1}"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A01E81-8695-4BA9-8883-E94037CA4B4E}"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63946238-937A-4F5F-8DA5-29C8C5E4B9D4}">
      <dgm:prSet/>
      <dgm:spPr/>
      <dgm:t>
        <a:bodyPr/>
        <a:lstStyle/>
        <a:p>
          <a:pPr rtl="0"/>
          <a:r>
            <a:rPr lang="en-US" smtClean="0"/>
            <a:t>Measure Program Impacts</a:t>
          </a:r>
          <a:endParaRPr lang="en-US"/>
        </a:p>
      </dgm:t>
    </dgm:pt>
    <dgm:pt modelId="{F2F2C821-3D90-4A65-AD7C-4E23EFF09544}" type="parTrans" cxnId="{85DFE839-8136-40A7-B9F1-C50C33A07A71}">
      <dgm:prSet/>
      <dgm:spPr/>
      <dgm:t>
        <a:bodyPr/>
        <a:lstStyle/>
        <a:p>
          <a:endParaRPr lang="en-US"/>
        </a:p>
      </dgm:t>
    </dgm:pt>
    <dgm:pt modelId="{A8F75FFB-2945-45ED-8C06-C13FE4CB1A39}" type="sibTrans" cxnId="{85DFE839-8136-40A7-B9F1-C50C33A07A71}">
      <dgm:prSet/>
      <dgm:spPr/>
      <dgm:t>
        <a:bodyPr/>
        <a:lstStyle/>
        <a:p>
          <a:endParaRPr lang="en-US"/>
        </a:p>
      </dgm:t>
    </dgm:pt>
    <dgm:pt modelId="{296003BA-5AE4-42CA-BFA4-39696ADDAB1E}">
      <dgm:prSet/>
      <dgm:spPr/>
      <dgm:t>
        <a:bodyPr/>
        <a:lstStyle/>
        <a:p>
          <a:pPr rtl="0"/>
          <a:r>
            <a:rPr lang="en-US" smtClean="0"/>
            <a:t>Assess Potential Improvements</a:t>
          </a:r>
          <a:endParaRPr lang="en-US"/>
        </a:p>
      </dgm:t>
    </dgm:pt>
    <dgm:pt modelId="{34B68F1D-11A1-4A92-9371-50DC7DD52C85}" type="parTrans" cxnId="{FC549B99-D5C7-4E36-91EC-FD0031F8F896}">
      <dgm:prSet/>
      <dgm:spPr/>
      <dgm:t>
        <a:bodyPr/>
        <a:lstStyle/>
        <a:p>
          <a:endParaRPr lang="en-US"/>
        </a:p>
      </dgm:t>
    </dgm:pt>
    <dgm:pt modelId="{86E9258B-4EFD-4A8E-B71A-40F814AEF92A}" type="sibTrans" cxnId="{FC549B99-D5C7-4E36-91EC-FD0031F8F896}">
      <dgm:prSet/>
      <dgm:spPr/>
      <dgm:t>
        <a:bodyPr/>
        <a:lstStyle/>
        <a:p>
          <a:endParaRPr lang="en-US"/>
        </a:p>
      </dgm:t>
    </dgm:pt>
    <dgm:pt modelId="{7A5998E0-C4C1-44D2-B303-2A202D538F77}">
      <dgm:prSet/>
      <dgm:spPr/>
      <dgm:t>
        <a:bodyPr/>
        <a:lstStyle/>
        <a:p>
          <a:pPr rtl="0"/>
          <a:r>
            <a:rPr lang="en-US" smtClean="0"/>
            <a:t>Meet Regulatory Requirements</a:t>
          </a:r>
          <a:endParaRPr lang="en-US"/>
        </a:p>
      </dgm:t>
    </dgm:pt>
    <dgm:pt modelId="{BA6ECD92-BD3F-4A74-A978-55F24A021999}" type="parTrans" cxnId="{60A960D0-D735-4043-8A36-0486BCD4B696}">
      <dgm:prSet/>
      <dgm:spPr/>
      <dgm:t>
        <a:bodyPr/>
        <a:lstStyle/>
        <a:p>
          <a:endParaRPr lang="en-US"/>
        </a:p>
      </dgm:t>
    </dgm:pt>
    <dgm:pt modelId="{5F6DC636-426E-4820-83A8-6843DAFFC7A8}" type="sibTrans" cxnId="{60A960D0-D735-4043-8A36-0486BCD4B696}">
      <dgm:prSet/>
      <dgm:spPr/>
      <dgm:t>
        <a:bodyPr/>
        <a:lstStyle/>
        <a:p>
          <a:endParaRPr lang="en-US"/>
        </a:p>
      </dgm:t>
    </dgm:pt>
    <dgm:pt modelId="{A2D9C8C6-5ADC-4740-98BB-B294768F0FF6}" type="pres">
      <dgm:prSet presAssocID="{4AA01E81-8695-4BA9-8883-E94037CA4B4E}" presName="CompostProcess" presStyleCnt="0">
        <dgm:presLayoutVars>
          <dgm:dir/>
          <dgm:resizeHandles val="exact"/>
        </dgm:presLayoutVars>
      </dgm:prSet>
      <dgm:spPr/>
    </dgm:pt>
    <dgm:pt modelId="{A1BFE732-9E8E-4CA9-A7F6-7C7B74E45018}" type="pres">
      <dgm:prSet presAssocID="{4AA01E81-8695-4BA9-8883-E94037CA4B4E}" presName="arrow" presStyleLbl="bgShp" presStyleIdx="0" presStyleCnt="1"/>
      <dgm:spPr/>
    </dgm:pt>
    <dgm:pt modelId="{BCF2A536-031A-4373-BFB8-40567A071F6A}" type="pres">
      <dgm:prSet presAssocID="{4AA01E81-8695-4BA9-8883-E94037CA4B4E}" presName="linearProcess" presStyleCnt="0"/>
      <dgm:spPr/>
    </dgm:pt>
    <dgm:pt modelId="{F18C6533-F4B4-49AF-9363-E7637DE1ECD7}" type="pres">
      <dgm:prSet presAssocID="{63946238-937A-4F5F-8DA5-29C8C5E4B9D4}" presName="textNode" presStyleLbl="node1" presStyleIdx="0" presStyleCnt="3">
        <dgm:presLayoutVars>
          <dgm:bulletEnabled val="1"/>
        </dgm:presLayoutVars>
      </dgm:prSet>
      <dgm:spPr/>
    </dgm:pt>
    <dgm:pt modelId="{B6EBDDD6-F490-486E-8CF4-4DC35ABA1A8E}" type="pres">
      <dgm:prSet presAssocID="{A8F75FFB-2945-45ED-8C06-C13FE4CB1A39}" presName="sibTrans" presStyleCnt="0"/>
      <dgm:spPr/>
    </dgm:pt>
    <dgm:pt modelId="{BE87141E-C3AB-4072-9839-491AD8ADB5C4}" type="pres">
      <dgm:prSet presAssocID="{296003BA-5AE4-42CA-BFA4-39696ADDAB1E}" presName="textNode" presStyleLbl="node1" presStyleIdx="1" presStyleCnt="3">
        <dgm:presLayoutVars>
          <dgm:bulletEnabled val="1"/>
        </dgm:presLayoutVars>
      </dgm:prSet>
      <dgm:spPr/>
    </dgm:pt>
    <dgm:pt modelId="{CFEB1CF6-C6E0-44CC-BF11-99D56552BBEF}" type="pres">
      <dgm:prSet presAssocID="{86E9258B-4EFD-4A8E-B71A-40F814AEF92A}" presName="sibTrans" presStyleCnt="0"/>
      <dgm:spPr/>
    </dgm:pt>
    <dgm:pt modelId="{EF350F6D-B8E9-44C8-9F76-4039E3C4235C}" type="pres">
      <dgm:prSet presAssocID="{7A5998E0-C4C1-44D2-B303-2A202D538F77}" presName="textNode" presStyleLbl="node1" presStyleIdx="2" presStyleCnt="3">
        <dgm:presLayoutVars>
          <dgm:bulletEnabled val="1"/>
        </dgm:presLayoutVars>
      </dgm:prSet>
      <dgm:spPr/>
    </dgm:pt>
  </dgm:ptLst>
  <dgm:cxnLst>
    <dgm:cxn modelId="{B7DB0352-E92F-46E2-A6AD-FCD1FACC8F1D}" type="presOf" srcId="{4AA01E81-8695-4BA9-8883-E94037CA4B4E}" destId="{A2D9C8C6-5ADC-4740-98BB-B294768F0FF6}" srcOrd="0" destOrd="0" presId="urn:microsoft.com/office/officeart/2005/8/layout/hProcess9"/>
    <dgm:cxn modelId="{A8B9FEC5-09A6-4586-92FD-181ECFBED0CA}" type="presOf" srcId="{63946238-937A-4F5F-8DA5-29C8C5E4B9D4}" destId="{F18C6533-F4B4-49AF-9363-E7637DE1ECD7}" srcOrd="0" destOrd="0" presId="urn:microsoft.com/office/officeart/2005/8/layout/hProcess9"/>
    <dgm:cxn modelId="{E02CB05F-6B2A-4ED3-82F1-838E361C54FF}" type="presOf" srcId="{296003BA-5AE4-42CA-BFA4-39696ADDAB1E}" destId="{BE87141E-C3AB-4072-9839-491AD8ADB5C4}" srcOrd="0" destOrd="0" presId="urn:microsoft.com/office/officeart/2005/8/layout/hProcess9"/>
    <dgm:cxn modelId="{60A960D0-D735-4043-8A36-0486BCD4B696}" srcId="{4AA01E81-8695-4BA9-8883-E94037CA4B4E}" destId="{7A5998E0-C4C1-44D2-B303-2A202D538F77}" srcOrd="2" destOrd="0" parTransId="{BA6ECD92-BD3F-4A74-A978-55F24A021999}" sibTransId="{5F6DC636-426E-4820-83A8-6843DAFFC7A8}"/>
    <dgm:cxn modelId="{FC549B99-D5C7-4E36-91EC-FD0031F8F896}" srcId="{4AA01E81-8695-4BA9-8883-E94037CA4B4E}" destId="{296003BA-5AE4-42CA-BFA4-39696ADDAB1E}" srcOrd="1" destOrd="0" parTransId="{34B68F1D-11A1-4A92-9371-50DC7DD52C85}" sibTransId="{86E9258B-4EFD-4A8E-B71A-40F814AEF92A}"/>
    <dgm:cxn modelId="{F02E20EF-020B-42F0-96FD-9ACCCE2E7D3A}" type="presOf" srcId="{7A5998E0-C4C1-44D2-B303-2A202D538F77}" destId="{EF350F6D-B8E9-44C8-9F76-4039E3C4235C}" srcOrd="0" destOrd="0" presId="urn:microsoft.com/office/officeart/2005/8/layout/hProcess9"/>
    <dgm:cxn modelId="{85DFE839-8136-40A7-B9F1-C50C33A07A71}" srcId="{4AA01E81-8695-4BA9-8883-E94037CA4B4E}" destId="{63946238-937A-4F5F-8DA5-29C8C5E4B9D4}" srcOrd="0" destOrd="0" parTransId="{F2F2C821-3D90-4A65-AD7C-4E23EFF09544}" sibTransId="{A8F75FFB-2945-45ED-8C06-C13FE4CB1A39}"/>
    <dgm:cxn modelId="{51BDA124-BF06-4C5A-AE08-5BF832442B90}" type="presParOf" srcId="{A2D9C8C6-5ADC-4740-98BB-B294768F0FF6}" destId="{A1BFE732-9E8E-4CA9-A7F6-7C7B74E45018}" srcOrd="0" destOrd="0" presId="urn:microsoft.com/office/officeart/2005/8/layout/hProcess9"/>
    <dgm:cxn modelId="{2599E841-2D55-4170-BDDA-BB056A2ECFBE}" type="presParOf" srcId="{A2D9C8C6-5ADC-4740-98BB-B294768F0FF6}" destId="{BCF2A536-031A-4373-BFB8-40567A071F6A}" srcOrd="1" destOrd="0" presId="urn:microsoft.com/office/officeart/2005/8/layout/hProcess9"/>
    <dgm:cxn modelId="{6FADFB09-BE69-4885-8623-9CCD988C7CFB}" type="presParOf" srcId="{BCF2A536-031A-4373-BFB8-40567A071F6A}" destId="{F18C6533-F4B4-49AF-9363-E7637DE1ECD7}" srcOrd="0" destOrd="0" presId="urn:microsoft.com/office/officeart/2005/8/layout/hProcess9"/>
    <dgm:cxn modelId="{C0B0C142-9EE1-4852-BDE9-90759F220337}" type="presParOf" srcId="{BCF2A536-031A-4373-BFB8-40567A071F6A}" destId="{B6EBDDD6-F490-486E-8CF4-4DC35ABA1A8E}" srcOrd="1" destOrd="0" presId="urn:microsoft.com/office/officeart/2005/8/layout/hProcess9"/>
    <dgm:cxn modelId="{87FC445C-2940-475A-9105-AE25E01A1D1F}" type="presParOf" srcId="{BCF2A536-031A-4373-BFB8-40567A071F6A}" destId="{BE87141E-C3AB-4072-9839-491AD8ADB5C4}" srcOrd="2" destOrd="0" presId="urn:microsoft.com/office/officeart/2005/8/layout/hProcess9"/>
    <dgm:cxn modelId="{02FC05E6-4212-4949-9D29-427566FDBBBA}" type="presParOf" srcId="{BCF2A536-031A-4373-BFB8-40567A071F6A}" destId="{CFEB1CF6-C6E0-44CC-BF11-99D56552BBEF}" srcOrd="3" destOrd="0" presId="urn:microsoft.com/office/officeart/2005/8/layout/hProcess9"/>
    <dgm:cxn modelId="{7DE7FF54-293C-4D09-8593-DBBFA15C39A0}" type="presParOf" srcId="{BCF2A536-031A-4373-BFB8-40567A071F6A}" destId="{EF350F6D-B8E9-44C8-9F76-4039E3C4235C}" srcOrd="4"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92787-76B1-469E-AB1E-E5F858134654}">
      <dsp:nvSpPr>
        <dsp:cNvPr id="0" name=""/>
        <dsp:cNvSpPr/>
      </dsp:nvSpPr>
      <dsp:spPr>
        <a:xfrm>
          <a:off x="3108960" y="0"/>
          <a:ext cx="4663440" cy="128587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Founded in 2002</a:t>
          </a:r>
          <a:endParaRPr lang="en-US" sz="1500" kern="1200" dirty="0"/>
        </a:p>
        <a:p>
          <a:pPr marL="114300" lvl="1" indent="-114300" algn="l" defTabSz="666750" rtl="0">
            <a:lnSpc>
              <a:spcPct val="90000"/>
            </a:lnSpc>
            <a:spcBef>
              <a:spcPct val="0"/>
            </a:spcBef>
            <a:spcAft>
              <a:spcPct val="15000"/>
            </a:spcAft>
            <a:buChar char="••"/>
          </a:pPr>
          <a:r>
            <a:rPr lang="en-US" sz="1500" kern="1200" dirty="0" smtClean="0"/>
            <a:t>Princeton, NJ</a:t>
          </a:r>
          <a:endParaRPr lang="en-US" sz="1500" kern="1200" dirty="0"/>
        </a:p>
        <a:p>
          <a:pPr marL="114300" lvl="1" indent="-114300" algn="l" defTabSz="666750" rtl="0">
            <a:lnSpc>
              <a:spcPct val="90000"/>
            </a:lnSpc>
            <a:spcBef>
              <a:spcPct val="0"/>
            </a:spcBef>
            <a:spcAft>
              <a:spcPct val="15000"/>
            </a:spcAft>
            <a:buChar char="••"/>
          </a:pPr>
          <a:r>
            <a:rPr lang="en-US" sz="1500" kern="1200" dirty="0" smtClean="0"/>
            <a:t>Research conducted across the U.S.</a:t>
          </a:r>
          <a:endParaRPr lang="en-US" sz="1500" kern="1200" dirty="0"/>
        </a:p>
      </dsp:txBody>
      <dsp:txXfrm>
        <a:off x="3108960" y="160734"/>
        <a:ext cx="4181237" cy="964406"/>
      </dsp:txXfrm>
    </dsp:sp>
    <dsp:sp modelId="{67694EFD-479C-43F6-AEFA-E337EFD9A29B}">
      <dsp:nvSpPr>
        <dsp:cNvPr id="0" name=""/>
        <dsp:cNvSpPr/>
      </dsp:nvSpPr>
      <dsp:spPr>
        <a:xfrm>
          <a:off x="0" y="0"/>
          <a:ext cx="3108960" cy="1285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kern="1200" dirty="0" smtClean="0"/>
            <a:t>Nonprofit Research Institute</a:t>
          </a:r>
          <a:endParaRPr lang="en-US" sz="2600" kern="1200" dirty="0"/>
        </a:p>
      </dsp:txBody>
      <dsp:txXfrm>
        <a:off x="62771" y="62771"/>
        <a:ext cx="2983418" cy="1160332"/>
      </dsp:txXfrm>
    </dsp:sp>
    <dsp:sp modelId="{E31CF907-B69B-4AEF-B696-710F86E05E01}">
      <dsp:nvSpPr>
        <dsp:cNvPr id="0" name=""/>
        <dsp:cNvSpPr/>
      </dsp:nvSpPr>
      <dsp:spPr>
        <a:xfrm>
          <a:off x="3108960" y="1414462"/>
          <a:ext cx="4663440" cy="128587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Low-Income Energy Bill Payment Assistance</a:t>
          </a:r>
          <a:endParaRPr lang="en-US" sz="1500" kern="1200" dirty="0"/>
        </a:p>
        <a:p>
          <a:pPr marL="114300" lvl="1" indent="-114300" algn="l" defTabSz="666750" rtl="0">
            <a:lnSpc>
              <a:spcPct val="90000"/>
            </a:lnSpc>
            <a:spcBef>
              <a:spcPct val="0"/>
            </a:spcBef>
            <a:spcAft>
              <a:spcPct val="15000"/>
            </a:spcAft>
            <a:buChar char="••"/>
          </a:pPr>
          <a:r>
            <a:rPr lang="en-US" sz="1500" kern="1200" smtClean="0"/>
            <a:t>Low-Income Energy Efficiency</a:t>
          </a:r>
          <a:endParaRPr lang="en-US" sz="1500" kern="1200"/>
        </a:p>
        <a:p>
          <a:pPr marL="114300" lvl="1" indent="-114300" algn="l" defTabSz="666750" rtl="0">
            <a:lnSpc>
              <a:spcPct val="90000"/>
            </a:lnSpc>
            <a:spcBef>
              <a:spcPct val="0"/>
            </a:spcBef>
            <a:spcAft>
              <a:spcPct val="15000"/>
            </a:spcAft>
            <a:buChar char="••"/>
          </a:pPr>
          <a:r>
            <a:rPr lang="en-US" sz="1500" kern="1200" smtClean="0"/>
            <a:t>Residential Energy Efficiency</a:t>
          </a:r>
          <a:endParaRPr lang="en-US" sz="1500" kern="1200"/>
        </a:p>
        <a:p>
          <a:pPr marL="114300" lvl="1" indent="-114300" algn="l" defTabSz="666750" rtl="0">
            <a:lnSpc>
              <a:spcPct val="90000"/>
            </a:lnSpc>
            <a:spcBef>
              <a:spcPct val="0"/>
            </a:spcBef>
            <a:spcAft>
              <a:spcPct val="15000"/>
            </a:spcAft>
            <a:buChar char="••"/>
          </a:pPr>
          <a:r>
            <a:rPr lang="en-US" sz="1500" kern="1200" smtClean="0"/>
            <a:t>Commercial and Industrial Energy Efficiency</a:t>
          </a:r>
          <a:endParaRPr lang="en-US" sz="1500" kern="1200"/>
        </a:p>
      </dsp:txBody>
      <dsp:txXfrm>
        <a:off x="3108960" y="1575196"/>
        <a:ext cx="4181237" cy="964406"/>
      </dsp:txXfrm>
    </dsp:sp>
    <dsp:sp modelId="{43D98EDD-4822-4506-A3E8-23569F6A2971}">
      <dsp:nvSpPr>
        <dsp:cNvPr id="0" name=""/>
        <dsp:cNvSpPr/>
      </dsp:nvSpPr>
      <dsp:spPr>
        <a:xfrm>
          <a:off x="0" y="1414462"/>
          <a:ext cx="3108960" cy="1285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kern="1200" smtClean="0"/>
            <a:t>Energy Program Research and Evaluation</a:t>
          </a:r>
          <a:endParaRPr lang="en-US" sz="2600" kern="1200"/>
        </a:p>
      </dsp:txBody>
      <dsp:txXfrm>
        <a:off x="62771" y="1477233"/>
        <a:ext cx="2983418" cy="1160332"/>
      </dsp:txXfrm>
    </dsp:sp>
    <dsp:sp modelId="{1167DFA4-5FD0-48AB-BD74-EA0EAFC2F9CE}">
      <dsp:nvSpPr>
        <dsp:cNvPr id="0" name=""/>
        <dsp:cNvSpPr/>
      </dsp:nvSpPr>
      <dsp:spPr>
        <a:xfrm>
          <a:off x="3108960" y="2828924"/>
          <a:ext cx="4663440" cy="128587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rtl="0">
            <a:lnSpc>
              <a:spcPct val="90000"/>
            </a:lnSpc>
            <a:spcBef>
              <a:spcPct val="0"/>
            </a:spcBef>
            <a:spcAft>
              <a:spcPct val="15000"/>
            </a:spcAft>
            <a:buChar char="••"/>
          </a:pPr>
          <a:r>
            <a:rPr lang="en-US" sz="1500" kern="1200" smtClean="0"/>
            <a:t>Federal government</a:t>
          </a:r>
          <a:endParaRPr lang="en-US" sz="1500" kern="1200"/>
        </a:p>
        <a:p>
          <a:pPr marL="114300" lvl="1" indent="-114300" algn="l" defTabSz="666750" rtl="0">
            <a:lnSpc>
              <a:spcPct val="90000"/>
            </a:lnSpc>
            <a:spcBef>
              <a:spcPct val="0"/>
            </a:spcBef>
            <a:spcAft>
              <a:spcPct val="15000"/>
            </a:spcAft>
            <a:buChar char="••"/>
          </a:pPr>
          <a:r>
            <a:rPr lang="en-US" sz="1500" kern="1200" smtClean="0"/>
            <a:t>State government offices</a:t>
          </a:r>
          <a:endParaRPr lang="en-US" sz="1500" kern="1200"/>
        </a:p>
        <a:p>
          <a:pPr marL="114300" lvl="1" indent="-114300" algn="l" defTabSz="666750" rtl="0">
            <a:lnSpc>
              <a:spcPct val="90000"/>
            </a:lnSpc>
            <a:spcBef>
              <a:spcPct val="0"/>
            </a:spcBef>
            <a:spcAft>
              <a:spcPct val="15000"/>
            </a:spcAft>
            <a:buChar char="••"/>
          </a:pPr>
          <a:r>
            <a:rPr lang="en-US" sz="1500" kern="1200" smtClean="0"/>
            <a:t>Utility companies</a:t>
          </a:r>
          <a:endParaRPr lang="en-US" sz="1500" kern="1200"/>
        </a:p>
        <a:p>
          <a:pPr marL="114300" lvl="1" indent="-114300" algn="l" defTabSz="666750" rtl="0">
            <a:lnSpc>
              <a:spcPct val="90000"/>
            </a:lnSpc>
            <a:spcBef>
              <a:spcPct val="0"/>
            </a:spcBef>
            <a:spcAft>
              <a:spcPct val="15000"/>
            </a:spcAft>
            <a:buChar char="••"/>
          </a:pPr>
          <a:r>
            <a:rPr lang="en-US" sz="1500" kern="1200" smtClean="0"/>
            <a:t>Nonprofits</a:t>
          </a:r>
          <a:endParaRPr lang="en-US" sz="1500" kern="1200"/>
        </a:p>
      </dsp:txBody>
      <dsp:txXfrm>
        <a:off x="3108960" y="2989658"/>
        <a:ext cx="4181237" cy="964406"/>
      </dsp:txXfrm>
    </dsp:sp>
    <dsp:sp modelId="{14B466BE-8603-4694-B86A-031DA785B945}">
      <dsp:nvSpPr>
        <dsp:cNvPr id="0" name=""/>
        <dsp:cNvSpPr/>
      </dsp:nvSpPr>
      <dsp:spPr>
        <a:xfrm>
          <a:off x="0" y="2828924"/>
          <a:ext cx="3108960" cy="1285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kern="1200" dirty="0" smtClean="0"/>
            <a:t>Our Clients</a:t>
          </a:r>
          <a:endParaRPr lang="en-US" sz="2600" kern="1200" dirty="0"/>
        </a:p>
      </dsp:txBody>
      <dsp:txXfrm>
        <a:off x="62771" y="2891695"/>
        <a:ext cx="2983418" cy="11603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185FE-139C-48FA-9902-E7930F4C8B5F}">
      <dsp:nvSpPr>
        <dsp:cNvPr id="0" name=""/>
        <dsp:cNvSpPr/>
      </dsp:nvSpPr>
      <dsp:spPr>
        <a:xfrm rot="5400000">
          <a:off x="5207787" y="-1824908"/>
          <a:ext cx="1605736" cy="56570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smtClean="0"/>
            <a:t>Incentive for on-time bill payment</a:t>
          </a:r>
          <a:endParaRPr lang="en-US" sz="1900" kern="1200"/>
        </a:p>
        <a:p>
          <a:pPr marL="171450" lvl="1" indent="-171450" algn="l" defTabSz="844550" rtl="0">
            <a:lnSpc>
              <a:spcPct val="90000"/>
            </a:lnSpc>
            <a:spcBef>
              <a:spcPct val="0"/>
            </a:spcBef>
            <a:spcAft>
              <a:spcPct val="15000"/>
            </a:spcAft>
            <a:buChar char="••"/>
          </a:pPr>
          <a:r>
            <a:rPr lang="en-US" sz="1900" kern="1200" smtClean="0"/>
            <a:t>But only 27% receive credit for timely bill payment  </a:t>
          </a:r>
          <a:endParaRPr lang="en-US" sz="1900" kern="1200"/>
        </a:p>
      </dsp:txBody>
      <dsp:txXfrm rot="-5400000">
        <a:off x="3182111" y="279154"/>
        <a:ext cx="5578702" cy="1448964"/>
      </dsp:txXfrm>
    </dsp:sp>
    <dsp:sp modelId="{9D56E9F6-A54D-43E2-B344-8438357EA682}">
      <dsp:nvSpPr>
        <dsp:cNvPr id="0" name=""/>
        <dsp:cNvSpPr/>
      </dsp:nvSpPr>
      <dsp:spPr>
        <a:xfrm>
          <a:off x="0" y="50"/>
          <a:ext cx="3182112" cy="2007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kern="1200" smtClean="0"/>
            <a:t>Existing limited-income discount program</a:t>
          </a:r>
          <a:endParaRPr lang="en-US" sz="3200" kern="1200"/>
        </a:p>
      </dsp:txBody>
      <dsp:txXfrm>
        <a:off x="97982" y="98032"/>
        <a:ext cx="2986148" cy="1811206"/>
      </dsp:txXfrm>
    </dsp:sp>
    <dsp:sp modelId="{B8317518-F1D9-4795-ABA1-97265B1EB229}">
      <dsp:nvSpPr>
        <dsp:cNvPr id="0" name=""/>
        <dsp:cNvSpPr/>
      </dsp:nvSpPr>
      <dsp:spPr>
        <a:xfrm rot="5400000">
          <a:off x="5207787" y="282620"/>
          <a:ext cx="1605736" cy="56570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smtClean="0"/>
            <a:t>Attempt to cost-effectively increase on-time payment</a:t>
          </a:r>
          <a:endParaRPr lang="en-US" sz="1900" kern="1200"/>
        </a:p>
        <a:p>
          <a:pPr marL="171450" lvl="1" indent="-171450" algn="l" defTabSz="844550" rtl="0">
            <a:lnSpc>
              <a:spcPct val="90000"/>
            </a:lnSpc>
            <a:spcBef>
              <a:spcPct val="0"/>
            </a:spcBef>
            <a:spcAft>
              <a:spcPct val="15000"/>
            </a:spcAft>
            <a:buChar char="••"/>
          </a:pPr>
          <a:r>
            <a:rPr lang="en-US" sz="1900" kern="1200" smtClean="0"/>
            <a:t>Test different programs and benefits</a:t>
          </a:r>
          <a:endParaRPr lang="en-US" sz="1900" kern="1200"/>
        </a:p>
        <a:p>
          <a:pPr marL="171450" lvl="1" indent="-171450" algn="l" defTabSz="844550" rtl="0">
            <a:lnSpc>
              <a:spcPct val="90000"/>
            </a:lnSpc>
            <a:spcBef>
              <a:spcPct val="0"/>
            </a:spcBef>
            <a:spcAft>
              <a:spcPct val="15000"/>
            </a:spcAft>
            <a:buChar char="••"/>
          </a:pPr>
          <a:r>
            <a:rPr lang="en-US" sz="1900" kern="1200" smtClean="0"/>
            <a:t>Determine impacts on payments and usage</a:t>
          </a:r>
          <a:endParaRPr lang="en-US" sz="1900" kern="1200"/>
        </a:p>
        <a:p>
          <a:pPr marL="171450" lvl="1" indent="-171450" algn="l" defTabSz="844550" rtl="0">
            <a:lnSpc>
              <a:spcPct val="90000"/>
            </a:lnSpc>
            <a:spcBef>
              <a:spcPct val="0"/>
            </a:spcBef>
            <a:spcAft>
              <a:spcPct val="15000"/>
            </a:spcAft>
            <a:buChar char="••"/>
          </a:pPr>
          <a:r>
            <a:rPr lang="en-US" sz="1900" kern="1200" smtClean="0"/>
            <a:t>Determine cost-effectiveness</a:t>
          </a:r>
          <a:endParaRPr lang="en-US" sz="1900" kern="1200"/>
        </a:p>
      </dsp:txBody>
      <dsp:txXfrm rot="-5400000">
        <a:off x="3182111" y="2386682"/>
        <a:ext cx="5578702" cy="1448964"/>
      </dsp:txXfrm>
    </dsp:sp>
    <dsp:sp modelId="{E82732E9-C645-4F81-B247-9CE84534A373}">
      <dsp:nvSpPr>
        <dsp:cNvPr id="0" name=""/>
        <dsp:cNvSpPr/>
      </dsp:nvSpPr>
      <dsp:spPr>
        <a:xfrm>
          <a:off x="0" y="2107579"/>
          <a:ext cx="3182112" cy="2007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kern="1200" smtClean="0"/>
            <a:t>New pilots</a:t>
          </a:r>
          <a:endParaRPr lang="en-US" sz="3200" kern="1200"/>
        </a:p>
      </dsp:txBody>
      <dsp:txXfrm>
        <a:off x="97982" y="2205561"/>
        <a:ext cx="2986148" cy="18112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0758-FDB5-44A6-8E04-C988C4F48171}">
      <dsp:nvSpPr>
        <dsp:cNvPr id="0" name=""/>
        <dsp:cNvSpPr/>
      </dsp:nvSpPr>
      <dsp:spPr>
        <a:xfrm>
          <a:off x="0" y="48149"/>
          <a:ext cx="39624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u="sng" kern="1200" dirty="0" smtClean="0"/>
            <a:t>CAMP</a:t>
          </a:r>
          <a:endParaRPr lang="en-US" sz="2500" u="sng" kern="1200" dirty="0"/>
        </a:p>
      </dsp:txBody>
      <dsp:txXfrm>
        <a:off x="46406" y="94555"/>
        <a:ext cx="3869588" cy="857813"/>
      </dsp:txXfrm>
    </dsp:sp>
    <dsp:sp modelId="{46058C34-8BA8-4C33-97B6-59FD1FC41D38}">
      <dsp:nvSpPr>
        <dsp:cNvPr id="0" name=""/>
        <dsp:cNvSpPr/>
      </dsp:nvSpPr>
      <dsp:spPr>
        <a:xfrm>
          <a:off x="0" y="1070775"/>
          <a:ext cx="39624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1-Double bill credit</a:t>
          </a:r>
          <a:endParaRPr lang="en-US" sz="2500" kern="1200"/>
        </a:p>
      </dsp:txBody>
      <dsp:txXfrm>
        <a:off x="46406" y="1117181"/>
        <a:ext cx="3869588" cy="857813"/>
      </dsp:txXfrm>
    </dsp:sp>
    <dsp:sp modelId="{8CB63531-DEA2-4FA2-8D2A-F1E214268F4B}">
      <dsp:nvSpPr>
        <dsp:cNvPr id="0" name=""/>
        <dsp:cNvSpPr/>
      </dsp:nvSpPr>
      <dsp:spPr>
        <a:xfrm>
          <a:off x="0" y="2093400"/>
          <a:ext cx="39624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2-Existing credits and payment counseling </a:t>
          </a:r>
          <a:endParaRPr lang="en-US" sz="2500" kern="1200"/>
        </a:p>
      </dsp:txBody>
      <dsp:txXfrm>
        <a:off x="46406" y="2139806"/>
        <a:ext cx="3869588" cy="857813"/>
      </dsp:txXfrm>
    </dsp:sp>
    <dsp:sp modelId="{B30C3595-1D95-4D76-A3FC-94DBBC46335B}">
      <dsp:nvSpPr>
        <dsp:cNvPr id="0" name=""/>
        <dsp:cNvSpPr/>
      </dsp:nvSpPr>
      <dsp:spPr>
        <a:xfrm>
          <a:off x="0" y="3116025"/>
          <a:ext cx="39624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3-Double bill credit and payment counseling </a:t>
          </a:r>
          <a:endParaRPr lang="en-US" sz="2500" kern="1200"/>
        </a:p>
      </dsp:txBody>
      <dsp:txXfrm>
        <a:off x="46406" y="3162431"/>
        <a:ext cx="3869588" cy="85781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ACA9-9092-4238-A676-9CC54299081F}">
      <dsp:nvSpPr>
        <dsp:cNvPr id="0" name=""/>
        <dsp:cNvSpPr/>
      </dsp:nvSpPr>
      <dsp:spPr>
        <a:xfrm>
          <a:off x="0" y="48149"/>
          <a:ext cx="44196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u="sng" kern="1200" dirty="0" smtClean="0"/>
            <a:t>GRAD</a:t>
          </a:r>
          <a:endParaRPr lang="en-US" sz="2500" u="sng" kern="1200" dirty="0"/>
        </a:p>
      </dsp:txBody>
      <dsp:txXfrm>
        <a:off x="46406" y="94555"/>
        <a:ext cx="4326788" cy="857813"/>
      </dsp:txXfrm>
    </dsp:sp>
    <dsp:sp modelId="{55013B2F-7379-4421-A2DC-FE249DD791E7}">
      <dsp:nvSpPr>
        <dsp:cNvPr id="0" name=""/>
        <dsp:cNvSpPr/>
      </dsp:nvSpPr>
      <dsp:spPr>
        <a:xfrm>
          <a:off x="0" y="1070775"/>
          <a:ext cx="44196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1-Graduated credits</a:t>
          </a:r>
          <a:endParaRPr lang="en-US" sz="2500" kern="1200"/>
        </a:p>
      </dsp:txBody>
      <dsp:txXfrm>
        <a:off x="46406" y="1117181"/>
        <a:ext cx="4326788" cy="857813"/>
      </dsp:txXfrm>
    </dsp:sp>
    <dsp:sp modelId="{B02FC5D8-D7A2-43FE-818B-EA464D9719E4}">
      <dsp:nvSpPr>
        <dsp:cNvPr id="0" name=""/>
        <dsp:cNvSpPr/>
      </dsp:nvSpPr>
      <dsp:spPr>
        <a:xfrm>
          <a:off x="0" y="2093400"/>
          <a:ext cx="44196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2-Graduated credits and Quick Home Energy Check-up</a:t>
          </a:r>
          <a:endParaRPr lang="en-US" sz="2500" kern="1200"/>
        </a:p>
      </dsp:txBody>
      <dsp:txXfrm>
        <a:off x="46406" y="2139806"/>
        <a:ext cx="4326788" cy="857813"/>
      </dsp:txXfrm>
    </dsp:sp>
    <dsp:sp modelId="{45366292-FBAD-47B8-9C2D-856BEA5D9326}">
      <dsp:nvSpPr>
        <dsp:cNvPr id="0" name=""/>
        <dsp:cNvSpPr/>
      </dsp:nvSpPr>
      <dsp:spPr>
        <a:xfrm>
          <a:off x="0" y="3116025"/>
          <a:ext cx="44196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3-Graduated credits and payment counseling </a:t>
          </a:r>
          <a:endParaRPr lang="en-US" sz="2500" kern="1200"/>
        </a:p>
      </dsp:txBody>
      <dsp:txXfrm>
        <a:off x="46406" y="3162431"/>
        <a:ext cx="4326788" cy="8578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7973A0-8284-4309-9ABE-8C7E1768FF2E}">
      <dsp:nvSpPr>
        <dsp:cNvPr id="0" name=""/>
        <dsp:cNvSpPr/>
      </dsp:nvSpPr>
      <dsp:spPr>
        <a:xfrm>
          <a:off x="0" y="112488"/>
          <a:ext cx="88392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Self-selection: those who responded to letters enrolled – difficult to extrapolate to all customers.</a:t>
          </a:r>
          <a:endParaRPr lang="en-US" sz="2700" kern="1200"/>
        </a:p>
      </dsp:txBody>
      <dsp:txXfrm>
        <a:off x="50889" y="163377"/>
        <a:ext cx="8737422" cy="940692"/>
      </dsp:txXfrm>
    </dsp:sp>
    <dsp:sp modelId="{86E690DE-8E6A-4CF1-BD28-535EBF2888FE}">
      <dsp:nvSpPr>
        <dsp:cNvPr id="0" name=""/>
        <dsp:cNvSpPr/>
      </dsp:nvSpPr>
      <dsp:spPr>
        <a:xfrm>
          <a:off x="0" y="1232718"/>
          <a:ext cx="88392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Stratification: done differently for CAMP, GRAD, and comparison group – difficult to estimate and compare results</a:t>
          </a:r>
          <a:endParaRPr lang="en-US" sz="2700" kern="1200"/>
        </a:p>
      </dsp:txBody>
      <dsp:txXfrm>
        <a:off x="50889" y="1283607"/>
        <a:ext cx="8737422" cy="940692"/>
      </dsp:txXfrm>
    </dsp:sp>
    <dsp:sp modelId="{FB28CB87-3445-4F58-8902-6261FEB0C47D}">
      <dsp:nvSpPr>
        <dsp:cNvPr id="0" name=""/>
        <dsp:cNvSpPr/>
      </dsp:nvSpPr>
      <dsp:spPr>
        <a:xfrm>
          <a:off x="0" y="2275188"/>
          <a:ext cx="8839200" cy="684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smtClean="0"/>
            <a:t>CAMP: # on-time payments, poverty level</a:t>
          </a:r>
          <a:endParaRPr lang="en-US" sz="2100" kern="1200"/>
        </a:p>
        <a:p>
          <a:pPr marL="228600" lvl="1" indent="-228600" algn="l" defTabSz="933450" rtl="0">
            <a:lnSpc>
              <a:spcPct val="90000"/>
            </a:lnSpc>
            <a:spcBef>
              <a:spcPct val="0"/>
            </a:spcBef>
            <a:spcAft>
              <a:spcPct val="20000"/>
            </a:spcAft>
            <a:buChar char="••"/>
          </a:pPr>
          <a:r>
            <a:rPr lang="en-US" sz="2100" kern="1200" smtClean="0"/>
            <a:t>GRAD: # on-time payments, electric usage, arrearages</a:t>
          </a:r>
          <a:endParaRPr lang="en-US" sz="2100" kern="1200"/>
        </a:p>
      </dsp:txBody>
      <dsp:txXfrm>
        <a:off x="0" y="2275188"/>
        <a:ext cx="8839200" cy="684652"/>
      </dsp:txXfrm>
    </dsp:sp>
    <dsp:sp modelId="{9F62DA6A-7A99-454C-9B60-FDAB0EF1AEF9}">
      <dsp:nvSpPr>
        <dsp:cNvPr id="0" name=""/>
        <dsp:cNvSpPr/>
      </dsp:nvSpPr>
      <dsp:spPr>
        <a:xfrm>
          <a:off x="0" y="2959841"/>
          <a:ext cx="88392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Enrollee tracking: difficult to examine data attrition issues.</a:t>
          </a:r>
          <a:endParaRPr lang="en-US" sz="2700" kern="1200"/>
        </a:p>
      </dsp:txBody>
      <dsp:txXfrm>
        <a:off x="50889" y="3010730"/>
        <a:ext cx="8737422" cy="9406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57B76-1F4B-47FE-920A-032399AC7870}">
      <dsp:nvSpPr>
        <dsp:cNvPr id="0" name=""/>
        <dsp:cNvSpPr/>
      </dsp:nvSpPr>
      <dsp:spPr>
        <a:xfrm rot="5400000">
          <a:off x="5207787" y="-1824908"/>
          <a:ext cx="1605736" cy="56570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US" sz="2400" kern="1200" smtClean="0"/>
            <a:t>Could respond to customer questions</a:t>
          </a:r>
          <a:endParaRPr lang="en-US" sz="2400" kern="1200"/>
        </a:p>
        <a:p>
          <a:pPr marL="228600" lvl="1" indent="-228600" algn="l" defTabSz="1066800" rtl="0">
            <a:lnSpc>
              <a:spcPct val="90000"/>
            </a:lnSpc>
            <a:spcBef>
              <a:spcPct val="0"/>
            </a:spcBef>
            <a:spcAft>
              <a:spcPct val="15000"/>
            </a:spcAft>
            <a:buChar char="••"/>
          </a:pPr>
          <a:r>
            <a:rPr lang="en-US" sz="2400" kern="1200" smtClean="0"/>
            <a:t>Would not have to refer to BGE</a:t>
          </a:r>
          <a:endParaRPr lang="en-US" sz="2400" kern="1200"/>
        </a:p>
      </dsp:txBody>
      <dsp:txXfrm rot="-5400000">
        <a:off x="3182111" y="279154"/>
        <a:ext cx="5578702" cy="1448964"/>
      </dsp:txXfrm>
    </dsp:sp>
    <dsp:sp modelId="{BB595541-9DE4-4B7F-B1D5-C3C62274DC62}">
      <dsp:nvSpPr>
        <dsp:cNvPr id="0" name=""/>
        <dsp:cNvSpPr/>
      </dsp:nvSpPr>
      <dsp:spPr>
        <a:xfrm>
          <a:off x="0" y="50"/>
          <a:ext cx="3182112" cy="2007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en-US" sz="3500" kern="1200" smtClean="0"/>
            <a:t>Data access for DEF payment counselors</a:t>
          </a:r>
          <a:endParaRPr lang="en-US" sz="3500" kern="1200"/>
        </a:p>
      </dsp:txBody>
      <dsp:txXfrm>
        <a:off x="97982" y="98032"/>
        <a:ext cx="2986148" cy="1811206"/>
      </dsp:txXfrm>
    </dsp:sp>
    <dsp:sp modelId="{97BACE7A-B73B-4DA0-B397-7D620683B752}">
      <dsp:nvSpPr>
        <dsp:cNvPr id="0" name=""/>
        <dsp:cNvSpPr/>
      </dsp:nvSpPr>
      <dsp:spPr>
        <a:xfrm rot="5400000">
          <a:off x="5207787" y="282620"/>
          <a:ext cx="1605736" cy="56570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US" sz="2400" kern="1200" smtClean="0"/>
            <a:t>Social Security recipients had trouble with payments</a:t>
          </a:r>
          <a:endParaRPr lang="en-US" sz="2400" kern="1200"/>
        </a:p>
        <a:p>
          <a:pPr marL="228600" lvl="1" indent="-228600" algn="l" defTabSz="1066800" rtl="0">
            <a:lnSpc>
              <a:spcPct val="90000"/>
            </a:lnSpc>
            <a:spcBef>
              <a:spcPct val="0"/>
            </a:spcBef>
            <a:spcAft>
              <a:spcPct val="15000"/>
            </a:spcAft>
            <a:buChar char="••"/>
          </a:pPr>
          <a:r>
            <a:rPr lang="en-US" sz="2400" kern="1200" smtClean="0"/>
            <a:t>Change bill due date to align with benefit payment at customer’s request</a:t>
          </a:r>
          <a:endParaRPr lang="en-US" sz="2400" kern="1200"/>
        </a:p>
      </dsp:txBody>
      <dsp:txXfrm rot="-5400000">
        <a:off x="3182111" y="2386682"/>
        <a:ext cx="5578702" cy="1448964"/>
      </dsp:txXfrm>
    </dsp:sp>
    <dsp:sp modelId="{763BBE04-6B0C-4A54-A4C5-72467DF88F87}">
      <dsp:nvSpPr>
        <dsp:cNvPr id="0" name=""/>
        <dsp:cNvSpPr/>
      </dsp:nvSpPr>
      <dsp:spPr>
        <a:xfrm>
          <a:off x="0" y="2107579"/>
          <a:ext cx="3182112" cy="20071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en-US" sz="3500" kern="1200" smtClean="0"/>
            <a:t>Payment timing</a:t>
          </a:r>
          <a:endParaRPr lang="en-US" sz="3500" kern="1200"/>
        </a:p>
      </dsp:txBody>
      <dsp:txXfrm>
        <a:off x="97982" y="2205561"/>
        <a:ext cx="2986148" cy="18112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3A0C5-3489-4C36-A121-2DC77F5EF707}">
      <dsp:nvSpPr>
        <dsp:cNvPr id="0" name=""/>
        <dsp:cNvSpPr/>
      </dsp:nvSpPr>
      <dsp:spPr>
        <a:xfrm>
          <a:off x="0" y="108337"/>
          <a:ext cx="8839200" cy="818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smtClean="0"/>
            <a:t>Customers were unaware of program elements</a:t>
          </a:r>
          <a:endParaRPr lang="en-US" sz="3500" kern="1200"/>
        </a:p>
      </dsp:txBody>
      <dsp:txXfrm>
        <a:off x="39980" y="148317"/>
        <a:ext cx="8759240" cy="739039"/>
      </dsp:txXfrm>
    </dsp:sp>
    <dsp:sp modelId="{9F0D1A6D-F1E8-4ADE-9E2A-F0EED3CA461A}">
      <dsp:nvSpPr>
        <dsp:cNvPr id="0" name=""/>
        <dsp:cNvSpPr/>
      </dsp:nvSpPr>
      <dsp:spPr>
        <a:xfrm>
          <a:off x="0" y="1028137"/>
          <a:ext cx="8839200" cy="818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Many communication opportunities</a:t>
          </a:r>
          <a:endParaRPr lang="en-US" sz="3500" kern="1200" dirty="0"/>
        </a:p>
      </dsp:txBody>
      <dsp:txXfrm>
        <a:off x="39980" y="1068117"/>
        <a:ext cx="8759240" cy="739039"/>
      </dsp:txXfrm>
    </dsp:sp>
    <dsp:sp modelId="{600735B1-3285-4075-8C0A-F5970F85FC05}">
      <dsp:nvSpPr>
        <dsp:cNvPr id="0" name=""/>
        <dsp:cNvSpPr/>
      </dsp:nvSpPr>
      <dsp:spPr>
        <a:xfrm>
          <a:off x="0" y="1847137"/>
          <a:ext cx="8839200"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en-US" sz="2700" kern="1200" smtClean="0"/>
            <a:t>Invitation letter</a:t>
          </a:r>
          <a:endParaRPr lang="en-US" sz="2700" kern="1200"/>
        </a:p>
        <a:p>
          <a:pPr marL="228600" lvl="1" indent="-228600" algn="l" defTabSz="1200150" rtl="0">
            <a:lnSpc>
              <a:spcPct val="90000"/>
            </a:lnSpc>
            <a:spcBef>
              <a:spcPct val="0"/>
            </a:spcBef>
            <a:spcAft>
              <a:spcPct val="20000"/>
            </a:spcAft>
            <a:buChar char="••"/>
          </a:pPr>
          <a:r>
            <a:rPr lang="en-US" sz="2700" kern="1200" smtClean="0"/>
            <a:t>Phone enrollment</a:t>
          </a:r>
          <a:endParaRPr lang="en-US" sz="2700" kern="1200"/>
        </a:p>
        <a:p>
          <a:pPr marL="228600" lvl="1" indent="-228600" algn="l" defTabSz="1200150" rtl="0">
            <a:lnSpc>
              <a:spcPct val="90000"/>
            </a:lnSpc>
            <a:spcBef>
              <a:spcPct val="0"/>
            </a:spcBef>
            <a:spcAft>
              <a:spcPct val="20000"/>
            </a:spcAft>
            <a:buChar char="••"/>
          </a:pPr>
          <a:r>
            <a:rPr lang="en-US" sz="2700" kern="1200" smtClean="0"/>
            <a:t>Confirmation letter</a:t>
          </a:r>
          <a:endParaRPr lang="en-US" sz="2700" kern="1200"/>
        </a:p>
      </dsp:txBody>
      <dsp:txXfrm>
        <a:off x="0" y="1847137"/>
        <a:ext cx="8839200" cy="1340325"/>
      </dsp:txXfrm>
    </dsp:sp>
    <dsp:sp modelId="{326C7FD5-5066-4B22-82BA-CEAB811CF8C5}">
      <dsp:nvSpPr>
        <dsp:cNvPr id="0" name=""/>
        <dsp:cNvSpPr/>
      </dsp:nvSpPr>
      <dsp:spPr>
        <a:xfrm>
          <a:off x="0" y="3187462"/>
          <a:ext cx="8839200" cy="818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smtClean="0"/>
            <a:t>Shorten and simplify written communication</a:t>
          </a:r>
          <a:endParaRPr lang="en-US" sz="3500" kern="1200"/>
        </a:p>
      </dsp:txBody>
      <dsp:txXfrm>
        <a:off x="39980" y="3227442"/>
        <a:ext cx="8759240" cy="73903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76CC1-0935-4B4C-AACE-027ABC0D73C6}">
      <dsp:nvSpPr>
        <dsp:cNvPr id="0" name=""/>
        <dsp:cNvSpPr/>
      </dsp:nvSpPr>
      <dsp:spPr>
        <a:xfrm>
          <a:off x="0" y="427512"/>
          <a:ext cx="88392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570EA2-E28C-4819-B8C3-A27B655D5E95}">
      <dsp:nvSpPr>
        <dsp:cNvPr id="0" name=""/>
        <dsp:cNvSpPr/>
      </dsp:nvSpPr>
      <dsp:spPr>
        <a:xfrm>
          <a:off x="441960" y="58512"/>
          <a:ext cx="618744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71" tIns="0" rIns="233871" bIns="0" numCol="1" spcCol="1270" anchor="ctr" anchorCtr="0">
          <a:noAutofit/>
        </a:bodyPr>
        <a:lstStyle/>
        <a:p>
          <a:pPr lvl="0" algn="l" defTabSz="1111250" rtl="0">
            <a:lnSpc>
              <a:spcPct val="90000"/>
            </a:lnSpc>
            <a:spcBef>
              <a:spcPct val="0"/>
            </a:spcBef>
            <a:spcAft>
              <a:spcPct val="35000"/>
            </a:spcAft>
          </a:pPr>
          <a:r>
            <a:rPr lang="en-US" sz="2500" kern="1200" smtClean="0"/>
            <a:t>Stratification – represent all customers to be targeted by full scale implementation</a:t>
          </a:r>
          <a:endParaRPr lang="en-US" sz="2500" kern="1200"/>
        </a:p>
      </dsp:txBody>
      <dsp:txXfrm>
        <a:off x="477986" y="94538"/>
        <a:ext cx="6115388" cy="665948"/>
      </dsp:txXfrm>
    </dsp:sp>
    <dsp:sp modelId="{2EF0BE11-D1C1-4ACE-AEEE-6A743B9D3284}">
      <dsp:nvSpPr>
        <dsp:cNvPr id="0" name=""/>
        <dsp:cNvSpPr/>
      </dsp:nvSpPr>
      <dsp:spPr>
        <a:xfrm>
          <a:off x="0" y="1561512"/>
          <a:ext cx="88392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DBED27-24B0-479B-91E9-0AB270915897}">
      <dsp:nvSpPr>
        <dsp:cNvPr id="0" name=""/>
        <dsp:cNvSpPr/>
      </dsp:nvSpPr>
      <dsp:spPr>
        <a:xfrm>
          <a:off x="441960" y="1192512"/>
          <a:ext cx="618744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71" tIns="0" rIns="233871" bIns="0" numCol="1" spcCol="1270" anchor="ctr" anchorCtr="0">
          <a:noAutofit/>
        </a:bodyPr>
        <a:lstStyle/>
        <a:p>
          <a:pPr lvl="0" algn="l" defTabSz="1111250" rtl="0">
            <a:lnSpc>
              <a:spcPct val="90000"/>
            </a:lnSpc>
            <a:spcBef>
              <a:spcPct val="0"/>
            </a:spcBef>
            <a:spcAft>
              <a:spcPct val="35000"/>
            </a:spcAft>
          </a:pPr>
          <a:r>
            <a:rPr lang="en-US" sz="2500" kern="1200" smtClean="0"/>
            <a:t>Customer targeting – target those likely to have beneficial outcome</a:t>
          </a:r>
          <a:endParaRPr lang="en-US" sz="2500" kern="1200"/>
        </a:p>
      </dsp:txBody>
      <dsp:txXfrm>
        <a:off x="477986" y="1228538"/>
        <a:ext cx="6115388" cy="665948"/>
      </dsp:txXfrm>
    </dsp:sp>
    <dsp:sp modelId="{0005811B-8F2B-4CDA-946B-B5F6A122633E}">
      <dsp:nvSpPr>
        <dsp:cNvPr id="0" name=""/>
        <dsp:cNvSpPr/>
      </dsp:nvSpPr>
      <dsp:spPr>
        <a:xfrm>
          <a:off x="0" y="2695512"/>
          <a:ext cx="88392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8AE346-8F8E-434F-9A5F-EAC46B5706C7}">
      <dsp:nvSpPr>
        <dsp:cNvPr id="0" name=""/>
        <dsp:cNvSpPr/>
      </dsp:nvSpPr>
      <dsp:spPr>
        <a:xfrm>
          <a:off x="441960" y="2326512"/>
          <a:ext cx="618744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71" tIns="0" rIns="233871" bIns="0" numCol="1" spcCol="1270" anchor="ctr" anchorCtr="0">
          <a:noAutofit/>
        </a:bodyPr>
        <a:lstStyle/>
        <a:p>
          <a:pPr lvl="0" algn="l" defTabSz="1111250" rtl="0">
            <a:lnSpc>
              <a:spcPct val="90000"/>
            </a:lnSpc>
            <a:spcBef>
              <a:spcPct val="0"/>
            </a:spcBef>
            <a:spcAft>
              <a:spcPct val="35000"/>
            </a:spcAft>
          </a:pPr>
          <a:r>
            <a:rPr lang="en-US" sz="2500" kern="1200" smtClean="0"/>
            <a:t>Program potential – examine potential cost savings against potential costs</a:t>
          </a:r>
          <a:endParaRPr lang="en-US" sz="2500" kern="1200"/>
        </a:p>
      </dsp:txBody>
      <dsp:txXfrm>
        <a:off x="477986" y="2362538"/>
        <a:ext cx="6115388" cy="665948"/>
      </dsp:txXfrm>
    </dsp:sp>
    <dsp:sp modelId="{9D565281-1CCA-4687-B292-D362E821D122}">
      <dsp:nvSpPr>
        <dsp:cNvPr id="0" name=""/>
        <dsp:cNvSpPr/>
      </dsp:nvSpPr>
      <dsp:spPr>
        <a:xfrm>
          <a:off x="0" y="3829512"/>
          <a:ext cx="88392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12628C-2E77-43A9-9C22-CE2203DDA6DC}">
      <dsp:nvSpPr>
        <dsp:cNvPr id="0" name=""/>
        <dsp:cNvSpPr/>
      </dsp:nvSpPr>
      <dsp:spPr>
        <a:xfrm>
          <a:off x="441960" y="3460512"/>
          <a:ext cx="618744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71" tIns="0" rIns="233871" bIns="0" numCol="1" spcCol="1270" anchor="ctr" anchorCtr="0">
          <a:noAutofit/>
        </a:bodyPr>
        <a:lstStyle/>
        <a:p>
          <a:pPr lvl="0" algn="l" defTabSz="1111250" rtl="0">
            <a:lnSpc>
              <a:spcPct val="90000"/>
            </a:lnSpc>
            <a:spcBef>
              <a:spcPct val="0"/>
            </a:spcBef>
            <a:spcAft>
              <a:spcPct val="35000"/>
            </a:spcAft>
          </a:pPr>
          <a:r>
            <a:rPr lang="en-US" sz="2500" kern="1200" smtClean="0"/>
            <a:t>Cost effectiveness – structure payment to be no less than what was paid prior to program</a:t>
          </a:r>
          <a:endParaRPr lang="en-US" sz="2500" kern="1200"/>
        </a:p>
      </dsp:txBody>
      <dsp:txXfrm>
        <a:off x="477986" y="3496538"/>
        <a:ext cx="6115388" cy="66594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C340D-D84D-48DC-B906-AAD2F8118BED}">
      <dsp:nvSpPr>
        <dsp:cNvPr id="0" name=""/>
        <dsp:cNvSpPr/>
      </dsp:nvSpPr>
      <dsp:spPr>
        <a:xfrm>
          <a:off x="3605" y="989960"/>
          <a:ext cx="2098699" cy="8394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t>Inputs</a:t>
          </a:r>
          <a:endParaRPr lang="en-US" sz="2200" kern="1200" dirty="0"/>
        </a:p>
      </dsp:txBody>
      <dsp:txXfrm>
        <a:off x="423345" y="989960"/>
        <a:ext cx="1259220" cy="839479"/>
      </dsp:txXfrm>
    </dsp:sp>
    <dsp:sp modelId="{D4353238-A56E-4CCF-9F3D-4997CB337183}">
      <dsp:nvSpPr>
        <dsp:cNvPr id="0" name=""/>
        <dsp:cNvSpPr/>
      </dsp:nvSpPr>
      <dsp:spPr>
        <a:xfrm>
          <a:off x="1892435" y="989960"/>
          <a:ext cx="2098699" cy="8394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t>Outputs</a:t>
          </a:r>
          <a:endParaRPr lang="en-US" sz="2200" kern="1200" dirty="0"/>
        </a:p>
      </dsp:txBody>
      <dsp:txXfrm>
        <a:off x="2312175" y="989960"/>
        <a:ext cx="1259220" cy="839479"/>
      </dsp:txXfrm>
    </dsp:sp>
    <dsp:sp modelId="{F36BCEE3-16C4-485F-8B16-E21D3017D06B}">
      <dsp:nvSpPr>
        <dsp:cNvPr id="0" name=""/>
        <dsp:cNvSpPr/>
      </dsp:nvSpPr>
      <dsp:spPr>
        <a:xfrm>
          <a:off x="3781265" y="989960"/>
          <a:ext cx="2098699" cy="8394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t>Outcomes</a:t>
          </a:r>
          <a:endParaRPr lang="en-US" sz="2200" kern="1200" dirty="0"/>
        </a:p>
      </dsp:txBody>
      <dsp:txXfrm>
        <a:off x="4201005" y="989960"/>
        <a:ext cx="1259220" cy="839479"/>
      </dsp:txXfrm>
    </dsp:sp>
    <dsp:sp modelId="{76A0A67A-CBF7-466E-B60E-76A67094AF57}">
      <dsp:nvSpPr>
        <dsp:cNvPr id="0" name=""/>
        <dsp:cNvSpPr/>
      </dsp:nvSpPr>
      <dsp:spPr>
        <a:xfrm>
          <a:off x="5670094" y="989960"/>
          <a:ext cx="2098699" cy="83947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t>Impacts</a:t>
          </a:r>
          <a:endParaRPr lang="en-US" sz="2200" kern="1200" dirty="0"/>
        </a:p>
      </dsp:txBody>
      <dsp:txXfrm>
        <a:off x="6089834" y="989960"/>
        <a:ext cx="1259220" cy="83947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CE0F8-FFD2-4A21-AF46-8273BF7718FE}">
      <dsp:nvSpPr>
        <dsp:cNvPr id="0" name=""/>
        <dsp:cNvSpPr/>
      </dsp:nvSpPr>
      <dsp:spPr>
        <a:xfrm>
          <a:off x="0" y="28799"/>
          <a:ext cx="6434136" cy="1800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676E19-D5E7-487B-B4B6-2949EBB64881}">
      <dsp:nvSpPr>
        <dsp:cNvPr id="0" name=""/>
        <dsp:cNvSpPr/>
      </dsp:nvSpPr>
      <dsp:spPr>
        <a:xfrm>
          <a:off x="240211" y="457200"/>
          <a:ext cx="5460218"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n-US" sz="2500" kern="1200" dirty="0" smtClean="0"/>
            <a:t>More powerful information</a:t>
          </a:r>
          <a:endParaRPr lang="en-US" sz="2500" kern="1200" dirty="0"/>
        </a:p>
      </dsp:txBody>
      <dsp:txXfrm>
        <a:off x="240211" y="457200"/>
        <a:ext cx="5460218" cy="9000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CE0F8-FFD2-4A21-AF46-8273BF7718FE}">
      <dsp:nvSpPr>
        <dsp:cNvPr id="0" name=""/>
        <dsp:cNvSpPr/>
      </dsp:nvSpPr>
      <dsp:spPr>
        <a:xfrm>
          <a:off x="0" y="0"/>
          <a:ext cx="6434137" cy="1800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676E19-D5E7-487B-B4B6-2949EBB64881}">
      <dsp:nvSpPr>
        <dsp:cNvPr id="0" name=""/>
        <dsp:cNvSpPr/>
      </dsp:nvSpPr>
      <dsp:spPr>
        <a:xfrm>
          <a:off x="240211" y="457200"/>
          <a:ext cx="5460219"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n-US" sz="2500" kern="1200" dirty="0" smtClean="0"/>
            <a:t>More difficult to obtain data</a:t>
          </a:r>
          <a:endParaRPr lang="en-US" sz="2500" kern="1200" dirty="0"/>
        </a:p>
      </dsp:txBody>
      <dsp:txXfrm>
        <a:off x="240211" y="457200"/>
        <a:ext cx="5460219" cy="90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EF580-184C-48E0-ACA6-453193E66832}">
      <dsp:nvSpPr>
        <dsp:cNvPr id="0" name=""/>
        <dsp:cNvSpPr/>
      </dsp:nvSpPr>
      <dsp:spPr>
        <a:xfrm>
          <a:off x="0" y="136606"/>
          <a:ext cx="77724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Federal Block Grant</a:t>
          </a:r>
          <a:endParaRPr lang="en-US" sz="4000" kern="1200" dirty="0"/>
        </a:p>
      </dsp:txBody>
      <dsp:txXfrm>
        <a:off x="45692" y="182298"/>
        <a:ext cx="7681016" cy="844616"/>
      </dsp:txXfrm>
    </dsp:sp>
    <dsp:sp modelId="{40D2D818-61C2-4DBA-BF06-4EAC45AC9D39}">
      <dsp:nvSpPr>
        <dsp:cNvPr id="0" name=""/>
        <dsp:cNvSpPr/>
      </dsp:nvSpPr>
      <dsp:spPr>
        <a:xfrm>
          <a:off x="0" y="1072606"/>
          <a:ext cx="7772400"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altLang="en-US" sz="3100" kern="1200" dirty="0" smtClean="0"/>
            <a:t>Low-Income Home Energy Assistance Program (LIHEAP)</a:t>
          </a:r>
          <a:endParaRPr lang="en-US" sz="3100" kern="1200" dirty="0"/>
        </a:p>
        <a:p>
          <a:pPr marL="285750" lvl="1" indent="-285750" algn="l" defTabSz="1377950">
            <a:lnSpc>
              <a:spcPct val="90000"/>
            </a:lnSpc>
            <a:spcBef>
              <a:spcPct val="0"/>
            </a:spcBef>
            <a:spcAft>
              <a:spcPct val="20000"/>
            </a:spcAft>
            <a:buChar char="••"/>
          </a:pPr>
          <a:r>
            <a:rPr lang="en-US" altLang="en-US" sz="3100" kern="1200" dirty="0" smtClean="0"/>
            <a:t>Weatherization Assistance Program (WAP)</a:t>
          </a:r>
          <a:endParaRPr lang="en-US" sz="3100" kern="1200" dirty="0"/>
        </a:p>
      </dsp:txBody>
      <dsp:txXfrm>
        <a:off x="0" y="1072606"/>
        <a:ext cx="7772400" cy="1449000"/>
      </dsp:txXfrm>
    </dsp:sp>
    <dsp:sp modelId="{327DFC01-D6D4-4A0E-A296-127F7B42D545}">
      <dsp:nvSpPr>
        <dsp:cNvPr id="0" name=""/>
        <dsp:cNvSpPr/>
      </dsp:nvSpPr>
      <dsp:spPr>
        <a:xfrm>
          <a:off x="0" y="2521606"/>
          <a:ext cx="77724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State Programs</a:t>
          </a:r>
          <a:endParaRPr lang="en-US" sz="4000" kern="1200" dirty="0"/>
        </a:p>
      </dsp:txBody>
      <dsp:txXfrm>
        <a:off x="45692" y="2567298"/>
        <a:ext cx="7681016" cy="844616"/>
      </dsp:txXfrm>
    </dsp:sp>
    <dsp:sp modelId="{D330AF88-9EA5-46BF-8BE4-9E3D57B0FC25}">
      <dsp:nvSpPr>
        <dsp:cNvPr id="0" name=""/>
        <dsp:cNvSpPr/>
      </dsp:nvSpPr>
      <dsp:spPr>
        <a:xfrm>
          <a:off x="0" y="3457606"/>
          <a:ext cx="7772400" cy="101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altLang="en-US" sz="3100" kern="1200" dirty="0" smtClean="0"/>
            <a:t>NJ Universal Service Fund Program (USF)</a:t>
          </a:r>
          <a:endParaRPr lang="en-US" sz="3100" kern="1200" dirty="0"/>
        </a:p>
        <a:p>
          <a:pPr marL="285750" lvl="1" indent="-285750" algn="l" defTabSz="1377950">
            <a:lnSpc>
              <a:spcPct val="90000"/>
            </a:lnSpc>
            <a:spcBef>
              <a:spcPct val="0"/>
            </a:spcBef>
            <a:spcAft>
              <a:spcPct val="20000"/>
            </a:spcAft>
            <a:buChar char="••"/>
          </a:pPr>
          <a:r>
            <a:rPr lang="en-US" altLang="en-US" sz="3100" kern="1200" dirty="0" smtClean="0"/>
            <a:t>NJ Comfort Partners</a:t>
          </a:r>
          <a:endParaRPr lang="en-US" sz="3100" kern="1200" dirty="0"/>
        </a:p>
      </dsp:txBody>
      <dsp:txXfrm>
        <a:off x="0" y="3457606"/>
        <a:ext cx="7772400" cy="101430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37C1-801E-4AA1-A709-DDA4E7A25520}">
      <dsp:nvSpPr>
        <dsp:cNvPr id="0" name=""/>
        <dsp:cNvSpPr/>
      </dsp:nvSpPr>
      <dsp:spPr>
        <a:xfrm>
          <a:off x="6831" y="568568"/>
          <a:ext cx="2041773" cy="1225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250 agencies deliver grants</a:t>
          </a:r>
          <a:endParaRPr lang="en-US" sz="2400" kern="1200" dirty="0"/>
        </a:p>
      </dsp:txBody>
      <dsp:txXfrm>
        <a:off x="42712" y="604449"/>
        <a:ext cx="1970011" cy="1153301"/>
      </dsp:txXfrm>
    </dsp:sp>
    <dsp:sp modelId="{7EE08811-AE52-475A-A3E7-03FB09A0B1C3}">
      <dsp:nvSpPr>
        <dsp:cNvPr id="0" name=""/>
        <dsp:cNvSpPr/>
      </dsp:nvSpPr>
      <dsp:spPr>
        <a:xfrm>
          <a:off x="2252781" y="927920"/>
          <a:ext cx="432855"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252781" y="1029192"/>
        <a:ext cx="302999" cy="303815"/>
      </dsp:txXfrm>
    </dsp:sp>
    <dsp:sp modelId="{99E53445-9089-4023-80F2-4F1D4BA5CDA6}">
      <dsp:nvSpPr>
        <dsp:cNvPr id="0" name=""/>
        <dsp:cNvSpPr/>
      </dsp:nvSpPr>
      <dsp:spPr>
        <a:xfrm>
          <a:off x="2865313" y="568568"/>
          <a:ext cx="2041773" cy="1225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300 sites where clients can apply</a:t>
          </a:r>
          <a:endParaRPr lang="en-US" sz="2400" kern="1200" dirty="0"/>
        </a:p>
      </dsp:txBody>
      <dsp:txXfrm>
        <a:off x="2901194" y="604449"/>
        <a:ext cx="1970011" cy="1153301"/>
      </dsp:txXfrm>
    </dsp:sp>
    <dsp:sp modelId="{6AFD491C-9142-40CB-9CCB-F8B0026AEE9C}">
      <dsp:nvSpPr>
        <dsp:cNvPr id="0" name=""/>
        <dsp:cNvSpPr/>
      </dsp:nvSpPr>
      <dsp:spPr>
        <a:xfrm>
          <a:off x="5111263" y="927920"/>
          <a:ext cx="432855"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111263" y="1029192"/>
        <a:ext cx="302999" cy="303815"/>
      </dsp:txXfrm>
    </dsp:sp>
    <dsp:sp modelId="{D92ECADA-2DD6-4526-8BBB-B5334B7686CA}">
      <dsp:nvSpPr>
        <dsp:cNvPr id="0" name=""/>
        <dsp:cNvSpPr/>
      </dsp:nvSpPr>
      <dsp:spPr>
        <a:xfrm>
          <a:off x="5723795" y="568568"/>
          <a:ext cx="2041773" cy="1225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269 events to raise awareness</a:t>
          </a:r>
          <a:endParaRPr lang="en-US" sz="2400" kern="1200" dirty="0"/>
        </a:p>
      </dsp:txBody>
      <dsp:txXfrm>
        <a:off x="5759676" y="604449"/>
        <a:ext cx="1970011" cy="115330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D37C1-801E-4AA1-A709-DDA4E7A25520}">
      <dsp:nvSpPr>
        <dsp:cNvPr id="0" name=""/>
        <dsp:cNvSpPr/>
      </dsp:nvSpPr>
      <dsp:spPr>
        <a:xfrm>
          <a:off x="6831" y="568568"/>
          <a:ext cx="2041773" cy="1225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Individual Contributions </a:t>
          </a:r>
        </a:p>
        <a:p>
          <a:pPr lvl="0" algn="ctr" defTabSz="977900">
            <a:lnSpc>
              <a:spcPct val="90000"/>
            </a:lnSpc>
            <a:spcBef>
              <a:spcPct val="0"/>
            </a:spcBef>
            <a:spcAft>
              <a:spcPct val="35000"/>
            </a:spcAft>
          </a:pPr>
          <a:r>
            <a:rPr lang="en-US" sz="2200" kern="1200" dirty="0" smtClean="0"/>
            <a:t>$198,185</a:t>
          </a:r>
          <a:endParaRPr lang="en-US" sz="2200" kern="1200" dirty="0"/>
        </a:p>
      </dsp:txBody>
      <dsp:txXfrm>
        <a:off x="42712" y="604449"/>
        <a:ext cx="1970011" cy="1153301"/>
      </dsp:txXfrm>
    </dsp:sp>
    <dsp:sp modelId="{7EE08811-AE52-475A-A3E7-03FB09A0B1C3}">
      <dsp:nvSpPr>
        <dsp:cNvPr id="0" name=""/>
        <dsp:cNvSpPr/>
      </dsp:nvSpPr>
      <dsp:spPr>
        <a:xfrm>
          <a:off x="2252781" y="927920"/>
          <a:ext cx="432855"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252781" y="1029192"/>
        <a:ext cx="302999" cy="303815"/>
      </dsp:txXfrm>
    </dsp:sp>
    <dsp:sp modelId="{99E53445-9089-4023-80F2-4F1D4BA5CDA6}">
      <dsp:nvSpPr>
        <dsp:cNvPr id="0" name=""/>
        <dsp:cNvSpPr/>
      </dsp:nvSpPr>
      <dsp:spPr>
        <a:xfrm>
          <a:off x="2865313" y="568568"/>
          <a:ext cx="2041773" cy="1225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Corporate Contributions </a:t>
          </a:r>
        </a:p>
        <a:p>
          <a:pPr lvl="0" algn="ctr" defTabSz="977900">
            <a:lnSpc>
              <a:spcPct val="90000"/>
            </a:lnSpc>
            <a:spcBef>
              <a:spcPct val="0"/>
            </a:spcBef>
            <a:spcAft>
              <a:spcPct val="35000"/>
            </a:spcAft>
          </a:pPr>
          <a:r>
            <a:rPr lang="en-US" sz="2200" kern="1200" dirty="0" smtClean="0"/>
            <a:t>$461,361</a:t>
          </a:r>
          <a:endParaRPr lang="en-US" sz="2200" kern="1200" dirty="0"/>
        </a:p>
      </dsp:txBody>
      <dsp:txXfrm>
        <a:off x="2901194" y="604449"/>
        <a:ext cx="1970011" cy="1153301"/>
      </dsp:txXfrm>
    </dsp:sp>
    <dsp:sp modelId="{6AFD491C-9142-40CB-9CCB-F8B0026AEE9C}">
      <dsp:nvSpPr>
        <dsp:cNvPr id="0" name=""/>
        <dsp:cNvSpPr/>
      </dsp:nvSpPr>
      <dsp:spPr>
        <a:xfrm>
          <a:off x="5111263" y="927920"/>
          <a:ext cx="432855" cy="5063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111263" y="1029192"/>
        <a:ext cx="302999" cy="303815"/>
      </dsp:txXfrm>
    </dsp:sp>
    <dsp:sp modelId="{D92ECADA-2DD6-4526-8BBB-B5334B7686CA}">
      <dsp:nvSpPr>
        <dsp:cNvPr id="0" name=""/>
        <dsp:cNvSpPr/>
      </dsp:nvSpPr>
      <dsp:spPr>
        <a:xfrm>
          <a:off x="5723795" y="568568"/>
          <a:ext cx="2041773" cy="1225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Fundraising</a:t>
          </a:r>
        </a:p>
        <a:p>
          <a:pPr lvl="0" algn="ctr" defTabSz="977900">
            <a:lnSpc>
              <a:spcPct val="90000"/>
            </a:lnSpc>
            <a:spcBef>
              <a:spcPct val="0"/>
            </a:spcBef>
            <a:spcAft>
              <a:spcPct val="35000"/>
            </a:spcAft>
          </a:pPr>
          <a:r>
            <a:rPr lang="en-US" sz="2200" kern="1200" dirty="0" smtClean="0"/>
            <a:t>$1,993,948</a:t>
          </a:r>
          <a:endParaRPr lang="en-US" sz="2200" kern="1200" dirty="0"/>
        </a:p>
      </dsp:txBody>
      <dsp:txXfrm>
        <a:off x="5759676" y="604449"/>
        <a:ext cx="1970011" cy="115330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AC5B9-2DFF-4043-8EE9-49E335C45EB9}">
      <dsp:nvSpPr>
        <dsp:cNvPr id="0" name=""/>
        <dsp:cNvSpPr/>
      </dsp:nvSpPr>
      <dsp:spPr>
        <a:xfrm>
          <a:off x="0" y="243524"/>
          <a:ext cx="8243888"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t>NJ SHARES serves needy households</a:t>
          </a:r>
          <a:endParaRPr lang="en-US" sz="2200" kern="1200"/>
        </a:p>
      </dsp:txBody>
      <dsp:txXfrm>
        <a:off x="25130" y="268654"/>
        <a:ext cx="8193628" cy="464540"/>
      </dsp:txXfrm>
    </dsp:sp>
    <dsp:sp modelId="{87E22CDE-905C-4B8D-80FC-16E0ED6CA538}">
      <dsp:nvSpPr>
        <dsp:cNvPr id="0" name=""/>
        <dsp:cNvSpPr/>
      </dsp:nvSpPr>
      <dsp:spPr>
        <a:xfrm>
          <a:off x="0" y="758324"/>
          <a:ext cx="8243888" cy="1115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43"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smtClean="0"/>
            <a:t>Children under the age of six:  20%</a:t>
          </a:r>
          <a:endParaRPr lang="en-US" sz="1700" kern="1200"/>
        </a:p>
        <a:p>
          <a:pPr marL="171450" lvl="1" indent="-171450" algn="l" defTabSz="755650" rtl="0">
            <a:lnSpc>
              <a:spcPct val="90000"/>
            </a:lnSpc>
            <a:spcBef>
              <a:spcPct val="0"/>
            </a:spcBef>
            <a:spcAft>
              <a:spcPct val="20000"/>
            </a:spcAft>
            <a:buChar char="••"/>
          </a:pPr>
          <a:r>
            <a:rPr lang="en-US" sz="1700" kern="1200" smtClean="0"/>
            <a:t>Single parent households:  22%</a:t>
          </a:r>
          <a:endParaRPr lang="en-US" sz="1700" kern="1200"/>
        </a:p>
        <a:p>
          <a:pPr marL="171450" lvl="1" indent="-171450" algn="l" defTabSz="755650" rtl="0">
            <a:lnSpc>
              <a:spcPct val="90000"/>
            </a:lnSpc>
            <a:spcBef>
              <a:spcPct val="0"/>
            </a:spcBef>
            <a:spcAft>
              <a:spcPct val="20000"/>
            </a:spcAft>
            <a:buChar char="••"/>
          </a:pPr>
          <a:r>
            <a:rPr lang="en-US" sz="1700" kern="1200" smtClean="0"/>
            <a:t>Annual income below $50,000:  58%</a:t>
          </a:r>
          <a:endParaRPr lang="en-US" sz="1700" kern="1200"/>
        </a:p>
        <a:p>
          <a:pPr marL="171450" lvl="1" indent="-171450" algn="l" defTabSz="755650" rtl="0">
            <a:lnSpc>
              <a:spcPct val="90000"/>
            </a:lnSpc>
            <a:spcBef>
              <a:spcPct val="0"/>
            </a:spcBef>
            <a:spcAft>
              <a:spcPct val="20000"/>
            </a:spcAft>
            <a:buChar char="••"/>
          </a:pPr>
          <a:r>
            <a:rPr lang="en-US" sz="1700" kern="1200" smtClean="0"/>
            <a:t>Have family member over 60:  22%</a:t>
          </a:r>
          <a:endParaRPr lang="en-US" sz="1700" kern="1200"/>
        </a:p>
      </dsp:txBody>
      <dsp:txXfrm>
        <a:off x="0" y="758324"/>
        <a:ext cx="8243888" cy="1115730"/>
      </dsp:txXfrm>
    </dsp:sp>
    <dsp:sp modelId="{71D4284E-1CE4-40D3-98DF-EB30F00A3B6A}">
      <dsp:nvSpPr>
        <dsp:cNvPr id="0" name=""/>
        <dsp:cNvSpPr/>
      </dsp:nvSpPr>
      <dsp:spPr>
        <a:xfrm>
          <a:off x="0" y="1874054"/>
          <a:ext cx="8243888"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t>NJ SHARES serves the working poor</a:t>
          </a:r>
          <a:endParaRPr lang="en-US" sz="2200" kern="1200"/>
        </a:p>
      </dsp:txBody>
      <dsp:txXfrm>
        <a:off x="25130" y="1899184"/>
        <a:ext cx="8193628" cy="464540"/>
      </dsp:txXfrm>
    </dsp:sp>
    <dsp:sp modelId="{55B72345-C0B2-44DA-9364-26293E339BC3}">
      <dsp:nvSpPr>
        <dsp:cNvPr id="0" name=""/>
        <dsp:cNvSpPr/>
      </dsp:nvSpPr>
      <dsp:spPr>
        <a:xfrm>
          <a:off x="0" y="2388854"/>
          <a:ext cx="8243888" cy="1115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43"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smtClean="0"/>
            <a:t>82% of households have employment income</a:t>
          </a:r>
          <a:endParaRPr lang="en-US" sz="1700" kern="1200"/>
        </a:p>
        <a:p>
          <a:pPr marL="171450" lvl="1" indent="-171450" algn="l" defTabSz="755650" rtl="0">
            <a:lnSpc>
              <a:spcPct val="90000"/>
            </a:lnSpc>
            <a:spcBef>
              <a:spcPct val="0"/>
            </a:spcBef>
            <a:spcAft>
              <a:spcPct val="20000"/>
            </a:spcAft>
            <a:buChar char="••"/>
          </a:pPr>
          <a:r>
            <a:rPr lang="en-US" sz="1700" kern="1200" smtClean="0"/>
            <a:t>6% of households receive unemployment benefits</a:t>
          </a:r>
          <a:endParaRPr lang="en-US" sz="1700" kern="1200"/>
        </a:p>
        <a:p>
          <a:pPr marL="342900" lvl="2" indent="-171450" algn="l" defTabSz="755650" rtl="0">
            <a:lnSpc>
              <a:spcPct val="90000"/>
            </a:lnSpc>
            <a:spcBef>
              <a:spcPct val="0"/>
            </a:spcBef>
            <a:spcAft>
              <a:spcPct val="20000"/>
            </a:spcAft>
            <a:buChar char="••"/>
          </a:pPr>
          <a:r>
            <a:rPr lang="en-US" sz="1700" kern="1200" dirty="0" smtClean="0"/>
            <a:t>10% of 2013 grantees received unemployment benefits</a:t>
          </a:r>
          <a:endParaRPr lang="en-US" sz="1700" kern="1200" dirty="0"/>
        </a:p>
        <a:p>
          <a:pPr marL="342900" lvl="2" indent="-171450" algn="l" defTabSz="755650" rtl="0">
            <a:lnSpc>
              <a:spcPct val="90000"/>
            </a:lnSpc>
            <a:spcBef>
              <a:spcPct val="0"/>
            </a:spcBef>
            <a:spcAft>
              <a:spcPct val="20000"/>
            </a:spcAft>
            <a:buChar char="••"/>
          </a:pPr>
          <a:r>
            <a:rPr lang="en-US" sz="1700" kern="1200" smtClean="0"/>
            <a:t>5% received unemployment from 2006-2008 (pre-recession)</a:t>
          </a:r>
          <a:endParaRPr lang="en-US" sz="1700" kern="1200"/>
        </a:p>
      </dsp:txBody>
      <dsp:txXfrm>
        <a:off x="0" y="2388854"/>
        <a:ext cx="8243888" cy="1115730"/>
      </dsp:txXfrm>
    </dsp:sp>
    <dsp:sp modelId="{15772112-9915-4363-978D-0C73FCF55382}">
      <dsp:nvSpPr>
        <dsp:cNvPr id="0" name=""/>
        <dsp:cNvSpPr/>
      </dsp:nvSpPr>
      <dsp:spPr>
        <a:xfrm>
          <a:off x="0" y="3504585"/>
          <a:ext cx="8243888"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t>NJ SHARES provides grants to those in temporary need of assistance</a:t>
          </a:r>
          <a:endParaRPr lang="en-US" sz="2200" kern="1200"/>
        </a:p>
      </dsp:txBody>
      <dsp:txXfrm>
        <a:off x="25130" y="3529715"/>
        <a:ext cx="8193628" cy="464540"/>
      </dsp:txXfrm>
    </dsp:sp>
    <dsp:sp modelId="{610B4099-D3D4-4BC9-A46A-D44BC9BFCB1E}">
      <dsp:nvSpPr>
        <dsp:cNvPr id="0" name=""/>
        <dsp:cNvSpPr/>
      </dsp:nvSpPr>
      <dsp:spPr>
        <a:xfrm>
          <a:off x="0" y="4019385"/>
          <a:ext cx="8243888" cy="842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743"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smtClean="0"/>
            <a:t>77% received a grant in only one of the past 9 years</a:t>
          </a:r>
          <a:endParaRPr lang="en-US" sz="1700" kern="1200"/>
        </a:p>
        <a:p>
          <a:pPr marL="171450" lvl="1" indent="-171450" algn="l" defTabSz="755650" rtl="0">
            <a:lnSpc>
              <a:spcPct val="90000"/>
            </a:lnSpc>
            <a:spcBef>
              <a:spcPct val="0"/>
            </a:spcBef>
            <a:spcAft>
              <a:spcPct val="20000"/>
            </a:spcAft>
            <a:buChar char="••"/>
          </a:pPr>
          <a:r>
            <a:rPr lang="en-US" sz="1700" kern="1200" smtClean="0"/>
            <a:t>Only 8% received a grant in more than two of the past 9 years</a:t>
          </a:r>
          <a:endParaRPr lang="en-US" sz="1700" kern="1200"/>
        </a:p>
        <a:p>
          <a:pPr marL="171450" lvl="1" indent="-171450" algn="l" defTabSz="755650" rtl="0">
            <a:lnSpc>
              <a:spcPct val="90000"/>
            </a:lnSpc>
            <a:spcBef>
              <a:spcPct val="0"/>
            </a:spcBef>
            <a:spcAft>
              <a:spcPct val="20000"/>
            </a:spcAft>
            <a:buChar char="••"/>
          </a:pPr>
          <a:r>
            <a:rPr lang="en-US" sz="1700" kern="1200" smtClean="0"/>
            <a:t>In 90 days before grant, recipients averaged 2.2 payments and $434 in payments</a:t>
          </a:r>
          <a:endParaRPr lang="en-US" sz="1700" kern="1200"/>
        </a:p>
      </dsp:txBody>
      <dsp:txXfrm>
        <a:off x="0" y="4019385"/>
        <a:ext cx="8243888" cy="84249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24E7F-4655-4B75-9075-1B4C077C4999}">
      <dsp:nvSpPr>
        <dsp:cNvPr id="0" name=""/>
        <dsp:cNvSpPr/>
      </dsp:nvSpPr>
      <dsp:spPr>
        <a:xfrm rot="5400000">
          <a:off x="5225010" y="-1786656"/>
          <a:ext cx="1724679" cy="57292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smtClean="0"/>
            <a:t>63% of electric-only 2014 grantees received the maximum amount </a:t>
          </a:r>
          <a:endParaRPr lang="en-US" sz="1700" kern="1200"/>
        </a:p>
        <a:p>
          <a:pPr marL="342900" lvl="2" indent="-171450" algn="l" defTabSz="755650" rtl="0">
            <a:lnSpc>
              <a:spcPct val="90000"/>
            </a:lnSpc>
            <a:spcBef>
              <a:spcPct val="0"/>
            </a:spcBef>
            <a:spcAft>
              <a:spcPct val="15000"/>
            </a:spcAft>
            <a:buChar char="••"/>
          </a:pPr>
          <a:r>
            <a:rPr lang="en-US" sz="1700" kern="1200" smtClean="0"/>
            <a:t>Compared to 84% in both 2012 and 2013</a:t>
          </a:r>
          <a:endParaRPr lang="en-US" sz="1700" kern="1200"/>
        </a:p>
        <a:p>
          <a:pPr marL="171450" lvl="1" indent="-171450" algn="l" defTabSz="755650" rtl="0">
            <a:lnSpc>
              <a:spcPct val="90000"/>
            </a:lnSpc>
            <a:spcBef>
              <a:spcPct val="0"/>
            </a:spcBef>
            <a:spcAft>
              <a:spcPct val="15000"/>
            </a:spcAft>
            <a:buChar char="••"/>
          </a:pPr>
          <a:r>
            <a:rPr lang="en-US" sz="1700" kern="1200" smtClean="0"/>
            <a:t>78% of pre-grant balances were covered by electric-only grants </a:t>
          </a:r>
          <a:endParaRPr lang="en-US" sz="1700" kern="1200"/>
        </a:p>
        <a:p>
          <a:pPr marL="342900" lvl="2" indent="-171450" algn="l" defTabSz="755650" rtl="0">
            <a:lnSpc>
              <a:spcPct val="90000"/>
            </a:lnSpc>
            <a:spcBef>
              <a:spcPct val="0"/>
            </a:spcBef>
            <a:spcAft>
              <a:spcPct val="15000"/>
            </a:spcAft>
            <a:buChar char="••"/>
          </a:pPr>
          <a:r>
            <a:rPr lang="en-US" sz="1700" kern="1200" smtClean="0"/>
            <a:t>Compared to 58% in 2012 and 70% in 2013 </a:t>
          </a:r>
          <a:endParaRPr lang="en-US" sz="1700" kern="1200"/>
        </a:p>
      </dsp:txBody>
      <dsp:txXfrm rot="-5400000">
        <a:off x="3222714" y="299832"/>
        <a:ext cx="5645079" cy="1556295"/>
      </dsp:txXfrm>
    </dsp:sp>
    <dsp:sp modelId="{FBE96DD7-B20F-4AFB-8D37-A94D6885C5FF}">
      <dsp:nvSpPr>
        <dsp:cNvPr id="0" name=""/>
        <dsp:cNvSpPr/>
      </dsp:nvSpPr>
      <dsp:spPr>
        <a:xfrm>
          <a:off x="0" y="53"/>
          <a:ext cx="3222714" cy="21558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smtClean="0"/>
            <a:t>Increase in electric-only grant amount from $300 to $500 was effective </a:t>
          </a:r>
          <a:endParaRPr lang="en-US" sz="2700" kern="1200"/>
        </a:p>
      </dsp:txBody>
      <dsp:txXfrm>
        <a:off x="105240" y="105293"/>
        <a:ext cx="3012234" cy="1945369"/>
      </dsp:txXfrm>
    </dsp:sp>
    <dsp:sp modelId="{6A8D3775-31D5-4613-847B-2A5C2E8F59CC}">
      <dsp:nvSpPr>
        <dsp:cNvPr id="0" name=""/>
        <dsp:cNvSpPr/>
      </dsp:nvSpPr>
      <dsp:spPr>
        <a:xfrm rot="5400000">
          <a:off x="5225010" y="476985"/>
          <a:ext cx="1724679" cy="57292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smtClean="0"/>
            <a:t>73% of electric heat recipients received the maximum of $700</a:t>
          </a:r>
          <a:endParaRPr lang="en-US" sz="1700" kern="1200"/>
        </a:p>
        <a:p>
          <a:pPr marL="171450" lvl="1" indent="-171450" algn="l" defTabSz="755650" rtl="0">
            <a:lnSpc>
              <a:spcPct val="90000"/>
            </a:lnSpc>
            <a:spcBef>
              <a:spcPct val="0"/>
            </a:spcBef>
            <a:spcAft>
              <a:spcPct val="15000"/>
            </a:spcAft>
            <a:buChar char="••"/>
          </a:pPr>
          <a:r>
            <a:rPr lang="en-US" sz="1700" kern="1200" smtClean="0"/>
            <a:t>Electric heat grants cover 69% of pre-grant balances</a:t>
          </a:r>
          <a:endParaRPr lang="en-US" sz="1700" kern="1200"/>
        </a:p>
        <a:p>
          <a:pPr marL="342900" lvl="2" indent="-171450" algn="l" defTabSz="755650" rtl="0">
            <a:lnSpc>
              <a:spcPct val="90000"/>
            </a:lnSpc>
            <a:spcBef>
              <a:spcPct val="0"/>
            </a:spcBef>
            <a:spcAft>
              <a:spcPct val="15000"/>
            </a:spcAft>
            <a:buChar char="••"/>
          </a:pPr>
          <a:r>
            <a:rPr lang="en-US" sz="1700" kern="1200" smtClean="0"/>
            <a:t>Compared to 78% for electric-only grants, 77% for gas-only grants, and 85% for electric and gas grants</a:t>
          </a:r>
          <a:endParaRPr lang="en-US" sz="1700" kern="1200"/>
        </a:p>
      </dsp:txBody>
      <dsp:txXfrm rot="-5400000">
        <a:off x="3222714" y="2563473"/>
        <a:ext cx="5645079" cy="1556295"/>
      </dsp:txXfrm>
    </dsp:sp>
    <dsp:sp modelId="{87309743-4612-4269-8E1B-958965AAF1B3}">
      <dsp:nvSpPr>
        <dsp:cNvPr id="0" name=""/>
        <dsp:cNvSpPr/>
      </dsp:nvSpPr>
      <dsp:spPr>
        <a:xfrm>
          <a:off x="0" y="2263696"/>
          <a:ext cx="3222714" cy="21558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smtClean="0"/>
            <a:t>Consider increase in maximum electric heat grant?</a:t>
          </a:r>
          <a:endParaRPr lang="en-US" sz="2700" kern="1200"/>
        </a:p>
      </dsp:txBody>
      <dsp:txXfrm>
        <a:off x="105240" y="2368936"/>
        <a:ext cx="3012234" cy="194536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7958B-7A0B-4781-ABBE-370230B56CD5}">
      <dsp:nvSpPr>
        <dsp:cNvPr id="0" name=""/>
        <dsp:cNvSpPr/>
      </dsp:nvSpPr>
      <dsp:spPr>
        <a:xfrm>
          <a:off x="0" y="4634"/>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Most accessible</a:t>
          </a:r>
          <a:endParaRPr lang="en-US" sz="2900" kern="1200"/>
        </a:p>
      </dsp:txBody>
      <dsp:txXfrm>
        <a:off x="33127" y="37761"/>
        <a:ext cx="7934746" cy="612346"/>
      </dsp:txXfrm>
    </dsp:sp>
    <dsp:sp modelId="{68B4BD6E-4601-411F-847F-038A5C8F5A66}">
      <dsp:nvSpPr>
        <dsp:cNvPr id="0" name=""/>
        <dsp:cNvSpPr/>
      </dsp:nvSpPr>
      <dsp:spPr>
        <a:xfrm>
          <a:off x="0" y="766754"/>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Should be put in a database</a:t>
          </a:r>
          <a:endParaRPr lang="en-US" sz="2900" kern="1200"/>
        </a:p>
      </dsp:txBody>
      <dsp:txXfrm>
        <a:off x="33127" y="799881"/>
        <a:ext cx="7934746" cy="612346"/>
      </dsp:txXfrm>
    </dsp:sp>
    <dsp:sp modelId="{F41970C2-D2A7-4431-896E-58ABBBFCEF64}">
      <dsp:nvSpPr>
        <dsp:cNvPr id="0" name=""/>
        <dsp:cNvSpPr/>
      </dsp:nvSpPr>
      <dsp:spPr>
        <a:xfrm>
          <a:off x="0" y="1528875"/>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May not be needed if good program database</a:t>
          </a:r>
          <a:endParaRPr lang="en-US" sz="2900" kern="1200"/>
        </a:p>
      </dsp:txBody>
      <dsp:txXfrm>
        <a:off x="33127" y="1562002"/>
        <a:ext cx="7934746" cy="612346"/>
      </dsp:txXfrm>
    </dsp:sp>
    <dsp:sp modelId="{10328F91-0EFB-4F9D-BD37-1E6253DD0A6D}">
      <dsp:nvSpPr>
        <dsp:cNvPr id="0" name=""/>
        <dsp:cNvSpPr/>
      </dsp:nvSpPr>
      <dsp:spPr>
        <a:xfrm>
          <a:off x="0" y="2290995"/>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Data</a:t>
          </a:r>
          <a:endParaRPr lang="en-US" sz="2900" kern="1200"/>
        </a:p>
      </dsp:txBody>
      <dsp:txXfrm>
        <a:off x="33127" y="2324122"/>
        <a:ext cx="7934746" cy="612346"/>
      </dsp:txXfrm>
    </dsp:sp>
    <dsp:sp modelId="{FC4B9BD0-F77F-4B0D-9E77-B42A01331BCC}">
      <dsp:nvSpPr>
        <dsp:cNvPr id="0" name=""/>
        <dsp:cNvSpPr/>
      </dsp:nvSpPr>
      <dsp:spPr>
        <a:xfrm>
          <a:off x="0" y="2969595"/>
          <a:ext cx="8001000" cy="11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smtClean="0"/>
            <a:t>Customers served</a:t>
          </a:r>
          <a:endParaRPr lang="en-US" sz="2300" kern="1200"/>
        </a:p>
        <a:p>
          <a:pPr marL="228600" lvl="1" indent="-228600" algn="l" defTabSz="1022350" rtl="0">
            <a:lnSpc>
              <a:spcPct val="90000"/>
            </a:lnSpc>
            <a:spcBef>
              <a:spcPct val="0"/>
            </a:spcBef>
            <a:spcAft>
              <a:spcPct val="20000"/>
            </a:spcAft>
            <a:buChar char="••"/>
          </a:pPr>
          <a:r>
            <a:rPr lang="en-US" sz="2300" kern="1200" smtClean="0"/>
            <a:t>Characteristics – income, poverty level, elderly, children</a:t>
          </a:r>
          <a:endParaRPr lang="en-US" sz="2300" kern="1200"/>
        </a:p>
        <a:p>
          <a:pPr marL="228600" lvl="1" indent="-228600" algn="l" defTabSz="1022350" rtl="0">
            <a:lnSpc>
              <a:spcPct val="90000"/>
            </a:lnSpc>
            <a:spcBef>
              <a:spcPct val="0"/>
            </a:spcBef>
            <a:spcAft>
              <a:spcPct val="20000"/>
            </a:spcAft>
            <a:buChar char="••"/>
          </a:pPr>
          <a:r>
            <a:rPr lang="en-US" sz="2300" kern="1200" smtClean="0"/>
            <a:t>Services provided</a:t>
          </a:r>
          <a:endParaRPr lang="en-US" sz="2300" kern="1200"/>
        </a:p>
      </dsp:txBody>
      <dsp:txXfrm>
        <a:off x="0" y="2969595"/>
        <a:ext cx="8001000" cy="114056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32EA9-55CB-4CC2-BCA0-7CD8DF131584}">
      <dsp:nvSpPr>
        <dsp:cNvPr id="0" name=""/>
        <dsp:cNvSpPr/>
      </dsp:nvSpPr>
      <dsp:spPr>
        <a:xfrm>
          <a:off x="0" y="333659"/>
          <a:ext cx="8474331"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E54645-8E8F-499F-877B-4A4963BD27CA}">
      <dsp:nvSpPr>
        <dsp:cNvPr id="0" name=""/>
        <dsp:cNvSpPr/>
      </dsp:nvSpPr>
      <dsp:spPr>
        <a:xfrm>
          <a:off x="423716" y="53219"/>
          <a:ext cx="593203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217" tIns="0" rIns="224217" bIns="0" numCol="1" spcCol="1270" anchor="ctr" anchorCtr="0">
          <a:noAutofit/>
        </a:bodyPr>
        <a:lstStyle/>
        <a:p>
          <a:pPr lvl="0" algn="l" defTabSz="844550" rtl="0">
            <a:lnSpc>
              <a:spcPct val="90000"/>
            </a:lnSpc>
            <a:spcBef>
              <a:spcPct val="0"/>
            </a:spcBef>
            <a:spcAft>
              <a:spcPct val="35000"/>
            </a:spcAft>
          </a:pPr>
          <a:r>
            <a:rPr lang="en-US" sz="1900" kern="1200" smtClean="0"/>
            <a:t>Available for free download</a:t>
          </a:r>
          <a:endParaRPr lang="en-US" sz="1900" kern="1200"/>
        </a:p>
      </dsp:txBody>
      <dsp:txXfrm>
        <a:off x="451096" y="80599"/>
        <a:ext cx="5877271" cy="506120"/>
      </dsp:txXfrm>
    </dsp:sp>
    <dsp:sp modelId="{8F0D3A52-F1D5-421E-9C8B-8A84AE573F34}">
      <dsp:nvSpPr>
        <dsp:cNvPr id="0" name=""/>
        <dsp:cNvSpPr/>
      </dsp:nvSpPr>
      <dsp:spPr>
        <a:xfrm>
          <a:off x="0" y="1195500"/>
          <a:ext cx="8474331"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73C54B-B070-4643-9BD7-FE1EA02C2333}">
      <dsp:nvSpPr>
        <dsp:cNvPr id="0" name=""/>
        <dsp:cNvSpPr/>
      </dsp:nvSpPr>
      <dsp:spPr>
        <a:xfrm>
          <a:off x="423716" y="915059"/>
          <a:ext cx="593203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217" tIns="0" rIns="224217" bIns="0" numCol="1" spcCol="1270" anchor="ctr" anchorCtr="0">
          <a:noAutofit/>
        </a:bodyPr>
        <a:lstStyle/>
        <a:p>
          <a:pPr lvl="0" algn="l" defTabSz="844550" rtl="0">
            <a:lnSpc>
              <a:spcPct val="90000"/>
            </a:lnSpc>
            <a:spcBef>
              <a:spcPct val="0"/>
            </a:spcBef>
            <a:spcAft>
              <a:spcPct val="35000"/>
            </a:spcAft>
          </a:pPr>
          <a:r>
            <a:rPr lang="en-US" sz="1900" kern="1200" smtClean="0"/>
            <a:t>Characterize eligible population in service territory</a:t>
          </a:r>
          <a:endParaRPr lang="en-US" sz="1900" kern="1200"/>
        </a:p>
      </dsp:txBody>
      <dsp:txXfrm>
        <a:off x="451096" y="942439"/>
        <a:ext cx="5877271" cy="506120"/>
      </dsp:txXfrm>
    </dsp:sp>
    <dsp:sp modelId="{F7D0568E-F3AD-4B88-ACE8-16DD56780A6A}">
      <dsp:nvSpPr>
        <dsp:cNvPr id="0" name=""/>
        <dsp:cNvSpPr/>
      </dsp:nvSpPr>
      <dsp:spPr>
        <a:xfrm>
          <a:off x="0" y="2057340"/>
          <a:ext cx="8474331"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140898-E34E-4DF7-BAAC-85577334F112}">
      <dsp:nvSpPr>
        <dsp:cNvPr id="0" name=""/>
        <dsp:cNvSpPr/>
      </dsp:nvSpPr>
      <dsp:spPr>
        <a:xfrm>
          <a:off x="423716" y="1776900"/>
          <a:ext cx="593203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217" tIns="0" rIns="224217" bIns="0" numCol="1" spcCol="1270" anchor="ctr" anchorCtr="0">
          <a:noAutofit/>
        </a:bodyPr>
        <a:lstStyle/>
        <a:p>
          <a:pPr lvl="0" algn="l" defTabSz="844550" rtl="0">
            <a:lnSpc>
              <a:spcPct val="90000"/>
            </a:lnSpc>
            <a:spcBef>
              <a:spcPct val="0"/>
            </a:spcBef>
            <a:spcAft>
              <a:spcPct val="35000"/>
            </a:spcAft>
          </a:pPr>
          <a:r>
            <a:rPr lang="en-US" sz="1900" kern="1200" smtClean="0"/>
            <a:t>Programming skills needed</a:t>
          </a:r>
          <a:endParaRPr lang="en-US" sz="1900" kern="1200"/>
        </a:p>
      </dsp:txBody>
      <dsp:txXfrm>
        <a:off x="451096" y="1804280"/>
        <a:ext cx="5877271" cy="506120"/>
      </dsp:txXfrm>
    </dsp:sp>
    <dsp:sp modelId="{0DB58E10-D84F-4E00-9ACE-F7EE263E74FC}">
      <dsp:nvSpPr>
        <dsp:cNvPr id="0" name=""/>
        <dsp:cNvSpPr/>
      </dsp:nvSpPr>
      <dsp:spPr>
        <a:xfrm>
          <a:off x="0" y="2919180"/>
          <a:ext cx="8474331" cy="1675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7702" tIns="395732" rIns="657702"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smtClean="0"/>
            <a:t>Number eligible</a:t>
          </a:r>
          <a:endParaRPr lang="en-US" sz="1900" kern="1200"/>
        </a:p>
        <a:p>
          <a:pPr marL="171450" lvl="1" indent="-171450" algn="l" defTabSz="844550" rtl="0">
            <a:lnSpc>
              <a:spcPct val="90000"/>
            </a:lnSpc>
            <a:spcBef>
              <a:spcPct val="0"/>
            </a:spcBef>
            <a:spcAft>
              <a:spcPct val="15000"/>
            </a:spcAft>
            <a:buChar char="••"/>
          </a:pPr>
          <a:r>
            <a:rPr lang="en-US" sz="1900" kern="1200" smtClean="0"/>
            <a:t>Geography</a:t>
          </a:r>
          <a:endParaRPr lang="en-US" sz="1900" kern="1200"/>
        </a:p>
        <a:p>
          <a:pPr marL="171450" lvl="1" indent="-171450" algn="l" defTabSz="844550" rtl="0">
            <a:lnSpc>
              <a:spcPct val="90000"/>
            </a:lnSpc>
            <a:spcBef>
              <a:spcPct val="0"/>
            </a:spcBef>
            <a:spcAft>
              <a:spcPct val="15000"/>
            </a:spcAft>
            <a:buChar char="••"/>
          </a:pPr>
          <a:r>
            <a:rPr lang="en-US" sz="1900" kern="1200" smtClean="0"/>
            <a:t>Characteristics – income, poverty level, elderly, children, language</a:t>
          </a:r>
          <a:endParaRPr lang="en-US" sz="1900" kern="1200"/>
        </a:p>
        <a:p>
          <a:pPr marL="171450" lvl="1" indent="-171450" algn="l" defTabSz="844550" rtl="0">
            <a:lnSpc>
              <a:spcPct val="90000"/>
            </a:lnSpc>
            <a:spcBef>
              <a:spcPct val="0"/>
            </a:spcBef>
            <a:spcAft>
              <a:spcPct val="15000"/>
            </a:spcAft>
            <a:buChar char="••"/>
          </a:pPr>
          <a:r>
            <a:rPr lang="en-US" sz="1900" kern="1200" smtClean="0"/>
            <a:t>Energy costs</a:t>
          </a:r>
          <a:endParaRPr lang="en-US" sz="1900" kern="1200"/>
        </a:p>
      </dsp:txBody>
      <dsp:txXfrm>
        <a:off x="0" y="2919180"/>
        <a:ext cx="8474331" cy="1675800"/>
      </dsp:txXfrm>
    </dsp:sp>
    <dsp:sp modelId="{F1CBB3A8-3C65-49A2-B2B5-FD2DB6833279}">
      <dsp:nvSpPr>
        <dsp:cNvPr id="0" name=""/>
        <dsp:cNvSpPr/>
      </dsp:nvSpPr>
      <dsp:spPr>
        <a:xfrm>
          <a:off x="423716" y="2638740"/>
          <a:ext cx="593203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217" tIns="0" rIns="224217" bIns="0" numCol="1" spcCol="1270" anchor="ctr" anchorCtr="0">
          <a:noAutofit/>
        </a:bodyPr>
        <a:lstStyle/>
        <a:p>
          <a:pPr lvl="0" algn="l" defTabSz="844550" rtl="0">
            <a:lnSpc>
              <a:spcPct val="90000"/>
            </a:lnSpc>
            <a:spcBef>
              <a:spcPct val="0"/>
            </a:spcBef>
            <a:spcAft>
              <a:spcPct val="35000"/>
            </a:spcAft>
          </a:pPr>
          <a:r>
            <a:rPr lang="en-US" sz="1900" kern="1200" smtClean="0"/>
            <a:t>Data</a:t>
          </a:r>
          <a:endParaRPr lang="en-US" sz="1900" kern="1200"/>
        </a:p>
      </dsp:txBody>
      <dsp:txXfrm>
        <a:off x="451096" y="2666120"/>
        <a:ext cx="5877271" cy="50612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081B7-BB77-473C-A2D1-F904BFF5A661}">
      <dsp:nvSpPr>
        <dsp:cNvPr id="0" name=""/>
        <dsp:cNvSpPr/>
      </dsp:nvSpPr>
      <dsp:spPr>
        <a:xfrm>
          <a:off x="0" y="4634"/>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Real time feedback</a:t>
          </a:r>
          <a:endParaRPr lang="en-US" sz="2900" kern="1200"/>
        </a:p>
      </dsp:txBody>
      <dsp:txXfrm>
        <a:off x="33127" y="37761"/>
        <a:ext cx="7934746" cy="612346"/>
      </dsp:txXfrm>
    </dsp:sp>
    <dsp:sp modelId="{80437D56-8C40-47C5-816E-8F9FB9F77996}">
      <dsp:nvSpPr>
        <dsp:cNvPr id="0" name=""/>
        <dsp:cNvSpPr/>
      </dsp:nvSpPr>
      <dsp:spPr>
        <a:xfrm>
          <a:off x="0" y="766754"/>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Requires staff time</a:t>
          </a:r>
          <a:endParaRPr lang="en-US" sz="2900" kern="1200"/>
        </a:p>
      </dsp:txBody>
      <dsp:txXfrm>
        <a:off x="33127" y="799881"/>
        <a:ext cx="7934746" cy="612346"/>
      </dsp:txXfrm>
    </dsp:sp>
    <dsp:sp modelId="{08A180B7-6D09-4EB7-93E0-6943C91402DC}">
      <dsp:nvSpPr>
        <dsp:cNvPr id="0" name=""/>
        <dsp:cNvSpPr/>
      </dsp:nvSpPr>
      <dsp:spPr>
        <a:xfrm>
          <a:off x="0" y="1528875"/>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Document methodology</a:t>
          </a:r>
          <a:endParaRPr lang="en-US" sz="2900" kern="1200"/>
        </a:p>
      </dsp:txBody>
      <dsp:txXfrm>
        <a:off x="33127" y="1562002"/>
        <a:ext cx="7934746" cy="612346"/>
      </dsp:txXfrm>
    </dsp:sp>
    <dsp:sp modelId="{738CF724-3B7D-4BD4-BAD3-B5AB80B7F2DC}">
      <dsp:nvSpPr>
        <dsp:cNvPr id="0" name=""/>
        <dsp:cNvSpPr/>
      </dsp:nvSpPr>
      <dsp:spPr>
        <a:xfrm>
          <a:off x="0" y="2290995"/>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Data</a:t>
          </a:r>
          <a:endParaRPr lang="en-US" sz="2900" kern="1200"/>
        </a:p>
      </dsp:txBody>
      <dsp:txXfrm>
        <a:off x="33127" y="2324122"/>
        <a:ext cx="7934746" cy="612346"/>
      </dsp:txXfrm>
    </dsp:sp>
    <dsp:sp modelId="{54715C19-C884-4A8F-8FA0-FBBE8FF2F8C9}">
      <dsp:nvSpPr>
        <dsp:cNvPr id="0" name=""/>
        <dsp:cNvSpPr/>
      </dsp:nvSpPr>
      <dsp:spPr>
        <a:xfrm>
          <a:off x="0" y="2969595"/>
          <a:ext cx="8001000" cy="11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smtClean="0"/>
            <a:t>Customer characteristics</a:t>
          </a:r>
          <a:endParaRPr lang="en-US" sz="2300" kern="1200"/>
        </a:p>
        <a:p>
          <a:pPr marL="228600" lvl="1" indent="-228600" algn="l" defTabSz="1022350" rtl="0">
            <a:lnSpc>
              <a:spcPct val="90000"/>
            </a:lnSpc>
            <a:spcBef>
              <a:spcPct val="0"/>
            </a:spcBef>
            <a:spcAft>
              <a:spcPct val="20000"/>
            </a:spcAft>
            <a:buChar char="••"/>
          </a:pPr>
          <a:r>
            <a:rPr lang="en-US" sz="2300" kern="1200" smtClean="0"/>
            <a:t>Satisfaction</a:t>
          </a:r>
          <a:endParaRPr lang="en-US" sz="2300" kern="1200"/>
        </a:p>
        <a:p>
          <a:pPr marL="228600" lvl="1" indent="-228600" algn="l" defTabSz="1022350" rtl="0">
            <a:lnSpc>
              <a:spcPct val="90000"/>
            </a:lnSpc>
            <a:spcBef>
              <a:spcPct val="0"/>
            </a:spcBef>
            <a:spcAft>
              <a:spcPct val="20000"/>
            </a:spcAft>
            <a:buChar char="••"/>
          </a:pPr>
          <a:r>
            <a:rPr lang="en-US" sz="2300" kern="1200" smtClean="0"/>
            <a:t>Self-reported impacts</a:t>
          </a:r>
          <a:endParaRPr lang="en-US" sz="2300" kern="1200"/>
        </a:p>
      </dsp:txBody>
      <dsp:txXfrm>
        <a:off x="0" y="2969595"/>
        <a:ext cx="8001000" cy="114056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1BD43-EE62-4768-8EF9-98E243053C93}">
      <dsp:nvSpPr>
        <dsp:cNvPr id="0" name=""/>
        <dsp:cNvSpPr/>
      </dsp:nvSpPr>
      <dsp:spPr>
        <a:xfrm>
          <a:off x="0" y="4634"/>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Program manager – state or utility</a:t>
          </a:r>
          <a:endParaRPr lang="en-US" sz="2900" kern="1200"/>
        </a:p>
      </dsp:txBody>
      <dsp:txXfrm>
        <a:off x="33127" y="37761"/>
        <a:ext cx="7934746" cy="612346"/>
      </dsp:txXfrm>
    </dsp:sp>
    <dsp:sp modelId="{4D753628-8711-458D-93A5-15FB5684DBCB}">
      <dsp:nvSpPr>
        <dsp:cNvPr id="0" name=""/>
        <dsp:cNvSpPr/>
      </dsp:nvSpPr>
      <dsp:spPr>
        <a:xfrm>
          <a:off x="0" y="766754"/>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Canned reports</a:t>
          </a:r>
          <a:endParaRPr lang="en-US" sz="2900" kern="1200"/>
        </a:p>
      </dsp:txBody>
      <dsp:txXfrm>
        <a:off x="33127" y="799881"/>
        <a:ext cx="7934746" cy="612346"/>
      </dsp:txXfrm>
    </dsp:sp>
    <dsp:sp modelId="{0812D934-3065-4BCA-A781-3BBC5C0294FB}">
      <dsp:nvSpPr>
        <dsp:cNvPr id="0" name=""/>
        <dsp:cNvSpPr/>
      </dsp:nvSpPr>
      <dsp:spPr>
        <a:xfrm>
          <a:off x="0" y="1528875"/>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Queries</a:t>
          </a:r>
          <a:endParaRPr lang="en-US" sz="2900" kern="1200"/>
        </a:p>
      </dsp:txBody>
      <dsp:txXfrm>
        <a:off x="33127" y="1562002"/>
        <a:ext cx="7934746" cy="612346"/>
      </dsp:txXfrm>
    </dsp:sp>
    <dsp:sp modelId="{F84A16ED-DBE2-449A-9C1E-0E534D152189}">
      <dsp:nvSpPr>
        <dsp:cNvPr id="0" name=""/>
        <dsp:cNvSpPr/>
      </dsp:nvSpPr>
      <dsp:spPr>
        <a:xfrm>
          <a:off x="0" y="2290995"/>
          <a:ext cx="8001000" cy="678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Data</a:t>
          </a:r>
          <a:endParaRPr lang="en-US" sz="2900" kern="1200"/>
        </a:p>
      </dsp:txBody>
      <dsp:txXfrm>
        <a:off x="33127" y="2324122"/>
        <a:ext cx="7934746" cy="612346"/>
      </dsp:txXfrm>
    </dsp:sp>
    <dsp:sp modelId="{A045CF7A-664D-4594-A62A-7F9745618AFC}">
      <dsp:nvSpPr>
        <dsp:cNvPr id="0" name=""/>
        <dsp:cNvSpPr/>
      </dsp:nvSpPr>
      <dsp:spPr>
        <a:xfrm>
          <a:off x="0" y="2969595"/>
          <a:ext cx="8001000" cy="114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smtClean="0"/>
            <a:t>Customers served</a:t>
          </a:r>
          <a:endParaRPr lang="en-US" sz="2300" kern="1200"/>
        </a:p>
        <a:p>
          <a:pPr marL="228600" lvl="1" indent="-228600" algn="l" defTabSz="1022350" rtl="0">
            <a:lnSpc>
              <a:spcPct val="90000"/>
            </a:lnSpc>
            <a:spcBef>
              <a:spcPct val="0"/>
            </a:spcBef>
            <a:spcAft>
              <a:spcPct val="20000"/>
            </a:spcAft>
            <a:buChar char="••"/>
          </a:pPr>
          <a:r>
            <a:rPr lang="en-US" sz="2300" kern="1200" smtClean="0"/>
            <a:t>Characteristics – income, poverty level, elderly, children</a:t>
          </a:r>
          <a:endParaRPr lang="en-US" sz="2300" kern="1200"/>
        </a:p>
        <a:p>
          <a:pPr marL="228600" lvl="1" indent="-228600" algn="l" defTabSz="1022350" rtl="0">
            <a:lnSpc>
              <a:spcPct val="90000"/>
            </a:lnSpc>
            <a:spcBef>
              <a:spcPct val="0"/>
            </a:spcBef>
            <a:spcAft>
              <a:spcPct val="20000"/>
            </a:spcAft>
            <a:buChar char="••"/>
          </a:pPr>
          <a:r>
            <a:rPr lang="en-US" sz="2300" kern="1200" smtClean="0"/>
            <a:t>Services provided</a:t>
          </a:r>
          <a:endParaRPr lang="en-US" sz="2300" kern="1200"/>
        </a:p>
      </dsp:txBody>
      <dsp:txXfrm>
        <a:off x="0" y="2969595"/>
        <a:ext cx="8001000" cy="114056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7956E-1D73-4A83-A303-0A5EBEB94C03}">
      <dsp:nvSpPr>
        <dsp:cNvPr id="0" name=""/>
        <dsp:cNvSpPr/>
      </dsp:nvSpPr>
      <dsp:spPr>
        <a:xfrm>
          <a:off x="0" y="356210"/>
          <a:ext cx="86233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CC3E37-BC6C-46DF-9D4C-AFFEB63541AB}">
      <dsp:nvSpPr>
        <dsp:cNvPr id="0" name=""/>
        <dsp:cNvSpPr/>
      </dsp:nvSpPr>
      <dsp:spPr>
        <a:xfrm>
          <a:off x="431165" y="90530"/>
          <a:ext cx="603631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158" tIns="0" rIns="228158" bIns="0" numCol="1" spcCol="1270" anchor="ctr" anchorCtr="0">
          <a:noAutofit/>
        </a:bodyPr>
        <a:lstStyle/>
        <a:p>
          <a:pPr lvl="0" algn="l" defTabSz="800100" rtl="0">
            <a:lnSpc>
              <a:spcPct val="90000"/>
            </a:lnSpc>
            <a:spcBef>
              <a:spcPct val="0"/>
            </a:spcBef>
            <a:spcAft>
              <a:spcPct val="35000"/>
            </a:spcAft>
          </a:pPr>
          <a:r>
            <a:rPr lang="en-US" sz="1800" kern="1200" smtClean="0"/>
            <a:t>Difficult to obtain</a:t>
          </a:r>
          <a:endParaRPr lang="en-US" sz="1800" kern="1200"/>
        </a:p>
      </dsp:txBody>
      <dsp:txXfrm>
        <a:off x="457104" y="116469"/>
        <a:ext cx="5984432" cy="479482"/>
      </dsp:txXfrm>
    </dsp:sp>
    <dsp:sp modelId="{2D4F6B06-5AF4-422F-93A9-A4D21B4C86BC}">
      <dsp:nvSpPr>
        <dsp:cNvPr id="0" name=""/>
        <dsp:cNvSpPr/>
      </dsp:nvSpPr>
      <dsp:spPr>
        <a:xfrm>
          <a:off x="0" y="1172690"/>
          <a:ext cx="86233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F1605E-0A20-4A5C-891C-F63701006E65}">
      <dsp:nvSpPr>
        <dsp:cNvPr id="0" name=""/>
        <dsp:cNvSpPr/>
      </dsp:nvSpPr>
      <dsp:spPr>
        <a:xfrm>
          <a:off x="431165" y="907010"/>
          <a:ext cx="603631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158" tIns="0" rIns="228158" bIns="0" numCol="1" spcCol="1270" anchor="ctr" anchorCtr="0">
          <a:noAutofit/>
        </a:bodyPr>
        <a:lstStyle/>
        <a:p>
          <a:pPr lvl="0" algn="l" defTabSz="800100" rtl="0">
            <a:lnSpc>
              <a:spcPct val="90000"/>
            </a:lnSpc>
            <a:spcBef>
              <a:spcPct val="0"/>
            </a:spcBef>
            <a:spcAft>
              <a:spcPct val="35000"/>
            </a:spcAft>
          </a:pPr>
          <a:r>
            <a:rPr lang="en-US" sz="1800" kern="1200" smtClean="0"/>
            <a:t>Easier for utility managed program</a:t>
          </a:r>
          <a:endParaRPr lang="en-US" sz="1800" kern="1200"/>
        </a:p>
      </dsp:txBody>
      <dsp:txXfrm>
        <a:off x="457104" y="932949"/>
        <a:ext cx="5984432" cy="479482"/>
      </dsp:txXfrm>
    </dsp:sp>
    <dsp:sp modelId="{7DE6C4E6-443C-43DC-8793-F2D17A240420}">
      <dsp:nvSpPr>
        <dsp:cNvPr id="0" name=""/>
        <dsp:cNvSpPr/>
      </dsp:nvSpPr>
      <dsp:spPr>
        <a:xfrm>
          <a:off x="0" y="1989170"/>
          <a:ext cx="86233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764570-111C-4A0B-B6D1-7160789C68DF}">
      <dsp:nvSpPr>
        <dsp:cNvPr id="0" name=""/>
        <dsp:cNvSpPr/>
      </dsp:nvSpPr>
      <dsp:spPr>
        <a:xfrm>
          <a:off x="431165" y="1723491"/>
          <a:ext cx="603631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158" tIns="0" rIns="228158" bIns="0" numCol="1" spcCol="1270" anchor="ctr" anchorCtr="0">
          <a:noAutofit/>
        </a:bodyPr>
        <a:lstStyle/>
        <a:p>
          <a:pPr lvl="0" algn="l" defTabSz="800100" rtl="0">
            <a:lnSpc>
              <a:spcPct val="90000"/>
            </a:lnSpc>
            <a:spcBef>
              <a:spcPct val="0"/>
            </a:spcBef>
            <a:spcAft>
              <a:spcPct val="35000"/>
            </a:spcAft>
          </a:pPr>
          <a:r>
            <a:rPr lang="en-US" sz="1800" kern="1200" smtClean="0"/>
            <a:t>Requires software and programming skills</a:t>
          </a:r>
          <a:endParaRPr lang="en-US" sz="1800" kern="1200"/>
        </a:p>
      </dsp:txBody>
      <dsp:txXfrm>
        <a:off x="457104" y="1749430"/>
        <a:ext cx="5984432" cy="479482"/>
      </dsp:txXfrm>
    </dsp:sp>
    <dsp:sp modelId="{09C8C87E-45FF-4F41-8735-E434DCEF7504}">
      <dsp:nvSpPr>
        <dsp:cNvPr id="0" name=""/>
        <dsp:cNvSpPr/>
      </dsp:nvSpPr>
      <dsp:spPr>
        <a:xfrm>
          <a:off x="0" y="2805651"/>
          <a:ext cx="8623300" cy="2154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9264" tIns="374904" rIns="669264"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smtClean="0"/>
            <a:t>Customer type – heating, water heating, baseload</a:t>
          </a:r>
          <a:endParaRPr lang="en-US" sz="1800" kern="1200"/>
        </a:p>
        <a:p>
          <a:pPr marL="171450" lvl="1" indent="-171450" algn="l" defTabSz="800100" rtl="0">
            <a:lnSpc>
              <a:spcPct val="90000"/>
            </a:lnSpc>
            <a:spcBef>
              <a:spcPct val="0"/>
            </a:spcBef>
            <a:spcAft>
              <a:spcPct val="15000"/>
            </a:spcAft>
            <a:buChar char="••"/>
          </a:pPr>
          <a:r>
            <a:rPr lang="en-US" sz="1800" kern="1200" smtClean="0"/>
            <a:t>Energy usage</a:t>
          </a:r>
          <a:endParaRPr lang="en-US" sz="1800" kern="1200"/>
        </a:p>
        <a:p>
          <a:pPr marL="171450" lvl="1" indent="-171450" algn="l" defTabSz="800100" rtl="0">
            <a:lnSpc>
              <a:spcPct val="90000"/>
            </a:lnSpc>
            <a:spcBef>
              <a:spcPct val="0"/>
            </a:spcBef>
            <a:spcAft>
              <a:spcPct val="15000"/>
            </a:spcAft>
            <a:buChar char="••"/>
          </a:pPr>
          <a:r>
            <a:rPr lang="en-US" sz="1800" kern="1200" smtClean="0"/>
            <a:t>Energy bills</a:t>
          </a:r>
          <a:endParaRPr lang="en-US" sz="1800" kern="1200"/>
        </a:p>
        <a:p>
          <a:pPr marL="171450" lvl="1" indent="-171450" algn="l" defTabSz="800100" rtl="0">
            <a:lnSpc>
              <a:spcPct val="90000"/>
            </a:lnSpc>
            <a:spcBef>
              <a:spcPct val="0"/>
            </a:spcBef>
            <a:spcAft>
              <a:spcPct val="15000"/>
            </a:spcAft>
            <a:buChar char="••"/>
          </a:pPr>
          <a:r>
            <a:rPr lang="en-US" sz="1800" kern="1200" smtClean="0"/>
            <a:t>Customer payments</a:t>
          </a:r>
          <a:endParaRPr lang="en-US" sz="1800" kern="1200"/>
        </a:p>
        <a:p>
          <a:pPr marL="171450" lvl="1" indent="-171450" algn="l" defTabSz="800100" rtl="0">
            <a:lnSpc>
              <a:spcPct val="90000"/>
            </a:lnSpc>
            <a:spcBef>
              <a:spcPct val="0"/>
            </a:spcBef>
            <a:spcAft>
              <a:spcPct val="15000"/>
            </a:spcAft>
            <a:buChar char="••"/>
          </a:pPr>
          <a:r>
            <a:rPr lang="en-US" sz="1800" kern="1200" smtClean="0"/>
            <a:t>Energy assistance</a:t>
          </a:r>
          <a:endParaRPr lang="en-US" sz="1800" kern="1200"/>
        </a:p>
        <a:p>
          <a:pPr marL="171450" lvl="1" indent="-171450" algn="l" defTabSz="800100" rtl="0">
            <a:lnSpc>
              <a:spcPct val="90000"/>
            </a:lnSpc>
            <a:spcBef>
              <a:spcPct val="0"/>
            </a:spcBef>
            <a:spcAft>
              <a:spcPct val="15000"/>
            </a:spcAft>
            <a:buChar char="••"/>
          </a:pPr>
          <a:r>
            <a:rPr lang="en-US" sz="1800" kern="1200" smtClean="0"/>
            <a:t>Collections actions</a:t>
          </a:r>
          <a:endParaRPr lang="en-US" sz="1800" kern="1200"/>
        </a:p>
      </dsp:txBody>
      <dsp:txXfrm>
        <a:off x="0" y="2805651"/>
        <a:ext cx="8623300" cy="2154600"/>
      </dsp:txXfrm>
    </dsp:sp>
    <dsp:sp modelId="{353FF466-A18E-4BE2-9F26-D4A7BC39D105}">
      <dsp:nvSpPr>
        <dsp:cNvPr id="0" name=""/>
        <dsp:cNvSpPr/>
      </dsp:nvSpPr>
      <dsp:spPr>
        <a:xfrm>
          <a:off x="431165" y="2539971"/>
          <a:ext cx="603631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158" tIns="0" rIns="228158" bIns="0" numCol="1" spcCol="1270" anchor="ctr" anchorCtr="0">
          <a:noAutofit/>
        </a:bodyPr>
        <a:lstStyle/>
        <a:p>
          <a:pPr lvl="0" algn="l" defTabSz="800100" rtl="0">
            <a:lnSpc>
              <a:spcPct val="90000"/>
            </a:lnSpc>
            <a:spcBef>
              <a:spcPct val="0"/>
            </a:spcBef>
            <a:spcAft>
              <a:spcPct val="35000"/>
            </a:spcAft>
          </a:pPr>
          <a:r>
            <a:rPr lang="en-US" sz="1800" kern="1200" smtClean="0"/>
            <a:t>Data</a:t>
          </a:r>
          <a:endParaRPr lang="en-US" sz="1800" kern="1200"/>
        </a:p>
      </dsp:txBody>
      <dsp:txXfrm>
        <a:off x="457104" y="2565910"/>
        <a:ext cx="5984432" cy="47948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EF71E-0376-4D45-9D4E-751AB3D2C890}">
      <dsp:nvSpPr>
        <dsp:cNvPr id="0" name=""/>
        <dsp:cNvSpPr/>
      </dsp:nvSpPr>
      <dsp:spPr>
        <a:xfrm>
          <a:off x="976" y="1446842"/>
          <a:ext cx="1904534" cy="19045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4813" tIns="21590" rIns="104813" bIns="21590" numCol="1" spcCol="1270" anchor="ctr" anchorCtr="0">
          <a:noAutofit/>
        </a:bodyPr>
        <a:lstStyle/>
        <a:p>
          <a:pPr lvl="0" algn="ctr" defTabSz="755650" rtl="0">
            <a:lnSpc>
              <a:spcPct val="90000"/>
            </a:lnSpc>
            <a:spcBef>
              <a:spcPct val="0"/>
            </a:spcBef>
            <a:spcAft>
              <a:spcPct val="35000"/>
            </a:spcAft>
          </a:pPr>
          <a:r>
            <a:rPr lang="en-US" sz="1700" kern="1200" dirty="0" smtClean="0"/>
            <a:t>Start with available data</a:t>
          </a:r>
          <a:endParaRPr lang="en-US" sz="1700" kern="1200" dirty="0"/>
        </a:p>
      </dsp:txBody>
      <dsp:txXfrm>
        <a:off x="279889" y="1725755"/>
        <a:ext cx="1346708" cy="1346708"/>
      </dsp:txXfrm>
    </dsp:sp>
    <dsp:sp modelId="{F94912BA-C10B-4D15-9BA7-710EB4A6A153}">
      <dsp:nvSpPr>
        <dsp:cNvPr id="0" name=""/>
        <dsp:cNvSpPr/>
      </dsp:nvSpPr>
      <dsp:spPr>
        <a:xfrm>
          <a:off x="1524604" y="1446842"/>
          <a:ext cx="1904534" cy="19045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4813" tIns="21590" rIns="104813" bIns="21590" numCol="1" spcCol="1270" anchor="ctr" anchorCtr="0">
          <a:noAutofit/>
        </a:bodyPr>
        <a:lstStyle/>
        <a:p>
          <a:pPr lvl="0" algn="ctr" defTabSz="755650" rtl="0">
            <a:lnSpc>
              <a:spcPct val="90000"/>
            </a:lnSpc>
            <a:spcBef>
              <a:spcPct val="0"/>
            </a:spcBef>
            <a:spcAft>
              <a:spcPct val="35000"/>
            </a:spcAft>
          </a:pPr>
          <a:r>
            <a:rPr lang="en-US" sz="1700" kern="1200" smtClean="0"/>
            <a:t>Identify performance measures</a:t>
          </a:r>
          <a:endParaRPr lang="en-US" sz="1700" kern="1200"/>
        </a:p>
      </dsp:txBody>
      <dsp:txXfrm>
        <a:off x="1803517" y="1725755"/>
        <a:ext cx="1346708" cy="1346708"/>
      </dsp:txXfrm>
    </dsp:sp>
    <dsp:sp modelId="{0504B4A9-0DBC-4C29-B056-A6627C2C72B9}">
      <dsp:nvSpPr>
        <dsp:cNvPr id="0" name=""/>
        <dsp:cNvSpPr/>
      </dsp:nvSpPr>
      <dsp:spPr>
        <a:xfrm>
          <a:off x="3048232" y="1446842"/>
          <a:ext cx="1904534" cy="19045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4813" tIns="21590" rIns="104813" bIns="21590" numCol="1" spcCol="1270" anchor="ctr" anchorCtr="0">
          <a:noAutofit/>
        </a:bodyPr>
        <a:lstStyle/>
        <a:p>
          <a:pPr lvl="0" algn="ctr" defTabSz="755650" rtl="0">
            <a:lnSpc>
              <a:spcPct val="90000"/>
            </a:lnSpc>
            <a:spcBef>
              <a:spcPct val="0"/>
            </a:spcBef>
            <a:spcAft>
              <a:spcPct val="35000"/>
            </a:spcAft>
          </a:pPr>
          <a:r>
            <a:rPr lang="en-US" sz="1700" kern="1200" smtClean="0"/>
            <a:t>Determine additional data sources</a:t>
          </a:r>
          <a:endParaRPr lang="en-US" sz="1700" kern="1200"/>
        </a:p>
      </dsp:txBody>
      <dsp:txXfrm>
        <a:off x="3327145" y="1725755"/>
        <a:ext cx="1346708" cy="1346708"/>
      </dsp:txXfrm>
    </dsp:sp>
    <dsp:sp modelId="{502B68AF-77FA-4AC2-B2FB-B9A63DE5EEBC}">
      <dsp:nvSpPr>
        <dsp:cNvPr id="0" name=""/>
        <dsp:cNvSpPr/>
      </dsp:nvSpPr>
      <dsp:spPr>
        <a:xfrm>
          <a:off x="4571860" y="1446842"/>
          <a:ext cx="1904534" cy="19045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4813" tIns="21590" rIns="104813" bIns="21590" numCol="1" spcCol="1270" anchor="ctr" anchorCtr="0">
          <a:noAutofit/>
        </a:bodyPr>
        <a:lstStyle/>
        <a:p>
          <a:pPr lvl="0" algn="ctr" defTabSz="755650" rtl="0">
            <a:lnSpc>
              <a:spcPct val="90000"/>
            </a:lnSpc>
            <a:spcBef>
              <a:spcPct val="0"/>
            </a:spcBef>
            <a:spcAft>
              <a:spcPct val="35000"/>
            </a:spcAft>
          </a:pPr>
          <a:r>
            <a:rPr lang="en-US" sz="1700" kern="1200" smtClean="0"/>
            <a:t>Collect additional data</a:t>
          </a:r>
          <a:endParaRPr lang="en-US" sz="1700" kern="1200"/>
        </a:p>
      </dsp:txBody>
      <dsp:txXfrm>
        <a:off x="4850773" y="1725755"/>
        <a:ext cx="1346708" cy="1346708"/>
      </dsp:txXfrm>
    </dsp:sp>
    <dsp:sp modelId="{27299D34-B296-4DE0-BB56-87249F8D12A1}">
      <dsp:nvSpPr>
        <dsp:cNvPr id="0" name=""/>
        <dsp:cNvSpPr/>
      </dsp:nvSpPr>
      <dsp:spPr>
        <a:xfrm>
          <a:off x="6095488" y="1446842"/>
          <a:ext cx="1904534" cy="19045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4813" tIns="21590" rIns="104813" bIns="21590" numCol="1" spcCol="1270" anchor="ctr" anchorCtr="0">
          <a:noAutofit/>
        </a:bodyPr>
        <a:lstStyle/>
        <a:p>
          <a:pPr lvl="0" algn="ctr" defTabSz="755650" rtl="0">
            <a:lnSpc>
              <a:spcPct val="90000"/>
            </a:lnSpc>
            <a:spcBef>
              <a:spcPct val="0"/>
            </a:spcBef>
            <a:spcAft>
              <a:spcPct val="35000"/>
            </a:spcAft>
          </a:pPr>
          <a:r>
            <a:rPr lang="en-US" sz="1700" kern="1200" smtClean="0"/>
            <a:t>Develop additional performance measures</a:t>
          </a:r>
          <a:endParaRPr lang="en-US" sz="1700" kern="1200"/>
        </a:p>
      </dsp:txBody>
      <dsp:txXfrm>
        <a:off x="6374401" y="1725755"/>
        <a:ext cx="1346708" cy="1346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EE493-070A-4CED-BA9C-3F53F84ACB7C}">
      <dsp:nvSpPr>
        <dsp:cNvPr id="0" name=""/>
        <dsp:cNvSpPr/>
      </dsp:nvSpPr>
      <dsp:spPr>
        <a:xfrm>
          <a:off x="174752" y="607"/>
          <a:ext cx="2565089" cy="11477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Energy Payment Assistance</a:t>
          </a:r>
          <a:endParaRPr lang="en-US" sz="2600" kern="1200" dirty="0"/>
        </a:p>
      </dsp:txBody>
      <dsp:txXfrm>
        <a:off x="208370" y="34225"/>
        <a:ext cx="2497853" cy="1080551"/>
      </dsp:txXfrm>
    </dsp:sp>
    <dsp:sp modelId="{BCDE71B2-D2CE-40E1-8C66-42043E7EF457}">
      <dsp:nvSpPr>
        <dsp:cNvPr id="0" name=""/>
        <dsp:cNvSpPr/>
      </dsp:nvSpPr>
      <dsp:spPr>
        <a:xfrm rot="5400000">
          <a:off x="1401186" y="1204506"/>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DA5DDA-BDE1-4E31-9EA3-AB3D8307A6F5}">
      <dsp:nvSpPr>
        <dsp:cNvPr id="0" name=""/>
        <dsp:cNvSpPr/>
      </dsp:nvSpPr>
      <dsp:spPr>
        <a:xfrm>
          <a:off x="174752" y="1372840"/>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SHARES </a:t>
          </a:r>
        </a:p>
        <a:p>
          <a:pPr lvl="0" algn="ctr" defTabSz="666750">
            <a:lnSpc>
              <a:spcPct val="90000"/>
            </a:lnSpc>
            <a:spcBef>
              <a:spcPct val="0"/>
            </a:spcBef>
            <a:spcAft>
              <a:spcPct val="35000"/>
            </a:spcAft>
          </a:pPr>
          <a:r>
            <a:rPr lang="en-US" sz="1500" kern="1200" smtClean="0"/>
            <a:t>Annual Evaluations 2006-2016</a:t>
          </a:r>
          <a:endParaRPr lang="en-US" sz="1500" kern="1200" dirty="0"/>
        </a:p>
      </dsp:txBody>
      <dsp:txXfrm>
        <a:off x="193534" y="1391622"/>
        <a:ext cx="2527525" cy="603708"/>
      </dsp:txXfrm>
    </dsp:sp>
    <dsp:sp modelId="{3EA8CE01-56CF-4E3E-870B-F8FC1C29DE16}">
      <dsp:nvSpPr>
        <dsp:cNvPr id="0" name=""/>
        <dsp:cNvSpPr/>
      </dsp:nvSpPr>
      <dsp:spPr>
        <a:xfrm rot="5400000">
          <a:off x="1401186" y="2070224"/>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97C74B-3C9B-4B8D-B9AE-86D3DDE7C539}">
      <dsp:nvSpPr>
        <dsp:cNvPr id="0" name=""/>
        <dsp:cNvSpPr/>
      </dsp:nvSpPr>
      <dsp:spPr>
        <a:xfrm>
          <a:off x="174752" y="2238558"/>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Universal Service Program 2005</a:t>
          </a:r>
          <a:endParaRPr lang="en-US" sz="1500" kern="1200" dirty="0"/>
        </a:p>
      </dsp:txBody>
      <dsp:txXfrm>
        <a:off x="193534" y="2257340"/>
        <a:ext cx="2527525" cy="603708"/>
      </dsp:txXfrm>
    </dsp:sp>
    <dsp:sp modelId="{8D18CA9A-BFF2-4322-8C2D-D7C4AC9DCA72}">
      <dsp:nvSpPr>
        <dsp:cNvPr id="0" name=""/>
        <dsp:cNvSpPr/>
      </dsp:nvSpPr>
      <dsp:spPr>
        <a:xfrm rot="5400000">
          <a:off x="1401186" y="2935942"/>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EAB560-E702-4696-B4B1-219C01F9D9CE}">
      <dsp:nvSpPr>
        <dsp:cNvPr id="0" name=""/>
        <dsp:cNvSpPr/>
      </dsp:nvSpPr>
      <dsp:spPr>
        <a:xfrm>
          <a:off x="174752" y="3104276"/>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LIHEAP and USF 2011 </a:t>
          </a:r>
          <a:endParaRPr lang="en-US" sz="1500" kern="1200" dirty="0"/>
        </a:p>
      </dsp:txBody>
      <dsp:txXfrm>
        <a:off x="193534" y="3123058"/>
        <a:ext cx="2527525" cy="603708"/>
      </dsp:txXfrm>
    </dsp:sp>
    <dsp:sp modelId="{E50F91E6-A893-4A80-A250-5A0904C11DB5}">
      <dsp:nvSpPr>
        <dsp:cNvPr id="0" name=""/>
        <dsp:cNvSpPr/>
      </dsp:nvSpPr>
      <dsp:spPr>
        <a:xfrm>
          <a:off x="3098955" y="607"/>
          <a:ext cx="2565089" cy="10803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Low-Income Energy Efficiency</a:t>
          </a:r>
          <a:endParaRPr lang="en-US" sz="2600" kern="1200" dirty="0"/>
        </a:p>
      </dsp:txBody>
      <dsp:txXfrm>
        <a:off x="3130599" y="32251"/>
        <a:ext cx="2501801" cy="1017102"/>
      </dsp:txXfrm>
    </dsp:sp>
    <dsp:sp modelId="{08345866-E537-4875-8A53-7D0CB6E02944}">
      <dsp:nvSpPr>
        <dsp:cNvPr id="0" name=""/>
        <dsp:cNvSpPr/>
      </dsp:nvSpPr>
      <dsp:spPr>
        <a:xfrm rot="5400000">
          <a:off x="4325388" y="1137108"/>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296DE1-8032-4FB1-A10D-30ED60796F07}">
      <dsp:nvSpPr>
        <dsp:cNvPr id="0" name=""/>
        <dsp:cNvSpPr/>
      </dsp:nvSpPr>
      <dsp:spPr>
        <a:xfrm>
          <a:off x="3098955" y="1305442"/>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Comfort Partners 2002</a:t>
          </a:r>
        </a:p>
      </dsp:txBody>
      <dsp:txXfrm>
        <a:off x="3117737" y="1324224"/>
        <a:ext cx="2527525" cy="603708"/>
      </dsp:txXfrm>
    </dsp:sp>
    <dsp:sp modelId="{9B84F0FE-C43E-4143-985D-9EA34898C39A}">
      <dsp:nvSpPr>
        <dsp:cNvPr id="0" name=""/>
        <dsp:cNvSpPr/>
      </dsp:nvSpPr>
      <dsp:spPr>
        <a:xfrm rot="5400000">
          <a:off x="4325388" y="2002826"/>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ADDEAE-1997-4FDA-A595-4D3214DE5514}">
      <dsp:nvSpPr>
        <dsp:cNvPr id="0" name=""/>
        <dsp:cNvSpPr/>
      </dsp:nvSpPr>
      <dsp:spPr>
        <a:xfrm>
          <a:off x="3098955" y="2171160"/>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WAP 2004</a:t>
          </a:r>
        </a:p>
      </dsp:txBody>
      <dsp:txXfrm>
        <a:off x="3117737" y="2189942"/>
        <a:ext cx="2527525" cy="603708"/>
      </dsp:txXfrm>
    </dsp:sp>
    <dsp:sp modelId="{4F7AFC3D-99C9-4B13-8F35-FE7CDBFD3314}">
      <dsp:nvSpPr>
        <dsp:cNvPr id="0" name=""/>
        <dsp:cNvSpPr/>
      </dsp:nvSpPr>
      <dsp:spPr>
        <a:xfrm rot="5400000">
          <a:off x="4325388" y="2868544"/>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0F4305-2909-4A13-8305-2CC61F52DF85}">
      <dsp:nvSpPr>
        <dsp:cNvPr id="0" name=""/>
        <dsp:cNvSpPr/>
      </dsp:nvSpPr>
      <dsp:spPr>
        <a:xfrm>
          <a:off x="3098955" y="3036878"/>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Comfort Partners Seniors Pilot 2005</a:t>
          </a:r>
        </a:p>
      </dsp:txBody>
      <dsp:txXfrm>
        <a:off x="3117737" y="3055660"/>
        <a:ext cx="2527525" cy="603708"/>
      </dsp:txXfrm>
    </dsp:sp>
    <dsp:sp modelId="{86B548DE-AC31-4966-B3FD-EE4BCE197EDF}">
      <dsp:nvSpPr>
        <dsp:cNvPr id="0" name=""/>
        <dsp:cNvSpPr/>
      </dsp:nvSpPr>
      <dsp:spPr>
        <a:xfrm rot="5400000">
          <a:off x="4325388" y="3734262"/>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70E34E-2BC9-452A-A6A3-EAB7091ABE15}">
      <dsp:nvSpPr>
        <dsp:cNvPr id="0" name=""/>
        <dsp:cNvSpPr/>
      </dsp:nvSpPr>
      <dsp:spPr>
        <a:xfrm>
          <a:off x="3098955" y="3902596"/>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Comfort Partners 2013</a:t>
          </a:r>
        </a:p>
      </dsp:txBody>
      <dsp:txXfrm>
        <a:off x="3117737" y="3921378"/>
        <a:ext cx="2527525" cy="603708"/>
      </dsp:txXfrm>
    </dsp:sp>
    <dsp:sp modelId="{266600AE-97CD-4B72-A763-8065EF070A6F}">
      <dsp:nvSpPr>
        <dsp:cNvPr id="0" name=""/>
        <dsp:cNvSpPr/>
      </dsp:nvSpPr>
      <dsp:spPr>
        <a:xfrm>
          <a:off x="6023157" y="607"/>
          <a:ext cx="2565089" cy="10803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Other Energy Efficiency</a:t>
          </a:r>
          <a:endParaRPr lang="en-US" sz="2600" kern="1200" dirty="0"/>
        </a:p>
      </dsp:txBody>
      <dsp:txXfrm>
        <a:off x="6054801" y="32251"/>
        <a:ext cx="2501801" cy="1017108"/>
      </dsp:txXfrm>
    </dsp:sp>
    <dsp:sp modelId="{272B3A3A-03C5-4FBB-B042-D92775A58236}">
      <dsp:nvSpPr>
        <dsp:cNvPr id="0" name=""/>
        <dsp:cNvSpPr/>
      </dsp:nvSpPr>
      <dsp:spPr>
        <a:xfrm rot="5400000">
          <a:off x="7249591" y="1137115"/>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BF4ADE-9A96-4D9D-A232-1EA3DF034E59}">
      <dsp:nvSpPr>
        <dsp:cNvPr id="0" name=""/>
        <dsp:cNvSpPr/>
      </dsp:nvSpPr>
      <dsp:spPr>
        <a:xfrm>
          <a:off x="6023157" y="1305449"/>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Residential New Construction Baseline 2001</a:t>
          </a:r>
          <a:endParaRPr lang="en-US" sz="1500" kern="1200" dirty="0"/>
        </a:p>
      </dsp:txBody>
      <dsp:txXfrm>
        <a:off x="6041939" y="1324231"/>
        <a:ext cx="2527525" cy="603708"/>
      </dsp:txXfrm>
    </dsp:sp>
    <dsp:sp modelId="{62052EE5-FE8A-4113-BCE9-023D10DE8B06}">
      <dsp:nvSpPr>
        <dsp:cNvPr id="0" name=""/>
        <dsp:cNvSpPr/>
      </dsp:nvSpPr>
      <dsp:spPr>
        <a:xfrm rot="5400000">
          <a:off x="7249591" y="2002832"/>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7B757B-6E6F-4933-9BAB-71DA79DF77B5}">
      <dsp:nvSpPr>
        <dsp:cNvPr id="0" name=""/>
        <dsp:cNvSpPr/>
      </dsp:nvSpPr>
      <dsp:spPr>
        <a:xfrm>
          <a:off x="6023157" y="2171166"/>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Energy Star Homes 2009</a:t>
          </a:r>
          <a:endParaRPr lang="en-US" sz="1500" kern="1200" dirty="0"/>
        </a:p>
      </dsp:txBody>
      <dsp:txXfrm>
        <a:off x="6041939" y="2189948"/>
        <a:ext cx="2527525" cy="603708"/>
      </dsp:txXfrm>
    </dsp:sp>
    <dsp:sp modelId="{429F1A9F-A313-491D-8AA4-4FD5E2650620}">
      <dsp:nvSpPr>
        <dsp:cNvPr id="0" name=""/>
        <dsp:cNvSpPr/>
      </dsp:nvSpPr>
      <dsp:spPr>
        <a:xfrm rot="5400000">
          <a:off x="7249591" y="2868550"/>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D3C2D0-4AB3-489B-B0D2-D61783F43DCD}">
      <dsp:nvSpPr>
        <dsp:cNvPr id="0" name=""/>
        <dsp:cNvSpPr/>
      </dsp:nvSpPr>
      <dsp:spPr>
        <a:xfrm>
          <a:off x="6023157" y="3036884"/>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 Clean Energy Economy 2014</a:t>
          </a:r>
          <a:endParaRPr lang="en-US" sz="1500" kern="1200" dirty="0"/>
        </a:p>
      </dsp:txBody>
      <dsp:txXfrm>
        <a:off x="6041939" y="3055666"/>
        <a:ext cx="2527525" cy="603708"/>
      </dsp:txXfrm>
    </dsp:sp>
    <dsp:sp modelId="{9FB3BB9F-D137-496F-9C01-D1C47E6624FC}">
      <dsp:nvSpPr>
        <dsp:cNvPr id="0" name=""/>
        <dsp:cNvSpPr/>
      </dsp:nvSpPr>
      <dsp:spPr>
        <a:xfrm rot="5400000">
          <a:off x="7249591" y="3734268"/>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168B5B-6E4A-427C-9B74-3508D7498F64}">
      <dsp:nvSpPr>
        <dsp:cNvPr id="0" name=""/>
        <dsp:cNvSpPr/>
      </dsp:nvSpPr>
      <dsp:spPr>
        <a:xfrm>
          <a:off x="6023157" y="3902602"/>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NJNG SAVEGREEN 2015</a:t>
          </a:r>
          <a:endParaRPr lang="en-US" sz="1500" kern="1200" dirty="0"/>
        </a:p>
      </dsp:txBody>
      <dsp:txXfrm>
        <a:off x="6041939" y="3921384"/>
        <a:ext cx="2527525" cy="603708"/>
      </dsp:txXfrm>
    </dsp:sp>
    <dsp:sp modelId="{1E686565-DA9E-4A6C-8782-641B4B1E6808}">
      <dsp:nvSpPr>
        <dsp:cNvPr id="0" name=""/>
        <dsp:cNvSpPr/>
      </dsp:nvSpPr>
      <dsp:spPr>
        <a:xfrm rot="5400000">
          <a:off x="7249591" y="4599986"/>
          <a:ext cx="112222" cy="11222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34F867-CC69-4164-BA9F-C267778F5BE3}">
      <dsp:nvSpPr>
        <dsp:cNvPr id="0" name=""/>
        <dsp:cNvSpPr/>
      </dsp:nvSpPr>
      <dsp:spPr>
        <a:xfrm>
          <a:off x="6023157" y="4768320"/>
          <a:ext cx="2565089" cy="64127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SJG Energy Efficiency 2016</a:t>
          </a:r>
          <a:endParaRPr lang="en-US" sz="1500" kern="1200" dirty="0"/>
        </a:p>
      </dsp:txBody>
      <dsp:txXfrm>
        <a:off x="6041939" y="4787102"/>
        <a:ext cx="2527525" cy="60370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521A1-041B-455B-97BF-43E62C584903}">
      <dsp:nvSpPr>
        <dsp:cNvPr id="0" name=""/>
        <dsp:cNvSpPr/>
      </dsp:nvSpPr>
      <dsp:spPr>
        <a:xfrm>
          <a:off x="2992449" y="857"/>
          <a:ext cx="1787500" cy="17875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Compare Results Over Time</a:t>
          </a:r>
        </a:p>
      </dsp:txBody>
      <dsp:txXfrm>
        <a:off x="3254222" y="262630"/>
        <a:ext cx="1263954" cy="1263954"/>
      </dsp:txXfrm>
    </dsp:sp>
    <dsp:sp modelId="{576EF59D-F2EF-40B2-B02E-BE9D4EDBDBDC}">
      <dsp:nvSpPr>
        <dsp:cNvPr id="0" name=""/>
        <dsp:cNvSpPr/>
      </dsp:nvSpPr>
      <dsp:spPr>
        <a:xfrm rot="3600000">
          <a:off x="4312873" y="1744095"/>
          <a:ext cx="475863" cy="6032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348563" y="1802935"/>
        <a:ext cx="333104" cy="361969"/>
      </dsp:txXfrm>
    </dsp:sp>
    <dsp:sp modelId="{9D1B9E4F-0EF2-4936-9986-F91560F1BE90}">
      <dsp:nvSpPr>
        <dsp:cNvPr id="0" name=""/>
        <dsp:cNvSpPr/>
      </dsp:nvSpPr>
      <dsp:spPr>
        <a:xfrm>
          <a:off x="4335127" y="2326442"/>
          <a:ext cx="1787500" cy="17875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Assess What is Working</a:t>
          </a:r>
        </a:p>
      </dsp:txBody>
      <dsp:txXfrm>
        <a:off x="4596900" y="2588215"/>
        <a:ext cx="1263954" cy="1263954"/>
      </dsp:txXfrm>
    </dsp:sp>
    <dsp:sp modelId="{FB540F70-214B-448D-9B09-2B4E5170518D}">
      <dsp:nvSpPr>
        <dsp:cNvPr id="0" name=""/>
        <dsp:cNvSpPr/>
      </dsp:nvSpPr>
      <dsp:spPr>
        <a:xfrm rot="10800000">
          <a:off x="3661736" y="2918552"/>
          <a:ext cx="475863" cy="6032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804495" y="3039208"/>
        <a:ext cx="333104" cy="361969"/>
      </dsp:txXfrm>
    </dsp:sp>
    <dsp:sp modelId="{F1D8C518-607E-4B87-A7D1-206EA217AA2E}">
      <dsp:nvSpPr>
        <dsp:cNvPr id="0" name=""/>
        <dsp:cNvSpPr/>
      </dsp:nvSpPr>
      <dsp:spPr>
        <a:xfrm>
          <a:off x="1649772" y="2326442"/>
          <a:ext cx="1787500" cy="17875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Refine Program</a:t>
          </a:r>
        </a:p>
      </dsp:txBody>
      <dsp:txXfrm>
        <a:off x="1911545" y="2588215"/>
        <a:ext cx="1263954" cy="1263954"/>
      </dsp:txXfrm>
    </dsp:sp>
    <dsp:sp modelId="{B0FB7845-B35F-4C25-ADD2-72081F33FA77}">
      <dsp:nvSpPr>
        <dsp:cNvPr id="0" name=""/>
        <dsp:cNvSpPr/>
      </dsp:nvSpPr>
      <dsp:spPr>
        <a:xfrm rot="18000000">
          <a:off x="2970195" y="1767422"/>
          <a:ext cx="475863" cy="6032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005885" y="1949894"/>
        <a:ext cx="333104" cy="36196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DC6A9-6ED8-4880-B461-1416452CA36B}">
      <dsp:nvSpPr>
        <dsp:cNvPr id="0" name=""/>
        <dsp:cNvSpPr/>
      </dsp:nvSpPr>
      <dsp:spPr>
        <a:xfrm>
          <a:off x="0" y="2059"/>
          <a:ext cx="7993192" cy="9905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kern="1200" dirty="0" smtClean="0"/>
            <a:t>Research, evaluation, and performance measurement serve important purposes</a:t>
          </a:r>
          <a:endParaRPr lang="en-US" sz="2900" kern="1200" dirty="0"/>
        </a:p>
      </dsp:txBody>
      <dsp:txXfrm>
        <a:off x="48353" y="50412"/>
        <a:ext cx="7896486" cy="893819"/>
      </dsp:txXfrm>
    </dsp:sp>
    <dsp:sp modelId="{5C222E2B-21AE-4CF1-B5BF-5CCA889509C7}">
      <dsp:nvSpPr>
        <dsp:cNvPr id="0" name=""/>
        <dsp:cNvSpPr/>
      </dsp:nvSpPr>
      <dsp:spPr>
        <a:xfrm rot="5400000">
          <a:off x="5044469" y="-1022945"/>
          <a:ext cx="792420" cy="51206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US" sz="2300" kern="1200" dirty="0" smtClean="0"/>
            <a:t>Understand program and population served</a:t>
          </a:r>
          <a:endParaRPr lang="en-US" sz="2300" kern="1200" dirty="0"/>
        </a:p>
      </dsp:txBody>
      <dsp:txXfrm rot="-5400000">
        <a:off x="2880360" y="1179847"/>
        <a:ext cx="5081957" cy="715054"/>
      </dsp:txXfrm>
    </dsp:sp>
    <dsp:sp modelId="{E3DD86C8-1AD9-4566-90CE-BE6BFA643346}">
      <dsp:nvSpPr>
        <dsp:cNvPr id="0" name=""/>
        <dsp:cNvSpPr/>
      </dsp:nvSpPr>
      <dsp:spPr>
        <a:xfrm>
          <a:off x="0" y="1042111"/>
          <a:ext cx="2880360" cy="9905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kern="1200" dirty="0" smtClean="0"/>
            <a:t>Research</a:t>
          </a:r>
          <a:endParaRPr lang="en-US" sz="2900" kern="1200" dirty="0"/>
        </a:p>
      </dsp:txBody>
      <dsp:txXfrm>
        <a:off x="48353" y="1090464"/>
        <a:ext cx="2783654" cy="893819"/>
      </dsp:txXfrm>
    </dsp:sp>
    <dsp:sp modelId="{D5A69F1D-D278-4027-9DC5-5AFD1F4EA7C5}">
      <dsp:nvSpPr>
        <dsp:cNvPr id="0" name=""/>
        <dsp:cNvSpPr/>
      </dsp:nvSpPr>
      <dsp:spPr>
        <a:xfrm rot="5400000">
          <a:off x="5044469" y="17105"/>
          <a:ext cx="792420" cy="51206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US" sz="2300" kern="1200" dirty="0" smtClean="0"/>
            <a:t>Assess what is working and why</a:t>
          </a:r>
          <a:endParaRPr lang="en-US" sz="2300" kern="1200" dirty="0"/>
        </a:p>
      </dsp:txBody>
      <dsp:txXfrm rot="-5400000">
        <a:off x="2880360" y="2219898"/>
        <a:ext cx="5081957" cy="715054"/>
      </dsp:txXfrm>
    </dsp:sp>
    <dsp:sp modelId="{710DF6C3-1021-43BE-8DD2-835DBB93819F}">
      <dsp:nvSpPr>
        <dsp:cNvPr id="0" name=""/>
        <dsp:cNvSpPr/>
      </dsp:nvSpPr>
      <dsp:spPr>
        <a:xfrm>
          <a:off x="0" y="2082163"/>
          <a:ext cx="2880360" cy="9905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kern="1200" smtClean="0"/>
            <a:t>Evaluation</a:t>
          </a:r>
          <a:endParaRPr lang="en-US" sz="2900" kern="1200" dirty="0"/>
        </a:p>
      </dsp:txBody>
      <dsp:txXfrm>
        <a:off x="48353" y="2130516"/>
        <a:ext cx="2783654" cy="893819"/>
      </dsp:txXfrm>
    </dsp:sp>
    <dsp:sp modelId="{BB734572-8D23-4EFD-93C9-D02E913FE76E}">
      <dsp:nvSpPr>
        <dsp:cNvPr id="0" name=""/>
        <dsp:cNvSpPr/>
      </dsp:nvSpPr>
      <dsp:spPr>
        <a:xfrm rot="5400000">
          <a:off x="5044469" y="1057157"/>
          <a:ext cx="792420" cy="51206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US" sz="2300" kern="1200" dirty="0" smtClean="0"/>
            <a:t>Measure performance over time</a:t>
          </a:r>
        </a:p>
      </dsp:txBody>
      <dsp:txXfrm rot="-5400000">
        <a:off x="2880360" y="3259950"/>
        <a:ext cx="5081957" cy="715054"/>
      </dsp:txXfrm>
    </dsp:sp>
    <dsp:sp modelId="{05F74467-DF5F-4B8F-8F07-69C025CFD349}">
      <dsp:nvSpPr>
        <dsp:cNvPr id="0" name=""/>
        <dsp:cNvSpPr/>
      </dsp:nvSpPr>
      <dsp:spPr>
        <a:xfrm>
          <a:off x="0" y="3122215"/>
          <a:ext cx="2880360" cy="9905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kern="1200" dirty="0" smtClean="0"/>
            <a:t>Performance Measurement</a:t>
          </a:r>
        </a:p>
      </dsp:txBody>
      <dsp:txXfrm>
        <a:off x="48353" y="3170568"/>
        <a:ext cx="2783654" cy="893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F5547-DA40-482C-AD05-D54D09B1EEDD}">
      <dsp:nvSpPr>
        <dsp:cNvPr id="0" name=""/>
        <dsp:cNvSpPr/>
      </dsp:nvSpPr>
      <dsp:spPr>
        <a:xfrm>
          <a:off x="581525" y="1347"/>
          <a:ext cx="2156004" cy="10780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Research</a:t>
          </a:r>
          <a:endParaRPr lang="en-US" sz="2800" kern="1200" dirty="0"/>
        </a:p>
      </dsp:txBody>
      <dsp:txXfrm>
        <a:off x="613099" y="32921"/>
        <a:ext cx="2092856" cy="1014854"/>
      </dsp:txXfrm>
    </dsp:sp>
    <dsp:sp modelId="{3F69A4C6-D1C7-498E-A07F-1B857703E34C}">
      <dsp:nvSpPr>
        <dsp:cNvPr id="0" name=""/>
        <dsp:cNvSpPr/>
      </dsp:nvSpPr>
      <dsp:spPr>
        <a:xfrm>
          <a:off x="797126" y="1079349"/>
          <a:ext cx="215600" cy="808501"/>
        </a:xfrm>
        <a:custGeom>
          <a:avLst/>
          <a:gdLst/>
          <a:ahLst/>
          <a:cxnLst/>
          <a:rect l="0" t="0" r="0" b="0"/>
          <a:pathLst>
            <a:path>
              <a:moveTo>
                <a:pt x="0" y="0"/>
              </a:moveTo>
              <a:lnTo>
                <a:pt x="0" y="808501"/>
              </a:lnTo>
              <a:lnTo>
                <a:pt x="215600" y="8085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651C95-1DBA-43B2-86B9-EF4123272476}">
      <dsp:nvSpPr>
        <dsp:cNvPr id="0" name=""/>
        <dsp:cNvSpPr/>
      </dsp:nvSpPr>
      <dsp:spPr>
        <a:xfrm>
          <a:off x="1012726" y="1348850"/>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Background Information</a:t>
          </a:r>
          <a:endParaRPr lang="en-US" sz="1400" kern="1200" dirty="0"/>
        </a:p>
      </dsp:txBody>
      <dsp:txXfrm>
        <a:off x="1044300" y="1380424"/>
        <a:ext cx="1661655" cy="1014854"/>
      </dsp:txXfrm>
    </dsp:sp>
    <dsp:sp modelId="{368F3C27-E8A2-41D6-A8BB-71A5583658DD}">
      <dsp:nvSpPr>
        <dsp:cNvPr id="0" name=""/>
        <dsp:cNvSpPr/>
      </dsp:nvSpPr>
      <dsp:spPr>
        <a:xfrm>
          <a:off x="797126" y="1079349"/>
          <a:ext cx="215600" cy="2156004"/>
        </a:xfrm>
        <a:custGeom>
          <a:avLst/>
          <a:gdLst/>
          <a:ahLst/>
          <a:cxnLst/>
          <a:rect l="0" t="0" r="0" b="0"/>
          <a:pathLst>
            <a:path>
              <a:moveTo>
                <a:pt x="0" y="0"/>
              </a:moveTo>
              <a:lnTo>
                <a:pt x="0" y="2156004"/>
              </a:lnTo>
              <a:lnTo>
                <a:pt x="215600" y="2156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4C36DE-DA62-4816-8B16-C29F5E9684CB}">
      <dsp:nvSpPr>
        <dsp:cNvPr id="0" name=""/>
        <dsp:cNvSpPr/>
      </dsp:nvSpPr>
      <dsp:spPr>
        <a:xfrm>
          <a:off x="1012726" y="2696353"/>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Understand Need and Context for Programs</a:t>
          </a:r>
          <a:endParaRPr lang="en-US" sz="1400" kern="1200" dirty="0"/>
        </a:p>
      </dsp:txBody>
      <dsp:txXfrm>
        <a:off x="1044300" y="2727927"/>
        <a:ext cx="1661655" cy="1014854"/>
      </dsp:txXfrm>
    </dsp:sp>
    <dsp:sp modelId="{1FAF3295-3042-4B09-B06D-732A7AF3DE57}">
      <dsp:nvSpPr>
        <dsp:cNvPr id="0" name=""/>
        <dsp:cNvSpPr/>
      </dsp:nvSpPr>
      <dsp:spPr>
        <a:xfrm>
          <a:off x="797126" y="1079349"/>
          <a:ext cx="215600" cy="3503507"/>
        </a:xfrm>
        <a:custGeom>
          <a:avLst/>
          <a:gdLst/>
          <a:ahLst/>
          <a:cxnLst/>
          <a:rect l="0" t="0" r="0" b="0"/>
          <a:pathLst>
            <a:path>
              <a:moveTo>
                <a:pt x="0" y="0"/>
              </a:moveTo>
              <a:lnTo>
                <a:pt x="0" y="3503507"/>
              </a:lnTo>
              <a:lnTo>
                <a:pt x="215600" y="35035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E2C13-20F0-4604-AAB2-B370FEC278C6}">
      <dsp:nvSpPr>
        <dsp:cNvPr id="0" name=""/>
        <dsp:cNvSpPr/>
      </dsp:nvSpPr>
      <dsp:spPr>
        <a:xfrm>
          <a:off x="1012726" y="4043856"/>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Example: NJ Needs Assessment</a:t>
          </a:r>
          <a:endParaRPr lang="en-US" sz="1400" kern="1200" dirty="0"/>
        </a:p>
      </dsp:txBody>
      <dsp:txXfrm>
        <a:off x="1044300" y="4075430"/>
        <a:ext cx="1661655" cy="1014854"/>
      </dsp:txXfrm>
    </dsp:sp>
    <dsp:sp modelId="{579D6BEE-02AC-489A-84F8-C0F3EC663775}">
      <dsp:nvSpPr>
        <dsp:cNvPr id="0" name=""/>
        <dsp:cNvSpPr/>
      </dsp:nvSpPr>
      <dsp:spPr>
        <a:xfrm>
          <a:off x="3276531" y="1347"/>
          <a:ext cx="2156004" cy="10780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Evaluation</a:t>
          </a:r>
          <a:endParaRPr lang="en-US" sz="2800" kern="1200" dirty="0"/>
        </a:p>
      </dsp:txBody>
      <dsp:txXfrm>
        <a:off x="3308105" y="32921"/>
        <a:ext cx="2092856" cy="1014854"/>
      </dsp:txXfrm>
    </dsp:sp>
    <dsp:sp modelId="{BA2C2717-261E-4E52-B5F7-7D9CCBD0DDD4}">
      <dsp:nvSpPr>
        <dsp:cNvPr id="0" name=""/>
        <dsp:cNvSpPr/>
      </dsp:nvSpPr>
      <dsp:spPr>
        <a:xfrm>
          <a:off x="3492132" y="1079349"/>
          <a:ext cx="215600" cy="808501"/>
        </a:xfrm>
        <a:custGeom>
          <a:avLst/>
          <a:gdLst/>
          <a:ahLst/>
          <a:cxnLst/>
          <a:rect l="0" t="0" r="0" b="0"/>
          <a:pathLst>
            <a:path>
              <a:moveTo>
                <a:pt x="0" y="0"/>
              </a:moveTo>
              <a:lnTo>
                <a:pt x="0" y="808501"/>
              </a:lnTo>
              <a:lnTo>
                <a:pt x="215600" y="8085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5D964-832C-441F-A016-1E82C4D4FE6D}">
      <dsp:nvSpPr>
        <dsp:cNvPr id="0" name=""/>
        <dsp:cNvSpPr/>
      </dsp:nvSpPr>
      <dsp:spPr>
        <a:xfrm>
          <a:off x="3707732" y="1348850"/>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Program Process and Impact</a:t>
          </a:r>
          <a:endParaRPr lang="en-US" sz="1400" kern="1200" dirty="0"/>
        </a:p>
      </dsp:txBody>
      <dsp:txXfrm>
        <a:off x="3739306" y="1380424"/>
        <a:ext cx="1661655" cy="1014854"/>
      </dsp:txXfrm>
    </dsp:sp>
    <dsp:sp modelId="{33832BC5-8023-4C8A-8F06-9C8C90168057}">
      <dsp:nvSpPr>
        <dsp:cNvPr id="0" name=""/>
        <dsp:cNvSpPr/>
      </dsp:nvSpPr>
      <dsp:spPr>
        <a:xfrm>
          <a:off x="3492132" y="1079349"/>
          <a:ext cx="215600" cy="2156004"/>
        </a:xfrm>
        <a:custGeom>
          <a:avLst/>
          <a:gdLst/>
          <a:ahLst/>
          <a:cxnLst/>
          <a:rect l="0" t="0" r="0" b="0"/>
          <a:pathLst>
            <a:path>
              <a:moveTo>
                <a:pt x="0" y="0"/>
              </a:moveTo>
              <a:lnTo>
                <a:pt x="0" y="2156004"/>
              </a:lnTo>
              <a:lnTo>
                <a:pt x="215600" y="2156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B595AE-8A10-4411-B516-751E3FE49CAC}">
      <dsp:nvSpPr>
        <dsp:cNvPr id="0" name=""/>
        <dsp:cNvSpPr/>
      </dsp:nvSpPr>
      <dsp:spPr>
        <a:xfrm>
          <a:off x="3707732" y="2696353"/>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Document Impacts and Assess How to Improve Program</a:t>
          </a:r>
          <a:endParaRPr lang="en-US" sz="1400" kern="1200" dirty="0"/>
        </a:p>
      </dsp:txBody>
      <dsp:txXfrm>
        <a:off x="3739306" y="2727927"/>
        <a:ext cx="1661655" cy="1014854"/>
      </dsp:txXfrm>
    </dsp:sp>
    <dsp:sp modelId="{2C29DB16-3A47-4913-BE90-7FFBE29F7608}">
      <dsp:nvSpPr>
        <dsp:cNvPr id="0" name=""/>
        <dsp:cNvSpPr/>
      </dsp:nvSpPr>
      <dsp:spPr>
        <a:xfrm>
          <a:off x="3492132" y="1079349"/>
          <a:ext cx="215600" cy="3503507"/>
        </a:xfrm>
        <a:custGeom>
          <a:avLst/>
          <a:gdLst/>
          <a:ahLst/>
          <a:cxnLst/>
          <a:rect l="0" t="0" r="0" b="0"/>
          <a:pathLst>
            <a:path>
              <a:moveTo>
                <a:pt x="0" y="0"/>
              </a:moveTo>
              <a:lnTo>
                <a:pt x="0" y="3503507"/>
              </a:lnTo>
              <a:lnTo>
                <a:pt x="215600" y="35035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20DDC2-D110-4A6A-ADE8-355445A7072A}">
      <dsp:nvSpPr>
        <dsp:cNvPr id="0" name=""/>
        <dsp:cNvSpPr/>
      </dsp:nvSpPr>
      <dsp:spPr>
        <a:xfrm>
          <a:off x="3707732" y="4043856"/>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Example: BGE Pilot Payment Program</a:t>
          </a:r>
          <a:endParaRPr lang="en-US" sz="1400" kern="1200" dirty="0"/>
        </a:p>
      </dsp:txBody>
      <dsp:txXfrm>
        <a:off x="3739306" y="4075430"/>
        <a:ext cx="1661655" cy="1014854"/>
      </dsp:txXfrm>
    </dsp:sp>
    <dsp:sp modelId="{9C5E9A06-2BAE-412B-BA55-8D05E50632A6}">
      <dsp:nvSpPr>
        <dsp:cNvPr id="0" name=""/>
        <dsp:cNvSpPr/>
      </dsp:nvSpPr>
      <dsp:spPr>
        <a:xfrm>
          <a:off x="5971537" y="1347"/>
          <a:ext cx="2156004" cy="10780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Performance Measurement</a:t>
          </a:r>
          <a:endParaRPr lang="en-US" sz="2800" kern="1200" dirty="0"/>
        </a:p>
      </dsp:txBody>
      <dsp:txXfrm>
        <a:off x="6003111" y="32921"/>
        <a:ext cx="2092856" cy="1014854"/>
      </dsp:txXfrm>
    </dsp:sp>
    <dsp:sp modelId="{23F9E3BB-18A9-48DE-A69F-D569E47AE2FC}">
      <dsp:nvSpPr>
        <dsp:cNvPr id="0" name=""/>
        <dsp:cNvSpPr/>
      </dsp:nvSpPr>
      <dsp:spPr>
        <a:xfrm>
          <a:off x="6187137" y="1079349"/>
          <a:ext cx="215600" cy="808501"/>
        </a:xfrm>
        <a:custGeom>
          <a:avLst/>
          <a:gdLst/>
          <a:ahLst/>
          <a:cxnLst/>
          <a:rect l="0" t="0" r="0" b="0"/>
          <a:pathLst>
            <a:path>
              <a:moveTo>
                <a:pt x="0" y="0"/>
              </a:moveTo>
              <a:lnTo>
                <a:pt x="0" y="808501"/>
              </a:lnTo>
              <a:lnTo>
                <a:pt x="215600" y="8085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A6942D-5E19-4716-AD74-D24BE722E772}">
      <dsp:nvSpPr>
        <dsp:cNvPr id="0" name=""/>
        <dsp:cNvSpPr/>
      </dsp:nvSpPr>
      <dsp:spPr>
        <a:xfrm>
          <a:off x="6402738" y="1348850"/>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Program Performance</a:t>
          </a:r>
          <a:endParaRPr lang="en-US" sz="1400" kern="1200" dirty="0"/>
        </a:p>
      </dsp:txBody>
      <dsp:txXfrm>
        <a:off x="6434312" y="1380424"/>
        <a:ext cx="1661655" cy="1014854"/>
      </dsp:txXfrm>
    </dsp:sp>
    <dsp:sp modelId="{2A65504F-40E9-4AE1-AECC-DFF5A932713E}">
      <dsp:nvSpPr>
        <dsp:cNvPr id="0" name=""/>
        <dsp:cNvSpPr/>
      </dsp:nvSpPr>
      <dsp:spPr>
        <a:xfrm>
          <a:off x="6187137" y="1079349"/>
          <a:ext cx="215600" cy="2156004"/>
        </a:xfrm>
        <a:custGeom>
          <a:avLst/>
          <a:gdLst/>
          <a:ahLst/>
          <a:cxnLst/>
          <a:rect l="0" t="0" r="0" b="0"/>
          <a:pathLst>
            <a:path>
              <a:moveTo>
                <a:pt x="0" y="0"/>
              </a:moveTo>
              <a:lnTo>
                <a:pt x="0" y="2156004"/>
              </a:lnTo>
              <a:lnTo>
                <a:pt x="215600" y="2156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9BB3D-365F-4F4A-BCD3-B62D809C543E}">
      <dsp:nvSpPr>
        <dsp:cNvPr id="0" name=""/>
        <dsp:cNvSpPr/>
      </dsp:nvSpPr>
      <dsp:spPr>
        <a:xfrm>
          <a:off x="6402738" y="2696353"/>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Assess Opportunity for Improvement and Measure Improvement Over Time</a:t>
          </a:r>
          <a:endParaRPr lang="en-US" sz="1400" kern="1200" dirty="0"/>
        </a:p>
      </dsp:txBody>
      <dsp:txXfrm>
        <a:off x="6434312" y="2727927"/>
        <a:ext cx="1661655" cy="1014854"/>
      </dsp:txXfrm>
    </dsp:sp>
    <dsp:sp modelId="{E7EBE3C9-E2D1-4562-935F-A9D0EDC7E567}">
      <dsp:nvSpPr>
        <dsp:cNvPr id="0" name=""/>
        <dsp:cNvSpPr/>
      </dsp:nvSpPr>
      <dsp:spPr>
        <a:xfrm>
          <a:off x="6187137" y="1079349"/>
          <a:ext cx="215600" cy="3503507"/>
        </a:xfrm>
        <a:custGeom>
          <a:avLst/>
          <a:gdLst/>
          <a:ahLst/>
          <a:cxnLst/>
          <a:rect l="0" t="0" r="0" b="0"/>
          <a:pathLst>
            <a:path>
              <a:moveTo>
                <a:pt x="0" y="0"/>
              </a:moveTo>
              <a:lnTo>
                <a:pt x="0" y="3503507"/>
              </a:lnTo>
              <a:lnTo>
                <a:pt x="215600" y="35035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4D9684-66C6-4C26-98D2-46846F2C9838}">
      <dsp:nvSpPr>
        <dsp:cNvPr id="0" name=""/>
        <dsp:cNvSpPr/>
      </dsp:nvSpPr>
      <dsp:spPr>
        <a:xfrm>
          <a:off x="6402738" y="4043856"/>
          <a:ext cx="1724803" cy="10780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Example: NJ SHARES</a:t>
          </a:r>
        </a:p>
      </dsp:txBody>
      <dsp:txXfrm>
        <a:off x="6434312" y="4075430"/>
        <a:ext cx="1661655" cy="10148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7FC79-2E22-494E-8C5B-C706EC11A03B}">
      <dsp:nvSpPr>
        <dsp:cNvPr id="0" name=""/>
        <dsp:cNvSpPr/>
      </dsp:nvSpPr>
      <dsp:spPr>
        <a:xfrm>
          <a:off x="1937170" y="90"/>
          <a:ext cx="1732470" cy="8662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Evaluation</a:t>
          </a:r>
          <a:endParaRPr lang="en-US" sz="2300" kern="1200" dirty="0"/>
        </a:p>
      </dsp:txBody>
      <dsp:txXfrm>
        <a:off x="1962541" y="25461"/>
        <a:ext cx="1681728" cy="815493"/>
      </dsp:txXfrm>
    </dsp:sp>
    <dsp:sp modelId="{A9030337-4D4A-41FB-9E29-5F8D3A58AE9F}">
      <dsp:nvSpPr>
        <dsp:cNvPr id="0" name=""/>
        <dsp:cNvSpPr/>
      </dsp:nvSpPr>
      <dsp:spPr>
        <a:xfrm>
          <a:off x="2110417" y="866326"/>
          <a:ext cx="173247" cy="649676"/>
        </a:xfrm>
        <a:custGeom>
          <a:avLst/>
          <a:gdLst/>
          <a:ahLst/>
          <a:cxnLst/>
          <a:rect l="0" t="0" r="0" b="0"/>
          <a:pathLst>
            <a:path>
              <a:moveTo>
                <a:pt x="0" y="0"/>
              </a:moveTo>
              <a:lnTo>
                <a:pt x="0" y="649676"/>
              </a:lnTo>
              <a:lnTo>
                <a:pt x="173247" y="649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E037EB-DFE0-4876-BA8B-0534227E5C88}">
      <dsp:nvSpPr>
        <dsp:cNvPr id="0" name=""/>
        <dsp:cNvSpPr/>
      </dsp:nvSpPr>
      <dsp:spPr>
        <a:xfrm>
          <a:off x="2283664" y="1082885"/>
          <a:ext cx="1385976" cy="8662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Periodic</a:t>
          </a:r>
          <a:endParaRPr lang="en-US" sz="1600" kern="1200" dirty="0"/>
        </a:p>
      </dsp:txBody>
      <dsp:txXfrm>
        <a:off x="2309035" y="1108256"/>
        <a:ext cx="1335234" cy="815493"/>
      </dsp:txXfrm>
    </dsp:sp>
    <dsp:sp modelId="{3EC6A0E7-919C-4062-BCC0-63220403CD38}">
      <dsp:nvSpPr>
        <dsp:cNvPr id="0" name=""/>
        <dsp:cNvSpPr/>
      </dsp:nvSpPr>
      <dsp:spPr>
        <a:xfrm>
          <a:off x="2110417" y="866326"/>
          <a:ext cx="173247" cy="1732470"/>
        </a:xfrm>
        <a:custGeom>
          <a:avLst/>
          <a:gdLst/>
          <a:ahLst/>
          <a:cxnLst/>
          <a:rect l="0" t="0" r="0" b="0"/>
          <a:pathLst>
            <a:path>
              <a:moveTo>
                <a:pt x="0" y="0"/>
              </a:moveTo>
              <a:lnTo>
                <a:pt x="0" y="1732470"/>
              </a:lnTo>
              <a:lnTo>
                <a:pt x="173247" y="1732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B4DB9-DC77-414E-9AB4-AB917D590695}">
      <dsp:nvSpPr>
        <dsp:cNvPr id="0" name=""/>
        <dsp:cNvSpPr/>
      </dsp:nvSpPr>
      <dsp:spPr>
        <a:xfrm>
          <a:off x="2283664" y="2165679"/>
          <a:ext cx="1385976" cy="8662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In-Depth</a:t>
          </a:r>
          <a:endParaRPr lang="en-US" sz="1600" kern="1200" dirty="0"/>
        </a:p>
      </dsp:txBody>
      <dsp:txXfrm>
        <a:off x="2309035" y="2191050"/>
        <a:ext cx="1335234" cy="815493"/>
      </dsp:txXfrm>
    </dsp:sp>
    <dsp:sp modelId="{BD69E637-558B-4ABE-9D0F-EA97D4F921AD}">
      <dsp:nvSpPr>
        <dsp:cNvPr id="0" name=""/>
        <dsp:cNvSpPr/>
      </dsp:nvSpPr>
      <dsp:spPr>
        <a:xfrm>
          <a:off x="2110417" y="866326"/>
          <a:ext cx="173247" cy="2815265"/>
        </a:xfrm>
        <a:custGeom>
          <a:avLst/>
          <a:gdLst/>
          <a:ahLst/>
          <a:cxnLst/>
          <a:rect l="0" t="0" r="0" b="0"/>
          <a:pathLst>
            <a:path>
              <a:moveTo>
                <a:pt x="0" y="0"/>
              </a:moveTo>
              <a:lnTo>
                <a:pt x="0" y="2815265"/>
              </a:lnTo>
              <a:lnTo>
                <a:pt x="173247" y="2815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64F81D-4853-4EE8-AE57-956A32ADF927}">
      <dsp:nvSpPr>
        <dsp:cNvPr id="0" name=""/>
        <dsp:cNvSpPr/>
      </dsp:nvSpPr>
      <dsp:spPr>
        <a:xfrm>
          <a:off x="2283664" y="3248473"/>
          <a:ext cx="1385976" cy="8662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External</a:t>
          </a:r>
          <a:endParaRPr lang="en-US" sz="1600" kern="1200" dirty="0"/>
        </a:p>
      </dsp:txBody>
      <dsp:txXfrm>
        <a:off x="2309035" y="3273844"/>
        <a:ext cx="1335234" cy="815493"/>
      </dsp:txXfrm>
    </dsp:sp>
    <dsp:sp modelId="{6C933EB7-0958-4769-A2D6-C6C564D91C8A}">
      <dsp:nvSpPr>
        <dsp:cNvPr id="0" name=""/>
        <dsp:cNvSpPr/>
      </dsp:nvSpPr>
      <dsp:spPr>
        <a:xfrm>
          <a:off x="4102758" y="90"/>
          <a:ext cx="1732470" cy="8662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Performance Measurement</a:t>
          </a:r>
          <a:endParaRPr lang="en-US" sz="2300" kern="1200" dirty="0"/>
        </a:p>
      </dsp:txBody>
      <dsp:txXfrm>
        <a:off x="4128129" y="25461"/>
        <a:ext cx="1681728" cy="815493"/>
      </dsp:txXfrm>
    </dsp:sp>
    <dsp:sp modelId="{2109ECF7-8FA7-4D9C-AF6F-EF278F9C8929}">
      <dsp:nvSpPr>
        <dsp:cNvPr id="0" name=""/>
        <dsp:cNvSpPr/>
      </dsp:nvSpPr>
      <dsp:spPr>
        <a:xfrm>
          <a:off x="4276005" y="866326"/>
          <a:ext cx="173247" cy="649676"/>
        </a:xfrm>
        <a:custGeom>
          <a:avLst/>
          <a:gdLst/>
          <a:ahLst/>
          <a:cxnLst/>
          <a:rect l="0" t="0" r="0" b="0"/>
          <a:pathLst>
            <a:path>
              <a:moveTo>
                <a:pt x="0" y="0"/>
              </a:moveTo>
              <a:lnTo>
                <a:pt x="0" y="649676"/>
              </a:lnTo>
              <a:lnTo>
                <a:pt x="173247" y="649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DAEFC0-2674-4C54-9310-E0C1727A6A93}">
      <dsp:nvSpPr>
        <dsp:cNvPr id="0" name=""/>
        <dsp:cNvSpPr/>
      </dsp:nvSpPr>
      <dsp:spPr>
        <a:xfrm>
          <a:off x="4449253" y="1082885"/>
          <a:ext cx="1385976" cy="8662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Ongoing</a:t>
          </a:r>
          <a:endParaRPr lang="en-US" sz="1600" kern="1200" dirty="0"/>
        </a:p>
      </dsp:txBody>
      <dsp:txXfrm>
        <a:off x="4474624" y="1108256"/>
        <a:ext cx="1335234" cy="815493"/>
      </dsp:txXfrm>
    </dsp:sp>
    <dsp:sp modelId="{C1905AF8-5998-432E-B05D-529593DB4BEE}">
      <dsp:nvSpPr>
        <dsp:cNvPr id="0" name=""/>
        <dsp:cNvSpPr/>
      </dsp:nvSpPr>
      <dsp:spPr>
        <a:xfrm>
          <a:off x="4276005" y="866326"/>
          <a:ext cx="173247" cy="1732470"/>
        </a:xfrm>
        <a:custGeom>
          <a:avLst/>
          <a:gdLst/>
          <a:ahLst/>
          <a:cxnLst/>
          <a:rect l="0" t="0" r="0" b="0"/>
          <a:pathLst>
            <a:path>
              <a:moveTo>
                <a:pt x="0" y="0"/>
              </a:moveTo>
              <a:lnTo>
                <a:pt x="0" y="1732470"/>
              </a:lnTo>
              <a:lnTo>
                <a:pt x="173247" y="1732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02EB8A-FB59-46F6-9785-7386B887EFBC}">
      <dsp:nvSpPr>
        <dsp:cNvPr id="0" name=""/>
        <dsp:cNvSpPr/>
      </dsp:nvSpPr>
      <dsp:spPr>
        <a:xfrm>
          <a:off x="4449253" y="2165679"/>
          <a:ext cx="1385976" cy="8662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Developmental</a:t>
          </a:r>
          <a:endParaRPr lang="en-US" sz="1600" kern="1200" dirty="0"/>
        </a:p>
      </dsp:txBody>
      <dsp:txXfrm>
        <a:off x="4474624" y="2191050"/>
        <a:ext cx="1335234" cy="815493"/>
      </dsp:txXfrm>
    </dsp:sp>
    <dsp:sp modelId="{A155ABC8-8CB5-4587-B2B2-6347E94080A5}">
      <dsp:nvSpPr>
        <dsp:cNvPr id="0" name=""/>
        <dsp:cNvSpPr/>
      </dsp:nvSpPr>
      <dsp:spPr>
        <a:xfrm>
          <a:off x="4276005" y="866326"/>
          <a:ext cx="173247" cy="2815265"/>
        </a:xfrm>
        <a:custGeom>
          <a:avLst/>
          <a:gdLst/>
          <a:ahLst/>
          <a:cxnLst/>
          <a:rect l="0" t="0" r="0" b="0"/>
          <a:pathLst>
            <a:path>
              <a:moveTo>
                <a:pt x="0" y="0"/>
              </a:moveTo>
              <a:lnTo>
                <a:pt x="0" y="2815265"/>
              </a:lnTo>
              <a:lnTo>
                <a:pt x="173247" y="2815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920E44-CC79-49B7-B962-C65104D756F5}">
      <dsp:nvSpPr>
        <dsp:cNvPr id="0" name=""/>
        <dsp:cNvSpPr/>
      </dsp:nvSpPr>
      <dsp:spPr>
        <a:xfrm>
          <a:off x="4449253" y="3248473"/>
          <a:ext cx="1385976" cy="8662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Internal</a:t>
          </a:r>
          <a:endParaRPr lang="en-US" sz="1600" kern="1200" dirty="0"/>
        </a:p>
      </dsp:txBody>
      <dsp:txXfrm>
        <a:off x="4474624" y="3273844"/>
        <a:ext cx="1335234" cy="8154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2D400-2C2E-426A-8EE7-5BCC97309828}">
      <dsp:nvSpPr>
        <dsp:cNvPr id="0" name=""/>
        <dsp:cNvSpPr/>
      </dsp:nvSpPr>
      <dsp:spPr>
        <a:xfrm>
          <a:off x="0" y="48149"/>
          <a:ext cx="80010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What are the program goals?</a:t>
          </a:r>
          <a:endParaRPr lang="en-US" sz="2500" kern="1200" dirty="0"/>
        </a:p>
      </dsp:txBody>
      <dsp:txXfrm>
        <a:off x="46406" y="94555"/>
        <a:ext cx="7908188" cy="857813"/>
      </dsp:txXfrm>
    </dsp:sp>
    <dsp:sp modelId="{28F986AA-7F7F-40C8-937C-D358A2773760}">
      <dsp:nvSpPr>
        <dsp:cNvPr id="0" name=""/>
        <dsp:cNvSpPr/>
      </dsp:nvSpPr>
      <dsp:spPr>
        <a:xfrm>
          <a:off x="0" y="1070775"/>
          <a:ext cx="80010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How is my program performing compared to goals or expectations?</a:t>
          </a:r>
          <a:endParaRPr lang="en-US" sz="2500" kern="1200"/>
        </a:p>
      </dsp:txBody>
      <dsp:txXfrm>
        <a:off x="46406" y="1117181"/>
        <a:ext cx="7908188" cy="857813"/>
      </dsp:txXfrm>
    </dsp:sp>
    <dsp:sp modelId="{43F15E8F-ED44-43CB-922B-A1BA3E63C1C7}">
      <dsp:nvSpPr>
        <dsp:cNvPr id="0" name=""/>
        <dsp:cNvSpPr/>
      </dsp:nvSpPr>
      <dsp:spPr>
        <a:xfrm>
          <a:off x="0" y="2093400"/>
          <a:ext cx="80010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How does it compare to other programs?</a:t>
          </a:r>
          <a:endParaRPr lang="en-US" sz="2500" kern="1200"/>
        </a:p>
      </dsp:txBody>
      <dsp:txXfrm>
        <a:off x="46406" y="2139806"/>
        <a:ext cx="7908188" cy="857813"/>
      </dsp:txXfrm>
    </dsp:sp>
    <dsp:sp modelId="{7F70B018-5937-47BC-8A7C-68A8D434AFA5}">
      <dsp:nvSpPr>
        <dsp:cNvPr id="0" name=""/>
        <dsp:cNvSpPr/>
      </dsp:nvSpPr>
      <dsp:spPr>
        <a:xfrm>
          <a:off x="0" y="3116025"/>
          <a:ext cx="80010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How can the program improve?</a:t>
          </a:r>
          <a:endParaRPr lang="en-US" sz="2500" kern="1200"/>
        </a:p>
      </dsp:txBody>
      <dsp:txXfrm>
        <a:off x="46406" y="3162431"/>
        <a:ext cx="7908188" cy="8578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A6666-0AA3-4D40-ABDF-96D37CEC7F03}">
      <dsp:nvSpPr>
        <dsp:cNvPr id="0" name=""/>
        <dsp:cNvSpPr/>
      </dsp:nvSpPr>
      <dsp:spPr>
        <a:xfrm>
          <a:off x="0" y="17212"/>
          <a:ext cx="8626989"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How can I measure?</a:t>
          </a:r>
          <a:endParaRPr lang="en-US" sz="2300" kern="1200"/>
        </a:p>
      </dsp:txBody>
      <dsp:txXfrm>
        <a:off x="26273" y="43485"/>
        <a:ext cx="8574443" cy="485654"/>
      </dsp:txXfrm>
    </dsp:sp>
    <dsp:sp modelId="{F4BC7D4A-56C6-4AB6-8B08-A89AF80DF117}">
      <dsp:nvSpPr>
        <dsp:cNvPr id="0" name=""/>
        <dsp:cNvSpPr/>
      </dsp:nvSpPr>
      <dsp:spPr>
        <a:xfrm>
          <a:off x="0" y="555412"/>
          <a:ext cx="8626989" cy="116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907"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smtClean="0"/>
            <a:t>My organization’s efforts and inputs</a:t>
          </a:r>
          <a:endParaRPr lang="en-US" sz="1800" kern="1200"/>
        </a:p>
        <a:p>
          <a:pPr marL="171450" lvl="1" indent="-171450" algn="l" defTabSz="800100" rtl="0">
            <a:lnSpc>
              <a:spcPct val="90000"/>
            </a:lnSpc>
            <a:spcBef>
              <a:spcPct val="0"/>
            </a:spcBef>
            <a:spcAft>
              <a:spcPct val="20000"/>
            </a:spcAft>
            <a:buChar char="••"/>
          </a:pPr>
          <a:r>
            <a:rPr lang="en-US" sz="1800" kern="1200" smtClean="0"/>
            <a:t>Outcomes of those efforts</a:t>
          </a:r>
          <a:endParaRPr lang="en-US" sz="1800" kern="1200"/>
        </a:p>
        <a:p>
          <a:pPr marL="171450" lvl="1" indent="-171450" algn="l" defTabSz="800100" rtl="0">
            <a:lnSpc>
              <a:spcPct val="90000"/>
            </a:lnSpc>
            <a:spcBef>
              <a:spcPct val="0"/>
            </a:spcBef>
            <a:spcAft>
              <a:spcPct val="20000"/>
            </a:spcAft>
            <a:buChar char="••"/>
          </a:pPr>
          <a:r>
            <a:rPr lang="en-US" sz="1800" kern="1200" smtClean="0"/>
            <a:t>How we impacted clients</a:t>
          </a:r>
          <a:endParaRPr lang="en-US" sz="1800" kern="1200"/>
        </a:p>
        <a:p>
          <a:pPr marL="171450" lvl="1" indent="-171450" algn="l" defTabSz="800100" rtl="0">
            <a:lnSpc>
              <a:spcPct val="90000"/>
            </a:lnSpc>
            <a:spcBef>
              <a:spcPct val="0"/>
            </a:spcBef>
            <a:spcAft>
              <a:spcPct val="20000"/>
            </a:spcAft>
            <a:buChar char="••"/>
          </a:pPr>
          <a:r>
            <a:rPr lang="en-US" sz="1800" kern="1200" dirty="0" smtClean="0"/>
            <a:t>How we impacted the utility</a:t>
          </a:r>
          <a:endParaRPr lang="en-US" sz="1800" kern="1200" dirty="0"/>
        </a:p>
      </dsp:txBody>
      <dsp:txXfrm>
        <a:off x="0" y="555412"/>
        <a:ext cx="8626989" cy="1166445"/>
      </dsp:txXfrm>
    </dsp:sp>
    <dsp:sp modelId="{BF42919D-9C56-4C83-A330-D0E35817DE2C}">
      <dsp:nvSpPr>
        <dsp:cNvPr id="0" name=""/>
        <dsp:cNvSpPr/>
      </dsp:nvSpPr>
      <dsp:spPr>
        <a:xfrm>
          <a:off x="0" y="1721857"/>
          <a:ext cx="8626989"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How has this changed over time?</a:t>
          </a:r>
          <a:endParaRPr lang="en-US" sz="2300" kern="1200"/>
        </a:p>
      </dsp:txBody>
      <dsp:txXfrm>
        <a:off x="26273" y="1748130"/>
        <a:ext cx="8574443" cy="485654"/>
      </dsp:txXfrm>
    </dsp:sp>
    <dsp:sp modelId="{E72F34B1-F819-41C0-8C4D-D23742BD8779}">
      <dsp:nvSpPr>
        <dsp:cNvPr id="0" name=""/>
        <dsp:cNvSpPr/>
      </dsp:nvSpPr>
      <dsp:spPr>
        <a:xfrm>
          <a:off x="0" y="2326297"/>
          <a:ext cx="8626989"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How does my program/organization compare?</a:t>
          </a:r>
          <a:endParaRPr lang="en-US" sz="2300" kern="1200"/>
        </a:p>
      </dsp:txBody>
      <dsp:txXfrm>
        <a:off x="26273" y="2352570"/>
        <a:ext cx="8574443" cy="485654"/>
      </dsp:txXfrm>
    </dsp:sp>
    <dsp:sp modelId="{712F2838-209B-49DD-A8CA-411AED5188CD}">
      <dsp:nvSpPr>
        <dsp:cNvPr id="0" name=""/>
        <dsp:cNvSpPr/>
      </dsp:nvSpPr>
      <dsp:spPr>
        <a:xfrm>
          <a:off x="0" y="2930738"/>
          <a:ext cx="8626989"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What are higher performers doing?</a:t>
          </a:r>
          <a:endParaRPr lang="en-US" sz="2300" kern="1200" dirty="0"/>
        </a:p>
      </dsp:txBody>
      <dsp:txXfrm>
        <a:off x="26273" y="2957011"/>
        <a:ext cx="8574443" cy="485654"/>
      </dsp:txXfrm>
    </dsp:sp>
    <dsp:sp modelId="{6708CD26-C955-4716-8282-B2E097C98577}">
      <dsp:nvSpPr>
        <dsp:cNvPr id="0" name=""/>
        <dsp:cNvSpPr/>
      </dsp:nvSpPr>
      <dsp:spPr>
        <a:xfrm>
          <a:off x="0" y="3535178"/>
          <a:ext cx="8626989"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Are those designs/actions related to results?</a:t>
          </a:r>
          <a:endParaRPr lang="en-US" sz="2300" kern="1200" dirty="0"/>
        </a:p>
      </dsp:txBody>
      <dsp:txXfrm>
        <a:off x="26273" y="3561451"/>
        <a:ext cx="8574443" cy="485654"/>
      </dsp:txXfrm>
    </dsp:sp>
    <dsp:sp modelId="{CA962BA2-D3A7-4EED-82A9-700E13E9BD73}">
      <dsp:nvSpPr>
        <dsp:cNvPr id="0" name=""/>
        <dsp:cNvSpPr/>
      </dsp:nvSpPr>
      <dsp:spPr>
        <a:xfrm>
          <a:off x="0" y="4139618"/>
          <a:ext cx="8626989"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Can I implement those designs/actions?</a:t>
          </a:r>
          <a:endParaRPr lang="en-US" sz="2300" kern="1200" dirty="0"/>
        </a:p>
      </dsp:txBody>
      <dsp:txXfrm>
        <a:off x="26273" y="4165891"/>
        <a:ext cx="8574443" cy="4856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6B22A-2A2D-4AC0-8024-C241A643D656}">
      <dsp:nvSpPr>
        <dsp:cNvPr id="0" name=""/>
        <dsp:cNvSpPr/>
      </dsp:nvSpPr>
      <dsp:spPr>
        <a:xfrm rot="5400000">
          <a:off x="-617219" y="617219"/>
          <a:ext cx="4114800" cy="288036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dirty="0" smtClean="0"/>
            <a:t>2010-2014 American Community Survey</a:t>
          </a:r>
          <a:endParaRPr lang="en-US" sz="2800" kern="1200" dirty="0"/>
        </a:p>
      </dsp:txBody>
      <dsp:txXfrm rot="-5400000">
        <a:off x="1" y="1440179"/>
        <a:ext cx="2880360" cy="1234440"/>
      </dsp:txXfrm>
    </dsp:sp>
    <dsp:sp modelId="{1C95CD8D-8295-429B-96BE-B467D28A98B1}">
      <dsp:nvSpPr>
        <dsp:cNvPr id="0" name=""/>
        <dsp:cNvSpPr/>
      </dsp:nvSpPr>
      <dsp:spPr>
        <a:xfrm rot="5400000">
          <a:off x="4259739" y="-1379379"/>
          <a:ext cx="2674619" cy="543337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rtl="0">
            <a:lnSpc>
              <a:spcPct val="90000"/>
            </a:lnSpc>
            <a:spcBef>
              <a:spcPct val="0"/>
            </a:spcBef>
            <a:spcAft>
              <a:spcPct val="15000"/>
            </a:spcAft>
            <a:buChar char="••"/>
          </a:pPr>
          <a:r>
            <a:rPr lang="en-US" sz="2700" kern="1200" smtClean="0"/>
            <a:t>Represents NJ in 2014</a:t>
          </a:r>
          <a:endParaRPr lang="en-US" sz="2700" kern="1200"/>
        </a:p>
        <a:p>
          <a:pPr marL="228600" lvl="1" indent="-228600" algn="l" defTabSz="1200150" rtl="0">
            <a:lnSpc>
              <a:spcPct val="90000"/>
            </a:lnSpc>
            <a:spcBef>
              <a:spcPct val="0"/>
            </a:spcBef>
            <a:spcAft>
              <a:spcPct val="15000"/>
            </a:spcAft>
            <a:buChar char="••"/>
          </a:pPr>
          <a:r>
            <a:rPr lang="en-US" sz="2700" kern="1200" smtClean="0"/>
            <a:t>Number low-income under various definitions</a:t>
          </a:r>
          <a:endParaRPr lang="en-US" sz="2700" kern="1200"/>
        </a:p>
        <a:p>
          <a:pPr marL="228600" lvl="1" indent="-228600" algn="l" defTabSz="1200150" rtl="0">
            <a:lnSpc>
              <a:spcPct val="90000"/>
            </a:lnSpc>
            <a:spcBef>
              <a:spcPct val="0"/>
            </a:spcBef>
            <a:spcAft>
              <a:spcPct val="15000"/>
            </a:spcAft>
            <a:buChar char="••"/>
          </a:pPr>
          <a:r>
            <a:rPr lang="en-US" sz="2700" kern="1200" smtClean="0"/>
            <a:t>Household characteristics</a:t>
          </a:r>
          <a:endParaRPr lang="en-US" sz="2700" kern="1200"/>
        </a:p>
        <a:p>
          <a:pPr marL="228600" lvl="1" indent="-228600" algn="l" defTabSz="1200150" rtl="0">
            <a:lnSpc>
              <a:spcPct val="90000"/>
            </a:lnSpc>
            <a:spcBef>
              <a:spcPct val="0"/>
            </a:spcBef>
            <a:spcAft>
              <a:spcPct val="15000"/>
            </a:spcAft>
            <a:buChar char="••"/>
          </a:pPr>
          <a:r>
            <a:rPr lang="en-US" sz="2700" kern="1200" smtClean="0"/>
            <a:t>Energy bills</a:t>
          </a:r>
          <a:endParaRPr lang="en-US" sz="2700" kern="1200"/>
        </a:p>
        <a:p>
          <a:pPr marL="228600" lvl="1" indent="-228600" algn="l" defTabSz="1200150" rtl="0">
            <a:lnSpc>
              <a:spcPct val="90000"/>
            </a:lnSpc>
            <a:spcBef>
              <a:spcPct val="0"/>
            </a:spcBef>
            <a:spcAft>
              <a:spcPct val="15000"/>
            </a:spcAft>
            <a:buChar char="••"/>
          </a:pPr>
          <a:r>
            <a:rPr lang="en-US" sz="2700" kern="1200" smtClean="0"/>
            <a:t>Energy burden</a:t>
          </a:r>
          <a:endParaRPr lang="en-US" sz="2700" kern="1200"/>
        </a:p>
      </dsp:txBody>
      <dsp:txXfrm rot="-5400000">
        <a:off x="2880360" y="130564"/>
        <a:ext cx="5302814" cy="24134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FE732-9E8E-4CA9-A7F6-7C7B74E45018}">
      <dsp:nvSpPr>
        <dsp:cNvPr id="0" name=""/>
        <dsp:cNvSpPr/>
      </dsp:nvSpPr>
      <dsp:spPr>
        <a:xfrm>
          <a:off x="582929" y="0"/>
          <a:ext cx="6606540" cy="4114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8C6533-F4B4-49AF-9363-E7637DE1ECD7}">
      <dsp:nvSpPr>
        <dsp:cNvPr id="0" name=""/>
        <dsp:cNvSpPr/>
      </dsp:nvSpPr>
      <dsp:spPr>
        <a:xfrm>
          <a:off x="8349" y="1234440"/>
          <a:ext cx="2501741"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Measure Program Impacts</a:t>
          </a:r>
          <a:endParaRPr lang="en-US" sz="2800" kern="1200"/>
        </a:p>
      </dsp:txBody>
      <dsp:txXfrm>
        <a:off x="88696" y="1314787"/>
        <a:ext cx="2341047" cy="1485226"/>
      </dsp:txXfrm>
    </dsp:sp>
    <dsp:sp modelId="{BE87141E-C3AB-4072-9839-491AD8ADB5C4}">
      <dsp:nvSpPr>
        <dsp:cNvPr id="0" name=""/>
        <dsp:cNvSpPr/>
      </dsp:nvSpPr>
      <dsp:spPr>
        <a:xfrm>
          <a:off x="2635329" y="1234440"/>
          <a:ext cx="2501741"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Assess Potential Improvements</a:t>
          </a:r>
          <a:endParaRPr lang="en-US" sz="2800" kern="1200"/>
        </a:p>
      </dsp:txBody>
      <dsp:txXfrm>
        <a:off x="2715676" y="1314787"/>
        <a:ext cx="2341047" cy="1485226"/>
      </dsp:txXfrm>
    </dsp:sp>
    <dsp:sp modelId="{EF350F6D-B8E9-44C8-9F76-4039E3C4235C}">
      <dsp:nvSpPr>
        <dsp:cNvPr id="0" name=""/>
        <dsp:cNvSpPr/>
      </dsp:nvSpPr>
      <dsp:spPr>
        <a:xfrm>
          <a:off x="5262309" y="1234440"/>
          <a:ext cx="2501741" cy="1645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Meet Regulatory Requirements</a:t>
          </a:r>
          <a:endParaRPr lang="en-US" sz="2800" kern="1200"/>
        </a:p>
      </dsp:txBody>
      <dsp:txXfrm>
        <a:off x="5342656" y="1314787"/>
        <a:ext cx="2341047" cy="148522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9.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0.89803</cdr:x>
      <cdr:y>0.27002</cdr:y>
    </cdr:from>
    <cdr:to>
      <cdr:x>0.90851</cdr:x>
      <cdr:y>0.42608</cdr:y>
    </cdr:to>
    <cdr:sp macro="" textlink="">
      <cdr:nvSpPr>
        <cdr:cNvPr id="6" name="Right Brace 5"/>
        <cdr:cNvSpPr/>
      </cdr:nvSpPr>
      <cdr:spPr>
        <a:xfrm xmlns:a="http://schemas.openxmlformats.org/drawingml/2006/main">
          <a:off x="8410336" y="1174948"/>
          <a:ext cx="98120" cy="679053"/>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0.898</cdr:x>
      <cdr:y>0.44545</cdr:y>
    </cdr:from>
    <cdr:to>
      <cdr:x>0.90851</cdr:x>
      <cdr:y>0.51275</cdr:y>
    </cdr:to>
    <cdr:sp macro="" textlink="">
      <cdr:nvSpPr>
        <cdr:cNvPr id="7" name="Right Brace 6"/>
        <cdr:cNvSpPr/>
      </cdr:nvSpPr>
      <cdr:spPr>
        <a:xfrm xmlns:a="http://schemas.openxmlformats.org/drawingml/2006/main">
          <a:off x="8410039" y="1938303"/>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0.89941</cdr:x>
      <cdr:y>0.52847</cdr:y>
    </cdr:from>
    <cdr:to>
      <cdr:x>0.90992</cdr:x>
      <cdr:y>0.59577</cdr:y>
    </cdr:to>
    <cdr:sp macro="" textlink="">
      <cdr:nvSpPr>
        <cdr:cNvPr id="9" name="Right Brace 8"/>
        <cdr:cNvSpPr/>
      </cdr:nvSpPr>
      <cdr:spPr>
        <a:xfrm xmlns:a="http://schemas.openxmlformats.org/drawingml/2006/main">
          <a:off x="8423228" y="2299540"/>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0.89803</cdr:x>
      <cdr:y>0.27002</cdr:y>
    </cdr:from>
    <cdr:to>
      <cdr:x>0.90851</cdr:x>
      <cdr:y>0.42608</cdr:y>
    </cdr:to>
    <cdr:sp macro="" textlink="">
      <cdr:nvSpPr>
        <cdr:cNvPr id="6" name="Right Brace 5"/>
        <cdr:cNvSpPr/>
      </cdr:nvSpPr>
      <cdr:spPr>
        <a:xfrm xmlns:a="http://schemas.openxmlformats.org/drawingml/2006/main">
          <a:off x="8410336" y="1174948"/>
          <a:ext cx="98120" cy="679053"/>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0.898</cdr:x>
      <cdr:y>0.44545</cdr:y>
    </cdr:from>
    <cdr:to>
      <cdr:x>0.90851</cdr:x>
      <cdr:y>0.51275</cdr:y>
    </cdr:to>
    <cdr:sp macro="" textlink="">
      <cdr:nvSpPr>
        <cdr:cNvPr id="7" name="Right Brace 6"/>
        <cdr:cNvSpPr/>
      </cdr:nvSpPr>
      <cdr:spPr>
        <a:xfrm xmlns:a="http://schemas.openxmlformats.org/drawingml/2006/main">
          <a:off x="8410039" y="1938303"/>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0.89941</cdr:x>
      <cdr:y>0.52847</cdr:y>
    </cdr:from>
    <cdr:to>
      <cdr:x>0.90992</cdr:x>
      <cdr:y>0.59577</cdr:y>
    </cdr:to>
    <cdr:sp macro="" textlink="">
      <cdr:nvSpPr>
        <cdr:cNvPr id="9" name="Right Brace 8"/>
        <cdr:cNvSpPr/>
      </cdr:nvSpPr>
      <cdr:spPr>
        <a:xfrm xmlns:a="http://schemas.openxmlformats.org/drawingml/2006/main">
          <a:off x="8423228" y="2299540"/>
          <a:ext cx="98418" cy="292845"/>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charset="0"/>
              </a:defRPr>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4100" name="Rectangle 1028"/>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charset="0"/>
              </a:defRPr>
            </a:lvl1pPr>
          </a:lstStyle>
          <a:p>
            <a:pPr>
              <a:defRPr/>
            </a:pPr>
            <a:endParaRPr lang="en-US"/>
          </a:p>
        </p:txBody>
      </p:sp>
      <p:sp>
        <p:nvSpPr>
          <p:cNvPr id="4101" name="Rectangle 1029"/>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3FAA40-9EE5-4002-9B6E-D3855BB1CD2F}" type="slidenum">
              <a:rPr lang="en-US" altLang="en-US"/>
              <a:pPr/>
              <a:t>‹#›</a:t>
            </a:fld>
            <a:endParaRPr lang="en-US" altLang="en-US"/>
          </a:p>
        </p:txBody>
      </p:sp>
    </p:spTree>
    <p:extLst>
      <p:ext uri="{BB962C8B-B14F-4D97-AF65-F5344CB8AC3E}">
        <p14:creationId xmlns:p14="http://schemas.microsoft.com/office/powerpoint/2010/main" val="4259071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E2182-65BB-45FC-AF86-D2A9C6345997}" type="datetimeFigureOut">
              <a:rPr lang="en-US" smtClean="0"/>
              <a:t>8/24/2016</a:t>
            </a:fld>
            <a:endParaRPr lang="en-US"/>
          </a:p>
        </p:txBody>
      </p:sp>
      <p:sp>
        <p:nvSpPr>
          <p:cNvPr id="4" name="Slide Image Placeholder 3"/>
          <p:cNvSpPr>
            <a:spLocks noGrp="1" noRot="1" noChangeAspect="1"/>
          </p:cNvSpPr>
          <p:nvPr>
            <p:ph type="sldImg" idx="2"/>
          </p:nvPr>
        </p:nvSpPr>
        <p:spPr>
          <a:xfrm>
            <a:off x="1377950" y="1139825"/>
            <a:ext cx="4102100" cy="3076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850"/>
            <a:ext cx="5486400" cy="3589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598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9813"/>
            <a:ext cx="2971800" cy="457200"/>
          </a:xfrm>
          <a:prstGeom prst="rect">
            <a:avLst/>
          </a:prstGeom>
        </p:spPr>
        <p:txBody>
          <a:bodyPr vert="horz" lIns="91440" tIns="45720" rIns="91440" bIns="45720" rtlCol="0" anchor="b"/>
          <a:lstStyle>
            <a:lvl1pPr algn="r">
              <a:defRPr sz="1200"/>
            </a:lvl1pPr>
          </a:lstStyle>
          <a:p>
            <a:fld id="{E9245CE3-4E40-4A70-A3DA-7420D2C181D0}" type="slidenum">
              <a:rPr lang="en-US" smtClean="0"/>
              <a:t>‹#›</a:t>
            </a:fld>
            <a:endParaRPr lang="en-US"/>
          </a:p>
        </p:txBody>
      </p:sp>
    </p:spTree>
    <p:extLst>
      <p:ext uri="{BB962C8B-B14F-4D97-AF65-F5344CB8AC3E}">
        <p14:creationId xmlns:p14="http://schemas.microsoft.com/office/powerpoint/2010/main" val="3430659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pPr/>
              <a:t>4</a:t>
            </a:fld>
            <a:endParaRPr lang="en-US"/>
          </a:p>
        </p:txBody>
      </p:sp>
    </p:spTree>
    <p:extLst>
      <p:ext uri="{BB962C8B-B14F-4D97-AF65-F5344CB8AC3E}">
        <p14:creationId xmlns:p14="http://schemas.microsoft.com/office/powerpoint/2010/main" val="4249154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30</a:t>
            </a:fld>
            <a:endParaRPr lang="en-US"/>
          </a:p>
        </p:txBody>
      </p:sp>
    </p:spTree>
    <p:extLst>
      <p:ext uri="{BB962C8B-B14F-4D97-AF65-F5344CB8AC3E}">
        <p14:creationId xmlns:p14="http://schemas.microsoft.com/office/powerpoint/2010/main" val="3818871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31</a:t>
            </a:fld>
            <a:endParaRPr lang="en-US"/>
          </a:p>
        </p:txBody>
      </p:sp>
    </p:spTree>
    <p:extLst>
      <p:ext uri="{BB962C8B-B14F-4D97-AF65-F5344CB8AC3E}">
        <p14:creationId xmlns:p14="http://schemas.microsoft.com/office/powerpoint/2010/main" val="2472407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32</a:t>
            </a:fld>
            <a:endParaRPr lang="en-US"/>
          </a:p>
        </p:txBody>
      </p:sp>
    </p:spTree>
    <p:extLst>
      <p:ext uri="{BB962C8B-B14F-4D97-AF65-F5344CB8AC3E}">
        <p14:creationId xmlns:p14="http://schemas.microsoft.com/office/powerpoint/2010/main" val="309628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33</a:t>
            </a:fld>
            <a:endParaRPr lang="en-US"/>
          </a:p>
        </p:txBody>
      </p:sp>
    </p:spTree>
    <p:extLst>
      <p:ext uri="{BB962C8B-B14F-4D97-AF65-F5344CB8AC3E}">
        <p14:creationId xmlns:p14="http://schemas.microsoft.com/office/powerpoint/2010/main" val="1323184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34</a:t>
            </a:fld>
            <a:endParaRPr lang="en-US"/>
          </a:p>
        </p:txBody>
      </p:sp>
    </p:spTree>
    <p:extLst>
      <p:ext uri="{BB962C8B-B14F-4D97-AF65-F5344CB8AC3E}">
        <p14:creationId xmlns:p14="http://schemas.microsoft.com/office/powerpoint/2010/main" val="2529933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35</a:t>
            </a:fld>
            <a:endParaRPr lang="en-US"/>
          </a:p>
        </p:txBody>
      </p:sp>
    </p:spTree>
    <p:extLst>
      <p:ext uri="{BB962C8B-B14F-4D97-AF65-F5344CB8AC3E}">
        <p14:creationId xmlns:p14="http://schemas.microsoft.com/office/powerpoint/2010/main" val="3255136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36</a:t>
            </a:fld>
            <a:endParaRPr lang="en-US"/>
          </a:p>
        </p:txBody>
      </p:sp>
    </p:spTree>
    <p:extLst>
      <p:ext uri="{BB962C8B-B14F-4D97-AF65-F5344CB8AC3E}">
        <p14:creationId xmlns:p14="http://schemas.microsoft.com/office/powerpoint/2010/main" val="1210685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37</a:t>
            </a:fld>
            <a:endParaRPr lang="en-US"/>
          </a:p>
        </p:txBody>
      </p:sp>
    </p:spTree>
    <p:extLst>
      <p:ext uri="{BB962C8B-B14F-4D97-AF65-F5344CB8AC3E}">
        <p14:creationId xmlns:p14="http://schemas.microsoft.com/office/powerpoint/2010/main" val="79490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C2B96E-7F03-4B68-B87E-D8074BD796BF}" type="slidenum">
              <a:rPr lang="en-US" altLang="en-US" smtClean="0">
                <a:latin typeface="Times New Roman" panose="02020603050405020304" pitchFamily="18" charset="0"/>
              </a:rPr>
              <a:pPr>
                <a:spcBef>
                  <a:spcPct val="0"/>
                </a:spcBef>
              </a:pPr>
              <a:t>40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20269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C2B96E-7F03-4B68-B87E-D8074BD796BF}" type="slidenum">
              <a:rPr lang="en-US" altLang="en-US" smtClean="0">
                <a:latin typeface="Times New Roman" panose="02020603050405020304" pitchFamily="18" charset="0"/>
              </a:rPr>
              <a:pPr>
                <a:spcBef>
                  <a:spcPct val="0"/>
                </a:spcBef>
              </a:pPr>
              <a:t>41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9719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BF6D55-FF6A-4A66-A8FB-C2B00E391D76}" type="slidenum">
              <a:rPr lang="en-US" altLang="en-US" sz="1200"/>
              <a:pPr/>
              <a:t>22</a:t>
            </a:fld>
            <a:endParaRPr lang="en-US" altLang="en-US" sz="1200"/>
          </a:p>
        </p:txBody>
      </p:sp>
    </p:spTree>
    <p:extLst>
      <p:ext uri="{BB962C8B-B14F-4D97-AF65-F5344CB8AC3E}">
        <p14:creationId xmlns:p14="http://schemas.microsoft.com/office/powerpoint/2010/main" val="4107807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A5D55F-884F-43EF-8F1E-0239832F9C24}" type="slidenum">
              <a:rPr lang="en-US" altLang="en-US" smtClean="0">
                <a:latin typeface="Times New Roman" panose="02020603050405020304" pitchFamily="18" charset="0"/>
              </a:rPr>
              <a:pPr>
                <a:spcBef>
                  <a:spcPct val="0"/>
                </a:spcBef>
              </a:pPr>
              <a:t>42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4139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a:latin typeface="Times New Roman" panose="02020603050405020304" pitchFamily="18" charset="0"/>
                <a:cs typeface="Times New Roman" panose="02020603050405020304" pitchFamily="18" charset="0"/>
              </a:rPr>
              <a:t>Not updated</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9AC8B8-DFFD-45B3-B33C-997916E48939}" type="slidenum">
              <a:rPr lang="en-US" altLang="en-US" smtClean="0">
                <a:latin typeface="Times New Roman" panose="02020603050405020304" pitchFamily="18" charset="0"/>
              </a:rPr>
              <a:pPr>
                <a:spcBef>
                  <a:spcPct val="0"/>
                </a:spcBef>
              </a:pPr>
              <a:t>43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76800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6EBE1-F77A-46D2-940D-1D8A70C7CB1C}" type="slidenum">
              <a:rPr lang="en-US" altLang="en-US" smtClean="0">
                <a:latin typeface="Times New Roman" panose="02020603050405020304" pitchFamily="18" charset="0"/>
              </a:rPr>
              <a:pPr>
                <a:spcBef>
                  <a:spcPct val="0"/>
                </a:spcBef>
              </a:pPr>
              <a:t>44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20216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C25CDD-D36D-4577-BFCC-7A24394567A7}" type="slidenum">
              <a:rPr lang="en-US" altLang="en-US" smtClean="0">
                <a:latin typeface="Times New Roman" panose="02020603050405020304" pitchFamily="18" charset="0"/>
              </a:rPr>
              <a:pPr>
                <a:spcBef>
                  <a:spcPct val="0"/>
                </a:spcBef>
              </a:pPr>
              <a:t>45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9835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C610BD-9889-44C0-B312-31E8488CAB9F}" type="slidenum">
              <a:rPr lang="en-US" altLang="en-US" smtClean="0">
                <a:latin typeface="Times New Roman" panose="02020603050405020304" pitchFamily="18" charset="0"/>
              </a:rPr>
              <a:pPr>
                <a:spcBef>
                  <a:spcPct val="0"/>
                </a:spcBef>
              </a:pPr>
              <a:t>46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29044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712E43-7AC3-4386-A697-0E7713F46A0F}" type="slidenum">
              <a:rPr lang="en-US" altLang="en-US" smtClean="0">
                <a:latin typeface="Times New Roman" panose="02020603050405020304" pitchFamily="18" charset="0"/>
              </a:rPr>
              <a:pPr>
                <a:spcBef>
                  <a:spcPct val="0"/>
                </a:spcBef>
              </a:pPr>
              <a:t>47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643083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B3714C-ADCD-4096-83BF-6D2F1B47544F}" type="slidenum">
              <a:rPr lang="en-US" altLang="en-US" smtClean="0">
                <a:latin typeface="Times New Roman" panose="02020603050405020304" pitchFamily="18" charset="0"/>
              </a:rPr>
              <a:pPr>
                <a:spcBef>
                  <a:spcPct val="0"/>
                </a:spcBef>
              </a:pPr>
              <a:t>48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24614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a:latin typeface="Times New Roman" panose="02020603050405020304" pitchFamily="18" charset="0"/>
              <a:cs typeface="Times New Roman" panose="02020603050405020304" pitchFamily="18" charset="0"/>
            </a:endParaRPr>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69C52C-B635-41CC-9ED8-8CBCE4BEB702}" type="slidenum">
              <a:rPr lang="en-US" altLang="en-US" smtClean="0">
                <a:latin typeface="Times New Roman" panose="02020603050405020304" pitchFamily="18" charset="0"/>
              </a:rPr>
              <a:pPr>
                <a:spcBef>
                  <a:spcPct val="0"/>
                </a:spcBef>
              </a:pPr>
              <a:t>49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19835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EE4B1E-6B95-43D4-9E3A-A7105BD1D28B}" type="slidenum">
              <a:rPr lang="en-US" altLang="en-US" smtClean="0">
                <a:latin typeface="Times New Roman" panose="02020603050405020304" pitchFamily="18" charset="0"/>
              </a:rPr>
              <a:pPr>
                <a:spcBef>
                  <a:spcPct val="0"/>
                </a:spcBef>
              </a:pPr>
              <a:t>50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119526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68" indent="-285044">
              <a:spcBef>
                <a:spcPct val="30000"/>
              </a:spcBef>
              <a:defRPr sz="1200">
                <a:solidFill>
                  <a:schemeClr val="tx1"/>
                </a:solidFill>
                <a:latin typeface="Calibri" panose="020F0502020204030204" pitchFamily="34" charset="0"/>
              </a:defRPr>
            </a:lvl2pPr>
            <a:lvl3pPr marL="1141767" indent="-227717">
              <a:spcBef>
                <a:spcPct val="30000"/>
              </a:spcBef>
              <a:defRPr sz="1200">
                <a:solidFill>
                  <a:schemeClr val="tx1"/>
                </a:solidFill>
                <a:latin typeface="Calibri" panose="020F0502020204030204" pitchFamily="34" charset="0"/>
              </a:defRPr>
            </a:lvl3pPr>
            <a:lvl4pPr marL="1598791" indent="-227717">
              <a:spcBef>
                <a:spcPct val="30000"/>
              </a:spcBef>
              <a:defRPr sz="1200">
                <a:solidFill>
                  <a:schemeClr val="tx1"/>
                </a:solidFill>
                <a:latin typeface="Calibri" panose="020F0502020204030204" pitchFamily="34" charset="0"/>
              </a:defRPr>
            </a:lvl4pPr>
            <a:lvl5pPr marL="2055816" indent="-227717">
              <a:spcBef>
                <a:spcPct val="30000"/>
              </a:spcBef>
              <a:defRPr sz="1200">
                <a:solidFill>
                  <a:schemeClr val="tx1"/>
                </a:solidFill>
                <a:latin typeface="Calibri" panose="020F0502020204030204" pitchFamily="34" charset="0"/>
              </a:defRPr>
            </a:lvl5pPr>
            <a:lvl6pPr marL="2514434" indent="-227717" eaLnBrk="0" fontAlgn="base" hangingPunct="0">
              <a:spcBef>
                <a:spcPct val="30000"/>
              </a:spcBef>
              <a:spcAft>
                <a:spcPct val="0"/>
              </a:spcAft>
              <a:defRPr sz="1200">
                <a:solidFill>
                  <a:schemeClr val="tx1"/>
                </a:solidFill>
                <a:latin typeface="Calibri" panose="020F0502020204030204" pitchFamily="34" charset="0"/>
              </a:defRPr>
            </a:lvl6pPr>
            <a:lvl7pPr marL="2973051" indent="-227717" eaLnBrk="0" fontAlgn="base" hangingPunct="0">
              <a:spcBef>
                <a:spcPct val="30000"/>
              </a:spcBef>
              <a:spcAft>
                <a:spcPct val="0"/>
              </a:spcAft>
              <a:defRPr sz="1200">
                <a:solidFill>
                  <a:schemeClr val="tx1"/>
                </a:solidFill>
                <a:latin typeface="Calibri" panose="020F0502020204030204" pitchFamily="34" charset="0"/>
              </a:defRPr>
            </a:lvl7pPr>
            <a:lvl8pPr marL="3431668" indent="-227717" eaLnBrk="0" fontAlgn="base" hangingPunct="0">
              <a:spcBef>
                <a:spcPct val="30000"/>
              </a:spcBef>
              <a:spcAft>
                <a:spcPct val="0"/>
              </a:spcAft>
              <a:defRPr sz="1200">
                <a:solidFill>
                  <a:schemeClr val="tx1"/>
                </a:solidFill>
                <a:latin typeface="Calibri" panose="020F0502020204030204" pitchFamily="34" charset="0"/>
              </a:defRPr>
            </a:lvl8pPr>
            <a:lvl9pPr marL="3890286" indent="-22771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2E8503-9B89-4BB7-B99A-D8D0BDE348FF}" type="slidenum">
              <a:rPr lang="en-US" altLang="en-US" smtClean="0">
                <a:latin typeface="Times New Roman" panose="02020603050405020304" pitchFamily="18" charset="0"/>
              </a:rPr>
              <a:pPr>
                <a:spcBef>
                  <a:spcPct val="0"/>
                </a:spcBef>
              </a:pPr>
              <a:t>51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86625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9A6DAB-8318-42B7-ABEB-B1014FA076DB}" type="slidenum">
              <a:rPr lang="en-US" altLang="en-US" sz="1200"/>
              <a:pPr/>
              <a:t>23</a:t>
            </a:fld>
            <a:endParaRPr lang="en-US" altLang="en-US" sz="1200"/>
          </a:p>
        </p:txBody>
      </p:sp>
    </p:spTree>
    <p:extLst>
      <p:ext uri="{BB962C8B-B14F-4D97-AF65-F5344CB8AC3E}">
        <p14:creationId xmlns:p14="http://schemas.microsoft.com/office/powerpoint/2010/main" val="41403233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pPr/>
              <a:t>61</a:t>
            </a:fld>
            <a:endParaRPr lang="en-US"/>
          </a:p>
        </p:txBody>
      </p:sp>
    </p:spTree>
    <p:extLst>
      <p:ext uri="{BB962C8B-B14F-4D97-AF65-F5344CB8AC3E}">
        <p14:creationId xmlns:p14="http://schemas.microsoft.com/office/powerpoint/2010/main" val="1814936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24</a:t>
            </a:fld>
            <a:endParaRPr lang="en-US"/>
          </a:p>
        </p:txBody>
      </p:sp>
    </p:spTree>
    <p:extLst>
      <p:ext uri="{BB962C8B-B14F-4D97-AF65-F5344CB8AC3E}">
        <p14:creationId xmlns:p14="http://schemas.microsoft.com/office/powerpoint/2010/main" val="297310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25</a:t>
            </a:fld>
            <a:endParaRPr lang="en-US"/>
          </a:p>
        </p:txBody>
      </p:sp>
    </p:spTree>
    <p:extLst>
      <p:ext uri="{BB962C8B-B14F-4D97-AF65-F5344CB8AC3E}">
        <p14:creationId xmlns:p14="http://schemas.microsoft.com/office/powerpoint/2010/main" val="1207407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26</a:t>
            </a:fld>
            <a:endParaRPr lang="en-US"/>
          </a:p>
        </p:txBody>
      </p:sp>
    </p:spTree>
    <p:extLst>
      <p:ext uri="{BB962C8B-B14F-4D97-AF65-F5344CB8AC3E}">
        <p14:creationId xmlns:p14="http://schemas.microsoft.com/office/powerpoint/2010/main" val="3354774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27</a:t>
            </a:fld>
            <a:endParaRPr lang="en-US"/>
          </a:p>
        </p:txBody>
      </p:sp>
    </p:spTree>
    <p:extLst>
      <p:ext uri="{BB962C8B-B14F-4D97-AF65-F5344CB8AC3E}">
        <p14:creationId xmlns:p14="http://schemas.microsoft.com/office/powerpoint/2010/main" val="1066229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28</a:t>
            </a:fld>
            <a:endParaRPr lang="en-US"/>
          </a:p>
        </p:txBody>
      </p:sp>
    </p:spTree>
    <p:extLst>
      <p:ext uri="{BB962C8B-B14F-4D97-AF65-F5344CB8AC3E}">
        <p14:creationId xmlns:p14="http://schemas.microsoft.com/office/powerpoint/2010/main" val="834803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3AF0F-6DC3-4561-B3B6-C88A4746B0EE}" type="slidenum">
              <a:rPr lang="en-US" smtClean="0"/>
              <a:t>29</a:t>
            </a:fld>
            <a:endParaRPr lang="en-US"/>
          </a:p>
        </p:txBody>
      </p:sp>
    </p:spTree>
    <p:extLst>
      <p:ext uri="{BB962C8B-B14F-4D97-AF65-F5344CB8AC3E}">
        <p14:creationId xmlns:p14="http://schemas.microsoft.com/office/powerpoint/2010/main" val="128139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AB0A4B5-E61E-4CE2-BF47-50BC64114096}" type="slidenum">
              <a:rPr lang="en-US" altLang="en-US"/>
              <a:pPr/>
              <a:t>‹#›</a:t>
            </a:fld>
            <a:endParaRPr lang="en-US" altLang="en-US"/>
          </a:p>
        </p:txBody>
      </p:sp>
    </p:spTree>
    <p:extLst>
      <p:ext uri="{BB962C8B-B14F-4D97-AF65-F5344CB8AC3E}">
        <p14:creationId xmlns:p14="http://schemas.microsoft.com/office/powerpoint/2010/main" val="368044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40B0ADC-5F81-4714-9177-752AA2E119F8}" type="slidenum">
              <a:rPr lang="en-US" altLang="en-US"/>
              <a:pPr/>
              <a:t>‹#›</a:t>
            </a:fld>
            <a:endParaRPr lang="en-US" altLang="en-US"/>
          </a:p>
        </p:txBody>
      </p:sp>
    </p:spTree>
    <p:extLst>
      <p:ext uri="{BB962C8B-B14F-4D97-AF65-F5344CB8AC3E}">
        <p14:creationId xmlns:p14="http://schemas.microsoft.com/office/powerpoint/2010/main" val="345403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18155E-9F8B-42A8-BEB2-CA395F76E7E8}" type="slidenum">
              <a:rPr lang="en-US" altLang="en-US"/>
              <a:pPr/>
              <a:t>‹#›</a:t>
            </a:fld>
            <a:endParaRPr lang="en-US" altLang="en-US"/>
          </a:p>
        </p:txBody>
      </p:sp>
    </p:spTree>
    <p:extLst>
      <p:ext uri="{BB962C8B-B14F-4D97-AF65-F5344CB8AC3E}">
        <p14:creationId xmlns:p14="http://schemas.microsoft.com/office/powerpoint/2010/main" val="95236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6EC332A-6F77-4009-8CD5-E5390BD57F6D}" type="slidenum">
              <a:rPr lang="en-US" altLang="en-US"/>
              <a:pPr/>
              <a:t>‹#›</a:t>
            </a:fld>
            <a:endParaRPr lang="en-US" altLang="en-US"/>
          </a:p>
        </p:txBody>
      </p:sp>
    </p:spTree>
    <p:extLst>
      <p:ext uri="{BB962C8B-B14F-4D97-AF65-F5344CB8AC3E}">
        <p14:creationId xmlns:p14="http://schemas.microsoft.com/office/powerpoint/2010/main" val="277784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C58B9DE-71AD-4E43-B27D-8776C59D23F2}" type="slidenum">
              <a:rPr lang="en-US" altLang="en-US"/>
              <a:pPr/>
              <a:t>‹#›</a:t>
            </a:fld>
            <a:endParaRPr lang="en-US" altLang="en-US"/>
          </a:p>
        </p:txBody>
      </p:sp>
    </p:spTree>
    <p:extLst>
      <p:ext uri="{BB962C8B-B14F-4D97-AF65-F5344CB8AC3E}">
        <p14:creationId xmlns:p14="http://schemas.microsoft.com/office/powerpoint/2010/main" val="362362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6F23393-1900-4B27-BE0A-CC3609128305}" type="slidenum">
              <a:rPr lang="en-US" altLang="en-US"/>
              <a:pPr/>
              <a:t>‹#›</a:t>
            </a:fld>
            <a:endParaRPr lang="en-US" altLang="en-US"/>
          </a:p>
        </p:txBody>
      </p:sp>
    </p:spTree>
    <p:extLst>
      <p:ext uri="{BB962C8B-B14F-4D97-AF65-F5344CB8AC3E}">
        <p14:creationId xmlns:p14="http://schemas.microsoft.com/office/powerpoint/2010/main" val="350520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4457ABC-656F-4961-8DE2-CD3966E1B035}" type="slidenum">
              <a:rPr lang="en-US" altLang="en-US"/>
              <a:pPr/>
              <a:t>‹#›</a:t>
            </a:fld>
            <a:endParaRPr lang="en-US" altLang="en-US"/>
          </a:p>
        </p:txBody>
      </p:sp>
    </p:spTree>
    <p:extLst>
      <p:ext uri="{BB962C8B-B14F-4D97-AF65-F5344CB8AC3E}">
        <p14:creationId xmlns:p14="http://schemas.microsoft.com/office/powerpoint/2010/main" val="55144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8C61600-5A3C-42E4-99B2-C3EA435167FF}" type="slidenum">
              <a:rPr lang="en-US" altLang="en-US"/>
              <a:pPr/>
              <a:t>‹#›</a:t>
            </a:fld>
            <a:endParaRPr lang="en-US" altLang="en-US"/>
          </a:p>
        </p:txBody>
      </p:sp>
    </p:spTree>
    <p:extLst>
      <p:ext uri="{BB962C8B-B14F-4D97-AF65-F5344CB8AC3E}">
        <p14:creationId xmlns:p14="http://schemas.microsoft.com/office/powerpoint/2010/main" val="185748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2048E9B-CEA8-4E3F-A38D-687D9DA9C607}" type="slidenum">
              <a:rPr lang="en-US" altLang="en-US"/>
              <a:pPr/>
              <a:t>‹#›</a:t>
            </a:fld>
            <a:endParaRPr lang="en-US" altLang="en-US"/>
          </a:p>
        </p:txBody>
      </p:sp>
    </p:spTree>
    <p:extLst>
      <p:ext uri="{BB962C8B-B14F-4D97-AF65-F5344CB8AC3E}">
        <p14:creationId xmlns:p14="http://schemas.microsoft.com/office/powerpoint/2010/main" val="156824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378A98-375D-481D-8B2E-2C4A26A7D3CA}" type="slidenum">
              <a:rPr lang="en-US" altLang="en-US"/>
              <a:pPr/>
              <a:t>‹#›</a:t>
            </a:fld>
            <a:endParaRPr lang="en-US" altLang="en-US"/>
          </a:p>
        </p:txBody>
      </p:sp>
    </p:spTree>
    <p:extLst>
      <p:ext uri="{BB962C8B-B14F-4D97-AF65-F5344CB8AC3E}">
        <p14:creationId xmlns:p14="http://schemas.microsoft.com/office/powerpoint/2010/main" val="75856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CA3F96B-060C-4AA9-AC16-2D7B232DC341}" type="slidenum">
              <a:rPr lang="en-US" altLang="en-US"/>
              <a:pPr/>
              <a:t>‹#›</a:t>
            </a:fld>
            <a:endParaRPr lang="en-US" altLang="en-US"/>
          </a:p>
        </p:txBody>
      </p:sp>
    </p:spTree>
    <p:extLst>
      <p:ext uri="{BB962C8B-B14F-4D97-AF65-F5344CB8AC3E}">
        <p14:creationId xmlns:p14="http://schemas.microsoft.com/office/powerpoint/2010/main" val="16444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1AB1801-BD5C-4517-823F-FC64B743BF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jpeg"/><Relationship Id="rId7" Type="http://schemas.openxmlformats.org/officeDocument/2006/relationships/diagramColors" Target="../diagrams/colors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goodreads.com/author/show/42617.H_James_Harrington" TargetMode="Externa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png"/><Relationship Id="rId7" Type="http://schemas.openxmlformats.org/officeDocument/2006/relationships/diagramQuickStyle" Target="../diagrams/quickStyle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2.jpeg"/><Relationship Id="rId9" Type="http://schemas.microsoft.com/office/2007/relationships/diagramDrawing" Target="../diagrams/drawing9.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png"/><Relationship Id="rId7" Type="http://schemas.openxmlformats.org/officeDocument/2006/relationships/diagramQuickStyle" Target="../diagrams/quickStyle1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2.jpeg"/><Relationship Id="rId9" Type="http://schemas.microsoft.com/office/2007/relationships/diagramDrawing" Target="../diagrams/drawing10.xml"/></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11.xml"/><Relationship Id="rId13" Type="http://schemas.openxmlformats.org/officeDocument/2006/relationships/diagramColors" Target="../diagrams/colors12.xml"/><Relationship Id="rId3" Type="http://schemas.openxmlformats.org/officeDocument/2006/relationships/image" Target="../media/image1.png"/><Relationship Id="rId7" Type="http://schemas.openxmlformats.org/officeDocument/2006/relationships/diagramQuickStyle" Target="../diagrams/quickStyle11.xml"/><Relationship Id="rId12" Type="http://schemas.openxmlformats.org/officeDocument/2006/relationships/diagramQuickStyle" Target="../diagrams/quickStyle1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Layout" Target="../diagrams/layout11.xml"/><Relationship Id="rId11" Type="http://schemas.openxmlformats.org/officeDocument/2006/relationships/diagramLayout" Target="../diagrams/layout12.xml"/><Relationship Id="rId5" Type="http://schemas.openxmlformats.org/officeDocument/2006/relationships/diagramData" Target="../diagrams/data11.xml"/><Relationship Id="rId10" Type="http://schemas.openxmlformats.org/officeDocument/2006/relationships/diagramData" Target="../diagrams/data12.xml"/><Relationship Id="rId4" Type="http://schemas.openxmlformats.org/officeDocument/2006/relationships/image" Target="../media/image2.jpeg"/><Relationship Id="rId9" Type="http://schemas.microsoft.com/office/2007/relationships/diagramDrawing" Target="../diagrams/drawing11.xml"/><Relationship Id="rId14" Type="http://schemas.microsoft.com/office/2007/relationships/diagramDrawing" Target="../diagrams/drawing1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1.png"/><Relationship Id="rId7" Type="http://schemas.openxmlformats.org/officeDocument/2006/relationships/diagramQuickStyle" Target="../diagrams/quickStyle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2.jpeg"/><Relationship Id="rId9" Type="http://schemas.microsoft.com/office/2007/relationships/diagramDrawing" Target="../diagrams/drawing13.xml"/></Relationships>
</file>

<file path=ppt/slides/_rels/slide35.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image" Target="../media/image1.png"/><Relationship Id="rId7" Type="http://schemas.openxmlformats.org/officeDocument/2006/relationships/diagramQuickStyle" Target="../diagrams/quickStyle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14.xml"/><Relationship Id="rId5" Type="http://schemas.openxmlformats.org/officeDocument/2006/relationships/diagramData" Target="../diagrams/data14.xml"/><Relationship Id="rId4" Type="http://schemas.openxmlformats.org/officeDocument/2006/relationships/image" Target="../media/image2.jpeg"/><Relationship Id="rId9" Type="http://schemas.microsoft.com/office/2007/relationships/diagramDrawing" Target="../diagrams/drawing14.xml"/></Relationships>
</file>

<file path=ppt/slides/_rels/slide36.xml.rels><?xml version="1.0" encoding="UTF-8" standalone="yes"?>
<Relationships xmlns="http://schemas.openxmlformats.org/package/2006/relationships"><Relationship Id="rId8" Type="http://schemas.openxmlformats.org/officeDocument/2006/relationships/diagramColors" Target="../diagrams/colors15.xml"/><Relationship Id="rId3" Type="http://schemas.openxmlformats.org/officeDocument/2006/relationships/image" Target="../media/image1.png"/><Relationship Id="rId7" Type="http://schemas.openxmlformats.org/officeDocument/2006/relationships/diagramQuickStyle" Target="../diagrams/quickStyle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5.xml"/><Relationship Id="rId5" Type="http://schemas.openxmlformats.org/officeDocument/2006/relationships/diagramData" Target="../diagrams/data15.xml"/><Relationship Id="rId4" Type="http://schemas.openxmlformats.org/officeDocument/2006/relationships/image" Target="../media/image2.jpeg"/><Relationship Id="rId9" Type="http://schemas.microsoft.com/office/2007/relationships/diagramDrawing" Target="../diagrams/drawing15.xml"/></Relationships>
</file>

<file path=ppt/slides/_rels/slide37.xml.rels><?xml version="1.0" encoding="UTF-8" standalone="yes"?>
<Relationships xmlns="http://schemas.openxmlformats.org/package/2006/relationships"><Relationship Id="rId8" Type="http://schemas.openxmlformats.org/officeDocument/2006/relationships/diagramColors" Target="../diagrams/colors16.xml"/><Relationship Id="rId3" Type="http://schemas.openxmlformats.org/officeDocument/2006/relationships/image" Target="../media/image1.png"/><Relationship Id="rId7" Type="http://schemas.openxmlformats.org/officeDocument/2006/relationships/diagramQuickStyle" Target="../diagrams/quickStyle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16.xml"/><Relationship Id="rId5" Type="http://schemas.openxmlformats.org/officeDocument/2006/relationships/diagramData" Target="../diagrams/data16.xml"/><Relationship Id="rId4" Type="http://schemas.openxmlformats.org/officeDocument/2006/relationships/image" Target="../media/image2.jpeg"/><Relationship Id="rId9" Type="http://schemas.microsoft.com/office/2007/relationships/diagramDrawing" Target="../diagrams/drawing16.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8" Type="http://schemas.microsoft.com/office/2007/relationships/diagramDrawing" Target="../diagrams/drawing17.xml"/><Relationship Id="rId13" Type="http://schemas.microsoft.com/office/2007/relationships/diagramDrawing" Target="../diagrams/drawing18.xml"/><Relationship Id="rId18" Type="http://schemas.microsoft.com/office/2007/relationships/diagramDrawing" Target="../diagrams/drawing19.xml"/><Relationship Id="rId3" Type="http://schemas.openxmlformats.org/officeDocument/2006/relationships/image" Target="../media/image2.jpeg"/><Relationship Id="rId7" Type="http://schemas.openxmlformats.org/officeDocument/2006/relationships/diagramColors" Target="../diagrams/colors17.xml"/><Relationship Id="rId12" Type="http://schemas.openxmlformats.org/officeDocument/2006/relationships/diagramColors" Target="../diagrams/colors18.xml"/><Relationship Id="rId17" Type="http://schemas.openxmlformats.org/officeDocument/2006/relationships/diagramColors" Target="../diagrams/colors19.xml"/><Relationship Id="rId2" Type="http://schemas.openxmlformats.org/officeDocument/2006/relationships/image" Target="../media/image1.png"/><Relationship Id="rId16" Type="http://schemas.openxmlformats.org/officeDocument/2006/relationships/diagramQuickStyle" Target="../diagrams/quickStyle19.xml"/><Relationship Id="rId1" Type="http://schemas.openxmlformats.org/officeDocument/2006/relationships/slideLayout" Target="../slideLayouts/slideLayout2.xml"/><Relationship Id="rId6" Type="http://schemas.openxmlformats.org/officeDocument/2006/relationships/diagramQuickStyle" Target="../diagrams/quickStyle17.xml"/><Relationship Id="rId11" Type="http://schemas.openxmlformats.org/officeDocument/2006/relationships/diagramQuickStyle" Target="../diagrams/quickStyle18.xml"/><Relationship Id="rId5" Type="http://schemas.openxmlformats.org/officeDocument/2006/relationships/diagramLayout" Target="../diagrams/layout17.xml"/><Relationship Id="rId15" Type="http://schemas.openxmlformats.org/officeDocument/2006/relationships/diagramLayout" Target="../diagrams/layout19.xml"/><Relationship Id="rId10" Type="http://schemas.openxmlformats.org/officeDocument/2006/relationships/diagramLayout" Target="../diagrams/layout18.xml"/><Relationship Id="rId4" Type="http://schemas.openxmlformats.org/officeDocument/2006/relationships/diagramData" Target="../diagrams/data17.xml"/><Relationship Id="rId9" Type="http://schemas.openxmlformats.org/officeDocument/2006/relationships/diagramData" Target="../diagrams/data18.xml"/><Relationship Id="rId14" Type="http://schemas.openxmlformats.org/officeDocument/2006/relationships/diagramData" Target="../diagrams/data19.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jpeg"/><Relationship Id="rId9" Type="http://schemas.microsoft.com/office/2007/relationships/diagramDrawing" Target="../diagrams/drawing3.xml"/></Relationships>
</file>

<file path=ppt/slides/_rels/slide40.xml.rels><?xml version="1.0" encoding="UTF-8" standalone="yes"?>
<Relationships xmlns="http://schemas.openxmlformats.org/package/2006/relationships"><Relationship Id="rId8" Type="http://schemas.openxmlformats.org/officeDocument/2006/relationships/diagramColors" Target="../diagrams/colors20.xml"/><Relationship Id="rId13" Type="http://schemas.openxmlformats.org/officeDocument/2006/relationships/diagramColors" Target="../diagrams/colors21.xml"/><Relationship Id="rId3" Type="http://schemas.openxmlformats.org/officeDocument/2006/relationships/image" Target="../media/image1.png"/><Relationship Id="rId7" Type="http://schemas.openxmlformats.org/officeDocument/2006/relationships/diagramQuickStyle" Target="../diagrams/quickStyle20.xml"/><Relationship Id="rId12" Type="http://schemas.openxmlformats.org/officeDocument/2006/relationships/diagramQuickStyle" Target="../diagrams/quickStyle2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Layout" Target="../diagrams/layout20.xml"/><Relationship Id="rId11" Type="http://schemas.openxmlformats.org/officeDocument/2006/relationships/diagramLayout" Target="../diagrams/layout21.xml"/><Relationship Id="rId5" Type="http://schemas.openxmlformats.org/officeDocument/2006/relationships/diagramData" Target="../diagrams/data20.xml"/><Relationship Id="rId10" Type="http://schemas.openxmlformats.org/officeDocument/2006/relationships/diagramData" Target="../diagrams/data21.xml"/><Relationship Id="rId4" Type="http://schemas.openxmlformats.org/officeDocument/2006/relationships/image" Target="../media/image2.jpeg"/><Relationship Id="rId9" Type="http://schemas.microsoft.com/office/2007/relationships/diagramDrawing" Target="../diagrams/drawing20.xml"/><Relationship Id="rId14" Type="http://schemas.microsoft.com/office/2007/relationships/diagramDrawing" Target="../diagrams/drawing21.xml"/></Relationships>
</file>

<file path=ppt/slides/_rels/slide41.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1.png"/><Relationship Id="rId7" Type="http://schemas.openxmlformats.org/officeDocument/2006/relationships/diagramColors" Target="../diagrams/colors2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 Id="rId9"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8" Type="http://schemas.openxmlformats.org/officeDocument/2006/relationships/diagramColors" Target="../diagrams/colors23.xml"/><Relationship Id="rId3" Type="http://schemas.openxmlformats.org/officeDocument/2006/relationships/image" Target="../media/image1.png"/><Relationship Id="rId7" Type="http://schemas.openxmlformats.org/officeDocument/2006/relationships/diagramQuickStyle" Target="../diagrams/quickStyle2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Layout" Target="../diagrams/layout23.xml"/><Relationship Id="rId5" Type="http://schemas.openxmlformats.org/officeDocument/2006/relationships/diagramData" Target="../diagrams/data23.xml"/><Relationship Id="rId4" Type="http://schemas.openxmlformats.org/officeDocument/2006/relationships/image" Target="../media/image2.jpeg"/><Relationship Id="rId9" Type="http://schemas.microsoft.com/office/2007/relationships/diagramDrawing" Target="../diagrams/drawing2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2.jpeg"/><Relationship Id="rId7" Type="http://schemas.openxmlformats.org/officeDocument/2006/relationships/diagramColors" Target="../diagrams/colors2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54.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2.jpeg"/><Relationship Id="rId7" Type="http://schemas.openxmlformats.org/officeDocument/2006/relationships/diagramColors" Target="../diagrams/colors2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55.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image" Target="../media/image2.jpeg"/><Relationship Id="rId7" Type="http://schemas.openxmlformats.org/officeDocument/2006/relationships/diagramColors" Target="../diagrams/colors2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56.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2.jpeg"/><Relationship Id="rId7" Type="http://schemas.openxmlformats.org/officeDocument/2006/relationships/diagramColors" Target="../diagrams/colors2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57.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2.jpeg"/><Relationship Id="rId7" Type="http://schemas.openxmlformats.org/officeDocument/2006/relationships/diagramColors" Target="../diagrams/colors2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58.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image" Target="../media/image2.jpeg"/><Relationship Id="rId7" Type="http://schemas.openxmlformats.org/officeDocument/2006/relationships/diagramColors" Target="../diagrams/colors2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9.xml"/><Relationship Id="rId5" Type="http://schemas.openxmlformats.org/officeDocument/2006/relationships/diagramLayout" Target="../diagrams/layout29.xml"/><Relationship Id="rId4" Type="http://schemas.openxmlformats.org/officeDocument/2006/relationships/diagramData" Target="../diagrams/data29.xml"/></Relationships>
</file>

<file path=ppt/slides/_rels/slide59.xml.rels><?xml version="1.0" encoding="UTF-8" standalone="yes"?>
<Relationships xmlns="http://schemas.openxmlformats.org/package/2006/relationships"><Relationship Id="rId8" Type="http://schemas.microsoft.com/office/2007/relationships/diagramDrawing" Target="../diagrams/drawing30.xml"/><Relationship Id="rId3" Type="http://schemas.openxmlformats.org/officeDocument/2006/relationships/image" Target="../media/image2.jpeg"/><Relationship Id="rId7" Type="http://schemas.openxmlformats.org/officeDocument/2006/relationships/diagramColors" Target="../diagrams/colors3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0.xml"/><Relationship Id="rId5" Type="http://schemas.openxmlformats.org/officeDocument/2006/relationships/diagramLayout" Target="../diagrams/layout30.xml"/><Relationship Id="rId4" Type="http://schemas.openxmlformats.org/officeDocument/2006/relationships/diagramData" Target="../diagrams/data30.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60.xml.rels><?xml version="1.0" encoding="UTF-8" standalone="yes"?>
<Relationships xmlns="http://schemas.openxmlformats.org/package/2006/relationships"><Relationship Id="rId8" Type="http://schemas.microsoft.com/office/2007/relationships/diagramDrawing" Target="../diagrams/drawing31.xml"/><Relationship Id="rId3" Type="http://schemas.openxmlformats.org/officeDocument/2006/relationships/image" Target="../media/image2.jpeg"/><Relationship Id="rId7" Type="http://schemas.openxmlformats.org/officeDocument/2006/relationships/diagramColors" Target="../diagrams/colors3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1.xml"/><Relationship Id="rId5" Type="http://schemas.openxmlformats.org/officeDocument/2006/relationships/diagramLayout" Target="../diagrams/layout31.xml"/><Relationship Id="rId4" Type="http://schemas.openxmlformats.org/officeDocument/2006/relationships/diagramData" Target="../diagrams/data3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reeform 206"/>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1" name="Freeform 207"/>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2" name="Freeform 208"/>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3" name="Freeform 209"/>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4" name="Freeform 210"/>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5" name="Freeform 211"/>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6" name="Freeform 212"/>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7" name="Freeform 213"/>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8" name="Freeform 214"/>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9" name="Freeform 215"/>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0" name="Freeform 216"/>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1" name="Freeform 217"/>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2" name="Freeform 218"/>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3" name="Freeform 219"/>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4" name="Freeform 220"/>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5" name="Freeform 221"/>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6" name="Freeform 222"/>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7" name="Freeform 223"/>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8" name="Freeform 224"/>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9" name="Freeform 225"/>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0" name="Freeform 226"/>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1" name="Freeform 227"/>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2" name="Freeform 228"/>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3" name="Freeform 229"/>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4" name="Freeform 230"/>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5" name="Freeform 231"/>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6" name="Freeform 232"/>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7" name="Freeform 233"/>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8" name="Freeform 234"/>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9" name="Freeform 235"/>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0" name="Freeform 236"/>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1" name="Freeform 237"/>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2" name="Freeform 238"/>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3" name="Freeform 239"/>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4" name="Freeform 240"/>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5" name="Freeform 241"/>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6" name="Freeform 242"/>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7" name="Freeform 243"/>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8" name="Freeform 244"/>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2089" name="Picture 248"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0" name="Rectangle 250"/>
          <p:cNvSpPr>
            <a:spLocks noGrp="1" noChangeArrowheads="1"/>
          </p:cNvSpPr>
          <p:nvPr>
            <p:ph type="ctrTitle"/>
          </p:nvPr>
        </p:nvSpPr>
        <p:spPr>
          <a:xfrm>
            <a:off x="685800" y="2286000"/>
            <a:ext cx="7772400" cy="1143000"/>
          </a:xfrm>
        </p:spPr>
        <p:txBody>
          <a:bodyPr/>
          <a:lstStyle/>
          <a:p>
            <a:r>
              <a:rPr lang="en-US" altLang="en-US" dirty="0" smtClean="0"/>
              <a:t>Research, Evaluation, and Performance Measurement</a:t>
            </a:r>
          </a:p>
        </p:txBody>
      </p:sp>
      <p:sp>
        <p:nvSpPr>
          <p:cNvPr id="2091" name="Rectangle 251"/>
          <p:cNvSpPr>
            <a:spLocks noGrp="1" noChangeArrowheads="1"/>
          </p:cNvSpPr>
          <p:nvPr>
            <p:ph type="subTitle" idx="1"/>
          </p:nvPr>
        </p:nvSpPr>
        <p:spPr>
          <a:xfrm>
            <a:off x="1371600" y="3886200"/>
            <a:ext cx="6756400" cy="1752600"/>
          </a:xfrm>
        </p:spPr>
        <p:txBody>
          <a:bodyPr/>
          <a:lstStyle/>
          <a:p>
            <a:r>
              <a:rPr lang="en-US" altLang="en-US" dirty="0" smtClean="0"/>
              <a:t>Jackie Berger</a:t>
            </a:r>
          </a:p>
          <a:p>
            <a:pPr>
              <a:spcBef>
                <a:spcPts val="3000"/>
              </a:spcBef>
            </a:pPr>
            <a:r>
              <a:rPr lang="en-US" altLang="en-US" dirty="0"/>
              <a:t>Atlantic City </a:t>
            </a:r>
            <a:r>
              <a:rPr lang="en-US" altLang="en-US" dirty="0" smtClean="0"/>
              <a:t>Electric</a:t>
            </a:r>
          </a:p>
          <a:p>
            <a:pPr>
              <a:spcBef>
                <a:spcPts val="0"/>
              </a:spcBef>
            </a:pPr>
            <a:r>
              <a:rPr lang="en-US" altLang="en-US" dirty="0" smtClean="0"/>
              <a:t>Energy Assistance Summit</a:t>
            </a:r>
            <a:endParaRPr lang="en-US" altLang="en-US" dirty="0"/>
          </a:p>
          <a:p>
            <a:pPr>
              <a:spcBef>
                <a:spcPct val="0"/>
              </a:spcBef>
            </a:pPr>
            <a:r>
              <a:rPr lang="en-US" altLang="en-US" dirty="0" smtClean="0"/>
              <a:t>August 25, 2016</a:t>
            </a:r>
            <a:endParaRPr lang="en-US" altLang="en-US" dirty="0"/>
          </a:p>
        </p:txBody>
      </p:sp>
      <p:pic>
        <p:nvPicPr>
          <p:cNvPr id="2092" name="Picture 25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275"/>
            <a:ext cx="27432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3" name="Picture 246"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4" name="Picture 249"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90586" y="241300"/>
            <a:ext cx="7772400" cy="1143000"/>
          </a:xfrm>
        </p:spPr>
        <p:txBody>
          <a:bodyPr/>
          <a:lstStyle/>
          <a:p>
            <a:pPr algn="l"/>
            <a:r>
              <a:rPr lang="en-US" dirty="0" smtClean="0"/>
              <a:t>American Community </a:t>
            </a:r>
            <a:br>
              <a:rPr lang="en-US" dirty="0" smtClean="0"/>
            </a:br>
            <a:r>
              <a:rPr lang="en-US" dirty="0" smtClean="0"/>
              <a:t>Survey Data</a:t>
            </a:r>
          </a:p>
        </p:txBody>
      </p:sp>
      <p:graphicFrame>
        <p:nvGraphicFramePr>
          <p:cNvPr id="2" name="Diagram 1"/>
          <p:cNvGraphicFramePr/>
          <p:nvPr>
            <p:extLst>
              <p:ext uri="{D42A27DB-BD31-4B8C-83A1-F6EECF244321}">
                <p14:modId xmlns:p14="http://schemas.microsoft.com/office/powerpoint/2010/main" val="3661378624"/>
              </p:ext>
            </p:extLst>
          </p:nvPr>
        </p:nvGraphicFramePr>
        <p:xfrm>
          <a:off x="278715" y="1935892"/>
          <a:ext cx="8313738"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10</a:t>
            </a:fld>
            <a:endParaRPr lang="en-US" sz="1000"/>
          </a:p>
        </p:txBody>
      </p:sp>
    </p:spTree>
    <p:extLst>
      <p:ext uri="{BB962C8B-B14F-4D97-AF65-F5344CB8AC3E}">
        <p14:creationId xmlns:p14="http://schemas.microsoft.com/office/powerpoint/2010/main" val="2574073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1156" y="258763"/>
            <a:ext cx="7772400" cy="1143000"/>
          </a:xfrm>
        </p:spPr>
        <p:txBody>
          <a:bodyPr/>
          <a:lstStyle/>
          <a:p>
            <a:pPr algn="l"/>
            <a:r>
              <a:rPr lang="en-US" dirty="0" smtClean="0"/>
              <a:t>NJ Program Eligibility</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11</a:t>
            </a:fld>
            <a:endParaRPr lang="en-US" sz="1000"/>
          </a:p>
        </p:txBody>
      </p:sp>
      <p:graphicFrame>
        <p:nvGraphicFramePr>
          <p:cNvPr id="48" name="Chart 47"/>
          <p:cNvGraphicFramePr/>
          <p:nvPr>
            <p:extLst>
              <p:ext uri="{D42A27DB-BD31-4B8C-83A1-F6EECF244321}">
                <p14:modId xmlns:p14="http://schemas.microsoft.com/office/powerpoint/2010/main" val="1601044864"/>
              </p:ext>
            </p:extLst>
          </p:nvPr>
        </p:nvGraphicFramePr>
        <p:xfrm>
          <a:off x="1074738" y="1963737"/>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29219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875463" y="55563"/>
            <a:ext cx="2291556" cy="1273087"/>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30175" y="-28860"/>
            <a:ext cx="7772400" cy="1143000"/>
          </a:xfrm>
        </p:spPr>
        <p:txBody>
          <a:bodyPr/>
          <a:lstStyle/>
          <a:p>
            <a:pPr algn="l"/>
            <a:r>
              <a:rPr lang="en-US" dirty="0" smtClean="0"/>
              <a:t>Percent Eligible</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12</a:t>
            </a:fld>
            <a:endParaRPr lang="en-US" sz="1000"/>
          </a:p>
        </p:txBody>
      </p:sp>
      <p:graphicFrame>
        <p:nvGraphicFramePr>
          <p:cNvPr id="47" name="Chart 46"/>
          <p:cNvGraphicFramePr/>
          <p:nvPr>
            <p:extLst>
              <p:ext uri="{D42A27DB-BD31-4B8C-83A1-F6EECF244321}">
                <p14:modId xmlns:p14="http://schemas.microsoft.com/office/powerpoint/2010/main" val="573000979"/>
              </p:ext>
            </p:extLst>
          </p:nvPr>
        </p:nvGraphicFramePr>
        <p:xfrm>
          <a:off x="315913" y="1224471"/>
          <a:ext cx="8129016" cy="54223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328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46732" y="44714"/>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61925" y="44714"/>
            <a:ext cx="7772400" cy="1143000"/>
          </a:xfrm>
        </p:spPr>
        <p:txBody>
          <a:bodyPr/>
          <a:lstStyle/>
          <a:p>
            <a:pPr algn="l"/>
            <a:r>
              <a:rPr lang="en-US" dirty="0" smtClean="0"/>
              <a:t>Number Eligible</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13</a:t>
            </a:fld>
            <a:endParaRPr lang="en-US" sz="1000"/>
          </a:p>
        </p:txBody>
      </p:sp>
      <p:graphicFrame>
        <p:nvGraphicFramePr>
          <p:cNvPr id="46" name="Chart 45"/>
          <p:cNvGraphicFramePr/>
          <p:nvPr>
            <p:extLst>
              <p:ext uri="{D42A27DB-BD31-4B8C-83A1-F6EECF244321}">
                <p14:modId xmlns:p14="http://schemas.microsoft.com/office/powerpoint/2010/main" val="2160700274"/>
              </p:ext>
            </p:extLst>
          </p:nvPr>
        </p:nvGraphicFramePr>
        <p:xfrm>
          <a:off x="449897" y="1390227"/>
          <a:ext cx="7960678" cy="52566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8892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815138" y="152400"/>
            <a:ext cx="2328862" cy="1293812"/>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43722" y="55563"/>
            <a:ext cx="7772400" cy="1143000"/>
          </a:xfrm>
        </p:spPr>
        <p:txBody>
          <a:bodyPr/>
          <a:lstStyle/>
          <a:p>
            <a:pPr algn="l"/>
            <a:r>
              <a:rPr lang="en-US" dirty="0" smtClean="0"/>
              <a:t>Main Heating Fuel</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14</a:t>
            </a:fld>
            <a:endParaRPr lang="en-US" sz="1000"/>
          </a:p>
        </p:txBody>
      </p:sp>
      <p:graphicFrame>
        <p:nvGraphicFramePr>
          <p:cNvPr id="46" name="Chart 45"/>
          <p:cNvGraphicFramePr/>
          <p:nvPr>
            <p:extLst>
              <p:ext uri="{D42A27DB-BD31-4B8C-83A1-F6EECF244321}">
                <p14:modId xmlns:p14="http://schemas.microsoft.com/office/powerpoint/2010/main" val="3666688000"/>
              </p:ext>
            </p:extLst>
          </p:nvPr>
        </p:nvGraphicFramePr>
        <p:xfrm>
          <a:off x="355600" y="1290955"/>
          <a:ext cx="8128000"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6472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815138" y="77681"/>
            <a:ext cx="2328862" cy="1293812"/>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26399" y="94478"/>
            <a:ext cx="7772400" cy="1143000"/>
          </a:xfrm>
        </p:spPr>
        <p:txBody>
          <a:bodyPr/>
          <a:lstStyle/>
          <a:p>
            <a:pPr algn="l"/>
            <a:r>
              <a:rPr lang="en-US" dirty="0" smtClean="0"/>
              <a:t>Home Ownership</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15</a:t>
            </a:fld>
            <a:endParaRPr lang="en-US" sz="1000"/>
          </a:p>
        </p:txBody>
      </p:sp>
      <p:graphicFrame>
        <p:nvGraphicFramePr>
          <p:cNvPr id="46" name="Chart 45"/>
          <p:cNvGraphicFramePr/>
          <p:nvPr>
            <p:extLst>
              <p:ext uri="{D42A27DB-BD31-4B8C-83A1-F6EECF244321}">
                <p14:modId xmlns:p14="http://schemas.microsoft.com/office/powerpoint/2010/main" val="813949582"/>
              </p:ext>
            </p:extLst>
          </p:nvPr>
        </p:nvGraphicFramePr>
        <p:xfrm>
          <a:off x="315913" y="1277408"/>
          <a:ext cx="8128000"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26766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875463" y="80962"/>
            <a:ext cx="2268537" cy="1260298"/>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48582" y="41805"/>
            <a:ext cx="7772400" cy="1143000"/>
          </a:xfrm>
        </p:spPr>
        <p:txBody>
          <a:bodyPr/>
          <a:lstStyle/>
          <a:p>
            <a:pPr algn="l"/>
            <a:r>
              <a:rPr lang="en-US" dirty="0" smtClean="0"/>
              <a:t>Language Spoken</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16</a:t>
            </a:fld>
            <a:endParaRPr lang="en-US" sz="1000"/>
          </a:p>
        </p:txBody>
      </p:sp>
      <p:graphicFrame>
        <p:nvGraphicFramePr>
          <p:cNvPr id="46" name="Chart 45"/>
          <p:cNvGraphicFramePr/>
          <p:nvPr>
            <p:extLst>
              <p:ext uri="{D42A27DB-BD31-4B8C-83A1-F6EECF244321}">
                <p14:modId xmlns:p14="http://schemas.microsoft.com/office/powerpoint/2010/main" val="4083837665"/>
              </p:ext>
            </p:extLst>
          </p:nvPr>
        </p:nvGraphicFramePr>
        <p:xfrm>
          <a:off x="315913" y="1277408"/>
          <a:ext cx="8128000"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21824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1156" y="258763"/>
            <a:ext cx="7772400" cy="1143000"/>
          </a:xfrm>
        </p:spPr>
        <p:txBody>
          <a:bodyPr/>
          <a:lstStyle/>
          <a:p>
            <a:pPr algn="l"/>
            <a:r>
              <a:rPr lang="en-US" dirty="0" smtClean="0"/>
              <a:t>Electric Bills</a:t>
            </a:r>
            <a:br>
              <a:rPr lang="en-US" dirty="0" smtClean="0"/>
            </a:br>
            <a:r>
              <a:rPr lang="en-US" dirty="0" smtClean="0"/>
              <a:t>Non-Electric Heaters</a:t>
            </a:r>
            <a:endParaRPr lang="en-US" dirty="0" smtClean="0"/>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17</a:t>
            </a:fld>
            <a:endParaRPr lang="en-US" sz="1000"/>
          </a:p>
        </p:txBody>
      </p:sp>
      <p:graphicFrame>
        <p:nvGraphicFramePr>
          <p:cNvPr id="46" name="Chart 45"/>
          <p:cNvGraphicFramePr/>
          <p:nvPr>
            <p:extLst>
              <p:ext uri="{D42A27DB-BD31-4B8C-83A1-F6EECF244321}">
                <p14:modId xmlns:p14="http://schemas.microsoft.com/office/powerpoint/2010/main" val="956415128"/>
              </p:ext>
            </p:extLst>
          </p:nvPr>
        </p:nvGraphicFramePr>
        <p:xfrm>
          <a:off x="299437" y="1662970"/>
          <a:ext cx="7741465" cy="50287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4363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57950" y="49385"/>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1156" y="258763"/>
            <a:ext cx="7772400" cy="1143000"/>
          </a:xfrm>
        </p:spPr>
        <p:txBody>
          <a:bodyPr/>
          <a:lstStyle/>
          <a:p>
            <a:pPr algn="l"/>
            <a:r>
              <a:rPr lang="en-US" dirty="0" smtClean="0"/>
              <a:t>Electric Bills</a:t>
            </a:r>
            <a:br>
              <a:rPr lang="en-US" dirty="0" smtClean="0"/>
            </a:br>
            <a:r>
              <a:rPr lang="en-US" dirty="0" smtClean="0"/>
              <a:t>Electric Heaters</a:t>
            </a:r>
            <a:endParaRPr lang="en-US" dirty="0" smtClean="0"/>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18</a:t>
            </a:fld>
            <a:endParaRPr lang="en-US" sz="1000"/>
          </a:p>
        </p:txBody>
      </p:sp>
      <p:graphicFrame>
        <p:nvGraphicFramePr>
          <p:cNvPr id="46" name="Chart 45"/>
          <p:cNvGraphicFramePr/>
          <p:nvPr>
            <p:extLst>
              <p:ext uri="{D42A27DB-BD31-4B8C-83A1-F6EECF244321}">
                <p14:modId xmlns:p14="http://schemas.microsoft.com/office/powerpoint/2010/main" val="3931577857"/>
              </p:ext>
            </p:extLst>
          </p:nvPr>
        </p:nvGraphicFramePr>
        <p:xfrm>
          <a:off x="265113" y="1498601"/>
          <a:ext cx="8008937" cy="52616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993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36519" y="27781"/>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0416" y="166108"/>
            <a:ext cx="7772400" cy="1143000"/>
          </a:xfrm>
        </p:spPr>
        <p:txBody>
          <a:bodyPr/>
          <a:lstStyle/>
          <a:p>
            <a:pPr algn="l"/>
            <a:r>
              <a:rPr lang="en-US" dirty="0" smtClean="0"/>
              <a:t>Energy </a:t>
            </a:r>
            <a:r>
              <a:rPr lang="en-US" dirty="0" smtClean="0"/>
              <a:t>Burden</a:t>
            </a:r>
            <a:br>
              <a:rPr lang="en-US" dirty="0" smtClean="0"/>
            </a:br>
            <a:r>
              <a:rPr lang="en-US" dirty="0" smtClean="0"/>
              <a:t>Gas Heaters</a:t>
            </a:r>
            <a:endParaRPr lang="en-US" dirty="0" smtClean="0"/>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19</a:t>
            </a:fld>
            <a:endParaRPr lang="en-US" sz="1000"/>
          </a:p>
        </p:txBody>
      </p:sp>
      <p:graphicFrame>
        <p:nvGraphicFramePr>
          <p:cNvPr id="47" name="Chart 46"/>
          <p:cNvGraphicFramePr/>
          <p:nvPr>
            <p:extLst>
              <p:ext uri="{D42A27DB-BD31-4B8C-83A1-F6EECF244321}">
                <p14:modId xmlns:p14="http://schemas.microsoft.com/office/powerpoint/2010/main" val="2137678685"/>
              </p:ext>
            </p:extLst>
          </p:nvPr>
        </p:nvGraphicFramePr>
        <p:xfrm>
          <a:off x="411920" y="1447800"/>
          <a:ext cx="7970080" cy="526948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0318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226197" y="126140"/>
            <a:ext cx="7772400" cy="1143000"/>
          </a:xfrm>
        </p:spPr>
        <p:txBody>
          <a:bodyPr/>
          <a:lstStyle/>
          <a:p>
            <a:pPr algn="l"/>
            <a:r>
              <a:rPr lang="en-US" altLang="en-US" dirty="0" smtClean="0"/>
              <a:t>APPRISE Background</a:t>
            </a:r>
          </a:p>
        </p:txBody>
      </p:sp>
      <p:graphicFrame>
        <p:nvGraphicFramePr>
          <p:cNvPr id="2" name="Diagram 1"/>
          <p:cNvGraphicFramePr/>
          <p:nvPr>
            <p:extLst>
              <p:ext uri="{D42A27DB-BD31-4B8C-83A1-F6EECF244321}">
                <p14:modId xmlns:p14="http://schemas.microsoft.com/office/powerpoint/2010/main" val="560221958"/>
              </p:ext>
            </p:extLst>
          </p:nvPr>
        </p:nvGraphicFramePr>
        <p:xfrm>
          <a:off x="355600" y="170266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A6713CA-8367-4D33-B297-00FF59790209}" type="slidenum">
              <a:rPr lang="en-US" altLang="en-US" sz="1000"/>
              <a:pPr eaLnBrk="1" hangingPunct="1">
                <a:spcBef>
                  <a:spcPct val="50000"/>
                </a:spcBef>
              </a:pPr>
              <a:t>2</a:t>
            </a:fld>
            <a:endParaRPr lang="en-US" altLang="en-US" sz="1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36519" y="27781"/>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0416" y="166108"/>
            <a:ext cx="7772400" cy="1143000"/>
          </a:xfrm>
        </p:spPr>
        <p:txBody>
          <a:bodyPr/>
          <a:lstStyle/>
          <a:p>
            <a:pPr algn="l"/>
            <a:r>
              <a:rPr lang="en-US" dirty="0" smtClean="0"/>
              <a:t>Energy </a:t>
            </a:r>
            <a:r>
              <a:rPr lang="en-US" dirty="0" smtClean="0"/>
              <a:t>Burden</a:t>
            </a:r>
            <a:br>
              <a:rPr lang="en-US" dirty="0" smtClean="0"/>
            </a:br>
            <a:r>
              <a:rPr lang="en-US" dirty="0" smtClean="0"/>
              <a:t>Electric Heaters</a:t>
            </a:r>
            <a:endParaRPr lang="en-US" dirty="0" smtClean="0"/>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20</a:t>
            </a:fld>
            <a:endParaRPr lang="en-US" sz="1000"/>
          </a:p>
        </p:txBody>
      </p:sp>
      <p:graphicFrame>
        <p:nvGraphicFramePr>
          <p:cNvPr id="46" name="Chart 45"/>
          <p:cNvGraphicFramePr/>
          <p:nvPr>
            <p:extLst>
              <p:ext uri="{D42A27DB-BD31-4B8C-83A1-F6EECF244321}">
                <p14:modId xmlns:p14="http://schemas.microsoft.com/office/powerpoint/2010/main" val="2203830892"/>
              </p:ext>
            </p:extLst>
          </p:nvPr>
        </p:nvGraphicFramePr>
        <p:xfrm>
          <a:off x="695325" y="1447800"/>
          <a:ext cx="8054975" cy="53291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0892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2737536"/>
            <a:ext cx="7772400" cy="1362075"/>
          </a:xfrm>
        </p:spPr>
        <p:txBody>
          <a:bodyPr/>
          <a:lstStyle/>
          <a:p>
            <a:pPr algn="ctr"/>
            <a:r>
              <a:rPr lang="en-US" dirty="0" smtClean="0"/>
              <a:t>evaluation</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08DB913-52FF-464E-9880-2838CA814436}" type="slidenum">
              <a:rPr lang="en-US" altLang="en-US" sz="1000"/>
              <a:pPr eaLnBrk="1" hangingPunct="1">
                <a:spcBef>
                  <a:spcPct val="50000"/>
                </a:spcBef>
              </a:pPr>
              <a:t>21</a:t>
            </a:fld>
            <a:endParaRPr lang="en-US" altLang="en-US" sz="1000"/>
          </a:p>
        </p:txBody>
      </p:sp>
    </p:spTree>
    <p:extLst>
      <p:ext uri="{BB962C8B-B14F-4D97-AF65-F5344CB8AC3E}">
        <p14:creationId xmlns:p14="http://schemas.microsoft.com/office/powerpoint/2010/main" val="1547187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8" name="Title 46"/>
          <p:cNvSpPr>
            <a:spLocks noGrp="1"/>
          </p:cNvSpPr>
          <p:nvPr>
            <p:ph type="ctrTitle"/>
          </p:nvPr>
        </p:nvSpPr>
        <p:spPr>
          <a:xfrm>
            <a:off x="711200" y="1828800"/>
            <a:ext cx="7772400" cy="1470025"/>
          </a:xfrm>
        </p:spPr>
        <p:txBody>
          <a:bodyPr/>
          <a:lstStyle/>
          <a:p>
            <a:pPr eaLnBrk="1" hangingPunct="1"/>
            <a:r>
              <a:rPr lang="en-US" altLang="en-US" smtClean="0"/>
              <a:t>Why Evaluate?</a:t>
            </a:r>
          </a:p>
        </p:txBody>
      </p:sp>
      <p:sp>
        <p:nvSpPr>
          <p:cNvPr id="618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4F7C0A58-04B9-4D19-973C-D3524C65D247}" type="slidenum">
              <a:rPr lang="en-US" altLang="en-US" sz="1000"/>
              <a:pPr eaLnBrk="1" hangingPunct="1">
                <a:spcBef>
                  <a:spcPct val="50000"/>
                </a:spcBef>
              </a:pPr>
              <a:t>22</a:t>
            </a:fld>
            <a:endParaRPr lang="en-US" altLang="en-US" sz="1000"/>
          </a:p>
        </p:txBody>
      </p:sp>
      <p:sp>
        <p:nvSpPr>
          <p:cNvPr id="6190" name="TextBox 1"/>
          <p:cNvSpPr txBox="1">
            <a:spLocks noChangeArrowheads="1"/>
          </p:cNvSpPr>
          <p:nvPr/>
        </p:nvSpPr>
        <p:spPr bwMode="auto">
          <a:xfrm>
            <a:off x="728663" y="3644900"/>
            <a:ext cx="8229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dirty="0"/>
              <a:t>“Measurement is the first step that leads to control and eventually to improvement. If you can’t measure something, you can’t understand it. If you can’t understand it, you can’t control it. If you can’t control it, you can’t improve it.”</a:t>
            </a:r>
          </a:p>
          <a:p>
            <a:pPr algn="just"/>
            <a:r>
              <a:rPr lang="en-US" altLang="en-US" dirty="0"/>
              <a:t> </a:t>
            </a:r>
            <a:br>
              <a:rPr lang="en-US" altLang="en-US" dirty="0"/>
            </a:br>
            <a:r>
              <a:rPr lang="en-US" altLang="en-US" dirty="0"/>
              <a:t>― </a:t>
            </a:r>
            <a:r>
              <a:rPr lang="en-US" altLang="en-US" b="1" dirty="0">
                <a:solidFill>
                  <a:srgbClr val="00B0F0"/>
                </a:solidFill>
                <a:hlinkClick r:id="rId5"/>
              </a:rPr>
              <a:t>H. James Harrington</a:t>
            </a:r>
            <a:endParaRPr lang="en-US" altLang="en-US" dirty="0">
              <a:solidFill>
                <a:srgbClr val="00B0F0"/>
              </a:solidFill>
            </a:endParaRPr>
          </a:p>
          <a:p>
            <a:pPr algn="just"/>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23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6" name="Rectangle 44"/>
          <p:cNvSpPr>
            <a:spLocks noGrp="1" noChangeArrowheads="1"/>
          </p:cNvSpPr>
          <p:nvPr>
            <p:ph type="title"/>
          </p:nvPr>
        </p:nvSpPr>
        <p:spPr>
          <a:xfrm>
            <a:off x="304800" y="301968"/>
            <a:ext cx="7772400" cy="1143000"/>
          </a:xfrm>
        </p:spPr>
        <p:txBody>
          <a:bodyPr/>
          <a:lstStyle/>
          <a:p>
            <a:pPr algn="l" eaLnBrk="1" hangingPunct="1"/>
            <a:r>
              <a:rPr lang="en-US" altLang="en-US" dirty="0" smtClean="0"/>
              <a:t>Why Evaluate</a:t>
            </a:r>
          </a:p>
        </p:txBody>
      </p:sp>
      <p:graphicFrame>
        <p:nvGraphicFramePr>
          <p:cNvPr id="2" name="Diagram 1"/>
          <p:cNvGraphicFramePr/>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23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B46AFF2-1E65-4DC6-8EE1-2E34CA27AA8A}" type="slidenum">
              <a:rPr lang="en-US" altLang="en-US" sz="1000"/>
              <a:pPr eaLnBrk="1" hangingPunct="1">
                <a:spcBef>
                  <a:spcPct val="50000"/>
                </a:spcBef>
              </a:pPr>
              <a:t>23</a:t>
            </a:fld>
            <a:endParaRPr lang="en-US" altLang="en-US" sz="1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28600" y="304800"/>
            <a:ext cx="7772400" cy="1143000"/>
          </a:xfrm>
        </p:spPr>
        <p:txBody>
          <a:bodyPr/>
          <a:lstStyle/>
          <a:p>
            <a:pPr algn="l"/>
            <a:r>
              <a:rPr lang="en-US" dirty="0" smtClean="0"/>
              <a:t>BGE Pilot Motivation</a:t>
            </a:r>
          </a:p>
        </p:txBody>
      </p:sp>
      <p:graphicFrame>
        <p:nvGraphicFramePr>
          <p:cNvPr id="2" name="Diagram 1"/>
          <p:cNvGraphicFramePr/>
          <p:nvPr/>
        </p:nvGraphicFramePr>
        <p:xfrm>
          <a:off x="304800" y="1676400"/>
          <a:ext cx="8839200"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24</a:t>
            </a:fld>
            <a:endParaRPr lang="en-US" sz="1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28600" y="381000"/>
            <a:ext cx="7772400" cy="1143000"/>
          </a:xfrm>
        </p:spPr>
        <p:txBody>
          <a:bodyPr/>
          <a:lstStyle/>
          <a:p>
            <a:pPr algn="l"/>
            <a:r>
              <a:rPr lang="en-US" dirty="0" smtClean="0"/>
              <a:t>Pilot Programs</a:t>
            </a:r>
          </a:p>
        </p:txBody>
      </p:sp>
      <p:graphicFrame>
        <p:nvGraphicFramePr>
          <p:cNvPr id="2" name="Content Placeholder 1"/>
          <p:cNvGraphicFramePr>
            <a:graphicFrameLocks noGrp="1"/>
          </p:cNvGraphicFramePr>
          <p:nvPr>
            <p:ph sz="half" idx="1"/>
            <p:extLst>
              <p:ext uri="{D42A27DB-BD31-4B8C-83A1-F6EECF244321}">
                <p14:modId xmlns:p14="http://schemas.microsoft.com/office/powerpoint/2010/main" val="4170287850"/>
              </p:ext>
            </p:extLst>
          </p:nvPr>
        </p:nvGraphicFramePr>
        <p:xfrm>
          <a:off x="152400" y="1981200"/>
          <a:ext cx="3962400"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3" name="Content Placeholder 2"/>
          <p:cNvGraphicFramePr>
            <a:graphicFrameLocks noGrp="1"/>
          </p:cNvGraphicFramePr>
          <p:nvPr>
            <p:ph sz="half" idx="2"/>
            <p:extLst>
              <p:ext uri="{D42A27DB-BD31-4B8C-83A1-F6EECF244321}">
                <p14:modId xmlns:p14="http://schemas.microsoft.com/office/powerpoint/2010/main" val="3554186651"/>
              </p:ext>
            </p:extLst>
          </p:nvPr>
        </p:nvGraphicFramePr>
        <p:xfrm>
          <a:off x="4343400" y="1981200"/>
          <a:ext cx="4419600" cy="41148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25</a:t>
            </a:fld>
            <a:endParaRPr lang="en-US" sz="1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28600" y="304800"/>
            <a:ext cx="7772400" cy="1143000"/>
          </a:xfrm>
        </p:spPr>
        <p:txBody>
          <a:bodyPr/>
          <a:lstStyle/>
          <a:p>
            <a:pPr algn="l"/>
            <a:r>
              <a:rPr lang="en-US" dirty="0" smtClean="0"/>
              <a:t>CAMP Credits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26</a:t>
            </a:fld>
            <a:endParaRPr lang="en-US" sz="1000"/>
          </a:p>
        </p:txBody>
      </p:sp>
      <p:graphicFrame>
        <p:nvGraphicFramePr>
          <p:cNvPr id="53" name="Table 52"/>
          <p:cNvGraphicFramePr>
            <a:graphicFrameLocks noGrp="1"/>
          </p:cNvGraphicFramePr>
          <p:nvPr/>
        </p:nvGraphicFramePr>
        <p:xfrm>
          <a:off x="838200" y="2057400"/>
          <a:ext cx="7620000" cy="3276602"/>
        </p:xfrm>
        <a:graphic>
          <a:graphicData uri="http://schemas.openxmlformats.org/drawingml/2006/table">
            <a:tbl>
              <a:tblPr firstRow="1" bandRow="1">
                <a:tableStyleId>{5C22544A-7EE6-4342-B048-85BDC9FD1C3A}</a:tableStyleId>
              </a:tblPr>
              <a:tblGrid>
                <a:gridCol w="2794000"/>
                <a:gridCol w="2413000"/>
                <a:gridCol w="2413000"/>
              </a:tblGrid>
              <a:tr h="468086">
                <a:tc rowSpan="2">
                  <a:txBody>
                    <a:bodyPr/>
                    <a:lstStyle/>
                    <a:p>
                      <a:r>
                        <a:rPr lang="en-US" sz="2400" dirty="0" smtClean="0"/>
                        <a:t>Poverty Level</a:t>
                      </a:r>
                      <a:endParaRPr lang="en-US" sz="2400" dirty="0"/>
                    </a:p>
                  </a:txBody>
                  <a:tcPr anchor="ctr">
                    <a:lnR w="38100" cap="flat" cmpd="sng" algn="ctr">
                      <a:solidFill>
                        <a:schemeClr val="bg1"/>
                      </a:solidFill>
                      <a:prstDash val="solid"/>
                      <a:round/>
                      <a:headEnd type="none" w="med" len="med"/>
                      <a:tailEnd type="none" w="med" len="med"/>
                    </a:lnR>
                  </a:tcPr>
                </a:tc>
                <a:tc gridSpan="2">
                  <a:txBody>
                    <a:bodyPr/>
                    <a:lstStyle/>
                    <a:p>
                      <a:pPr algn="ctr"/>
                      <a:r>
                        <a:rPr lang="en-US" sz="2400" dirty="0" smtClean="0"/>
                        <a:t>Monthly CAMP</a:t>
                      </a:r>
                      <a:r>
                        <a:rPr lang="en-US" sz="2400" baseline="0" dirty="0" smtClean="0"/>
                        <a:t> Credit</a:t>
                      </a:r>
                      <a:endParaRPr lang="en-US" sz="2400" dirty="0"/>
                    </a:p>
                  </a:txBody>
                  <a:tcP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tcPr>
                </a:tc>
                <a:tc hMerge="1">
                  <a:txBody>
                    <a:bodyPr/>
                    <a:lstStyle/>
                    <a:p>
                      <a:pPr algn="ctr"/>
                      <a:endParaRPr lang="en-US" dirty="0"/>
                    </a:p>
                  </a:txBody>
                  <a:tcPr/>
                </a:tc>
              </a:tr>
              <a:tr h="468086">
                <a:tc vMerge="1">
                  <a:txBody>
                    <a:bodyPr/>
                    <a:lstStyle/>
                    <a:p>
                      <a:endParaRPr lang="en-US" dirty="0">
                        <a:solidFill>
                          <a:schemeClr val="bg1"/>
                        </a:solidFill>
                      </a:endParaRPr>
                    </a:p>
                  </a:txBody>
                  <a:tcPr>
                    <a:solidFill>
                      <a:schemeClr val="accent1"/>
                    </a:solidFill>
                  </a:tcPr>
                </a:tc>
                <a:tc>
                  <a:txBody>
                    <a:bodyPr/>
                    <a:lstStyle/>
                    <a:p>
                      <a:pPr algn="ctr"/>
                      <a:r>
                        <a:rPr lang="en-US" sz="2400" b="1" dirty="0" smtClean="0">
                          <a:solidFill>
                            <a:schemeClr val="bg1"/>
                          </a:solidFill>
                        </a:rPr>
                        <a:t>Historical</a:t>
                      </a:r>
                      <a:endParaRPr lang="en-US" sz="2400" b="1" dirty="0">
                        <a:solidFill>
                          <a:schemeClr val="bg1"/>
                        </a:solidFill>
                      </a:endParaRPr>
                    </a:p>
                  </a:txBody>
                  <a:tcPr>
                    <a:solidFill>
                      <a:schemeClr val="accent1"/>
                    </a:solidFill>
                  </a:tcPr>
                </a:tc>
                <a:tc>
                  <a:txBody>
                    <a:bodyPr/>
                    <a:lstStyle/>
                    <a:p>
                      <a:pPr algn="ctr"/>
                      <a:r>
                        <a:rPr lang="en-US" sz="2400" b="1" dirty="0" smtClean="0">
                          <a:solidFill>
                            <a:schemeClr val="bg1"/>
                          </a:solidFill>
                        </a:rPr>
                        <a:t>Pilot</a:t>
                      </a:r>
                      <a:endParaRPr lang="en-US" sz="2400" b="1" dirty="0">
                        <a:solidFill>
                          <a:schemeClr val="bg1"/>
                        </a:solidFill>
                      </a:endParaRPr>
                    </a:p>
                  </a:txBody>
                  <a:tcPr>
                    <a:lnR w="38100" cap="flat" cmpd="sng" algn="ctr">
                      <a:noFill/>
                      <a:prstDash val="solid"/>
                      <a:round/>
                      <a:headEnd type="none" w="med" len="med"/>
                      <a:tailEnd type="none" w="med" len="med"/>
                    </a:lnR>
                    <a:solidFill>
                      <a:schemeClr val="accent1"/>
                    </a:solidFill>
                  </a:tcPr>
                </a:tc>
              </a:tr>
              <a:tr h="468086">
                <a:tc>
                  <a:txBody>
                    <a:bodyPr/>
                    <a:lstStyle/>
                    <a:p>
                      <a:r>
                        <a:rPr lang="en-US" sz="2400" dirty="0" smtClean="0"/>
                        <a:t>≤75%</a:t>
                      </a:r>
                      <a:endParaRPr lang="en-US" sz="2400" dirty="0"/>
                    </a:p>
                  </a:txBody>
                  <a:tcPr>
                    <a:lnR w="38100" cap="flat" cmpd="sng" algn="ctr">
                      <a:solidFill>
                        <a:schemeClr val="bg1"/>
                      </a:solidFill>
                      <a:prstDash val="solid"/>
                      <a:round/>
                      <a:headEnd type="none" w="med" len="med"/>
                      <a:tailEnd type="none" w="med" len="med"/>
                    </a:lnR>
                  </a:tcPr>
                </a:tc>
                <a:tc>
                  <a:txBody>
                    <a:bodyPr/>
                    <a:lstStyle/>
                    <a:p>
                      <a:pPr algn="ctr"/>
                      <a:r>
                        <a:rPr lang="en-US" sz="2400" dirty="0" smtClean="0"/>
                        <a:t>$12</a:t>
                      </a:r>
                      <a:endParaRPr lang="en-US" sz="2400" dirty="0"/>
                    </a:p>
                  </a:txBody>
                  <a:tcPr>
                    <a:lnL w="38100" cap="flat" cmpd="sng" algn="ctr">
                      <a:solidFill>
                        <a:schemeClr val="bg1"/>
                      </a:solidFill>
                      <a:prstDash val="solid"/>
                      <a:round/>
                      <a:headEnd type="none" w="med" len="med"/>
                      <a:tailEnd type="none" w="med" len="med"/>
                    </a:lnL>
                  </a:tcPr>
                </a:tc>
                <a:tc>
                  <a:txBody>
                    <a:bodyPr/>
                    <a:lstStyle/>
                    <a:p>
                      <a:pPr algn="ctr"/>
                      <a:r>
                        <a:rPr lang="en-US" sz="2400" dirty="0" smtClean="0"/>
                        <a:t>$24</a:t>
                      </a:r>
                      <a:endParaRPr lang="en-US" sz="2400" dirty="0"/>
                    </a:p>
                  </a:txBody>
                  <a:tcPr>
                    <a:lnR w="38100" cap="flat" cmpd="sng" algn="ctr">
                      <a:noFill/>
                      <a:prstDash val="solid"/>
                      <a:round/>
                      <a:headEnd type="none" w="med" len="med"/>
                      <a:tailEnd type="none" w="med" len="med"/>
                    </a:lnR>
                  </a:tcPr>
                </a:tc>
              </a:tr>
              <a:tr h="468086">
                <a:tc>
                  <a:txBody>
                    <a:bodyPr/>
                    <a:lstStyle/>
                    <a:p>
                      <a:r>
                        <a:rPr lang="en-US" sz="2400" dirty="0" smtClean="0"/>
                        <a:t>76% - 110%</a:t>
                      </a:r>
                      <a:endParaRPr lang="en-US" sz="2400" dirty="0"/>
                    </a:p>
                  </a:txBody>
                  <a:tcPr>
                    <a:lnR w="38100" cap="flat" cmpd="sng" algn="ctr">
                      <a:solidFill>
                        <a:schemeClr val="bg1"/>
                      </a:solidFill>
                      <a:prstDash val="solid"/>
                      <a:round/>
                      <a:headEnd type="none" w="med" len="med"/>
                      <a:tailEnd type="none" w="med" len="med"/>
                    </a:lnR>
                  </a:tcPr>
                </a:tc>
                <a:tc>
                  <a:txBody>
                    <a:bodyPr/>
                    <a:lstStyle/>
                    <a:p>
                      <a:pPr algn="ctr"/>
                      <a:r>
                        <a:rPr lang="en-US" sz="2400" dirty="0" smtClean="0"/>
                        <a:t>$9</a:t>
                      </a:r>
                      <a:endParaRPr lang="en-US" sz="2400" dirty="0"/>
                    </a:p>
                  </a:txBody>
                  <a:tcPr>
                    <a:lnL w="38100" cap="flat" cmpd="sng" algn="ctr">
                      <a:solidFill>
                        <a:schemeClr val="bg1"/>
                      </a:solidFill>
                      <a:prstDash val="solid"/>
                      <a:round/>
                      <a:headEnd type="none" w="med" len="med"/>
                      <a:tailEnd type="none" w="med" len="med"/>
                    </a:lnL>
                  </a:tcPr>
                </a:tc>
                <a:tc>
                  <a:txBody>
                    <a:bodyPr/>
                    <a:lstStyle/>
                    <a:p>
                      <a:pPr algn="ctr"/>
                      <a:r>
                        <a:rPr lang="en-US" sz="2400" dirty="0" smtClean="0"/>
                        <a:t>$18</a:t>
                      </a:r>
                      <a:endParaRPr lang="en-US" sz="2400" dirty="0"/>
                    </a:p>
                  </a:txBody>
                  <a:tcPr>
                    <a:lnR w="38100" cap="flat" cmpd="sng" algn="ctr">
                      <a:noFill/>
                      <a:prstDash val="solid"/>
                      <a:round/>
                      <a:headEnd type="none" w="med" len="med"/>
                      <a:tailEnd type="none" w="med" len="med"/>
                    </a:lnR>
                  </a:tcPr>
                </a:tc>
              </a:tr>
              <a:tr h="468086">
                <a:tc>
                  <a:txBody>
                    <a:bodyPr/>
                    <a:lstStyle/>
                    <a:p>
                      <a:r>
                        <a:rPr lang="en-US" sz="2400" dirty="0" smtClean="0"/>
                        <a:t>111% - 150%</a:t>
                      </a:r>
                      <a:endParaRPr lang="en-US" sz="2400" dirty="0"/>
                    </a:p>
                  </a:txBody>
                  <a:tcPr>
                    <a:lnR w="38100" cap="flat" cmpd="sng" algn="ctr">
                      <a:solidFill>
                        <a:schemeClr val="bg1"/>
                      </a:solidFill>
                      <a:prstDash val="solid"/>
                      <a:round/>
                      <a:headEnd type="none" w="med" len="med"/>
                      <a:tailEnd type="none" w="med" len="med"/>
                    </a:lnR>
                  </a:tcPr>
                </a:tc>
                <a:tc>
                  <a:txBody>
                    <a:bodyPr/>
                    <a:lstStyle/>
                    <a:p>
                      <a:pPr algn="ctr"/>
                      <a:r>
                        <a:rPr lang="en-US" sz="2400" dirty="0" smtClean="0"/>
                        <a:t>$7</a:t>
                      </a:r>
                      <a:endParaRPr lang="en-US" sz="2400" dirty="0"/>
                    </a:p>
                  </a:txBody>
                  <a:tcPr>
                    <a:lnL w="38100" cap="flat" cmpd="sng" algn="ctr">
                      <a:solidFill>
                        <a:schemeClr val="bg1"/>
                      </a:solidFill>
                      <a:prstDash val="solid"/>
                      <a:round/>
                      <a:headEnd type="none" w="med" len="med"/>
                      <a:tailEnd type="none" w="med" len="med"/>
                    </a:lnL>
                  </a:tcPr>
                </a:tc>
                <a:tc>
                  <a:txBody>
                    <a:bodyPr/>
                    <a:lstStyle/>
                    <a:p>
                      <a:pPr algn="ctr"/>
                      <a:r>
                        <a:rPr lang="en-US" sz="2400" dirty="0" smtClean="0"/>
                        <a:t>$14</a:t>
                      </a:r>
                      <a:endParaRPr lang="en-US" sz="2400" dirty="0"/>
                    </a:p>
                  </a:txBody>
                  <a:tcPr>
                    <a:lnR w="38100" cap="flat" cmpd="sng" algn="ctr">
                      <a:noFill/>
                      <a:prstDash val="solid"/>
                      <a:round/>
                      <a:headEnd type="none" w="med" len="med"/>
                      <a:tailEnd type="none" w="med" len="med"/>
                    </a:lnR>
                  </a:tcPr>
                </a:tc>
              </a:tr>
              <a:tr h="468086">
                <a:tc>
                  <a:txBody>
                    <a:bodyPr/>
                    <a:lstStyle/>
                    <a:p>
                      <a:r>
                        <a:rPr lang="en-US" sz="2400" dirty="0" smtClean="0"/>
                        <a:t>151% - 175%</a:t>
                      </a:r>
                      <a:endParaRPr lang="en-US" sz="2400" dirty="0"/>
                    </a:p>
                  </a:txBody>
                  <a:tcPr>
                    <a:lnR w="38100" cap="flat" cmpd="sng" algn="ctr">
                      <a:solidFill>
                        <a:schemeClr val="bg1"/>
                      </a:solidFill>
                      <a:prstDash val="solid"/>
                      <a:round/>
                      <a:headEnd type="none" w="med" len="med"/>
                      <a:tailEnd type="none" w="med" len="med"/>
                    </a:lnR>
                  </a:tcPr>
                </a:tc>
                <a:tc>
                  <a:txBody>
                    <a:bodyPr/>
                    <a:lstStyle/>
                    <a:p>
                      <a:pPr algn="ctr"/>
                      <a:r>
                        <a:rPr lang="en-US" sz="2400" dirty="0" smtClean="0"/>
                        <a:t>$5</a:t>
                      </a:r>
                      <a:endParaRPr lang="en-US" sz="2400" dirty="0"/>
                    </a:p>
                  </a:txBody>
                  <a:tcPr>
                    <a:lnL w="38100" cap="flat" cmpd="sng" algn="ctr">
                      <a:solidFill>
                        <a:schemeClr val="bg1"/>
                      </a:solidFill>
                      <a:prstDash val="solid"/>
                      <a:round/>
                      <a:headEnd type="none" w="med" len="med"/>
                      <a:tailEnd type="none" w="med" len="med"/>
                    </a:lnL>
                  </a:tcPr>
                </a:tc>
                <a:tc>
                  <a:txBody>
                    <a:bodyPr/>
                    <a:lstStyle/>
                    <a:p>
                      <a:pPr algn="ctr"/>
                      <a:r>
                        <a:rPr lang="en-US" sz="2400" dirty="0" smtClean="0"/>
                        <a:t>$10</a:t>
                      </a:r>
                      <a:endParaRPr lang="en-US" sz="2400" dirty="0"/>
                    </a:p>
                  </a:txBody>
                  <a:tcPr>
                    <a:lnR w="38100" cap="flat" cmpd="sng" algn="ctr">
                      <a:noFill/>
                      <a:prstDash val="solid"/>
                      <a:round/>
                      <a:headEnd type="none" w="med" len="med"/>
                      <a:tailEnd type="none" w="med" len="med"/>
                    </a:lnR>
                  </a:tcPr>
                </a:tc>
              </a:tr>
              <a:tr h="468086">
                <a:tc>
                  <a:txBody>
                    <a:bodyPr/>
                    <a:lstStyle/>
                    <a:p>
                      <a:r>
                        <a:rPr lang="en-US" sz="2400" dirty="0" smtClean="0"/>
                        <a:t>Subsidized Housing</a:t>
                      </a:r>
                      <a:endParaRPr lang="en-US" sz="2400" dirty="0"/>
                    </a:p>
                  </a:txBody>
                  <a:tcPr>
                    <a:lnR w="38100" cap="flat" cmpd="sng" algn="ctr">
                      <a:solidFill>
                        <a:schemeClr val="bg1"/>
                      </a:solidFill>
                      <a:prstDash val="solid"/>
                      <a:round/>
                      <a:headEnd type="none" w="med" len="med"/>
                      <a:tailEnd type="none" w="med" len="med"/>
                    </a:lnR>
                  </a:tcPr>
                </a:tc>
                <a:tc>
                  <a:txBody>
                    <a:bodyPr/>
                    <a:lstStyle/>
                    <a:p>
                      <a:pPr algn="ctr"/>
                      <a:r>
                        <a:rPr lang="en-US" sz="2400" dirty="0" smtClean="0"/>
                        <a:t>$5</a:t>
                      </a:r>
                      <a:endParaRPr lang="en-US" sz="2400" dirty="0"/>
                    </a:p>
                  </a:txBody>
                  <a:tcPr>
                    <a:lnL w="38100" cap="flat" cmpd="sng" algn="ctr">
                      <a:solidFill>
                        <a:schemeClr val="bg1"/>
                      </a:solidFill>
                      <a:prstDash val="solid"/>
                      <a:round/>
                      <a:headEnd type="none" w="med" len="med"/>
                      <a:tailEnd type="none" w="med" len="med"/>
                    </a:lnL>
                  </a:tcPr>
                </a:tc>
                <a:tc>
                  <a:txBody>
                    <a:bodyPr/>
                    <a:lstStyle/>
                    <a:p>
                      <a:pPr algn="ctr"/>
                      <a:r>
                        <a:rPr lang="en-US" sz="2400" dirty="0" smtClean="0"/>
                        <a:t>$10</a:t>
                      </a:r>
                      <a:endParaRPr lang="en-US" sz="2400" dirty="0"/>
                    </a:p>
                  </a:txBody>
                  <a:tcPr>
                    <a:lnR w="38100" cap="flat" cmpd="sng" algn="ctr">
                      <a:noFill/>
                      <a:prstDash val="solid"/>
                      <a:round/>
                      <a:headEnd type="none" w="med" len="med"/>
                      <a:tailEnd type="none" w="med" len="med"/>
                    </a:lnR>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28600" y="304800"/>
            <a:ext cx="7772400" cy="1143000"/>
          </a:xfrm>
        </p:spPr>
        <p:txBody>
          <a:bodyPr/>
          <a:lstStyle/>
          <a:p>
            <a:pPr algn="l"/>
            <a:r>
              <a:rPr lang="en-US" dirty="0" smtClean="0"/>
              <a:t>GRAD Credits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27</a:t>
            </a:fld>
            <a:endParaRPr lang="en-US" sz="1000"/>
          </a:p>
        </p:txBody>
      </p:sp>
      <p:graphicFrame>
        <p:nvGraphicFramePr>
          <p:cNvPr id="53" name="Table 52"/>
          <p:cNvGraphicFramePr>
            <a:graphicFrameLocks noGrp="1"/>
          </p:cNvGraphicFramePr>
          <p:nvPr/>
        </p:nvGraphicFramePr>
        <p:xfrm>
          <a:off x="381000" y="2057400"/>
          <a:ext cx="8077200" cy="3071950"/>
        </p:xfrm>
        <a:graphic>
          <a:graphicData uri="http://schemas.openxmlformats.org/drawingml/2006/table">
            <a:tbl>
              <a:tblPr firstRow="1" bandRow="1">
                <a:tableStyleId>{5C22544A-7EE6-4342-B048-85BDC9FD1C3A}</a:tableStyleId>
              </a:tblPr>
              <a:tblGrid>
                <a:gridCol w="2133600"/>
                <a:gridCol w="1600200"/>
                <a:gridCol w="609600"/>
                <a:gridCol w="2209800"/>
                <a:gridCol w="1524000"/>
              </a:tblGrid>
              <a:tr h="468086">
                <a:tc>
                  <a:txBody>
                    <a:bodyPr/>
                    <a:lstStyle/>
                    <a:p>
                      <a:pPr marL="0" marR="0" algn="ctr">
                        <a:spcBef>
                          <a:spcPts val="0"/>
                        </a:spcBef>
                        <a:spcAft>
                          <a:spcPts val="0"/>
                        </a:spcAft>
                      </a:pPr>
                      <a:r>
                        <a:rPr lang="en-US" sz="2400" b="1" dirty="0">
                          <a:latin typeface="+mn-lt"/>
                          <a:ea typeface="Times New Roman"/>
                        </a:rPr>
                        <a:t>Monthly Usage (kWh)</a:t>
                      </a:r>
                      <a:endParaRPr lang="en-US" sz="3600" dirty="0">
                        <a:latin typeface="+mn-lt"/>
                        <a:ea typeface="Times New Roman"/>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400" b="1" dirty="0" smtClean="0">
                          <a:latin typeface="+mn-lt"/>
                          <a:ea typeface="Times New Roman"/>
                        </a:rPr>
                        <a:t>Discount </a:t>
                      </a:r>
                      <a:r>
                        <a:rPr lang="en-US" sz="2400" b="1" dirty="0">
                          <a:latin typeface="+mn-lt"/>
                          <a:ea typeface="Times New Roman"/>
                        </a:rPr>
                        <a:t>or Credit</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a:txBody>
                    <a:bodyPr/>
                    <a:lstStyle/>
                    <a:p>
                      <a:pPr algn="ctr"/>
                      <a:endParaRPr lang="en-US" sz="2400" b="1" dirty="0">
                        <a:solidFill>
                          <a:schemeClr val="bg1"/>
                        </a:solidFill>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marL="0" marR="0" algn="ctr">
                        <a:spcBef>
                          <a:spcPts val="0"/>
                        </a:spcBef>
                        <a:spcAft>
                          <a:spcPts val="0"/>
                        </a:spcAft>
                      </a:pPr>
                      <a:r>
                        <a:rPr lang="en-US" sz="2400" b="1" dirty="0">
                          <a:latin typeface="+mn-lt"/>
                          <a:ea typeface="Times New Roman"/>
                        </a:rPr>
                        <a:t>Monthly Usage (</a:t>
                      </a:r>
                      <a:r>
                        <a:rPr lang="en-US" sz="2400" b="1" dirty="0" err="1">
                          <a:latin typeface="+mn-lt"/>
                          <a:ea typeface="Times New Roman"/>
                        </a:rPr>
                        <a:t>Therms</a:t>
                      </a:r>
                      <a:r>
                        <a:rPr lang="en-US" sz="2400" b="1" dirty="0">
                          <a:latin typeface="+mn-lt"/>
                          <a:ea typeface="Times New Roman"/>
                        </a:rPr>
                        <a:t>)</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a:txBody>
                    <a:bodyPr/>
                    <a:lstStyle/>
                    <a:p>
                      <a:pPr marL="0" marR="0" algn="ctr">
                        <a:spcBef>
                          <a:spcPts val="0"/>
                        </a:spcBef>
                        <a:spcAft>
                          <a:spcPts val="0"/>
                        </a:spcAft>
                      </a:pPr>
                      <a:r>
                        <a:rPr lang="en-US" sz="2400" b="1" dirty="0" smtClean="0">
                          <a:latin typeface="+mn-lt"/>
                          <a:ea typeface="Times New Roman"/>
                        </a:rPr>
                        <a:t>Discount </a:t>
                      </a:r>
                      <a:r>
                        <a:rPr lang="en-US" sz="2400" b="1" dirty="0">
                          <a:latin typeface="+mn-lt"/>
                          <a:ea typeface="Times New Roman"/>
                        </a:rPr>
                        <a:t>or Credit</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solidFill>
                      <a:schemeClr val="accent1"/>
                    </a:solidFill>
                  </a:tcPr>
                </a:tc>
              </a:tr>
              <a:tr h="468086">
                <a:tc>
                  <a:txBody>
                    <a:bodyPr/>
                    <a:lstStyle/>
                    <a:p>
                      <a:pPr marL="0" marR="0" algn="l">
                        <a:spcBef>
                          <a:spcPts val="0"/>
                        </a:spcBef>
                        <a:spcAft>
                          <a:spcPts val="0"/>
                        </a:spcAft>
                      </a:pPr>
                      <a:r>
                        <a:rPr lang="en-US" sz="2400" dirty="0">
                          <a:latin typeface="+mn-lt"/>
                          <a:ea typeface="Times New Roman"/>
                        </a:rPr>
                        <a:t>≤500 </a:t>
                      </a:r>
                      <a:endParaRPr lang="en-US" sz="3600" dirty="0">
                        <a:latin typeface="+mn-lt"/>
                        <a:ea typeface="Times New Roman"/>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40%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endParaRPr lang="en-US" sz="2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marL="0" marR="0" algn="l">
                        <a:spcBef>
                          <a:spcPts val="0"/>
                        </a:spcBef>
                        <a:spcAft>
                          <a:spcPts val="0"/>
                        </a:spcAft>
                      </a:pPr>
                      <a:r>
                        <a:rPr lang="en-US" sz="2400" dirty="0">
                          <a:latin typeface="+mn-lt"/>
                          <a:ea typeface="Times New Roman"/>
                        </a:rPr>
                        <a:t>≤40 </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40%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tcPr>
                </a:tc>
              </a:tr>
              <a:tr h="468086">
                <a:tc>
                  <a:txBody>
                    <a:bodyPr/>
                    <a:lstStyle/>
                    <a:p>
                      <a:pPr marL="0" marR="0" algn="l">
                        <a:spcBef>
                          <a:spcPts val="0"/>
                        </a:spcBef>
                        <a:spcAft>
                          <a:spcPts val="0"/>
                        </a:spcAft>
                      </a:pPr>
                      <a:r>
                        <a:rPr lang="en-US" sz="2400" dirty="0">
                          <a:latin typeface="+mn-lt"/>
                          <a:ea typeface="Times New Roman"/>
                        </a:rPr>
                        <a:t>501-750</a:t>
                      </a:r>
                      <a:endParaRPr lang="en-US" sz="3600" dirty="0">
                        <a:latin typeface="+mn-lt"/>
                        <a:ea typeface="Times New Roman"/>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30%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endParaRPr lang="en-US" sz="2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marL="0" marR="0" algn="l">
                        <a:spcBef>
                          <a:spcPts val="0"/>
                        </a:spcBef>
                        <a:spcAft>
                          <a:spcPts val="0"/>
                        </a:spcAft>
                      </a:pPr>
                      <a:r>
                        <a:rPr lang="en-US" sz="2400" dirty="0">
                          <a:latin typeface="+mn-lt"/>
                          <a:ea typeface="Times New Roman"/>
                        </a:rPr>
                        <a:t>41-60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30%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tcPr>
                </a:tc>
              </a:tr>
              <a:tr h="468086">
                <a:tc>
                  <a:txBody>
                    <a:bodyPr/>
                    <a:lstStyle/>
                    <a:p>
                      <a:pPr marL="0" marR="0" algn="l">
                        <a:spcBef>
                          <a:spcPts val="0"/>
                        </a:spcBef>
                        <a:spcAft>
                          <a:spcPts val="0"/>
                        </a:spcAft>
                      </a:pPr>
                      <a:r>
                        <a:rPr lang="en-US" sz="2400" dirty="0">
                          <a:latin typeface="+mn-lt"/>
                          <a:ea typeface="Times New Roman"/>
                        </a:rPr>
                        <a:t>751-1,000</a:t>
                      </a:r>
                      <a:endParaRPr lang="en-US" sz="3600" dirty="0">
                        <a:latin typeface="+mn-lt"/>
                        <a:ea typeface="Times New Roman"/>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20%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endParaRPr lang="en-US" sz="2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marL="0" marR="0" algn="l">
                        <a:spcBef>
                          <a:spcPts val="0"/>
                        </a:spcBef>
                        <a:spcAft>
                          <a:spcPts val="0"/>
                        </a:spcAft>
                      </a:pPr>
                      <a:r>
                        <a:rPr lang="en-US" sz="2400" dirty="0">
                          <a:latin typeface="+mn-lt"/>
                          <a:ea typeface="Times New Roman"/>
                        </a:rPr>
                        <a:t>61-80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20%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tcPr>
                </a:tc>
              </a:tr>
              <a:tr h="468086">
                <a:tc>
                  <a:txBody>
                    <a:bodyPr/>
                    <a:lstStyle/>
                    <a:p>
                      <a:pPr marL="0" marR="0" algn="l">
                        <a:spcBef>
                          <a:spcPts val="0"/>
                        </a:spcBef>
                        <a:spcAft>
                          <a:spcPts val="0"/>
                        </a:spcAft>
                      </a:pPr>
                      <a:r>
                        <a:rPr lang="en-US" sz="2400" dirty="0">
                          <a:latin typeface="+mn-lt"/>
                          <a:ea typeface="Times New Roman"/>
                        </a:rPr>
                        <a:t>1,001-1,500</a:t>
                      </a:r>
                      <a:endParaRPr lang="en-US" sz="3600" dirty="0">
                        <a:latin typeface="+mn-lt"/>
                        <a:ea typeface="Times New Roman"/>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10%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endParaRPr lang="en-US" sz="2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marL="0" marR="0" algn="l">
                        <a:spcBef>
                          <a:spcPts val="0"/>
                        </a:spcBef>
                        <a:spcAft>
                          <a:spcPts val="0"/>
                        </a:spcAft>
                      </a:pPr>
                      <a:r>
                        <a:rPr lang="en-US" sz="2400" dirty="0">
                          <a:latin typeface="+mn-lt"/>
                          <a:ea typeface="Times New Roman"/>
                        </a:rPr>
                        <a:t>81-120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10%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tcPr>
                </a:tc>
              </a:tr>
              <a:tr h="468086">
                <a:tc>
                  <a:txBody>
                    <a:bodyPr/>
                    <a:lstStyle/>
                    <a:p>
                      <a:pPr marL="0" marR="0" algn="l">
                        <a:spcBef>
                          <a:spcPts val="0"/>
                        </a:spcBef>
                        <a:spcAft>
                          <a:spcPts val="0"/>
                        </a:spcAft>
                      </a:pPr>
                      <a:r>
                        <a:rPr lang="en-US" sz="2400" dirty="0">
                          <a:latin typeface="+mn-lt"/>
                          <a:ea typeface="Times New Roman"/>
                        </a:rPr>
                        <a:t>&gt;1,500</a:t>
                      </a:r>
                      <a:endParaRPr lang="en-US" sz="3600" dirty="0">
                        <a:latin typeface="+mn-lt"/>
                        <a:ea typeface="Times New Roman"/>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$15 credit</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endParaRPr lang="en-US" sz="24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marL="0" marR="0" algn="l">
                        <a:spcBef>
                          <a:spcPts val="0"/>
                        </a:spcBef>
                        <a:spcAft>
                          <a:spcPts val="0"/>
                        </a:spcAft>
                      </a:pPr>
                      <a:r>
                        <a:rPr lang="en-US" sz="2400" dirty="0">
                          <a:latin typeface="+mn-lt"/>
                          <a:ea typeface="Times New Roman"/>
                        </a:rPr>
                        <a:t>&gt;120</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marL="0" marR="0" algn="ctr">
                        <a:spcBef>
                          <a:spcPts val="0"/>
                        </a:spcBef>
                        <a:spcAft>
                          <a:spcPts val="0"/>
                        </a:spcAft>
                      </a:pPr>
                      <a:r>
                        <a:rPr lang="en-US" sz="2400" dirty="0">
                          <a:latin typeface="+mn-lt"/>
                          <a:ea typeface="Times New Roman"/>
                        </a:rPr>
                        <a:t>$10 credit</a:t>
                      </a:r>
                      <a:endParaRPr lang="en-US" sz="3600" dirty="0">
                        <a:latin typeface="+mn-lt"/>
                        <a:ea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2400" y="304800"/>
            <a:ext cx="7772400" cy="1143000"/>
          </a:xfrm>
        </p:spPr>
        <p:txBody>
          <a:bodyPr/>
          <a:lstStyle/>
          <a:p>
            <a:pPr algn="l"/>
            <a:r>
              <a:rPr lang="en-US" dirty="0" smtClean="0"/>
              <a:t>CAMP Pilot Credits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28</a:t>
            </a:fld>
            <a:endParaRPr lang="en-US" sz="1000"/>
          </a:p>
        </p:txBody>
      </p:sp>
      <p:graphicFrame>
        <p:nvGraphicFramePr>
          <p:cNvPr id="49" name="Table 48"/>
          <p:cNvGraphicFramePr>
            <a:graphicFrameLocks noGrp="1"/>
          </p:cNvGraphicFramePr>
          <p:nvPr>
            <p:extLst>
              <p:ext uri="{D42A27DB-BD31-4B8C-83A1-F6EECF244321}">
                <p14:modId xmlns:p14="http://schemas.microsoft.com/office/powerpoint/2010/main" val="1730975289"/>
              </p:ext>
            </p:extLst>
          </p:nvPr>
        </p:nvGraphicFramePr>
        <p:xfrm>
          <a:off x="609600" y="2438400"/>
          <a:ext cx="7924800" cy="2903220"/>
        </p:xfrm>
        <a:graphic>
          <a:graphicData uri="http://schemas.openxmlformats.org/drawingml/2006/table">
            <a:tbl>
              <a:tblPr>
                <a:tableStyleId>{69CF1AB2-1976-4502-BF36-3FF5EA218861}</a:tableStyleId>
              </a:tblPr>
              <a:tblGrid>
                <a:gridCol w="3429001"/>
                <a:gridCol w="838200"/>
                <a:gridCol w="1295400"/>
                <a:gridCol w="914400"/>
                <a:gridCol w="1447799"/>
              </a:tblGrid>
              <a:tr h="457200">
                <a:tc rowSpan="2">
                  <a:txBody>
                    <a:bodyPr/>
                    <a:lstStyle/>
                    <a:p>
                      <a:pPr marL="0" marR="0">
                        <a:spcBef>
                          <a:spcPts val="0"/>
                        </a:spcBef>
                        <a:spcAft>
                          <a:spcPts val="0"/>
                        </a:spcAft>
                      </a:pPr>
                      <a:endParaRPr lang="en-US" sz="2400" dirty="0">
                        <a:solidFill>
                          <a:schemeClr val="bg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marL="0" marR="0" algn="ctr">
                        <a:spcBef>
                          <a:spcPts val="0"/>
                        </a:spcBef>
                        <a:spcAft>
                          <a:spcPts val="0"/>
                        </a:spcAft>
                      </a:pPr>
                      <a:r>
                        <a:rPr lang="en-US" sz="2400" dirty="0">
                          <a:solidFill>
                            <a:schemeClr val="bg1"/>
                          </a:solidFill>
                        </a:rPr>
                        <a:t>#</a:t>
                      </a:r>
                      <a:endParaRPr lang="en-US" sz="2400"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marL="0" marR="0" algn="ctr">
                        <a:spcBef>
                          <a:spcPts val="0"/>
                        </a:spcBef>
                        <a:spcAft>
                          <a:spcPts val="0"/>
                        </a:spcAft>
                      </a:pPr>
                      <a:r>
                        <a:rPr lang="en-US" sz="2400" dirty="0" smtClean="0">
                          <a:solidFill>
                            <a:schemeClr val="bg1"/>
                          </a:solidFill>
                        </a:rPr>
                        <a:t>Mean Credits</a:t>
                      </a:r>
                      <a:endParaRPr lang="en-US" sz="2400" b="1"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33400">
                <a:tc vMerge="1">
                  <a:txBody>
                    <a:bodyPr/>
                    <a:lstStyle/>
                    <a:p>
                      <a:pPr marL="0" marR="0">
                        <a:spcBef>
                          <a:spcPts val="0"/>
                        </a:spcBef>
                        <a:spcAft>
                          <a:spcPts val="0"/>
                        </a:spcAft>
                      </a:pPr>
                      <a:endParaRPr lang="en-US" sz="2400" dirty="0">
                        <a:latin typeface="Times New Roman"/>
                        <a:ea typeface="Times New Roman"/>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solidFill>
                            <a:schemeClr val="bg1"/>
                          </a:solidFill>
                        </a:rPr>
                        <a:t>Number</a:t>
                      </a:r>
                      <a:endParaRPr lang="en-US" sz="2400"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400" dirty="0" smtClean="0">
                          <a:solidFill>
                            <a:schemeClr val="bg1"/>
                          </a:solidFill>
                        </a:rPr>
                        <a:t>Total</a:t>
                      </a:r>
                      <a:endParaRPr lang="en-US" sz="2400" b="1"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400" dirty="0" smtClean="0">
                          <a:solidFill>
                            <a:schemeClr val="bg1"/>
                          </a:solidFill>
                        </a:rPr>
                        <a:t>Average Credit</a:t>
                      </a:r>
                      <a:endParaRPr lang="en-US" sz="2400" b="1"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28625">
                <a:tc>
                  <a:txBody>
                    <a:bodyPr/>
                    <a:lstStyle/>
                    <a:p>
                      <a:pPr marL="0" marR="0">
                        <a:spcBef>
                          <a:spcPts val="0"/>
                        </a:spcBef>
                        <a:spcAft>
                          <a:spcPts val="0"/>
                        </a:spcAft>
                      </a:pPr>
                      <a:r>
                        <a:rPr lang="en-US" sz="2400" dirty="0"/>
                        <a:t>All CAMP</a:t>
                      </a:r>
                      <a:endParaRPr lang="en-US" sz="2400" dirty="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a:t>824</a:t>
                      </a:r>
                      <a:endParaRPr lang="en-US" sz="240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dirty="0"/>
                        <a:t>4.5</a:t>
                      </a:r>
                      <a:endParaRPr lang="en-US" sz="2400" dirty="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dirty="0"/>
                        <a:t>$51</a:t>
                      </a:r>
                      <a:endParaRPr lang="en-US" sz="2400" dirty="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fontAlgn="b"/>
                      <a:r>
                        <a:rPr lang="en-US" sz="2400" u="none" strike="noStrike" dirty="0"/>
                        <a:t>$</a:t>
                      </a:r>
                      <a:r>
                        <a:rPr lang="en-US" sz="2400" u="none" strike="noStrike" dirty="0" smtClean="0"/>
                        <a:t>11</a:t>
                      </a:r>
                      <a:endParaRPr lang="en-US" sz="2400" b="0" i="0" u="none" strike="noStrike" dirty="0">
                        <a:solidFill>
                          <a:srgbClr val="000000"/>
                        </a:solidFill>
                        <a:latin typeface="+mn-lt"/>
                      </a:endParaRPr>
                    </a:p>
                  </a:txBody>
                  <a:tcPr marL="9525" marR="9525" marT="9525" marB="0" anchor="ctr">
                    <a:lnT w="12700" cap="flat" cmpd="sng" algn="ctr">
                      <a:solidFill>
                        <a:schemeClr val="tx1"/>
                      </a:solidFill>
                      <a:prstDash val="solid"/>
                      <a:round/>
                      <a:headEnd type="none" w="med" len="med"/>
                      <a:tailEnd type="none" w="med" len="med"/>
                    </a:lnT>
                  </a:tcPr>
                </a:tc>
              </a:tr>
              <a:tr h="428625">
                <a:tc>
                  <a:txBody>
                    <a:bodyPr/>
                    <a:lstStyle/>
                    <a:p>
                      <a:pPr marL="0" marR="0">
                        <a:spcBef>
                          <a:spcPts val="0"/>
                        </a:spcBef>
                        <a:spcAft>
                          <a:spcPts val="0"/>
                        </a:spcAft>
                      </a:pPr>
                      <a:r>
                        <a:rPr lang="en-US" sz="2400" dirty="0" smtClean="0"/>
                        <a:t>1 </a:t>
                      </a:r>
                      <a:r>
                        <a:rPr lang="en-US" sz="2400" dirty="0"/>
                        <a:t>– Double Credits</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291</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a:t>4.5</a:t>
                      </a:r>
                      <a:endParaRPr lang="en-US" sz="24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$59</a:t>
                      </a:r>
                      <a:endParaRPr lang="en-US" sz="2400" dirty="0">
                        <a:latin typeface="Times New Roman"/>
                        <a:ea typeface="Times New Roman"/>
                        <a:cs typeface="Times New Roman"/>
                      </a:endParaRPr>
                    </a:p>
                  </a:txBody>
                  <a:tcPr marL="68580" marR="68580" marT="0" marB="0" anchor="ctr"/>
                </a:tc>
                <a:tc>
                  <a:txBody>
                    <a:bodyPr/>
                    <a:lstStyle/>
                    <a:p>
                      <a:pPr algn="ctr" fontAlgn="b"/>
                      <a:r>
                        <a:rPr lang="en-US" sz="2400" u="none" strike="noStrike" dirty="0"/>
                        <a:t>$</a:t>
                      </a:r>
                      <a:r>
                        <a:rPr lang="en-US" sz="2400" u="none" strike="noStrike" dirty="0" smtClean="0"/>
                        <a:t>13</a:t>
                      </a:r>
                      <a:endParaRPr lang="en-US" sz="2400" b="0" i="0" u="none" strike="noStrike" dirty="0">
                        <a:solidFill>
                          <a:srgbClr val="000000"/>
                        </a:solidFill>
                        <a:latin typeface="+mn-lt"/>
                      </a:endParaRPr>
                    </a:p>
                  </a:txBody>
                  <a:tcPr marL="9525" marR="9525" marT="9525" marB="0" anchor="ctr"/>
                </a:tc>
              </a:tr>
              <a:tr h="428625">
                <a:tc>
                  <a:txBody>
                    <a:bodyPr/>
                    <a:lstStyle/>
                    <a:p>
                      <a:pPr marL="0" marR="0">
                        <a:spcBef>
                          <a:spcPts val="0"/>
                        </a:spcBef>
                        <a:spcAft>
                          <a:spcPts val="0"/>
                        </a:spcAft>
                      </a:pPr>
                      <a:r>
                        <a:rPr lang="en-US" sz="2400" dirty="0" smtClean="0"/>
                        <a:t>2 </a:t>
                      </a:r>
                      <a:r>
                        <a:rPr lang="en-US" sz="2400" dirty="0"/>
                        <a:t>– Payment Counseling</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233</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4.7</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$32</a:t>
                      </a:r>
                      <a:endParaRPr lang="en-US" sz="2400" dirty="0">
                        <a:latin typeface="Times New Roman"/>
                        <a:ea typeface="Times New Roman"/>
                        <a:cs typeface="Times New Roman"/>
                      </a:endParaRPr>
                    </a:p>
                  </a:txBody>
                  <a:tcPr marL="68580" marR="68580" marT="0" marB="0" anchor="ctr"/>
                </a:tc>
                <a:tc>
                  <a:txBody>
                    <a:bodyPr/>
                    <a:lstStyle/>
                    <a:p>
                      <a:pPr algn="ctr" fontAlgn="b"/>
                      <a:r>
                        <a:rPr lang="en-US" sz="2400" u="none" strike="noStrike" dirty="0" smtClean="0"/>
                        <a:t>$7 </a:t>
                      </a:r>
                      <a:endParaRPr lang="en-US" sz="2400" b="0" i="0" u="none" strike="noStrike" dirty="0">
                        <a:solidFill>
                          <a:srgbClr val="000000"/>
                        </a:solidFill>
                        <a:latin typeface="+mn-lt"/>
                      </a:endParaRPr>
                    </a:p>
                  </a:txBody>
                  <a:tcPr marL="9525" marR="9525" marT="9525" marB="0" anchor="ctr"/>
                </a:tc>
              </a:tr>
              <a:tr h="428625">
                <a:tc>
                  <a:txBody>
                    <a:bodyPr/>
                    <a:lstStyle/>
                    <a:p>
                      <a:pPr marL="0" marR="0">
                        <a:spcBef>
                          <a:spcPts val="0"/>
                        </a:spcBef>
                        <a:spcAft>
                          <a:spcPts val="0"/>
                        </a:spcAft>
                      </a:pPr>
                      <a:r>
                        <a:rPr lang="en-US" sz="2400" dirty="0" smtClean="0"/>
                        <a:t>3 </a:t>
                      </a:r>
                      <a:r>
                        <a:rPr lang="en-US" sz="2400" dirty="0"/>
                        <a:t>– Credits &amp; Counseling</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300</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4.3</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$58</a:t>
                      </a:r>
                      <a:endParaRPr lang="en-US" sz="2400" dirty="0">
                        <a:latin typeface="Times New Roman"/>
                        <a:ea typeface="Times New Roman"/>
                        <a:cs typeface="Times New Roman"/>
                      </a:endParaRPr>
                    </a:p>
                  </a:txBody>
                  <a:tcPr marL="68580" marR="68580" marT="0" marB="0" anchor="ctr"/>
                </a:tc>
                <a:tc>
                  <a:txBody>
                    <a:bodyPr/>
                    <a:lstStyle/>
                    <a:p>
                      <a:pPr algn="ctr" fontAlgn="b"/>
                      <a:r>
                        <a:rPr lang="en-US" sz="2400" u="none" strike="noStrike" dirty="0"/>
                        <a:t>$</a:t>
                      </a:r>
                      <a:r>
                        <a:rPr lang="en-US" sz="2400" u="none" strike="noStrike" dirty="0" smtClean="0"/>
                        <a:t>13</a:t>
                      </a:r>
                      <a:endParaRPr lang="en-US" sz="2400" b="0"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2400" y="304800"/>
            <a:ext cx="7772400" cy="1143000"/>
          </a:xfrm>
        </p:spPr>
        <p:txBody>
          <a:bodyPr/>
          <a:lstStyle/>
          <a:p>
            <a:pPr algn="l"/>
            <a:r>
              <a:rPr lang="en-US" dirty="0" smtClean="0"/>
              <a:t>GRAD Pilot Credits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29</a:t>
            </a:fld>
            <a:endParaRPr lang="en-US" sz="1000"/>
          </a:p>
        </p:txBody>
      </p:sp>
      <p:graphicFrame>
        <p:nvGraphicFramePr>
          <p:cNvPr id="49" name="Table 48"/>
          <p:cNvGraphicFramePr>
            <a:graphicFrameLocks noGrp="1"/>
          </p:cNvGraphicFramePr>
          <p:nvPr>
            <p:extLst>
              <p:ext uri="{D42A27DB-BD31-4B8C-83A1-F6EECF244321}">
                <p14:modId xmlns:p14="http://schemas.microsoft.com/office/powerpoint/2010/main" val="720625928"/>
              </p:ext>
            </p:extLst>
          </p:nvPr>
        </p:nvGraphicFramePr>
        <p:xfrm>
          <a:off x="304800" y="2438400"/>
          <a:ext cx="8229600" cy="2903220"/>
        </p:xfrm>
        <a:graphic>
          <a:graphicData uri="http://schemas.openxmlformats.org/drawingml/2006/table">
            <a:tbl>
              <a:tblPr>
                <a:tableStyleId>{3C2FFA5D-87B4-456A-9821-1D502468CF0F}</a:tableStyleId>
              </a:tblPr>
              <a:tblGrid>
                <a:gridCol w="3733801"/>
                <a:gridCol w="838200"/>
                <a:gridCol w="1295400"/>
                <a:gridCol w="914400"/>
                <a:gridCol w="1447799"/>
              </a:tblGrid>
              <a:tr h="457200">
                <a:tc rowSpan="2">
                  <a:txBody>
                    <a:bodyPr/>
                    <a:lstStyle/>
                    <a:p>
                      <a:pPr marL="0" marR="0">
                        <a:spcBef>
                          <a:spcPts val="0"/>
                        </a:spcBef>
                        <a:spcAft>
                          <a:spcPts val="0"/>
                        </a:spcAft>
                      </a:pPr>
                      <a:endParaRPr lang="en-US" sz="24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marL="0" marR="0" algn="ctr">
                        <a:spcBef>
                          <a:spcPts val="0"/>
                        </a:spcBef>
                        <a:spcAft>
                          <a:spcPts val="0"/>
                        </a:spcAft>
                      </a:pPr>
                      <a:r>
                        <a:rPr lang="en-US" sz="2400" dirty="0">
                          <a:solidFill>
                            <a:schemeClr val="bg1"/>
                          </a:solidFill>
                        </a:rPr>
                        <a:t>#</a:t>
                      </a:r>
                      <a:endParaRPr lang="en-US" sz="2400"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marL="0" marR="0" algn="ctr">
                        <a:spcBef>
                          <a:spcPts val="0"/>
                        </a:spcBef>
                        <a:spcAft>
                          <a:spcPts val="0"/>
                        </a:spcAft>
                      </a:pPr>
                      <a:r>
                        <a:rPr lang="en-US" sz="2400" dirty="0" smtClean="0">
                          <a:solidFill>
                            <a:schemeClr val="bg1"/>
                          </a:solidFill>
                        </a:rPr>
                        <a:t>Mean Credits</a:t>
                      </a:r>
                      <a:endParaRPr lang="en-US" sz="2400" b="1"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33400">
                <a:tc vMerge="1">
                  <a:txBody>
                    <a:bodyPr/>
                    <a:lstStyle/>
                    <a:p>
                      <a:pPr marL="0" marR="0">
                        <a:spcBef>
                          <a:spcPts val="0"/>
                        </a:spcBef>
                        <a:spcAft>
                          <a:spcPts val="0"/>
                        </a:spcAft>
                      </a:pPr>
                      <a:endParaRPr lang="en-US" sz="2400" dirty="0">
                        <a:latin typeface="Times New Roman"/>
                        <a:ea typeface="Times New Roman"/>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solidFill>
                            <a:schemeClr val="bg1"/>
                          </a:solidFill>
                        </a:rPr>
                        <a:t>Number</a:t>
                      </a:r>
                      <a:endParaRPr lang="en-US" sz="2400"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400" dirty="0" smtClean="0">
                          <a:solidFill>
                            <a:schemeClr val="bg1"/>
                          </a:solidFill>
                        </a:rPr>
                        <a:t>Total</a:t>
                      </a:r>
                      <a:endParaRPr lang="en-US" sz="2400" b="1"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400" dirty="0" smtClean="0">
                          <a:solidFill>
                            <a:schemeClr val="bg1"/>
                          </a:solidFill>
                        </a:rPr>
                        <a:t>Average Credit</a:t>
                      </a:r>
                      <a:endParaRPr lang="en-US" sz="2400" b="1" dirty="0">
                        <a:solidFill>
                          <a:schemeClr val="bg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28625">
                <a:tc>
                  <a:txBody>
                    <a:bodyPr/>
                    <a:lstStyle/>
                    <a:p>
                      <a:pPr marL="0" marR="0">
                        <a:spcBef>
                          <a:spcPts val="0"/>
                        </a:spcBef>
                        <a:spcAft>
                          <a:spcPts val="0"/>
                        </a:spcAft>
                      </a:pPr>
                      <a:r>
                        <a:rPr lang="en-US" sz="2400" dirty="0"/>
                        <a:t>ALL GRAD</a:t>
                      </a:r>
                      <a:endParaRPr lang="en-US" sz="2400" dirty="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dirty="0"/>
                        <a:t>822</a:t>
                      </a:r>
                      <a:endParaRPr lang="en-US" sz="2400" dirty="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dirty="0"/>
                        <a:t>8.5</a:t>
                      </a:r>
                      <a:endParaRPr lang="en-US" sz="2400" dirty="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400" dirty="0"/>
                        <a:t>$239</a:t>
                      </a:r>
                      <a:endParaRPr lang="en-US" sz="2400" dirty="0">
                        <a:latin typeface="Times New Roman"/>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fontAlgn="b"/>
                      <a:r>
                        <a:rPr lang="en-US" sz="2400" u="none" strike="noStrike"/>
                        <a:t>$28 </a:t>
                      </a:r>
                      <a:endParaRPr lang="en-US" sz="2400" b="0" i="0" u="none" strike="noStrike">
                        <a:solidFill>
                          <a:srgbClr val="000000"/>
                        </a:solidFill>
                        <a:latin typeface="+mn-lt"/>
                      </a:endParaRPr>
                    </a:p>
                  </a:txBody>
                  <a:tcPr marL="9525" marR="9525" marT="9525" marB="0" anchor="ctr">
                    <a:lnT w="12700" cap="flat" cmpd="sng" algn="ctr">
                      <a:solidFill>
                        <a:schemeClr val="tx1"/>
                      </a:solidFill>
                      <a:prstDash val="solid"/>
                      <a:round/>
                      <a:headEnd type="none" w="med" len="med"/>
                      <a:tailEnd type="none" w="med" len="med"/>
                    </a:lnT>
                  </a:tcPr>
                </a:tc>
              </a:tr>
              <a:tr h="428625">
                <a:tc>
                  <a:txBody>
                    <a:bodyPr/>
                    <a:lstStyle/>
                    <a:p>
                      <a:pPr marL="0" marR="0">
                        <a:spcBef>
                          <a:spcPts val="0"/>
                        </a:spcBef>
                        <a:spcAft>
                          <a:spcPts val="0"/>
                        </a:spcAft>
                      </a:pPr>
                      <a:r>
                        <a:rPr lang="en-US" sz="2400" dirty="0" smtClean="0"/>
                        <a:t>1 </a:t>
                      </a:r>
                      <a:r>
                        <a:rPr lang="en-US" sz="2400" dirty="0"/>
                        <a:t>– Graduated Discount</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304</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a:t>8.7</a:t>
                      </a:r>
                      <a:endParaRPr lang="en-US" sz="24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$243</a:t>
                      </a:r>
                      <a:endParaRPr lang="en-US" sz="2400" dirty="0">
                        <a:latin typeface="Times New Roman"/>
                        <a:ea typeface="Times New Roman"/>
                        <a:cs typeface="Times New Roman"/>
                      </a:endParaRPr>
                    </a:p>
                  </a:txBody>
                  <a:tcPr marL="68580" marR="68580" marT="0" marB="0" anchor="ctr"/>
                </a:tc>
                <a:tc>
                  <a:txBody>
                    <a:bodyPr/>
                    <a:lstStyle/>
                    <a:p>
                      <a:pPr algn="ctr" fontAlgn="b"/>
                      <a:r>
                        <a:rPr lang="en-US" sz="2400" u="none" strike="noStrike"/>
                        <a:t>$28 </a:t>
                      </a:r>
                      <a:endParaRPr lang="en-US" sz="2400" b="0" i="0" u="none" strike="noStrike">
                        <a:solidFill>
                          <a:srgbClr val="000000"/>
                        </a:solidFill>
                        <a:latin typeface="+mn-lt"/>
                      </a:endParaRPr>
                    </a:p>
                  </a:txBody>
                  <a:tcPr marL="9525" marR="9525" marT="9525" marB="0" anchor="ctr"/>
                </a:tc>
              </a:tr>
              <a:tr h="428625">
                <a:tc>
                  <a:txBody>
                    <a:bodyPr/>
                    <a:lstStyle/>
                    <a:p>
                      <a:pPr marL="0" marR="0">
                        <a:spcBef>
                          <a:spcPts val="0"/>
                        </a:spcBef>
                        <a:spcAft>
                          <a:spcPts val="0"/>
                        </a:spcAft>
                      </a:pPr>
                      <a:r>
                        <a:rPr lang="en-US" sz="2400" dirty="0" smtClean="0"/>
                        <a:t>2 </a:t>
                      </a:r>
                      <a:r>
                        <a:rPr lang="en-US" sz="2400" dirty="0"/>
                        <a:t>– Discount </a:t>
                      </a:r>
                      <a:r>
                        <a:rPr lang="en-US" sz="2400" dirty="0" smtClean="0"/>
                        <a:t>&amp; Audit</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261</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a:t>8.2</a:t>
                      </a:r>
                      <a:endParaRPr lang="en-US" sz="24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$228</a:t>
                      </a:r>
                      <a:endParaRPr lang="en-US" sz="2400" dirty="0">
                        <a:latin typeface="Times New Roman"/>
                        <a:ea typeface="Times New Roman"/>
                        <a:cs typeface="Times New Roman"/>
                      </a:endParaRPr>
                    </a:p>
                  </a:txBody>
                  <a:tcPr marL="68580" marR="68580" marT="0" marB="0" anchor="ctr"/>
                </a:tc>
                <a:tc>
                  <a:txBody>
                    <a:bodyPr/>
                    <a:lstStyle/>
                    <a:p>
                      <a:pPr algn="ctr" fontAlgn="b"/>
                      <a:r>
                        <a:rPr lang="en-US" sz="2400" u="none" strike="noStrike"/>
                        <a:t>$28 </a:t>
                      </a:r>
                      <a:endParaRPr lang="en-US" sz="2400" b="0" i="0" u="none" strike="noStrike">
                        <a:solidFill>
                          <a:srgbClr val="000000"/>
                        </a:solidFill>
                        <a:latin typeface="+mn-lt"/>
                      </a:endParaRPr>
                    </a:p>
                  </a:txBody>
                  <a:tcPr marL="9525" marR="9525" marT="9525" marB="0" anchor="ctr"/>
                </a:tc>
              </a:tr>
              <a:tr h="428625">
                <a:tc>
                  <a:txBody>
                    <a:bodyPr/>
                    <a:lstStyle/>
                    <a:p>
                      <a:pPr marL="0" marR="0">
                        <a:spcBef>
                          <a:spcPts val="0"/>
                        </a:spcBef>
                        <a:spcAft>
                          <a:spcPts val="0"/>
                        </a:spcAft>
                      </a:pPr>
                      <a:r>
                        <a:rPr lang="en-US" sz="2400" dirty="0" smtClean="0"/>
                        <a:t>3 </a:t>
                      </a:r>
                      <a:r>
                        <a:rPr lang="en-US" sz="2400" dirty="0"/>
                        <a:t>– Discount </a:t>
                      </a:r>
                      <a:r>
                        <a:rPr lang="en-US" sz="2400" dirty="0" smtClean="0"/>
                        <a:t>&amp; Counseling</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a:t>257</a:t>
                      </a:r>
                      <a:endParaRPr lang="en-US" sz="24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8.7</a:t>
                      </a:r>
                      <a:endParaRPr lang="en-US" sz="24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2400" dirty="0"/>
                        <a:t>$244</a:t>
                      </a:r>
                      <a:endParaRPr lang="en-US" sz="2400" dirty="0">
                        <a:latin typeface="Times New Roman"/>
                        <a:ea typeface="Times New Roman"/>
                        <a:cs typeface="Times New Roman"/>
                      </a:endParaRPr>
                    </a:p>
                  </a:txBody>
                  <a:tcPr marL="68580" marR="68580" marT="0" marB="0" anchor="ctr"/>
                </a:tc>
                <a:tc>
                  <a:txBody>
                    <a:bodyPr/>
                    <a:lstStyle/>
                    <a:p>
                      <a:pPr algn="ctr" fontAlgn="b"/>
                      <a:r>
                        <a:rPr lang="en-US" sz="2400" u="none" strike="noStrike" dirty="0"/>
                        <a:t>$28 </a:t>
                      </a:r>
                      <a:endParaRPr lang="en-US" sz="2400" b="0"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85725" y="251812"/>
            <a:ext cx="7772400" cy="1143000"/>
          </a:xfrm>
        </p:spPr>
        <p:txBody>
          <a:bodyPr/>
          <a:lstStyle/>
          <a:p>
            <a:pPr algn="l"/>
            <a:r>
              <a:rPr lang="en-US" altLang="en-US" dirty="0" smtClean="0"/>
              <a:t>NJ Low-Income Energy Programs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94082541"/>
              </p:ext>
            </p:extLst>
          </p:nvPr>
        </p:nvGraphicFramePr>
        <p:xfrm>
          <a:off x="652463" y="1725612"/>
          <a:ext cx="7772400" cy="46085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08DB913-52FF-464E-9880-2838CA814436}" type="slidenum">
              <a:rPr lang="en-US" altLang="en-US" sz="1000"/>
              <a:pPr eaLnBrk="1" hangingPunct="1">
                <a:spcBef>
                  <a:spcPct val="50000"/>
                </a:spcBef>
              </a:pPr>
              <a:t>3</a:t>
            </a:fld>
            <a:endParaRPr lang="en-US" altLang="en-US" sz="1000"/>
          </a:p>
        </p:txBody>
      </p:sp>
    </p:spTree>
    <p:extLst>
      <p:ext uri="{BB962C8B-B14F-4D97-AF65-F5344CB8AC3E}">
        <p14:creationId xmlns:p14="http://schemas.microsoft.com/office/powerpoint/2010/main" val="64108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2400" y="304800"/>
            <a:ext cx="7772400" cy="1143000"/>
          </a:xfrm>
        </p:spPr>
        <p:txBody>
          <a:bodyPr/>
          <a:lstStyle/>
          <a:p>
            <a:pPr algn="l"/>
            <a:r>
              <a:rPr lang="en-US" dirty="0" smtClean="0"/>
              <a:t>Bill Payment</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30</a:t>
            </a:fld>
            <a:endParaRPr lang="en-US" sz="1000"/>
          </a:p>
        </p:txBody>
      </p:sp>
      <p:graphicFrame>
        <p:nvGraphicFramePr>
          <p:cNvPr id="48" name="Table 47"/>
          <p:cNvGraphicFramePr>
            <a:graphicFrameLocks noGrp="1"/>
          </p:cNvGraphicFramePr>
          <p:nvPr/>
        </p:nvGraphicFramePr>
        <p:xfrm>
          <a:off x="228600" y="1524000"/>
          <a:ext cx="8686802" cy="4815840"/>
        </p:xfrm>
        <a:graphic>
          <a:graphicData uri="http://schemas.openxmlformats.org/drawingml/2006/table">
            <a:tbl>
              <a:tblPr/>
              <a:tblGrid>
                <a:gridCol w="1214093"/>
                <a:gridCol w="736555"/>
                <a:gridCol w="988824"/>
                <a:gridCol w="988824"/>
                <a:gridCol w="988824"/>
                <a:gridCol w="820083"/>
                <a:gridCol w="820083"/>
                <a:gridCol w="1064758"/>
                <a:gridCol w="1064758"/>
              </a:tblGrid>
              <a:tr h="201295">
                <a:tc gridSpan="9">
                  <a:txBody>
                    <a:bodyPr/>
                    <a:lstStyle/>
                    <a:p>
                      <a:pPr marL="0" marR="0" algn="just">
                        <a:spcBef>
                          <a:spcPts val="0"/>
                        </a:spcBef>
                        <a:spcAft>
                          <a:spcPts val="0"/>
                        </a:spcAft>
                        <a:tabLst>
                          <a:tab pos="0" algn="l"/>
                          <a:tab pos="745490" algn="l"/>
                          <a:tab pos="923290" algn="l"/>
                          <a:tab pos="1380490" algn="l"/>
                          <a:tab pos="1837690" algn="l"/>
                          <a:tab pos="2294890" algn="l"/>
                          <a:tab pos="2752090" algn="l"/>
                          <a:tab pos="3209290" algn="l"/>
                          <a:tab pos="3666490" algn="l"/>
                          <a:tab pos="4123690" algn="l"/>
                          <a:tab pos="4580890" algn="l"/>
                          <a:tab pos="5038090" algn="l"/>
                          <a:tab pos="5495290" algn="l"/>
                          <a:tab pos="5952490" algn="l"/>
                          <a:tab pos="6409690" algn="l"/>
                          <a:tab pos="6866890" algn="l"/>
                          <a:tab pos="7324090" algn="l"/>
                          <a:tab pos="7781290" algn="l"/>
                          <a:tab pos="8238490" algn="l"/>
                          <a:tab pos="8695690" algn="l"/>
                          <a:tab pos="9152890" algn="l"/>
                          <a:tab pos="9610090" algn="l"/>
                          <a:tab pos="10067290" algn="l"/>
                          <a:tab pos="10524490" algn="l"/>
                          <a:tab pos="10981690" algn="l"/>
                          <a:tab pos="11438890" algn="l"/>
                          <a:tab pos="11896090" algn="l"/>
                        </a:tabLst>
                      </a:pPr>
                      <a:r>
                        <a:rPr lang="en-US" sz="2400" b="1" dirty="0">
                          <a:latin typeface="Times New Roman"/>
                          <a:ea typeface="Times New Roman"/>
                          <a:cs typeface="Times New Roman"/>
                        </a:rPr>
                        <a:t>Since you have been participating in this program, would you say you have been paying your BGE bill on time </a:t>
                      </a:r>
                      <a:r>
                        <a:rPr lang="en-US" sz="2400" b="1" i="1" dirty="0">
                          <a:latin typeface="Times New Roman"/>
                          <a:ea typeface="Times New Roman"/>
                          <a:cs typeface="Times New Roman"/>
                        </a:rPr>
                        <a:t>more</a:t>
                      </a:r>
                      <a:r>
                        <a:rPr lang="en-US" sz="2400" b="1" dirty="0">
                          <a:latin typeface="Times New Roman"/>
                          <a:ea typeface="Times New Roman"/>
                          <a:cs typeface="Times New Roman"/>
                        </a:rPr>
                        <a:t> often, you have been paying your BGE bill on-time </a:t>
                      </a:r>
                      <a:r>
                        <a:rPr lang="en-US" sz="2400" b="1" i="1" dirty="0">
                          <a:latin typeface="Times New Roman"/>
                          <a:ea typeface="Times New Roman"/>
                          <a:cs typeface="Times New Roman"/>
                        </a:rPr>
                        <a:t>less</a:t>
                      </a:r>
                      <a:r>
                        <a:rPr lang="en-US" sz="2400" b="1" dirty="0">
                          <a:latin typeface="Times New Roman"/>
                          <a:ea typeface="Times New Roman"/>
                          <a:cs typeface="Times New Roman"/>
                        </a:rPr>
                        <a:t> often, or there has been no change in when you pay your BGE bill?</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295">
                <a:tc rowSpan="3">
                  <a:txBody>
                    <a:bodyPr/>
                    <a:lstStyle/>
                    <a:p>
                      <a:pPr marL="0" marR="0" algn="l">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400" b="1">
                          <a:latin typeface="Times New Roman"/>
                          <a:ea typeface="Times New Roman"/>
                          <a:cs typeface="Times New Roman"/>
                        </a:rPr>
                        <a:t>CAMP</a:t>
                      </a:r>
                      <a:endParaRPr lang="en-US" sz="2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2400" b="1">
                          <a:latin typeface="Times New Roman"/>
                          <a:ea typeface="Times New Roman"/>
                          <a:cs typeface="Times New Roman"/>
                        </a:rPr>
                        <a:t>GRAD</a:t>
                      </a:r>
                      <a:endParaRPr lang="en-US" sz="2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01295">
                <a:tc vMerge="1">
                  <a:txBody>
                    <a:bodyPr/>
                    <a:lstStyle/>
                    <a:p>
                      <a:endParaRPr lang="en-US"/>
                    </a:p>
                  </a:txBody>
                  <a:tcPr/>
                </a:tc>
                <a:tc rowSpan="2">
                  <a:txBody>
                    <a:bodyPr/>
                    <a:lstStyle/>
                    <a:p>
                      <a:pPr marL="0" marR="0" algn="ctr">
                        <a:spcBef>
                          <a:spcPts val="0"/>
                        </a:spcBef>
                        <a:spcAft>
                          <a:spcPts val="0"/>
                        </a:spcAft>
                      </a:pPr>
                      <a:r>
                        <a:rPr lang="en-US" sz="1400" b="1" dirty="0">
                          <a:latin typeface="Times New Roman"/>
                          <a:ea typeface="Times New Roman"/>
                          <a:cs typeface="Times New Roman"/>
                        </a:rPr>
                        <a:t>ALL</a:t>
                      </a:r>
                      <a:endParaRPr lang="en-US" sz="1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1</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latin typeface="Times New Roman"/>
                          <a:ea typeface="Times New Roman"/>
                          <a:cs typeface="Times New Roman"/>
                        </a:rPr>
                        <a:t>2</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b="1">
                          <a:latin typeface="Times New Roman"/>
                          <a:ea typeface="Times New Roman"/>
                          <a:cs typeface="Times New Roman"/>
                        </a:rPr>
                        <a:t>ALL</a:t>
                      </a:r>
                      <a:endParaRPr lang="en-US" sz="1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1</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2</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9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dirty="0">
                          <a:latin typeface="Times New Roman"/>
                          <a:ea typeface="Times New Roman"/>
                          <a:cs typeface="Times New Roman"/>
                        </a:rPr>
                        <a:t>Double Credit</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Payment Counseling</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Credit &amp; Counseling</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400" b="1" dirty="0">
                          <a:latin typeface="Times New Roman"/>
                          <a:ea typeface="Times New Roman"/>
                          <a:cs typeface="Times New Roman"/>
                        </a:rPr>
                        <a:t>Discount</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Discount &amp; Audit</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Discount &amp; Counseling</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95">
                <a:tc>
                  <a:txBody>
                    <a:bodyPr/>
                    <a:lstStyle/>
                    <a:p>
                      <a:pPr marL="0" marR="0" algn="l">
                        <a:spcBef>
                          <a:spcPts val="0"/>
                        </a:spcBef>
                        <a:spcAft>
                          <a:spcPts val="0"/>
                        </a:spcAft>
                      </a:pPr>
                      <a:r>
                        <a:rPr lang="en-US" sz="2400" b="1" dirty="0">
                          <a:latin typeface="Times New Roman"/>
                          <a:ea typeface="Times New Roman"/>
                          <a:cs typeface="Times New Roman"/>
                        </a:rPr>
                        <a:t>More Often</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44%</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dirty="0">
                          <a:latin typeface="Times New Roman"/>
                          <a:ea typeface="Times New Roman"/>
                          <a:cs typeface="Times New Roman"/>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dirty="0">
                          <a:latin typeface="Times New Roman"/>
                          <a:ea typeface="Times New Roman"/>
                          <a:cs typeface="Times New Roman"/>
                        </a:rPr>
                        <a:t>44%</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Times New Roman"/>
                          <a:ea typeface="Times New Roman"/>
                          <a:cs typeface="Times New Roman"/>
                        </a:rPr>
                        <a:t>49%</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dirty="0">
                          <a:latin typeface="Times New Roman"/>
                          <a:ea typeface="Times New Roman"/>
                          <a:cs typeface="Times New Roman"/>
                        </a:rPr>
                        <a:t>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dirty="0">
                          <a:latin typeface="Times New Roman"/>
                          <a:ea typeface="Times New Roman"/>
                          <a:cs typeface="Times New Roman"/>
                        </a:rPr>
                        <a:t>49%</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1295">
                <a:tc>
                  <a:txBody>
                    <a:bodyPr/>
                    <a:lstStyle/>
                    <a:p>
                      <a:pPr marL="0" marR="0" algn="l">
                        <a:spcBef>
                          <a:spcPts val="0"/>
                        </a:spcBef>
                        <a:spcAft>
                          <a:spcPts val="0"/>
                        </a:spcAft>
                      </a:pPr>
                      <a:r>
                        <a:rPr lang="en-US" sz="2400" b="1">
                          <a:latin typeface="Times New Roman"/>
                          <a:ea typeface="Times New Roman"/>
                          <a:cs typeface="Times New Roman"/>
                        </a:rPr>
                        <a:t>Less Often</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6%</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8%</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6%</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5%</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95">
                <a:tc>
                  <a:txBody>
                    <a:bodyPr/>
                    <a:lstStyle/>
                    <a:p>
                      <a:pPr marL="0" marR="0" algn="l">
                        <a:spcBef>
                          <a:spcPts val="0"/>
                        </a:spcBef>
                        <a:spcAft>
                          <a:spcPts val="0"/>
                        </a:spcAft>
                      </a:pPr>
                      <a:r>
                        <a:rPr lang="en-US" sz="2400" b="1">
                          <a:latin typeface="Times New Roman"/>
                          <a:ea typeface="Times New Roman"/>
                          <a:cs typeface="Times New Roman"/>
                        </a:rPr>
                        <a:t>No Change</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50%</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48%</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46%</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46%</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0" y="152400"/>
            <a:ext cx="7772400" cy="1143000"/>
          </a:xfrm>
        </p:spPr>
        <p:txBody>
          <a:bodyPr/>
          <a:lstStyle/>
          <a:p>
            <a:pPr algn="l"/>
            <a:r>
              <a:rPr lang="en-US" dirty="0" smtClean="0"/>
              <a:t>Program Participation</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31</a:t>
            </a:fld>
            <a:endParaRPr lang="en-US" sz="1000"/>
          </a:p>
        </p:txBody>
      </p:sp>
      <p:graphicFrame>
        <p:nvGraphicFramePr>
          <p:cNvPr id="48" name="Table 47"/>
          <p:cNvGraphicFramePr>
            <a:graphicFrameLocks noGrp="1"/>
          </p:cNvGraphicFramePr>
          <p:nvPr/>
        </p:nvGraphicFramePr>
        <p:xfrm>
          <a:off x="76201" y="1905000"/>
          <a:ext cx="8915398" cy="4450080"/>
        </p:xfrm>
        <a:graphic>
          <a:graphicData uri="http://schemas.openxmlformats.org/drawingml/2006/table">
            <a:tbl>
              <a:tblPr/>
              <a:tblGrid>
                <a:gridCol w="1371599"/>
                <a:gridCol w="762000"/>
                <a:gridCol w="734834"/>
                <a:gridCol w="1093968"/>
                <a:gridCol w="1076738"/>
                <a:gridCol w="747873"/>
                <a:gridCol w="827202"/>
                <a:gridCol w="1150592"/>
                <a:gridCol w="1150592"/>
              </a:tblGrid>
              <a:tr h="201295">
                <a:tc gridSpan="9">
                  <a:txBody>
                    <a:bodyPr/>
                    <a:lstStyle/>
                    <a:p>
                      <a:pPr marL="0" marR="0" algn="just">
                        <a:spcBef>
                          <a:spcPts val="0"/>
                        </a:spcBef>
                        <a:spcAft>
                          <a:spcPts val="0"/>
                        </a:spcAft>
                        <a:tabLst>
                          <a:tab pos="8890" algn="l"/>
                          <a:tab pos="745490" algn="l"/>
                          <a:tab pos="923290" algn="l"/>
                          <a:tab pos="1380490" algn="l"/>
                          <a:tab pos="1837690" algn="l"/>
                          <a:tab pos="2294890" algn="l"/>
                          <a:tab pos="2752090" algn="l"/>
                          <a:tab pos="3209290" algn="l"/>
                          <a:tab pos="3666490" algn="l"/>
                          <a:tab pos="4123690" algn="l"/>
                          <a:tab pos="4580890" algn="l"/>
                          <a:tab pos="5038090" algn="l"/>
                          <a:tab pos="5495290" algn="l"/>
                          <a:tab pos="5952490" algn="l"/>
                          <a:tab pos="6409690" algn="l"/>
                          <a:tab pos="6866890" algn="l"/>
                          <a:tab pos="7324090" algn="l"/>
                          <a:tab pos="7781290" algn="l"/>
                          <a:tab pos="8238490" algn="l"/>
                          <a:tab pos="8695690" algn="l"/>
                          <a:tab pos="9152890" algn="l"/>
                          <a:tab pos="9610090" algn="l"/>
                          <a:tab pos="10067290" algn="l"/>
                          <a:tab pos="10524490" algn="l"/>
                          <a:tab pos="10981690" algn="l"/>
                          <a:tab pos="11438890" algn="l"/>
                          <a:tab pos="11896090" algn="l"/>
                        </a:tabLst>
                      </a:pPr>
                      <a:r>
                        <a:rPr lang="en-US" sz="2400" b="1" dirty="0">
                          <a:latin typeface="Times New Roman"/>
                          <a:ea typeface="Times New Roman"/>
                          <a:cs typeface="Times New Roman"/>
                        </a:rPr>
                        <a:t>Has your participation in the program over the past year led to your participation in other energy programs such as: the Weatherization Assistance Program, BGE’s Limited Income Energy Efficiency Program, or any other energy </a:t>
                      </a:r>
                      <a:r>
                        <a:rPr lang="en-US" sz="2400" b="1" dirty="0" smtClean="0">
                          <a:latin typeface="Times New Roman"/>
                          <a:ea typeface="Times New Roman"/>
                          <a:cs typeface="Times New Roman"/>
                        </a:rPr>
                        <a:t>program</a:t>
                      </a:r>
                      <a:r>
                        <a:rPr lang="en-US" sz="2400" b="1" dirty="0">
                          <a:latin typeface="Times New Roman"/>
                          <a:ea typeface="Times New Roman"/>
                          <a:cs typeface="Times New Roman"/>
                        </a:rPr>
                        <a:t>?</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295">
                <a:tc rowSpan="3">
                  <a:txBody>
                    <a:bodyPr/>
                    <a:lstStyle/>
                    <a:p>
                      <a:pPr marL="0" marR="0" algn="l">
                        <a:spcBef>
                          <a:spcPts val="0"/>
                        </a:spcBef>
                        <a:spcAft>
                          <a:spcPts val="0"/>
                        </a:spcAft>
                      </a:pP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400" b="1">
                          <a:latin typeface="Times New Roman"/>
                          <a:ea typeface="Times New Roman"/>
                          <a:cs typeface="Times New Roman"/>
                        </a:rPr>
                        <a:t>CAMP</a:t>
                      </a:r>
                      <a:endParaRPr lang="en-US" sz="2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2400" b="1">
                          <a:latin typeface="Times New Roman"/>
                          <a:ea typeface="Times New Roman"/>
                          <a:cs typeface="Times New Roman"/>
                        </a:rPr>
                        <a:t>GRAD</a:t>
                      </a:r>
                      <a:endParaRPr lang="en-US" sz="2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01295">
                <a:tc vMerge="1">
                  <a:txBody>
                    <a:bodyPr/>
                    <a:lstStyle/>
                    <a:p>
                      <a:endParaRPr lang="en-US"/>
                    </a:p>
                  </a:txBody>
                  <a:tcPr/>
                </a:tc>
                <a:tc rowSpan="2">
                  <a:txBody>
                    <a:bodyPr/>
                    <a:lstStyle/>
                    <a:p>
                      <a:pPr marL="0" marR="0" algn="ctr">
                        <a:spcBef>
                          <a:spcPts val="0"/>
                        </a:spcBef>
                        <a:spcAft>
                          <a:spcPts val="0"/>
                        </a:spcAft>
                      </a:pPr>
                      <a:r>
                        <a:rPr lang="en-US" sz="1400" b="1" dirty="0">
                          <a:latin typeface="Times New Roman"/>
                          <a:ea typeface="Times New Roman"/>
                          <a:cs typeface="Times New Roman"/>
                        </a:rPr>
                        <a:t>ALL</a:t>
                      </a:r>
                      <a:endParaRPr lang="en-US" sz="1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1</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2</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b="1">
                          <a:latin typeface="Times New Roman"/>
                          <a:ea typeface="Times New Roman"/>
                          <a:cs typeface="Times New Roman"/>
                        </a:rPr>
                        <a:t>ALL</a:t>
                      </a:r>
                      <a:endParaRPr lang="en-US" sz="1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1</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2</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Times New Roman"/>
                        </a:rPr>
                        <a:t>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9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dirty="0">
                          <a:latin typeface="Times New Roman"/>
                          <a:ea typeface="Times New Roman"/>
                          <a:cs typeface="Times New Roman"/>
                        </a:rPr>
                        <a:t>Double Credit</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Payment Counseling</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Credit &amp; Counseling</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400" b="1" dirty="0">
                          <a:latin typeface="Times New Roman"/>
                          <a:ea typeface="Times New Roman"/>
                          <a:cs typeface="Times New Roman"/>
                        </a:rPr>
                        <a:t>Discount</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Discount &amp; Audit</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cs typeface="Times New Roman"/>
                        </a:rPr>
                        <a:t>Discount &amp; Counseling</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95">
                <a:tc>
                  <a:txBody>
                    <a:bodyPr/>
                    <a:lstStyle/>
                    <a:p>
                      <a:pPr marL="0" marR="0" algn="l">
                        <a:spcBef>
                          <a:spcPts val="0"/>
                        </a:spcBef>
                        <a:spcAft>
                          <a:spcPts val="0"/>
                        </a:spcAft>
                      </a:pPr>
                      <a:r>
                        <a:rPr lang="en-US" sz="2400" b="1">
                          <a:latin typeface="Times New Roman"/>
                          <a:ea typeface="Times New Roman"/>
                          <a:cs typeface="Times New Roman"/>
                        </a:rPr>
                        <a:t>WAP</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24%</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dirty="0">
                          <a:latin typeface="Times New Roman"/>
                          <a:ea typeface="Times New Roman"/>
                          <a:cs typeface="Times New Roman"/>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26%</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28%</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Times New Roman"/>
                          <a:ea typeface="Times New Roman"/>
                          <a:cs typeface="Times New Roman"/>
                        </a:rPr>
                        <a:t>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43%</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201295">
                <a:tc>
                  <a:txBody>
                    <a:bodyPr/>
                    <a:lstStyle/>
                    <a:p>
                      <a:pPr marL="0" marR="0" algn="l">
                        <a:spcBef>
                          <a:spcPts val="0"/>
                        </a:spcBef>
                        <a:spcAft>
                          <a:spcPts val="0"/>
                        </a:spcAft>
                      </a:pPr>
                      <a:r>
                        <a:rPr lang="en-US" sz="2400" b="1">
                          <a:latin typeface="Times New Roman"/>
                          <a:ea typeface="Times New Roman"/>
                          <a:cs typeface="Times New Roman"/>
                        </a:rPr>
                        <a:t>LIEEP</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20%</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Times New Roman"/>
                          <a:ea typeface="Times New Roman"/>
                          <a:cs typeface="Times New Roman"/>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23%</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27%</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dirty="0">
                          <a:latin typeface="Times New Roman"/>
                          <a:ea typeface="Times New Roman"/>
                          <a:cs typeface="Times New Roman"/>
                        </a:rPr>
                        <a:t>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31%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11%</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95">
                <a:tc>
                  <a:txBody>
                    <a:bodyPr/>
                    <a:lstStyle/>
                    <a:p>
                      <a:pPr marL="0" marR="0" algn="l">
                        <a:spcBef>
                          <a:spcPts val="0"/>
                        </a:spcBef>
                        <a:spcAft>
                          <a:spcPts val="0"/>
                        </a:spcAft>
                      </a:pPr>
                      <a:r>
                        <a:rPr lang="en-US" sz="2400" b="1" dirty="0" smtClean="0">
                          <a:latin typeface="Times New Roman"/>
                          <a:ea typeface="Times New Roman"/>
                          <a:cs typeface="Times New Roman"/>
                        </a:rPr>
                        <a:t>Other Energy Program</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20%</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Times New Roman"/>
                          <a:ea typeface="Times New Roman"/>
                          <a:cs typeface="Times New Roman"/>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Times New Roman"/>
                          <a:cs typeface="Times New Roman"/>
                        </a:rPr>
                        <a:t>20%</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27%</a:t>
                      </a: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Times New Roman"/>
                          <a:ea typeface="Times New Roman"/>
                          <a:cs typeface="Times New Roman"/>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19%</a:t>
                      </a: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2400" y="304800"/>
            <a:ext cx="7772400" cy="1143000"/>
          </a:xfrm>
        </p:spPr>
        <p:txBody>
          <a:bodyPr/>
          <a:lstStyle/>
          <a:p>
            <a:pPr algn="l"/>
            <a:r>
              <a:rPr lang="en-US" dirty="0" smtClean="0"/>
              <a:t>CAMP Arrearage Impacts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32</a:t>
            </a:fld>
            <a:endParaRPr lang="en-US" sz="1000"/>
          </a:p>
        </p:txBody>
      </p:sp>
      <p:graphicFrame>
        <p:nvGraphicFramePr>
          <p:cNvPr id="47" name="Table 46"/>
          <p:cNvGraphicFramePr>
            <a:graphicFrameLocks noGrp="1"/>
          </p:cNvGraphicFramePr>
          <p:nvPr/>
        </p:nvGraphicFramePr>
        <p:xfrm>
          <a:off x="228601" y="2057400"/>
          <a:ext cx="8686799" cy="3474720"/>
        </p:xfrm>
        <a:graphic>
          <a:graphicData uri="http://schemas.openxmlformats.org/drawingml/2006/table">
            <a:tbl>
              <a:tblPr/>
              <a:tblGrid>
                <a:gridCol w="3428999"/>
                <a:gridCol w="914400"/>
                <a:gridCol w="990600"/>
                <a:gridCol w="930573"/>
                <a:gridCol w="1167795"/>
                <a:gridCol w="1254432"/>
              </a:tblGrid>
              <a:tr h="548640">
                <a:tc rowSpan="2">
                  <a:txBody>
                    <a:bodyPr/>
                    <a:lstStyle/>
                    <a:p>
                      <a:pPr marL="0" marR="0">
                        <a:spcBef>
                          <a:spcPts val="0"/>
                        </a:spcBef>
                        <a:spcAft>
                          <a:spcPts val="0"/>
                        </a:spcAft>
                      </a:pPr>
                      <a:endParaRPr lang="en-US" sz="2400" dirty="0">
                        <a:latin typeface="Times New Roman"/>
                        <a:ea typeface="Times New Roman"/>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400" b="1" dirty="0">
                          <a:latin typeface="Times New Roman"/>
                          <a:ea typeface="Times New Roman"/>
                          <a:cs typeface="Arial"/>
                        </a:rPr>
                        <a:t>Treatment Group</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2400" b="1">
                          <a:latin typeface="Times New Roman"/>
                          <a:ea typeface="Times New Roman"/>
                          <a:cs typeface="Arial"/>
                        </a:rPr>
                        <a:t>Net Change</a:t>
                      </a:r>
                      <a:endParaRPr lang="en-US" sz="2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48640">
                <a:tc vMerge="1">
                  <a:txBody>
                    <a:bodyPr/>
                    <a:lstStyle/>
                    <a:p>
                      <a:endParaRPr lang="en-US"/>
                    </a:p>
                  </a:txBody>
                  <a:tcPr/>
                </a:tc>
                <a:tc>
                  <a:txBody>
                    <a:bodyPr/>
                    <a:lstStyle/>
                    <a:p>
                      <a:pPr marL="0" marR="0" algn="ctr">
                        <a:spcBef>
                          <a:spcPts val="0"/>
                        </a:spcBef>
                        <a:spcAft>
                          <a:spcPts val="0"/>
                        </a:spcAft>
                      </a:pPr>
                      <a:r>
                        <a:rPr lang="en-US" sz="2400" b="1" dirty="0">
                          <a:latin typeface="Times New Roman"/>
                          <a:ea typeface="Times New Roman"/>
                          <a:cs typeface="Arial"/>
                        </a:rPr>
                        <a:t>#</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latin typeface="Times New Roman"/>
                          <a:ea typeface="Times New Roman"/>
                          <a:cs typeface="Arial"/>
                        </a:rPr>
                        <a:t>Pre</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latin typeface="Times New Roman"/>
                          <a:ea typeface="Times New Roman"/>
                          <a:cs typeface="Arial"/>
                        </a:rPr>
                        <a:t>Post</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latin typeface="Times New Roman"/>
                          <a:ea typeface="Times New Roman"/>
                          <a:cs typeface="Arial"/>
                        </a:rPr>
                        <a:t>Gross Change</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r>
              <a:tr h="548640">
                <a:tc>
                  <a:txBody>
                    <a:bodyPr/>
                    <a:lstStyle/>
                    <a:p>
                      <a:pPr marL="0" marR="0">
                        <a:spcBef>
                          <a:spcPts val="0"/>
                        </a:spcBef>
                        <a:spcAft>
                          <a:spcPts val="0"/>
                        </a:spcAft>
                      </a:pPr>
                      <a:r>
                        <a:rPr lang="en-US" sz="2400" b="1" dirty="0">
                          <a:latin typeface="Times New Roman"/>
                          <a:ea typeface="Times New Roman"/>
                          <a:cs typeface="Arial"/>
                        </a:rPr>
                        <a:t>All CAMP</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566</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$197</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$230</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$33**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-$60**</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r>
              <a:tr h="548640">
                <a:tc>
                  <a:txBody>
                    <a:bodyPr/>
                    <a:lstStyle/>
                    <a:p>
                      <a:pPr marL="0" marR="0">
                        <a:spcBef>
                          <a:spcPts val="0"/>
                        </a:spcBef>
                        <a:spcAft>
                          <a:spcPts val="0"/>
                        </a:spcAft>
                      </a:pPr>
                      <a:r>
                        <a:rPr lang="en-US" sz="2400" b="1" dirty="0" smtClean="0">
                          <a:latin typeface="Times New Roman"/>
                          <a:ea typeface="Times New Roman"/>
                          <a:cs typeface="Arial"/>
                        </a:rPr>
                        <a:t>1 </a:t>
                      </a:r>
                      <a:r>
                        <a:rPr lang="en-US" sz="2400" b="1" dirty="0">
                          <a:latin typeface="Times New Roman"/>
                          <a:ea typeface="Times New Roman"/>
                          <a:cs typeface="Arial"/>
                        </a:rPr>
                        <a:t>– Double Credits</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204</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$181</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$202</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$21</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-$72**</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48640">
                <a:tc>
                  <a:txBody>
                    <a:bodyPr/>
                    <a:lstStyle/>
                    <a:p>
                      <a:pPr marL="0" marR="0">
                        <a:spcBef>
                          <a:spcPts val="0"/>
                        </a:spcBef>
                        <a:spcAft>
                          <a:spcPts val="0"/>
                        </a:spcAft>
                      </a:pPr>
                      <a:r>
                        <a:rPr lang="en-US" sz="2400" b="1" dirty="0" smtClean="0">
                          <a:latin typeface="Times New Roman"/>
                          <a:ea typeface="Times New Roman"/>
                          <a:cs typeface="Arial"/>
                        </a:rPr>
                        <a:t>2 </a:t>
                      </a:r>
                      <a:r>
                        <a:rPr lang="en-US" sz="2400" b="1" dirty="0">
                          <a:latin typeface="Times New Roman"/>
                          <a:ea typeface="Times New Roman"/>
                          <a:cs typeface="Arial"/>
                        </a:rPr>
                        <a:t>– Payment Counseling</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160</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$187</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$216</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$29</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-$64</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0"/>
                        </a:spcBef>
                        <a:spcAft>
                          <a:spcPts val="0"/>
                        </a:spcAft>
                      </a:pPr>
                      <a:r>
                        <a:rPr lang="en-US" sz="2400" b="1" dirty="0" smtClean="0">
                          <a:latin typeface="Times New Roman"/>
                          <a:ea typeface="Times New Roman"/>
                          <a:cs typeface="Arial"/>
                        </a:rPr>
                        <a:t>3 </a:t>
                      </a:r>
                      <a:r>
                        <a:rPr lang="en-US" sz="2400" b="1" dirty="0">
                          <a:latin typeface="Times New Roman"/>
                          <a:ea typeface="Times New Roman"/>
                          <a:cs typeface="Arial"/>
                        </a:rPr>
                        <a:t>– Credits &amp; Counseling</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202</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$220</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$268</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$48*</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-$45</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2400" y="304800"/>
            <a:ext cx="7772400" cy="1143000"/>
          </a:xfrm>
        </p:spPr>
        <p:txBody>
          <a:bodyPr/>
          <a:lstStyle/>
          <a:p>
            <a:pPr algn="l"/>
            <a:r>
              <a:rPr lang="en-US" dirty="0" smtClean="0"/>
              <a:t>GRAD Arrearage Impacts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33</a:t>
            </a:fld>
            <a:endParaRPr lang="en-US" sz="1000"/>
          </a:p>
        </p:txBody>
      </p:sp>
      <p:graphicFrame>
        <p:nvGraphicFramePr>
          <p:cNvPr id="47" name="Table 46"/>
          <p:cNvGraphicFramePr>
            <a:graphicFrameLocks noGrp="1"/>
          </p:cNvGraphicFramePr>
          <p:nvPr/>
        </p:nvGraphicFramePr>
        <p:xfrm>
          <a:off x="228601" y="2057400"/>
          <a:ext cx="8686799" cy="3474720"/>
        </p:xfrm>
        <a:graphic>
          <a:graphicData uri="http://schemas.openxmlformats.org/drawingml/2006/table">
            <a:tbl>
              <a:tblPr/>
              <a:tblGrid>
                <a:gridCol w="3657599"/>
                <a:gridCol w="838200"/>
                <a:gridCol w="838200"/>
                <a:gridCol w="930573"/>
                <a:gridCol w="1167795"/>
                <a:gridCol w="1254432"/>
              </a:tblGrid>
              <a:tr h="548640">
                <a:tc rowSpan="2">
                  <a:txBody>
                    <a:bodyPr/>
                    <a:lstStyle/>
                    <a:p>
                      <a:pPr marL="0" marR="0">
                        <a:spcBef>
                          <a:spcPts val="0"/>
                        </a:spcBef>
                        <a:spcAft>
                          <a:spcPts val="0"/>
                        </a:spcAft>
                      </a:pPr>
                      <a:endParaRPr lang="en-US" sz="2400" dirty="0">
                        <a:latin typeface="Times New Roman"/>
                        <a:ea typeface="Times New Roman"/>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400" b="1" smtClean="0">
                          <a:latin typeface="Times New Roman"/>
                          <a:ea typeface="Times New Roman"/>
                          <a:cs typeface="Arial"/>
                        </a:rPr>
                        <a:t>Treatment Group</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2400" b="1" smtClean="0">
                          <a:latin typeface="Times New Roman"/>
                          <a:ea typeface="Times New Roman"/>
                          <a:cs typeface="Arial"/>
                        </a:rPr>
                        <a:t>Net Change</a:t>
                      </a:r>
                      <a:endParaRPr lang="en-US" sz="240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48640">
                <a:tc vMerge="1">
                  <a:txBody>
                    <a:bodyPr/>
                    <a:lstStyle/>
                    <a:p>
                      <a:endParaRPr lang="en-US"/>
                    </a:p>
                  </a:txBody>
                  <a:tcPr/>
                </a:tc>
                <a:tc>
                  <a:txBody>
                    <a:bodyPr/>
                    <a:lstStyle/>
                    <a:p>
                      <a:pPr marL="0" marR="0" algn="ctr">
                        <a:spcBef>
                          <a:spcPts val="0"/>
                        </a:spcBef>
                        <a:spcAft>
                          <a:spcPts val="0"/>
                        </a:spcAft>
                      </a:pPr>
                      <a:r>
                        <a:rPr lang="en-US" sz="2400" b="1" smtClean="0">
                          <a:latin typeface="Times New Roman"/>
                          <a:ea typeface="Times New Roman"/>
                          <a:cs typeface="Arial"/>
                        </a:rPr>
                        <a:t>#</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smtClean="0">
                          <a:latin typeface="Times New Roman"/>
                          <a:ea typeface="Times New Roman"/>
                          <a:cs typeface="Arial"/>
                        </a:rPr>
                        <a:t>Pre</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smtClean="0">
                          <a:latin typeface="Times New Roman"/>
                          <a:ea typeface="Times New Roman"/>
                          <a:cs typeface="Arial"/>
                        </a:rPr>
                        <a:t>Post</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smtClean="0">
                          <a:latin typeface="Times New Roman"/>
                          <a:ea typeface="Times New Roman"/>
                          <a:cs typeface="Arial"/>
                        </a:rPr>
                        <a:t>Gross Change</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r>
              <a:tr h="548640">
                <a:tc>
                  <a:txBody>
                    <a:bodyPr/>
                    <a:lstStyle/>
                    <a:p>
                      <a:pPr marL="0" marR="0">
                        <a:spcBef>
                          <a:spcPts val="0"/>
                        </a:spcBef>
                        <a:spcAft>
                          <a:spcPts val="0"/>
                        </a:spcAft>
                      </a:pPr>
                      <a:r>
                        <a:rPr lang="en-US" sz="2400" b="1" dirty="0">
                          <a:latin typeface="Times New Roman"/>
                          <a:ea typeface="Times New Roman"/>
                          <a:cs typeface="Arial"/>
                        </a:rPr>
                        <a:t>ALL GRAD</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561</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$276</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$251</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-$26**</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-$119**</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r>
              <a:tr h="548640">
                <a:tc>
                  <a:txBody>
                    <a:bodyPr/>
                    <a:lstStyle/>
                    <a:p>
                      <a:pPr marL="0" marR="0">
                        <a:spcBef>
                          <a:spcPts val="0"/>
                        </a:spcBef>
                        <a:spcAft>
                          <a:spcPts val="0"/>
                        </a:spcAft>
                      </a:pPr>
                      <a:r>
                        <a:rPr lang="en-US" sz="2400" b="1" dirty="0" smtClean="0">
                          <a:latin typeface="Times New Roman"/>
                          <a:ea typeface="Times New Roman"/>
                          <a:cs typeface="Arial"/>
                        </a:rPr>
                        <a:t>1 </a:t>
                      </a:r>
                      <a:r>
                        <a:rPr lang="en-US" sz="2400" b="1" dirty="0">
                          <a:latin typeface="Times New Roman"/>
                          <a:ea typeface="Times New Roman"/>
                          <a:cs typeface="Arial"/>
                        </a:rPr>
                        <a:t>– Graduated Discount</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213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$257</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$254</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-$96**</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48640">
                <a:tc>
                  <a:txBody>
                    <a:bodyPr/>
                    <a:lstStyle/>
                    <a:p>
                      <a:pPr marL="0" marR="0">
                        <a:spcBef>
                          <a:spcPts val="0"/>
                        </a:spcBef>
                        <a:spcAft>
                          <a:spcPts val="0"/>
                        </a:spcAft>
                      </a:pPr>
                      <a:r>
                        <a:rPr lang="en-US" sz="2400" b="1" dirty="0" smtClean="0">
                          <a:latin typeface="Times New Roman"/>
                          <a:ea typeface="Times New Roman"/>
                          <a:cs typeface="Arial"/>
                        </a:rPr>
                        <a:t>2 </a:t>
                      </a:r>
                      <a:r>
                        <a:rPr lang="en-US" sz="2400" b="1" dirty="0">
                          <a:latin typeface="Times New Roman"/>
                          <a:ea typeface="Times New Roman"/>
                          <a:cs typeface="Arial"/>
                        </a:rPr>
                        <a:t>– Discount </a:t>
                      </a:r>
                      <a:r>
                        <a:rPr lang="en-US" sz="2400" b="1" dirty="0" smtClean="0">
                          <a:latin typeface="Times New Roman"/>
                          <a:ea typeface="Times New Roman"/>
                          <a:cs typeface="Arial"/>
                        </a:rPr>
                        <a:t>&amp;Audit</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170</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$332</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$289</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-$43*</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-$136**</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48640">
                <a:tc>
                  <a:txBody>
                    <a:bodyPr/>
                    <a:lstStyle/>
                    <a:p>
                      <a:pPr marL="0" marR="0">
                        <a:spcBef>
                          <a:spcPts val="0"/>
                        </a:spcBef>
                        <a:spcAft>
                          <a:spcPts val="0"/>
                        </a:spcAft>
                      </a:pPr>
                      <a:r>
                        <a:rPr lang="en-US" sz="2400" b="1" dirty="0" smtClean="0">
                          <a:latin typeface="Times New Roman"/>
                          <a:ea typeface="Times New Roman"/>
                          <a:cs typeface="Arial"/>
                        </a:rPr>
                        <a:t>3 </a:t>
                      </a:r>
                      <a:r>
                        <a:rPr lang="en-US" sz="2400" b="1" dirty="0">
                          <a:latin typeface="Times New Roman"/>
                          <a:ea typeface="Times New Roman"/>
                          <a:cs typeface="Arial"/>
                        </a:rPr>
                        <a:t>– Discount </a:t>
                      </a:r>
                      <a:r>
                        <a:rPr lang="en-US" sz="2400" b="1" dirty="0" smtClean="0">
                          <a:latin typeface="Times New Roman"/>
                          <a:ea typeface="Times New Roman"/>
                          <a:cs typeface="Arial"/>
                        </a:rPr>
                        <a:t>&amp; Counseling</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178</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$246</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$210</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-$36**</a:t>
                      </a:r>
                      <a:endParaRPr lang="en-US"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-$129**</a:t>
                      </a:r>
                      <a:endParaRPr lang="en-US" sz="24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42888" y="312995"/>
            <a:ext cx="7772400" cy="1143000"/>
          </a:xfrm>
        </p:spPr>
        <p:txBody>
          <a:bodyPr/>
          <a:lstStyle/>
          <a:p>
            <a:pPr algn="l"/>
            <a:r>
              <a:rPr lang="en-US" dirty="0" smtClean="0"/>
              <a:t>Recommendations</a:t>
            </a:r>
            <a:br>
              <a:rPr lang="en-US" dirty="0" smtClean="0"/>
            </a:br>
            <a:r>
              <a:rPr lang="en-US" dirty="0" smtClean="0"/>
              <a:t>Pilot </a:t>
            </a:r>
            <a:r>
              <a:rPr lang="en-US" dirty="0" smtClean="0"/>
              <a:t>Design</a:t>
            </a:r>
          </a:p>
        </p:txBody>
      </p:sp>
      <p:graphicFrame>
        <p:nvGraphicFramePr>
          <p:cNvPr id="2" name="Diagram 1"/>
          <p:cNvGraphicFramePr/>
          <p:nvPr/>
        </p:nvGraphicFramePr>
        <p:xfrm>
          <a:off x="304800" y="1905000"/>
          <a:ext cx="8839200"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34</a:t>
            </a:fld>
            <a:endParaRPr lang="en-US" sz="1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381000" y="457200"/>
            <a:ext cx="7772400" cy="1143000"/>
          </a:xfrm>
        </p:spPr>
        <p:txBody>
          <a:bodyPr/>
          <a:lstStyle/>
          <a:p>
            <a:pPr algn="l"/>
            <a:r>
              <a:rPr lang="en-US" dirty="0" smtClean="0"/>
              <a:t>Recommendations</a:t>
            </a:r>
            <a:br>
              <a:rPr lang="en-US" dirty="0" smtClean="0"/>
            </a:br>
            <a:r>
              <a:rPr lang="en-US" dirty="0" smtClean="0"/>
              <a:t>Administration</a:t>
            </a:r>
            <a:endParaRPr lang="en-US" dirty="0" smtClean="0"/>
          </a:p>
        </p:txBody>
      </p:sp>
      <p:graphicFrame>
        <p:nvGraphicFramePr>
          <p:cNvPr id="2" name="Diagram 1"/>
          <p:cNvGraphicFramePr/>
          <p:nvPr/>
        </p:nvGraphicFramePr>
        <p:xfrm>
          <a:off x="304800" y="1905000"/>
          <a:ext cx="8839200"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35</a:t>
            </a:fld>
            <a:endParaRPr lang="en-US" sz="1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381000" y="457200"/>
            <a:ext cx="7772400" cy="1143000"/>
          </a:xfrm>
        </p:spPr>
        <p:txBody>
          <a:bodyPr/>
          <a:lstStyle/>
          <a:p>
            <a:pPr algn="l"/>
            <a:r>
              <a:rPr lang="en-US" dirty="0" smtClean="0"/>
              <a:t>Recommendations</a:t>
            </a:r>
            <a:br>
              <a:rPr lang="en-US" dirty="0" smtClean="0"/>
            </a:br>
            <a:r>
              <a:rPr lang="en-US" dirty="0" smtClean="0"/>
              <a:t>Customer </a:t>
            </a:r>
            <a:r>
              <a:rPr lang="en-US" dirty="0" smtClean="0"/>
              <a:t>Education</a:t>
            </a:r>
          </a:p>
        </p:txBody>
      </p:sp>
      <p:graphicFrame>
        <p:nvGraphicFramePr>
          <p:cNvPr id="2" name="Diagram 1"/>
          <p:cNvGraphicFramePr/>
          <p:nvPr>
            <p:extLst>
              <p:ext uri="{D42A27DB-BD31-4B8C-83A1-F6EECF244321}">
                <p14:modId xmlns:p14="http://schemas.microsoft.com/office/powerpoint/2010/main" val="3640321254"/>
              </p:ext>
            </p:extLst>
          </p:nvPr>
        </p:nvGraphicFramePr>
        <p:xfrm>
          <a:off x="176213" y="2090737"/>
          <a:ext cx="8839200"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36</a:t>
            </a:fld>
            <a:endParaRPr lang="en-US" sz="1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10623" y="312395"/>
            <a:ext cx="7772400" cy="1143000"/>
          </a:xfrm>
        </p:spPr>
        <p:txBody>
          <a:bodyPr/>
          <a:lstStyle/>
          <a:p>
            <a:pPr algn="l"/>
            <a:r>
              <a:rPr lang="en-US" dirty="0" smtClean="0"/>
              <a:t>Recommendations</a:t>
            </a:r>
            <a:br>
              <a:rPr lang="en-US" dirty="0" smtClean="0"/>
            </a:br>
            <a:r>
              <a:rPr lang="en-US" dirty="0" smtClean="0"/>
              <a:t>Implementation</a:t>
            </a:r>
            <a:endParaRPr lang="en-US" dirty="0" smtClean="0"/>
          </a:p>
        </p:txBody>
      </p:sp>
      <p:graphicFrame>
        <p:nvGraphicFramePr>
          <p:cNvPr id="2" name="Diagram 1"/>
          <p:cNvGraphicFramePr/>
          <p:nvPr>
            <p:extLst>
              <p:ext uri="{D42A27DB-BD31-4B8C-83A1-F6EECF244321}">
                <p14:modId xmlns:p14="http://schemas.microsoft.com/office/powerpoint/2010/main" val="1416949"/>
              </p:ext>
            </p:extLst>
          </p:nvPr>
        </p:nvGraphicFramePr>
        <p:xfrm>
          <a:off x="152400" y="1725612"/>
          <a:ext cx="8839200" cy="451802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37</a:t>
            </a:fld>
            <a:endParaRPr lang="en-US" sz="1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2737536"/>
            <a:ext cx="7772400" cy="1362075"/>
          </a:xfrm>
        </p:spPr>
        <p:txBody>
          <a:bodyPr/>
          <a:lstStyle/>
          <a:p>
            <a:pPr algn="ctr"/>
            <a:r>
              <a:rPr lang="en-US" dirty="0" smtClean="0"/>
              <a:t>Performance measurement</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08DB913-52FF-464E-9880-2838CA814436}" type="slidenum">
              <a:rPr lang="en-US" altLang="en-US" sz="1000"/>
              <a:pPr eaLnBrk="1" hangingPunct="1">
                <a:spcBef>
                  <a:spcPct val="50000"/>
                </a:spcBef>
              </a:pPr>
              <a:t>38</a:t>
            </a:fld>
            <a:endParaRPr lang="en-US" altLang="en-US" sz="1000"/>
          </a:p>
        </p:txBody>
      </p:sp>
    </p:spTree>
    <p:extLst>
      <p:ext uri="{BB962C8B-B14F-4D97-AF65-F5344CB8AC3E}">
        <p14:creationId xmlns:p14="http://schemas.microsoft.com/office/powerpoint/2010/main" val="30727754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85725" y="104775"/>
            <a:ext cx="7772400" cy="1143000"/>
          </a:xfrm>
        </p:spPr>
        <p:txBody>
          <a:bodyPr/>
          <a:lstStyle/>
          <a:p>
            <a:pPr algn="l"/>
            <a:r>
              <a:rPr lang="en-US" dirty="0" smtClean="0"/>
              <a:t>Types of Measures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39</a:t>
            </a:fld>
            <a:endParaRPr lang="en-US" sz="1000"/>
          </a:p>
        </p:txBody>
      </p:sp>
      <p:graphicFrame>
        <p:nvGraphicFramePr>
          <p:cNvPr id="48" name="Content Placeholder 47"/>
          <p:cNvGraphicFramePr>
            <a:graphicFrameLocks noGrp="1"/>
          </p:cNvGraphicFramePr>
          <p:nvPr>
            <p:ph idx="1"/>
            <p:extLst>
              <p:ext uri="{D42A27DB-BD31-4B8C-83A1-F6EECF244321}">
                <p14:modId xmlns:p14="http://schemas.microsoft.com/office/powerpoint/2010/main" val="3468783556"/>
              </p:ext>
            </p:extLst>
          </p:nvPr>
        </p:nvGraphicFramePr>
        <p:xfrm>
          <a:off x="565150" y="2044787"/>
          <a:ext cx="7772400" cy="2819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9" name="Diagram 48"/>
          <p:cNvGraphicFramePr/>
          <p:nvPr>
            <p:extLst>
              <p:ext uri="{D42A27DB-BD31-4B8C-83A1-F6EECF244321}">
                <p14:modId xmlns:p14="http://schemas.microsoft.com/office/powerpoint/2010/main" val="3377777548"/>
              </p:ext>
            </p:extLst>
          </p:nvPr>
        </p:nvGraphicFramePr>
        <p:xfrm>
          <a:off x="728663" y="4867275"/>
          <a:ext cx="6434136" cy="18288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50" name="Diagram 49"/>
          <p:cNvGraphicFramePr/>
          <p:nvPr>
            <p:extLst>
              <p:ext uri="{D42A27DB-BD31-4B8C-83A1-F6EECF244321}">
                <p14:modId xmlns:p14="http://schemas.microsoft.com/office/powerpoint/2010/main" val="880884589"/>
              </p:ext>
            </p:extLst>
          </p:nvPr>
        </p:nvGraphicFramePr>
        <p:xfrm>
          <a:off x="728662" y="1171575"/>
          <a:ext cx="6434137" cy="18288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2" name="TextBox 1"/>
          <p:cNvSpPr txBox="1"/>
          <p:nvPr/>
        </p:nvSpPr>
        <p:spPr>
          <a:xfrm>
            <a:off x="618461" y="3926892"/>
            <a:ext cx="1437352"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dirty="0" smtClean="0"/>
              <a:t>Staff Hours</a:t>
            </a:r>
          </a:p>
          <a:p>
            <a:pPr marL="285750" indent="-285750">
              <a:buFont typeface="Arial" panose="020B0604020202020204" pitchFamily="34" charset="0"/>
              <a:buChar char="•"/>
            </a:pPr>
            <a:r>
              <a:rPr lang="en-US" sz="1600" dirty="0" smtClean="0"/>
              <a:t>Equipment</a:t>
            </a:r>
          </a:p>
          <a:p>
            <a:pPr marL="285750" indent="-285750">
              <a:buFont typeface="Arial" panose="020B0604020202020204" pitchFamily="34" charset="0"/>
              <a:buChar char="•"/>
            </a:pPr>
            <a:r>
              <a:rPr lang="en-US" sz="1600" dirty="0" smtClean="0"/>
              <a:t>Supplies</a:t>
            </a:r>
            <a:endParaRPr lang="en-US" sz="1600" dirty="0"/>
          </a:p>
        </p:txBody>
      </p:sp>
      <p:sp>
        <p:nvSpPr>
          <p:cNvPr id="51" name="TextBox 50"/>
          <p:cNvSpPr txBox="1"/>
          <p:nvPr/>
        </p:nvSpPr>
        <p:spPr>
          <a:xfrm>
            <a:off x="2512790" y="3931292"/>
            <a:ext cx="1658303"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dirty="0" smtClean="0"/>
              <a:t># Applied</a:t>
            </a:r>
          </a:p>
          <a:p>
            <a:pPr marL="285750" indent="-285750">
              <a:buFont typeface="Arial" panose="020B0604020202020204" pitchFamily="34" charset="0"/>
              <a:buChar char="•"/>
            </a:pPr>
            <a:r>
              <a:rPr lang="en-US" sz="1600" dirty="0" smtClean="0"/>
              <a:t># Enrolled</a:t>
            </a:r>
          </a:p>
          <a:p>
            <a:pPr marL="285750" indent="-285750">
              <a:buFont typeface="Arial" panose="020B0604020202020204" pitchFamily="34" charset="0"/>
              <a:buChar char="•"/>
            </a:pPr>
            <a:r>
              <a:rPr lang="en-US" sz="1600" dirty="0" smtClean="0"/>
              <a:t>% Vulnerable</a:t>
            </a:r>
          </a:p>
          <a:p>
            <a:pPr marL="285750" indent="-285750">
              <a:buFont typeface="Arial" panose="020B0604020202020204" pitchFamily="34" charset="0"/>
              <a:buChar char="•"/>
            </a:pPr>
            <a:r>
              <a:rPr lang="en-US" sz="1600" dirty="0" smtClean="0"/>
              <a:t>$ in Benefits</a:t>
            </a:r>
          </a:p>
          <a:p>
            <a:pPr marL="285750" indent="-285750">
              <a:buFont typeface="Arial" panose="020B0604020202020204" pitchFamily="34" charset="0"/>
              <a:buChar char="•"/>
            </a:pPr>
            <a:r>
              <a:rPr lang="en-US" sz="1600" dirty="0" smtClean="0"/>
              <a:t># Referred</a:t>
            </a:r>
            <a:endParaRPr lang="en-US" sz="1600" dirty="0"/>
          </a:p>
        </p:txBody>
      </p:sp>
      <p:sp>
        <p:nvSpPr>
          <p:cNvPr id="52" name="TextBox 51"/>
          <p:cNvSpPr txBox="1"/>
          <p:nvPr/>
        </p:nvSpPr>
        <p:spPr>
          <a:xfrm>
            <a:off x="4276060" y="3942356"/>
            <a:ext cx="1989803"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dirty="0" smtClean="0"/>
              <a:t>Bill Reduction</a:t>
            </a:r>
          </a:p>
          <a:p>
            <a:pPr marL="285750" indent="-285750">
              <a:buFont typeface="Arial" panose="020B0604020202020204" pitchFamily="34" charset="0"/>
              <a:buChar char="•"/>
            </a:pPr>
            <a:r>
              <a:rPr lang="en-US" sz="1600" dirty="0" smtClean="0"/>
              <a:t>Burden Reduction</a:t>
            </a:r>
          </a:p>
        </p:txBody>
      </p:sp>
      <p:sp>
        <p:nvSpPr>
          <p:cNvPr id="53" name="TextBox 52"/>
          <p:cNvSpPr txBox="1"/>
          <p:nvPr/>
        </p:nvSpPr>
        <p:spPr>
          <a:xfrm>
            <a:off x="6443829" y="3942356"/>
            <a:ext cx="1715755"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dirty="0" smtClean="0"/>
              <a:t>% Paid Bill</a:t>
            </a:r>
          </a:p>
          <a:p>
            <a:pPr marL="285750" indent="-285750">
              <a:buFont typeface="Arial" panose="020B0604020202020204" pitchFamily="34" charset="0"/>
              <a:buChar char="•"/>
            </a:pPr>
            <a:r>
              <a:rPr lang="en-US" sz="1600" dirty="0" smtClean="0"/>
              <a:t>% Terminated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392777" y="5022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85725" y="0"/>
            <a:ext cx="7772400" cy="1143000"/>
          </a:xfrm>
        </p:spPr>
        <p:txBody>
          <a:bodyPr/>
          <a:lstStyle/>
          <a:p>
            <a:pPr algn="l"/>
            <a:r>
              <a:rPr lang="en-US" dirty="0" smtClean="0"/>
              <a:t>APPRISE NJ Experience</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4</a:t>
            </a:fld>
            <a:endParaRPr lang="en-US" sz="1000"/>
          </a:p>
        </p:txBody>
      </p:sp>
      <p:graphicFrame>
        <p:nvGraphicFramePr>
          <p:cNvPr id="48" name="Content Placeholder 47"/>
          <p:cNvGraphicFramePr>
            <a:graphicFrameLocks noGrp="1"/>
          </p:cNvGraphicFramePr>
          <p:nvPr>
            <p:ph idx="1"/>
            <p:extLst>
              <p:ext uri="{D42A27DB-BD31-4B8C-83A1-F6EECF244321}">
                <p14:modId xmlns:p14="http://schemas.microsoft.com/office/powerpoint/2010/main" val="3210777989"/>
              </p:ext>
            </p:extLst>
          </p:nvPr>
        </p:nvGraphicFramePr>
        <p:xfrm>
          <a:off x="190500" y="1421166"/>
          <a:ext cx="8763000" cy="541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13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354"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5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83AD1F2-0100-4307-8E3C-E5DFC50316F7}" type="slidenum">
              <a:rPr lang="en-US" altLang="en-US" sz="1000"/>
              <a:pPr eaLnBrk="1" hangingPunct="1">
                <a:spcBef>
                  <a:spcPct val="50000"/>
                </a:spcBef>
                <a:buFontTx/>
                <a:buNone/>
              </a:pPr>
              <a:t>40</a:t>
            </a:fld>
            <a:endParaRPr lang="en-US" altLang="en-US" sz="1000"/>
          </a:p>
        </p:txBody>
      </p:sp>
      <p:pic>
        <p:nvPicPr>
          <p:cNvPr id="1413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44"/>
          <p:cNvSpPr txBox="1">
            <a:spLocks noChangeArrowheads="1"/>
          </p:cNvSpPr>
          <p:nvPr/>
        </p:nvSpPr>
        <p:spPr bwMode="auto">
          <a:xfrm>
            <a:off x="185437" y="477822"/>
            <a:ext cx="7772400" cy="64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3300" b="1" kern="0" dirty="0" smtClean="0">
                <a:solidFill>
                  <a:schemeClr val="tx1"/>
                </a:solidFill>
              </a:rPr>
              <a:t>NJ SHARES</a:t>
            </a:r>
          </a:p>
          <a:p>
            <a:pPr algn="l" eaLnBrk="1" hangingPunct="1"/>
            <a:r>
              <a:rPr lang="en-US" altLang="en-US" sz="3300" b="1" kern="0" dirty="0" smtClean="0">
                <a:solidFill>
                  <a:schemeClr val="tx1"/>
                </a:solidFill>
              </a:rPr>
              <a:t>Input Example</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62523975"/>
              </p:ext>
            </p:extLst>
          </p:nvPr>
        </p:nvGraphicFramePr>
        <p:xfrm>
          <a:off x="629079" y="1528763"/>
          <a:ext cx="7772400" cy="2362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49" name="Content Placeholder 2"/>
          <p:cNvGraphicFramePr>
            <a:graphicFrameLocks/>
          </p:cNvGraphicFramePr>
          <p:nvPr>
            <p:extLst>
              <p:ext uri="{D42A27DB-BD31-4B8C-83A1-F6EECF244321}">
                <p14:modId xmlns:p14="http://schemas.microsoft.com/office/powerpoint/2010/main" val="3965348952"/>
              </p:ext>
            </p:extLst>
          </p:nvPr>
        </p:nvGraphicFramePr>
        <p:xfrm>
          <a:off x="709613" y="3489442"/>
          <a:ext cx="7772400" cy="23622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8933557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1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2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3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4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135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13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354"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extLst>
              <p:ext uri="{D42A27DB-BD31-4B8C-83A1-F6EECF244321}">
                <p14:modId xmlns:p14="http://schemas.microsoft.com/office/powerpoint/2010/main" val="1845410076"/>
              </p:ext>
            </p:extLst>
          </p:nvPr>
        </p:nvGraphicFramePr>
        <p:xfrm>
          <a:off x="314969" y="1566069"/>
          <a:ext cx="8243888"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135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83AD1F2-0100-4307-8E3C-E5DFC50316F7}" type="slidenum">
              <a:rPr lang="en-US" altLang="en-US" sz="1000"/>
              <a:pPr eaLnBrk="1" hangingPunct="1">
                <a:spcBef>
                  <a:spcPct val="50000"/>
                </a:spcBef>
                <a:buFontTx/>
                <a:buNone/>
              </a:pPr>
              <a:t>41</a:t>
            </a:fld>
            <a:endParaRPr lang="en-US" altLang="en-US" sz="1000"/>
          </a:p>
        </p:txBody>
      </p:sp>
      <p:pic>
        <p:nvPicPr>
          <p:cNvPr id="141358" name="Picture 42" descr="Log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44"/>
          <p:cNvSpPr txBox="1">
            <a:spLocks noChangeArrowheads="1"/>
          </p:cNvSpPr>
          <p:nvPr/>
        </p:nvSpPr>
        <p:spPr bwMode="auto">
          <a:xfrm>
            <a:off x="161925" y="437073"/>
            <a:ext cx="7772400" cy="64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3300" b="1" kern="0" dirty="0" smtClean="0">
                <a:solidFill>
                  <a:schemeClr val="tx1"/>
                </a:solidFill>
              </a:rPr>
              <a:t>NJ SHARES</a:t>
            </a:r>
          </a:p>
          <a:p>
            <a:pPr algn="l" eaLnBrk="1" hangingPunct="1"/>
            <a:r>
              <a:rPr lang="en-US" altLang="en-US" sz="3300" b="1" kern="0" dirty="0" smtClean="0">
                <a:solidFill>
                  <a:schemeClr val="tx1"/>
                </a:solidFill>
              </a:rPr>
              <a:t>Output Example</a:t>
            </a:r>
          </a:p>
        </p:txBody>
      </p:sp>
    </p:spTree>
    <p:extLst>
      <p:ext uri="{BB962C8B-B14F-4D97-AF65-F5344CB8AC3E}">
        <p14:creationId xmlns:p14="http://schemas.microsoft.com/office/powerpoint/2010/main" val="41389811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5"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6"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7"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8"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9"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0"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1"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2"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3"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4"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5"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6"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7"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8"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9"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0"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1"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2"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3"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4"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5"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6"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7"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8"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9"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0"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1"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2"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3"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4"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5"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6"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7"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8"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9"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0"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1"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2"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919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96" name="Rectangle 44"/>
          <p:cNvSpPr>
            <a:spLocks noGrp="1" noChangeArrowheads="1"/>
          </p:cNvSpPr>
          <p:nvPr>
            <p:ph type="title"/>
          </p:nvPr>
        </p:nvSpPr>
        <p:spPr>
          <a:xfrm>
            <a:off x="256032" y="347472"/>
            <a:ext cx="7772400" cy="1028700"/>
          </a:xfrm>
        </p:spPr>
        <p:txBody>
          <a:bodyPr/>
          <a:lstStyle/>
          <a:p>
            <a:pPr algn="l" eaLnBrk="1" hangingPunct="1"/>
            <a:r>
              <a:rPr lang="en-US" altLang="en-US" sz="3300" b="1" dirty="0" smtClean="0"/>
              <a:t>NJ SHARES</a:t>
            </a:r>
            <a:r>
              <a:rPr lang="en-US" altLang="en-US" sz="3300" dirty="0" smtClean="0"/>
              <a:t/>
            </a:r>
            <a:br>
              <a:rPr lang="en-US" altLang="en-US" sz="3300" dirty="0" smtClean="0"/>
            </a:br>
            <a:r>
              <a:rPr lang="en-US" altLang="en-US" sz="2400" b="1" dirty="0" smtClean="0"/>
              <a:t>Grant Guidelines - Maximum Grant Amounts</a:t>
            </a:r>
          </a:p>
        </p:txBody>
      </p:sp>
      <p:sp>
        <p:nvSpPr>
          <p:cNvPr id="49197"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5A95C56-23B0-408F-AE85-42A428E324EA}" type="slidenum">
              <a:rPr lang="en-US" altLang="en-US" sz="1000"/>
              <a:pPr eaLnBrk="1" hangingPunct="1">
                <a:spcBef>
                  <a:spcPct val="50000"/>
                </a:spcBef>
                <a:buFontTx/>
                <a:buNone/>
              </a:pPr>
              <a:t>42</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3368152540"/>
              </p:ext>
            </p:extLst>
          </p:nvPr>
        </p:nvGraphicFramePr>
        <p:xfrm>
          <a:off x="1299586" y="2286000"/>
          <a:ext cx="6794500" cy="3200402"/>
        </p:xfrm>
        <a:graphic>
          <a:graphicData uri="http://schemas.openxmlformats.org/drawingml/2006/table">
            <a:tbl>
              <a:tblPr firstRow="1" bandRow="1">
                <a:tableStyleId>{5C22544A-7EE6-4342-B048-85BDC9FD1C3A}</a:tableStyleId>
              </a:tblPr>
              <a:tblGrid>
                <a:gridCol w="1651053"/>
                <a:gridCol w="1284151"/>
                <a:gridCol w="1283654"/>
                <a:gridCol w="1287821"/>
                <a:gridCol w="1287821"/>
              </a:tblGrid>
              <a:tr h="784070">
                <a:tc>
                  <a:txBody>
                    <a:bodyPr/>
                    <a:lstStyle/>
                    <a:p>
                      <a:pPr marL="0" marR="0" algn="ctr">
                        <a:lnSpc>
                          <a:spcPct val="115000"/>
                        </a:lnSpc>
                        <a:spcBef>
                          <a:spcPts val="0"/>
                        </a:spcBef>
                        <a:spcAft>
                          <a:spcPts val="0"/>
                        </a:spcAft>
                      </a:pPr>
                      <a:r>
                        <a:rPr lang="en-US" sz="1600" kern="1200" dirty="0"/>
                        <a:t>Grant Amount </a:t>
                      </a:r>
                      <a:endParaRPr lang="en-US" sz="1600" dirty="0">
                        <a:solidFill>
                          <a:schemeClr val="bg1"/>
                        </a:solidFill>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600" kern="1200" dirty="0" smtClean="0"/>
                        <a:t>2005</a:t>
                      </a:r>
                      <a:endParaRPr lang="en-US" sz="1600" dirty="0">
                        <a:solidFill>
                          <a:schemeClr val="bg1"/>
                        </a:solidFill>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600" kern="1200" dirty="0" smtClean="0"/>
                        <a:t>2006-2007</a:t>
                      </a:r>
                      <a:endParaRPr lang="en-US" sz="1600" dirty="0">
                        <a:solidFill>
                          <a:schemeClr val="bg1"/>
                        </a:solidFill>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600" kern="1200" dirty="0" smtClean="0"/>
                        <a:t>2008-2013</a:t>
                      </a:r>
                      <a:endParaRPr lang="en-US" sz="1600" dirty="0">
                        <a:solidFill>
                          <a:schemeClr val="bg1"/>
                        </a:solidFill>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kern="1200" dirty="0" smtClean="0"/>
                        <a:t>2014-2015</a:t>
                      </a:r>
                      <a:endParaRPr lang="en-US" sz="1600" dirty="0">
                        <a:solidFill>
                          <a:schemeClr val="bg1"/>
                        </a:solidFill>
                        <a:latin typeface="Calibri"/>
                        <a:ea typeface="Calibri"/>
                        <a:cs typeface="Times New Roman"/>
                      </a:endParaRPr>
                    </a:p>
                  </a:txBody>
                  <a:tcPr marL="0" marR="0" marT="0" marB="0" anchor="ctr"/>
                </a:tc>
              </a:tr>
              <a:tr h="481861">
                <a:tc>
                  <a:txBody>
                    <a:bodyPr/>
                    <a:lstStyle/>
                    <a:p>
                      <a:pPr marL="0" marR="0">
                        <a:lnSpc>
                          <a:spcPct val="115000"/>
                        </a:lnSpc>
                        <a:spcBef>
                          <a:spcPts val="0"/>
                        </a:spcBef>
                        <a:spcAft>
                          <a:spcPts val="0"/>
                        </a:spcAft>
                      </a:pPr>
                      <a:r>
                        <a:rPr lang="en-US" sz="1600" kern="1200" dirty="0" smtClean="0"/>
                        <a:t>Electric</a:t>
                      </a:r>
                      <a:r>
                        <a:rPr lang="en-US" sz="1600" kern="1200" baseline="0" dirty="0" smtClean="0"/>
                        <a:t> Only</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$250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$300</a:t>
                      </a:r>
                      <a:endParaRPr lang="en-US" sz="1800" dirty="0">
                        <a:latin typeface="Calibri"/>
                        <a:ea typeface="Calibri"/>
                        <a:cs typeface="Times New Roman"/>
                      </a:endParaRPr>
                    </a:p>
                  </a:txBody>
                  <a:tcPr marL="0" marR="0" marT="0" marB="0" anchor="ctr"/>
                </a:tc>
                <a:tc>
                  <a:txBody>
                    <a:bodyPr/>
                    <a:lstStyle/>
                    <a:p>
                      <a:pPr marL="0" marR="0" algn="ctr" defTabSz="914400" rtl="0" eaLnBrk="1" latinLnBrk="0" hangingPunct="1">
                        <a:lnSpc>
                          <a:spcPct val="115000"/>
                        </a:lnSpc>
                        <a:spcBef>
                          <a:spcPts val="0"/>
                        </a:spcBef>
                        <a:spcAft>
                          <a:spcPts val="0"/>
                        </a:spcAft>
                      </a:pPr>
                      <a:r>
                        <a:rPr lang="en-US" sz="1800" kern="1200" dirty="0" smtClean="0"/>
                        <a:t>$300</a:t>
                      </a:r>
                      <a:endParaRPr lang="en-US" sz="1800" kern="1200" dirty="0" smtClean="0">
                        <a:solidFill>
                          <a:srgbClr val="000000"/>
                        </a:solidFill>
                        <a:latin typeface="+mn-lt"/>
                        <a:ea typeface="Times New Roman"/>
                        <a:cs typeface="Times New Roman"/>
                      </a:endParaRPr>
                    </a:p>
                  </a:txBody>
                  <a:tcPr marL="0" marR="0" marT="0" marB="0" anchor="ctr"/>
                </a:tc>
                <a:tc>
                  <a:txBody>
                    <a:bodyPr/>
                    <a:lstStyle/>
                    <a:p>
                      <a:pPr marL="0" marR="0" algn="ctr" defTabSz="914400" rtl="0" eaLnBrk="1" latinLnBrk="0" hangingPunct="1">
                        <a:lnSpc>
                          <a:spcPct val="115000"/>
                        </a:lnSpc>
                        <a:spcBef>
                          <a:spcPts val="0"/>
                        </a:spcBef>
                        <a:spcAft>
                          <a:spcPts val="0"/>
                        </a:spcAft>
                      </a:pPr>
                      <a:r>
                        <a:rPr lang="en-US" sz="1800" kern="1200" dirty="0" smtClean="0"/>
                        <a:t>$500</a:t>
                      </a:r>
                      <a:endParaRPr lang="en-US" sz="1800" kern="1200" dirty="0" smtClean="0">
                        <a:solidFill>
                          <a:srgbClr val="000000"/>
                        </a:solidFill>
                        <a:latin typeface="+mn-lt"/>
                        <a:ea typeface="Times New Roman"/>
                        <a:cs typeface="Times New Roman"/>
                      </a:endParaRPr>
                    </a:p>
                  </a:txBody>
                  <a:tcPr marL="0" marR="0" marT="0" marB="0" anchor="ctr">
                    <a:solidFill>
                      <a:srgbClr val="FFFF00"/>
                    </a:solidFill>
                  </a:tcPr>
                </a:tc>
              </a:tr>
              <a:tr h="481861">
                <a:tc>
                  <a:txBody>
                    <a:bodyPr/>
                    <a:lstStyle/>
                    <a:p>
                      <a:pPr marL="0" marR="0">
                        <a:lnSpc>
                          <a:spcPct val="115000"/>
                        </a:lnSpc>
                        <a:spcBef>
                          <a:spcPts val="0"/>
                        </a:spcBef>
                        <a:spcAft>
                          <a:spcPts val="0"/>
                        </a:spcAft>
                      </a:pPr>
                      <a:r>
                        <a:rPr lang="en-US" sz="1600" kern="1200" dirty="0" smtClean="0"/>
                        <a:t>Gas</a:t>
                      </a:r>
                      <a:r>
                        <a:rPr lang="en-US" sz="1600" kern="1200" baseline="0" dirty="0" smtClean="0"/>
                        <a:t> Only</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$250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$700</a:t>
                      </a:r>
                      <a:endParaRPr lang="en-US" sz="1800" b="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r>
              <a:tr h="488888">
                <a:tc>
                  <a:txBody>
                    <a:bodyPr/>
                    <a:lstStyle/>
                    <a:p>
                      <a:pPr marL="0" marR="0">
                        <a:lnSpc>
                          <a:spcPct val="115000"/>
                        </a:lnSpc>
                        <a:spcBef>
                          <a:spcPts val="0"/>
                        </a:spcBef>
                        <a:spcAft>
                          <a:spcPts val="0"/>
                        </a:spcAft>
                      </a:pPr>
                      <a:r>
                        <a:rPr lang="en-US" sz="1600" kern="1200" dirty="0" smtClean="0"/>
                        <a:t>Electric</a:t>
                      </a:r>
                      <a:r>
                        <a:rPr lang="en-US" sz="1600" kern="1200" baseline="0" dirty="0" smtClean="0"/>
                        <a:t> &amp; Gas</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$500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$1,000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$1,000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$1,200</a:t>
                      </a:r>
                      <a:endParaRPr lang="en-US" sz="1800" dirty="0">
                        <a:latin typeface="Calibri"/>
                        <a:ea typeface="Calibri"/>
                        <a:cs typeface="Times New Roman"/>
                      </a:endParaRPr>
                    </a:p>
                  </a:txBody>
                  <a:tcPr marL="0" marR="0" marT="0" marB="0" anchor="ctr">
                    <a:solidFill>
                      <a:srgbClr val="FFFF00"/>
                    </a:solidFill>
                  </a:tcPr>
                </a:tc>
              </a:tr>
              <a:tr h="481861">
                <a:tc>
                  <a:txBody>
                    <a:bodyPr/>
                    <a:lstStyle/>
                    <a:p>
                      <a:pPr marL="0" marR="0">
                        <a:lnSpc>
                          <a:spcPct val="115000"/>
                        </a:lnSpc>
                        <a:spcBef>
                          <a:spcPts val="0"/>
                        </a:spcBef>
                        <a:spcAft>
                          <a:spcPts val="0"/>
                        </a:spcAft>
                      </a:pPr>
                      <a:r>
                        <a:rPr lang="en-US" sz="1600" kern="1200" dirty="0" smtClean="0"/>
                        <a:t>Electric Heat</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$500</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r>
              <a:tr h="481861">
                <a:tc>
                  <a:txBody>
                    <a:bodyPr/>
                    <a:lstStyle/>
                    <a:p>
                      <a:pPr marL="0" marR="0">
                        <a:lnSpc>
                          <a:spcPct val="115000"/>
                        </a:lnSpc>
                        <a:spcBef>
                          <a:spcPts val="0"/>
                        </a:spcBef>
                        <a:spcAft>
                          <a:spcPts val="0"/>
                        </a:spcAft>
                      </a:pPr>
                      <a:r>
                        <a:rPr lang="en-US" sz="1600" kern="1200" dirty="0" smtClean="0"/>
                        <a:t>Oil/Propane</a:t>
                      </a:r>
                      <a:endParaRPr lang="en-US" sz="16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dirty="0" smtClean="0"/>
                        <a:t>--</a:t>
                      </a:r>
                      <a:endParaRPr lang="en-US" sz="1800" dirty="0">
                        <a:latin typeface="Calibri"/>
                        <a:ea typeface="Calibri"/>
                        <a:cs typeface="Times New Roman"/>
                      </a:endParaRPr>
                    </a:p>
                  </a:txBody>
                  <a:tcPr marL="69346" marR="69346" marT="34663" marB="34663" anchor="ctr"/>
                </a:tc>
                <a:tc>
                  <a:txBody>
                    <a:bodyPr/>
                    <a:lstStyle/>
                    <a:p>
                      <a:pPr marL="0" marR="0" algn="ctr">
                        <a:lnSpc>
                          <a:spcPct val="115000"/>
                        </a:lnSpc>
                        <a:spcBef>
                          <a:spcPts val="0"/>
                        </a:spcBef>
                        <a:spcAft>
                          <a:spcPts val="0"/>
                        </a:spcAft>
                      </a:pPr>
                      <a:r>
                        <a:rPr lang="en-US" sz="1800" dirty="0" smtClean="0"/>
                        <a:t>--</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800" kern="1200" dirty="0" smtClean="0"/>
                        <a:t>$700</a:t>
                      </a:r>
                      <a:endParaRPr lang="en-US" sz="1800" dirty="0">
                        <a:latin typeface="Calibri"/>
                        <a:ea typeface="Calibri"/>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328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9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9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92" name="Rectangle 44"/>
          <p:cNvSpPr>
            <a:spLocks noGrp="1" noChangeArrowheads="1"/>
          </p:cNvSpPr>
          <p:nvPr>
            <p:ph type="title"/>
          </p:nvPr>
        </p:nvSpPr>
        <p:spPr>
          <a:xfrm>
            <a:off x="256032" y="320040"/>
            <a:ext cx="7772400" cy="1143000"/>
          </a:xfrm>
        </p:spPr>
        <p:txBody>
          <a:bodyPr/>
          <a:lstStyle/>
          <a:p>
            <a:pPr algn="l" eaLnBrk="1" hangingPunct="1"/>
            <a:r>
              <a:rPr lang="en-US" altLang="en-US" sz="3300" b="1" dirty="0" smtClean="0"/>
              <a:t>Output Example</a:t>
            </a:r>
            <a:r>
              <a:rPr lang="en-US" altLang="en-US" dirty="0" smtClean="0"/>
              <a:t/>
            </a:r>
            <a:br>
              <a:rPr lang="en-US" altLang="en-US" dirty="0" smtClean="0"/>
            </a:br>
            <a:r>
              <a:rPr lang="en-US" altLang="en-US" sz="2800" b="1" dirty="0" smtClean="0"/>
              <a:t>% Receiving Max Grant</a:t>
            </a:r>
          </a:p>
        </p:txBody>
      </p:sp>
      <p:sp>
        <p:nvSpPr>
          <p:cNvPr id="5329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32A982AF-4DF0-4ACA-9CD1-CA15B29E8081}" type="slidenum">
              <a:rPr lang="en-US" altLang="en-US" sz="1000"/>
              <a:pPr eaLnBrk="1" hangingPunct="1">
                <a:spcBef>
                  <a:spcPct val="50000"/>
                </a:spcBef>
                <a:buFontTx/>
                <a:buNone/>
              </a:pPr>
              <a:t>43</a:t>
            </a:fld>
            <a:endParaRPr lang="en-US" altLang="en-US" sz="1000"/>
          </a:p>
        </p:txBody>
      </p:sp>
      <p:graphicFrame>
        <p:nvGraphicFramePr>
          <p:cNvPr id="9" name="Chart 8"/>
          <p:cNvGraphicFramePr/>
          <p:nvPr>
            <p:extLst>
              <p:ext uri="{D42A27DB-BD31-4B8C-83A1-F6EECF244321}">
                <p14:modId xmlns:p14="http://schemas.microsoft.com/office/powerpoint/2010/main" val="2674607773"/>
              </p:ext>
            </p:extLst>
          </p:nvPr>
        </p:nvGraphicFramePr>
        <p:xfrm>
          <a:off x="647256" y="1676400"/>
          <a:ext cx="7877970" cy="45227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027934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00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40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01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01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012" name="Rectangle 44"/>
          <p:cNvSpPr>
            <a:spLocks noGrp="1" noChangeArrowheads="1"/>
          </p:cNvSpPr>
          <p:nvPr>
            <p:ph type="title"/>
          </p:nvPr>
        </p:nvSpPr>
        <p:spPr>
          <a:xfrm>
            <a:off x="76200" y="76200"/>
            <a:ext cx="7772400" cy="1143000"/>
          </a:xfrm>
        </p:spPr>
        <p:txBody>
          <a:bodyPr/>
          <a:lstStyle/>
          <a:p>
            <a:pPr algn="l" eaLnBrk="1" hangingPunct="1"/>
            <a:r>
              <a:rPr lang="en-US" altLang="en-US" sz="3300" b="1" dirty="0" smtClean="0"/>
              <a:t>Outcome Example</a:t>
            </a:r>
            <a:r>
              <a:rPr lang="en-US" altLang="en-US" dirty="0" smtClean="0"/>
              <a:t/>
            </a:r>
            <a:br>
              <a:rPr lang="en-US" altLang="en-US" dirty="0" smtClean="0"/>
            </a:br>
            <a:r>
              <a:rPr lang="en-US" altLang="en-US" sz="2800" b="1" dirty="0" smtClean="0"/>
              <a:t>Grant Coverage By Grant Type</a:t>
            </a:r>
          </a:p>
        </p:txBody>
      </p:sp>
      <p:sp>
        <p:nvSpPr>
          <p:cNvPr id="8401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75C2412-6AA1-45C7-8A98-A3334909CFD5}" type="slidenum">
              <a:rPr lang="en-US" altLang="en-US" sz="1000"/>
              <a:pPr eaLnBrk="1" hangingPunct="1">
                <a:spcBef>
                  <a:spcPct val="50000"/>
                </a:spcBef>
                <a:buFontTx/>
                <a:buNone/>
              </a:pPr>
              <a:t>44</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3857977872"/>
              </p:ext>
            </p:extLst>
          </p:nvPr>
        </p:nvGraphicFramePr>
        <p:xfrm>
          <a:off x="552451" y="1904207"/>
          <a:ext cx="8001000" cy="3648075"/>
        </p:xfrm>
        <a:graphic>
          <a:graphicData uri="http://schemas.openxmlformats.org/drawingml/2006/table">
            <a:tbl>
              <a:tblPr firstRow="1" lastRow="1" bandRow="1">
                <a:tableStyleId>{5C22544A-7EE6-4342-B048-85BDC9FD1C3A}</a:tableStyleId>
              </a:tblPr>
              <a:tblGrid>
                <a:gridCol w="2743201"/>
                <a:gridCol w="1371600"/>
                <a:gridCol w="1295400"/>
                <a:gridCol w="1365353"/>
                <a:gridCol w="1225446"/>
              </a:tblGrid>
              <a:tr h="539047">
                <a:tc rowSpan="2">
                  <a:txBody>
                    <a:bodyPr/>
                    <a:lstStyle/>
                    <a:p>
                      <a:pPr algn="ctr"/>
                      <a:endParaRPr lang="en-US" sz="1800" b="1" dirty="0">
                        <a:solidFill>
                          <a:schemeClr val="bg1"/>
                        </a:solidFill>
                      </a:endParaRPr>
                    </a:p>
                  </a:txBody>
                  <a:tcPr marT="45721" marB="45721"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4">
                  <a:txBody>
                    <a:bodyPr/>
                    <a:lstStyle/>
                    <a:p>
                      <a:pPr algn="ctr"/>
                      <a:r>
                        <a:rPr lang="en-US" sz="1800" dirty="0" smtClean="0"/>
                        <a:t>Q1 and Q2 2014 Recipients</a:t>
                      </a:r>
                      <a:endParaRPr lang="en-US" sz="1800" b="1" dirty="0">
                        <a:solidFill>
                          <a:schemeClr val="bg1"/>
                        </a:solidFill>
                      </a:endParaRPr>
                    </a:p>
                  </a:txBody>
                  <a:tcPr marT="45721" marB="45721" anchor="ctr">
                    <a:lnL w="38100" cap="flat" cmpd="sng" algn="ctr">
                      <a:solidFill>
                        <a:schemeClr val="bg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r>
              <a:tr h="640094">
                <a:tc vMerge="1">
                  <a:txBody>
                    <a:bodyPr/>
                    <a:lstStyle/>
                    <a:p>
                      <a:pPr algn="ctr"/>
                      <a:endParaRPr lang="en-US" sz="1600" dirty="0"/>
                    </a:p>
                  </a:txBody>
                  <a:tcPr anchor="ctr"/>
                </a:tc>
                <a:tc>
                  <a:txBody>
                    <a:bodyPr/>
                    <a:lstStyle/>
                    <a:p>
                      <a:pPr algn="ctr"/>
                      <a:r>
                        <a:rPr lang="en-US" sz="1800" b="1" dirty="0" smtClean="0">
                          <a:solidFill>
                            <a:schemeClr val="bg1"/>
                          </a:solidFill>
                        </a:rPr>
                        <a:t>Electric Only</a:t>
                      </a:r>
                      <a:endParaRPr lang="en-US" sz="1800" b="1" dirty="0">
                        <a:solidFill>
                          <a:schemeClr val="bg1"/>
                        </a:solidFill>
                      </a:endParaRPr>
                    </a:p>
                  </a:txBody>
                  <a:tcPr marT="45721" marB="45721"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Gas Only</a:t>
                      </a:r>
                      <a:endParaRPr lang="en-US" sz="1800" b="1" dirty="0">
                        <a:solidFill>
                          <a:schemeClr val="bg1"/>
                        </a:solidFill>
                      </a:endParaRPr>
                    </a:p>
                  </a:txBody>
                  <a:tcPr marT="45721" marB="45721"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Electric &amp; Gas</a:t>
                      </a:r>
                      <a:endParaRPr lang="en-US" sz="1800" b="1" dirty="0">
                        <a:solidFill>
                          <a:schemeClr val="bg1"/>
                        </a:solidFill>
                      </a:endParaRPr>
                    </a:p>
                  </a:txBody>
                  <a:tcPr marT="45721" marB="45721"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Electric Heat</a:t>
                      </a:r>
                      <a:endParaRPr lang="en-US" sz="1800" b="1" dirty="0">
                        <a:solidFill>
                          <a:schemeClr val="bg1"/>
                        </a:solidFill>
                      </a:endParaRPr>
                    </a:p>
                  </a:txBody>
                  <a:tcPr marT="45721" marB="45721" anchor="ctr">
                    <a:lnB w="38100" cap="flat" cmpd="sng" algn="ctr">
                      <a:solidFill>
                        <a:schemeClr val="bg1"/>
                      </a:solidFill>
                      <a:prstDash val="solid"/>
                      <a:round/>
                      <a:headEnd type="none" w="med" len="med"/>
                      <a:tailEnd type="none" w="med" len="med"/>
                    </a:lnB>
                    <a:solidFill>
                      <a:srgbClr val="00CC99"/>
                    </a:solidFill>
                  </a:tcPr>
                </a:tc>
              </a:tr>
              <a:tr h="457210">
                <a:tc>
                  <a:txBody>
                    <a:bodyPr/>
                    <a:lstStyle/>
                    <a:p>
                      <a:pPr algn="l" rtl="0" fontAlgn="ctr"/>
                      <a:r>
                        <a:rPr lang="en-US" sz="1800" u="none" strike="noStrike" dirty="0" smtClean="0"/>
                        <a:t>Number of Customers</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60</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41</a:t>
                      </a:r>
                      <a:endParaRPr lang="en-US" sz="1800" kern="1200" dirty="0" smtClean="0">
                        <a:solidFill>
                          <a:schemeClr val="dk1"/>
                        </a:solidFill>
                        <a:latin typeface="+mn-lt"/>
                        <a:ea typeface="+mn-ea"/>
                        <a:cs typeface="+mn-cs"/>
                      </a:endParaRPr>
                    </a:p>
                  </a:txBody>
                  <a:tcPr marT="45721" marB="45721"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313</a:t>
                      </a:r>
                      <a:endParaRPr lang="en-US" sz="1800" kern="1200" dirty="0" smtClean="0">
                        <a:solidFill>
                          <a:schemeClr val="dk1"/>
                        </a:solidFill>
                        <a:latin typeface="+mn-lt"/>
                        <a:ea typeface="+mn-ea"/>
                        <a:cs typeface="+mn-cs"/>
                      </a:endParaRPr>
                    </a:p>
                  </a:txBody>
                  <a:tcPr marT="45721" marB="45721"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41</a:t>
                      </a:r>
                      <a:endParaRPr lang="en-US" sz="1800" kern="1200" dirty="0" smtClean="0">
                        <a:solidFill>
                          <a:schemeClr val="dk1"/>
                        </a:solidFill>
                        <a:latin typeface="+mn-lt"/>
                        <a:ea typeface="+mn-ea"/>
                        <a:cs typeface="+mn-cs"/>
                      </a:endParaRPr>
                    </a:p>
                  </a:txBody>
                  <a:tcPr marT="45721" marB="45721" anchor="ctr">
                    <a:lnT w="38100" cap="flat" cmpd="sng" algn="ctr">
                      <a:solidFill>
                        <a:schemeClr val="bg1"/>
                      </a:solidFill>
                      <a:prstDash val="solid"/>
                      <a:round/>
                      <a:headEnd type="none" w="med" len="med"/>
                      <a:tailEnd type="none" w="med" len="med"/>
                    </a:lnT>
                  </a:tcPr>
                </a:tc>
              </a:tr>
              <a:tr h="457210">
                <a:tc>
                  <a:txBody>
                    <a:bodyPr/>
                    <a:lstStyle/>
                    <a:p>
                      <a:pPr algn="l" rtl="0" fontAlgn="ctr"/>
                      <a:r>
                        <a:rPr lang="en-US" sz="1800" u="none" strike="noStrike" dirty="0"/>
                        <a:t>Mean Pre-Grant Balance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$739</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algn="ctr"/>
                      <a:r>
                        <a:rPr lang="en-US" dirty="0" smtClean="0"/>
                        <a:t>$878</a:t>
                      </a:r>
                      <a:endParaRPr lang="en-US" dirty="0"/>
                    </a:p>
                  </a:txBody>
                  <a:tcPr marT="45721" marB="45721" anchor="ctr"/>
                </a:tc>
                <a:tc>
                  <a:txBody>
                    <a:bodyPr/>
                    <a:lstStyle/>
                    <a:p>
                      <a:pPr marL="0" algn="ctr" defTabSz="914400" rtl="0" eaLnBrk="1" latinLnBrk="0" hangingPunct="1"/>
                      <a:r>
                        <a:rPr lang="en-US" sz="1800" kern="1200" dirty="0" smtClean="0"/>
                        <a:t>$1,421</a:t>
                      </a:r>
                      <a:endParaRPr lang="en-US" sz="180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$1,440</a:t>
                      </a:r>
                      <a:endParaRPr lang="en-US" sz="1800" kern="1200" dirty="0" smtClean="0">
                        <a:solidFill>
                          <a:schemeClr val="dk1"/>
                        </a:solidFill>
                        <a:latin typeface="+mn-lt"/>
                        <a:ea typeface="+mn-ea"/>
                        <a:cs typeface="+mn-cs"/>
                      </a:endParaRPr>
                    </a:p>
                  </a:txBody>
                  <a:tcPr marT="45721" marB="45721" anchor="ctr"/>
                </a:tc>
              </a:tr>
              <a:tr h="457210">
                <a:tc>
                  <a:txBody>
                    <a:bodyPr/>
                    <a:lstStyle/>
                    <a:p>
                      <a:pPr algn="l" rtl="0" fontAlgn="ctr"/>
                      <a:r>
                        <a:rPr lang="en-US" sz="1800" u="none" strike="noStrike" dirty="0"/>
                        <a:t>Mean Grant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$429</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algn="ctr"/>
                      <a:r>
                        <a:rPr lang="en-US" dirty="0" smtClean="0"/>
                        <a:t>$632</a:t>
                      </a:r>
                      <a:endParaRPr lang="en-US" dirty="0"/>
                    </a:p>
                  </a:txBody>
                  <a:tcPr marT="45721" marB="45721" anchor="ctr"/>
                </a:tc>
                <a:tc>
                  <a:txBody>
                    <a:bodyPr/>
                    <a:lstStyle/>
                    <a:p>
                      <a:pPr marL="0" algn="ctr" defTabSz="914400" rtl="0" eaLnBrk="1" latinLnBrk="0" hangingPunct="1"/>
                      <a:r>
                        <a:rPr lang="en-US" sz="1800" kern="1200" dirty="0" smtClean="0"/>
                        <a:t>$929</a:t>
                      </a:r>
                      <a:endParaRPr lang="en-US" sz="180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$645</a:t>
                      </a:r>
                      <a:endParaRPr lang="en-US" sz="1800" kern="1200" dirty="0" smtClean="0">
                        <a:solidFill>
                          <a:schemeClr val="dk1"/>
                        </a:solidFill>
                        <a:latin typeface="+mn-lt"/>
                        <a:ea typeface="+mn-ea"/>
                        <a:cs typeface="+mn-cs"/>
                      </a:endParaRPr>
                    </a:p>
                  </a:txBody>
                  <a:tcPr marT="45721" marB="45721" anchor="ctr"/>
                </a:tc>
              </a:tr>
              <a:tr h="457210">
                <a:tc>
                  <a:txBody>
                    <a:bodyPr/>
                    <a:lstStyle/>
                    <a:p>
                      <a:pPr algn="l" rtl="0" fontAlgn="ctr"/>
                      <a:r>
                        <a:rPr lang="en-US" sz="1800" u="none" strike="noStrike" dirty="0"/>
                        <a:t>Mean Post-Grant Balance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$310</a:t>
                      </a:r>
                      <a:endParaRPr lang="en-US" sz="180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algn="ctr"/>
                      <a:r>
                        <a:rPr lang="en-US" dirty="0" smtClean="0"/>
                        <a:t>$246</a:t>
                      </a:r>
                      <a:endParaRPr lang="en-US" dirty="0"/>
                    </a:p>
                  </a:txBody>
                  <a:tcPr marT="45721" marB="45721" anchor="ctr"/>
                </a:tc>
                <a:tc>
                  <a:txBody>
                    <a:bodyPr/>
                    <a:lstStyle/>
                    <a:p>
                      <a:pPr marL="0" algn="ctr" defTabSz="914400" rtl="0" eaLnBrk="1" latinLnBrk="0" hangingPunct="1"/>
                      <a:r>
                        <a:rPr lang="en-US" sz="1800" kern="1200" dirty="0" smtClean="0"/>
                        <a:t>$491</a:t>
                      </a:r>
                      <a:endParaRPr lang="en-US" sz="180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$795</a:t>
                      </a:r>
                      <a:endParaRPr lang="en-US" sz="1800" kern="1200" dirty="0" smtClean="0">
                        <a:solidFill>
                          <a:schemeClr val="dk1"/>
                        </a:solidFill>
                        <a:latin typeface="+mn-lt"/>
                        <a:ea typeface="+mn-ea"/>
                        <a:cs typeface="+mn-cs"/>
                      </a:endParaRPr>
                    </a:p>
                  </a:txBody>
                  <a:tcPr marT="45721" marB="45721" anchor="ctr"/>
                </a:tc>
              </a:tr>
              <a:tr h="640094">
                <a:tc>
                  <a:txBody>
                    <a:bodyPr/>
                    <a:lstStyle/>
                    <a:p>
                      <a:pPr algn="l" rtl="0" fontAlgn="ctr"/>
                      <a:r>
                        <a:rPr lang="en-US" sz="1800" u="none" strike="noStrike" dirty="0"/>
                        <a:t>Mean Percent of Pre-Grant Balances Covered </a:t>
                      </a:r>
                      <a:endParaRPr lang="en-US" sz="1800" b="0" i="0" u="none" strike="noStrike" dirty="0">
                        <a:solidFill>
                          <a:srgbClr val="000000"/>
                        </a:solidFill>
                        <a:latin typeface="Times New Roman"/>
                      </a:endParaRPr>
                    </a:p>
                  </a:txBody>
                  <a:tcPr marT="45721" marB="45721"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78%</a:t>
                      </a:r>
                      <a:endParaRPr lang="en-US" sz="1800" b="0" kern="1200" dirty="0" smtClean="0">
                        <a:solidFill>
                          <a:schemeClr val="dk1"/>
                        </a:solidFill>
                        <a:latin typeface="+mn-lt"/>
                        <a:ea typeface="+mn-ea"/>
                        <a:cs typeface="+mn-cs"/>
                      </a:endParaRPr>
                    </a:p>
                  </a:txBody>
                  <a:tcPr marT="45721" marB="45721"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77%</a:t>
                      </a:r>
                      <a:endParaRPr lang="en-US" sz="1800" b="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t>85%</a:t>
                      </a:r>
                      <a:endParaRPr lang="en-US" sz="1800" b="0" kern="1200" dirty="0" smtClean="0">
                        <a:solidFill>
                          <a:schemeClr val="dk1"/>
                        </a:solidFill>
                        <a:latin typeface="+mn-lt"/>
                        <a:ea typeface="+mn-ea"/>
                        <a:cs typeface="+mn-cs"/>
                      </a:endParaRPr>
                    </a:p>
                  </a:txBody>
                  <a:tcPr marT="45721" marB="45721" anchor="ctr"/>
                </a:tc>
                <a:tc>
                  <a:txBody>
                    <a:bodyPr/>
                    <a:lstStyle/>
                    <a:p>
                      <a:pPr marL="0" algn="ctr" defTabSz="914400" rtl="0" eaLnBrk="1" latinLnBrk="0" hangingPunct="1"/>
                      <a:r>
                        <a:rPr lang="en-US" sz="1800" kern="1200" dirty="0" smtClean="0">
                          <a:solidFill>
                            <a:schemeClr val="tx1"/>
                          </a:solidFill>
                        </a:rPr>
                        <a:t>69%</a:t>
                      </a:r>
                      <a:endParaRPr lang="en-US" sz="1800" b="0" kern="1200" dirty="0" smtClean="0">
                        <a:solidFill>
                          <a:schemeClr val="tx1"/>
                        </a:solidFill>
                        <a:latin typeface="+mn-lt"/>
                        <a:ea typeface="+mn-ea"/>
                        <a:cs typeface="+mn-cs"/>
                      </a:endParaRPr>
                    </a:p>
                  </a:txBody>
                  <a:tcPr marT="45721" marB="45721" anchor="ctr">
                    <a:solidFill>
                      <a:srgbClr val="FFFF00"/>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8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0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340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nvGraphicFramePr>
        <p:xfrm>
          <a:off x="119820" y="1540033"/>
          <a:ext cx="8951986" cy="4419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3406"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D0F3C8F8-626C-4ACE-939E-CE330322BCD8}" type="slidenum">
              <a:rPr lang="en-US" altLang="en-US" sz="1000"/>
              <a:pPr eaLnBrk="1" hangingPunct="1">
                <a:spcBef>
                  <a:spcPct val="50000"/>
                </a:spcBef>
                <a:buFontTx/>
                <a:buNone/>
              </a:pPr>
              <a:t>45</a:t>
            </a:fld>
            <a:endParaRPr lang="en-US" altLang="en-US" sz="1000"/>
          </a:p>
        </p:txBody>
      </p:sp>
      <p:sp>
        <p:nvSpPr>
          <p:cNvPr id="49" name="Rectangle 44"/>
          <p:cNvSpPr txBox="1">
            <a:spLocks noChangeArrowheads="1"/>
          </p:cNvSpPr>
          <p:nvPr/>
        </p:nvSpPr>
        <p:spPr bwMode="auto">
          <a:xfrm>
            <a:off x="161925" y="386985"/>
            <a:ext cx="7772400" cy="64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eaLnBrk="1" hangingPunct="1"/>
            <a:r>
              <a:rPr lang="en-US" altLang="en-US" sz="3300" b="1" kern="0" dirty="0" smtClean="0">
                <a:solidFill>
                  <a:schemeClr val="tx1"/>
                </a:solidFill>
              </a:rPr>
              <a:t>Maximum Grant Assessment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9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0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1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2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3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653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3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3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40" name="Rectangle 44"/>
          <p:cNvSpPr>
            <a:spLocks noGrp="1" noChangeArrowheads="1"/>
          </p:cNvSpPr>
          <p:nvPr>
            <p:ph type="title"/>
          </p:nvPr>
        </p:nvSpPr>
        <p:spPr>
          <a:xfrm>
            <a:off x="48419" y="48015"/>
            <a:ext cx="7772400" cy="1143000"/>
          </a:xfrm>
        </p:spPr>
        <p:txBody>
          <a:bodyPr/>
          <a:lstStyle/>
          <a:p>
            <a:pPr algn="l" eaLnBrk="1" hangingPunct="1"/>
            <a:r>
              <a:rPr lang="en-US" altLang="en-US" sz="3300" b="1" dirty="0" smtClean="0"/>
              <a:t>Impact Example:</a:t>
            </a:r>
            <a:r>
              <a:rPr lang="en-US" altLang="en-US" dirty="0" smtClean="0"/>
              <a:t/>
            </a:r>
            <a:br>
              <a:rPr lang="en-US" altLang="en-US" dirty="0" smtClean="0"/>
            </a:br>
            <a:r>
              <a:rPr lang="en-US" altLang="en-US" sz="3000" b="1" dirty="0" smtClean="0"/>
              <a:t>Segmentation Analysis</a:t>
            </a:r>
          </a:p>
        </p:txBody>
      </p:sp>
      <p:sp>
        <p:nvSpPr>
          <p:cNvPr id="10654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BDE6778-13CE-490D-84B2-814EA95BE432}" type="slidenum">
              <a:rPr lang="en-US" altLang="en-US" sz="1000"/>
              <a:pPr eaLnBrk="1" hangingPunct="1">
                <a:spcBef>
                  <a:spcPct val="50000"/>
                </a:spcBef>
                <a:buFontTx/>
                <a:buNone/>
              </a:pPr>
              <a:t>46</a:t>
            </a:fld>
            <a:endParaRPr lang="en-US" altLang="en-US" sz="1000"/>
          </a:p>
        </p:txBody>
      </p:sp>
      <p:sp>
        <p:nvSpPr>
          <p:cNvPr id="8" name="TextBox 7"/>
          <p:cNvSpPr txBox="1"/>
          <p:nvPr/>
        </p:nvSpPr>
        <p:spPr>
          <a:xfrm>
            <a:off x="7083822" y="3233916"/>
            <a:ext cx="1986756" cy="1323439"/>
          </a:xfrm>
          <a:prstGeom prst="rect">
            <a:avLst/>
          </a:prstGeom>
          <a:noFill/>
        </p:spPr>
        <p:txBody>
          <a:bodyPr wrap="square" rtlCol="0">
            <a:spAutoFit/>
          </a:bodyPr>
          <a:lstStyle/>
          <a:p>
            <a:r>
              <a:rPr lang="en-US" sz="1400" dirty="0" smtClean="0"/>
              <a:t>Successful (38%)</a:t>
            </a:r>
          </a:p>
          <a:p>
            <a:endParaRPr lang="en-US" sz="1400" dirty="0" smtClean="0"/>
          </a:p>
          <a:p>
            <a:endParaRPr lang="en-US" sz="1050" dirty="0"/>
          </a:p>
          <a:p>
            <a:r>
              <a:rPr lang="en-US" sz="1400" dirty="0" smtClean="0"/>
              <a:t>Marginal Success (5%)</a:t>
            </a:r>
          </a:p>
          <a:p>
            <a:endParaRPr lang="en-US" sz="1200" dirty="0"/>
          </a:p>
          <a:p>
            <a:r>
              <a:rPr lang="en-US" sz="1400" dirty="0" smtClean="0"/>
              <a:t>Need More Help (57%)</a:t>
            </a:r>
            <a:endParaRPr lang="en-US" sz="1400" dirty="0"/>
          </a:p>
        </p:txBody>
      </p:sp>
      <p:graphicFrame>
        <p:nvGraphicFramePr>
          <p:cNvPr id="48" name="Chart 47"/>
          <p:cNvGraphicFramePr/>
          <p:nvPr>
            <p:extLst>
              <p:ext uri="{D42A27DB-BD31-4B8C-83A1-F6EECF244321}">
                <p14:modId xmlns:p14="http://schemas.microsoft.com/office/powerpoint/2010/main" val="857327417"/>
              </p:ext>
            </p:extLst>
          </p:nvPr>
        </p:nvGraphicFramePr>
        <p:xfrm>
          <a:off x="-1632993" y="1891460"/>
          <a:ext cx="9365298" cy="435133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47"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48"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49"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0"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1"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2"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3"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4"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5"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6"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7"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8"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59"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0"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1"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2"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3"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4"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5"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6"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7"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8"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69"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0"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1"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2"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3"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4"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5"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6"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7"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8"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79"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0"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1"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2"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3"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584"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85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88" name="Rectangle 44"/>
          <p:cNvSpPr>
            <a:spLocks noGrp="1" noChangeArrowheads="1"/>
          </p:cNvSpPr>
          <p:nvPr>
            <p:ph type="title"/>
          </p:nvPr>
        </p:nvSpPr>
        <p:spPr>
          <a:xfrm>
            <a:off x="34925" y="258762"/>
            <a:ext cx="7772400" cy="1143000"/>
          </a:xfrm>
        </p:spPr>
        <p:txBody>
          <a:bodyPr/>
          <a:lstStyle/>
          <a:p>
            <a:pPr algn="l" eaLnBrk="1" hangingPunct="1"/>
            <a:r>
              <a:rPr lang="en-US" altLang="en-US" sz="3300" b="1" dirty="0" smtClean="0"/>
              <a:t>Payment Compliance Analysis </a:t>
            </a:r>
            <a:r>
              <a:rPr lang="en-US" altLang="en-US" dirty="0" smtClean="0"/>
              <a:t/>
            </a:r>
            <a:br>
              <a:rPr lang="en-US" altLang="en-US" dirty="0" smtClean="0"/>
            </a:br>
            <a:r>
              <a:rPr lang="en-US" altLang="en-US" sz="2800" b="1" dirty="0" smtClean="0"/>
              <a:t>Segmentation Analysis</a:t>
            </a:r>
            <a:br>
              <a:rPr lang="en-US" altLang="en-US" sz="2800" b="1" dirty="0" smtClean="0"/>
            </a:br>
            <a:endParaRPr lang="en-US" altLang="en-US" sz="2800" b="1" dirty="0" smtClean="0"/>
          </a:p>
        </p:txBody>
      </p:sp>
      <p:sp>
        <p:nvSpPr>
          <p:cNvPr id="108589"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418C9571-9504-4A1C-8437-16F6CDF8CEBD}" type="slidenum">
              <a:rPr lang="en-US" altLang="en-US" sz="1000"/>
              <a:pPr eaLnBrk="1" hangingPunct="1">
                <a:spcBef>
                  <a:spcPct val="50000"/>
                </a:spcBef>
                <a:buFontTx/>
                <a:buNone/>
              </a:pPr>
              <a:t>47</a:t>
            </a:fld>
            <a:endParaRPr lang="en-US" altLang="en-US" sz="1000"/>
          </a:p>
        </p:txBody>
      </p:sp>
      <p:graphicFrame>
        <p:nvGraphicFramePr>
          <p:cNvPr id="47" name="Table 46"/>
          <p:cNvGraphicFramePr>
            <a:graphicFrameLocks noGrp="1"/>
          </p:cNvGraphicFramePr>
          <p:nvPr>
            <p:extLst>
              <p:ext uri="{D42A27DB-BD31-4B8C-83A1-F6EECF244321}">
                <p14:modId xmlns:p14="http://schemas.microsoft.com/office/powerpoint/2010/main" val="4227722848"/>
              </p:ext>
            </p:extLst>
          </p:nvPr>
        </p:nvGraphicFramePr>
        <p:xfrm>
          <a:off x="188909" y="1905000"/>
          <a:ext cx="8802695" cy="4216400"/>
        </p:xfrm>
        <a:graphic>
          <a:graphicData uri="http://schemas.openxmlformats.org/drawingml/2006/table">
            <a:tbl>
              <a:tblPr firstRow="1" lastRow="1" bandRow="1">
                <a:tableStyleId>{5C22544A-7EE6-4342-B048-85BDC9FD1C3A}</a:tableStyleId>
              </a:tblPr>
              <a:tblGrid>
                <a:gridCol w="1116153"/>
                <a:gridCol w="752460"/>
                <a:gridCol w="752460"/>
                <a:gridCol w="752460"/>
                <a:gridCol w="752460"/>
                <a:gridCol w="752460"/>
                <a:gridCol w="752460"/>
                <a:gridCol w="752460"/>
                <a:gridCol w="752460"/>
                <a:gridCol w="752460"/>
                <a:gridCol w="914402"/>
              </a:tblGrid>
              <a:tr h="725055">
                <a:tc>
                  <a:txBody>
                    <a:bodyPr/>
                    <a:lstStyle/>
                    <a:p>
                      <a:pPr algn="ctr"/>
                      <a:endParaRPr lang="en-US" sz="1800" b="1" dirty="0">
                        <a:solidFill>
                          <a:schemeClr val="bg1"/>
                        </a:solidFill>
                      </a:endParaRPr>
                    </a:p>
                  </a:txBody>
                  <a:tcPr marL="91432" marR="91432" marT="45717" marB="45717" anchor="ctr">
                    <a:lnR w="38100" cap="flat" cmpd="sng" algn="ctr">
                      <a:solidFill>
                        <a:schemeClr val="bg1"/>
                      </a:solidFill>
                      <a:prstDash val="solid"/>
                      <a:round/>
                      <a:headEnd type="none" w="med" len="med"/>
                      <a:tailEnd type="none" w="med" len="med"/>
                    </a:lnR>
                    <a:solidFill>
                      <a:srgbClr val="00CC99"/>
                    </a:solidFill>
                  </a:tcPr>
                </a:tc>
                <a:tc gridSpan="10">
                  <a:txBody>
                    <a:bodyPr/>
                    <a:lstStyle/>
                    <a:p>
                      <a:pPr algn="ctr"/>
                      <a:r>
                        <a:rPr lang="en-US" sz="1800" dirty="0" smtClean="0">
                          <a:solidFill>
                            <a:schemeClr val="bg1"/>
                          </a:solidFill>
                        </a:rPr>
                        <a:t>Year After</a:t>
                      </a:r>
                      <a:r>
                        <a:rPr lang="en-US" sz="1800" baseline="0" dirty="0" smtClean="0">
                          <a:solidFill>
                            <a:schemeClr val="bg1"/>
                          </a:solidFill>
                        </a:rPr>
                        <a:t> Grant Receipt</a:t>
                      </a:r>
                      <a:endParaRPr lang="en-US" sz="1800" b="1" dirty="0">
                        <a:solidFill>
                          <a:schemeClr val="bg1"/>
                        </a:solidFill>
                      </a:endParaRPr>
                    </a:p>
                  </a:txBody>
                  <a:tcPr marL="91432" marR="91432" marT="45717" marB="45717" anchor="ctr">
                    <a:lnL w="38100" cap="flat" cmpd="sng" algn="ctr">
                      <a:solidFill>
                        <a:schemeClr val="bg1"/>
                      </a:solidFill>
                      <a:prstDash val="solid"/>
                      <a:round/>
                      <a:headEnd type="none" w="med" len="med"/>
                      <a:tailEnd type="none" w="med" len="med"/>
                    </a:lnL>
                    <a:solidFill>
                      <a:srgbClr val="00CC99"/>
                    </a:solidFill>
                  </a:tcP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nchor="ctr"/>
                </a:tc>
                <a:tc hMerge="1">
                  <a:txBody>
                    <a:bodyPr/>
                    <a:lstStyle/>
                    <a:p>
                      <a:pPr algn="ctr"/>
                      <a:endParaRPr lang="en-US" sz="1600" dirty="0"/>
                    </a:p>
                  </a:txBody>
                  <a:tcPr marL="91432" marR="91432" marT="45717" marB="45717" anchor="ctr">
                    <a:lnL w="12700" cmpd="sng">
                      <a:noFill/>
                    </a:lnL>
                    <a:lnR w="12700" cmpd="sng">
                      <a:noFill/>
                    </a:lnR>
                  </a:tcPr>
                </a:tc>
                <a:tc hMerge="1">
                  <a:txBody>
                    <a:bodyPr/>
                    <a:lstStyle/>
                    <a:p>
                      <a:pPr algn="ctr"/>
                      <a:endParaRPr lang="en-US" sz="1600" dirty="0"/>
                    </a:p>
                  </a:txBody>
                  <a:tcPr marL="91432" marR="91432" marT="45717" marB="45717" anchor="ctr">
                    <a:lnL w="12700" cmpd="sng">
                      <a:noFill/>
                    </a:lnL>
                  </a:tcPr>
                </a:tc>
                <a:tc hMerge="1">
                  <a:txBody>
                    <a:bodyPr/>
                    <a:lstStyle/>
                    <a:p>
                      <a:endParaRPr lang="en-US"/>
                    </a:p>
                  </a:txBody>
                  <a:tcPr/>
                </a:tc>
                <a:tc hMerge="1">
                  <a:txBody>
                    <a:bodyPr/>
                    <a:lstStyle/>
                    <a:p>
                      <a:pPr algn="ctr"/>
                      <a:endParaRPr lang="en-US" sz="1600" dirty="0"/>
                    </a:p>
                  </a:txBody>
                  <a:tcPr marL="91432" marR="91432" marT="45717" marB="45717" anchor="ctr"/>
                </a:tc>
              </a:tr>
              <a:tr h="956671">
                <a:tc>
                  <a:txBody>
                    <a:bodyPr/>
                    <a:lstStyle/>
                    <a:p>
                      <a:pPr algn="ctr"/>
                      <a:endParaRPr lang="en-US" sz="1800" b="1" dirty="0">
                        <a:solidFill>
                          <a:schemeClr val="bg1"/>
                        </a:solidFill>
                      </a:endParaRPr>
                    </a:p>
                  </a:txBody>
                  <a:tcPr marL="91432" marR="91432" marT="45717" marB="45717"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a:t>
                      </a:r>
                      <a:r>
                        <a:rPr lang="en-US" sz="1400" b="1" baseline="0" smtClean="0">
                          <a:solidFill>
                            <a:schemeClr val="bg1"/>
                          </a:solidFill>
                        </a:rPr>
                        <a:t> 2006</a:t>
                      </a:r>
                      <a:endParaRPr lang="en-US" sz="1400" b="1" dirty="0">
                        <a:solidFill>
                          <a:schemeClr val="bg1"/>
                        </a:solidFill>
                      </a:endParaRPr>
                    </a:p>
                  </a:txBody>
                  <a:tcPr marL="91432" marR="91432" marT="45717" marB="45717"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a:t>
                      </a:r>
                      <a:r>
                        <a:rPr lang="en-US" sz="1400" b="1" baseline="0" smtClean="0">
                          <a:solidFill>
                            <a:schemeClr val="bg1"/>
                          </a:solidFill>
                        </a:rPr>
                        <a:t> 2007</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 2008</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400" b="1" smtClean="0">
                          <a:solidFill>
                            <a:schemeClr val="bg1"/>
                          </a:solidFill>
                        </a:rPr>
                        <a:t>Q1 2009</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2010</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2011</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2012</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 2013</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rPr>
                        <a:t>Q1</a:t>
                      </a:r>
                      <a:r>
                        <a:rPr lang="en-US" sz="1400" b="1" baseline="0" smtClean="0">
                          <a:solidFill>
                            <a:schemeClr val="bg1"/>
                          </a:solidFill>
                        </a:rPr>
                        <a:t> 2014</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Q1 &amp; Q2 2014</a:t>
                      </a:r>
                      <a:endParaRPr lang="en-US" sz="1400" b="1" dirty="0">
                        <a:solidFill>
                          <a:schemeClr val="bg1"/>
                        </a:solidFill>
                      </a:endParaRPr>
                    </a:p>
                  </a:txBody>
                  <a:tcPr marL="91432" marR="91432" marT="45717" marB="45717" anchor="ctr">
                    <a:lnB w="38100" cap="flat" cmpd="sng" algn="ctr">
                      <a:solidFill>
                        <a:schemeClr val="bg1"/>
                      </a:solidFill>
                      <a:prstDash val="solid"/>
                      <a:round/>
                      <a:headEnd type="none" w="med" len="med"/>
                      <a:tailEnd type="none" w="med" len="med"/>
                    </a:lnB>
                    <a:solidFill>
                      <a:srgbClr val="00CC99"/>
                    </a:solidFill>
                  </a:tcPr>
                </a:tc>
              </a:tr>
              <a:tr h="612269">
                <a:tc>
                  <a:txBody>
                    <a:bodyPr/>
                    <a:lstStyle/>
                    <a:p>
                      <a:r>
                        <a:rPr lang="en-US" sz="1600" dirty="0" smtClean="0"/>
                        <a:t>Successful</a:t>
                      </a:r>
                      <a:endParaRPr lang="en-US" sz="1600" dirty="0"/>
                    </a:p>
                  </a:txBody>
                  <a:tcPr marL="91432" marR="91432" marT="45717" marB="45717"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26%</a:t>
                      </a:r>
                      <a:endParaRPr lang="en-US" sz="1600" b="0"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24%</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32%</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32%</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49%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26%</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39%</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solidFill>
                      <a:srgbClr val="FFFF00"/>
                    </a:solidFill>
                  </a:tcPr>
                </a:tc>
                <a:tc>
                  <a:txBody>
                    <a:bodyPr/>
                    <a:lstStyle/>
                    <a:p>
                      <a:pPr marL="0" algn="ctr" defTabSz="914400" rtl="0" eaLnBrk="1" latinLnBrk="0" hangingPunct="1"/>
                      <a:r>
                        <a:rPr lang="en-US" sz="1600" kern="1200" dirty="0" smtClean="0"/>
                        <a:t>38%</a:t>
                      </a:r>
                      <a:endParaRPr lang="en-US" sz="1600" b="0" kern="1200" dirty="0" smtClean="0">
                        <a:solidFill>
                          <a:schemeClr val="dk1"/>
                        </a:solidFill>
                        <a:latin typeface="+mn-lt"/>
                        <a:ea typeface="+mn-ea"/>
                        <a:cs typeface="+mn-cs"/>
                      </a:endParaRPr>
                    </a:p>
                  </a:txBody>
                  <a:tcPr marL="91432" marR="91432" marT="45717" marB="45717" anchor="ctr">
                    <a:lnT w="38100" cap="flat" cmpd="sng" algn="ctr">
                      <a:solidFill>
                        <a:schemeClr val="bg1"/>
                      </a:solidFill>
                      <a:prstDash val="solid"/>
                      <a:round/>
                      <a:headEnd type="none" w="med" len="med"/>
                      <a:tailEnd type="none" w="med" len="med"/>
                    </a:lnT>
                    <a:solidFill>
                      <a:srgbClr val="FFFF00"/>
                    </a:solidFill>
                  </a:tcPr>
                </a:tc>
              </a:tr>
              <a:tr h="669670">
                <a:tc>
                  <a:txBody>
                    <a:bodyPr/>
                    <a:lstStyle/>
                    <a:p>
                      <a:r>
                        <a:rPr lang="en-US" sz="1600" dirty="0" smtClean="0"/>
                        <a:t>Marginal Success</a:t>
                      </a:r>
                      <a:endParaRPr lang="en-US" sz="1600" dirty="0"/>
                    </a:p>
                  </a:txBody>
                  <a:tcPr marL="91432" marR="91432" marT="45717" marB="45717">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7%</a:t>
                      </a:r>
                      <a:endParaRPr lang="en-US" sz="1600" b="0"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7%</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4%</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a:t>
                      </a:r>
                      <a:endParaRPr lang="en-US" sz="1600" b="0" kern="1200" dirty="0" smtClean="0">
                        <a:solidFill>
                          <a:schemeClr val="dk1"/>
                        </a:solidFill>
                        <a:latin typeface="+mn-lt"/>
                        <a:ea typeface="+mn-ea"/>
                        <a:cs typeface="+mn-cs"/>
                      </a:endParaRPr>
                    </a:p>
                  </a:txBody>
                  <a:tcPr marL="91432" marR="91432" marT="45717" marB="45717" anchor="ctr"/>
                </a:tc>
              </a:tr>
              <a:tr h="870067">
                <a:tc>
                  <a:txBody>
                    <a:bodyPr/>
                    <a:lstStyle/>
                    <a:p>
                      <a:r>
                        <a:rPr lang="en-US" sz="1600" dirty="0" smtClean="0"/>
                        <a:t>Need</a:t>
                      </a:r>
                      <a:r>
                        <a:rPr lang="en-US" sz="1600" baseline="0" dirty="0" smtClean="0"/>
                        <a:t> More Help</a:t>
                      </a:r>
                      <a:endParaRPr lang="en-US" sz="1600" dirty="0" smtClean="0"/>
                    </a:p>
                  </a:txBody>
                  <a:tcPr marL="91432" marR="91432" marT="45717" marB="45717"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67%</a:t>
                      </a:r>
                      <a:endParaRPr lang="en-US" sz="1600" b="0"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70%</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76%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61%</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62%</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44%</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69%</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66%</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57%</a:t>
                      </a:r>
                      <a:endParaRPr lang="en-US" sz="1600" b="0"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57%</a:t>
                      </a:r>
                      <a:endParaRPr lang="en-US" sz="1600" b="0" kern="1200" dirty="0" smtClean="0">
                        <a:solidFill>
                          <a:schemeClr val="dk1"/>
                        </a:solidFill>
                        <a:latin typeface="+mn-lt"/>
                        <a:ea typeface="+mn-ea"/>
                        <a:cs typeface="+mn-cs"/>
                      </a:endParaRPr>
                    </a:p>
                  </a:txBody>
                  <a:tcPr marL="91432" marR="91432" marT="45717" marB="45717" anchor="ctr"/>
                </a:tc>
              </a:tr>
              <a:tr h="382668">
                <a:tc>
                  <a:txBody>
                    <a:bodyPr/>
                    <a:lstStyle/>
                    <a:p>
                      <a:r>
                        <a:rPr lang="en-US" sz="1600" dirty="0" smtClean="0"/>
                        <a:t>TOTAL</a:t>
                      </a:r>
                      <a:endParaRPr lang="en-US" sz="1600" b="1" dirty="0"/>
                    </a:p>
                  </a:txBody>
                  <a:tcPr marL="91432" marR="91432" marT="45717" marB="45717">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c>
                  <a:txBody>
                    <a:bodyPr/>
                    <a:lstStyle/>
                    <a:p>
                      <a:pPr marL="0" algn="ctr" defTabSz="914400" rtl="0" eaLnBrk="1" latinLnBrk="0" hangingPunct="1"/>
                      <a:r>
                        <a:rPr lang="en-US" sz="1600" kern="1200" dirty="0" smtClean="0"/>
                        <a:t>100%</a:t>
                      </a:r>
                      <a:endParaRPr lang="en-US" sz="1600" b="1" kern="1200" dirty="0" smtClean="0">
                        <a:solidFill>
                          <a:schemeClr val="dk1"/>
                        </a:solidFill>
                        <a:latin typeface="+mn-lt"/>
                        <a:ea typeface="+mn-ea"/>
                        <a:cs typeface="+mn-cs"/>
                      </a:endParaRPr>
                    </a:p>
                  </a:txBody>
                  <a:tcPr marL="91432" marR="91432" marT="45717" marB="45717" anchor="ct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1268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4" name="Rectangle 44"/>
          <p:cNvSpPr>
            <a:spLocks noGrp="1" noChangeArrowheads="1"/>
          </p:cNvSpPr>
          <p:nvPr>
            <p:ph type="title"/>
          </p:nvPr>
        </p:nvSpPr>
        <p:spPr>
          <a:xfrm>
            <a:off x="161925" y="314325"/>
            <a:ext cx="7772400" cy="1143000"/>
          </a:xfrm>
        </p:spPr>
        <p:txBody>
          <a:bodyPr/>
          <a:lstStyle/>
          <a:p>
            <a:pPr algn="l" eaLnBrk="1" hangingPunct="1"/>
            <a:r>
              <a:rPr lang="en-US" altLang="en-US" sz="3300" b="1" dirty="0" smtClean="0"/>
              <a:t>Impact Example</a:t>
            </a:r>
            <a:r>
              <a:rPr lang="en-US" altLang="en-US" dirty="0" smtClean="0"/>
              <a:t/>
            </a:r>
            <a:br>
              <a:rPr lang="en-US" altLang="en-US" dirty="0" smtClean="0"/>
            </a:br>
            <a:r>
              <a:rPr lang="en-US" altLang="en-US" sz="3000" b="1" dirty="0" smtClean="0"/>
              <a:t>Segmentation Analysis</a:t>
            </a:r>
          </a:p>
        </p:txBody>
      </p:sp>
      <p:sp>
        <p:nvSpPr>
          <p:cNvPr id="11268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1AF923F-59F0-409E-90E6-1EFDC20F46DD}" type="slidenum">
              <a:rPr lang="en-US" altLang="en-US" sz="1000"/>
              <a:pPr eaLnBrk="1" hangingPunct="1">
                <a:spcBef>
                  <a:spcPct val="50000"/>
                </a:spcBef>
                <a:buFontTx/>
                <a:buNone/>
              </a:pPr>
              <a:t>48</a:t>
            </a:fld>
            <a:endParaRPr lang="en-US" altLang="en-US" sz="1000"/>
          </a:p>
        </p:txBody>
      </p:sp>
      <p:graphicFrame>
        <p:nvGraphicFramePr>
          <p:cNvPr id="48" name="Chart 47"/>
          <p:cNvGraphicFramePr/>
          <p:nvPr>
            <p:extLst>
              <p:ext uri="{D42A27DB-BD31-4B8C-83A1-F6EECF244321}">
                <p14:modId xmlns:p14="http://schemas.microsoft.com/office/powerpoint/2010/main" val="162976296"/>
              </p:ext>
            </p:extLst>
          </p:nvPr>
        </p:nvGraphicFramePr>
        <p:xfrm>
          <a:off x="-1632993" y="1891460"/>
          <a:ext cx="9365298" cy="4351337"/>
        </p:xfrm>
        <a:graphic>
          <a:graphicData uri="http://schemas.openxmlformats.org/drawingml/2006/chart">
            <c:chart xmlns:c="http://schemas.openxmlformats.org/drawingml/2006/chart" xmlns:r="http://schemas.openxmlformats.org/officeDocument/2006/relationships" r:id="rId5"/>
          </a:graphicData>
        </a:graphic>
      </p:graphicFrame>
      <p:sp>
        <p:nvSpPr>
          <p:cNvPr id="49" name="TextBox 48"/>
          <p:cNvSpPr txBox="1"/>
          <p:nvPr/>
        </p:nvSpPr>
        <p:spPr>
          <a:xfrm>
            <a:off x="7010400" y="3233916"/>
            <a:ext cx="1986756" cy="1323439"/>
          </a:xfrm>
          <a:prstGeom prst="rect">
            <a:avLst/>
          </a:prstGeom>
          <a:noFill/>
        </p:spPr>
        <p:txBody>
          <a:bodyPr wrap="square" rtlCol="0">
            <a:spAutoFit/>
          </a:bodyPr>
          <a:lstStyle/>
          <a:p>
            <a:r>
              <a:rPr lang="en-US" sz="1400" dirty="0" smtClean="0"/>
              <a:t>Successful (65%)</a:t>
            </a:r>
          </a:p>
          <a:p>
            <a:endParaRPr lang="en-US" sz="1400" dirty="0" smtClean="0"/>
          </a:p>
          <a:p>
            <a:endParaRPr lang="en-US" sz="1050" dirty="0"/>
          </a:p>
          <a:p>
            <a:r>
              <a:rPr lang="en-US" sz="1400" dirty="0" smtClean="0"/>
              <a:t>Marginal Success (8%)</a:t>
            </a:r>
          </a:p>
          <a:p>
            <a:endParaRPr lang="en-US" sz="1200" dirty="0"/>
          </a:p>
          <a:p>
            <a:r>
              <a:rPr lang="en-US" sz="1400" dirty="0" smtClean="0"/>
              <a:t>Need More Help (27%)</a:t>
            </a:r>
            <a:endParaRPr lang="en-US" sz="1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1"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2"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3"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4"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5"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6"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7"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8"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9"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0"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1"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2"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3"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4"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5"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6"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7"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8"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09"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0"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1"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2"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3"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4"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5"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6"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7"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8"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19"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0"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1"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2"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3"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4"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5"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6"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7"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728"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1472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3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3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32" name="Rectangle 44"/>
          <p:cNvSpPr>
            <a:spLocks noGrp="1" noChangeArrowheads="1"/>
          </p:cNvSpPr>
          <p:nvPr>
            <p:ph type="title"/>
          </p:nvPr>
        </p:nvSpPr>
        <p:spPr>
          <a:xfrm>
            <a:off x="112713" y="347662"/>
            <a:ext cx="5943600" cy="1143000"/>
          </a:xfrm>
        </p:spPr>
        <p:txBody>
          <a:bodyPr/>
          <a:lstStyle/>
          <a:p>
            <a:pPr algn="l" eaLnBrk="1" hangingPunct="1"/>
            <a:r>
              <a:rPr lang="en-US" altLang="en-US" sz="3300" b="1" dirty="0" smtClean="0"/>
              <a:t>Impact Example</a:t>
            </a:r>
            <a:r>
              <a:rPr lang="en-US" altLang="en-US" dirty="0" smtClean="0"/>
              <a:t/>
            </a:r>
            <a:br>
              <a:rPr lang="en-US" altLang="en-US" dirty="0" smtClean="0"/>
            </a:br>
            <a:r>
              <a:rPr lang="en-US" altLang="en-US" sz="2800" b="1" dirty="0" smtClean="0">
                <a:solidFill>
                  <a:schemeClr val="tx1"/>
                </a:solidFill>
              </a:rPr>
              <a:t>Segmentation Analysis</a:t>
            </a:r>
            <a:r>
              <a:rPr lang="en-US" altLang="en-US" sz="2800" b="1" dirty="0" smtClean="0"/>
              <a:t/>
            </a:r>
            <a:br>
              <a:rPr lang="en-US" altLang="en-US" sz="2800" b="1" dirty="0" smtClean="0"/>
            </a:br>
            <a:endParaRPr lang="en-US" altLang="en-US" sz="2800" b="1" dirty="0" smtClean="0"/>
          </a:p>
        </p:txBody>
      </p:sp>
      <p:sp>
        <p:nvSpPr>
          <p:cNvPr id="114733"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80BE6BA1-075A-44C7-AC98-71D9723A5952}" type="slidenum">
              <a:rPr lang="en-US" altLang="en-US" sz="1000"/>
              <a:pPr eaLnBrk="1" hangingPunct="1">
                <a:spcBef>
                  <a:spcPct val="50000"/>
                </a:spcBef>
                <a:buFontTx/>
                <a:buNone/>
              </a:pPr>
              <a:t>49</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2558938912"/>
              </p:ext>
            </p:extLst>
          </p:nvPr>
        </p:nvGraphicFramePr>
        <p:xfrm>
          <a:off x="228600" y="1987230"/>
          <a:ext cx="8762998" cy="4240795"/>
        </p:xfrm>
        <a:graphic>
          <a:graphicData uri="http://schemas.openxmlformats.org/drawingml/2006/table">
            <a:tbl>
              <a:tblPr firstRow="1" bandRow="1">
                <a:tableStyleId>{5C22544A-7EE6-4342-B048-85BDC9FD1C3A}</a:tableStyleId>
              </a:tblPr>
              <a:tblGrid>
                <a:gridCol w="1089539"/>
                <a:gridCol w="843322"/>
                <a:gridCol w="843322"/>
                <a:gridCol w="843322"/>
                <a:gridCol w="843322"/>
                <a:gridCol w="843322"/>
                <a:gridCol w="843322"/>
                <a:gridCol w="1229893"/>
                <a:gridCol w="1383634"/>
              </a:tblGrid>
              <a:tr h="64005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solidFill>
                      <a:srgbClr val="00CC99"/>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2011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2012 Recipients</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2013 Recipients</a:t>
                      </a:r>
                      <a:endParaRPr lang="en-US" sz="1600" b="1"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2014 Recipients</a:t>
                      </a:r>
                      <a:endParaRPr lang="en-US" sz="1600" b="1" dirty="0" smtClean="0">
                        <a:solidFill>
                          <a:schemeClr val="bg1"/>
                        </a:solidFill>
                      </a:endParaRPr>
                    </a:p>
                  </a:txBody>
                  <a:tcPr marT="45709" marB="45709"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Q1 &amp; Q2 2014 Recipients</a:t>
                      </a:r>
                      <a:endParaRPr lang="en-US" sz="1600" b="1" dirty="0">
                        <a:solidFill>
                          <a:schemeClr val="bg1"/>
                        </a:solidFill>
                      </a:endParaRPr>
                    </a:p>
                  </a:txBody>
                  <a:tcPr marT="45709" marB="45709" anchor="ctr"/>
                </a:tc>
              </a:tr>
              <a:tr h="640058">
                <a:tc v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gridSpan="2">
                  <a:txBody>
                    <a:bodyPr/>
                    <a:lstStyle/>
                    <a:p>
                      <a:pPr algn="ctr"/>
                      <a:r>
                        <a:rPr lang="en-US" sz="1600" b="1" dirty="0" smtClean="0">
                          <a:solidFill>
                            <a:schemeClr val="bg1"/>
                          </a:solidFill>
                        </a:rPr>
                        <a:t>Year After Grant Receipt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CC99"/>
                    </a:solidFill>
                  </a:tcPr>
                </a:tc>
                <a:tc hMerge="1">
                  <a:txBody>
                    <a:bodyPr/>
                    <a:lstStyle/>
                    <a:p>
                      <a:pPr algn="ctr"/>
                      <a:endParaRPr lang="en-US" sz="1800" dirty="0"/>
                    </a:p>
                  </a:txBody>
                  <a:tcPr anchor="ct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First Year After Grant Receipt</a:t>
                      </a: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rowSpan="2">
                  <a:txBody>
                    <a:bodyPr/>
                    <a:lstStyle/>
                    <a:p>
                      <a:pPr algn="ctr"/>
                      <a:r>
                        <a:rPr lang="en-US" sz="1600" b="1" dirty="0" smtClean="0">
                          <a:solidFill>
                            <a:schemeClr val="bg1"/>
                          </a:solidFill>
                        </a:rPr>
                        <a:t>First Year After Grant Receipt</a:t>
                      </a:r>
                      <a:endParaRPr lang="en-US" sz="1600" b="1" dirty="0">
                        <a:solidFill>
                          <a:schemeClr val="bg1"/>
                        </a:solidFill>
                      </a:endParaRPr>
                    </a:p>
                  </a:txBody>
                  <a:tcPr marT="45709" marB="45709" anchor="ctr">
                    <a:solidFill>
                      <a:srgbClr val="00CC99"/>
                    </a:solidFill>
                  </a:tcPr>
                </a:tc>
              </a:tr>
              <a:tr h="548640">
                <a:tc vMerge="1">
                  <a:txBody>
                    <a:bodyPr/>
                    <a:lstStyle/>
                    <a:p>
                      <a:pPr algn="ctr"/>
                      <a:endParaRPr lang="en-US" sz="1800" dirty="0"/>
                    </a:p>
                  </a:txBody>
                  <a:tcPr anchor="ctr">
                    <a:no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First</a:t>
                      </a:r>
                      <a:endParaRPr lang="en-US" sz="1600" b="1" dirty="0">
                        <a:solidFill>
                          <a:schemeClr val="bg1"/>
                        </a:solidFill>
                      </a:endParaRPr>
                    </a:p>
                  </a:txBody>
                  <a:tcPr marT="45709" marB="45709"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Second</a:t>
                      </a:r>
                      <a:endParaRPr lang="en-US" sz="1600" b="1" dirty="0">
                        <a:solidFill>
                          <a:schemeClr val="bg1"/>
                        </a:solidFill>
                      </a:endParaRPr>
                    </a:p>
                  </a:txBody>
                  <a:tcPr marT="45709" marB="45709"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vMerge="1">
                  <a:txBody>
                    <a:bodyPr/>
                    <a:lstStyle/>
                    <a:p>
                      <a:pPr algn="ctr"/>
                      <a:endParaRPr lang="en-US" sz="1600" dirty="0"/>
                    </a:p>
                  </a:txBody>
                  <a:tcPr marT="45709" marB="45709" anchor="ctr">
                    <a:noFill/>
                  </a:tcPr>
                </a:tc>
                <a:tc vMerge="1">
                  <a:txBody>
                    <a:bodyPr/>
                    <a:lstStyle/>
                    <a:p>
                      <a:pPr algn="ctr"/>
                      <a:endParaRPr lang="en-US" sz="1800" dirty="0"/>
                    </a:p>
                  </a:txBody>
                  <a:tcPr anchor="ctr">
                    <a:noFill/>
                  </a:tcPr>
                </a:tc>
              </a:tr>
              <a:tr h="392861">
                <a:tc>
                  <a:txBody>
                    <a:bodyPr/>
                    <a:lstStyle/>
                    <a:p>
                      <a:r>
                        <a:rPr lang="en-US" sz="1600" dirty="0" smtClean="0"/>
                        <a:t>Successful</a:t>
                      </a:r>
                      <a:endParaRPr lang="en-US" sz="1600" dirty="0"/>
                    </a:p>
                  </a:txBody>
                  <a:tcPr marT="45712" marB="45712">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49%</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50%</a:t>
                      </a:r>
                      <a:endParaRPr lang="en-US" sz="1800" kern="1200" dirty="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26%</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53%</a:t>
                      </a:r>
                      <a:endParaRPr lang="en-US" sz="1800" kern="1200" dirty="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800" kern="1200" dirty="0" smtClean="0"/>
                        <a:t>29%</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67%</a:t>
                      </a:r>
                      <a:endParaRPr lang="en-US" sz="1600" dirty="0"/>
                    </a:p>
                  </a:txBody>
                  <a:tcPr marT="45709" marB="45709"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39%</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US" sz="1600" dirty="0" smtClean="0"/>
                        <a:t>38%</a:t>
                      </a:r>
                      <a:endParaRPr lang="en-US" sz="1600" dirty="0"/>
                    </a:p>
                  </a:txBody>
                  <a:tcPr marT="45709" marB="45709" anchor="ctr"/>
                </a:tc>
              </a:tr>
              <a:tr h="392861">
                <a:tc>
                  <a:txBody>
                    <a:bodyPr/>
                    <a:lstStyle/>
                    <a:p>
                      <a:r>
                        <a:rPr lang="en-US" sz="1600" dirty="0" smtClean="0"/>
                        <a:t>Marginal Success</a:t>
                      </a:r>
                      <a:endParaRPr lang="en-US" sz="1600" dirty="0"/>
                    </a:p>
                  </a:txBody>
                  <a:tcPr marT="45712" marB="45712">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7%</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12%</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5%</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10%</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5%</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algn="ctr"/>
                      <a:r>
                        <a:rPr lang="en-US" sz="1600" dirty="0" smtClean="0"/>
                        <a:t>8%</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4%</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5%</a:t>
                      </a:r>
                      <a:endParaRPr lang="en-US" sz="1600" dirty="0"/>
                    </a:p>
                  </a:txBody>
                  <a:tcPr marT="45709" marB="45709" anchor="ctr"/>
                </a:tc>
              </a:tr>
              <a:tr h="392861">
                <a:tc>
                  <a:txBody>
                    <a:bodyPr/>
                    <a:lstStyle/>
                    <a:p>
                      <a:r>
                        <a:rPr lang="en-US" sz="1600" dirty="0" smtClean="0"/>
                        <a:t>Need More Help</a:t>
                      </a:r>
                    </a:p>
                  </a:txBody>
                  <a:tcPr marT="45712" marB="45712">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44%</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37%</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69%</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800" kern="1200" dirty="0" smtClean="0"/>
                        <a:t>37%</a:t>
                      </a:r>
                      <a:endParaRPr lang="en-US" sz="180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800" kern="1200" dirty="0" smtClean="0"/>
                        <a:t>66%</a:t>
                      </a:r>
                      <a:endParaRPr lang="en-US" sz="1800" kern="1200" dirty="0" smtClean="0">
                        <a:solidFill>
                          <a:schemeClr val="dk1"/>
                        </a:solidFill>
                        <a:latin typeface="+mn-lt"/>
                        <a:ea typeface="+mn-ea"/>
                        <a:cs typeface="+mn-cs"/>
                      </a:endParaRPr>
                    </a:p>
                  </a:txBody>
                  <a:tcPr marT="45712" marB="45712" anchor="ctr">
                    <a:lnL w="38100" cap="flat" cmpd="sng" algn="ctr">
                      <a:solidFill>
                        <a:schemeClr val="bg1"/>
                      </a:solidFill>
                      <a:prstDash val="solid"/>
                      <a:round/>
                      <a:headEnd type="none" w="med" len="med"/>
                      <a:tailEnd type="none" w="med" len="med"/>
                    </a:lnL>
                  </a:tcPr>
                </a:tc>
                <a:tc>
                  <a:txBody>
                    <a:bodyPr/>
                    <a:lstStyle/>
                    <a:p>
                      <a:pPr algn="ctr"/>
                      <a:r>
                        <a:rPr lang="en-US" sz="1600" dirty="0" smtClean="0"/>
                        <a:t>25%</a:t>
                      </a:r>
                      <a:endParaRPr lang="en-US" sz="1600" dirty="0"/>
                    </a:p>
                  </a:txBody>
                  <a:tcPr marT="45709" marB="45709" anchor="ct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57%</a:t>
                      </a:r>
                      <a:endParaRPr lang="en-US" sz="1600" kern="1200" dirty="0" smtClean="0">
                        <a:solidFill>
                          <a:schemeClr val="dk1"/>
                        </a:solidFill>
                        <a:latin typeface="+mn-lt"/>
                        <a:ea typeface="+mn-ea"/>
                        <a:cs typeface="+mn-cs"/>
                      </a:endParaRPr>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57%</a:t>
                      </a:r>
                      <a:endParaRPr lang="en-US" sz="1600" dirty="0"/>
                    </a:p>
                  </a:txBody>
                  <a:tcPr marT="45709" marB="45709" anchor="ctr"/>
                </a:tc>
              </a:tr>
              <a:tr h="678090">
                <a:tc>
                  <a:txBody>
                    <a:bodyPr/>
                    <a:lstStyle/>
                    <a:p>
                      <a:r>
                        <a:rPr lang="en-US" sz="1600" dirty="0" smtClean="0"/>
                        <a:t>Accounts Included</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800" dirty="0" smtClean="0"/>
                        <a:t>1,429</a:t>
                      </a:r>
                      <a:endParaRPr lang="en-US" sz="1800" b="0" dirty="0"/>
                    </a:p>
                  </a:txBody>
                  <a:tcPr marT="45712" marB="45712"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1,089</a:t>
                      </a:r>
                      <a:endParaRPr lang="en-US" sz="1800" b="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algn="ctr"/>
                      <a:r>
                        <a:rPr lang="en-US" sz="1800" dirty="0" smtClean="0"/>
                        <a:t>672</a:t>
                      </a:r>
                      <a:endParaRPr lang="en-US" sz="1800" b="0" dirty="0"/>
                    </a:p>
                  </a:txBody>
                  <a:tcPr marT="45712" marB="45712" anchor="ctr">
                    <a:lnL w="381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569</a:t>
                      </a:r>
                      <a:endParaRPr lang="en-US" sz="1800" b="0" kern="1200" dirty="0" smtClean="0">
                        <a:solidFill>
                          <a:schemeClr val="dk1"/>
                        </a:solidFill>
                        <a:latin typeface="+mn-lt"/>
                        <a:ea typeface="+mn-ea"/>
                        <a:cs typeface="+mn-cs"/>
                      </a:endParaRPr>
                    </a:p>
                  </a:txBody>
                  <a:tcPr marT="45712" marB="45712" anchor="ctr">
                    <a:lnR w="38100" cap="flat" cmpd="sng" algn="ctr">
                      <a:solidFill>
                        <a:schemeClr val="bg1"/>
                      </a:solidFill>
                      <a:prstDash val="solid"/>
                      <a:round/>
                      <a:headEnd type="none" w="med" len="med"/>
                      <a:tailEnd type="none" w="med" len="med"/>
                    </a:lnR>
                  </a:tcPr>
                </a:tc>
                <a:tc>
                  <a:txBody>
                    <a:bodyPr/>
                    <a:lstStyle/>
                    <a:p>
                      <a:pPr algn="ctr"/>
                      <a:r>
                        <a:rPr lang="en-US" sz="1800" dirty="0" smtClean="0"/>
                        <a:t>497</a:t>
                      </a:r>
                      <a:endParaRPr lang="en-US" sz="1800" b="0" dirty="0"/>
                    </a:p>
                  </a:txBody>
                  <a:tcPr marT="45712" marB="45712" anchor="ctr">
                    <a:lnL w="38100" cap="flat" cmpd="sng" algn="ctr">
                      <a:solidFill>
                        <a:schemeClr val="bg1"/>
                      </a:solidFill>
                      <a:prstDash val="solid"/>
                      <a:round/>
                      <a:headEnd type="none" w="med" len="med"/>
                      <a:tailEnd type="none" w="med" len="med"/>
                    </a:lnL>
                  </a:tcPr>
                </a:tc>
                <a:tc>
                  <a:txBody>
                    <a:bodyPr/>
                    <a:lstStyle/>
                    <a:p>
                      <a:pPr algn="ctr"/>
                      <a:r>
                        <a:rPr lang="en-US" sz="1600" dirty="0" smtClean="0"/>
                        <a:t>318</a:t>
                      </a:r>
                      <a:endParaRPr lang="en-US" sz="1600" b="0" dirty="0"/>
                    </a:p>
                  </a:txBody>
                  <a:tcPr marT="45709" marB="45709" anchor="ctr">
                    <a:lnR w="38100" cap="flat" cmpd="sng" algn="ctr">
                      <a:solidFill>
                        <a:schemeClr val="bg1"/>
                      </a:solidFill>
                      <a:prstDash val="solid"/>
                      <a:round/>
                      <a:headEnd type="none" w="med" len="med"/>
                      <a:tailEnd type="none" w="med" len="med"/>
                    </a:lnR>
                  </a:tcPr>
                </a:tc>
                <a:tc>
                  <a:txBody>
                    <a:bodyPr/>
                    <a:lstStyle/>
                    <a:p>
                      <a:pPr algn="ctr"/>
                      <a:r>
                        <a:rPr lang="en-US" sz="1600" dirty="0" smtClean="0"/>
                        <a:t>152</a:t>
                      </a:r>
                      <a:endParaRPr lang="en-US" sz="1600" b="0" dirty="0"/>
                    </a:p>
                  </a:txBody>
                  <a:tcPr marT="45709" marB="45709" anchor="ctr">
                    <a:lnL w="38100" cap="flat" cmpd="sng" algn="ctr">
                      <a:solidFill>
                        <a:schemeClr val="bg1"/>
                      </a:solidFill>
                      <a:prstDash val="solid"/>
                      <a:round/>
                      <a:headEnd type="none" w="med" len="med"/>
                      <a:tailEnd type="none" w="med" len="med"/>
                    </a:lnL>
                  </a:tcPr>
                </a:tc>
                <a:tc>
                  <a:txBody>
                    <a:bodyPr/>
                    <a:lstStyle/>
                    <a:p>
                      <a:pPr algn="ctr"/>
                      <a:r>
                        <a:rPr lang="en-US" sz="1600" dirty="0" smtClean="0"/>
                        <a:t>316</a:t>
                      </a:r>
                      <a:endParaRPr lang="en-US" sz="1600" b="0" dirty="0"/>
                    </a:p>
                  </a:txBody>
                  <a:tcPr marT="45709" marB="45709"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p:cNvSpPr>
            <a:spLocks noGrp="1" noChangeArrowheads="1"/>
          </p:cNvSpPr>
          <p:nvPr>
            <p:ph type="title"/>
          </p:nvPr>
        </p:nvSpPr>
        <p:spPr>
          <a:xfrm>
            <a:off x="136483" y="261938"/>
            <a:ext cx="7772400" cy="1143000"/>
          </a:xfrm>
        </p:spPr>
        <p:txBody>
          <a:bodyPr/>
          <a:lstStyle/>
          <a:p>
            <a:pPr algn="l"/>
            <a:r>
              <a:rPr lang="en-US" altLang="en-US" dirty="0" smtClean="0"/>
              <a:t>Presentation Outline</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30279945"/>
              </p:ext>
            </p:extLst>
          </p:nvPr>
        </p:nvGraphicFramePr>
        <p:xfrm>
          <a:off x="553609" y="1523657"/>
          <a:ext cx="8709068" cy="51232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08DB913-52FF-464E-9880-2838CA814436}" type="slidenum">
              <a:rPr lang="en-US" altLang="en-US" sz="1000"/>
              <a:pPr eaLnBrk="1" hangingPunct="1">
                <a:spcBef>
                  <a:spcPct val="50000"/>
                </a:spcBef>
              </a:pPr>
              <a:t>5</a:t>
            </a:fld>
            <a:endParaRPr lang="en-US" altLang="en-US" sz="1000"/>
          </a:p>
        </p:txBody>
      </p:sp>
      <p:sp>
        <p:nvSpPr>
          <p:cNvPr id="4" name="TextBox 3"/>
          <p:cNvSpPr txBox="1"/>
          <p:nvPr/>
        </p:nvSpPr>
        <p:spPr>
          <a:xfrm>
            <a:off x="180249" y="3207948"/>
            <a:ext cx="10065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WHAT?</a:t>
            </a:r>
            <a:endParaRPr lang="en-US" sz="1800" dirty="0"/>
          </a:p>
        </p:txBody>
      </p:sp>
      <p:sp>
        <p:nvSpPr>
          <p:cNvPr id="50" name="TextBox 49"/>
          <p:cNvSpPr txBox="1"/>
          <p:nvPr/>
        </p:nvSpPr>
        <p:spPr>
          <a:xfrm>
            <a:off x="180249" y="4533598"/>
            <a:ext cx="10065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WHY?</a:t>
            </a:r>
            <a:endParaRPr lang="en-US" sz="1800" dirty="0"/>
          </a:p>
        </p:txBody>
      </p:sp>
      <p:sp>
        <p:nvSpPr>
          <p:cNvPr id="51" name="TextBox 50"/>
          <p:cNvSpPr txBox="1"/>
          <p:nvPr/>
        </p:nvSpPr>
        <p:spPr>
          <a:xfrm>
            <a:off x="204747" y="5808017"/>
            <a:ext cx="10065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dirty="0" smtClean="0"/>
              <a:t>HOW?</a:t>
            </a:r>
            <a:endParaRPr lang="en-US" sz="1800" dirty="0"/>
          </a:p>
        </p:txBody>
      </p:sp>
    </p:spTree>
    <p:extLst>
      <p:ext uri="{BB962C8B-B14F-4D97-AF65-F5344CB8AC3E}">
        <p14:creationId xmlns:p14="http://schemas.microsoft.com/office/powerpoint/2010/main" val="4507951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79"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0"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1"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2"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3"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4"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5"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6"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7"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8"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9"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0"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1"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2"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3"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4"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5"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6"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7"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8"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9"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0"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1"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2"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3"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4"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5"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6"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7"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8"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9"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0"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1"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2"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3"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4"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5"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16"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2701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01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01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020" name="Rectangle 44"/>
          <p:cNvSpPr>
            <a:spLocks noGrp="1" noChangeArrowheads="1"/>
          </p:cNvSpPr>
          <p:nvPr>
            <p:ph type="title"/>
          </p:nvPr>
        </p:nvSpPr>
        <p:spPr>
          <a:xfrm>
            <a:off x="101600" y="122238"/>
            <a:ext cx="7772400" cy="1143000"/>
          </a:xfrm>
        </p:spPr>
        <p:txBody>
          <a:bodyPr/>
          <a:lstStyle/>
          <a:p>
            <a:pPr algn="l" eaLnBrk="1" hangingPunct="1"/>
            <a:r>
              <a:rPr lang="en-US" altLang="en-US" sz="3300" b="1" dirty="0" smtClean="0">
                <a:solidFill>
                  <a:schemeClr val="tx1"/>
                </a:solidFill>
              </a:rPr>
              <a:t>Impact Example</a:t>
            </a:r>
            <a:r>
              <a:rPr lang="en-US" altLang="en-US" dirty="0" smtClean="0">
                <a:solidFill>
                  <a:schemeClr val="tx1"/>
                </a:solidFill>
              </a:rPr>
              <a:t/>
            </a:r>
            <a:br>
              <a:rPr lang="en-US" altLang="en-US" dirty="0" smtClean="0">
                <a:solidFill>
                  <a:schemeClr val="tx1"/>
                </a:solidFill>
              </a:rPr>
            </a:br>
            <a:r>
              <a:rPr lang="en-US" altLang="en-US" sz="3000" b="1" dirty="0" smtClean="0">
                <a:solidFill>
                  <a:schemeClr val="tx1"/>
                </a:solidFill>
              </a:rPr>
              <a:t>Segmentation Analysis</a:t>
            </a:r>
          </a:p>
        </p:txBody>
      </p:sp>
      <p:sp>
        <p:nvSpPr>
          <p:cNvPr id="127021"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E19C4230-0B07-4EAD-BE64-FB7CE4464873}" type="slidenum">
              <a:rPr lang="en-US" altLang="en-US" sz="1000"/>
              <a:pPr eaLnBrk="1" hangingPunct="1">
                <a:spcBef>
                  <a:spcPct val="50000"/>
                </a:spcBef>
                <a:buFontTx/>
                <a:buNone/>
              </a:pPr>
              <a:t>50</a:t>
            </a:fld>
            <a:endParaRPr lang="en-US" altLang="en-US" sz="1000"/>
          </a:p>
        </p:txBody>
      </p:sp>
      <p:graphicFrame>
        <p:nvGraphicFramePr>
          <p:cNvPr id="48" name="Table 47"/>
          <p:cNvGraphicFramePr>
            <a:graphicFrameLocks noGrp="1"/>
          </p:cNvGraphicFramePr>
          <p:nvPr>
            <p:extLst>
              <p:ext uri="{D42A27DB-BD31-4B8C-83A1-F6EECF244321}">
                <p14:modId xmlns:p14="http://schemas.microsoft.com/office/powerpoint/2010/main" val="1760214171"/>
              </p:ext>
            </p:extLst>
          </p:nvPr>
        </p:nvGraphicFramePr>
        <p:xfrm>
          <a:off x="730467" y="2377722"/>
          <a:ext cx="7683066" cy="2354972"/>
        </p:xfrm>
        <a:graphic>
          <a:graphicData uri="http://schemas.openxmlformats.org/drawingml/2006/table">
            <a:tbl>
              <a:tblPr firstRow="1" bandRow="1">
                <a:tableStyleId>{5C22544A-7EE6-4342-B048-85BDC9FD1C3A}</a:tableStyleId>
              </a:tblPr>
              <a:tblGrid>
                <a:gridCol w="2208882"/>
                <a:gridCol w="1824728"/>
                <a:gridCol w="1824728"/>
                <a:gridCol w="1824728"/>
              </a:tblGrid>
              <a:tr h="325608">
                <a:tc gridSpan="4">
                  <a:txBody>
                    <a:bodyPr/>
                    <a:lstStyle/>
                    <a:p>
                      <a:pPr algn="ctr"/>
                      <a:r>
                        <a:rPr lang="en-US" sz="1600" dirty="0" smtClean="0"/>
                        <a:t>Q1</a:t>
                      </a:r>
                      <a:r>
                        <a:rPr lang="en-US" sz="1600" baseline="0" dirty="0" smtClean="0"/>
                        <a:t> &amp; Q2 2014 Recipients</a:t>
                      </a:r>
                      <a:endParaRPr lang="en-US" sz="1600" b="1" dirty="0">
                        <a:solidFill>
                          <a:schemeClr val="bg1"/>
                        </a:solidFill>
                      </a:endParaRPr>
                    </a:p>
                  </a:txBody>
                  <a:tcPr anchor="ctr"/>
                </a:tc>
                <a:tc hMerge="1">
                  <a:txBody>
                    <a:bodyPr/>
                    <a:lstStyle/>
                    <a:p>
                      <a:pPr algn="ct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r>
              <a:tr h="391795">
                <a:tc>
                  <a:txBody>
                    <a:bodyPr/>
                    <a:lstStyle/>
                    <a:p>
                      <a:pPr algn="ctr"/>
                      <a:endParaRPr lang="en-US" sz="1600" b="1" dirty="0">
                        <a:solidFill>
                          <a:schemeClr val="bg1"/>
                        </a:solidFill>
                      </a:endParaRP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$100 - $399</a:t>
                      </a:r>
                      <a:endParaRPr lang="en-US" sz="1600" b="1" dirty="0">
                        <a:solidFill>
                          <a:schemeClr val="bg1"/>
                        </a:solidFill>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$400 - $999</a:t>
                      </a:r>
                      <a:endParaRPr lang="en-US" sz="16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600" b="1" dirty="0" smtClean="0">
                          <a:solidFill>
                            <a:schemeClr val="bg1"/>
                          </a:solidFill>
                        </a:rPr>
                        <a:t>Balance Increased by $1,000 +</a:t>
                      </a:r>
                      <a:endParaRPr lang="en-US" sz="1600" b="1" dirty="0">
                        <a:solidFill>
                          <a:schemeClr val="bg1"/>
                        </a:solidFill>
                      </a:endParaRPr>
                    </a:p>
                  </a:txBody>
                  <a:tcPr anchor="ctr">
                    <a:lnB w="38100" cap="flat" cmpd="sng" algn="ctr">
                      <a:solidFill>
                        <a:schemeClr val="bg1"/>
                      </a:solidFill>
                      <a:prstDash val="solid"/>
                      <a:round/>
                      <a:headEnd type="none" w="med" len="med"/>
                      <a:tailEnd type="none" w="med" len="med"/>
                    </a:lnB>
                    <a:solidFill>
                      <a:srgbClr val="00CC99"/>
                    </a:solidFill>
                  </a:tcPr>
                </a:tc>
              </a:tr>
              <a:tr h="360143">
                <a:tc>
                  <a:txBody>
                    <a:bodyPr/>
                    <a:lstStyle/>
                    <a:p>
                      <a:r>
                        <a:rPr lang="en-US" sz="1600" dirty="0" smtClean="0"/>
                        <a:t>Number of Customers</a:t>
                      </a:r>
                      <a:endParaRPr lang="en-US" sz="16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67</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75</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37</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r>
              <a:tr h="360143">
                <a:tc>
                  <a:txBody>
                    <a:bodyPr/>
                    <a:lstStyle/>
                    <a:p>
                      <a:r>
                        <a:rPr lang="en-US" sz="1600" dirty="0" smtClean="0"/>
                        <a:t>Percent of Customers</a:t>
                      </a:r>
                      <a:endParaRPr lang="en-US" sz="1600" dirty="0"/>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21%</a:t>
                      </a:r>
                      <a:endParaRPr lang="en-US" sz="1600" kern="1200" dirty="0" smtClean="0">
                        <a:solidFill>
                          <a:schemeClr val="dk1"/>
                        </a:solidFill>
                        <a:latin typeface="+mn-lt"/>
                        <a:ea typeface="+mn-ea"/>
                        <a:cs typeface="+mn-cs"/>
                      </a:endParaRPr>
                    </a:p>
                  </a:txBody>
                  <a:tcPr marT="45728" marB="45728"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24%</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600" kern="1200" dirty="0" smtClean="0"/>
                        <a:t>12%</a:t>
                      </a:r>
                      <a:endParaRPr lang="en-US" sz="1600" kern="1200" dirty="0" smtClean="0">
                        <a:solidFill>
                          <a:schemeClr val="dk1"/>
                        </a:solidFill>
                        <a:latin typeface="+mn-lt"/>
                        <a:ea typeface="+mn-ea"/>
                        <a:cs typeface="+mn-cs"/>
                      </a:endParaRPr>
                    </a:p>
                  </a:txBody>
                  <a:tcPr marT="45728" marB="45728" anchor="ctr">
                    <a:lnB w="38100" cap="flat" cmpd="sng" algn="ctr">
                      <a:solidFill>
                        <a:schemeClr val="bg1"/>
                      </a:solidFill>
                      <a:prstDash val="solid"/>
                      <a:round/>
                      <a:headEnd type="none" w="med" len="med"/>
                      <a:tailEnd type="none" w="med" len="med"/>
                    </a:lnB>
                  </a:tcPr>
                </a:tc>
              </a:tr>
              <a:tr h="360143">
                <a:tc>
                  <a:txBody>
                    <a:bodyPr/>
                    <a:lstStyle/>
                    <a:p>
                      <a:r>
                        <a:rPr lang="en-US" sz="1600" dirty="0" smtClean="0"/>
                        <a:t>Mean Charges</a:t>
                      </a:r>
                      <a:endParaRPr lang="en-US" sz="16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$1,873</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$2,526</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tcPr>
                </a:tc>
                <a:tc>
                  <a:txBody>
                    <a:bodyPr/>
                    <a:lstStyle/>
                    <a:p>
                      <a:pPr marL="0" algn="ctr" defTabSz="914400" rtl="0" eaLnBrk="1" latinLnBrk="0" hangingPunct="1"/>
                      <a:r>
                        <a:rPr lang="en-US" sz="1600" kern="1200" dirty="0" smtClean="0"/>
                        <a:t>$4,052</a:t>
                      </a:r>
                      <a:endParaRPr lang="en-US" sz="1600" kern="1200" dirty="0" smtClean="0">
                        <a:solidFill>
                          <a:schemeClr val="dk1"/>
                        </a:solidFill>
                        <a:latin typeface="+mn-lt"/>
                        <a:ea typeface="+mn-ea"/>
                        <a:cs typeface="+mn-cs"/>
                      </a:endParaRPr>
                    </a:p>
                  </a:txBody>
                  <a:tcPr anchor="ctr">
                    <a:lnT w="38100" cap="flat" cmpd="sng" algn="ctr">
                      <a:solidFill>
                        <a:schemeClr val="bg1"/>
                      </a:solidFill>
                      <a:prstDash val="solid"/>
                      <a:round/>
                      <a:headEnd type="none" w="med" len="med"/>
                      <a:tailEnd type="none" w="med" len="med"/>
                    </a:lnT>
                    <a:solidFill>
                      <a:srgbClr val="FFFF00"/>
                    </a:solidFill>
                  </a:tcPr>
                </a:tc>
              </a:tr>
              <a:tr h="360143">
                <a:tc>
                  <a:txBody>
                    <a:bodyPr/>
                    <a:lstStyle/>
                    <a:p>
                      <a:r>
                        <a:rPr lang="en-US" sz="1600" dirty="0" smtClean="0"/>
                        <a:t>Mean Payments</a:t>
                      </a:r>
                    </a:p>
                  </a:txBody>
                  <a:tcPr>
                    <a:lnR w="38100" cap="flat" cmpd="sng" algn="ctr">
                      <a:solidFill>
                        <a:schemeClr val="bg1"/>
                      </a:solidFill>
                      <a:prstDash val="solid"/>
                      <a:round/>
                      <a:headEnd type="none" w="med" len="med"/>
                      <a:tailEnd type="none" w="med" len="med"/>
                    </a:lnR>
                  </a:tcPr>
                </a:tc>
                <a:tc>
                  <a:txBody>
                    <a:bodyPr/>
                    <a:lstStyle/>
                    <a:p>
                      <a:pPr marL="0" algn="ctr" defTabSz="914400" rtl="0" eaLnBrk="1" latinLnBrk="0" hangingPunct="1"/>
                      <a:r>
                        <a:rPr lang="en-US" sz="1600" kern="1200" dirty="0" smtClean="0"/>
                        <a:t>$1,627</a:t>
                      </a:r>
                      <a:endParaRPr lang="en-US" sz="1600" kern="1200" dirty="0" smtClean="0">
                        <a:solidFill>
                          <a:schemeClr val="dk1"/>
                        </a:solidFill>
                        <a:latin typeface="+mn-lt"/>
                        <a:ea typeface="+mn-ea"/>
                        <a:cs typeface="+mn-cs"/>
                      </a:endParaRPr>
                    </a:p>
                  </a:txBody>
                  <a:tcPr anchor="ctr">
                    <a:lnL w="38100" cap="flat" cmpd="sng" algn="ctr">
                      <a:solidFill>
                        <a:schemeClr val="bg1"/>
                      </a:solidFill>
                      <a:prstDash val="solid"/>
                      <a:round/>
                      <a:headEnd type="none" w="med" len="med"/>
                      <a:tailEnd type="none" w="med" len="med"/>
                    </a:lnL>
                  </a:tcPr>
                </a:tc>
                <a:tc>
                  <a:txBody>
                    <a:bodyPr/>
                    <a:lstStyle/>
                    <a:p>
                      <a:pPr marL="0" algn="ctr" defTabSz="914400" rtl="0" eaLnBrk="1" latinLnBrk="0" hangingPunct="1"/>
                      <a:r>
                        <a:rPr lang="en-US" sz="1600" kern="1200" dirty="0" smtClean="0"/>
                        <a:t>$1,865</a:t>
                      </a:r>
                      <a:endParaRPr lang="en-US" sz="16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600" kern="1200" dirty="0" smtClean="0"/>
                        <a:t>$2,213</a:t>
                      </a:r>
                      <a:endParaRPr lang="en-US" sz="1600" kern="1200" dirty="0" smtClean="0">
                        <a:solidFill>
                          <a:schemeClr val="dk1"/>
                        </a:solidFill>
                        <a:latin typeface="+mn-lt"/>
                        <a:ea typeface="+mn-ea"/>
                        <a:cs typeface="+mn-cs"/>
                      </a:endParaRPr>
                    </a:p>
                  </a:txBody>
                  <a:tcPr anchor="ctr">
                    <a:solidFill>
                      <a:srgbClr val="FFFF00"/>
                    </a:solid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331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4" name="Rectangle 44"/>
          <p:cNvSpPr>
            <a:spLocks noGrp="1" noChangeArrowheads="1"/>
          </p:cNvSpPr>
          <p:nvPr>
            <p:ph type="title"/>
          </p:nvPr>
        </p:nvSpPr>
        <p:spPr>
          <a:xfrm>
            <a:off x="92075" y="51272"/>
            <a:ext cx="7772400" cy="1143000"/>
          </a:xfrm>
        </p:spPr>
        <p:txBody>
          <a:bodyPr/>
          <a:lstStyle/>
          <a:p>
            <a:pPr algn="l" eaLnBrk="1" hangingPunct="1"/>
            <a:r>
              <a:rPr lang="en-US" altLang="en-US" sz="3300" b="1" dirty="0" smtClean="0"/>
              <a:t>Impact Example</a:t>
            </a:r>
            <a:r>
              <a:rPr lang="en-US" altLang="en-US" dirty="0" smtClean="0"/>
              <a:t/>
            </a:r>
            <a:br>
              <a:rPr lang="en-US" altLang="en-US" dirty="0" smtClean="0"/>
            </a:br>
            <a:r>
              <a:rPr lang="en-US" altLang="en-US" sz="2400" b="1" dirty="0" smtClean="0"/>
              <a:t>Segmentation Analysis of Elderly Households</a:t>
            </a:r>
            <a:endParaRPr lang="en-US" altLang="en-US" sz="3000" b="1" dirty="0" smtClean="0"/>
          </a:p>
        </p:txBody>
      </p:sp>
      <p:sp>
        <p:nvSpPr>
          <p:cNvPr id="133165" name="Text Box 46"/>
          <p:cNvSpPr txBox="1">
            <a:spLocks noChangeArrowheads="1"/>
          </p:cNvSpPr>
          <p:nvPr/>
        </p:nvSpPr>
        <p:spPr bwMode="auto">
          <a:xfrm>
            <a:off x="8382000" y="64008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C5BC2F83-9BAA-45F4-B65A-9236828C1A09}" type="slidenum">
              <a:rPr lang="en-US" altLang="en-US" sz="1000"/>
              <a:pPr eaLnBrk="1" hangingPunct="1">
                <a:spcBef>
                  <a:spcPct val="50000"/>
                </a:spcBef>
                <a:buFontTx/>
                <a:buNone/>
              </a:pPr>
              <a:t>51</a:t>
            </a:fld>
            <a:endParaRPr lang="en-US" altLang="en-US" sz="1000"/>
          </a:p>
        </p:txBody>
      </p:sp>
      <p:graphicFrame>
        <p:nvGraphicFramePr>
          <p:cNvPr id="6" name="Table 5"/>
          <p:cNvGraphicFramePr>
            <a:graphicFrameLocks noGrp="1"/>
          </p:cNvGraphicFramePr>
          <p:nvPr>
            <p:extLst>
              <p:ext uri="{D42A27DB-BD31-4B8C-83A1-F6EECF244321}">
                <p14:modId xmlns:p14="http://schemas.microsoft.com/office/powerpoint/2010/main" val="1213217450"/>
              </p:ext>
            </p:extLst>
          </p:nvPr>
        </p:nvGraphicFramePr>
        <p:xfrm>
          <a:off x="654050" y="1960869"/>
          <a:ext cx="7885113" cy="4079240"/>
        </p:xfrm>
        <a:graphic>
          <a:graphicData uri="http://schemas.openxmlformats.org/drawingml/2006/table">
            <a:tbl>
              <a:tblPr firstRow="1" bandRow="1">
                <a:tableStyleId>{5C22544A-7EE6-4342-B048-85BDC9FD1C3A}</a:tableStyleId>
              </a:tblPr>
              <a:tblGrid>
                <a:gridCol w="2414540"/>
                <a:gridCol w="1051731"/>
                <a:gridCol w="1051731"/>
                <a:gridCol w="1051731"/>
                <a:gridCol w="1051731"/>
                <a:gridCol w="1263649"/>
              </a:tblGrid>
              <a:tr h="370840">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Q1 &amp; Q2 2014 Recipients</a:t>
                      </a:r>
                    </a:p>
                  </a:txBody>
                  <a:tcPr>
                    <a:solidFill>
                      <a:srgbClr val="00CC99"/>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bg1"/>
                        </a:solidFill>
                      </a:endParaRPr>
                    </a:p>
                  </a:txBody>
                  <a:tcPr>
                    <a:lnL w="38100" cap="flat" cmpd="sng" algn="ctr">
                      <a:solidFill>
                        <a:schemeClr val="bg1"/>
                      </a:solidFill>
                      <a:prstDash val="solid"/>
                      <a:round/>
                      <a:headEnd type="none" w="med" len="med"/>
                      <a:tailEnd type="none" w="med" len="med"/>
                    </a:lnL>
                    <a:solidFill>
                      <a:srgbClr val="00CC99"/>
                    </a:solidFill>
                  </a:tcPr>
                </a:tc>
              </a:tr>
              <a:tr h="370840">
                <a:tc>
                  <a:txBody>
                    <a:bodyPr/>
                    <a:lstStyle/>
                    <a:p>
                      <a:endParaRPr lang="en-US" sz="1800" b="1" dirty="0">
                        <a:solidFill>
                          <a:schemeClr val="bg1"/>
                        </a:solidFill>
                      </a:endParaRP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gridSpan="2">
                  <a:txBody>
                    <a:bodyPr/>
                    <a:lstStyle/>
                    <a:p>
                      <a:pPr algn="ctr"/>
                      <a:r>
                        <a:rPr lang="en-US" sz="1800" b="1" dirty="0" smtClean="0">
                          <a:solidFill>
                            <a:schemeClr val="bg1"/>
                          </a:solidFill>
                        </a:rPr>
                        <a:t>Elderly</a:t>
                      </a:r>
                      <a:r>
                        <a:rPr lang="en-US" sz="1800" b="1" baseline="0" dirty="0" smtClean="0">
                          <a:solidFill>
                            <a:schemeClr val="bg1"/>
                          </a:solidFill>
                        </a:rPr>
                        <a:t> Only</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hMerge="1">
                  <a:txBody>
                    <a:bodyPr/>
                    <a:lstStyle/>
                    <a:p>
                      <a:endParaRPr lang="en-US" dirty="0"/>
                    </a:p>
                  </a:txBody>
                  <a:tcPr/>
                </a:tc>
                <a:tc gridSpan="2">
                  <a:txBody>
                    <a:bodyPr/>
                    <a:lstStyle/>
                    <a:p>
                      <a:pPr algn="ctr"/>
                      <a:r>
                        <a:rPr lang="en-US" sz="1800" b="1" dirty="0" smtClean="0">
                          <a:solidFill>
                            <a:schemeClr val="bg1"/>
                          </a:solidFill>
                        </a:rPr>
                        <a:t>Non-Elderly Only</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CC99"/>
                    </a:solidFill>
                  </a:tcPr>
                </a:tc>
                <a:tc hMerge="1">
                  <a:txBody>
                    <a:bodyPr/>
                    <a:lstStyle/>
                    <a:p>
                      <a:endParaRPr lang="en-US" dirty="0"/>
                    </a:p>
                  </a:txBody>
                  <a:tcPr/>
                </a:tc>
                <a:tc>
                  <a:txBody>
                    <a:bodyPr/>
                    <a:lstStyle/>
                    <a:p>
                      <a:pPr algn="ctr"/>
                      <a:r>
                        <a:rPr lang="en-US" sz="1800" b="1" dirty="0" smtClean="0">
                          <a:solidFill>
                            <a:schemeClr val="bg1"/>
                          </a:solidFill>
                        </a:rPr>
                        <a:t>Difference</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CC99"/>
                    </a:solidFill>
                  </a:tcPr>
                </a:tc>
              </a:tr>
              <a:tr h="370840">
                <a:tc>
                  <a:txBody>
                    <a:bodyPr/>
                    <a:lstStyle/>
                    <a:p>
                      <a:r>
                        <a:rPr lang="en-US" sz="1800" dirty="0" smtClean="0"/>
                        <a:t>Number of Customers</a:t>
                      </a:r>
                      <a:endParaRPr lang="en-US" sz="1800" dirty="0"/>
                    </a:p>
                  </a:txBody>
                  <a:tcPr marL="91448" marR="91448">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gridSpan="2">
                  <a:txBody>
                    <a:bodyPr/>
                    <a:lstStyle/>
                    <a:p>
                      <a:pPr algn="ctr"/>
                      <a:r>
                        <a:rPr lang="en-US" dirty="0" smtClean="0"/>
                        <a:t>48</a:t>
                      </a:r>
                      <a:endParaRPr lang="en-US" dirty="0"/>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gridSpan="2">
                  <a:txBody>
                    <a:bodyPr/>
                    <a:lstStyle/>
                    <a:p>
                      <a:pPr marL="0" marR="0" algn="ctr">
                        <a:lnSpc>
                          <a:spcPct val="107000"/>
                        </a:lnSpc>
                        <a:spcBef>
                          <a:spcPts val="0"/>
                        </a:spcBef>
                        <a:spcAft>
                          <a:spcPts val="0"/>
                        </a:spcAft>
                      </a:pPr>
                      <a:r>
                        <a:rPr lang="en-US" sz="1800" kern="1200" dirty="0" smtClean="0">
                          <a:effectLst/>
                        </a:rPr>
                        <a:t>268</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smtClean="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370840">
                <a:tc>
                  <a:txBody>
                    <a:bodyPr/>
                    <a:lstStyle/>
                    <a:p>
                      <a:r>
                        <a:rPr lang="en-US" sz="1800" dirty="0" smtClean="0"/>
                        <a:t>Percent of Customers</a:t>
                      </a:r>
                      <a:endParaRPr lang="en-US" sz="1800" dirty="0"/>
                    </a:p>
                  </a:txBody>
                  <a:tcPr marL="91448" marR="91448">
                    <a:lnR w="38100" cap="flat" cmpd="sng" algn="ctr">
                      <a:solidFill>
                        <a:schemeClr val="bg1"/>
                      </a:solidFill>
                      <a:prstDash val="solid"/>
                      <a:round/>
                      <a:headEnd type="none" w="med" len="med"/>
                      <a:tailEnd type="none" w="med" len="med"/>
                    </a:lnR>
                  </a:tcPr>
                </a:tc>
                <a:tc gridSpan="2">
                  <a:txBody>
                    <a:bodyPr/>
                    <a:lstStyle/>
                    <a:p>
                      <a:pPr marL="0" marR="0" algn="ctr">
                        <a:lnSpc>
                          <a:spcPct val="107000"/>
                        </a:lnSpc>
                        <a:spcBef>
                          <a:spcPts val="0"/>
                        </a:spcBef>
                        <a:spcAft>
                          <a:spcPts val="0"/>
                        </a:spcAft>
                      </a:pPr>
                      <a:r>
                        <a:rPr lang="en-US" sz="1800" dirty="0" smtClean="0">
                          <a:effectLst/>
                        </a:rPr>
                        <a:t>15%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800" kern="1200" dirty="0" smtClean="0">
                          <a:effectLst/>
                        </a:rPr>
                        <a:t>85%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Pre-Grant Balance</a:t>
                      </a:r>
                    </a:p>
                  </a:txBody>
                  <a:tcPr>
                    <a:lnR w="38100" cap="flat" cmpd="sng" algn="ctr">
                      <a:solidFill>
                        <a:schemeClr val="bg1"/>
                      </a:solidFill>
                      <a:prstDash val="solid"/>
                      <a:round/>
                      <a:headEnd type="none" w="med" len="med"/>
                      <a:tailEnd type="none" w="med" len="med"/>
                    </a:lnR>
                  </a:tcPr>
                </a:tc>
                <a:tc gridSpan="2">
                  <a:txBody>
                    <a:bodyPr/>
                    <a:lstStyle/>
                    <a:p>
                      <a:pPr marL="0" marR="0" algn="ctr">
                        <a:lnSpc>
                          <a:spcPct val="107000"/>
                        </a:lnSpc>
                        <a:spcBef>
                          <a:spcPts val="0"/>
                        </a:spcBef>
                        <a:spcAft>
                          <a:spcPts val="0"/>
                        </a:spcAft>
                      </a:pPr>
                      <a:r>
                        <a:rPr lang="en-US" sz="1800" dirty="0" smtClean="0">
                          <a:effectLst/>
                        </a:rPr>
                        <a:t>$1,225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gridSpan="2">
                  <a:txBody>
                    <a:bodyPr/>
                    <a:lstStyle/>
                    <a:p>
                      <a:pPr marL="0" marR="0" algn="ctr">
                        <a:lnSpc>
                          <a:spcPct val="107000"/>
                        </a:lnSpc>
                        <a:spcBef>
                          <a:spcPts val="0"/>
                        </a:spcBef>
                        <a:spcAft>
                          <a:spcPts val="0"/>
                        </a:spcAft>
                      </a:pPr>
                      <a:r>
                        <a:rPr lang="en-US" sz="1800" kern="1200" dirty="0" smtClean="0">
                          <a:effectLst/>
                        </a:rPr>
                        <a:t>$1,284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T w="28575"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smtClean="0">
                          <a:effectLst/>
                        </a:rPr>
                        <a:t>-$29</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Grant Amount</a:t>
                      </a:r>
                      <a:endParaRPr lang="en-US" sz="1800" dirty="0"/>
                    </a:p>
                  </a:txBody>
                  <a:tcPr>
                    <a:lnR w="38100" cap="flat" cmpd="sng" algn="ctr">
                      <a:solidFill>
                        <a:schemeClr val="bg1"/>
                      </a:solidFill>
                      <a:prstDash val="solid"/>
                      <a:round/>
                      <a:headEnd type="none" w="med" len="med"/>
                      <a:tailEnd type="none" w="med" len="med"/>
                    </a:lnR>
                  </a:tcPr>
                </a:tc>
                <a:tc gridSpan="2">
                  <a:txBody>
                    <a:bodyPr/>
                    <a:lstStyle/>
                    <a:p>
                      <a:pPr marL="0" marR="0" algn="ctr">
                        <a:lnSpc>
                          <a:spcPct val="107000"/>
                        </a:lnSpc>
                        <a:spcBef>
                          <a:spcPts val="0"/>
                        </a:spcBef>
                        <a:spcAft>
                          <a:spcPts val="0"/>
                        </a:spcAft>
                      </a:pPr>
                      <a:r>
                        <a:rPr lang="en-US" sz="1800" dirty="0" smtClean="0">
                          <a:effectLst/>
                        </a:rPr>
                        <a:t>$732</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1800" kern="1200" dirty="0" smtClean="0">
                          <a:effectLst/>
                        </a:rPr>
                        <a:t>$815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smtClean="0">
                          <a:effectLst/>
                        </a:rPr>
                        <a:t>-$83</a:t>
                      </a:r>
                      <a:r>
                        <a:rPr lang="en-US" sz="1800" baseline="30000" dirty="0" smtClean="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Post-Grant Balance</a:t>
                      </a:r>
                      <a:endParaRPr lang="en-US" sz="1800" dirty="0"/>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800" dirty="0" smtClean="0">
                          <a:effectLst/>
                        </a:rPr>
                        <a:t>$523</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800" kern="1200" dirty="0" smtClean="0">
                          <a:effectLst/>
                        </a:rPr>
                        <a:t>$469</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800" dirty="0">
                        <a:effectLst/>
                        <a:latin typeface="+mj-lt"/>
                        <a:ea typeface="Calibri" panose="020F0502020204030204" pitchFamily="34" charset="0"/>
                        <a:cs typeface="Times New Roman" panose="02020603050405020304" pitchFamily="18" charset="0"/>
                      </a:endParaRPr>
                    </a:p>
                  </a:txBody>
                  <a:tcPr marL="68580" marR="68580" marT="0" marB="0">
                    <a:lnB w="28575"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$54</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370840">
                <a:tc>
                  <a:txBody>
                    <a:bodyPr/>
                    <a:lstStyle/>
                    <a:p>
                      <a:endParaRPr lang="en-US" sz="1800" b="1" kern="1200" dirty="0">
                        <a:solidFill>
                          <a:schemeClr val="bg1"/>
                        </a:solidFill>
                        <a:latin typeface="+mn-lt"/>
                        <a:ea typeface="+mn-ea"/>
                        <a:cs typeface="+mn-cs"/>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a:t>
                      </a:r>
                      <a:endParaRPr lang="en-US" sz="1800" b="1" dirty="0">
                        <a:solidFill>
                          <a:schemeClr val="bg1"/>
                        </a:solidFill>
                      </a:endParaRP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c>
                  <a:txBody>
                    <a:bodyPr/>
                    <a:lstStyle/>
                    <a:p>
                      <a:pPr algn="ctr"/>
                      <a:r>
                        <a:rPr lang="en-US" sz="1800" b="1" dirty="0" smtClean="0">
                          <a:solidFill>
                            <a:schemeClr val="bg1"/>
                          </a:solidFill>
                        </a:rPr>
                        <a:t>Difference</a:t>
                      </a:r>
                      <a:endParaRPr lang="en-US" sz="1800" b="1" dirty="0">
                        <a:solidFill>
                          <a:schemeClr val="bg1"/>
                        </a:solidFill>
                      </a:endParaRP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CC99"/>
                    </a:solidFill>
                  </a:tcPr>
                </a:tc>
              </a:tr>
              <a:tr h="370840">
                <a:tc>
                  <a:txBody>
                    <a:bodyPr/>
                    <a:lstStyle/>
                    <a:p>
                      <a:r>
                        <a:rPr lang="en-US" sz="1800" dirty="0" smtClean="0"/>
                        <a:t>Success</a:t>
                      </a:r>
                      <a:endParaRPr lang="en-US" sz="1800" dirty="0"/>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a:effectLst/>
                        </a:rPr>
                        <a:t>26</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a:effectLst/>
                        </a:rPr>
                        <a:t>54%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FF00"/>
                    </a:solidFill>
                  </a:tcPr>
                </a:tc>
                <a:tc>
                  <a:txBody>
                    <a:bodyPr/>
                    <a:lstStyle/>
                    <a:p>
                      <a:pPr marL="0" marR="0" algn="ctr">
                        <a:lnSpc>
                          <a:spcPct val="107000"/>
                        </a:lnSpc>
                        <a:spcBef>
                          <a:spcPts val="0"/>
                        </a:spcBef>
                        <a:spcAft>
                          <a:spcPts val="0"/>
                        </a:spcAft>
                      </a:pPr>
                      <a:r>
                        <a:rPr lang="en-US" sz="1800" dirty="0">
                          <a:effectLst/>
                        </a:rPr>
                        <a:t>94</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800" dirty="0">
                          <a:effectLst/>
                        </a:rPr>
                        <a:t>35%</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FFF00"/>
                    </a:solidFill>
                  </a:tcPr>
                </a:tc>
                <a:tc>
                  <a:txBody>
                    <a:bodyPr/>
                    <a:lstStyle/>
                    <a:p>
                      <a:pPr marL="0" marR="0" algn="ctr">
                        <a:lnSpc>
                          <a:spcPct val="107000"/>
                        </a:lnSpc>
                        <a:spcBef>
                          <a:spcPts val="0"/>
                        </a:spcBef>
                        <a:spcAft>
                          <a:spcPts val="0"/>
                        </a:spcAft>
                      </a:pPr>
                      <a:r>
                        <a:rPr lang="en-US" sz="1800" dirty="0" smtClean="0">
                          <a:effectLst/>
                        </a:rPr>
                        <a:t>19</a:t>
                      </a:r>
                      <a:r>
                        <a:rPr lang="en-US" sz="1800" dirty="0">
                          <a:effectLst/>
                        </a:rPr>
                        <a:t>%</a:t>
                      </a:r>
                      <a:r>
                        <a:rPr lang="en-US" sz="1800" baseline="30000" dirty="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370840">
                <a:tc>
                  <a:txBody>
                    <a:bodyPr/>
                    <a:lstStyle/>
                    <a:p>
                      <a:r>
                        <a:rPr lang="en-US" sz="1800" dirty="0" smtClean="0"/>
                        <a:t>Marginal Success</a:t>
                      </a:r>
                      <a:endParaRPr lang="en-US" sz="1800" dirty="0"/>
                    </a:p>
                  </a:txBody>
                  <a:tcP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dirty="0">
                          <a:effectLst/>
                        </a:rPr>
                        <a:t>0%</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17</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a:effectLst/>
                        </a:rPr>
                        <a:t>6%</a:t>
                      </a:r>
                      <a:endParaRPr lang="en-US" sz="180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-6%</a:t>
                      </a:r>
                      <a:r>
                        <a:rPr lang="en-US" sz="1800" baseline="30000" dirty="0">
                          <a:effectLst/>
                        </a:rPr>
                        <a:t>*</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r h="370840">
                <a:tc>
                  <a:txBody>
                    <a:bodyPr/>
                    <a:lstStyle/>
                    <a:p>
                      <a:r>
                        <a:rPr lang="en-US" sz="1800" dirty="0" smtClean="0"/>
                        <a:t>Needs More</a:t>
                      </a:r>
                      <a:r>
                        <a:rPr lang="en-US" sz="1800" baseline="0" dirty="0" smtClean="0"/>
                        <a:t> Help</a:t>
                      </a:r>
                      <a:endParaRPr lang="en-US" sz="1800" dirty="0"/>
                    </a:p>
                  </a:txBody>
                  <a:tcP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22</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dirty="0">
                          <a:effectLst/>
                        </a:rPr>
                        <a:t>46%</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157</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800" dirty="0">
                          <a:effectLst/>
                        </a:rPr>
                        <a:t>59%</a:t>
                      </a:r>
                      <a:endParaRPr lang="en-US"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dirty="0">
                          <a:effectLst/>
                        </a:rPr>
                        <a:t>-13%</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tr>
            </a:tbl>
          </a:graphicData>
        </a:graphic>
      </p:graphicFrame>
      <p:sp>
        <p:nvSpPr>
          <p:cNvPr id="7" name="Rectangle 6"/>
          <p:cNvSpPr/>
          <p:nvPr/>
        </p:nvSpPr>
        <p:spPr>
          <a:xfrm>
            <a:off x="739776" y="6055667"/>
            <a:ext cx="4572000" cy="461665"/>
          </a:xfrm>
          <a:prstGeom prst="rect">
            <a:avLst/>
          </a:prstGeom>
        </p:spPr>
        <p:txBody>
          <a:bodyPr>
            <a:spAutoFit/>
          </a:bodyPr>
          <a:lstStyle/>
          <a:p>
            <a:pPr marL="0" marR="0">
              <a:spcBef>
                <a:spcPts val="0"/>
              </a:spcBef>
              <a:spcAft>
                <a:spcPts val="0"/>
              </a:spcAft>
            </a:pPr>
            <a:r>
              <a:rPr lang="en-US" sz="1200" baseline="30000" dirty="0">
                <a:latin typeface="+mj-lt"/>
                <a:ea typeface="Calibri" panose="020F0502020204030204" pitchFamily="34" charset="0"/>
                <a:cs typeface="Times New Roman" panose="02020603050405020304" pitchFamily="18" charset="0"/>
              </a:rPr>
              <a:t>** </a:t>
            </a:r>
            <a:r>
              <a:rPr lang="en-US" sz="1200" dirty="0" smtClean="0">
                <a:latin typeface="+mj-lt"/>
                <a:ea typeface="Calibri" panose="020F0502020204030204" pitchFamily="34" charset="0"/>
                <a:cs typeface="Times New Roman" panose="02020603050405020304" pitchFamily="18" charset="0"/>
              </a:rPr>
              <a:t>Statistically significant at the 95% level</a:t>
            </a:r>
            <a:endParaRPr lang="en-US" sz="1200" dirty="0">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1200" baseline="30000" dirty="0">
                <a:latin typeface="+mj-lt"/>
                <a:ea typeface="Calibri" panose="020F0502020204030204" pitchFamily="34" charset="0"/>
                <a:cs typeface="Times New Roman" panose="02020603050405020304" pitchFamily="18" charset="0"/>
              </a:rPr>
              <a:t>* </a:t>
            </a:r>
            <a:r>
              <a:rPr lang="en-US" sz="1200" dirty="0" smtClean="0">
                <a:latin typeface="+mj-lt"/>
                <a:ea typeface="Calibri" panose="020F0502020204030204" pitchFamily="34" charset="0"/>
                <a:cs typeface="Times New Roman" panose="02020603050405020304" pitchFamily="18" charset="0"/>
              </a:rPr>
              <a:t>Statistically significant at the 90% level</a:t>
            </a:r>
            <a:endParaRPr lang="en-US" sz="1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1880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685800" y="2514600"/>
            <a:ext cx="7772400" cy="1362075"/>
          </a:xfrm>
        </p:spPr>
        <p:txBody>
          <a:bodyPr/>
          <a:lstStyle/>
          <a:p>
            <a:pPr algn="ctr"/>
            <a:r>
              <a:rPr lang="en-US" dirty="0" smtClean="0"/>
              <a:t>Data sources</a:t>
            </a:r>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52</a:t>
            </a:fld>
            <a:endParaRPr lang="en-US" sz="1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42888" y="261938"/>
            <a:ext cx="7772400" cy="1143000"/>
          </a:xfrm>
        </p:spPr>
        <p:txBody>
          <a:bodyPr/>
          <a:lstStyle/>
          <a:p>
            <a:pPr algn="l"/>
            <a:r>
              <a:rPr lang="en-US" dirty="0" smtClean="0"/>
              <a:t>Agency Records</a:t>
            </a:r>
          </a:p>
        </p:txBody>
      </p:sp>
      <p:graphicFrame>
        <p:nvGraphicFramePr>
          <p:cNvPr id="2" name="Diagram 1"/>
          <p:cNvGraphicFramePr/>
          <p:nvPr/>
        </p:nvGraphicFramePr>
        <p:xfrm>
          <a:off x="685800" y="1981200"/>
          <a:ext cx="80010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53</a:t>
            </a:fld>
            <a:endParaRPr lang="en-US" sz="1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2400" y="228600"/>
            <a:ext cx="7772400" cy="1143000"/>
          </a:xfrm>
        </p:spPr>
        <p:txBody>
          <a:bodyPr/>
          <a:lstStyle/>
          <a:p>
            <a:pPr algn="l"/>
            <a:r>
              <a:rPr lang="en-US" dirty="0" smtClean="0"/>
              <a:t>Public Use Data</a:t>
            </a:r>
          </a:p>
        </p:txBody>
      </p:sp>
      <p:graphicFrame>
        <p:nvGraphicFramePr>
          <p:cNvPr id="2" name="Diagram 1"/>
          <p:cNvGraphicFramePr/>
          <p:nvPr>
            <p:extLst>
              <p:ext uri="{D42A27DB-BD31-4B8C-83A1-F6EECF244321}">
                <p14:modId xmlns:p14="http://schemas.microsoft.com/office/powerpoint/2010/main" val="581118245"/>
              </p:ext>
            </p:extLst>
          </p:nvPr>
        </p:nvGraphicFramePr>
        <p:xfrm>
          <a:off x="275969" y="1773237"/>
          <a:ext cx="8474331" cy="4648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54</a:t>
            </a:fld>
            <a:endParaRPr lang="en-US" sz="1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61925" y="190500"/>
            <a:ext cx="7772400" cy="1143000"/>
          </a:xfrm>
        </p:spPr>
        <p:txBody>
          <a:bodyPr/>
          <a:lstStyle/>
          <a:p>
            <a:pPr algn="l"/>
            <a:r>
              <a:rPr lang="en-US" dirty="0" smtClean="0"/>
              <a:t>Customer Survey</a:t>
            </a:r>
          </a:p>
        </p:txBody>
      </p:sp>
      <p:graphicFrame>
        <p:nvGraphicFramePr>
          <p:cNvPr id="2" name="Diagram 1"/>
          <p:cNvGraphicFramePr/>
          <p:nvPr>
            <p:extLst>
              <p:ext uri="{D42A27DB-BD31-4B8C-83A1-F6EECF244321}">
                <p14:modId xmlns:p14="http://schemas.microsoft.com/office/powerpoint/2010/main" val="1435310768"/>
              </p:ext>
            </p:extLst>
          </p:nvPr>
        </p:nvGraphicFramePr>
        <p:xfrm>
          <a:off x="367399" y="2286000"/>
          <a:ext cx="80010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55</a:t>
            </a:fld>
            <a:endParaRPr lang="en-US" sz="1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79401" y="207963"/>
            <a:ext cx="7772400" cy="1143000"/>
          </a:xfrm>
        </p:spPr>
        <p:txBody>
          <a:bodyPr/>
          <a:lstStyle/>
          <a:p>
            <a:pPr algn="l"/>
            <a:r>
              <a:rPr lang="en-US" dirty="0" smtClean="0"/>
              <a:t>Program Database</a:t>
            </a:r>
          </a:p>
        </p:txBody>
      </p:sp>
      <p:graphicFrame>
        <p:nvGraphicFramePr>
          <p:cNvPr id="2" name="Diagram 1"/>
          <p:cNvGraphicFramePr/>
          <p:nvPr/>
        </p:nvGraphicFramePr>
        <p:xfrm>
          <a:off x="685800" y="1981200"/>
          <a:ext cx="80010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56</a:t>
            </a:fld>
            <a:endParaRPr lang="en-US" sz="1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5575" y="144162"/>
            <a:ext cx="7772400" cy="1143000"/>
          </a:xfrm>
        </p:spPr>
        <p:txBody>
          <a:bodyPr/>
          <a:lstStyle/>
          <a:p>
            <a:pPr algn="l"/>
            <a:r>
              <a:rPr lang="en-US" dirty="0" smtClean="0"/>
              <a:t>Utility Data</a:t>
            </a:r>
          </a:p>
        </p:txBody>
      </p:sp>
      <p:graphicFrame>
        <p:nvGraphicFramePr>
          <p:cNvPr id="2" name="Diagram 1"/>
          <p:cNvGraphicFramePr/>
          <p:nvPr>
            <p:extLst>
              <p:ext uri="{D42A27DB-BD31-4B8C-83A1-F6EECF244321}">
                <p14:modId xmlns:p14="http://schemas.microsoft.com/office/powerpoint/2010/main" val="3888351611"/>
              </p:ext>
            </p:extLst>
          </p:nvPr>
        </p:nvGraphicFramePr>
        <p:xfrm>
          <a:off x="253700" y="1600201"/>
          <a:ext cx="8623300" cy="50507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57</a:t>
            </a:fld>
            <a:endParaRPr lang="en-US" sz="1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91144" y="314325"/>
            <a:ext cx="7772400" cy="1143000"/>
          </a:xfrm>
        </p:spPr>
        <p:txBody>
          <a:bodyPr/>
          <a:lstStyle/>
          <a:p>
            <a:pPr algn="l"/>
            <a:r>
              <a:rPr lang="en-US" dirty="0" smtClean="0"/>
              <a:t>Performance Measurement</a:t>
            </a:r>
            <a:br>
              <a:rPr lang="en-US" dirty="0" smtClean="0"/>
            </a:br>
            <a:r>
              <a:rPr lang="en-US" dirty="0" smtClean="0"/>
              <a:t>Process</a:t>
            </a:r>
            <a:endParaRPr lang="en-US" dirty="0" smtClean="0"/>
          </a:p>
        </p:txBody>
      </p:sp>
      <p:graphicFrame>
        <p:nvGraphicFramePr>
          <p:cNvPr id="2" name="Diagram 1"/>
          <p:cNvGraphicFramePr/>
          <p:nvPr>
            <p:extLst>
              <p:ext uri="{D42A27DB-BD31-4B8C-83A1-F6EECF244321}">
                <p14:modId xmlns:p14="http://schemas.microsoft.com/office/powerpoint/2010/main" val="1892038574"/>
              </p:ext>
            </p:extLst>
          </p:nvPr>
        </p:nvGraphicFramePr>
        <p:xfrm>
          <a:off x="809625" y="1725612"/>
          <a:ext cx="8001000" cy="47982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58</a:t>
            </a:fld>
            <a:endParaRPr lang="en-US" sz="1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Freeform 2"/>
          <p:cNvSpPr>
            <a:spLocks/>
          </p:cNvSpPr>
          <p:nvPr/>
        </p:nvSpPr>
        <p:spPr bwMode="auto">
          <a:xfrm>
            <a:off x="2114550"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23" name="Freeform 3"/>
          <p:cNvSpPr>
            <a:spLocks/>
          </p:cNvSpPr>
          <p:nvPr/>
        </p:nvSpPr>
        <p:spPr bwMode="auto">
          <a:xfrm>
            <a:off x="1909763"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24" name="Freeform 4"/>
          <p:cNvSpPr>
            <a:spLocks/>
          </p:cNvSpPr>
          <p:nvPr/>
        </p:nvSpPr>
        <p:spPr bwMode="auto">
          <a:xfrm>
            <a:off x="1693863" y="0"/>
            <a:ext cx="147637"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25" name="Freeform 5"/>
          <p:cNvSpPr>
            <a:spLocks/>
          </p:cNvSpPr>
          <p:nvPr/>
        </p:nvSpPr>
        <p:spPr bwMode="auto">
          <a:xfrm>
            <a:off x="14874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26" name="Freeform 6"/>
          <p:cNvSpPr>
            <a:spLocks/>
          </p:cNvSpPr>
          <p:nvPr/>
        </p:nvSpPr>
        <p:spPr bwMode="auto">
          <a:xfrm>
            <a:off x="1282700"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27" name="Freeform 7"/>
          <p:cNvSpPr>
            <a:spLocks/>
          </p:cNvSpPr>
          <p:nvPr/>
        </p:nvSpPr>
        <p:spPr bwMode="auto">
          <a:xfrm>
            <a:off x="1063625" y="0"/>
            <a:ext cx="147638" cy="55563"/>
          </a:xfrm>
          <a:custGeom>
            <a:avLst/>
            <a:gdLst>
              <a:gd name="T0" fmla="*/ 2147483646 w 93"/>
              <a:gd name="T1" fmla="*/ 2147483646 h 35"/>
              <a:gd name="T2" fmla="*/ 2147483646 w 93"/>
              <a:gd name="T3" fmla="*/ 0 h 35"/>
              <a:gd name="T4" fmla="*/ 0 w 93"/>
              <a:gd name="T5" fmla="*/ 2147483646 h 35"/>
              <a:gd name="T6" fmla="*/ 2147483646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28" name="Freeform 8"/>
          <p:cNvSpPr>
            <a:spLocks/>
          </p:cNvSpPr>
          <p:nvPr/>
        </p:nvSpPr>
        <p:spPr bwMode="auto">
          <a:xfrm>
            <a:off x="865188"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29" name="Freeform 9"/>
          <p:cNvSpPr>
            <a:spLocks/>
          </p:cNvSpPr>
          <p:nvPr/>
        </p:nvSpPr>
        <p:spPr bwMode="auto">
          <a:xfrm>
            <a:off x="65563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0" name="Freeform 10"/>
          <p:cNvSpPr>
            <a:spLocks/>
          </p:cNvSpPr>
          <p:nvPr/>
        </p:nvSpPr>
        <p:spPr bwMode="auto">
          <a:xfrm>
            <a:off x="447675" y="0"/>
            <a:ext cx="149225" cy="55563"/>
          </a:xfrm>
          <a:custGeom>
            <a:avLst/>
            <a:gdLst>
              <a:gd name="T0" fmla="*/ 2147483646 w 94"/>
              <a:gd name="T1" fmla="*/ 2147483646 h 35"/>
              <a:gd name="T2" fmla="*/ 2147483646 w 94"/>
              <a:gd name="T3" fmla="*/ 0 h 35"/>
              <a:gd name="T4" fmla="*/ 0 w 94"/>
              <a:gd name="T5" fmla="*/ 2147483646 h 35"/>
              <a:gd name="T6" fmla="*/ 2147483646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1" name="Freeform 11"/>
          <p:cNvSpPr>
            <a:spLocks/>
          </p:cNvSpPr>
          <p:nvPr/>
        </p:nvSpPr>
        <p:spPr bwMode="auto">
          <a:xfrm>
            <a:off x="242888" y="0"/>
            <a:ext cx="146050" cy="55563"/>
          </a:xfrm>
          <a:custGeom>
            <a:avLst/>
            <a:gdLst>
              <a:gd name="T0" fmla="*/ 2147483646 w 92"/>
              <a:gd name="T1" fmla="*/ 2147483646 h 35"/>
              <a:gd name="T2" fmla="*/ 2147483646 w 92"/>
              <a:gd name="T3" fmla="*/ 0 h 35"/>
              <a:gd name="T4" fmla="*/ 0 w 92"/>
              <a:gd name="T5" fmla="*/ 2147483646 h 35"/>
              <a:gd name="T6" fmla="*/ 2147483646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2" name="Freeform 12"/>
          <p:cNvSpPr>
            <a:spLocks/>
          </p:cNvSpPr>
          <p:nvPr/>
        </p:nvSpPr>
        <p:spPr bwMode="auto">
          <a:xfrm>
            <a:off x="66659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3" name="Freeform 13"/>
          <p:cNvSpPr>
            <a:spLocks/>
          </p:cNvSpPr>
          <p:nvPr/>
        </p:nvSpPr>
        <p:spPr bwMode="auto">
          <a:xfrm>
            <a:off x="64611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4" name="Freeform 14"/>
          <p:cNvSpPr>
            <a:spLocks/>
          </p:cNvSpPr>
          <p:nvPr/>
        </p:nvSpPr>
        <p:spPr bwMode="auto">
          <a:xfrm>
            <a:off x="68754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5" name="Freeform 15"/>
          <p:cNvSpPr>
            <a:spLocks/>
          </p:cNvSpPr>
          <p:nvPr/>
        </p:nvSpPr>
        <p:spPr bwMode="auto">
          <a:xfrm>
            <a:off x="70834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6" name="Freeform 16"/>
          <p:cNvSpPr>
            <a:spLocks/>
          </p:cNvSpPr>
          <p:nvPr/>
        </p:nvSpPr>
        <p:spPr bwMode="auto">
          <a:xfrm>
            <a:off x="72977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7" name="Freeform 17"/>
          <p:cNvSpPr>
            <a:spLocks/>
          </p:cNvSpPr>
          <p:nvPr/>
        </p:nvSpPr>
        <p:spPr bwMode="auto">
          <a:xfrm>
            <a:off x="75025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8" name="Freeform 18"/>
          <p:cNvSpPr>
            <a:spLocks/>
          </p:cNvSpPr>
          <p:nvPr/>
        </p:nvSpPr>
        <p:spPr bwMode="auto">
          <a:xfrm>
            <a:off x="77104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39" name="Freeform 19"/>
          <p:cNvSpPr>
            <a:spLocks/>
          </p:cNvSpPr>
          <p:nvPr/>
        </p:nvSpPr>
        <p:spPr bwMode="auto">
          <a:xfrm>
            <a:off x="79279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0" name="Freeform 20"/>
          <p:cNvSpPr>
            <a:spLocks/>
          </p:cNvSpPr>
          <p:nvPr/>
        </p:nvSpPr>
        <p:spPr bwMode="auto">
          <a:xfrm>
            <a:off x="81280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1" name="Freeform 21"/>
          <p:cNvSpPr>
            <a:spLocks/>
          </p:cNvSpPr>
          <p:nvPr/>
        </p:nvSpPr>
        <p:spPr bwMode="auto">
          <a:xfrm>
            <a:off x="83375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2" name="Freeform 22"/>
          <p:cNvSpPr>
            <a:spLocks/>
          </p:cNvSpPr>
          <p:nvPr/>
        </p:nvSpPr>
        <p:spPr bwMode="auto">
          <a:xfrm>
            <a:off x="85423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3" name="Freeform 23"/>
          <p:cNvSpPr>
            <a:spLocks/>
          </p:cNvSpPr>
          <p:nvPr/>
        </p:nvSpPr>
        <p:spPr bwMode="auto">
          <a:xfrm>
            <a:off x="875030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4" name="Freeform 24"/>
          <p:cNvSpPr>
            <a:spLocks/>
          </p:cNvSpPr>
          <p:nvPr/>
        </p:nvSpPr>
        <p:spPr bwMode="auto">
          <a:xfrm>
            <a:off x="543083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5" name="Freeform 25"/>
          <p:cNvSpPr>
            <a:spLocks/>
          </p:cNvSpPr>
          <p:nvPr/>
        </p:nvSpPr>
        <p:spPr bwMode="auto">
          <a:xfrm>
            <a:off x="522287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6" name="Freeform 26"/>
          <p:cNvSpPr>
            <a:spLocks/>
          </p:cNvSpPr>
          <p:nvPr/>
        </p:nvSpPr>
        <p:spPr bwMode="auto">
          <a:xfrm>
            <a:off x="56403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7" name="Freeform 27"/>
          <p:cNvSpPr>
            <a:spLocks/>
          </p:cNvSpPr>
          <p:nvPr/>
        </p:nvSpPr>
        <p:spPr bwMode="auto">
          <a:xfrm>
            <a:off x="5848350"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8" name="Freeform 28"/>
          <p:cNvSpPr>
            <a:spLocks/>
          </p:cNvSpPr>
          <p:nvPr/>
        </p:nvSpPr>
        <p:spPr bwMode="auto">
          <a:xfrm>
            <a:off x="6062663" y="0"/>
            <a:ext cx="146050" cy="55563"/>
          </a:xfrm>
          <a:custGeom>
            <a:avLst/>
            <a:gdLst>
              <a:gd name="T0" fmla="*/ 0 w 92"/>
              <a:gd name="T1" fmla="*/ 2147483646 h 35"/>
              <a:gd name="T2" fmla="*/ 2147483646 w 92"/>
              <a:gd name="T3" fmla="*/ 0 h 35"/>
              <a:gd name="T4" fmla="*/ 2147483646 w 92"/>
              <a:gd name="T5" fmla="*/ 2147483646 h 35"/>
              <a:gd name="T6" fmla="*/ 0 w 92"/>
              <a:gd name="T7" fmla="*/ 2147483646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49" name="Freeform 29"/>
          <p:cNvSpPr>
            <a:spLocks/>
          </p:cNvSpPr>
          <p:nvPr/>
        </p:nvSpPr>
        <p:spPr bwMode="auto">
          <a:xfrm>
            <a:off x="626586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0" name="Freeform 30"/>
          <p:cNvSpPr>
            <a:spLocks/>
          </p:cNvSpPr>
          <p:nvPr/>
        </p:nvSpPr>
        <p:spPr bwMode="auto">
          <a:xfrm>
            <a:off x="418147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1" name="Freeform 31"/>
          <p:cNvSpPr>
            <a:spLocks/>
          </p:cNvSpPr>
          <p:nvPr/>
        </p:nvSpPr>
        <p:spPr bwMode="auto">
          <a:xfrm>
            <a:off x="39735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2" name="Freeform 32"/>
          <p:cNvSpPr>
            <a:spLocks/>
          </p:cNvSpPr>
          <p:nvPr/>
        </p:nvSpPr>
        <p:spPr bwMode="auto">
          <a:xfrm>
            <a:off x="43910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3" name="Freeform 33"/>
          <p:cNvSpPr>
            <a:spLocks/>
          </p:cNvSpPr>
          <p:nvPr/>
        </p:nvSpPr>
        <p:spPr bwMode="auto">
          <a:xfrm>
            <a:off x="4595813"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4" name="Freeform 34"/>
          <p:cNvSpPr>
            <a:spLocks/>
          </p:cNvSpPr>
          <p:nvPr/>
        </p:nvSpPr>
        <p:spPr bwMode="auto">
          <a:xfrm>
            <a:off x="4810125"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5" name="Freeform 35"/>
          <p:cNvSpPr>
            <a:spLocks/>
          </p:cNvSpPr>
          <p:nvPr/>
        </p:nvSpPr>
        <p:spPr bwMode="auto">
          <a:xfrm>
            <a:off x="5018088"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6" name="Freeform 36"/>
          <p:cNvSpPr>
            <a:spLocks/>
          </p:cNvSpPr>
          <p:nvPr/>
        </p:nvSpPr>
        <p:spPr bwMode="auto">
          <a:xfrm>
            <a:off x="293528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7" name="Freeform 37"/>
          <p:cNvSpPr>
            <a:spLocks/>
          </p:cNvSpPr>
          <p:nvPr/>
        </p:nvSpPr>
        <p:spPr bwMode="auto">
          <a:xfrm>
            <a:off x="27289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8" name="Freeform 38"/>
          <p:cNvSpPr>
            <a:spLocks/>
          </p:cNvSpPr>
          <p:nvPr/>
        </p:nvSpPr>
        <p:spPr bwMode="auto">
          <a:xfrm>
            <a:off x="3144838" y="0"/>
            <a:ext cx="149225" cy="55563"/>
          </a:xfrm>
          <a:custGeom>
            <a:avLst/>
            <a:gdLst>
              <a:gd name="T0" fmla="*/ 0 w 94"/>
              <a:gd name="T1" fmla="*/ 2147483646 h 35"/>
              <a:gd name="T2" fmla="*/ 2147483646 w 94"/>
              <a:gd name="T3" fmla="*/ 0 h 35"/>
              <a:gd name="T4" fmla="*/ 2147483646 w 94"/>
              <a:gd name="T5" fmla="*/ 2147483646 h 35"/>
              <a:gd name="T6" fmla="*/ 0 w 94"/>
              <a:gd name="T7" fmla="*/ 2147483646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9" name="Freeform 39"/>
          <p:cNvSpPr>
            <a:spLocks/>
          </p:cNvSpPr>
          <p:nvPr/>
        </p:nvSpPr>
        <p:spPr bwMode="auto">
          <a:xfrm>
            <a:off x="3351213" y="0"/>
            <a:ext cx="147637"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60" name="Freeform 40"/>
          <p:cNvSpPr>
            <a:spLocks/>
          </p:cNvSpPr>
          <p:nvPr/>
        </p:nvSpPr>
        <p:spPr bwMode="auto">
          <a:xfrm>
            <a:off x="3565525" y="0"/>
            <a:ext cx="147638" cy="55563"/>
          </a:xfrm>
          <a:custGeom>
            <a:avLst/>
            <a:gdLst>
              <a:gd name="T0" fmla="*/ 0 w 93"/>
              <a:gd name="T1" fmla="*/ 2147483646 h 35"/>
              <a:gd name="T2" fmla="*/ 2147483646 w 93"/>
              <a:gd name="T3" fmla="*/ 0 h 35"/>
              <a:gd name="T4" fmla="*/ 2147483646 w 93"/>
              <a:gd name="T5" fmla="*/ 2147483646 h 35"/>
              <a:gd name="T6" fmla="*/ 0 w 93"/>
              <a:gd name="T7" fmla="*/ 2147483646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84361"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2"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3"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4" name="Rectangle 44"/>
          <p:cNvSpPr>
            <a:spLocks noGrp="1" noChangeArrowheads="1"/>
          </p:cNvSpPr>
          <p:nvPr>
            <p:ph type="title"/>
          </p:nvPr>
        </p:nvSpPr>
        <p:spPr>
          <a:xfrm>
            <a:off x="180975" y="322263"/>
            <a:ext cx="7772400" cy="1143000"/>
          </a:xfrm>
        </p:spPr>
        <p:txBody>
          <a:bodyPr/>
          <a:lstStyle/>
          <a:p>
            <a:pPr algn="l"/>
            <a:r>
              <a:rPr lang="en-US" altLang="en-US" smtClean="0"/>
              <a:t>Performance Measurement</a:t>
            </a:r>
            <a:br>
              <a:rPr lang="en-US" altLang="en-US" smtClean="0"/>
            </a:br>
            <a:r>
              <a:rPr lang="en-US" altLang="en-US" smtClean="0"/>
              <a:t>Repeat</a:t>
            </a:r>
          </a:p>
        </p:txBody>
      </p:sp>
      <p:sp>
        <p:nvSpPr>
          <p:cNvPr id="184365"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fld id="{ACCAD57A-3C5F-48FD-BAD2-A1A3E64257AB}" type="slidenum">
              <a:rPr lang="en-US" altLang="en-US" sz="1000"/>
              <a:pPr eaLnBrk="1" hangingPunct="1">
                <a:spcBef>
                  <a:spcPct val="50000"/>
                </a:spcBef>
                <a:buFontTx/>
                <a:buNone/>
              </a:pPr>
              <a:t>59</a:t>
            </a:fld>
            <a:endParaRPr lang="en-US" altLang="en-US" sz="1000"/>
          </a:p>
        </p:txBody>
      </p:sp>
      <p:graphicFrame>
        <p:nvGraphicFramePr>
          <p:cNvPr id="3" name="Content Placeholder 2"/>
          <p:cNvGraphicFramePr>
            <a:graphicFrameLocks noGrp="1"/>
          </p:cNvGraphicFramePr>
          <p:nvPr>
            <p:ph idx="1"/>
          </p:nvPr>
        </p:nvGraphicFramePr>
        <p:xfrm>
          <a:off x="759555" y="1836738"/>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13926" y="281374"/>
            <a:ext cx="7772400" cy="1143000"/>
          </a:xfrm>
        </p:spPr>
        <p:txBody>
          <a:bodyPr/>
          <a:lstStyle/>
          <a:p>
            <a:pPr algn="l"/>
            <a:r>
              <a:rPr lang="en-US" dirty="0" smtClean="0"/>
              <a:t>Evaluation and Performance Measurement Comparison</a:t>
            </a:r>
            <a:endParaRPr lang="en-US" dirty="0" smtClean="0"/>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6</a:t>
            </a:fld>
            <a:endParaRPr lang="en-US" sz="1000"/>
          </a:p>
        </p:txBody>
      </p:sp>
      <p:graphicFrame>
        <p:nvGraphicFramePr>
          <p:cNvPr id="48" name="Content Placeholder 47"/>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42888" y="152400"/>
            <a:ext cx="7772400" cy="1143000"/>
          </a:xfrm>
        </p:spPr>
        <p:txBody>
          <a:bodyPr/>
          <a:lstStyle/>
          <a:p>
            <a:pPr algn="l"/>
            <a:r>
              <a:rPr lang="en-US" dirty="0" smtClean="0"/>
              <a:t>Summary</a:t>
            </a:r>
          </a:p>
        </p:txBody>
      </p:sp>
      <p:graphicFrame>
        <p:nvGraphicFramePr>
          <p:cNvPr id="2" name="Diagram 1"/>
          <p:cNvGraphicFramePr/>
          <p:nvPr>
            <p:extLst>
              <p:ext uri="{D42A27DB-BD31-4B8C-83A1-F6EECF244321}">
                <p14:modId xmlns:p14="http://schemas.microsoft.com/office/powerpoint/2010/main" val="2107019932"/>
              </p:ext>
            </p:extLst>
          </p:nvPr>
        </p:nvGraphicFramePr>
        <p:xfrm>
          <a:off x="538163" y="1711581"/>
          <a:ext cx="80010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60</a:t>
            </a:fld>
            <a:endParaRPr lang="en-US" sz="1000"/>
          </a:p>
        </p:txBody>
      </p:sp>
    </p:spTree>
    <p:extLst>
      <p:ext uri="{BB962C8B-B14F-4D97-AF65-F5344CB8AC3E}">
        <p14:creationId xmlns:p14="http://schemas.microsoft.com/office/powerpoint/2010/main" val="232669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3"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4"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3"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228600" y="304800"/>
            <a:ext cx="7772400" cy="1143000"/>
          </a:xfrm>
        </p:spPr>
        <p:txBody>
          <a:bodyPr/>
          <a:lstStyle/>
          <a:p>
            <a:pPr algn="l"/>
            <a:r>
              <a:rPr lang="en-US" dirty="0" smtClean="0"/>
              <a:t>Contact</a:t>
            </a:r>
          </a:p>
        </p:txBody>
      </p:sp>
      <p:sp>
        <p:nvSpPr>
          <p:cNvPr id="3117" name="Rectangle 45"/>
          <p:cNvSpPr>
            <a:spLocks noGrp="1" noChangeArrowheads="1"/>
          </p:cNvSpPr>
          <p:nvPr>
            <p:ph type="body" idx="1"/>
          </p:nvPr>
        </p:nvSpPr>
        <p:spPr>
          <a:xfrm>
            <a:off x="685800" y="1676400"/>
            <a:ext cx="7772400" cy="4114800"/>
          </a:xfrm>
        </p:spPr>
        <p:txBody>
          <a:bodyPr/>
          <a:lstStyle/>
          <a:p>
            <a:pPr algn="ctr">
              <a:buNone/>
            </a:pPr>
            <a:r>
              <a:rPr lang="en-US" dirty="0" smtClean="0">
                <a:solidFill>
                  <a:srgbClr val="00B050"/>
                </a:solidFill>
              </a:rPr>
              <a:t>Jackie Berger, Ph.D.</a:t>
            </a:r>
          </a:p>
          <a:p>
            <a:pPr algn="ctr">
              <a:buNone/>
            </a:pPr>
            <a:r>
              <a:rPr lang="en-US" dirty="0" smtClean="0">
                <a:solidFill>
                  <a:srgbClr val="00B050"/>
                </a:solidFill>
              </a:rPr>
              <a:t>President and Co-Founder</a:t>
            </a:r>
          </a:p>
          <a:p>
            <a:pPr algn="ctr">
              <a:buNone/>
            </a:pPr>
            <a:r>
              <a:rPr lang="en-US" dirty="0" smtClean="0">
                <a:solidFill>
                  <a:srgbClr val="00B050"/>
                </a:solidFill>
              </a:rPr>
              <a:t>APPRISE</a:t>
            </a:r>
          </a:p>
          <a:p>
            <a:pPr algn="ctr">
              <a:buNone/>
            </a:pPr>
            <a:r>
              <a:rPr lang="en-US" dirty="0" smtClean="0">
                <a:solidFill>
                  <a:srgbClr val="00B050"/>
                </a:solidFill>
              </a:rPr>
              <a:t>32 Nassau Street, Suite 200</a:t>
            </a:r>
          </a:p>
          <a:p>
            <a:pPr algn="ctr">
              <a:buNone/>
            </a:pPr>
            <a:r>
              <a:rPr lang="en-US" dirty="0" smtClean="0">
                <a:solidFill>
                  <a:srgbClr val="00B050"/>
                </a:solidFill>
              </a:rPr>
              <a:t>Princeton, NJ 08542</a:t>
            </a:r>
          </a:p>
          <a:p>
            <a:pPr algn="ctr">
              <a:buNone/>
            </a:pPr>
            <a:r>
              <a:rPr lang="en-US" dirty="0" smtClean="0">
                <a:solidFill>
                  <a:srgbClr val="00B050"/>
                </a:solidFill>
              </a:rPr>
              <a:t>609-252-8009</a:t>
            </a:r>
          </a:p>
          <a:p>
            <a:pPr algn="ctr">
              <a:buNone/>
            </a:pPr>
            <a:r>
              <a:rPr lang="en-US" dirty="0" smtClean="0">
                <a:solidFill>
                  <a:srgbClr val="00B050"/>
                </a:solidFill>
              </a:rPr>
              <a:t>jackie-berger@appriseinc.org</a:t>
            </a:r>
          </a:p>
          <a:p>
            <a:pPr algn="ctr">
              <a:buNone/>
            </a:pPr>
            <a:r>
              <a:rPr lang="en-US" b="1" dirty="0" smtClean="0">
                <a:solidFill>
                  <a:srgbClr val="00B050"/>
                </a:solidFill>
              </a:rPr>
              <a:t>www.appriseinc.org</a:t>
            </a:r>
          </a:p>
          <a:p>
            <a:pPr algn="ctr">
              <a:buNone/>
            </a:pPr>
            <a:endParaRPr lang="en-US" b="1" dirty="0" smtClean="0">
              <a:solidFill>
                <a:schemeClr val="accent1"/>
              </a:solidFill>
            </a:endParaRPr>
          </a:p>
          <a:p>
            <a:r>
              <a:rPr lang="en-US" dirty="0" smtClean="0"/>
              <a:t> </a:t>
            </a:r>
          </a:p>
          <a:p>
            <a:pPr>
              <a:buNone/>
            </a:pPr>
            <a:endParaRPr lang="en-US" dirty="0" smtClean="0"/>
          </a:p>
        </p:txBody>
      </p:sp>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868C6A03-1BD3-4802-8264-3DE04EDE4E61}" type="slidenum">
              <a:rPr lang="en-US" sz="1000"/>
              <a:pPr>
                <a:spcBef>
                  <a:spcPct val="50000"/>
                </a:spcBef>
              </a:pPr>
              <a:t>61</a:t>
            </a:fld>
            <a:endParaRPr lang="en-US" sz="1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345346" y="393700"/>
            <a:ext cx="7772400" cy="1143000"/>
          </a:xfrm>
        </p:spPr>
        <p:txBody>
          <a:bodyPr/>
          <a:lstStyle/>
          <a:p>
            <a:pPr algn="l"/>
            <a:r>
              <a:rPr lang="en-US" dirty="0" smtClean="0"/>
              <a:t>Evaluation</a:t>
            </a:r>
          </a:p>
        </p:txBody>
      </p:sp>
      <p:graphicFrame>
        <p:nvGraphicFramePr>
          <p:cNvPr id="2" name="Diagram 1"/>
          <p:cNvGraphicFramePr/>
          <p:nvPr>
            <p:extLst>
              <p:ext uri="{D42A27DB-BD31-4B8C-83A1-F6EECF244321}">
                <p14:modId xmlns:p14="http://schemas.microsoft.com/office/powerpoint/2010/main" val="2060425555"/>
              </p:ext>
            </p:extLst>
          </p:nvPr>
        </p:nvGraphicFramePr>
        <p:xfrm>
          <a:off x="685800" y="1981200"/>
          <a:ext cx="80010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7</a:t>
            </a:fld>
            <a:endParaRPr lang="en-US"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w="9525">
            <a:noFill/>
            <a:round/>
            <a:headEnd/>
            <a:tailEnd/>
          </a:ln>
        </p:spPr>
        <p:txBody>
          <a:bodyPr/>
          <a:lstStyle/>
          <a:p>
            <a:endParaRPr 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w="9525">
            <a:noFill/>
            <a:round/>
            <a:headEnd/>
            <a:tailEnd/>
          </a:ln>
        </p:spPr>
        <p:txBody>
          <a:bodyPr/>
          <a:lstStyle/>
          <a:p>
            <a:endParaRPr 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w="9525">
            <a:noFill/>
            <a:round/>
            <a:headEnd/>
            <a:tailEnd/>
          </a:ln>
        </p:spPr>
        <p:txBody>
          <a:bodyPr/>
          <a:lstStyle/>
          <a:p>
            <a:endParaRPr 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w="9525">
            <a:noFill/>
            <a:round/>
            <a:headEnd/>
            <a:tailEnd/>
          </a:ln>
        </p:spPr>
        <p:txBody>
          <a:bodyPr/>
          <a:lstStyle/>
          <a:p>
            <a:endParaRPr 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w="9525">
            <a:noFill/>
            <a:round/>
            <a:headEnd/>
            <a:tailEnd/>
          </a:ln>
        </p:spPr>
        <p:txBody>
          <a:bodyPr/>
          <a:lstStyle/>
          <a:p>
            <a:endParaRPr 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w="9525">
            <a:noFill/>
            <a:round/>
            <a:headEnd/>
            <a:tailEnd/>
          </a:ln>
        </p:spPr>
        <p:txBody>
          <a:bodyPr/>
          <a:lstStyle/>
          <a:p>
            <a:endParaRPr 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w="9525">
            <a:noFill/>
            <a:round/>
            <a:headEnd/>
            <a:tailEnd/>
          </a:ln>
        </p:spPr>
        <p:txBody>
          <a:bodyPr/>
          <a:lstStyle/>
          <a:p>
            <a:endParaRPr 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w="9525">
            <a:noFill/>
            <a:round/>
            <a:headEnd/>
            <a:tailEnd/>
          </a:ln>
        </p:spPr>
        <p:txBody>
          <a:bodyPr/>
          <a:lstStyle/>
          <a:p>
            <a:endParaRPr 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w="9525">
            <a:noFill/>
            <a:round/>
            <a:headEnd/>
            <a:tailEnd/>
          </a:ln>
        </p:spPr>
        <p:txBody>
          <a:bodyPr/>
          <a:lstStyle/>
          <a:p>
            <a:endParaRPr lang="en-US"/>
          </a:p>
        </p:txBody>
      </p:sp>
      <p:pic>
        <p:nvPicPr>
          <p:cNvPr id="3113" name="Picture 41" descr="BD14742_"/>
          <p:cNvPicPr>
            <a:picLocks noChangeAspect="1" noChangeArrowheads="1"/>
          </p:cNvPicPr>
          <p:nvPr/>
        </p:nvPicPr>
        <p:blipFill>
          <a:blip r:embed="rId2" cstate="print"/>
          <a:srcRect/>
          <a:stretch>
            <a:fillRect/>
          </a:stretch>
        </p:blipFill>
        <p:spPr bwMode="auto">
          <a:xfrm>
            <a:off x="0" y="6696075"/>
            <a:ext cx="9144000" cy="161925"/>
          </a:xfrm>
          <a:prstGeom prst="rect">
            <a:avLst/>
          </a:prstGeom>
          <a:noFill/>
          <a:ln w="9525">
            <a:noFill/>
            <a:miter lim="800000"/>
            <a:headEnd/>
            <a:tailEnd/>
          </a:ln>
        </p:spPr>
      </p:pic>
      <p:pic>
        <p:nvPicPr>
          <p:cNvPr id="3114" name="Picture 42" descr="Logo"/>
          <p:cNvPicPr>
            <a:picLocks noChangeAspect="1" noChangeArrowheads="1"/>
          </p:cNvPicPr>
          <p:nvPr/>
        </p:nvPicPr>
        <p:blipFill>
          <a:blip r:embed="rId3" cstate="print"/>
          <a:srcRect/>
          <a:stretch>
            <a:fillRect/>
          </a:stretch>
        </p:blipFill>
        <p:spPr bwMode="auto">
          <a:xfrm>
            <a:off x="6400800" y="152400"/>
            <a:ext cx="2743200" cy="1524000"/>
          </a:xfrm>
          <a:prstGeom prst="rect">
            <a:avLst/>
          </a:prstGeom>
          <a:noFill/>
          <a:ln w="9525">
            <a:noFill/>
            <a:miter lim="800000"/>
            <a:headEnd/>
            <a:tailEnd/>
          </a:ln>
        </p:spPr>
      </p:pic>
      <p:pic>
        <p:nvPicPr>
          <p:cNvPr id="3115" name="Picture 43" descr="BD14742_"/>
          <p:cNvPicPr>
            <a:picLocks noChangeAspect="1" noChangeArrowheads="1"/>
          </p:cNvPicPr>
          <p:nvPr/>
        </p:nvPicPr>
        <p:blipFill>
          <a:blip r:embed="rId2" cstate="print"/>
          <a:srcRect/>
          <a:stretch>
            <a:fillRect/>
          </a:stretch>
        </p:blipFill>
        <p:spPr bwMode="auto">
          <a:xfrm>
            <a:off x="0" y="0"/>
            <a:ext cx="9144000" cy="161925"/>
          </a:xfrm>
          <a:prstGeom prst="rect">
            <a:avLst/>
          </a:prstGeom>
          <a:noFill/>
          <a:ln w="9525">
            <a:noFill/>
            <a:miter lim="800000"/>
            <a:headEnd/>
            <a:tailEnd/>
          </a:ln>
        </p:spPr>
      </p:pic>
      <p:sp>
        <p:nvSpPr>
          <p:cNvPr id="3116" name="Rectangle 44"/>
          <p:cNvSpPr>
            <a:spLocks noGrp="1" noChangeArrowheads="1"/>
          </p:cNvSpPr>
          <p:nvPr>
            <p:ph type="title"/>
          </p:nvPr>
        </p:nvSpPr>
        <p:spPr>
          <a:xfrm>
            <a:off x="152400" y="152400"/>
            <a:ext cx="7772400" cy="1143000"/>
          </a:xfrm>
        </p:spPr>
        <p:txBody>
          <a:bodyPr/>
          <a:lstStyle/>
          <a:p>
            <a:pPr algn="l"/>
            <a:r>
              <a:rPr lang="en-US" dirty="0" smtClean="0"/>
              <a:t>Performance Measurement</a:t>
            </a:r>
          </a:p>
        </p:txBody>
      </p:sp>
      <p:graphicFrame>
        <p:nvGraphicFramePr>
          <p:cNvPr id="2" name="Diagram 1"/>
          <p:cNvGraphicFramePr/>
          <p:nvPr>
            <p:extLst>
              <p:ext uri="{D42A27DB-BD31-4B8C-83A1-F6EECF244321}">
                <p14:modId xmlns:p14="http://schemas.microsoft.com/office/powerpoint/2010/main" val="809400888"/>
              </p:ext>
            </p:extLst>
          </p:nvPr>
        </p:nvGraphicFramePr>
        <p:xfrm>
          <a:off x="225168" y="1828800"/>
          <a:ext cx="8626989" cy="4695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18" name="Text Box 46"/>
          <p:cNvSpPr txBox="1">
            <a:spLocks noChangeArrowheads="1"/>
          </p:cNvSpPr>
          <p:nvPr/>
        </p:nvSpPr>
        <p:spPr bwMode="auto">
          <a:xfrm>
            <a:off x="8534400" y="6400800"/>
            <a:ext cx="381000" cy="246063"/>
          </a:xfrm>
          <a:prstGeom prst="rect">
            <a:avLst/>
          </a:prstGeom>
          <a:noFill/>
          <a:ln w="9525">
            <a:noFill/>
            <a:miter lim="800000"/>
            <a:headEnd/>
            <a:tailEnd/>
          </a:ln>
        </p:spPr>
        <p:txBody>
          <a:bodyPr>
            <a:spAutoFit/>
          </a:bodyPr>
          <a:lstStyle/>
          <a:p>
            <a:pPr>
              <a:spcBef>
                <a:spcPct val="50000"/>
              </a:spcBef>
            </a:pPr>
            <a:fld id="{D80FE91D-630F-47DE-A39A-29B7F3E0E770}" type="slidenum">
              <a:rPr lang="en-US" sz="1000"/>
              <a:pPr>
                <a:spcBef>
                  <a:spcPct val="50000"/>
                </a:spcBef>
              </a:pPr>
              <a:t>8</a:t>
            </a:fld>
            <a:endParaRPr lang="en-US"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2737536"/>
            <a:ext cx="7772400" cy="1362075"/>
          </a:xfrm>
        </p:spPr>
        <p:txBody>
          <a:bodyPr/>
          <a:lstStyle/>
          <a:p>
            <a:pPr algn="ctr"/>
            <a:r>
              <a:rPr lang="en-US" dirty="0" smtClean="0"/>
              <a:t>research</a:t>
            </a:r>
            <a:endParaRPr lang="en-US" dirty="0"/>
          </a:p>
        </p:txBody>
      </p:sp>
      <p:sp>
        <p:nvSpPr>
          <p:cNvPr id="31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08DB913-52FF-464E-9880-2838CA814436}" type="slidenum">
              <a:rPr lang="en-US" altLang="en-US" sz="1000"/>
              <a:pPr eaLnBrk="1" hangingPunct="1">
                <a:spcBef>
                  <a:spcPct val="50000"/>
                </a:spcBef>
              </a:pPr>
              <a:t>9</a:t>
            </a:fld>
            <a:endParaRPr lang="en-US" altLang="en-US" sz="1000"/>
          </a:p>
        </p:txBody>
      </p:sp>
    </p:spTree>
    <p:extLst>
      <p:ext uri="{BB962C8B-B14F-4D97-AF65-F5344CB8AC3E}">
        <p14:creationId xmlns:p14="http://schemas.microsoft.com/office/powerpoint/2010/main" val="3893011867"/>
      </p:ext>
    </p:extLst>
  </p:cSld>
  <p:clrMapOvr>
    <a:masterClrMapping/>
  </p:clrMapOvr>
</p:sld>
</file>

<file path=ppt/theme/theme1.xml><?xml version="1.0" encoding="utf-8"?>
<a:theme xmlns:a="http://schemas.openxmlformats.org/drawingml/2006/main" name="Power Point Template - Cover and Page">
  <a:themeElements>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 Point Template - Cover and 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 Point Template - Cover and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 Cover and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 Point Template - Cover and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 Point Template - Cover and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 Point Template - Cover and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 Point Template - Cover and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 Cover and Page</Template>
  <TotalTime>663</TotalTime>
  <Words>2621</Words>
  <Application>Microsoft Office PowerPoint</Application>
  <PresentationFormat>On-screen Show (4:3)</PresentationFormat>
  <Paragraphs>931</Paragraphs>
  <Slides>61</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Times New Roman</vt:lpstr>
      <vt:lpstr>Power Point Template - Cover and Page</vt:lpstr>
      <vt:lpstr>Research, Evaluation, and Performance Measurement</vt:lpstr>
      <vt:lpstr>APPRISE Background</vt:lpstr>
      <vt:lpstr>NJ Low-Income Energy Programs</vt:lpstr>
      <vt:lpstr>APPRISE NJ Experience</vt:lpstr>
      <vt:lpstr>Presentation Outline</vt:lpstr>
      <vt:lpstr>Evaluation and Performance Measurement Comparison</vt:lpstr>
      <vt:lpstr>Evaluation</vt:lpstr>
      <vt:lpstr>Performance Measurement</vt:lpstr>
      <vt:lpstr>research</vt:lpstr>
      <vt:lpstr>American Community  Survey Data</vt:lpstr>
      <vt:lpstr>NJ Program Eligibility</vt:lpstr>
      <vt:lpstr>Percent Eligible</vt:lpstr>
      <vt:lpstr>Number Eligible</vt:lpstr>
      <vt:lpstr>Main Heating Fuel</vt:lpstr>
      <vt:lpstr>Home Ownership</vt:lpstr>
      <vt:lpstr>Language Spoken</vt:lpstr>
      <vt:lpstr>Electric Bills Non-Electric Heaters</vt:lpstr>
      <vt:lpstr>Electric Bills Electric Heaters</vt:lpstr>
      <vt:lpstr>Energy Burden Gas Heaters</vt:lpstr>
      <vt:lpstr>Energy Burden Electric Heaters</vt:lpstr>
      <vt:lpstr>evaluation</vt:lpstr>
      <vt:lpstr>Why Evaluate?</vt:lpstr>
      <vt:lpstr>Why Evaluate</vt:lpstr>
      <vt:lpstr>BGE Pilot Motivation</vt:lpstr>
      <vt:lpstr>Pilot Programs</vt:lpstr>
      <vt:lpstr>CAMP Credits</vt:lpstr>
      <vt:lpstr>GRAD Credits</vt:lpstr>
      <vt:lpstr>CAMP Pilot Credits</vt:lpstr>
      <vt:lpstr>GRAD Pilot Credits</vt:lpstr>
      <vt:lpstr>Bill Payment</vt:lpstr>
      <vt:lpstr>Program Participation</vt:lpstr>
      <vt:lpstr>CAMP Arrearage Impacts</vt:lpstr>
      <vt:lpstr>GRAD Arrearage Impacts</vt:lpstr>
      <vt:lpstr>Recommendations Pilot Design</vt:lpstr>
      <vt:lpstr>Recommendations Administration</vt:lpstr>
      <vt:lpstr>Recommendations Customer Education</vt:lpstr>
      <vt:lpstr>Recommendations Implementation</vt:lpstr>
      <vt:lpstr>Performance measurement</vt:lpstr>
      <vt:lpstr>Types of Measures</vt:lpstr>
      <vt:lpstr>PowerPoint Presentation</vt:lpstr>
      <vt:lpstr>PowerPoint Presentation</vt:lpstr>
      <vt:lpstr>NJ SHARES Grant Guidelines - Maximum Grant Amounts</vt:lpstr>
      <vt:lpstr>Output Example % Receiving Max Grant</vt:lpstr>
      <vt:lpstr>Outcome Example Grant Coverage By Grant Type</vt:lpstr>
      <vt:lpstr>PowerPoint Presentation</vt:lpstr>
      <vt:lpstr>Impact Example: Segmentation Analysis</vt:lpstr>
      <vt:lpstr>Payment Compliance Analysis  Segmentation Analysis </vt:lpstr>
      <vt:lpstr>Impact Example Segmentation Analysis</vt:lpstr>
      <vt:lpstr>Impact Example Segmentation Analysis </vt:lpstr>
      <vt:lpstr>Impact Example Segmentation Analysis</vt:lpstr>
      <vt:lpstr>Impact Example Segmentation Analysis of Elderly Households</vt:lpstr>
      <vt:lpstr>Data sources</vt:lpstr>
      <vt:lpstr>Agency Records</vt:lpstr>
      <vt:lpstr>Public Use Data</vt:lpstr>
      <vt:lpstr>Customer Survey</vt:lpstr>
      <vt:lpstr>Program Database</vt:lpstr>
      <vt:lpstr>Utility Data</vt:lpstr>
      <vt:lpstr>Performance Measurement Process</vt:lpstr>
      <vt:lpstr>Performance Measurement Repeat</vt:lpstr>
      <vt:lpstr>Summary</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Jackie-Berger</dc:creator>
  <cp:lastModifiedBy>Jackie-Berger</cp:lastModifiedBy>
  <cp:revision>78</cp:revision>
  <dcterms:created xsi:type="dcterms:W3CDTF">2016-08-23T12:32:08Z</dcterms:created>
  <dcterms:modified xsi:type="dcterms:W3CDTF">2016-08-24T15:08:26Z</dcterms:modified>
</cp:coreProperties>
</file>