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9"/>
  </p:notesMasterIdLst>
  <p:handoutMasterIdLst>
    <p:handoutMasterId r:id="rId130"/>
  </p:handoutMasterIdLst>
  <p:sldIdLst>
    <p:sldId id="256" r:id="rId2"/>
    <p:sldId id="257" r:id="rId3"/>
    <p:sldId id="438" r:id="rId4"/>
    <p:sldId id="363" r:id="rId5"/>
    <p:sldId id="258" r:id="rId6"/>
    <p:sldId id="289" r:id="rId7"/>
    <p:sldId id="358" r:id="rId8"/>
    <p:sldId id="293" r:id="rId9"/>
    <p:sldId id="295" r:id="rId10"/>
    <p:sldId id="294" r:id="rId11"/>
    <p:sldId id="290" r:id="rId12"/>
    <p:sldId id="350" r:id="rId13"/>
    <p:sldId id="359" r:id="rId14"/>
    <p:sldId id="282" r:id="rId15"/>
    <p:sldId id="300" r:id="rId16"/>
    <p:sldId id="344" r:id="rId17"/>
    <p:sldId id="360" r:id="rId18"/>
    <p:sldId id="301" r:id="rId19"/>
    <p:sldId id="312" r:id="rId20"/>
    <p:sldId id="303" r:id="rId21"/>
    <p:sldId id="302" r:id="rId22"/>
    <p:sldId id="307" r:id="rId23"/>
    <p:sldId id="311" r:id="rId24"/>
    <p:sldId id="343" r:id="rId25"/>
    <p:sldId id="284" r:id="rId26"/>
    <p:sldId id="351" r:id="rId27"/>
    <p:sldId id="314" r:id="rId28"/>
    <p:sldId id="316" r:id="rId29"/>
    <p:sldId id="319" r:id="rId30"/>
    <p:sldId id="318" r:id="rId31"/>
    <p:sldId id="317" r:id="rId32"/>
    <p:sldId id="345" r:id="rId33"/>
    <p:sldId id="285" r:id="rId34"/>
    <p:sldId id="352" r:id="rId35"/>
    <p:sldId id="320" r:id="rId36"/>
    <p:sldId id="322" r:id="rId37"/>
    <p:sldId id="321" r:id="rId38"/>
    <p:sldId id="324" r:id="rId39"/>
    <p:sldId id="346" r:id="rId40"/>
    <p:sldId id="286" r:id="rId41"/>
    <p:sldId id="326" r:id="rId42"/>
    <p:sldId id="328" r:id="rId43"/>
    <p:sldId id="329" r:id="rId44"/>
    <p:sldId id="354" r:id="rId45"/>
    <p:sldId id="325" r:id="rId46"/>
    <p:sldId id="330" r:id="rId47"/>
    <p:sldId id="331" r:id="rId48"/>
    <p:sldId id="348" r:id="rId49"/>
    <p:sldId id="287" r:id="rId50"/>
    <p:sldId id="333" r:id="rId51"/>
    <p:sldId id="335" r:id="rId52"/>
    <p:sldId id="349" r:id="rId53"/>
    <p:sldId id="288" r:id="rId54"/>
    <p:sldId id="362" r:id="rId55"/>
    <p:sldId id="338" r:id="rId56"/>
    <p:sldId id="337" r:id="rId57"/>
    <p:sldId id="339" r:id="rId58"/>
    <p:sldId id="340" r:id="rId59"/>
    <p:sldId id="365" r:id="rId60"/>
    <p:sldId id="367" r:id="rId61"/>
    <p:sldId id="368" r:id="rId62"/>
    <p:sldId id="369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89" r:id="rId82"/>
    <p:sldId id="390" r:id="rId83"/>
    <p:sldId id="391" r:id="rId84"/>
    <p:sldId id="392" r:id="rId85"/>
    <p:sldId id="393" r:id="rId86"/>
    <p:sldId id="394" r:id="rId87"/>
    <p:sldId id="395" r:id="rId88"/>
    <p:sldId id="396" r:id="rId89"/>
    <p:sldId id="397" r:id="rId90"/>
    <p:sldId id="398" r:id="rId91"/>
    <p:sldId id="399" r:id="rId92"/>
    <p:sldId id="400" r:id="rId93"/>
    <p:sldId id="401" r:id="rId94"/>
    <p:sldId id="402" r:id="rId95"/>
    <p:sldId id="403" r:id="rId96"/>
    <p:sldId id="404" r:id="rId97"/>
    <p:sldId id="405" r:id="rId98"/>
    <p:sldId id="406" r:id="rId99"/>
    <p:sldId id="407" r:id="rId100"/>
    <p:sldId id="408" r:id="rId101"/>
    <p:sldId id="409" r:id="rId102"/>
    <p:sldId id="410" r:id="rId103"/>
    <p:sldId id="411" r:id="rId104"/>
    <p:sldId id="412" r:id="rId105"/>
    <p:sldId id="413" r:id="rId106"/>
    <p:sldId id="414" r:id="rId107"/>
    <p:sldId id="415" r:id="rId108"/>
    <p:sldId id="416" r:id="rId109"/>
    <p:sldId id="417" r:id="rId110"/>
    <p:sldId id="418" r:id="rId111"/>
    <p:sldId id="419" r:id="rId112"/>
    <p:sldId id="423" r:id="rId113"/>
    <p:sldId id="424" r:id="rId114"/>
    <p:sldId id="425" r:id="rId115"/>
    <p:sldId id="426" r:id="rId116"/>
    <p:sldId id="427" r:id="rId117"/>
    <p:sldId id="428" r:id="rId118"/>
    <p:sldId id="429" r:id="rId119"/>
    <p:sldId id="430" r:id="rId120"/>
    <p:sldId id="431" r:id="rId121"/>
    <p:sldId id="432" r:id="rId122"/>
    <p:sldId id="433" r:id="rId123"/>
    <p:sldId id="434" r:id="rId124"/>
    <p:sldId id="435" r:id="rId125"/>
    <p:sldId id="436" r:id="rId126"/>
    <p:sldId id="437" r:id="rId127"/>
    <p:sldId id="364" r:id="rId128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3" d="100"/>
          <a:sy n="103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4B9B5-8D99-4BD0-BB15-BFBD6AB232B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89B89-EBF2-4B2D-8D91-9B12EDBBB7CD}">
      <dgm:prSet phldrT="[Text]"/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EC4D444B-7453-493D-A767-74604F6A7543}" type="parTrans" cxnId="{BC67FCAB-8C16-4A35-9BD0-31C943B8B248}">
      <dgm:prSet/>
      <dgm:spPr/>
      <dgm:t>
        <a:bodyPr/>
        <a:lstStyle/>
        <a:p>
          <a:endParaRPr lang="en-US"/>
        </a:p>
      </dgm:t>
    </dgm:pt>
    <dgm:pt modelId="{82FE3490-6D19-4F91-B3AB-822C8DBD65A8}" type="sibTrans" cxnId="{BC67FCAB-8C16-4A35-9BD0-31C943B8B248}">
      <dgm:prSet/>
      <dgm:spPr/>
      <dgm:t>
        <a:bodyPr/>
        <a:lstStyle/>
        <a:p>
          <a:endParaRPr lang="en-US"/>
        </a:p>
      </dgm:t>
    </dgm:pt>
    <dgm:pt modelId="{354A4B3A-D83A-46FF-BFCB-1A845835FAE6}">
      <dgm:prSet phldrT="[Text]"/>
      <dgm:spPr/>
      <dgm:t>
        <a:bodyPr/>
        <a:lstStyle/>
        <a:p>
          <a:r>
            <a:rPr lang="en-US" dirty="0" smtClean="0"/>
            <a:t>Best Practices</a:t>
          </a:r>
          <a:endParaRPr lang="en-US" dirty="0"/>
        </a:p>
      </dgm:t>
    </dgm:pt>
    <dgm:pt modelId="{3D2BE595-D56A-426C-B150-582E60BD2CE1}" type="parTrans" cxnId="{4A517431-9951-406F-8AD4-2A66DE008811}">
      <dgm:prSet/>
      <dgm:spPr/>
      <dgm:t>
        <a:bodyPr/>
        <a:lstStyle/>
        <a:p>
          <a:endParaRPr lang="en-US"/>
        </a:p>
      </dgm:t>
    </dgm:pt>
    <dgm:pt modelId="{A9C8498C-92B9-4682-BCF2-3FA4B40A2E9F}" type="sibTrans" cxnId="{4A517431-9951-406F-8AD4-2A66DE008811}">
      <dgm:prSet/>
      <dgm:spPr/>
      <dgm:t>
        <a:bodyPr/>
        <a:lstStyle/>
        <a:p>
          <a:endParaRPr lang="en-US"/>
        </a:p>
      </dgm:t>
    </dgm:pt>
    <dgm:pt modelId="{DDCCBFCE-58D5-4A35-8B0E-B37538740959}">
      <dgm:prSet phldrT="[Text]"/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B0F287FC-E9BC-4C80-8AA4-32571DA944EB}" type="parTrans" cxnId="{A1E6098D-9DEA-42DC-B3FA-537F06CBE592}">
      <dgm:prSet/>
      <dgm:spPr/>
      <dgm:t>
        <a:bodyPr/>
        <a:lstStyle/>
        <a:p>
          <a:endParaRPr lang="en-US"/>
        </a:p>
      </dgm:t>
    </dgm:pt>
    <dgm:pt modelId="{D65B09E3-DC69-4381-AC26-88360BCFDBF9}" type="sibTrans" cxnId="{A1E6098D-9DEA-42DC-B3FA-537F06CBE592}">
      <dgm:prSet/>
      <dgm:spPr/>
      <dgm:t>
        <a:bodyPr/>
        <a:lstStyle/>
        <a:p>
          <a:endParaRPr lang="en-US"/>
        </a:p>
      </dgm:t>
    </dgm:pt>
    <dgm:pt modelId="{C29097BD-401E-496D-BB55-D731F6A72587}">
      <dgm:prSet phldrT="[Text]"/>
      <dgm:spPr/>
      <dgm:t>
        <a:bodyPr/>
        <a:lstStyle/>
        <a:p>
          <a:r>
            <a:rPr lang="en-US" dirty="0" smtClean="0"/>
            <a:t>Achieving High Savings</a:t>
          </a:r>
          <a:endParaRPr lang="en-US" dirty="0"/>
        </a:p>
      </dgm:t>
    </dgm:pt>
    <dgm:pt modelId="{745FF726-886F-46C4-841F-25D44D4B90EB}" type="parTrans" cxnId="{F2B21CC8-5FB0-4E21-BBDC-85021947E241}">
      <dgm:prSet/>
      <dgm:spPr/>
      <dgm:t>
        <a:bodyPr/>
        <a:lstStyle/>
        <a:p>
          <a:endParaRPr lang="en-US"/>
        </a:p>
      </dgm:t>
    </dgm:pt>
    <dgm:pt modelId="{960B3E7F-4404-44D8-83BC-FFCC697B0A98}" type="sibTrans" cxnId="{F2B21CC8-5FB0-4E21-BBDC-85021947E241}">
      <dgm:prSet/>
      <dgm:spPr/>
      <dgm:t>
        <a:bodyPr/>
        <a:lstStyle/>
        <a:p>
          <a:endParaRPr lang="en-US"/>
        </a:p>
      </dgm:t>
    </dgm:pt>
    <dgm:pt modelId="{A3C40F7F-02CE-46D4-BAF9-439365FC9CB5}" type="pres">
      <dgm:prSet presAssocID="{95B4B9B5-8D99-4BD0-BB15-BFBD6AB232B8}" presName="Name0" presStyleCnt="0">
        <dgm:presLayoutVars>
          <dgm:dir/>
          <dgm:animLvl val="lvl"/>
          <dgm:resizeHandles/>
        </dgm:presLayoutVars>
      </dgm:prSet>
      <dgm:spPr/>
    </dgm:pt>
    <dgm:pt modelId="{4FDC724F-64D3-4998-A126-9B98F4C4B197}" type="pres">
      <dgm:prSet presAssocID="{0F289B89-EBF2-4B2D-8D91-9B12EDBBB7CD}" presName="linNode" presStyleCnt="0"/>
      <dgm:spPr/>
    </dgm:pt>
    <dgm:pt modelId="{353B0CE3-CE5C-44C0-8FAE-10780133B36B}" type="pres">
      <dgm:prSet presAssocID="{0F289B89-EBF2-4B2D-8D91-9B12EDBBB7CD}" presName="parentShp" presStyleLbl="node1" presStyleIdx="0" presStyleCnt="2">
        <dgm:presLayoutVars>
          <dgm:bulletEnabled val="1"/>
        </dgm:presLayoutVars>
      </dgm:prSet>
      <dgm:spPr/>
    </dgm:pt>
    <dgm:pt modelId="{966CEB5D-021F-40D2-A40A-32F71E690F68}" type="pres">
      <dgm:prSet presAssocID="{0F289B89-EBF2-4B2D-8D91-9B12EDBBB7C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F8C40-D116-411B-A2D1-5DD683A906FA}" type="pres">
      <dgm:prSet presAssocID="{82FE3490-6D19-4F91-B3AB-822C8DBD65A8}" presName="spacing" presStyleCnt="0"/>
      <dgm:spPr/>
    </dgm:pt>
    <dgm:pt modelId="{DE538415-A228-4DAD-9294-DA9ABE595AD4}" type="pres">
      <dgm:prSet presAssocID="{DDCCBFCE-58D5-4A35-8B0E-B37538740959}" presName="linNode" presStyleCnt="0"/>
      <dgm:spPr/>
    </dgm:pt>
    <dgm:pt modelId="{FE9F42ED-9CAF-4477-9D60-0FADDDB7CFE8}" type="pres">
      <dgm:prSet presAssocID="{DDCCBFCE-58D5-4A35-8B0E-B37538740959}" presName="parentShp" presStyleLbl="node1" presStyleIdx="1" presStyleCnt="2">
        <dgm:presLayoutVars>
          <dgm:bulletEnabled val="1"/>
        </dgm:presLayoutVars>
      </dgm:prSet>
      <dgm:spPr/>
    </dgm:pt>
    <dgm:pt modelId="{392D54B9-052B-48D3-A080-802D331432D6}" type="pres">
      <dgm:prSet presAssocID="{DDCCBFCE-58D5-4A35-8B0E-B3753874095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0A23D-5C7E-44C6-A433-13AD56EDFA04}" type="presOf" srcId="{C29097BD-401E-496D-BB55-D731F6A72587}" destId="{392D54B9-052B-48D3-A080-802D331432D6}" srcOrd="0" destOrd="0" presId="urn:microsoft.com/office/officeart/2005/8/layout/vList6"/>
    <dgm:cxn modelId="{8A15CA8B-98ED-4A2D-9309-690C892ABD7D}" type="presOf" srcId="{0F289B89-EBF2-4B2D-8D91-9B12EDBBB7CD}" destId="{353B0CE3-CE5C-44C0-8FAE-10780133B36B}" srcOrd="0" destOrd="0" presId="urn:microsoft.com/office/officeart/2005/8/layout/vList6"/>
    <dgm:cxn modelId="{F2B21CC8-5FB0-4E21-BBDC-85021947E241}" srcId="{DDCCBFCE-58D5-4A35-8B0E-B37538740959}" destId="{C29097BD-401E-496D-BB55-D731F6A72587}" srcOrd="0" destOrd="0" parTransId="{745FF726-886F-46C4-841F-25D44D4B90EB}" sibTransId="{960B3E7F-4404-44D8-83BC-FFCC697B0A98}"/>
    <dgm:cxn modelId="{4A517431-9951-406F-8AD4-2A66DE008811}" srcId="{0F289B89-EBF2-4B2D-8D91-9B12EDBBB7CD}" destId="{354A4B3A-D83A-46FF-BFCB-1A845835FAE6}" srcOrd="0" destOrd="0" parTransId="{3D2BE595-D56A-426C-B150-582E60BD2CE1}" sibTransId="{A9C8498C-92B9-4682-BCF2-3FA4B40A2E9F}"/>
    <dgm:cxn modelId="{C1C4FBA7-0335-4258-B88D-38512419AE92}" type="presOf" srcId="{95B4B9B5-8D99-4BD0-BB15-BFBD6AB232B8}" destId="{A3C40F7F-02CE-46D4-BAF9-439365FC9CB5}" srcOrd="0" destOrd="0" presId="urn:microsoft.com/office/officeart/2005/8/layout/vList6"/>
    <dgm:cxn modelId="{A1E6098D-9DEA-42DC-B3FA-537F06CBE592}" srcId="{95B4B9B5-8D99-4BD0-BB15-BFBD6AB232B8}" destId="{DDCCBFCE-58D5-4A35-8B0E-B37538740959}" srcOrd="1" destOrd="0" parTransId="{B0F287FC-E9BC-4C80-8AA4-32571DA944EB}" sibTransId="{D65B09E3-DC69-4381-AC26-88360BCFDBF9}"/>
    <dgm:cxn modelId="{CC57F0B8-F34B-4D43-8FC2-0F1FF4604A74}" type="presOf" srcId="{354A4B3A-D83A-46FF-BFCB-1A845835FAE6}" destId="{966CEB5D-021F-40D2-A40A-32F71E690F68}" srcOrd="0" destOrd="0" presId="urn:microsoft.com/office/officeart/2005/8/layout/vList6"/>
    <dgm:cxn modelId="{BDB27B06-7292-4342-9FAF-27BB0F34CA16}" type="presOf" srcId="{DDCCBFCE-58D5-4A35-8B0E-B37538740959}" destId="{FE9F42ED-9CAF-4477-9D60-0FADDDB7CFE8}" srcOrd="0" destOrd="0" presId="urn:microsoft.com/office/officeart/2005/8/layout/vList6"/>
    <dgm:cxn modelId="{BC67FCAB-8C16-4A35-9BD0-31C943B8B248}" srcId="{95B4B9B5-8D99-4BD0-BB15-BFBD6AB232B8}" destId="{0F289B89-EBF2-4B2D-8D91-9B12EDBBB7CD}" srcOrd="0" destOrd="0" parTransId="{EC4D444B-7453-493D-A767-74604F6A7543}" sibTransId="{82FE3490-6D19-4F91-B3AB-822C8DBD65A8}"/>
    <dgm:cxn modelId="{3EE3180D-BD71-4D00-BC8B-09DA3CDF4295}" type="presParOf" srcId="{A3C40F7F-02CE-46D4-BAF9-439365FC9CB5}" destId="{4FDC724F-64D3-4998-A126-9B98F4C4B197}" srcOrd="0" destOrd="0" presId="urn:microsoft.com/office/officeart/2005/8/layout/vList6"/>
    <dgm:cxn modelId="{BC3EE82D-1825-4D75-86F9-328354789A94}" type="presParOf" srcId="{4FDC724F-64D3-4998-A126-9B98F4C4B197}" destId="{353B0CE3-CE5C-44C0-8FAE-10780133B36B}" srcOrd="0" destOrd="0" presId="urn:microsoft.com/office/officeart/2005/8/layout/vList6"/>
    <dgm:cxn modelId="{E0B6F013-B323-445C-8A2E-7951C84DD26A}" type="presParOf" srcId="{4FDC724F-64D3-4998-A126-9B98F4C4B197}" destId="{966CEB5D-021F-40D2-A40A-32F71E690F68}" srcOrd="1" destOrd="0" presId="urn:microsoft.com/office/officeart/2005/8/layout/vList6"/>
    <dgm:cxn modelId="{691CDEC3-B7CD-4708-9CB0-3885C0FC4C0F}" type="presParOf" srcId="{A3C40F7F-02CE-46D4-BAF9-439365FC9CB5}" destId="{01AF8C40-D116-411B-A2D1-5DD683A906FA}" srcOrd="1" destOrd="0" presId="urn:microsoft.com/office/officeart/2005/8/layout/vList6"/>
    <dgm:cxn modelId="{2CF7B86E-CD0C-4DB4-AC61-C98BA6A7A47E}" type="presParOf" srcId="{A3C40F7F-02CE-46D4-BAF9-439365FC9CB5}" destId="{DE538415-A228-4DAD-9294-DA9ABE595AD4}" srcOrd="2" destOrd="0" presId="urn:microsoft.com/office/officeart/2005/8/layout/vList6"/>
    <dgm:cxn modelId="{1DB3C8C7-69A8-4C5D-9897-F7355EF3EEFD}" type="presParOf" srcId="{DE538415-A228-4DAD-9294-DA9ABE595AD4}" destId="{FE9F42ED-9CAF-4477-9D60-0FADDDB7CFE8}" srcOrd="0" destOrd="0" presId="urn:microsoft.com/office/officeart/2005/8/layout/vList6"/>
    <dgm:cxn modelId="{B117DC2B-0F18-4AC2-8B29-98FF2B40A5DE}" type="presParOf" srcId="{DE538415-A228-4DAD-9294-DA9ABE595AD4}" destId="{392D54B9-052B-48D3-A080-802D331432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BD4555-17D4-4404-84BF-CBF54A8F57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812B6-5D95-4BED-A4DE-C94FE5B5B46B}">
      <dgm:prSet phldrT="[Text]"/>
      <dgm:spPr/>
      <dgm:t>
        <a:bodyPr/>
        <a:lstStyle/>
        <a:p>
          <a:r>
            <a:rPr lang="en-US" dirty="0" smtClean="0"/>
            <a:t>Maximize Savings</a:t>
          </a:r>
          <a:endParaRPr lang="en-US" dirty="0"/>
        </a:p>
      </dgm:t>
    </dgm:pt>
    <dgm:pt modelId="{13D69448-01A4-4296-B81A-52624386EED3}" type="parTrans" cxnId="{74E58770-C473-4E20-913F-28D7CF245C04}">
      <dgm:prSet/>
      <dgm:spPr/>
      <dgm:t>
        <a:bodyPr/>
        <a:lstStyle/>
        <a:p>
          <a:endParaRPr lang="en-US"/>
        </a:p>
      </dgm:t>
    </dgm:pt>
    <dgm:pt modelId="{AA2F8D44-848F-4F3E-AD3F-8CF02F582A75}" type="sibTrans" cxnId="{74E58770-C473-4E20-913F-28D7CF245C04}">
      <dgm:prSet/>
      <dgm:spPr/>
      <dgm:t>
        <a:bodyPr/>
        <a:lstStyle/>
        <a:p>
          <a:endParaRPr lang="en-US"/>
        </a:p>
      </dgm:t>
    </dgm:pt>
    <dgm:pt modelId="{123CE6C1-1904-480B-B56D-EBF168658094}">
      <dgm:prSet phldrT="[Text]"/>
      <dgm:spPr/>
      <dgm:t>
        <a:bodyPr/>
        <a:lstStyle/>
        <a:p>
          <a:r>
            <a:rPr lang="en-US" dirty="0" smtClean="0"/>
            <a:t>Comprehensive</a:t>
          </a:r>
          <a:endParaRPr lang="en-US" dirty="0"/>
        </a:p>
      </dgm:t>
    </dgm:pt>
    <dgm:pt modelId="{E25B6212-DDD8-478C-9FC3-DDFE2D92A900}" type="parTrans" cxnId="{C1D3F747-3D7E-45D6-A028-01B14ACB922D}">
      <dgm:prSet/>
      <dgm:spPr/>
      <dgm:t>
        <a:bodyPr/>
        <a:lstStyle/>
        <a:p>
          <a:endParaRPr lang="en-US"/>
        </a:p>
      </dgm:t>
    </dgm:pt>
    <dgm:pt modelId="{F6BFF1C5-9F00-4A3B-B971-1C5D47F380D4}" type="sibTrans" cxnId="{C1D3F747-3D7E-45D6-A028-01B14ACB922D}">
      <dgm:prSet/>
      <dgm:spPr/>
      <dgm:t>
        <a:bodyPr/>
        <a:lstStyle/>
        <a:p>
          <a:endParaRPr lang="en-US"/>
        </a:p>
      </dgm:t>
    </dgm:pt>
    <dgm:pt modelId="{1A8CC992-6821-4456-8D7A-13DE60122C9D}">
      <dgm:prSet phldrT="[Text]"/>
      <dgm:spPr/>
      <dgm:t>
        <a:bodyPr/>
        <a:lstStyle/>
        <a:p>
          <a:r>
            <a:rPr lang="en-US" dirty="0" smtClean="0"/>
            <a:t>Varied, depending on energy usage</a:t>
          </a:r>
          <a:endParaRPr lang="en-US" dirty="0"/>
        </a:p>
      </dgm:t>
    </dgm:pt>
    <dgm:pt modelId="{EF40F0AA-862E-4E08-A314-7845EEE84489}" type="parTrans" cxnId="{3BA26A58-8304-48F1-927A-B8DAD9AE60AA}">
      <dgm:prSet/>
      <dgm:spPr/>
      <dgm:t>
        <a:bodyPr/>
        <a:lstStyle/>
        <a:p>
          <a:endParaRPr lang="en-US"/>
        </a:p>
      </dgm:t>
    </dgm:pt>
    <dgm:pt modelId="{A0DA5509-1046-439B-8963-9D0960E0B73D}" type="sibTrans" cxnId="{3BA26A58-8304-48F1-927A-B8DAD9AE60AA}">
      <dgm:prSet/>
      <dgm:spPr/>
      <dgm:t>
        <a:bodyPr/>
        <a:lstStyle/>
        <a:p>
          <a:endParaRPr lang="en-US"/>
        </a:p>
      </dgm:t>
    </dgm:pt>
    <dgm:pt modelId="{C525DC4B-2333-4749-9679-1A6A195F3F10}">
      <dgm:prSet phldrT="[Text]"/>
      <dgm:spPr/>
      <dgm:t>
        <a:bodyPr/>
        <a:lstStyle/>
        <a:p>
          <a:r>
            <a:rPr lang="en-US" dirty="0" smtClean="0"/>
            <a:t>Treat Target Number of Households</a:t>
          </a:r>
          <a:endParaRPr lang="en-US" dirty="0"/>
        </a:p>
      </dgm:t>
    </dgm:pt>
    <dgm:pt modelId="{45C9DBBD-3B1C-45D8-A73F-D216C3BD76E8}" type="parTrans" cxnId="{614CEE1E-CF8B-4738-9D29-98D453713342}">
      <dgm:prSet/>
      <dgm:spPr/>
      <dgm:t>
        <a:bodyPr/>
        <a:lstStyle/>
        <a:p>
          <a:endParaRPr lang="en-US"/>
        </a:p>
      </dgm:t>
    </dgm:pt>
    <dgm:pt modelId="{9502F5CE-3AFC-40D1-85A7-6AF9056646CD}" type="sibTrans" cxnId="{614CEE1E-CF8B-4738-9D29-98D453713342}">
      <dgm:prSet/>
      <dgm:spPr/>
      <dgm:t>
        <a:bodyPr/>
        <a:lstStyle/>
        <a:p>
          <a:endParaRPr lang="en-US"/>
        </a:p>
      </dgm:t>
    </dgm:pt>
    <dgm:pt modelId="{B9F5E3B1-8E51-4968-B200-AB4776BAA741}">
      <dgm:prSet phldrT="[Text]"/>
      <dgm:spPr/>
      <dgm:t>
        <a:bodyPr/>
        <a:lstStyle/>
        <a:p>
          <a:r>
            <a:rPr lang="en-US" dirty="0" smtClean="0"/>
            <a:t>Cost threshold</a:t>
          </a:r>
          <a:endParaRPr lang="en-US" dirty="0"/>
        </a:p>
      </dgm:t>
    </dgm:pt>
    <dgm:pt modelId="{3681BFB2-EF7E-4597-B7AB-2BE58A9C94E3}" type="parTrans" cxnId="{D5FA47FB-FDFD-48EA-99D2-09F6632AEAC1}">
      <dgm:prSet/>
      <dgm:spPr/>
      <dgm:t>
        <a:bodyPr/>
        <a:lstStyle/>
        <a:p>
          <a:endParaRPr lang="en-US"/>
        </a:p>
      </dgm:t>
    </dgm:pt>
    <dgm:pt modelId="{BFBED578-AE37-4A37-A387-2CA89E129104}" type="sibTrans" cxnId="{D5FA47FB-FDFD-48EA-99D2-09F6632AEAC1}">
      <dgm:prSet/>
      <dgm:spPr/>
      <dgm:t>
        <a:bodyPr/>
        <a:lstStyle/>
        <a:p>
          <a:endParaRPr lang="en-US"/>
        </a:p>
      </dgm:t>
    </dgm:pt>
    <dgm:pt modelId="{BC15678D-58A4-42EE-9831-E60680CDD9F8}">
      <dgm:prSet phldrT="[Text]"/>
      <dgm:spPr/>
      <dgm:t>
        <a:bodyPr/>
        <a:lstStyle/>
        <a:p>
          <a:r>
            <a:rPr lang="en-US" dirty="0" smtClean="0"/>
            <a:t>Minimal services</a:t>
          </a:r>
          <a:endParaRPr lang="en-US" dirty="0"/>
        </a:p>
      </dgm:t>
    </dgm:pt>
    <dgm:pt modelId="{1C71739C-A3E0-4030-80F2-4D1CCF1CC309}" type="parTrans" cxnId="{43846E03-73EA-4ECF-A4AF-B730187A695C}">
      <dgm:prSet/>
      <dgm:spPr/>
      <dgm:t>
        <a:bodyPr/>
        <a:lstStyle/>
        <a:p>
          <a:endParaRPr lang="en-US"/>
        </a:p>
      </dgm:t>
    </dgm:pt>
    <dgm:pt modelId="{F32EF46D-1DB0-41A4-8405-52B95A0BDB00}" type="sibTrans" cxnId="{43846E03-73EA-4ECF-A4AF-B730187A695C}">
      <dgm:prSet/>
      <dgm:spPr/>
      <dgm:t>
        <a:bodyPr/>
        <a:lstStyle/>
        <a:p>
          <a:endParaRPr lang="en-US"/>
        </a:p>
      </dgm:t>
    </dgm:pt>
    <dgm:pt modelId="{5825A85B-4531-413E-A1D7-F11AA53065AD}" type="pres">
      <dgm:prSet presAssocID="{62BD4555-17D4-4404-84BF-CBF54A8F57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64404-646D-4CC4-AE82-AF72417D399F}" type="pres">
      <dgm:prSet presAssocID="{D95812B6-5D95-4BED-A4DE-C94FE5B5B46B}" presName="composite" presStyleCnt="0"/>
      <dgm:spPr/>
    </dgm:pt>
    <dgm:pt modelId="{2CC1E7C0-8174-48F6-98CD-DA7B01EEF267}" type="pres">
      <dgm:prSet presAssocID="{D95812B6-5D95-4BED-A4DE-C94FE5B5B46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856D4-89D9-4C15-944C-485EB2004619}" type="pres">
      <dgm:prSet presAssocID="{D95812B6-5D95-4BED-A4DE-C94FE5B5B46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45FAC-0679-424A-BFF9-D1503AB2A5EB}" type="pres">
      <dgm:prSet presAssocID="{AA2F8D44-848F-4F3E-AD3F-8CF02F582A75}" presName="space" presStyleCnt="0"/>
      <dgm:spPr/>
    </dgm:pt>
    <dgm:pt modelId="{5DBCCA5A-0751-4E9D-9F22-99B8F033885C}" type="pres">
      <dgm:prSet presAssocID="{C525DC4B-2333-4749-9679-1A6A195F3F10}" presName="composite" presStyleCnt="0"/>
      <dgm:spPr/>
    </dgm:pt>
    <dgm:pt modelId="{B2B68E72-14C1-4F71-BBAB-96B2D4D0BF75}" type="pres">
      <dgm:prSet presAssocID="{C525DC4B-2333-4749-9679-1A6A195F3F1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7FF0D-093D-4D7B-A33D-2A12ACE5C68C}" type="pres">
      <dgm:prSet presAssocID="{C525DC4B-2333-4749-9679-1A6A195F3F1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6FB831-C2E2-4105-8BF0-54AB31C2D358}" type="presOf" srcId="{C525DC4B-2333-4749-9679-1A6A195F3F10}" destId="{B2B68E72-14C1-4F71-BBAB-96B2D4D0BF75}" srcOrd="0" destOrd="0" presId="urn:microsoft.com/office/officeart/2005/8/layout/hList1"/>
    <dgm:cxn modelId="{74E58770-C473-4E20-913F-28D7CF245C04}" srcId="{62BD4555-17D4-4404-84BF-CBF54A8F57C6}" destId="{D95812B6-5D95-4BED-A4DE-C94FE5B5B46B}" srcOrd="0" destOrd="0" parTransId="{13D69448-01A4-4296-B81A-52624386EED3}" sibTransId="{AA2F8D44-848F-4F3E-AD3F-8CF02F582A75}"/>
    <dgm:cxn modelId="{D5FA47FB-FDFD-48EA-99D2-09F6632AEAC1}" srcId="{C525DC4B-2333-4749-9679-1A6A195F3F10}" destId="{B9F5E3B1-8E51-4968-B200-AB4776BAA741}" srcOrd="0" destOrd="0" parTransId="{3681BFB2-EF7E-4597-B7AB-2BE58A9C94E3}" sibTransId="{BFBED578-AE37-4A37-A387-2CA89E129104}"/>
    <dgm:cxn modelId="{3BA26A58-8304-48F1-927A-B8DAD9AE60AA}" srcId="{D95812B6-5D95-4BED-A4DE-C94FE5B5B46B}" destId="{1A8CC992-6821-4456-8D7A-13DE60122C9D}" srcOrd="1" destOrd="0" parTransId="{EF40F0AA-862E-4E08-A314-7845EEE84489}" sibTransId="{A0DA5509-1046-439B-8963-9D0960E0B73D}"/>
    <dgm:cxn modelId="{F6F8338E-7E0A-4A6F-877A-6BB9A7ECA4B7}" type="presOf" srcId="{D95812B6-5D95-4BED-A4DE-C94FE5B5B46B}" destId="{2CC1E7C0-8174-48F6-98CD-DA7B01EEF267}" srcOrd="0" destOrd="0" presId="urn:microsoft.com/office/officeart/2005/8/layout/hList1"/>
    <dgm:cxn modelId="{573E61BA-590B-4CA0-BACD-4C7C74C685AE}" type="presOf" srcId="{BC15678D-58A4-42EE-9831-E60680CDD9F8}" destId="{FF47FF0D-093D-4D7B-A33D-2A12ACE5C68C}" srcOrd="0" destOrd="1" presId="urn:microsoft.com/office/officeart/2005/8/layout/hList1"/>
    <dgm:cxn modelId="{7588E2B8-DC70-4F01-8585-D9D148A07BD7}" type="presOf" srcId="{123CE6C1-1904-480B-B56D-EBF168658094}" destId="{23D856D4-89D9-4C15-944C-485EB2004619}" srcOrd="0" destOrd="0" presId="urn:microsoft.com/office/officeart/2005/8/layout/hList1"/>
    <dgm:cxn modelId="{614CEE1E-CF8B-4738-9D29-98D453713342}" srcId="{62BD4555-17D4-4404-84BF-CBF54A8F57C6}" destId="{C525DC4B-2333-4749-9679-1A6A195F3F10}" srcOrd="1" destOrd="0" parTransId="{45C9DBBD-3B1C-45D8-A73F-D216C3BD76E8}" sibTransId="{9502F5CE-3AFC-40D1-85A7-6AF9056646CD}"/>
    <dgm:cxn modelId="{265FE064-53A1-4BA5-AF8B-467E9DBECCA0}" type="presOf" srcId="{62BD4555-17D4-4404-84BF-CBF54A8F57C6}" destId="{5825A85B-4531-413E-A1D7-F11AA53065AD}" srcOrd="0" destOrd="0" presId="urn:microsoft.com/office/officeart/2005/8/layout/hList1"/>
    <dgm:cxn modelId="{7419CEC3-389D-4D1F-B95B-3AD3E56FB788}" type="presOf" srcId="{1A8CC992-6821-4456-8D7A-13DE60122C9D}" destId="{23D856D4-89D9-4C15-944C-485EB2004619}" srcOrd="0" destOrd="1" presId="urn:microsoft.com/office/officeart/2005/8/layout/hList1"/>
    <dgm:cxn modelId="{43846E03-73EA-4ECF-A4AF-B730187A695C}" srcId="{C525DC4B-2333-4749-9679-1A6A195F3F10}" destId="{BC15678D-58A4-42EE-9831-E60680CDD9F8}" srcOrd="1" destOrd="0" parTransId="{1C71739C-A3E0-4030-80F2-4D1CCF1CC309}" sibTransId="{F32EF46D-1DB0-41A4-8405-52B95A0BDB00}"/>
    <dgm:cxn modelId="{20BD0BF5-F94B-4B45-86DD-4379DBF097EB}" type="presOf" srcId="{B9F5E3B1-8E51-4968-B200-AB4776BAA741}" destId="{FF47FF0D-093D-4D7B-A33D-2A12ACE5C68C}" srcOrd="0" destOrd="0" presId="urn:microsoft.com/office/officeart/2005/8/layout/hList1"/>
    <dgm:cxn modelId="{C1D3F747-3D7E-45D6-A028-01B14ACB922D}" srcId="{D95812B6-5D95-4BED-A4DE-C94FE5B5B46B}" destId="{123CE6C1-1904-480B-B56D-EBF168658094}" srcOrd="0" destOrd="0" parTransId="{E25B6212-DDD8-478C-9FC3-DDFE2D92A900}" sibTransId="{F6BFF1C5-9F00-4A3B-B971-1C5D47F380D4}"/>
    <dgm:cxn modelId="{CA470442-ED14-4B5C-804D-1C4BF7166F21}" type="presParOf" srcId="{5825A85B-4531-413E-A1D7-F11AA53065AD}" destId="{F5864404-646D-4CC4-AE82-AF72417D399F}" srcOrd="0" destOrd="0" presId="urn:microsoft.com/office/officeart/2005/8/layout/hList1"/>
    <dgm:cxn modelId="{95E2FA85-99AF-4AD8-A543-581BD680149E}" type="presParOf" srcId="{F5864404-646D-4CC4-AE82-AF72417D399F}" destId="{2CC1E7C0-8174-48F6-98CD-DA7B01EEF267}" srcOrd="0" destOrd="0" presId="urn:microsoft.com/office/officeart/2005/8/layout/hList1"/>
    <dgm:cxn modelId="{EDFB30F8-2C5A-4F3F-B6CF-8CA6DC783434}" type="presParOf" srcId="{F5864404-646D-4CC4-AE82-AF72417D399F}" destId="{23D856D4-89D9-4C15-944C-485EB2004619}" srcOrd="1" destOrd="0" presId="urn:microsoft.com/office/officeart/2005/8/layout/hList1"/>
    <dgm:cxn modelId="{BA367674-57D5-406A-AEF4-174C67D3F183}" type="presParOf" srcId="{5825A85B-4531-413E-A1D7-F11AA53065AD}" destId="{92545FAC-0679-424A-BFF9-D1503AB2A5EB}" srcOrd="1" destOrd="0" presId="urn:microsoft.com/office/officeart/2005/8/layout/hList1"/>
    <dgm:cxn modelId="{5A212F56-F113-49D4-9456-4659FC027680}" type="presParOf" srcId="{5825A85B-4531-413E-A1D7-F11AA53065AD}" destId="{5DBCCA5A-0751-4E9D-9F22-99B8F033885C}" srcOrd="2" destOrd="0" presId="urn:microsoft.com/office/officeart/2005/8/layout/hList1"/>
    <dgm:cxn modelId="{8BAC9B22-13CD-4F42-9C28-AD9EFFE6C6E2}" type="presParOf" srcId="{5DBCCA5A-0751-4E9D-9F22-99B8F033885C}" destId="{B2B68E72-14C1-4F71-BBAB-96B2D4D0BF75}" srcOrd="0" destOrd="0" presId="urn:microsoft.com/office/officeart/2005/8/layout/hList1"/>
    <dgm:cxn modelId="{B9FD3152-FF1D-4D3F-8A2C-F33EA62F7A6C}" type="presParOf" srcId="{5DBCCA5A-0751-4E9D-9F22-99B8F033885C}" destId="{FF47FF0D-093D-4D7B-A33D-2A12ACE5C6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7EED07-C561-497A-B90C-FB96BE6543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EA9E63-0C18-4B80-A4BD-42B1FE4346F0}">
      <dgm:prSet/>
      <dgm:spPr/>
      <dgm:t>
        <a:bodyPr/>
        <a:lstStyle/>
        <a:p>
          <a:pPr rtl="0"/>
          <a:r>
            <a:rPr lang="en-US" smtClean="0"/>
            <a:t>Review goals</a:t>
          </a:r>
          <a:endParaRPr lang="en-US"/>
        </a:p>
      </dgm:t>
    </dgm:pt>
    <dgm:pt modelId="{B53D134C-F120-41EF-9E89-D23E6DDF556B}" type="parTrans" cxnId="{72CE7380-F901-4DF9-AE77-2F689F46933B}">
      <dgm:prSet/>
      <dgm:spPr/>
      <dgm:t>
        <a:bodyPr/>
        <a:lstStyle/>
        <a:p>
          <a:endParaRPr lang="en-US"/>
        </a:p>
      </dgm:t>
    </dgm:pt>
    <dgm:pt modelId="{A338A265-0506-4F8B-A96B-B008FAC665A5}" type="sibTrans" cxnId="{72CE7380-F901-4DF9-AE77-2F689F46933B}">
      <dgm:prSet/>
      <dgm:spPr/>
      <dgm:t>
        <a:bodyPr/>
        <a:lstStyle/>
        <a:p>
          <a:endParaRPr lang="en-US"/>
        </a:p>
      </dgm:t>
    </dgm:pt>
    <dgm:pt modelId="{A46690D6-F699-4661-A5E9-222007204DF9}">
      <dgm:prSet/>
      <dgm:spPr/>
      <dgm:t>
        <a:bodyPr/>
        <a:lstStyle/>
        <a:p>
          <a:pPr rtl="0"/>
          <a:r>
            <a:rPr lang="en-US" smtClean="0"/>
            <a:t>Research program models</a:t>
          </a:r>
          <a:endParaRPr lang="en-US"/>
        </a:p>
      </dgm:t>
    </dgm:pt>
    <dgm:pt modelId="{B144BC72-6365-465D-9A0A-2BBA31EB7A0C}" type="parTrans" cxnId="{5E041CE8-DA8A-4B04-AE83-A65AF4AE0F93}">
      <dgm:prSet/>
      <dgm:spPr/>
      <dgm:t>
        <a:bodyPr/>
        <a:lstStyle/>
        <a:p>
          <a:endParaRPr lang="en-US"/>
        </a:p>
      </dgm:t>
    </dgm:pt>
    <dgm:pt modelId="{91D23AE7-6A1A-4C40-9808-7261582CDDA1}" type="sibTrans" cxnId="{5E041CE8-DA8A-4B04-AE83-A65AF4AE0F93}">
      <dgm:prSet/>
      <dgm:spPr/>
      <dgm:t>
        <a:bodyPr/>
        <a:lstStyle/>
        <a:p>
          <a:endParaRPr lang="en-US"/>
        </a:p>
      </dgm:t>
    </dgm:pt>
    <dgm:pt modelId="{0F482353-D702-4876-9658-4AFEEC1E0B0E}">
      <dgm:prSet/>
      <dgm:spPr/>
      <dgm:t>
        <a:bodyPr/>
        <a:lstStyle/>
        <a:p>
          <a:pPr rtl="0"/>
          <a:r>
            <a:rPr lang="en-US" smtClean="0"/>
            <a:t>Pilot test</a:t>
          </a:r>
          <a:endParaRPr lang="en-US"/>
        </a:p>
      </dgm:t>
    </dgm:pt>
    <dgm:pt modelId="{5A24148B-71B3-4495-86F1-5C9570076701}" type="parTrans" cxnId="{DC4B8598-F6F5-4170-A807-ABBF7B6D0F57}">
      <dgm:prSet/>
      <dgm:spPr/>
      <dgm:t>
        <a:bodyPr/>
        <a:lstStyle/>
        <a:p>
          <a:endParaRPr lang="en-US"/>
        </a:p>
      </dgm:t>
    </dgm:pt>
    <dgm:pt modelId="{D0EE3AF8-A64E-4D7D-8592-E38AABAA4C0E}" type="sibTrans" cxnId="{DC4B8598-F6F5-4170-A807-ABBF7B6D0F57}">
      <dgm:prSet/>
      <dgm:spPr/>
      <dgm:t>
        <a:bodyPr/>
        <a:lstStyle/>
        <a:p>
          <a:endParaRPr lang="en-US"/>
        </a:p>
      </dgm:t>
    </dgm:pt>
    <dgm:pt modelId="{1ABEFA23-1DD2-4BCB-A895-DD5AD8C9C65E}">
      <dgm:prSet/>
      <dgm:spPr/>
      <dgm:t>
        <a:bodyPr/>
        <a:lstStyle/>
        <a:p>
          <a:pPr rtl="0"/>
          <a:r>
            <a:rPr lang="en-US" smtClean="0"/>
            <a:t>Evaluate</a:t>
          </a:r>
          <a:endParaRPr lang="en-US"/>
        </a:p>
      </dgm:t>
    </dgm:pt>
    <dgm:pt modelId="{FBE19CFA-F170-4037-A2B2-35FEFDEA503F}" type="parTrans" cxnId="{F800A996-69AA-47DE-ABCC-39FBC30A5763}">
      <dgm:prSet/>
      <dgm:spPr/>
      <dgm:t>
        <a:bodyPr/>
        <a:lstStyle/>
        <a:p>
          <a:endParaRPr lang="en-US"/>
        </a:p>
      </dgm:t>
    </dgm:pt>
    <dgm:pt modelId="{60364A1F-34A6-4252-843C-210E312CFEF7}" type="sibTrans" cxnId="{F800A996-69AA-47DE-ABCC-39FBC30A5763}">
      <dgm:prSet/>
      <dgm:spPr/>
      <dgm:t>
        <a:bodyPr/>
        <a:lstStyle/>
        <a:p>
          <a:endParaRPr lang="en-US"/>
        </a:p>
      </dgm:t>
    </dgm:pt>
    <dgm:pt modelId="{B883500C-D5EE-4517-A122-EEB18683785C}">
      <dgm:prSet/>
      <dgm:spPr/>
      <dgm:t>
        <a:bodyPr/>
        <a:lstStyle/>
        <a:p>
          <a:pPr rtl="0"/>
          <a:r>
            <a:rPr lang="en-US" smtClean="0"/>
            <a:t>Re-visit</a:t>
          </a:r>
          <a:endParaRPr lang="en-US"/>
        </a:p>
      </dgm:t>
    </dgm:pt>
    <dgm:pt modelId="{E1158FBB-1D0C-474F-88F2-4ED46B04030A}" type="parTrans" cxnId="{A915D964-420F-4194-88B5-41D4E0BBAFB3}">
      <dgm:prSet/>
      <dgm:spPr/>
      <dgm:t>
        <a:bodyPr/>
        <a:lstStyle/>
        <a:p>
          <a:endParaRPr lang="en-US"/>
        </a:p>
      </dgm:t>
    </dgm:pt>
    <dgm:pt modelId="{C730D0D4-321E-4B1A-844F-74ED710C5CAD}" type="sibTrans" cxnId="{A915D964-420F-4194-88B5-41D4E0BBAFB3}">
      <dgm:prSet/>
      <dgm:spPr/>
      <dgm:t>
        <a:bodyPr/>
        <a:lstStyle/>
        <a:p>
          <a:endParaRPr lang="en-US"/>
        </a:p>
      </dgm:t>
    </dgm:pt>
    <dgm:pt modelId="{322E75A2-FBAC-46BA-B497-4871297B0A4A}" type="pres">
      <dgm:prSet presAssocID="{887EED07-C561-497A-B90C-FB96BE6543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A9CC44-9322-4AB3-90DE-3BAEB3663A11}" type="pres">
      <dgm:prSet presAssocID="{887EED07-C561-497A-B90C-FB96BE65432F}" presName="arrow" presStyleLbl="bgShp" presStyleIdx="0" presStyleCnt="1"/>
      <dgm:spPr/>
    </dgm:pt>
    <dgm:pt modelId="{A9DD7FDD-D918-464A-8DEA-6F7BABD4EB22}" type="pres">
      <dgm:prSet presAssocID="{887EED07-C561-497A-B90C-FB96BE65432F}" presName="linearProcess" presStyleCnt="0"/>
      <dgm:spPr/>
    </dgm:pt>
    <dgm:pt modelId="{A8331F07-7426-4570-B7A0-A1335B41BD4F}" type="pres">
      <dgm:prSet presAssocID="{57EA9E63-0C18-4B80-A4BD-42B1FE4346F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D318D-AAD7-4837-9AC6-B19FF44FA724}" type="pres">
      <dgm:prSet presAssocID="{A338A265-0506-4F8B-A96B-B008FAC665A5}" presName="sibTrans" presStyleCnt="0"/>
      <dgm:spPr/>
    </dgm:pt>
    <dgm:pt modelId="{2664873A-DF5D-4EEB-8E27-F6E502C289F5}" type="pres">
      <dgm:prSet presAssocID="{A46690D6-F699-4661-A5E9-222007204DF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AF9DE-FD45-4E0E-8BAB-0A20F9237FB9}" type="pres">
      <dgm:prSet presAssocID="{91D23AE7-6A1A-4C40-9808-7261582CDDA1}" presName="sibTrans" presStyleCnt="0"/>
      <dgm:spPr/>
    </dgm:pt>
    <dgm:pt modelId="{2A3FA724-7ED7-4067-89A9-5C4E2041ED9F}" type="pres">
      <dgm:prSet presAssocID="{0F482353-D702-4876-9658-4AFEEC1E0B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7ECA3-6370-4D9C-AE4C-9DDF74EA1267}" type="pres">
      <dgm:prSet presAssocID="{D0EE3AF8-A64E-4D7D-8592-E38AABAA4C0E}" presName="sibTrans" presStyleCnt="0"/>
      <dgm:spPr/>
    </dgm:pt>
    <dgm:pt modelId="{643437A0-1074-4FFE-B39F-1E6F6CB7F6E0}" type="pres">
      <dgm:prSet presAssocID="{1ABEFA23-1DD2-4BCB-A895-DD5AD8C9C65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D7031-3CC0-4A7E-AE14-994D5D89904A}" type="pres">
      <dgm:prSet presAssocID="{60364A1F-34A6-4252-843C-210E312CFEF7}" presName="sibTrans" presStyleCnt="0"/>
      <dgm:spPr/>
    </dgm:pt>
    <dgm:pt modelId="{948599DB-8AF8-4355-BA23-FA376CE6301B}" type="pres">
      <dgm:prSet presAssocID="{B883500C-D5EE-4517-A122-EEB1868378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4B8598-F6F5-4170-A807-ABBF7B6D0F57}" srcId="{887EED07-C561-497A-B90C-FB96BE65432F}" destId="{0F482353-D702-4876-9658-4AFEEC1E0B0E}" srcOrd="2" destOrd="0" parTransId="{5A24148B-71B3-4495-86F1-5C9570076701}" sibTransId="{D0EE3AF8-A64E-4D7D-8592-E38AABAA4C0E}"/>
    <dgm:cxn modelId="{F800A996-69AA-47DE-ABCC-39FBC30A5763}" srcId="{887EED07-C561-497A-B90C-FB96BE65432F}" destId="{1ABEFA23-1DD2-4BCB-A895-DD5AD8C9C65E}" srcOrd="3" destOrd="0" parTransId="{FBE19CFA-F170-4037-A2B2-35FEFDEA503F}" sibTransId="{60364A1F-34A6-4252-843C-210E312CFEF7}"/>
    <dgm:cxn modelId="{3519073B-8CDE-4F03-9710-D99EA0A38ECA}" type="presOf" srcId="{A46690D6-F699-4661-A5E9-222007204DF9}" destId="{2664873A-DF5D-4EEB-8E27-F6E502C289F5}" srcOrd="0" destOrd="0" presId="urn:microsoft.com/office/officeart/2005/8/layout/hProcess9"/>
    <dgm:cxn modelId="{2A23B23C-0ABF-4D1C-BD56-F354AB94F715}" type="presOf" srcId="{887EED07-C561-497A-B90C-FB96BE65432F}" destId="{322E75A2-FBAC-46BA-B497-4871297B0A4A}" srcOrd="0" destOrd="0" presId="urn:microsoft.com/office/officeart/2005/8/layout/hProcess9"/>
    <dgm:cxn modelId="{F1AA9F00-E9DE-4811-88AE-8B1EC4381B80}" type="presOf" srcId="{0F482353-D702-4876-9658-4AFEEC1E0B0E}" destId="{2A3FA724-7ED7-4067-89A9-5C4E2041ED9F}" srcOrd="0" destOrd="0" presId="urn:microsoft.com/office/officeart/2005/8/layout/hProcess9"/>
    <dgm:cxn modelId="{72CE7380-F901-4DF9-AE77-2F689F46933B}" srcId="{887EED07-C561-497A-B90C-FB96BE65432F}" destId="{57EA9E63-0C18-4B80-A4BD-42B1FE4346F0}" srcOrd="0" destOrd="0" parTransId="{B53D134C-F120-41EF-9E89-D23E6DDF556B}" sibTransId="{A338A265-0506-4F8B-A96B-B008FAC665A5}"/>
    <dgm:cxn modelId="{1A0DE2F6-8833-4F15-83CD-18FBF992F93C}" type="presOf" srcId="{1ABEFA23-1DD2-4BCB-A895-DD5AD8C9C65E}" destId="{643437A0-1074-4FFE-B39F-1E6F6CB7F6E0}" srcOrd="0" destOrd="0" presId="urn:microsoft.com/office/officeart/2005/8/layout/hProcess9"/>
    <dgm:cxn modelId="{A915D964-420F-4194-88B5-41D4E0BBAFB3}" srcId="{887EED07-C561-497A-B90C-FB96BE65432F}" destId="{B883500C-D5EE-4517-A122-EEB18683785C}" srcOrd="4" destOrd="0" parTransId="{E1158FBB-1D0C-474F-88F2-4ED46B04030A}" sibTransId="{C730D0D4-321E-4B1A-844F-74ED710C5CAD}"/>
    <dgm:cxn modelId="{0890AC4F-28B9-41CC-90B7-55C474193739}" type="presOf" srcId="{B883500C-D5EE-4517-A122-EEB18683785C}" destId="{948599DB-8AF8-4355-BA23-FA376CE6301B}" srcOrd="0" destOrd="0" presId="urn:microsoft.com/office/officeart/2005/8/layout/hProcess9"/>
    <dgm:cxn modelId="{7B501D4B-4CDA-4A2C-AB7A-82E4528CB43D}" type="presOf" srcId="{57EA9E63-0C18-4B80-A4BD-42B1FE4346F0}" destId="{A8331F07-7426-4570-B7A0-A1335B41BD4F}" srcOrd="0" destOrd="0" presId="urn:microsoft.com/office/officeart/2005/8/layout/hProcess9"/>
    <dgm:cxn modelId="{5E041CE8-DA8A-4B04-AE83-A65AF4AE0F93}" srcId="{887EED07-C561-497A-B90C-FB96BE65432F}" destId="{A46690D6-F699-4661-A5E9-222007204DF9}" srcOrd="1" destOrd="0" parTransId="{B144BC72-6365-465D-9A0A-2BBA31EB7A0C}" sibTransId="{91D23AE7-6A1A-4C40-9808-7261582CDDA1}"/>
    <dgm:cxn modelId="{F84FCBBB-43B2-4E1F-AE61-18F811A17A19}" type="presParOf" srcId="{322E75A2-FBAC-46BA-B497-4871297B0A4A}" destId="{EFA9CC44-9322-4AB3-90DE-3BAEB3663A11}" srcOrd="0" destOrd="0" presId="urn:microsoft.com/office/officeart/2005/8/layout/hProcess9"/>
    <dgm:cxn modelId="{03D18321-EDF3-440C-9114-CB60E68759B5}" type="presParOf" srcId="{322E75A2-FBAC-46BA-B497-4871297B0A4A}" destId="{A9DD7FDD-D918-464A-8DEA-6F7BABD4EB22}" srcOrd="1" destOrd="0" presId="urn:microsoft.com/office/officeart/2005/8/layout/hProcess9"/>
    <dgm:cxn modelId="{92BFCEE4-C267-4FCC-9619-920BFCBC7389}" type="presParOf" srcId="{A9DD7FDD-D918-464A-8DEA-6F7BABD4EB22}" destId="{A8331F07-7426-4570-B7A0-A1335B41BD4F}" srcOrd="0" destOrd="0" presId="urn:microsoft.com/office/officeart/2005/8/layout/hProcess9"/>
    <dgm:cxn modelId="{5CDB6B5E-033C-45C5-8B2F-21126F6A15F5}" type="presParOf" srcId="{A9DD7FDD-D918-464A-8DEA-6F7BABD4EB22}" destId="{111D318D-AAD7-4837-9AC6-B19FF44FA724}" srcOrd="1" destOrd="0" presId="urn:microsoft.com/office/officeart/2005/8/layout/hProcess9"/>
    <dgm:cxn modelId="{0BE05CA1-469F-41C7-B46F-8782EC46BB7D}" type="presParOf" srcId="{A9DD7FDD-D918-464A-8DEA-6F7BABD4EB22}" destId="{2664873A-DF5D-4EEB-8E27-F6E502C289F5}" srcOrd="2" destOrd="0" presId="urn:microsoft.com/office/officeart/2005/8/layout/hProcess9"/>
    <dgm:cxn modelId="{74660953-1D3F-4A99-8810-481A69D5B3C0}" type="presParOf" srcId="{A9DD7FDD-D918-464A-8DEA-6F7BABD4EB22}" destId="{FC8AF9DE-FD45-4E0E-8BAB-0A20F9237FB9}" srcOrd="3" destOrd="0" presId="urn:microsoft.com/office/officeart/2005/8/layout/hProcess9"/>
    <dgm:cxn modelId="{5443112E-1175-4B4B-B33C-C4B5CA7B617C}" type="presParOf" srcId="{A9DD7FDD-D918-464A-8DEA-6F7BABD4EB22}" destId="{2A3FA724-7ED7-4067-89A9-5C4E2041ED9F}" srcOrd="4" destOrd="0" presId="urn:microsoft.com/office/officeart/2005/8/layout/hProcess9"/>
    <dgm:cxn modelId="{F9A9304D-EF85-40F3-99C1-3541A0DB8B08}" type="presParOf" srcId="{A9DD7FDD-D918-464A-8DEA-6F7BABD4EB22}" destId="{50A7ECA3-6370-4D9C-AE4C-9DDF74EA1267}" srcOrd="5" destOrd="0" presId="urn:microsoft.com/office/officeart/2005/8/layout/hProcess9"/>
    <dgm:cxn modelId="{B638645E-3AA3-4D9E-AFF4-A340EC8B19D2}" type="presParOf" srcId="{A9DD7FDD-D918-464A-8DEA-6F7BABD4EB22}" destId="{643437A0-1074-4FFE-B39F-1E6F6CB7F6E0}" srcOrd="6" destOrd="0" presId="urn:microsoft.com/office/officeart/2005/8/layout/hProcess9"/>
    <dgm:cxn modelId="{C04FB448-D931-42DC-9A8C-44498C0D28E6}" type="presParOf" srcId="{A9DD7FDD-D918-464A-8DEA-6F7BABD4EB22}" destId="{94AD7031-3CC0-4A7E-AE14-994D5D89904A}" srcOrd="7" destOrd="0" presId="urn:microsoft.com/office/officeart/2005/8/layout/hProcess9"/>
    <dgm:cxn modelId="{340F4551-3BA9-4CD7-8051-693B77C0DC87}" type="presParOf" srcId="{A9DD7FDD-D918-464A-8DEA-6F7BABD4EB22}" destId="{948599DB-8AF8-4355-BA23-FA376CE6301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D4C2D1-57EF-4E6F-9011-A766F459444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BDCC25-2E42-4515-859C-98E1061C20DE}">
      <dgm:prSet/>
      <dgm:spPr/>
      <dgm:t>
        <a:bodyPr/>
        <a:lstStyle/>
        <a:p>
          <a:pPr rtl="0"/>
          <a:r>
            <a:rPr lang="en-US" smtClean="0"/>
            <a:t>Partnership between program/educator and customer</a:t>
          </a:r>
          <a:endParaRPr lang="en-US"/>
        </a:p>
      </dgm:t>
    </dgm:pt>
    <dgm:pt modelId="{2118470A-EFBD-4AE0-BD98-EDA3752B12B9}" type="parTrans" cxnId="{8B80CC6D-91FA-4E04-9202-460C2B49F256}">
      <dgm:prSet/>
      <dgm:spPr/>
      <dgm:t>
        <a:bodyPr/>
        <a:lstStyle/>
        <a:p>
          <a:endParaRPr lang="en-US"/>
        </a:p>
      </dgm:t>
    </dgm:pt>
    <dgm:pt modelId="{CE5343EF-3256-4CF5-BA18-6A4F71E4807B}" type="sibTrans" cxnId="{8B80CC6D-91FA-4E04-9202-460C2B49F256}">
      <dgm:prSet/>
      <dgm:spPr/>
      <dgm:t>
        <a:bodyPr/>
        <a:lstStyle/>
        <a:p>
          <a:endParaRPr lang="en-US"/>
        </a:p>
      </dgm:t>
    </dgm:pt>
    <dgm:pt modelId="{E85F0CF0-17C7-4030-950E-BD1713957EEF}">
      <dgm:prSet/>
      <dgm:spPr/>
      <dgm:t>
        <a:bodyPr/>
        <a:lstStyle/>
        <a:p>
          <a:pPr rtl="0"/>
          <a:r>
            <a:rPr lang="en-US" smtClean="0"/>
            <a:t>Understanding the energy bills</a:t>
          </a:r>
          <a:endParaRPr lang="en-US"/>
        </a:p>
      </dgm:t>
    </dgm:pt>
    <dgm:pt modelId="{F40D930F-1616-471E-B5FC-4085877611A8}" type="parTrans" cxnId="{53BF865E-EB97-4A9F-9C46-F38E5B578696}">
      <dgm:prSet/>
      <dgm:spPr/>
      <dgm:t>
        <a:bodyPr/>
        <a:lstStyle/>
        <a:p>
          <a:endParaRPr lang="en-US"/>
        </a:p>
      </dgm:t>
    </dgm:pt>
    <dgm:pt modelId="{C9F867C8-0C37-4AD0-8DD5-AA7EE7061F92}" type="sibTrans" cxnId="{53BF865E-EB97-4A9F-9C46-F38E5B578696}">
      <dgm:prSet/>
      <dgm:spPr/>
      <dgm:t>
        <a:bodyPr/>
        <a:lstStyle/>
        <a:p>
          <a:endParaRPr lang="en-US"/>
        </a:p>
      </dgm:t>
    </dgm:pt>
    <dgm:pt modelId="{110BC85A-9881-4029-BB80-0C06A47AC98D}">
      <dgm:prSet/>
      <dgm:spPr/>
      <dgm:t>
        <a:bodyPr/>
        <a:lstStyle/>
        <a:p>
          <a:pPr rtl="0"/>
          <a:r>
            <a:rPr lang="en-US" smtClean="0"/>
            <a:t>Energy use and costs around the home</a:t>
          </a:r>
          <a:endParaRPr lang="en-US"/>
        </a:p>
      </dgm:t>
    </dgm:pt>
    <dgm:pt modelId="{32355218-8B73-4D64-AC10-26F73FB737E0}" type="parTrans" cxnId="{93555AAB-70DE-4B25-AB64-AA12565B69EF}">
      <dgm:prSet/>
      <dgm:spPr/>
      <dgm:t>
        <a:bodyPr/>
        <a:lstStyle/>
        <a:p>
          <a:endParaRPr lang="en-US"/>
        </a:p>
      </dgm:t>
    </dgm:pt>
    <dgm:pt modelId="{766CC4B7-FCB6-4471-A5EF-F0B91C998CC4}" type="sibTrans" cxnId="{93555AAB-70DE-4B25-AB64-AA12565B69EF}">
      <dgm:prSet/>
      <dgm:spPr/>
      <dgm:t>
        <a:bodyPr/>
        <a:lstStyle/>
        <a:p>
          <a:endParaRPr lang="en-US"/>
        </a:p>
      </dgm:t>
    </dgm:pt>
    <dgm:pt modelId="{536A5B81-A690-47B5-8189-74C8FCD00418}">
      <dgm:prSet/>
      <dgm:spPr/>
      <dgm:t>
        <a:bodyPr/>
        <a:lstStyle/>
        <a:p>
          <a:pPr rtl="0"/>
          <a:r>
            <a:rPr lang="en-US" smtClean="0"/>
            <a:t>Customer goals for usage reduction</a:t>
          </a:r>
          <a:endParaRPr lang="en-US"/>
        </a:p>
      </dgm:t>
    </dgm:pt>
    <dgm:pt modelId="{991D9786-EDC1-416D-ABE6-9DC9C9C96469}" type="parTrans" cxnId="{BEC3299C-FA63-4154-8C52-19416865BA00}">
      <dgm:prSet/>
      <dgm:spPr/>
      <dgm:t>
        <a:bodyPr/>
        <a:lstStyle/>
        <a:p>
          <a:endParaRPr lang="en-US"/>
        </a:p>
      </dgm:t>
    </dgm:pt>
    <dgm:pt modelId="{A9AAA636-CB21-4D34-A32C-510921E914F4}" type="sibTrans" cxnId="{BEC3299C-FA63-4154-8C52-19416865BA00}">
      <dgm:prSet/>
      <dgm:spPr/>
      <dgm:t>
        <a:bodyPr/>
        <a:lstStyle/>
        <a:p>
          <a:endParaRPr lang="en-US"/>
        </a:p>
      </dgm:t>
    </dgm:pt>
    <dgm:pt modelId="{4305F9DA-391B-4391-BC0B-D7643F5EDCBA}">
      <dgm:prSet/>
      <dgm:spPr/>
      <dgm:t>
        <a:bodyPr/>
        <a:lstStyle/>
        <a:p>
          <a:pPr rtl="0"/>
          <a:r>
            <a:rPr lang="en-US" smtClean="0"/>
            <a:t>Customer action plan</a:t>
          </a:r>
          <a:endParaRPr lang="en-US"/>
        </a:p>
      </dgm:t>
    </dgm:pt>
    <dgm:pt modelId="{BFC190C8-035A-4A5F-B7A1-B3A4A01562F1}" type="parTrans" cxnId="{5750CC1C-6821-4813-B8C8-FF45E7DCF325}">
      <dgm:prSet/>
      <dgm:spPr/>
      <dgm:t>
        <a:bodyPr/>
        <a:lstStyle/>
        <a:p>
          <a:endParaRPr lang="en-US"/>
        </a:p>
      </dgm:t>
    </dgm:pt>
    <dgm:pt modelId="{04E52962-036A-42C0-847B-92DE47DDDFEB}" type="sibTrans" cxnId="{5750CC1C-6821-4813-B8C8-FF45E7DCF325}">
      <dgm:prSet/>
      <dgm:spPr/>
      <dgm:t>
        <a:bodyPr/>
        <a:lstStyle/>
        <a:p>
          <a:endParaRPr lang="en-US"/>
        </a:p>
      </dgm:t>
    </dgm:pt>
    <dgm:pt modelId="{3C1B4302-C406-463C-8860-385C32F94C72}">
      <dgm:prSet/>
      <dgm:spPr/>
      <dgm:t>
        <a:bodyPr/>
        <a:lstStyle/>
        <a:p>
          <a:pPr rtl="0"/>
          <a:r>
            <a:rPr lang="en-US" smtClean="0"/>
            <a:t>Follow-up</a:t>
          </a:r>
          <a:endParaRPr lang="en-US"/>
        </a:p>
      </dgm:t>
    </dgm:pt>
    <dgm:pt modelId="{C332C29D-90B4-4711-9029-177690D0792D}" type="parTrans" cxnId="{243BAB5D-299A-4307-A15C-AE0F63472106}">
      <dgm:prSet/>
      <dgm:spPr/>
      <dgm:t>
        <a:bodyPr/>
        <a:lstStyle/>
        <a:p>
          <a:endParaRPr lang="en-US"/>
        </a:p>
      </dgm:t>
    </dgm:pt>
    <dgm:pt modelId="{58859F50-0DAF-4BC7-A138-27419D8AF7AC}" type="sibTrans" cxnId="{243BAB5D-299A-4307-A15C-AE0F63472106}">
      <dgm:prSet/>
      <dgm:spPr/>
      <dgm:t>
        <a:bodyPr/>
        <a:lstStyle/>
        <a:p>
          <a:endParaRPr lang="en-US"/>
        </a:p>
      </dgm:t>
    </dgm:pt>
    <dgm:pt modelId="{FABAD489-CCE4-44A0-8531-0E5AAA730AF2}" type="pres">
      <dgm:prSet presAssocID="{F6D4C2D1-57EF-4E6F-9011-A766F459444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8A0C72-35FC-4200-9DC9-03988EFF39A5}" type="pres">
      <dgm:prSet presAssocID="{B8BDCC25-2E42-4515-859C-98E1061C20DE}" presName="thickLine" presStyleLbl="alignNode1" presStyleIdx="0" presStyleCnt="6"/>
      <dgm:spPr/>
    </dgm:pt>
    <dgm:pt modelId="{12F85AD9-8C56-42F9-9125-BE41E8C70DDE}" type="pres">
      <dgm:prSet presAssocID="{B8BDCC25-2E42-4515-859C-98E1061C20DE}" presName="horz1" presStyleCnt="0"/>
      <dgm:spPr/>
    </dgm:pt>
    <dgm:pt modelId="{3265687F-B9A7-4552-A71F-B7BBD61BF4D5}" type="pres">
      <dgm:prSet presAssocID="{B8BDCC25-2E42-4515-859C-98E1061C20DE}" presName="tx1" presStyleLbl="revTx" presStyleIdx="0" presStyleCnt="6"/>
      <dgm:spPr/>
      <dgm:t>
        <a:bodyPr/>
        <a:lstStyle/>
        <a:p>
          <a:endParaRPr lang="en-US"/>
        </a:p>
      </dgm:t>
    </dgm:pt>
    <dgm:pt modelId="{7BD211F9-CEFF-4E1D-8545-69C2617955F1}" type="pres">
      <dgm:prSet presAssocID="{B8BDCC25-2E42-4515-859C-98E1061C20DE}" presName="vert1" presStyleCnt="0"/>
      <dgm:spPr/>
    </dgm:pt>
    <dgm:pt modelId="{1800D439-8769-4CA8-83AC-E43FECA21973}" type="pres">
      <dgm:prSet presAssocID="{E85F0CF0-17C7-4030-950E-BD1713957EEF}" presName="thickLine" presStyleLbl="alignNode1" presStyleIdx="1" presStyleCnt="6"/>
      <dgm:spPr/>
    </dgm:pt>
    <dgm:pt modelId="{7E1EAAF4-DFED-49CE-AA2C-6B2B70CBB390}" type="pres">
      <dgm:prSet presAssocID="{E85F0CF0-17C7-4030-950E-BD1713957EEF}" presName="horz1" presStyleCnt="0"/>
      <dgm:spPr/>
    </dgm:pt>
    <dgm:pt modelId="{EF7F8211-388F-457D-B79D-BC89CC9670B0}" type="pres">
      <dgm:prSet presAssocID="{E85F0CF0-17C7-4030-950E-BD1713957EEF}" presName="tx1" presStyleLbl="revTx" presStyleIdx="1" presStyleCnt="6"/>
      <dgm:spPr/>
      <dgm:t>
        <a:bodyPr/>
        <a:lstStyle/>
        <a:p>
          <a:endParaRPr lang="en-US"/>
        </a:p>
      </dgm:t>
    </dgm:pt>
    <dgm:pt modelId="{7E28AB83-0D60-4278-8209-76FD231E370B}" type="pres">
      <dgm:prSet presAssocID="{E85F0CF0-17C7-4030-950E-BD1713957EEF}" presName="vert1" presStyleCnt="0"/>
      <dgm:spPr/>
    </dgm:pt>
    <dgm:pt modelId="{707B6E59-913C-4C53-8464-7EAD3A372C56}" type="pres">
      <dgm:prSet presAssocID="{110BC85A-9881-4029-BB80-0C06A47AC98D}" presName="thickLine" presStyleLbl="alignNode1" presStyleIdx="2" presStyleCnt="6"/>
      <dgm:spPr/>
    </dgm:pt>
    <dgm:pt modelId="{0905EB65-05AD-4825-A574-EF3C7E732978}" type="pres">
      <dgm:prSet presAssocID="{110BC85A-9881-4029-BB80-0C06A47AC98D}" presName="horz1" presStyleCnt="0"/>
      <dgm:spPr/>
    </dgm:pt>
    <dgm:pt modelId="{E7A4822C-EB05-4723-A7D0-E8048A54BA1B}" type="pres">
      <dgm:prSet presAssocID="{110BC85A-9881-4029-BB80-0C06A47AC98D}" presName="tx1" presStyleLbl="revTx" presStyleIdx="2" presStyleCnt="6"/>
      <dgm:spPr/>
      <dgm:t>
        <a:bodyPr/>
        <a:lstStyle/>
        <a:p>
          <a:endParaRPr lang="en-US"/>
        </a:p>
      </dgm:t>
    </dgm:pt>
    <dgm:pt modelId="{7D66F20B-1475-495C-9E1D-DB1D43753478}" type="pres">
      <dgm:prSet presAssocID="{110BC85A-9881-4029-BB80-0C06A47AC98D}" presName="vert1" presStyleCnt="0"/>
      <dgm:spPr/>
    </dgm:pt>
    <dgm:pt modelId="{483845A0-22D7-4951-9FE2-30ADE1CAA1AA}" type="pres">
      <dgm:prSet presAssocID="{536A5B81-A690-47B5-8189-74C8FCD00418}" presName="thickLine" presStyleLbl="alignNode1" presStyleIdx="3" presStyleCnt="6"/>
      <dgm:spPr/>
    </dgm:pt>
    <dgm:pt modelId="{D36AE8A8-7E0E-4528-B2AA-499B10920F1C}" type="pres">
      <dgm:prSet presAssocID="{536A5B81-A690-47B5-8189-74C8FCD00418}" presName="horz1" presStyleCnt="0"/>
      <dgm:spPr/>
    </dgm:pt>
    <dgm:pt modelId="{FA1D22D0-C154-4F59-B316-E907D491788C}" type="pres">
      <dgm:prSet presAssocID="{536A5B81-A690-47B5-8189-74C8FCD00418}" presName="tx1" presStyleLbl="revTx" presStyleIdx="3" presStyleCnt="6"/>
      <dgm:spPr/>
      <dgm:t>
        <a:bodyPr/>
        <a:lstStyle/>
        <a:p>
          <a:endParaRPr lang="en-US"/>
        </a:p>
      </dgm:t>
    </dgm:pt>
    <dgm:pt modelId="{C92E6660-4EAC-4143-9C3A-5DE9D50267A9}" type="pres">
      <dgm:prSet presAssocID="{536A5B81-A690-47B5-8189-74C8FCD00418}" presName="vert1" presStyleCnt="0"/>
      <dgm:spPr/>
    </dgm:pt>
    <dgm:pt modelId="{8A7D4FEB-50A9-43AF-BB8D-D01737163856}" type="pres">
      <dgm:prSet presAssocID="{4305F9DA-391B-4391-BC0B-D7643F5EDCBA}" presName="thickLine" presStyleLbl="alignNode1" presStyleIdx="4" presStyleCnt="6"/>
      <dgm:spPr/>
    </dgm:pt>
    <dgm:pt modelId="{0B0A9FE4-795E-402F-8ABB-CA9159F1F9BD}" type="pres">
      <dgm:prSet presAssocID="{4305F9DA-391B-4391-BC0B-D7643F5EDCBA}" presName="horz1" presStyleCnt="0"/>
      <dgm:spPr/>
    </dgm:pt>
    <dgm:pt modelId="{5E4BCB10-E242-4B7C-90FD-9801D0C933A1}" type="pres">
      <dgm:prSet presAssocID="{4305F9DA-391B-4391-BC0B-D7643F5EDCBA}" presName="tx1" presStyleLbl="revTx" presStyleIdx="4" presStyleCnt="6"/>
      <dgm:spPr/>
      <dgm:t>
        <a:bodyPr/>
        <a:lstStyle/>
        <a:p>
          <a:endParaRPr lang="en-US"/>
        </a:p>
      </dgm:t>
    </dgm:pt>
    <dgm:pt modelId="{172C4019-0B5C-43EE-AEDA-A4FE58F70D64}" type="pres">
      <dgm:prSet presAssocID="{4305F9DA-391B-4391-BC0B-D7643F5EDCBA}" presName="vert1" presStyleCnt="0"/>
      <dgm:spPr/>
    </dgm:pt>
    <dgm:pt modelId="{B3925CB1-20A2-46FC-978D-DA4B3E8FEDB1}" type="pres">
      <dgm:prSet presAssocID="{3C1B4302-C406-463C-8860-385C32F94C72}" presName="thickLine" presStyleLbl="alignNode1" presStyleIdx="5" presStyleCnt="6"/>
      <dgm:spPr/>
    </dgm:pt>
    <dgm:pt modelId="{E9FF37AA-A22A-417C-A860-AED5774E7F0D}" type="pres">
      <dgm:prSet presAssocID="{3C1B4302-C406-463C-8860-385C32F94C72}" presName="horz1" presStyleCnt="0"/>
      <dgm:spPr/>
    </dgm:pt>
    <dgm:pt modelId="{5AB3A0EC-4306-47B5-95B5-F515936210BE}" type="pres">
      <dgm:prSet presAssocID="{3C1B4302-C406-463C-8860-385C32F94C72}" presName="tx1" presStyleLbl="revTx" presStyleIdx="5" presStyleCnt="6"/>
      <dgm:spPr/>
      <dgm:t>
        <a:bodyPr/>
        <a:lstStyle/>
        <a:p>
          <a:endParaRPr lang="en-US"/>
        </a:p>
      </dgm:t>
    </dgm:pt>
    <dgm:pt modelId="{BB6C75A0-ACDF-42F3-A401-7F3D61186BEE}" type="pres">
      <dgm:prSet presAssocID="{3C1B4302-C406-463C-8860-385C32F94C72}" presName="vert1" presStyleCnt="0"/>
      <dgm:spPr/>
    </dgm:pt>
  </dgm:ptLst>
  <dgm:cxnLst>
    <dgm:cxn modelId="{243BAB5D-299A-4307-A15C-AE0F63472106}" srcId="{F6D4C2D1-57EF-4E6F-9011-A766F4594446}" destId="{3C1B4302-C406-463C-8860-385C32F94C72}" srcOrd="5" destOrd="0" parTransId="{C332C29D-90B4-4711-9029-177690D0792D}" sibTransId="{58859F50-0DAF-4BC7-A138-27419D8AF7AC}"/>
    <dgm:cxn modelId="{D3C55E3A-8D0F-4065-813F-8AE8F4D6725B}" type="presOf" srcId="{B8BDCC25-2E42-4515-859C-98E1061C20DE}" destId="{3265687F-B9A7-4552-A71F-B7BBD61BF4D5}" srcOrd="0" destOrd="0" presId="urn:microsoft.com/office/officeart/2008/layout/LinedList"/>
    <dgm:cxn modelId="{8B80CC6D-91FA-4E04-9202-460C2B49F256}" srcId="{F6D4C2D1-57EF-4E6F-9011-A766F4594446}" destId="{B8BDCC25-2E42-4515-859C-98E1061C20DE}" srcOrd="0" destOrd="0" parTransId="{2118470A-EFBD-4AE0-BD98-EDA3752B12B9}" sibTransId="{CE5343EF-3256-4CF5-BA18-6A4F71E4807B}"/>
    <dgm:cxn modelId="{9AFF7596-644E-4C76-8191-8760A7A592D7}" type="presOf" srcId="{E85F0CF0-17C7-4030-950E-BD1713957EEF}" destId="{EF7F8211-388F-457D-B79D-BC89CC9670B0}" srcOrd="0" destOrd="0" presId="urn:microsoft.com/office/officeart/2008/layout/LinedList"/>
    <dgm:cxn modelId="{0B502D7C-F355-4379-946E-25714583300E}" type="presOf" srcId="{4305F9DA-391B-4391-BC0B-D7643F5EDCBA}" destId="{5E4BCB10-E242-4B7C-90FD-9801D0C933A1}" srcOrd="0" destOrd="0" presId="urn:microsoft.com/office/officeart/2008/layout/LinedList"/>
    <dgm:cxn modelId="{53BF865E-EB97-4A9F-9C46-F38E5B578696}" srcId="{F6D4C2D1-57EF-4E6F-9011-A766F4594446}" destId="{E85F0CF0-17C7-4030-950E-BD1713957EEF}" srcOrd="1" destOrd="0" parTransId="{F40D930F-1616-471E-B5FC-4085877611A8}" sibTransId="{C9F867C8-0C37-4AD0-8DD5-AA7EE7061F92}"/>
    <dgm:cxn modelId="{8B9A29F7-531D-4A0F-9F9B-E223E175E644}" type="presOf" srcId="{3C1B4302-C406-463C-8860-385C32F94C72}" destId="{5AB3A0EC-4306-47B5-95B5-F515936210BE}" srcOrd="0" destOrd="0" presId="urn:microsoft.com/office/officeart/2008/layout/LinedList"/>
    <dgm:cxn modelId="{93555AAB-70DE-4B25-AB64-AA12565B69EF}" srcId="{F6D4C2D1-57EF-4E6F-9011-A766F4594446}" destId="{110BC85A-9881-4029-BB80-0C06A47AC98D}" srcOrd="2" destOrd="0" parTransId="{32355218-8B73-4D64-AC10-26F73FB737E0}" sibTransId="{766CC4B7-FCB6-4471-A5EF-F0B91C998CC4}"/>
    <dgm:cxn modelId="{5750CC1C-6821-4813-B8C8-FF45E7DCF325}" srcId="{F6D4C2D1-57EF-4E6F-9011-A766F4594446}" destId="{4305F9DA-391B-4391-BC0B-D7643F5EDCBA}" srcOrd="4" destOrd="0" parTransId="{BFC190C8-035A-4A5F-B7A1-B3A4A01562F1}" sibTransId="{04E52962-036A-42C0-847B-92DE47DDDFEB}"/>
    <dgm:cxn modelId="{BEC3299C-FA63-4154-8C52-19416865BA00}" srcId="{F6D4C2D1-57EF-4E6F-9011-A766F4594446}" destId="{536A5B81-A690-47B5-8189-74C8FCD00418}" srcOrd="3" destOrd="0" parTransId="{991D9786-EDC1-416D-ABE6-9DC9C9C96469}" sibTransId="{A9AAA636-CB21-4D34-A32C-510921E914F4}"/>
    <dgm:cxn modelId="{CF871EFD-8926-4723-8099-42E033FBD31A}" type="presOf" srcId="{110BC85A-9881-4029-BB80-0C06A47AC98D}" destId="{E7A4822C-EB05-4723-A7D0-E8048A54BA1B}" srcOrd="0" destOrd="0" presId="urn:microsoft.com/office/officeart/2008/layout/LinedList"/>
    <dgm:cxn modelId="{620A216A-D0C8-44A4-95CD-1AA3EAC4819F}" type="presOf" srcId="{536A5B81-A690-47B5-8189-74C8FCD00418}" destId="{FA1D22D0-C154-4F59-B316-E907D491788C}" srcOrd="0" destOrd="0" presId="urn:microsoft.com/office/officeart/2008/layout/LinedList"/>
    <dgm:cxn modelId="{BBA07485-687E-40A7-8263-4D9325DFD63F}" type="presOf" srcId="{F6D4C2D1-57EF-4E6F-9011-A766F4594446}" destId="{FABAD489-CCE4-44A0-8531-0E5AAA730AF2}" srcOrd="0" destOrd="0" presId="urn:microsoft.com/office/officeart/2008/layout/LinedList"/>
    <dgm:cxn modelId="{AA720C2A-3DFD-4F30-B837-A73EDBE77296}" type="presParOf" srcId="{FABAD489-CCE4-44A0-8531-0E5AAA730AF2}" destId="{F58A0C72-35FC-4200-9DC9-03988EFF39A5}" srcOrd="0" destOrd="0" presId="urn:microsoft.com/office/officeart/2008/layout/LinedList"/>
    <dgm:cxn modelId="{DABF196B-EEEE-4E81-AE61-F397B0DFAF3F}" type="presParOf" srcId="{FABAD489-CCE4-44A0-8531-0E5AAA730AF2}" destId="{12F85AD9-8C56-42F9-9125-BE41E8C70DDE}" srcOrd="1" destOrd="0" presId="urn:microsoft.com/office/officeart/2008/layout/LinedList"/>
    <dgm:cxn modelId="{A3B0A09B-FE3D-4064-88E3-C84EB58F6C1F}" type="presParOf" srcId="{12F85AD9-8C56-42F9-9125-BE41E8C70DDE}" destId="{3265687F-B9A7-4552-A71F-B7BBD61BF4D5}" srcOrd="0" destOrd="0" presId="urn:microsoft.com/office/officeart/2008/layout/LinedList"/>
    <dgm:cxn modelId="{F069D0D1-EB80-4094-B207-7A22CFA7792D}" type="presParOf" srcId="{12F85AD9-8C56-42F9-9125-BE41E8C70DDE}" destId="{7BD211F9-CEFF-4E1D-8545-69C2617955F1}" srcOrd="1" destOrd="0" presId="urn:microsoft.com/office/officeart/2008/layout/LinedList"/>
    <dgm:cxn modelId="{50F89549-1AD9-4655-ACCA-7A0AFF9F666F}" type="presParOf" srcId="{FABAD489-CCE4-44A0-8531-0E5AAA730AF2}" destId="{1800D439-8769-4CA8-83AC-E43FECA21973}" srcOrd="2" destOrd="0" presId="urn:microsoft.com/office/officeart/2008/layout/LinedList"/>
    <dgm:cxn modelId="{447E3631-F4BC-483C-AAA9-F7D3F4746B92}" type="presParOf" srcId="{FABAD489-CCE4-44A0-8531-0E5AAA730AF2}" destId="{7E1EAAF4-DFED-49CE-AA2C-6B2B70CBB390}" srcOrd="3" destOrd="0" presId="urn:microsoft.com/office/officeart/2008/layout/LinedList"/>
    <dgm:cxn modelId="{E6ACEA8B-140B-48AD-898B-FF86180CE32A}" type="presParOf" srcId="{7E1EAAF4-DFED-49CE-AA2C-6B2B70CBB390}" destId="{EF7F8211-388F-457D-B79D-BC89CC9670B0}" srcOrd="0" destOrd="0" presId="urn:microsoft.com/office/officeart/2008/layout/LinedList"/>
    <dgm:cxn modelId="{7445DF6C-6B0B-4FA4-8227-93AD678B7E40}" type="presParOf" srcId="{7E1EAAF4-DFED-49CE-AA2C-6B2B70CBB390}" destId="{7E28AB83-0D60-4278-8209-76FD231E370B}" srcOrd="1" destOrd="0" presId="urn:microsoft.com/office/officeart/2008/layout/LinedList"/>
    <dgm:cxn modelId="{9C2AA5B0-4923-4531-B607-244EEF1A469C}" type="presParOf" srcId="{FABAD489-CCE4-44A0-8531-0E5AAA730AF2}" destId="{707B6E59-913C-4C53-8464-7EAD3A372C56}" srcOrd="4" destOrd="0" presId="urn:microsoft.com/office/officeart/2008/layout/LinedList"/>
    <dgm:cxn modelId="{1132AABB-B176-4EC1-BE1D-EFDE281C88EC}" type="presParOf" srcId="{FABAD489-CCE4-44A0-8531-0E5AAA730AF2}" destId="{0905EB65-05AD-4825-A574-EF3C7E732978}" srcOrd="5" destOrd="0" presId="urn:microsoft.com/office/officeart/2008/layout/LinedList"/>
    <dgm:cxn modelId="{E527DCCC-826A-4F9A-AA5F-F525E17B85B0}" type="presParOf" srcId="{0905EB65-05AD-4825-A574-EF3C7E732978}" destId="{E7A4822C-EB05-4723-A7D0-E8048A54BA1B}" srcOrd="0" destOrd="0" presId="urn:microsoft.com/office/officeart/2008/layout/LinedList"/>
    <dgm:cxn modelId="{14FE1435-C09E-45B0-B5B5-D6505430DD4D}" type="presParOf" srcId="{0905EB65-05AD-4825-A574-EF3C7E732978}" destId="{7D66F20B-1475-495C-9E1D-DB1D43753478}" srcOrd="1" destOrd="0" presId="urn:microsoft.com/office/officeart/2008/layout/LinedList"/>
    <dgm:cxn modelId="{F1052B64-108C-444A-B0E9-0D934A8D4A23}" type="presParOf" srcId="{FABAD489-CCE4-44A0-8531-0E5AAA730AF2}" destId="{483845A0-22D7-4951-9FE2-30ADE1CAA1AA}" srcOrd="6" destOrd="0" presId="urn:microsoft.com/office/officeart/2008/layout/LinedList"/>
    <dgm:cxn modelId="{0A3B3A1B-2DAF-4208-BBDB-C9DCCB899BB5}" type="presParOf" srcId="{FABAD489-CCE4-44A0-8531-0E5AAA730AF2}" destId="{D36AE8A8-7E0E-4528-B2AA-499B10920F1C}" srcOrd="7" destOrd="0" presId="urn:microsoft.com/office/officeart/2008/layout/LinedList"/>
    <dgm:cxn modelId="{63D4EA3B-AAD7-46AE-A4A4-3AC1CD1DE3F2}" type="presParOf" srcId="{D36AE8A8-7E0E-4528-B2AA-499B10920F1C}" destId="{FA1D22D0-C154-4F59-B316-E907D491788C}" srcOrd="0" destOrd="0" presId="urn:microsoft.com/office/officeart/2008/layout/LinedList"/>
    <dgm:cxn modelId="{5218B280-9794-4CF5-9585-834DFFA2661D}" type="presParOf" srcId="{D36AE8A8-7E0E-4528-B2AA-499B10920F1C}" destId="{C92E6660-4EAC-4143-9C3A-5DE9D50267A9}" srcOrd="1" destOrd="0" presId="urn:microsoft.com/office/officeart/2008/layout/LinedList"/>
    <dgm:cxn modelId="{905C1BE2-99B8-4DC3-8AE8-220AD503E272}" type="presParOf" srcId="{FABAD489-CCE4-44A0-8531-0E5AAA730AF2}" destId="{8A7D4FEB-50A9-43AF-BB8D-D01737163856}" srcOrd="8" destOrd="0" presId="urn:microsoft.com/office/officeart/2008/layout/LinedList"/>
    <dgm:cxn modelId="{302C25EE-325D-4628-B9D1-925D37DBE86A}" type="presParOf" srcId="{FABAD489-CCE4-44A0-8531-0E5AAA730AF2}" destId="{0B0A9FE4-795E-402F-8ABB-CA9159F1F9BD}" srcOrd="9" destOrd="0" presId="urn:microsoft.com/office/officeart/2008/layout/LinedList"/>
    <dgm:cxn modelId="{376F540A-A7E8-4378-9D90-63BE262FA8E5}" type="presParOf" srcId="{0B0A9FE4-795E-402F-8ABB-CA9159F1F9BD}" destId="{5E4BCB10-E242-4B7C-90FD-9801D0C933A1}" srcOrd="0" destOrd="0" presId="urn:microsoft.com/office/officeart/2008/layout/LinedList"/>
    <dgm:cxn modelId="{E2A053CB-247B-4A02-B03A-6B441A06A9EF}" type="presParOf" srcId="{0B0A9FE4-795E-402F-8ABB-CA9159F1F9BD}" destId="{172C4019-0B5C-43EE-AEDA-A4FE58F70D64}" srcOrd="1" destOrd="0" presId="urn:microsoft.com/office/officeart/2008/layout/LinedList"/>
    <dgm:cxn modelId="{E7A0C8B6-E410-4776-B89D-7099D51FCBE7}" type="presParOf" srcId="{FABAD489-CCE4-44A0-8531-0E5AAA730AF2}" destId="{B3925CB1-20A2-46FC-978D-DA4B3E8FEDB1}" srcOrd="10" destOrd="0" presId="urn:microsoft.com/office/officeart/2008/layout/LinedList"/>
    <dgm:cxn modelId="{96FD091F-8642-4C1A-8EBB-A4A867E53628}" type="presParOf" srcId="{FABAD489-CCE4-44A0-8531-0E5AAA730AF2}" destId="{E9FF37AA-A22A-417C-A860-AED5774E7F0D}" srcOrd="11" destOrd="0" presId="urn:microsoft.com/office/officeart/2008/layout/LinedList"/>
    <dgm:cxn modelId="{4773A134-C1AA-4182-B83F-94E69F94572A}" type="presParOf" srcId="{E9FF37AA-A22A-417C-A860-AED5774E7F0D}" destId="{5AB3A0EC-4306-47B5-95B5-F515936210BE}" srcOrd="0" destOrd="0" presId="urn:microsoft.com/office/officeart/2008/layout/LinedList"/>
    <dgm:cxn modelId="{7445DF13-BA06-4F5F-A891-C7B5DA4BC43D}" type="presParOf" srcId="{E9FF37AA-A22A-417C-A860-AED5774E7F0D}" destId="{BB6C75A0-ACDF-42F3-A401-7F3D61186B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69C72C-EE43-427E-9489-8D160CF0440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548563-14D1-42BC-84F8-0A28201967BD}">
      <dgm:prSet/>
      <dgm:spPr/>
      <dgm:t>
        <a:bodyPr/>
        <a:lstStyle/>
        <a:p>
          <a:pPr rtl="0"/>
          <a:r>
            <a:rPr lang="en-US" smtClean="0"/>
            <a:t>Assess capabilities</a:t>
          </a:r>
          <a:endParaRPr lang="en-US"/>
        </a:p>
      </dgm:t>
    </dgm:pt>
    <dgm:pt modelId="{F6C2B0B8-C9FA-45B4-96B0-E6233F5A539D}" type="parTrans" cxnId="{084D0676-C0E0-4F11-8E35-84FA1FA4FDBA}">
      <dgm:prSet/>
      <dgm:spPr/>
      <dgm:t>
        <a:bodyPr/>
        <a:lstStyle/>
        <a:p>
          <a:endParaRPr lang="en-US"/>
        </a:p>
      </dgm:t>
    </dgm:pt>
    <dgm:pt modelId="{8FED18B8-9C3F-4F0A-BEDE-4815FDC31024}" type="sibTrans" cxnId="{084D0676-C0E0-4F11-8E35-84FA1FA4FDBA}">
      <dgm:prSet/>
      <dgm:spPr/>
      <dgm:t>
        <a:bodyPr/>
        <a:lstStyle/>
        <a:p>
          <a:endParaRPr lang="en-US"/>
        </a:p>
      </dgm:t>
    </dgm:pt>
    <dgm:pt modelId="{8242F533-936B-4FB2-A203-FF4049038098}">
      <dgm:prSet/>
      <dgm:spPr/>
      <dgm:t>
        <a:bodyPr/>
        <a:lstStyle/>
        <a:p>
          <a:pPr rtl="0"/>
          <a:r>
            <a:rPr lang="en-US" smtClean="0"/>
            <a:t>Provide training</a:t>
          </a:r>
          <a:endParaRPr lang="en-US"/>
        </a:p>
      </dgm:t>
    </dgm:pt>
    <dgm:pt modelId="{21FE6415-E5BB-4425-98F6-1F36DBDC5690}" type="parTrans" cxnId="{E65F849E-2309-44A8-82CE-1DF5BA32153E}">
      <dgm:prSet/>
      <dgm:spPr/>
      <dgm:t>
        <a:bodyPr/>
        <a:lstStyle/>
        <a:p>
          <a:endParaRPr lang="en-US"/>
        </a:p>
      </dgm:t>
    </dgm:pt>
    <dgm:pt modelId="{13F29199-DFA5-474F-BD55-237978FAD8CF}" type="sibTrans" cxnId="{E65F849E-2309-44A8-82CE-1DF5BA32153E}">
      <dgm:prSet/>
      <dgm:spPr/>
      <dgm:t>
        <a:bodyPr/>
        <a:lstStyle/>
        <a:p>
          <a:endParaRPr lang="en-US"/>
        </a:p>
      </dgm:t>
    </dgm:pt>
    <dgm:pt modelId="{3CED2B94-A813-4580-B62E-FB08AE23ECB5}">
      <dgm:prSet/>
      <dgm:spPr/>
      <dgm:t>
        <a:bodyPr/>
        <a:lstStyle/>
        <a:p>
          <a:pPr rtl="0"/>
          <a:r>
            <a:rPr lang="en-US" smtClean="0"/>
            <a:t>Perform quality control</a:t>
          </a:r>
          <a:endParaRPr lang="en-US"/>
        </a:p>
      </dgm:t>
    </dgm:pt>
    <dgm:pt modelId="{F773DBA2-88D7-4164-9FE6-CD59EF29AF2D}" type="parTrans" cxnId="{A8892169-B9E9-4968-800F-128287D7FD1C}">
      <dgm:prSet/>
      <dgm:spPr/>
      <dgm:t>
        <a:bodyPr/>
        <a:lstStyle/>
        <a:p>
          <a:endParaRPr lang="en-US"/>
        </a:p>
      </dgm:t>
    </dgm:pt>
    <dgm:pt modelId="{87813749-61C7-4121-A455-3990DE04253D}" type="sibTrans" cxnId="{A8892169-B9E9-4968-800F-128287D7FD1C}">
      <dgm:prSet/>
      <dgm:spPr/>
      <dgm:t>
        <a:bodyPr/>
        <a:lstStyle/>
        <a:p>
          <a:endParaRPr lang="en-US"/>
        </a:p>
      </dgm:t>
    </dgm:pt>
    <dgm:pt modelId="{50C703C5-5F13-4854-A33F-5412A51C793C}">
      <dgm:prSet/>
      <dgm:spPr/>
      <dgm:t>
        <a:bodyPr/>
        <a:lstStyle/>
        <a:p>
          <a:pPr rtl="0"/>
          <a:r>
            <a:rPr lang="en-US" smtClean="0"/>
            <a:t>Evaluate</a:t>
          </a:r>
          <a:endParaRPr lang="en-US"/>
        </a:p>
      </dgm:t>
    </dgm:pt>
    <dgm:pt modelId="{29B4EC05-CE23-4237-B4CA-B958AFCB2517}" type="parTrans" cxnId="{C47B06D5-0B96-424A-AAF2-F534B4EA079A}">
      <dgm:prSet/>
      <dgm:spPr/>
      <dgm:t>
        <a:bodyPr/>
        <a:lstStyle/>
        <a:p>
          <a:endParaRPr lang="en-US"/>
        </a:p>
      </dgm:t>
    </dgm:pt>
    <dgm:pt modelId="{1E8F5793-3283-455D-A63F-D7BCA1177723}" type="sibTrans" cxnId="{C47B06D5-0B96-424A-AAF2-F534B4EA079A}">
      <dgm:prSet/>
      <dgm:spPr/>
      <dgm:t>
        <a:bodyPr/>
        <a:lstStyle/>
        <a:p>
          <a:endParaRPr lang="en-US"/>
        </a:p>
      </dgm:t>
    </dgm:pt>
    <dgm:pt modelId="{25CC9E71-BA95-4BC0-B26E-011F742FD705}">
      <dgm:prSet/>
      <dgm:spPr/>
      <dgm:t>
        <a:bodyPr/>
        <a:lstStyle/>
        <a:p>
          <a:pPr rtl="0"/>
          <a:r>
            <a:rPr lang="en-US" smtClean="0"/>
            <a:t>Refine</a:t>
          </a:r>
          <a:endParaRPr lang="en-US"/>
        </a:p>
      </dgm:t>
    </dgm:pt>
    <dgm:pt modelId="{28E1FF9A-3A16-45F2-BCAA-C81D9D0C308B}" type="parTrans" cxnId="{7FE740C5-7CE3-4A13-9BE2-96737F6F35B8}">
      <dgm:prSet/>
      <dgm:spPr/>
      <dgm:t>
        <a:bodyPr/>
        <a:lstStyle/>
        <a:p>
          <a:endParaRPr lang="en-US"/>
        </a:p>
      </dgm:t>
    </dgm:pt>
    <dgm:pt modelId="{A3F2FF14-CC44-4305-B7B6-D553934BD927}" type="sibTrans" cxnId="{7FE740C5-7CE3-4A13-9BE2-96737F6F35B8}">
      <dgm:prSet/>
      <dgm:spPr/>
      <dgm:t>
        <a:bodyPr/>
        <a:lstStyle/>
        <a:p>
          <a:endParaRPr lang="en-US"/>
        </a:p>
      </dgm:t>
    </dgm:pt>
    <dgm:pt modelId="{35ED8F85-19C7-4AD6-A7D2-C261B6F791BF}">
      <dgm:prSet/>
      <dgm:spPr/>
      <dgm:t>
        <a:bodyPr/>
        <a:lstStyle/>
        <a:p>
          <a:pPr rtl="0"/>
          <a:r>
            <a:rPr lang="en-US" smtClean="0"/>
            <a:t>Re-train</a:t>
          </a:r>
          <a:endParaRPr lang="en-US"/>
        </a:p>
      </dgm:t>
    </dgm:pt>
    <dgm:pt modelId="{36549EA0-2FCF-424C-8382-78C8BC1B0CE2}" type="parTrans" cxnId="{2B17CCA4-383A-43E9-BB33-12302175AF7A}">
      <dgm:prSet/>
      <dgm:spPr/>
      <dgm:t>
        <a:bodyPr/>
        <a:lstStyle/>
        <a:p>
          <a:endParaRPr lang="en-US"/>
        </a:p>
      </dgm:t>
    </dgm:pt>
    <dgm:pt modelId="{198995F5-B588-49EF-9A14-D7EE4120EBB0}" type="sibTrans" cxnId="{2B17CCA4-383A-43E9-BB33-12302175AF7A}">
      <dgm:prSet/>
      <dgm:spPr/>
      <dgm:t>
        <a:bodyPr/>
        <a:lstStyle/>
        <a:p>
          <a:endParaRPr lang="en-US"/>
        </a:p>
      </dgm:t>
    </dgm:pt>
    <dgm:pt modelId="{2CA9EF81-14B9-41C2-8534-EAF7707EC471}" type="pres">
      <dgm:prSet presAssocID="{2469C72C-EE43-427E-9489-8D160CF0440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15CE9-9DF7-4D89-9AD4-1CF2F310AC49}" type="pres">
      <dgm:prSet presAssocID="{2469C72C-EE43-427E-9489-8D160CF04406}" presName="arrow" presStyleLbl="bgShp" presStyleIdx="0" presStyleCnt="1"/>
      <dgm:spPr/>
    </dgm:pt>
    <dgm:pt modelId="{5A7AFD5D-F434-44E3-896A-1CBD5A7DEF7D}" type="pres">
      <dgm:prSet presAssocID="{2469C72C-EE43-427E-9489-8D160CF04406}" presName="linearProcess" presStyleCnt="0"/>
      <dgm:spPr/>
    </dgm:pt>
    <dgm:pt modelId="{44F317A5-5A4D-489F-9FDD-0F8222479A3C}" type="pres">
      <dgm:prSet presAssocID="{AE548563-14D1-42BC-84F8-0A28201967BD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01529-93A9-4C07-907B-DE157A9EE173}" type="pres">
      <dgm:prSet presAssocID="{8FED18B8-9C3F-4F0A-BEDE-4815FDC31024}" presName="sibTrans" presStyleCnt="0"/>
      <dgm:spPr/>
    </dgm:pt>
    <dgm:pt modelId="{E8D769FD-F29F-4254-B11D-BE0333C44D98}" type="pres">
      <dgm:prSet presAssocID="{8242F533-936B-4FB2-A203-FF404903809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3C71E-4A8D-44F0-83C3-89762A53448B}" type="pres">
      <dgm:prSet presAssocID="{13F29199-DFA5-474F-BD55-237978FAD8CF}" presName="sibTrans" presStyleCnt="0"/>
      <dgm:spPr/>
    </dgm:pt>
    <dgm:pt modelId="{DD57B145-A9AA-4BCD-951F-89E6B1F2165B}" type="pres">
      <dgm:prSet presAssocID="{3CED2B94-A813-4580-B62E-FB08AE23ECB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6E6A3-F4F4-4C9E-B2E8-6C9A333C8B8C}" type="pres">
      <dgm:prSet presAssocID="{87813749-61C7-4121-A455-3990DE04253D}" presName="sibTrans" presStyleCnt="0"/>
      <dgm:spPr/>
    </dgm:pt>
    <dgm:pt modelId="{D826C978-08D0-4531-94C5-FBB8E455BEF0}" type="pres">
      <dgm:prSet presAssocID="{50C703C5-5F13-4854-A33F-5412A51C793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E9982-F14B-422E-8EF9-95F4A25D1338}" type="pres">
      <dgm:prSet presAssocID="{1E8F5793-3283-455D-A63F-D7BCA1177723}" presName="sibTrans" presStyleCnt="0"/>
      <dgm:spPr/>
    </dgm:pt>
    <dgm:pt modelId="{0A954DF3-6AA0-43BD-97B6-06A37A84EE2F}" type="pres">
      <dgm:prSet presAssocID="{25CC9E71-BA95-4BC0-B26E-011F742FD70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3B240-4F2A-4FDF-A25F-F7EF007C4C21}" type="pres">
      <dgm:prSet presAssocID="{A3F2FF14-CC44-4305-B7B6-D553934BD927}" presName="sibTrans" presStyleCnt="0"/>
      <dgm:spPr/>
    </dgm:pt>
    <dgm:pt modelId="{1D8F2284-157D-44B4-BAF5-BA1BEC7E7477}" type="pres">
      <dgm:prSet presAssocID="{35ED8F85-19C7-4AD6-A7D2-C261B6F791B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904D5-CE03-4003-8556-68689E7D00BC}" type="presOf" srcId="{8242F533-936B-4FB2-A203-FF4049038098}" destId="{E8D769FD-F29F-4254-B11D-BE0333C44D98}" srcOrd="0" destOrd="0" presId="urn:microsoft.com/office/officeart/2005/8/layout/hProcess9"/>
    <dgm:cxn modelId="{084D0676-C0E0-4F11-8E35-84FA1FA4FDBA}" srcId="{2469C72C-EE43-427E-9489-8D160CF04406}" destId="{AE548563-14D1-42BC-84F8-0A28201967BD}" srcOrd="0" destOrd="0" parTransId="{F6C2B0B8-C9FA-45B4-96B0-E6233F5A539D}" sibTransId="{8FED18B8-9C3F-4F0A-BEDE-4815FDC31024}"/>
    <dgm:cxn modelId="{593A3AB1-E20A-45C4-ACA0-B6CEB8E27112}" type="presOf" srcId="{35ED8F85-19C7-4AD6-A7D2-C261B6F791BF}" destId="{1D8F2284-157D-44B4-BAF5-BA1BEC7E7477}" srcOrd="0" destOrd="0" presId="urn:microsoft.com/office/officeart/2005/8/layout/hProcess9"/>
    <dgm:cxn modelId="{901E364C-5F98-466D-B17C-22B188D80240}" type="presOf" srcId="{3CED2B94-A813-4580-B62E-FB08AE23ECB5}" destId="{DD57B145-A9AA-4BCD-951F-89E6B1F2165B}" srcOrd="0" destOrd="0" presId="urn:microsoft.com/office/officeart/2005/8/layout/hProcess9"/>
    <dgm:cxn modelId="{A8892169-B9E9-4968-800F-128287D7FD1C}" srcId="{2469C72C-EE43-427E-9489-8D160CF04406}" destId="{3CED2B94-A813-4580-B62E-FB08AE23ECB5}" srcOrd="2" destOrd="0" parTransId="{F773DBA2-88D7-4164-9FE6-CD59EF29AF2D}" sibTransId="{87813749-61C7-4121-A455-3990DE04253D}"/>
    <dgm:cxn modelId="{7FE740C5-7CE3-4A13-9BE2-96737F6F35B8}" srcId="{2469C72C-EE43-427E-9489-8D160CF04406}" destId="{25CC9E71-BA95-4BC0-B26E-011F742FD705}" srcOrd="4" destOrd="0" parTransId="{28E1FF9A-3A16-45F2-BCAA-C81D9D0C308B}" sibTransId="{A3F2FF14-CC44-4305-B7B6-D553934BD927}"/>
    <dgm:cxn modelId="{2B17CCA4-383A-43E9-BB33-12302175AF7A}" srcId="{2469C72C-EE43-427E-9489-8D160CF04406}" destId="{35ED8F85-19C7-4AD6-A7D2-C261B6F791BF}" srcOrd="5" destOrd="0" parTransId="{36549EA0-2FCF-424C-8382-78C8BC1B0CE2}" sibTransId="{198995F5-B588-49EF-9A14-D7EE4120EBB0}"/>
    <dgm:cxn modelId="{9A78CEF1-782C-4100-A430-49B9608FD316}" type="presOf" srcId="{50C703C5-5F13-4854-A33F-5412A51C793C}" destId="{D826C978-08D0-4531-94C5-FBB8E455BEF0}" srcOrd="0" destOrd="0" presId="urn:microsoft.com/office/officeart/2005/8/layout/hProcess9"/>
    <dgm:cxn modelId="{E65F849E-2309-44A8-82CE-1DF5BA32153E}" srcId="{2469C72C-EE43-427E-9489-8D160CF04406}" destId="{8242F533-936B-4FB2-A203-FF4049038098}" srcOrd="1" destOrd="0" parTransId="{21FE6415-E5BB-4425-98F6-1F36DBDC5690}" sibTransId="{13F29199-DFA5-474F-BD55-237978FAD8CF}"/>
    <dgm:cxn modelId="{C47B06D5-0B96-424A-AAF2-F534B4EA079A}" srcId="{2469C72C-EE43-427E-9489-8D160CF04406}" destId="{50C703C5-5F13-4854-A33F-5412A51C793C}" srcOrd="3" destOrd="0" parTransId="{29B4EC05-CE23-4237-B4CA-B958AFCB2517}" sibTransId="{1E8F5793-3283-455D-A63F-D7BCA1177723}"/>
    <dgm:cxn modelId="{0E89882C-9844-45D7-8E0E-E7F3AFE1D976}" type="presOf" srcId="{AE548563-14D1-42BC-84F8-0A28201967BD}" destId="{44F317A5-5A4D-489F-9FDD-0F8222479A3C}" srcOrd="0" destOrd="0" presId="urn:microsoft.com/office/officeart/2005/8/layout/hProcess9"/>
    <dgm:cxn modelId="{FAF5B1A5-C854-4323-BA3B-EF0B9309431F}" type="presOf" srcId="{25CC9E71-BA95-4BC0-B26E-011F742FD705}" destId="{0A954DF3-6AA0-43BD-97B6-06A37A84EE2F}" srcOrd="0" destOrd="0" presId="urn:microsoft.com/office/officeart/2005/8/layout/hProcess9"/>
    <dgm:cxn modelId="{BF1E28C4-CA17-4CEA-82FE-39CEAB713D89}" type="presOf" srcId="{2469C72C-EE43-427E-9489-8D160CF04406}" destId="{2CA9EF81-14B9-41C2-8534-EAF7707EC471}" srcOrd="0" destOrd="0" presId="urn:microsoft.com/office/officeart/2005/8/layout/hProcess9"/>
    <dgm:cxn modelId="{431C521F-FA91-4651-87FB-FC1DC709AE56}" type="presParOf" srcId="{2CA9EF81-14B9-41C2-8534-EAF7707EC471}" destId="{B7415CE9-9DF7-4D89-9AD4-1CF2F310AC49}" srcOrd="0" destOrd="0" presId="urn:microsoft.com/office/officeart/2005/8/layout/hProcess9"/>
    <dgm:cxn modelId="{83CF5105-FF6E-4C00-8789-2E054535164B}" type="presParOf" srcId="{2CA9EF81-14B9-41C2-8534-EAF7707EC471}" destId="{5A7AFD5D-F434-44E3-896A-1CBD5A7DEF7D}" srcOrd="1" destOrd="0" presId="urn:microsoft.com/office/officeart/2005/8/layout/hProcess9"/>
    <dgm:cxn modelId="{6F914F69-6861-40A2-8666-45B0E377079D}" type="presParOf" srcId="{5A7AFD5D-F434-44E3-896A-1CBD5A7DEF7D}" destId="{44F317A5-5A4D-489F-9FDD-0F8222479A3C}" srcOrd="0" destOrd="0" presId="urn:microsoft.com/office/officeart/2005/8/layout/hProcess9"/>
    <dgm:cxn modelId="{91298F71-F8B7-4520-8A19-DE0C13FCBA94}" type="presParOf" srcId="{5A7AFD5D-F434-44E3-896A-1CBD5A7DEF7D}" destId="{AF801529-93A9-4C07-907B-DE157A9EE173}" srcOrd="1" destOrd="0" presId="urn:microsoft.com/office/officeart/2005/8/layout/hProcess9"/>
    <dgm:cxn modelId="{8E5580C5-2CC5-4FED-803A-A0CA7B7C05D4}" type="presParOf" srcId="{5A7AFD5D-F434-44E3-896A-1CBD5A7DEF7D}" destId="{E8D769FD-F29F-4254-B11D-BE0333C44D98}" srcOrd="2" destOrd="0" presId="urn:microsoft.com/office/officeart/2005/8/layout/hProcess9"/>
    <dgm:cxn modelId="{0D7B18F9-B521-48D5-A21B-E161F957A15F}" type="presParOf" srcId="{5A7AFD5D-F434-44E3-896A-1CBD5A7DEF7D}" destId="{2503C71E-4A8D-44F0-83C3-89762A53448B}" srcOrd="3" destOrd="0" presId="urn:microsoft.com/office/officeart/2005/8/layout/hProcess9"/>
    <dgm:cxn modelId="{A515BC0A-F812-4C70-BD07-F24ADFDAB60D}" type="presParOf" srcId="{5A7AFD5D-F434-44E3-896A-1CBD5A7DEF7D}" destId="{DD57B145-A9AA-4BCD-951F-89E6B1F2165B}" srcOrd="4" destOrd="0" presId="urn:microsoft.com/office/officeart/2005/8/layout/hProcess9"/>
    <dgm:cxn modelId="{4325E249-532E-441D-9D7B-56D024214EB7}" type="presParOf" srcId="{5A7AFD5D-F434-44E3-896A-1CBD5A7DEF7D}" destId="{F0C6E6A3-F4F4-4C9E-B2E8-6C9A333C8B8C}" srcOrd="5" destOrd="0" presId="urn:microsoft.com/office/officeart/2005/8/layout/hProcess9"/>
    <dgm:cxn modelId="{8AF042F1-D73B-47CA-A36A-1489E1181BB2}" type="presParOf" srcId="{5A7AFD5D-F434-44E3-896A-1CBD5A7DEF7D}" destId="{D826C978-08D0-4531-94C5-FBB8E455BEF0}" srcOrd="6" destOrd="0" presId="urn:microsoft.com/office/officeart/2005/8/layout/hProcess9"/>
    <dgm:cxn modelId="{494187E7-2E6D-43EE-B2F8-96C7CBAA526C}" type="presParOf" srcId="{5A7AFD5D-F434-44E3-896A-1CBD5A7DEF7D}" destId="{59AE9982-F14B-422E-8EF9-95F4A25D1338}" srcOrd="7" destOrd="0" presId="urn:microsoft.com/office/officeart/2005/8/layout/hProcess9"/>
    <dgm:cxn modelId="{8FF12EF2-7918-4264-875A-A6D9B5A45864}" type="presParOf" srcId="{5A7AFD5D-F434-44E3-896A-1CBD5A7DEF7D}" destId="{0A954DF3-6AA0-43BD-97B6-06A37A84EE2F}" srcOrd="8" destOrd="0" presId="urn:microsoft.com/office/officeart/2005/8/layout/hProcess9"/>
    <dgm:cxn modelId="{40F159D4-0438-4ACB-A66D-689ED4BF392F}" type="presParOf" srcId="{5A7AFD5D-F434-44E3-896A-1CBD5A7DEF7D}" destId="{16D3B240-4F2A-4FDF-A25F-F7EF007C4C21}" srcOrd="9" destOrd="0" presId="urn:microsoft.com/office/officeart/2005/8/layout/hProcess9"/>
    <dgm:cxn modelId="{2D2994DB-F7BF-41A6-AD46-3D22CC0FF332}" type="presParOf" srcId="{5A7AFD5D-F434-44E3-896A-1CBD5A7DEF7D}" destId="{1D8F2284-157D-44B4-BAF5-BA1BEC7E747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888585-1EF7-42A4-82B5-6F6D473177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399991-FBDE-46CD-B785-354870099075}">
      <dgm:prSet/>
      <dgm:spPr/>
      <dgm:t>
        <a:bodyPr/>
        <a:lstStyle/>
        <a:p>
          <a:pPr rtl="0"/>
          <a:r>
            <a:rPr lang="en-US" smtClean="0"/>
            <a:t>Review goals</a:t>
          </a:r>
          <a:endParaRPr lang="en-US"/>
        </a:p>
      </dgm:t>
    </dgm:pt>
    <dgm:pt modelId="{AB999FEE-DC5E-4D8A-8BC9-CD12B01C5A4C}" type="parTrans" cxnId="{CF92BD64-F172-4E6E-BE76-50891F8AFC25}">
      <dgm:prSet/>
      <dgm:spPr/>
      <dgm:t>
        <a:bodyPr/>
        <a:lstStyle/>
        <a:p>
          <a:endParaRPr lang="en-US"/>
        </a:p>
      </dgm:t>
    </dgm:pt>
    <dgm:pt modelId="{FF7E4C9F-B663-4A89-A41F-662FDDFC921C}" type="sibTrans" cxnId="{CF92BD64-F172-4E6E-BE76-50891F8AFC25}">
      <dgm:prSet/>
      <dgm:spPr/>
      <dgm:t>
        <a:bodyPr/>
        <a:lstStyle/>
        <a:p>
          <a:endParaRPr lang="en-US"/>
        </a:p>
      </dgm:t>
    </dgm:pt>
    <dgm:pt modelId="{40B52C3D-CF48-4FBF-89A0-A52F06C111EE}">
      <dgm:prSet/>
      <dgm:spPr/>
      <dgm:t>
        <a:bodyPr/>
        <a:lstStyle/>
        <a:p>
          <a:pPr rtl="0"/>
          <a:r>
            <a:rPr lang="en-US" smtClean="0"/>
            <a:t>Assess capabilities and experience</a:t>
          </a:r>
          <a:endParaRPr lang="en-US"/>
        </a:p>
      </dgm:t>
    </dgm:pt>
    <dgm:pt modelId="{60B06587-BC42-4752-9761-86753FFE59DF}" type="parTrans" cxnId="{8C606D42-4839-4820-8B00-C086F9A48D6D}">
      <dgm:prSet/>
      <dgm:spPr/>
      <dgm:t>
        <a:bodyPr/>
        <a:lstStyle/>
        <a:p>
          <a:endParaRPr lang="en-US"/>
        </a:p>
      </dgm:t>
    </dgm:pt>
    <dgm:pt modelId="{C95DA4D7-40C7-4F0D-808F-494167740CA2}" type="sibTrans" cxnId="{8C606D42-4839-4820-8B00-C086F9A48D6D}">
      <dgm:prSet/>
      <dgm:spPr/>
      <dgm:t>
        <a:bodyPr/>
        <a:lstStyle/>
        <a:p>
          <a:endParaRPr lang="en-US"/>
        </a:p>
      </dgm:t>
    </dgm:pt>
    <dgm:pt modelId="{7CE93A0B-CBB4-40A9-814B-E28F518C474B}">
      <dgm:prSet/>
      <dgm:spPr/>
      <dgm:t>
        <a:bodyPr/>
        <a:lstStyle/>
        <a:p>
          <a:pPr rtl="0"/>
          <a:r>
            <a:rPr lang="en-US" smtClean="0"/>
            <a:t>Assess operating environment</a:t>
          </a:r>
          <a:endParaRPr lang="en-US"/>
        </a:p>
      </dgm:t>
    </dgm:pt>
    <dgm:pt modelId="{F9DF1814-AB73-44AC-AD76-7B5C161BC5CC}" type="parTrans" cxnId="{C4A6548F-1F5C-4453-9B61-8FA35A3C4AA7}">
      <dgm:prSet/>
      <dgm:spPr/>
      <dgm:t>
        <a:bodyPr/>
        <a:lstStyle/>
        <a:p>
          <a:endParaRPr lang="en-US"/>
        </a:p>
      </dgm:t>
    </dgm:pt>
    <dgm:pt modelId="{26EF41CF-537B-41F2-B3B2-1CD126284B23}" type="sibTrans" cxnId="{C4A6548F-1F5C-4453-9B61-8FA35A3C4AA7}">
      <dgm:prSet/>
      <dgm:spPr/>
      <dgm:t>
        <a:bodyPr/>
        <a:lstStyle/>
        <a:p>
          <a:endParaRPr lang="en-US"/>
        </a:p>
      </dgm:t>
    </dgm:pt>
    <dgm:pt modelId="{DE1EE419-968C-473A-9FA5-42AFB7B69468}">
      <dgm:prSet/>
      <dgm:spPr/>
      <dgm:t>
        <a:bodyPr/>
        <a:lstStyle/>
        <a:p>
          <a:pPr rtl="0"/>
          <a:r>
            <a:rPr lang="en-US" smtClean="0"/>
            <a:t>Hold accountable</a:t>
          </a:r>
          <a:endParaRPr lang="en-US"/>
        </a:p>
      </dgm:t>
    </dgm:pt>
    <dgm:pt modelId="{DE705771-3D45-4A13-81E5-16B838FFE463}" type="parTrans" cxnId="{C4D09170-5698-4C68-9B71-64C0F6D20235}">
      <dgm:prSet/>
      <dgm:spPr/>
      <dgm:t>
        <a:bodyPr/>
        <a:lstStyle/>
        <a:p>
          <a:endParaRPr lang="en-US"/>
        </a:p>
      </dgm:t>
    </dgm:pt>
    <dgm:pt modelId="{A95BF546-4BEC-428C-81A9-95E3588E34E0}" type="sibTrans" cxnId="{C4D09170-5698-4C68-9B71-64C0F6D20235}">
      <dgm:prSet/>
      <dgm:spPr/>
      <dgm:t>
        <a:bodyPr/>
        <a:lstStyle/>
        <a:p>
          <a:endParaRPr lang="en-US"/>
        </a:p>
      </dgm:t>
    </dgm:pt>
    <dgm:pt modelId="{2743FD36-B6FF-4FFA-AB27-C29B965A1D62}">
      <dgm:prSet/>
      <dgm:spPr/>
      <dgm:t>
        <a:bodyPr/>
        <a:lstStyle/>
        <a:p>
          <a:pPr rtl="0"/>
          <a:r>
            <a:rPr lang="en-US" smtClean="0"/>
            <a:t>Re-visit </a:t>
          </a:r>
          <a:endParaRPr lang="en-US"/>
        </a:p>
      </dgm:t>
    </dgm:pt>
    <dgm:pt modelId="{78874C80-8BE8-453D-822D-95511A8FB1D4}" type="parTrans" cxnId="{999ACC98-347A-44B8-8F97-CCDACCB0E31C}">
      <dgm:prSet/>
      <dgm:spPr/>
      <dgm:t>
        <a:bodyPr/>
        <a:lstStyle/>
        <a:p>
          <a:endParaRPr lang="en-US"/>
        </a:p>
      </dgm:t>
    </dgm:pt>
    <dgm:pt modelId="{F9EF12FC-A11F-482D-B2B4-4DDC976F2839}" type="sibTrans" cxnId="{999ACC98-347A-44B8-8F97-CCDACCB0E31C}">
      <dgm:prSet/>
      <dgm:spPr/>
      <dgm:t>
        <a:bodyPr/>
        <a:lstStyle/>
        <a:p>
          <a:endParaRPr lang="en-US"/>
        </a:p>
      </dgm:t>
    </dgm:pt>
    <dgm:pt modelId="{69B3E5A1-A4F3-4B73-8151-9D09B34AAA68}" type="pres">
      <dgm:prSet presAssocID="{CB888585-1EF7-42A4-82B5-6F6D473177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EACA1F-D36E-4FFD-A920-EDF6CEE65A9B}" type="pres">
      <dgm:prSet presAssocID="{CB888585-1EF7-42A4-82B5-6F6D4731774B}" presName="arrow" presStyleLbl="bgShp" presStyleIdx="0" presStyleCnt="1"/>
      <dgm:spPr/>
    </dgm:pt>
    <dgm:pt modelId="{14662923-837D-4872-8F12-27BDCDC47633}" type="pres">
      <dgm:prSet presAssocID="{CB888585-1EF7-42A4-82B5-6F6D4731774B}" presName="linearProcess" presStyleCnt="0"/>
      <dgm:spPr/>
    </dgm:pt>
    <dgm:pt modelId="{490FC561-6AD2-41ED-82E5-5EBC62B34981}" type="pres">
      <dgm:prSet presAssocID="{B5399991-FBDE-46CD-B785-35487009907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AC964-B40A-4EF5-8BF9-B846CE93CE64}" type="pres">
      <dgm:prSet presAssocID="{FF7E4C9F-B663-4A89-A41F-662FDDFC921C}" presName="sibTrans" presStyleCnt="0"/>
      <dgm:spPr/>
    </dgm:pt>
    <dgm:pt modelId="{493B0760-7E37-42E7-B67B-0F892CD2D116}" type="pres">
      <dgm:prSet presAssocID="{40B52C3D-CF48-4FBF-89A0-A52F06C111E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B4A84-94AC-4497-B65C-E90CC3C8562D}" type="pres">
      <dgm:prSet presAssocID="{C95DA4D7-40C7-4F0D-808F-494167740CA2}" presName="sibTrans" presStyleCnt="0"/>
      <dgm:spPr/>
    </dgm:pt>
    <dgm:pt modelId="{A4B344BD-AA3A-4058-A9C0-E0A0BA12E760}" type="pres">
      <dgm:prSet presAssocID="{7CE93A0B-CBB4-40A9-814B-E28F518C474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E34B8-49C3-4816-A6FD-E810861F035C}" type="pres">
      <dgm:prSet presAssocID="{26EF41CF-537B-41F2-B3B2-1CD126284B23}" presName="sibTrans" presStyleCnt="0"/>
      <dgm:spPr/>
    </dgm:pt>
    <dgm:pt modelId="{B759C84B-6B12-4EB1-89DA-A810CFA801E7}" type="pres">
      <dgm:prSet presAssocID="{DE1EE419-968C-473A-9FA5-42AFB7B6946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FFD60-ACED-42B1-92DB-8175AC33DDEC}" type="pres">
      <dgm:prSet presAssocID="{A95BF546-4BEC-428C-81A9-95E3588E34E0}" presName="sibTrans" presStyleCnt="0"/>
      <dgm:spPr/>
    </dgm:pt>
    <dgm:pt modelId="{C5F23A5B-7F9E-4A29-97EC-785822308782}" type="pres">
      <dgm:prSet presAssocID="{2743FD36-B6FF-4FFA-AB27-C29B965A1D6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DAB61-C242-4345-9536-48EA91E7DE94}" type="presOf" srcId="{40B52C3D-CF48-4FBF-89A0-A52F06C111EE}" destId="{493B0760-7E37-42E7-B67B-0F892CD2D116}" srcOrd="0" destOrd="0" presId="urn:microsoft.com/office/officeart/2005/8/layout/hProcess9"/>
    <dgm:cxn modelId="{E1060618-37D3-4515-B72B-E080EF4389D5}" type="presOf" srcId="{2743FD36-B6FF-4FFA-AB27-C29B965A1D62}" destId="{C5F23A5B-7F9E-4A29-97EC-785822308782}" srcOrd="0" destOrd="0" presId="urn:microsoft.com/office/officeart/2005/8/layout/hProcess9"/>
    <dgm:cxn modelId="{999ACC98-347A-44B8-8F97-CCDACCB0E31C}" srcId="{CB888585-1EF7-42A4-82B5-6F6D4731774B}" destId="{2743FD36-B6FF-4FFA-AB27-C29B965A1D62}" srcOrd="4" destOrd="0" parTransId="{78874C80-8BE8-453D-822D-95511A8FB1D4}" sibTransId="{F9EF12FC-A11F-482D-B2B4-4DDC976F2839}"/>
    <dgm:cxn modelId="{C4D09170-5698-4C68-9B71-64C0F6D20235}" srcId="{CB888585-1EF7-42A4-82B5-6F6D4731774B}" destId="{DE1EE419-968C-473A-9FA5-42AFB7B69468}" srcOrd="3" destOrd="0" parTransId="{DE705771-3D45-4A13-81E5-16B838FFE463}" sibTransId="{A95BF546-4BEC-428C-81A9-95E3588E34E0}"/>
    <dgm:cxn modelId="{CF92BD64-F172-4E6E-BE76-50891F8AFC25}" srcId="{CB888585-1EF7-42A4-82B5-6F6D4731774B}" destId="{B5399991-FBDE-46CD-B785-354870099075}" srcOrd="0" destOrd="0" parTransId="{AB999FEE-DC5E-4D8A-8BC9-CD12B01C5A4C}" sibTransId="{FF7E4C9F-B663-4A89-A41F-662FDDFC921C}"/>
    <dgm:cxn modelId="{D7CC6EDA-8359-4FE6-9CEC-69D5B8267EF7}" type="presOf" srcId="{B5399991-FBDE-46CD-B785-354870099075}" destId="{490FC561-6AD2-41ED-82E5-5EBC62B34981}" srcOrd="0" destOrd="0" presId="urn:microsoft.com/office/officeart/2005/8/layout/hProcess9"/>
    <dgm:cxn modelId="{CAA3F1BA-EB63-449E-8570-14C66E1CF126}" type="presOf" srcId="{7CE93A0B-CBB4-40A9-814B-E28F518C474B}" destId="{A4B344BD-AA3A-4058-A9C0-E0A0BA12E760}" srcOrd="0" destOrd="0" presId="urn:microsoft.com/office/officeart/2005/8/layout/hProcess9"/>
    <dgm:cxn modelId="{C4A6548F-1F5C-4453-9B61-8FA35A3C4AA7}" srcId="{CB888585-1EF7-42A4-82B5-6F6D4731774B}" destId="{7CE93A0B-CBB4-40A9-814B-E28F518C474B}" srcOrd="2" destOrd="0" parTransId="{F9DF1814-AB73-44AC-AD76-7B5C161BC5CC}" sibTransId="{26EF41CF-537B-41F2-B3B2-1CD126284B23}"/>
    <dgm:cxn modelId="{8C606D42-4839-4820-8B00-C086F9A48D6D}" srcId="{CB888585-1EF7-42A4-82B5-6F6D4731774B}" destId="{40B52C3D-CF48-4FBF-89A0-A52F06C111EE}" srcOrd="1" destOrd="0" parTransId="{60B06587-BC42-4752-9761-86753FFE59DF}" sibTransId="{C95DA4D7-40C7-4F0D-808F-494167740CA2}"/>
    <dgm:cxn modelId="{E4737BC2-C52F-4FEA-91A8-AC183FA45FD4}" type="presOf" srcId="{CB888585-1EF7-42A4-82B5-6F6D4731774B}" destId="{69B3E5A1-A4F3-4B73-8151-9D09B34AAA68}" srcOrd="0" destOrd="0" presId="urn:microsoft.com/office/officeart/2005/8/layout/hProcess9"/>
    <dgm:cxn modelId="{54006C4D-0B1A-4739-8D51-6904091DD038}" type="presOf" srcId="{DE1EE419-968C-473A-9FA5-42AFB7B69468}" destId="{B759C84B-6B12-4EB1-89DA-A810CFA801E7}" srcOrd="0" destOrd="0" presId="urn:microsoft.com/office/officeart/2005/8/layout/hProcess9"/>
    <dgm:cxn modelId="{7D235A94-C2C5-47E6-B4F9-C28553814FAD}" type="presParOf" srcId="{69B3E5A1-A4F3-4B73-8151-9D09B34AAA68}" destId="{34EACA1F-D36E-4FFD-A920-EDF6CEE65A9B}" srcOrd="0" destOrd="0" presId="urn:microsoft.com/office/officeart/2005/8/layout/hProcess9"/>
    <dgm:cxn modelId="{26E3CB83-2A14-45BD-84A4-8FB77546AB7B}" type="presParOf" srcId="{69B3E5A1-A4F3-4B73-8151-9D09B34AAA68}" destId="{14662923-837D-4872-8F12-27BDCDC47633}" srcOrd="1" destOrd="0" presId="urn:microsoft.com/office/officeart/2005/8/layout/hProcess9"/>
    <dgm:cxn modelId="{716B42A5-5CE7-4708-8CDE-939F6E3632F8}" type="presParOf" srcId="{14662923-837D-4872-8F12-27BDCDC47633}" destId="{490FC561-6AD2-41ED-82E5-5EBC62B34981}" srcOrd="0" destOrd="0" presId="urn:microsoft.com/office/officeart/2005/8/layout/hProcess9"/>
    <dgm:cxn modelId="{F4E29113-8379-44CE-B645-944F52B9275A}" type="presParOf" srcId="{14662923-837D-4872-8F12-27BDCDC47633}" destId="{508AC964-B40A-4EF5-8BF9-B846CE93CE64}" srcOrd="1" destOrd="0" presId="urn:microsoft.com/office/officeart/2005/8/layout/hProcess9"/>
    <dgm:cxn modelId="{EAA54211-061B-485E-A056-BA8932044DA3}" type="presParOf" srcId="{14662923-837D-4872-8F12-27BDCDC47633}" destId="{493B0760-7E37-42E7-B67B-0F892CD2D116}" srcOrd="2" destOrd="0" presId="urn:microsoft.com/office/officeart/2005/8/layout/hProcess9"/>
    <dgm:cxn modelId="{AEB0A9D2-382C-40A5-8EBB-9C66ABB4B9E1}" type="presParOf" srcId="{14662923-837D-4872-8F12-27BDCDC47633}" destId="{073B4A84-94AC-4497-B65C-E90CC3C8562D}" srcOrd="3" destOrd="0" presId="urn:microsoft.com/office/officeart/2005/8/layout/hProcess9"/>
    <dgm:cxn modelId="{3EBC0944-EAF4-49A7-96DA-5F6A2CBB7398}" type="presParOf" srcId="{14662923-837D-4872-8F12-27BDCDC47633}" destId="{A4B344BD-AA3A-4058-A9C0-E0A0BA12E760}" srcOrd="4" destOrd="0" presId="urn:microsoft.com/office/officeart/2005/8/layout/hProcess9"/>
    <dgm:cxn modelId="{24838AD8-6159-4D6F-A808-A65B78EE5538}" type="presParOf" srcId="{14662923-837D-4872-8F12-27BDCDC47633}" destId="{EC2E34B8-49C3-4816-A6FD-E810861F035C}" srcOrd="5" destOrd="0" presId="urn:microsoft.com/office/officeart/2005/8/layout/hProcess9"/>
    <dgm:cxn modelId="{976F342C-6008-43E3-9901-EFF2572B5611}" type="presParOf" srcId="{14662923-837D-4872-8F12-27BDCDC47633}" destId="{B759C84B-6B12-4EB1-89DA-A810CFA801E7}" srcOrd="6" destOrd="0" presId="urn:microsoft.com/office/officeart/2005/8/layout/hProcess9"/>
    <dgm:cxn modelId="{83A9C17C-67A9-44F1-9D8E-2D44256D7115}" type="presParOf" srcId="{14662923-837D-4872-8F12-27BDCDC47633}" destId="{57EFFD60-ACED-42B1-92DB-8175AC33DDEC}" srcOrd="7" destOrd="0" presId="urn:microsoft.com/office/officeart/2005/8/layout/hProcess9"/>
    <dgm:cxn modelId="{C0C90142-612E-4801-9240-30C82AA6FF25}" type="presParOf" srcId="{14662923-837D-4872-8F12-27BDCDC47633}" destId="{C5F23A5B-7F9E-4A29-97EC-78582230878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877C98-A9B9-4D66-9540-F8EE1CA792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3E0861-0448-4A99-A5E9-9011FB711649}">
      <dgm:prSet/>
      <dgm:spPr/>
      <dgm:t>
        <a:bodyPr/>
        <a:lstStyle/>
        <a:p>
          <a:pPr rtl="0"/>
          <a:r>
            <a:rPr lang="en-US" smtClean="0"/>
            <a:t>Assess data needs</a:t>
          </a:r>
          <a:endParaRPr lang="en-US"/>
        </a:p>
      </dgm:t>
    </dgm:pt>
    <dgm:pt modelId="{841E8F0B-50EE-4627-A47B-D7F83D4DC519}" type="parTrans" cxnId="{E773061F-360A-4B28-A934-26E8C25429FC}">
      <dgm:prSet/>
      <dgm:spPr/>
      <dgm:t>
        <a:bodyPr/>
        <a:lstStyle/>
        <a:p>
          <a:endParaRPr lang="en-US"/>
        </a:p>
      </dgm:t>
    </dgm:pt>
    <dgm:pt modelId="{47513D9C-235D-45CE-952B-53D64E7ABD18}" type="sibTrans" cxnId="{E773061F-360A-4B28-A934-26E8C25429FC}">
      <dgm:prSet/>
      <dgm:spPr/>
      <dgm:t>
        <a:bodyPr/>
        <a:lstStyle/>
        <a:p>
          <a:endParaRPr lang="en-US"/>
        </a:p>
      </dgm:t>
    </dgm:pt>
    <dgm:pt modelId="{75D6A4BE-9145-430B-AB45-0658616017AC}">
      <dgm:prSet/>
      <dgm:spPr/>
      <dgm:t>
        <a:bodyPr/>
        <a:lstStyle/>
        <a:p>
          <a:pPr rtl="0"/>
          <a:r>
            <a:rPr lang="en-US" smtClean="0"/>
            <a:t>Management </a:t>
          </a:r>
          <a:endParaRPr lang="en-US"/>
        </a:p>
      </dgm:t>
    </dgm:pt>
    <dgm:pt modelId="{99D214F7-B030-48A0-9DD3-FFDDCF94A3FC}" type="parTrans" cxnId="{2D1F39C3-5D05-4438-AC0F-B703219A8E4E}">
      <dgm:prSet/>
      <dgm:spPr/>
      <dgm:t>
        <a:bodyPr/>
        <a:lstStyle/>
        <a:p>
          <a:endParaRPr lang="en-US"/>
        </a:p>
      </dgm:t>
    </dgm:pt>
    <dgm:pt modelId="{94323F06-CC27-4690-BB55-E4558C61506F}" type="sibTrans" cxnId="{2D1F39C3-5D05-4438-AC0F-B703219A8E4E}">
      <dgm:prSet/>
      <dgm:spPr/>
      <dgm:t>
        <a:bodyPr/>
        <a:lstStyle/>
        <a:p>
          <a:endParaRPr lang="en-US"/>
        </a:p>
      </dgm:t>
    </dgm:pt>
    <dgm:pt modelId="{3A3ABF26-7742-4D9F-B7B9-F0A4D5D55B63}">
      <dgm:prSet/>
      <dgm:spPr/>
      <dgm:t>
        <a:bodyPr/>
        <a:lstStyle/>
        <a:p>
          <a:pPr rtl="0"/>
          <a:r>
            <a:rPr lang="en-US" smtClean="0"/>
            <a:t>Operations</a:t>
          </a:r>
          <a:endParaRPr lang="en-US"/>
        </a:p>
      </dgm:t>
    </dgm:pt>
    <dgm:pt modelId="{1A348212-D48C-4031-98FE-907AB3096E32}" type="parTrans" cxnId="{0BCBC6ED-B1E1-456E-8112-383BC6929A9B}">
      <dgm:prSet/>
      <dgm:spPr/>
      <dgm:t>
        <a:bodyPr/>
        <a:lstStyle/>
        <a:p>
          <a:endParaRPr lang="en-US"/>
        </a:p>
      </dgm:t>
    </dgm:pt>
    <dgm:pt modelId="{12E1BCB3-588A-44AF-8B3A-DA717FFE39DB}" type="sibTrans" cxnId="{0BCBC6ED-B1E1-456E-8112-383BC6929A9B}">
      <dgm:prSet/>
      <dgm:spPr/>
      <dgm:t>
        <a:bodyPr/>
        <a:lstStyle/>
        <a:p>
          <a:endParaRPr lang="en-US"/>
        </a:p>
      </dgm:t>
    </dgm:pt>
    <dgm:pt modelId="{A9279246-639F-46AE-8EC5-FCD40DDD9CDB}">
      <dgm:prSet/>
      <dgm:spPr/>
      <dgm:t>
        <a:bodyPr/>
        <a:lstStyle/>
        <a:p>
          <a:pPr rtl="0"/>
          <a:r>
            <a:rPr lang="en-US" smtClean="0"/>
            <a:t>Evaluation</a:t>
          </a:r>
          <a:endParaRPr lang="en-US"/>
        </a:p>
      </dgm:t>
    </dgm:pt>
    <dgm:pt modelId="{739E9A4F-FBAD-4769-96E8-A66827F5F899}" type="parTrans" cxnId="{D66895DB-30A0-4EAC-A0AA-DC904DC30A5E}">
      <dgm:prSet/>
      <dgm:spPr/>
      <dgm:t>
        <a:bodyPr/>
        <a:lstStyle/>
        <a:p>
          <a:endParaRPr lang="en-US"/>
        </a:p>
      </dgm:t>
    </dgm:pt>
    <dgm:pt modelId="{B78C9B10-73C4-4ADF-A541-727453877419}" type="sibTrans" cxnId="{D66895DB-30A0-4EAC-A0AA-DC904DC30A5E}">
      <dgm:prSet/>
      <dgm:spPr/>
      <dgm:t>
        <a:bodyPr/>
        <a:lstStyle/>
        <a:p>
          <a:endParaRPr lang="en-US"/>
        </a:p>
      </dgm:t>
    </dgm:pt>
    <dgm:pt modelId="{8144DB02-F9D4-4C48-95C8-855D9DFD2610}">
      <dgm:prSet/>
      <dgm:spPr/>
      <dgm:t>
        <a:bodyPr/>
        <a:lstStyle/>
        <a:p>
          <a:pPr rtl="0"/>
          <a:r>
            <a:rPr lang="en-US" smtClean="0"/>
            <a:t>Assess capabilities and experience</a:t>
          </a:r>
          <a:endParaRPr lang="en-US"/>
        </a:p>
      </dgm:t>
    </dgm:pt>
    <dgm:pt modelId="{18CEE4BF-8CB7-4BB2-BA07-C0F3B5F5C7D9}" type="parTrans" cxnId="{77EB0852-F174-4189-8D8B-8502246ED56C}">
      <dgm:prSet/>
      <dgm:spPr/>
      <dgm:t>
        <a:bodyPr/>
        <a:lstStyle/>
        <a:p>
          <a:endParaRPr lang="en-US"/>
        </a:p>
      </dgm:t>
    </dgm:pt>
    <dgm:pt modelId="{3DE1D89A-79F9-413E-9E61-9A6E65931D65}" type="sibTrans" cxnId="{77EB0852-F174-4189-8D8B-8502246ED56C}">
      <dgm:prSet/>
      <dgm:spPr/>
      <dgm:t>
        <a:bodyPr/>
        <a:lstStyle/>
        <a:p>
          <a:endParaRPr lang="en-US"/>
        </a:p>
      </dgm:t>
    </dgm:pt>
    <dgm:pt modelId="{0B1C4373-9A12-4EB8-9995-1D04BD2DC547}">
      <dgm:prSet/>
      <dgm:spPr/>
      <dgm:t>
        <a:bodyPr/>
        <a:lstStyle/>
        <a:p>
          <a:pPr rtl="0"/>
          <a:r>
            <a:rPr lang="en-US" smtClean="0"/>
            <a:t>Assess operating environment</a:t>
          </a:r>
          <a:endParaRPr lang="en-US"/>
        </a:p>
      </dgm:t>
    </dgm:pt>
    <dgm:pt modelId="{C04D55CD-D963-4CD1-AACC-0A1A0ABFF801}" type="parTrans" cxnId="{CD164048-8178-4DE2-8248-3A89E7E0ACB5}">
      <dgm:prSet/>
      <dgm:spPr/>
      <dgm:t>
        <a:bodyPr/>
        <a:lstStyle/>
        <a:p>
          <a:endParaRPr lang="en-US"/>
        </a:p>
      </dgm:t>
    </dgm:pt>
    <dgm:pt modelId="{32FBD4FB-AD80-4E19-A8B5-22BB095F1D77}" type="sibTrans" cxnId="{CD164048-8178-4DE2-8248-3A89E7E0ACB5}">
      <dgm:prSet/>
      <dgm:spPr/>
      <dgm:t>
        <a:bodyPr/>
        <a:lstStyle/>
        <a:p>
          <a:endParaRPr lang="en-US"/>
        </a:p>
      </dgm:t>
    </dgm:pt>
    <dgm:pt modelId="{C19EF78A-389C-453A-83A8-CA6348FC891C}">
      <dgm:prSet/>
      <dgm:spPr/>
      <dgm:t>
        <a:bodyPr/>
        <a:lstStyle/>
        <a:p>
          <a:pPr rtl="0"/>
          <a:r>
            <a:rPr lang="en-US" smtClean="0"/>
            <a:t>Perform cost-benefit analysis</a:t>
          </a:r>
          <a:endParaRPr lang="en-US"/>
        </a:p>
      </dgm:t>
    </dgm:pt>
    <dgm:pt modelId="{B93AA70E-8EAA-4186-8FA7-7BA67A32D32E}" type="parTrans" cxnId="{0ED328EC-34B2-49A2-BFC4-6BDBC2BFA6B6}">
      <dgm:prSet/>
      <dgm:spPr/>
      <dgm:t>
        <a:bodyPr/>
        <a:lstStyle/>
        <a:p>
          <a:endParaRPr lang="en-US"/>
        </a:p>
      </dgm:t>
    </dgm:pt>
    <dgm:pt modelId="{637B4785-EE3E-4644-8D43-CB7688DDDD37}" type="sibTrans" cxnId="{0ED328EC-34B2-49A2-BFC4-6BDBC2BFA6B6}">
      <dgm:prSet/>
      <dgm:spPr/>
      <dgm:t>
        <a:bodyPr/>
        <a:lstStyle/>
        <a:p>
          <a:endParaRPr lang="en-US"/>
        </a:p>
      </dgm:t>
    </dgm:pt>
    <dgm:pt modelId="{646A8BCF-B48B-44FF-9AEA-4E5899D4D08B}">
      <dgm:prSet/>
      <dgm:spPr/>
      <dgm:t>
        <a:bodyPr/>
        <a:lstStyle/>
        <a:p>
          <a:pPr rtl="0"/>
          <a:r>
            <a:rPr lang="en-US" smtClean="0"/>
            <a:t>Provide training</a:t>
          </a:r>
          <a:endParaRPr lang="en-US"/>
        </a:p>
      </dgm:t>
    </dgm:pt>
    <dgm:pt modelId="{920CBD22-8C83-42ED-AEC8-1C07628E9251}" type="parTrans" cxnId="{5CFBB807-92B8-4182-AB53-D31001ADDE3E}">
      <dgm:prSet/>
      <dgm:spPr/>
      <dgm:t>
        <a:bodyPr/>
        <a:lstStyle/>
        <a:p>
          <a:endParaRPr lang="en-US"/>
        </a:p>
      </dgm:t>
    </dgm:pt>
    <dgm:pt modelId="{3F7BB7D4-C263-4AC2-8950-30BA18A38D63}" type="sibTrans" cxnId="{5CFBB807-92B8-4182-AB53-D31001ADDE3E}">
      <dgm:prSet/>
      <dgm:spPr/>
      <dgm:t>
        <a:bodyPr/>
        <a:lstStyle/>
        <a:p>
          <a:endParaRPr lang="en-US"/>
        </a:p>
      </dgm:t>
    </dgm:pt>
    <dgm:pt modelId="{BAB1550C-2624-4C3E-810D-860572E4E8D3}" type="pres">
      <dgm:prSet presAssocID="{F5877C98-A9B9-4D66-9540-F8EE1CA792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002EB5-EEDF-4FA4-9041-54172055D849}" type="pres">
      <dgm:prSet presAssocID="{F5877C98-A9B9-4D66-9540-F8EE1CA79292}" presName="arrow" presStyleLbl="bgShp" presStyleIdx="0" presStyleCnt="1"/>
      <dgm:spPr/>
    </dgm:pt>
    <dgm:pt modelId="{95EDF308-B0E3-4918-AE1A-2CC6F1EAC2EE}" type="pres">
      <dgm:prSet presAssocID="{F5877C98-A9B9-4D66-9540-F8EE1CA79292}" presName="linearProcess" presStyleCnt="0"/>
      <dgm:spPr/>
    </dgm:pt>
    <dgm:pt modelId="{ECAF7D42-A55E-4C83-8218-F7796263CF96}" type="pres">
      <dgm:prSet presAssocID="{983E0861-0448-4A99-A5E9-9011FB71164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E05E2-1516-488E-8AB9-25AFAFB88578}" type="pres">
      <dgm:prSet presAssocID="{47513D9C-235D-45CE-952B-53D64E7ABD18}" presName="sibTrans" presStyleCnt="0"/>
      <dgm:spPr/>
    </dgm:pt>
    <dgm:pt modelId="{6B2771A2-5159-44B4-A353-09471575F745}" type="pres">
      <dgm:prSet presAssocID="{8144DB02-F9D4-4C48-95C8-855D9DFD261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8BD2C-DD4D-466D-B18A-3B98B1B7F7F4}" type="pres">
      <dgm:prSet presAssocID="{3DE1D89A-79F9-413E-9E61-9A6E65931D65}" presName="sibTrans" presStyleCnt="0"/>
      <dgm:spPr/>
    </dgm:pt>
    <dgm:pt modelId="{380D10C2-1EB0-477A-B390-BD29CA5EBF85}" type="pres">
      <dgm:prSet presAssocID="{0B1C4373-9A12-4EB8-9995-1D04BD2DC54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19B45-243A-406E-9D3F-AF7C969A35CB}" type="pres">
      <dgm:prSet presAssocID="{32FBD4FB-AD80-4E19-A8B5-22BB095F1D77}" presName="sibTrans" presStyleCnt="0"/>
      <dgm:spPr/>
    </dgm:pt>
    <dgm:pt modelId="{C6D76E70-5302-4E1B-B8B9-6145746C1E3B}" type="pres">
      <dgm:prSet presAssocID="{C19EF78A-389C-453A-83A8-CA6348FC891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1C1EB-74F4-4BA1-B488-26ECD281211A}" type="pres">
      <dgm:prSet presAssocID="{637B4785-EE3E-4644-8D43-CB7688DDDD37}" presName="sibTrans" presStyleCnt="0"/>
      <dgm:spPr/>
    </dgm:pt>
    <dgm:pt modelId="{95A75CE9-7CED-4170-8239-5904F1E39B3A}" type="pres">
      <dgm:prSet presAssocID="{646A8BCF-B48B-44FF-9AEA-4E5899D4D08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6895DB-30A0-4EAC-A0AA-DC904DC30A5E}" srcId="{983E0861-0448-4A99-A5E9-9011FB711649}" destId="{A9279246-639F-46AE-8EC5-FCD40DDD9CDB}" srcOrd="2" destOrd="0" parTransId="{739E9A4F-FBAD-4769-96E8-A66827F5F899}" sibTransId="{B78C9B10-73C4-4ADF-A541-727453877419}"/>
    <dgm:cxn modelId="{4AF1C5F2-D16B-42D3-BB8E-7D64B1AE8D74}" type="presOf" srcId="{75D6A4BE-9145-430B-AB45-0658616017AC}" destId="{ECAF7D42-A55E-4C83-8218-F7796263CF96}" srcOrd="0" destOrd="1" presId="urn:microsoft.com/office/officeart/2005/8/layout/hProcess9"/>
    <dgm:cxn modelId="{CF1456CD-C7AC-4BB5-A796-0BDFD817D6AF}" type="presOf" srcId="{A9279246-639F-46AE-8EC5-FCD40DDD9CDB}" destId="{ECAF7D42-A55E-4C83-8218-F7796263CF96}" srcOrd="0" destOrd="3" presId="urn:microsoft.com/office/officeart/2005/8/layout/hProcess9"/>
    <dgm:cxn modelId="{0BCBC6ED-B1E1-456E-8112-383BC6929A9B}" srcId="{983E0861-0448-4A99-A5E9-9011FB711649}" destId="{3A3ABF26-7742-4D9F-B7B9-F0A4D5D55B63}" srcOrd="1" destOrd="0" parTransId="{1A348212-D48C-4031-98FE-907AB3096E32}" sibTransId="{12E1BCB3-588A-44AF-8B3A-DA717FFE39DB}"/>
    <dgm:cxn modelId="{8B038DE3-2493-4487-A6A2-AAC493F9A874}" type="presOf" srcId="{0B1C4373-9A12-4EB8-9995-1D04BD2DC547}" destId="{380D10C2-1EB0-477A-B390-BD29CA5EBF85}" srcOrd="0" destOrd="0" presId="urn:microsoft.com/office/officeart/2005/8/layout/hProcess9"/>
    <dgm:cxn modelId="{E773061F-360A-4B28-A934-26E8C25429FC}" srcId="{F5877C98-A9B9-4D66-9540-F8EE1CA79292}" destId="{983E0861-0448-4A99-A5E9-9011FB711649}" srcOrd="0" destOrd="0" parTransId="{841E8F0B-50EE-4627-A47B-D7F83D4DC519}" sibTransId="{47513D9C-235D-45CE-952B-53D64E7ABD18}"/>
    <dgm:cxn modelId="{77EB0852-F174-4189-8D8B-8502246ED56C}" srcId="{F5877C98-A9B9-4D66-9540-F8EE1CA79292}" destId="{8144DB02-F9D4-4C48-95C8-855D9DFD2610}" srcOrd="1" destOrd="0" parTransId="{18CEE4BF-8CB7-4BB2-BA07-C0F3B5F5C7D9}" sibTransId="{3DE1D89A-79F9-413E-9E61-9A6E65931D65}"/>
    <dgm:cxn modelId="{7C6EF871-07FD-4991-9648-960FD21CBC38}" type="presOf" srcId="{3A3ABF26-7742-4D9F-B7B9-F0A4D5D55B63}" destId="{ECAF7D42-A55E-4C83-8218-F7796263CF96}" srcOrd="0" destOrd="2" presId="urn:microsoft.com/office/officeart/2005/8/layout/hProcess9"/>
    <dgm:cxn modelId="{CBDC4A06-8698-4879-A402-2292A7E28A2B}" type="presOf" srcId="{646A8BCF-B48B-44FF-9AEA-4E5899D4D08B}" destId="{95A75CE9-7CED-4170-8239-5904F1E39B3A}" srcOrd="0" destOrd="0" presId="urn:microsoft.com/office/officeart/2005/8/layout/hProcess9"/>
    <dgm:cxn modelId="{2D1F39C3-5D05-4438-AC0F-B703219A8E4E}" srcId="{983E0861-0448-4A99-A5E9-9011FB711649}" destId="{75D6A4BE-9145-430B-AB45-0658616017AC}" srcOrd="0" destOrd="0" parTransId="{99D214F7-B030-48A0-9DD3-FFDDCF94A3FC}" sibTransId="{94323F06-CC27-4690-BB55-E4558C61506F}"/>
    <dgm:cxn modelId="{CD164048-8178-4DE2-8248-3A89E7E0ACB5}" srcId="{F5877C98-A9B9-4D66-9540-F8EE1CA79292}" destId="{0B1C4373-9A12-4EB8-9995-1D04BD2DC547}" srcOrd="2" destOrd="0" parTransId="{C04D55CD-D963-4CD1-AACC-0A1A0ABFF801}" sibTransId="{32FBD4FB-AD80-4E19-A8B5-22BB095F1D77}"/>
    <dgm:cxn modelId="{0ED328EC-34B2-49A2-BFC4-6BDBC2BFA6B6}" srcId="{F5877C98-A9B9-4D66-9540-F8EE1CA79292}" destId="{C19EF78A-389C-453A-83A8-CA6348FC891C}" srcOrd="3" destOrd="0" parTransId="{B93AA70E-8EAA-4186-8FA7-7BA67A32D32E}" sibTransId="{637B4785-EE3E-4644-8D43-CB7688DDDD37}"/>
    <dgm:cxn modelId="{C1C52EBE-AAB9-4580-9188-41DF7A7A908E}" type="presOf" srcId="{8144DB02-F9D4-4C48-95C8-855D9DFD2610}" destId="{6B2771A2-5159-44B4-A353-09471575F745}" srcOrd="0" destOrd="0" presId="urn:microsoft.com/office/officeart/2005/8/layout/hProcess9"/>
    <dgm:cxn modelId="{E646D4A7-1C5E-43D5-AE34-98F3D5C996FF}" type="presOf" srcId="{F5877C98-A9B9-4D66-9540-F8EE1CA79292}" destId="{BAB1550C-2624-4C3E-810D-860572E4E8D3}" srcOrd="0" destOrd="0" presId="urn:microsoft.com/office/officeart/2005/8/layout/hProcess9"/>
    <dgm:cxn modelId="{5CFBB807-92B8-4182-AB53-D31001ADDE3E}" srcId="{F5877C98-A9B9-4D66-9540-F8EE1CA79292}" destId="{646A8BCF-B48B-44FF-9AEA-4E5899D4D08B}" srcOrd="4" destOrd="0" parTransId="{920CBD22-8C83-42ED-AEC8-1C07628E9251}" sibTransId="{3F7BB7D4-C263-4AC2-8950-30BA18A38D63}"/>
    <dgm:cxn modelId="{D80053A7-6008-4353-BF90-57170AD8102B}" type="presOf" srcId="{983E0861-0448-4A99-A5E9-9011FB711649}" destId="{ECAF7D42-A55E-4C83-8218-F7796263CF96}" srcOrd="0" destOrd="0" presId="urn:microsoft.com/office/officeart/2005/8/layout/hProcess9"/>
    <dgm:cxn modelId="{D1AA8E17-8A4B-45E7-A4A5-AEC1EE9BE2DD}" type="presOf" srcId="{C19EF78A-389C-453A-83A8-CA6348FC891C}" destId="{C6D76E70-5302-4E1B-B8B9-6145746C1E3B}" srcOrd="0" destOrd="0" presId="urn:microsoft.com/office/officeart/2005/8/layout/hProcess9"/>
    <dgm:cxn modelId="{A1A38C69-E7D8-4C75-A974-F786085FC46B}" type="presParOf" srcId="{BAB1550C-2624-4C3E-810D-860572E4E8D3}" destId="{7F002EB5-EEDF-4FA4-9041-54172055D849}" srcOrd="0" destOrd="0" presId="urn:microsoft.com/office/officeart/2005/8/layout/hProcess9"/>
    <dgm:cxn modelId="{988528A8-E624-4745-A97E-0ADCA275BB28}" type="presParOf" srcId="{BAB1550C-2624-4C3E-810D-860572E4E8D3}" destId="{95EDF308-B0E3-4918-AE1A-2CC6F1EAC2EE}" srcOrd="1" destOrd="0" presId="urn:microsoft.com/office/officeart/2005/8/layout/hProcess9"/>
    <dgm:cxn modelId="{7BD84BA5-3452-486E-AC16-FA19B7017BDB}" type="presParOf" srcId="{95EDF308-B0E3-4918-AE1A-2CC6F1EAC2EE}" destId="{ECAF7D42-A55E-4C83-8218-F7796263CF96}" srcOrd="0" destOrd="0" presId="urn:microsoft.com/office/officeart/2005/8/layout/hProcess9"/>
    <dgm:cxn modelId="{1CB92224-1361-475E-8003-00DD9EFEB992}" type="presParOf" srcId="{95EDF308-B0E3-4918-AE1A-2CC6F1EAC2EE}" destId="{3C4E05E2-1516-488E-8AB9-25AFAFB88578}" srcOrd="1" destOrd="0" presId="urn:microsoft.com/office/officeart/2005/8/layout/hProcess9"/>
    <dgm:cxn modelId="{F3BD1423-32C4-4AA6-A0B3-1A962B714248}" type="presParOf" srcId="{95EDF308-B0E3-4918-AE1A-2CC6F1EAC2EE}" destId="{6B2771A2-5159-44B4-A353-09471575F745}" srcOrd="2" destOrd="0" presId="urn:microsoft.com/office/officeart/2005/8/layout/hProcess9"/>
    <dgm:cxn modelId="{F100E118-D9AE-4A3A-8FA8-7B16B4FB54AF}" type="presParOf" srcId="{95EDF308-B0E3-4918-AE1A-2CC6F1EAC2EE}" destId="{5E98BD2C-DD4D-466D-B18A-3B98B1B7F7F4}" srcOrd="3" destOrd="0" presId="urn:microsoft.com/office/officeart/2005/8/layout/hProcess9"/>
    <dgm:cxn modelId="{4537CAFB-0266-4D83-BF7D-E9FCB860331E}" type="presParOf" srcId="{95EDF308-B0E3-4918-AE1A-2CC6F1EAC2EE}" destId="{380D10C2-1EB0-477A-B390-BD29CA5EBF85}" srcOrd="4" destOrd="0" presId="urn:microsoft.com/office/officeart/2005/8/layout/hProcess9"/>
    <dgm:cxn modelId="{141B18A2-D511-4F38-B034-39E748071219}" type="presParOf" srcId="{95EDF308-B0E3-4918-AE1A-2CC6F1EAC2EE}" destId="{4F619B45-243A-406E-9D3F-AF7C969A35CB}" srcOrd="5" destOrd="0" presId="urn:microsoft.com/office/officeart/2005/8/layout/hProcess9"/>
    <dgm:cxn modelId="{CBAE93A4-5046-47B2-A7E7-D34319BEF011}" type="presParOf" srcId="{95EDF308-B0E3-4918-AE1A-2CC6F1EAC2EE}" destId="{C6D76E70-5302-4E1B-B8B9-6145746C1E3B}" srcOrd="6" destOrd="0" presId="urn:microsoft.com/office/officeart/2005/8/layout/hProcess9"/>
    <dgm:cxn modelId="{1820E4A3-9AF5-42B3-B9F1-F10FAABD3824}" type="presParOf" srcId="{95EDF308-B0E3-4918-AE1A-2CC6F1EAC2EE}" destId="{B411C1EB-74F4-4BA1-B488-26ECD281211A}" srcOrd="7" destOrd="0" presId="urn:microsoft.com/office/officeart/2005/8/layout/hProcess9"/>
    <dgm:cxn modelId="{956DE080-F04B-4818-8A5F-1D9DAE681C68}" type="presParOf" srcId="{95EDF308-B0E3-4918-AE1A-2CC6F1EAC2EE}" destId="{95A75CE9-7CED-4170-8239-5904F1E39B3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8551C6-73DB-4907-A4C6-575A8BA953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F88AFD-ECB2-4AF7-8C67-7EB50673437B}">
      <dgm:prSet/>
      <dgm:spPr/>
      <dgm:t>
        <a:bodyPr/>
        <a:lstStyle/>
        <a:p>
          <a:pPr rtl="0"/>
          <a:r>
            <a:rPr lang="en-US" smtClean="0"/>
            <a:t>Assess provider capabilities and experience</a:t>
          </a:r>
          <a:endParaRPr lang="en-US"/>
        </a:p>
      </dgm:t>
    </dgm:pt>
    <dgm:pt modelId="{8190F1A0-0135-43CC-9A11-287000DBCF18}" type="parTrans" cxnId="{08C70ED5-7B3A-44A5-A79F-088FF7BD5B98}">
      <dgm:prSet/>
      <dgm:spPr/>
      <dgm:t>
        <a:bodyPr/>
        <a:lstStyle/>
        <a:p>
          <a:endParaRPr lang="en-US"/>
        </a:p>
      </dgm:t>
    </dgm:pt>
    <dgm:pt modelId="{022AEADC-526E-4BB1-8861-317F60DE6C93}" type="sibTrans" cxnId="{08C70ED5-7B3A-44A5-A79F-088FF7BD5B98}">
      <dgm:prSet/>
      <dgm:spPr/>
      <dgm:t>
        <a:bodyPr/>
        <a:lstStyle/>
        <a:p>
          <a:endParaRPr lang="en-US"/>
        </a:p>
      </dgm:t>
    </dgm:pt>
    <dgm:pt modelId="{B2D447B6-7114-4B87-B650-71B884A7D996}">
      <dgm:prSet/>
      <dgm:spPr/>
      <dgm:t>
        <a:bodyPr/>
        <a:lstStyle/>
        <a:p>
          <a:pPr rtl="0"/>
          <a:r>
            <a:rPr lang="en-US" smtClean="0"/>
            <a:t>Develop systematic procedures</a:t>
          </a:r>
          <a:endParaRPr lang="en-US"/>
        </a:p>
      </dgm:t>
    </dgm:pt>
    <dgm:pt modelId="{5BC4750B-3ACE-4424-A15F-9A839CF7A25A}" type="parTrans" cxnId="{574371B0-FB51-4538-965F-99C7DE92598B}">
      <dgm:prSet/>
      <dgm:spPr/>
      <dgm:t>
        <a:bodyPr/>
        <a:lstStyle/>
        <a:p>
          <a:endParaRPr lang="en-US"/>
        </a:p>
      </dgm:t>
    </dgm:pt>
    <dgm:pt modelId="{2DFF723E-D6C2-49C9-BF44-86A606E6652E}" type="sibTrans" cxnId="{574371B0-FB51-4538-965F-99C7DE92598B}">
      <dgm:prSet/>
      <dgm:spPr/>
      <dgm:t>
        <a:bodyPr/>
        <a:lstStyle/>
        <a:p>
          <a:endParaRPr lang="en-US"/>
        </a:p>
      </dgm:t>
    </dgm:pt>
    <dgm:pt modelId="{30E4A2FA-CECA-4ACB-9452-B1C2B72D4AAF}">
      <dgm:prSet/>
      <dgm:spPr/>
      <dgm:t>
        <a:bodyPr/>
        <a:lstStyle/>
        <a:p>
          <a:pPr rtl="0"/>
          <a:r>
            <a:rPr lang="en-US" smtClean="0"/>
            <a:t>Collect and review data</a:t>
          </a:r>
          <a:endParaRPr lang="en-US"/>
        </a:p>
      </dgm:t>
    </dgm:pt>
    <dgm:pt modelId="{CD1FC2FC-D4CF-4D3E-84E1-58C5E0B77879}" type="parTrans" cxnId="{C4977FE7-F919-413F-9BD3-F89716FB68DA}">
      <dgm:prSet/>
      <dgm:spPr/>
      <dgm:t>
        <a:bodyPr/>
        <a:lstStyle/>
        <a:p>
          <a:endParaRPr lang="en-US"/>
        </a:p>
      </dgm:t>
    </dgm:pt>
    <dgm:pt modelId="{101CFCCC-5751-49C1-ADDE-2160E6B8DD25}" type="sibTrans" cxnId="{C4977FE7-F919-413F-9BD3-F89716FB68DA}">
      <dgm:prSet/>
      <dgm:spPr/>
      <dgm:t>
        <a:bodyPr/>
        <a:lstStyle/>
        <a:p>
          <a:endParaRPr lang="en-US"/>
        </a:p>
      </dgm:t>
    </dgm:pt>
    <dgm:pt modelId="{58BB30EC-27B6-47AE-AD21-7B57412F3F2D}">
      <dgm:prSet/>
      <dgm:spPr/>
      <dgm:t>
        <a:bodyPr/>
        <a:lstStyle/>
        <a:p>
          <a:pPr rtl="0"/>
          <a:r>
            <a:rPr lang="en-US" smtClean="0"/>
            <a:t>Re-visit based on findings</a:t>
          </a:r>
          <a:endParaRPr lang="en-US"/>
        </a:p>
      </dgm:t>
    </dgm:pt>
    <dgm:pt modelId="{8407E5D3-D08D-4E16-8B4F-313B6D552053}" type="parTrans" cxnId="{01F41832-B540-4C8F-A4ED-231E7E403E1D}">
      <dgm:prSet/>
      <dgm:spPr/>
      <dgm:t>
        <a:bodyPr/>
        <a:lstStyle/>
        <a:p>
          <a:endParaRPr lang="en-US"/>
        </a:p>
      </dgm:t>
    </dgm:pt>
    <dgm:pt modelId="{AE0050B4-0C43-4483-BB43-3852B5E86ECE}" type="sibTrans" cxnId="{01F41832-B540-4C8F-A4ED-231E7E403E1D}">
      <dgm:prSet/>
      <dgm:spPr/>
      <dgm:t>
        <a:bodyPr/>
        <a:lstStyle/>
        <a:p>
          <a:endParaRPr lang="en-US"/>
        </a:p>
      </dgm:t>
    </dgm:pt>
    <dgm:pt modelId="{286931C8-1658-4E30-BC89-EFFF5AA5FE81}" type="pres">
      <dgm:prSet presAssocID="{D18551C6-73DB-4907-A4C6-575A8BA9531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CAF0B-9526-4A41-980F-B206DDB56E9B}" type="pres">
      <dgm:prSet presAssocID="{D18551C6-73DB-4907-A4C6-575A8BA9531B}" presName="arrow" presStyleLbl="bgShp" presStyleIdx="0" presStyleCnt="1"/>
      <dgm:spPr/>
    </dgm:pt>
    <dgm:pt modelId="{A9F58223-A4F5-4DAC-8981-F28F864FB9F4}" type="pres">
      <dgm:prSet presAssocID="{D18551C6-73DB-4907-A4C6-575A8BA9531B}" presName="linearProcess" presStyleCnt="0"/>
      <dgm:spPr/>
    </dgm:pt>
    <dgm:pt modelId="{743DA8F2-71FC-4E8A-86DD-6F39DA62265F}" type="pres">
      <dgm:prSet presAssocID="{04F88AFD-ECB2-4AF7-8C67-7EB50673437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F8D06-5E60-4151-B0A7-57DC864D3935}" type="pres">
      <dgm:prSet presAssocID="{022AEADC-526E-4BB1-8861-317F60DE6C93}" presName="sibTrans" presStyleCnt="0"/>
      <dgm:spPr/>
    </dgm:pt>
    <dgm:pt modelId="{7AC225F9-0F42-4BA0-BC8C-A029C8970D0E}" type="pres">
      <dgm:prSet presAssocID="{B2D447B6-7114-4B87-B650-71B884A7D99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6D92D-EC0F-4498-9F66-080ECF285020}" type="pres">
      <dgm:prSet presAssocID="{2DFF723E-D6C2-49C9-BF44-86A606E6652E}" presName="sibTrans" presStyleCnt="0"/>
      <dgm:spPr/>
    </dgm:pt>
    <dgm:pt modelId="{86D4A7B9-8FE3-4116-B917-DCF1BA26F004}" type="pres">
      <dgm:prSet presAssocID="{30E4A2FA-CECA-4ACB-9452-B1C2B72D4AA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CC912-9217-4446-95E3-D8D8D52FDF45}" type="pres">
      <dgm:prSet presAssocID="{101CFCCC-5751-49C1-ADDE-2160E6B8DD25}" presName="sibTrans" presStyleCnt="0"/>
      <dgm:spPr/>
    </dgm:pt>
    <dgm:pt modelId="{A132481A-930C-42D8-B0F0-48A3129AFC0B}" type="pres">
      <dgm:prSet presAssocID="{58BB30EC-27B6-47AE-AD21-7B57412F3F2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77FE7-F919-413F-9BD3-F89716FB68DA}" srcId="{D18551C6-73DB-4907-A4C6-575A8BA9531B}" destId="{30E4A2FA-CECA-4ACB-9452-B1C2B72D4AAF}" srcOrd="2" destOrd="0" parTransId="{CD1FC2FC-D4CF-4D3E-84E1-58C5E0B77879}" sibTransId="{101CFCCC-5751-49C1-ADDE-2160E6B8DD25}"/>
    <dgm:cxn modelId="{B4456049-E8BD-4D70-A392-33871D80A079}" type="presOf" srcId="{58BB30EC-27B6-47AE-AD21-7B57412F3F2D}" destId="{A132481A-930C-42D8-B0F0-48A3129AFC0B}" srcOrd="0" destOrd="0" presId="urn:microsoft.com/office/officeart/2005/8/layout/hProcess9"/>
    <dgm:cxn modelId="{08C70ED5-7B3A-44A5-A79F-088FF7BD5B98}" srcId="{D18551C6-73DB-4907-A4C6-575A8BA9531B}" destId="{04F88AFD-ECB2-4AF7-8C67-7EB50673437B}" srcOrd="0" destOrd="0" parTransId="{8190F1A0-0135-43CC-9A11-287000DBCF18}" sibTransId="{022AEADC-526E-4BB1-8861-317F60DE6C93}"/>
    <dgm:cxn modelId="{8255F933-683C-4CB4-B7C7-E75716152C5C}" type="presOf" srcId="{30E4A2FA-CECA-4ACB-9452-B1C2B72D4AAF}" destId="{86D4A7B9-8FE3-4116-B917-DCF1BA26F004}" srcOrd="0" destOrd="0" presId="urn:microsoft.com/office/officeart/2005/8/layout/hProcess9"/>
    <dgm:cxn modelId="{1A3A42D0-D79F-439B-BC0D-0A21DF8011F7}" type="presOf" srcId="{04F88AFD-ECB2-4AF7-8C67-7EB50673437B}" destId="{743DA8F2-71FC-4E8A-86DD-6F39DA62265F}" srcOrd="0" destOrd="0" presId="urn:microsoft.com/office/officeart/2005/8/layout/hProcess9"/>
    <dgm:cxn modelId="{8A193E4C-E58D-4BD4-ACBA-21D149F129D1}" type="presOf" srcId="{D18551C6-73DB-4907-A4C6-575A8BA9531B}" destId="{286931C8-1658-4E30-BC89-EFFF5AA5FE81}" srcOrd="0" destOrd="0" presId="urn:microsoft.com/office/officeart/2005/8/layout/hProcess9"/>
    <dgm:cxn modelId="{01F41832-B540-4C8F-A4ED-231E7E403E1D}" srcId="{D18551C6-73DB-4907-A4C6-575A8BA9531B}" destId="{58BB30EC-27B6-47AE-AD21-7B57412F3F2D}" srcOrd="3" destOrd="0" parTransId="{8407E5D3-D08D-4E16-8B4F-313B6D552053}" sibTransId="{AE0050B4-0C43-4483-BB43-3852B5E86ECE}"/>
    <dgm:cxn modelId="{4540AEA4-C0EC-4F9D-9EBC-4D0DA60763B6}" type="presOf" srcId="{B2D447B6-7114-4B87-B650-71B884A7D996}" destId="{7AC225F9-0F42-4BA0-BC8C-A029C8970D0E}" srcOrd="0" destOrd="0" presId="urn:microsoft.com/office/officeart/2005/8/layout/hProcess9"/>
    <dgm:cxn modelId="{574371B0-FB51-4538-965F-99C7DE92598B}" srcId="{D18551C6-73DB-4907-A4C6-575A8BA9531B}" destId="{B2D447B6-7114-4B87-B650-71B884A7D996}" srcOrd="1" destOrd="0" parTransId="{5BC4750B-3ACE-4424-A15F-9A839CF7A25A}" sibTransId="{2DFF723E-D6C2-49C9-BF44-86A606E6652E}"/>
    <dgm:cxn modelId="{E16536C1-80CF-4FEA-A7D7-633326F0A901}" type="presParOf" srcId="{286931C8-1658-4E30-BC89-EFFF5AA5FE81}" destId="{FD6CAF0B-9526-4A41-980F-B206DDB56E9B}" srcOrd="0" destOrd="0" presId="urn:microsoft.com/office/officeart/2005/8/layout/hProcess9"/>
    <dgm:cxn modelId="{408C298F-E874-43ED-9BFB-D8CA0B03C05A}" type="presParOf" srcId="{286931C8-1658-4E30-BC89-EFFF5AA5FE81}" destId="{A9F58223-A4F5-4DAC-8981-F28F864FB9F4}" srcOrd="1" destOrd="0" presId="urn:microsoft.com/office/officeart/2005/8/layout/hProcess9"/>
    <dgm:cxn modelId="{FD416971-650C-4A48-8B4D-015A2504841B}" type="presParOf" srcId="{A9F58223-A4F5-4DAC-8981-F28F864FB9F4}" destId="{743DA8F2-71FC-4E8A-86DD-6F39DA62265F}" srcOrd="0" destOrd="0" presId="urn:microsoft.com/office/officeart/2005/8/layout/hProcess9"/>
    <dgm:cxn modelId="{C819E70B-9EF7-4C2D-9426-740F0B2E7CE1}" type="presParOf" srcId="{A9F58223-A4F5-4DAC-8981-F28F864FB9F4}" destId="{870F8D06-5E60-4151-B0A7-57DC864D3935}" srcOrd="1" destOrd="0" presId="urn:microsoft.com/office/officeart/2005/8/layout/hProcess9"/>
    <dgm:cxn modelId="{7512E3D3-05FD-4B73-89EA-2B74F6DED8A2}" type="presParOf" srcId="{A9F58223-A4F5-4DAC-8981-F28F864FB9F4}" destId="{7AC225F9-0F42-4BA0-BC8C-A029C8970D0E}" srcOrd="2" destOrd="0" presId="urn:microsoft.com/office/officeart/2005/8/layout/hProcess9"/>
    <dgm:cxn modelId="{C0378394-8C18-4FF0-9FCD-1CDBD60DB34F}" type="presParOf" srcId="{A9F58223-A4F5-4DAC-8981-F28F864FB9F4}" destId="{E136D92D-EC0F-4498-9F66-080ECF285020}" srcOrd="3" destOrd="0" presId="urn:microsoft.com/office/officeart/2005/8/layout/hProcess9"/>
    <dgm:cxn modelId="{E04D15D5-6571-432E-B967-E31F78798690}" type="presParOf" srcId="{A9F58223-A4F5-4DAC-8981-F28F864FB9F4}" destId="{86D4A7B9-8FE3-4116-B917-DCF1BA26F004}" srcOrd="4" destOrd="0" presId="urn:microsoft.com/office/officeart/2005/8/layout/hProcess9"/>
    <dgm:cxn modelId="{271B576F-829C-49B0-8B81-B92667B84332}" type="presParOf" srcId="{A9F58223-A4F5-4DAC-8981-F28F864FB9F4}" destId="{7EDCC912-9217-4446-95E3-D8D8D52FDF45}" srcOrd="5" destOrd="0" presId="urn:microsoft.com/office/officeart/2005/8/layout/hProcess9"/>
    <dgm:cxn modelId="{AF495B19-D680-47D5-87A7-5B2DC28DE9C5}" type="presParOf" srcId="{A9F58223-A4F5-4DAC-8981-F28F864FB9F4}" destId="{A132481A-930C-42D8-B0F0-48A3129AFC0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8BBEA2-42E0-422C-80CB-5E797D45DA2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B6022E-98CD-4705-ABE5-B65F32ED3B2C}">
      <dgm:prSet/>
      <dgm:spPr/>
      <dgm:t>
        <a:bodyPr/>
        <a:lstStyle/>
        <a:p>
          <a:pPr rtl="0"/>
          <a:r>
            <a:rPr lang="en-US" smtClean="0"/>
            <a:t>Internal/External</a:t>
          </a:r>
          <a:endParaRPr lang="en-US"/>
        </a:p>
      </dgm:t>
    </dgm:pt>
    <dgm:pt modelId="{B6F96049-329E-4BE1-90AC-FCD50231AE98}" type="parTrans" cxnId="{D369B6E1-42CD-4587-B7CB-938F8D1F1200}">
      <dgm:prSet/>
      <dgm:spPr/>
      <dgm:t>
        <a:bodyPr/>
        <a:lstStyle/>
        <a:p>
          <a:endParaRPr lang="en-US"/>
        </a:p>
      </dgm:t>
    </dgm:pt>
    <dgm:pt modelId="{0545B716-FD92-4F8B-A5F0-F6F1FBDE4255}" type="sibTrans" cxnId="{D369B6E1-42CD-4587-B7CB-938F8D1F1200}">
      <dgm:prSet/>
      <dgm:spPr/>
      <dgm:t>
        <a:bodyPr/>
        <a:lstStyle/>
        <a:p>
          <a:endParaRPr lang="en-US"/>
        </a:p>
      </dgm:t>
    </dgm:pt>
    <dgm:pt modelId="{6B10FCD6-7C4C-4A3A-9353-D4648A54D250}">
      <dgm:prSet/>
      <dgm:spPr/>
      <dgm:t>
        <a:bodyPr/>
        <a:lstStyle/>
        <a:p>
          <a:pPr rtl="0"/>
          <a:r>
            <a:rPr lang="en-US" smtClean="0"/>
            <a:t>Conducted by state/utility</a:t>
          </a:r>
          <a:endParaRPr lang="en-US"/>
        </a:p>
      </dgm:t>
    </dgm:pt>
    <dgm:pt modelId="{D1C3E773-311F-4519-8735-1F3EC15BCB4B}" type="parTrans" cxnId="{744EC520-C3BA-4334-9BAC-8D351E25D771}">
      <dgm:prSet/>
      <dgm:spPr/>
      <dgm:t>
        <a:bodyPr/>
        <a:lstStyle/>
        <a:p>
          <a:endParaRPr lang="en-US"/>
        </a:p>
      </dgm:t>
    </dgm:pt>
    <dgm:pt modelId="{7F1C9CF7-75E0-4AE0-A6AD-21E74D3F7A02}" type="sibTrans" cxnId="{744EC520-C3BA-4334-9BAC-8D351E25D771}">
      <dgm:prSet/>
      <dgm:spPr/>
      <dgm:t>
        <a:bodyPr/>
        <a:lstStyle/>
        <a:p>
          <a:endParaRPr lang="en-US"/>
        </a:p>
      </dgm:t>
    </dgm:pt>
    <dgm:pt modelId="{05979286-B68A-46F8-AF0E-4CCEE556F373}">
      <dgm:prSet/>
      <dgm:spPr/>
      <dgm:t>
        <a:bodyPr/>
        <a:lstStyle/>
        <a:p>
          <a:pPr rtl="0"/>
          <a:r>
            <a:rPr lang="en-US" smtClean="0"/>
            <a:t>Conducted by third party evaluator</a:t>
          </a:r>
          <a:endParaRPr lang="en-US"/>
        </a:p>
      </dgm:t>
    </dgm:pt>
    <dgm:pt modelId="{6365232C-8322-4A46-A40E-DCCCD0D439A0}" type="parTrans" cxnId="{6031EF78-DC85-4443-B21A-3BBC7004B65B}">
      <dgm:prSet/>
      <dgm:spPr/>
      <dgm:t>
        <a:bodyPr/>
        <a:lstStyle/>
        <a:p>
          <a:endParaRPr lang="en-US"/>
        </a:p>
      </dgm:t>
    </dgm:pt>
    <dgm:pt modelId="{5D18B81A-3F02-474F-A158-12E91FF4A2F2}" type="sibTrans" cxnId="{6031EF78-DC85-4443-B21A-3BBC7004B65B}">
      <dgm:prSet/>
      <dgm:spPr/>
      <dgm:t>
        <a:bodyPr/>
        <a:lstStyle/>
        <a:p>
          <a:endParaRPr lang="en-US"/>
        </a:p>
      </dgm:t>
    </dgm:pt>
    <dgm:pt modelId="{AED1C261-81D0-4818-8F85-B38629F31BC4}">
      <dgm:prSet/>
      <dgm:spPr/>
      <dgm:t>
        <a:bodyPr/>
        <a:lstStyle/>
        <a:p>
          <a:pPr rtl="0"/>
          <a:r>
            <a:rPr lang="en-US" smtClean="0"/>
            <a:t>Impact</a:t>
          </a:r>
          <a:endParaRPr lang="en-US"/>
        </a:p>
      </dgm:t>
    </dgm:pt>
    <dgm:pt modelId="{C7F37827-361F-409D-A7BD-899016E5B59F}" type="parTrans" cxnId="{19B7D66A-CC9D-4C0B-A52F-73D1505154D0}">
      <dgm:prSet/>
      <dgm:spPr/>
      <dgm:t>
        <a:bodyPr/>
        <a:lstStyle/>
        <a:p>
          <a:endParaRPr lang="en-US"/>
        </a:p>
      </dgm:t>
    </dgm:pt>
    <dgm:pt modelId="{72DDD19E-6DB4-47F8-B8B1-DA7BB610131B}" type="sibTrans" cxnId="{19B7D66A-CC9D-4C0B-A52F-73D1505154D0}">
      <dgm:prSet/>
      <dgm:spPr/>
      <dgm:t>
        <a:bodyPr/>
        <a:lstStyle/>
        <a:p>
          <a:endParaRPr lang="en-US"/>
        </a:p>
      </dgm:t>
    </dgm:pt>
    <dgm:pt modelId="{CFE33323-727B-4E75-A3F7-9E8545B4EBB8}">
      <dgm:prSet/>
      <dgm:spPr/>
      <dgm:t>
        <a:bodyPr/>
        <a:lstStyle/>
        <a:p>
          <a:pPr rtl="0"/>
          <a:r>
            <a:rPr lang="en-US" smtClean="0"/>
            <a:t>Energy usage</a:t>
          </a:r>
          <a:endParaRPr lang="en-US"/>
        </a:p>
      </dgm:t>
    </dgm:pt>
    <dgm:pt modelId="{D8C1B585-AB33-4E96-BDC3-C4A663654516}" type="parTrans" cxnId="{9DABFB83-4802-4945-86ED-4DBFBDCE102A}">
      <dgm:prSet/>
      <dgm:spPr/>
      <dgm:t>
        <a:bodyPr/>
        <a:lstStyle/>
        <a:p>
          <a:endParaRPr lang="en-US"/>
        </a:p>
      </dgm:t>
    </dgm:pt>
    <dgm:pt modelId="{481235BD-20E1-4392-B81D-63E1176908E1}" type="sibTrans" cxnId="{9DABFB83-4802-4945-86ED-4DBFBDCE102A}">
      <dgm:prSet/>
      <dgm:spPr/>
      <dgm:t>
        <a:bodyPr/>
        <a:lstStyle/>
        <a:p>
          <a:endParaRPr lang="en-US"/>
        </a:p>
      </dgm:t>
    </dgm:pt>
    <dgm:pt modelId="{14349ADC-D363-4F80-8DBF-C0FD131B6634}">
      <dgm:prSet/>
      <dgm:spPr/>
      <dgm:t>
        <a:bodyPr/>
        <a:lstStyle/>
        <a:p>
          <a:pPr rtl="0"/>
          <a:r>
            <a:rPr lang="en-US" smtClean="0"/>
            <a:t>Bill payment</a:t>
          </a:r>
          <a:endParaRPr lang="en-US"/>
        </a:p>
      </dgm:t>
    </dgm:pt>
    <dgm:pt modelId="{F88D8C70-E04C-443A-82F8-3665BE98947E}" type="parTrans" cxnId="{A03F4F55-D7EC-4B7D-97D6-2BFDDB626495}">
      <dgm:prSet/>
      <dgm:spPr/>
      <dgm:t>
        <a:bodyPr/>
        <a:lstStyle/>
        <a:p>
          <a:endParaRPr lang="en-US"/>
        </a:p>
      </dgm:t>
    </dgm:pt>
    <dgm:pt modelId="{5D29E442-CD06-4413-A06B-4F24C4BE17F4}" type="sibTrans" cxnId="{A03F4F55-D7EC-4B7D-97D6-2BFDDB626495}">
      <dgm:prSet/>
      <dgm:spPr/>
      <dgm:t>
        <a:bodyPr/>
        <a:lstStyle/>
        <a:p>
          <a:endParaRPr lang="en-US"/>
        </a:p>
      </dgm:t>
    </dgm:pt>
    <dgm:pt modelId="{E1401B23-E716-4974-A9BF-E0446ADF0BA4}">
      <dgm:prSet/>
      <dgm:spPr/>
      <dgm:t>
        <a:bodyPr/>
        <a:lstStyle/>
        <a:p>
          <a:pPr rtl="0"/>
          <a:r>
            <a:rPr lang="en-US" smtClean="0"/>
            <a:t>Environmental</a:t>
          </a:r>
          <a:endParaRPr lang="en-US"/>
        </a:p>
      </dgm:t>
    </dgm:pt>
    <dgm:pt modelId="{9201582C-9C10-4831-94C7-D2F29A638F53}" type="parTrans" cxnId="{37A2965A-4C25-463A-A513-74A4077B4D41}">
      <dgm:prSet/>
      <dgm:spPr/>
      <dgm:t>
        <a:bodyPr/>
        <a:lstStyle/>
        <a:p>
          <a:endParaRPr lang="en-US"/>
        </a:p>
      </dgm:t>
    </dgm:pt>
    <dgm:pt modelId="{123BAEE2-1BC2-4601-8F42-9A78D6D8EF20}" type="sibTrans" cxnId="{37A2965A-4C25-463A-A513-74A4077B4D41}">
      <dgm:prSet/>
      <dgm:spPr/>
      <dgm:t>
        <a:bodyPr/>
        <a:lstStyle/>
        <a:p>
          <a:endParaRPr lang="en-US"/>
        </a:p>
      </dgm:t>
    </dgm:pt>
    <dgm:pt modelId="{AC0DBD49-28C3-4DA2-8B07-5F4C9CFBA828}">
      <dgm:prSet/>
      <dgm:spPr/>
      <dgm:t>
        <a:bodyPr/>
        <a:lstStyle/>
        <a:p>
          <a:pPr rtl="0"/>
          <a:r>
            <a:rPr lang="en-US" smtClean="0"/>
            <a:t>Economic</a:t>
          </a:r>
          <a:endParaRPr lang="en-US"/>
        </a:p>
      </dgm:t>
    </dgm:pt>
    <dgm:pt modelId="{A9DD1BB8-BCC2-401A-9BD3-1949EFCBCFBB}" type="parTrans" cxnId="{953E0829-61A7-4E0B-BF99-1C0232F131A8}">
      <dgm:prSet/>
      <dgm:spPr/>
      <dgm:t>
        <a:bodyPr/>
        <a:lstStyle/>
        <a:p>
          <a:endParaRPr lang="en-US"/>
        </a:p>
      </dgm:t>
    </dgm:pt>
    <dgm:pt modelId="{1B9C238A-026B-4121-AA88-E017CE002624}" type="sibTrans" cxnId="{953E0829-61A7-4E0B-BF99-1C0232F131A8}">
      <dgm:prSet/>
      <dgm:spPr/>
      <dgm:t>
        <a:bodyPr/>
        <a:lstStyle/>
        <a:p>
          <a:endParaRPr lang="en-US"/>
        </a:p>
      </dgm:t>
    </dgm:pt>
    <dgm:pt modelId="{3AD4DD7B-5E52-46C5-BB6C-1BADB212AAE1}">
      <dgm:prSet/>
      <dgm:spPr/>
      <dgm:t>
        <a:bodyPr/>
        <a:lstStyle/>
        <a:p>
          <a:pPr rtl="0"/>
          <a:r>
            <a:rPr lang="en-US" smtClean="0"/>
            <a:t>Process</a:t>
          </a:r>
          <a:endParaRPr lang="en-US"/>
        </a:p>
      </dgm:t>
    </dgm:pt>
    <dgm:pt modelId="{7D3FF338-1F28-4AC0-B487-A190D0FED2F9}" type="parTrans" cxnId="{D2660C4E-17DE-4238-9BC4-DAA0ACA9EDD0}">
      <dgm:prSet/>
      <dgm:spPr/>
      <dgm:t>
        <a:bodyPr/>
        <a:lstStyle/>
        <a:p>
          <a:endParaRPr lang="en-US"/>
        </a:p>
      </dgm:t>
    </dgm:pt>
    <dgm:pt modelId="{A6685D48-2C10-40E6-9034-7CC3B39158A3}" type="sibTrans" cxnId="{D2660C4E-17DE-4238-9BC4-DAA0ACA9EDD0}">
      <dgm:prSet/>
      <dgm:spPr/>
      <dgm:t>
        <a:bodyPr/>
        <a:lstStyle/>
        <a:p>
          <a:endParaRPr lang="en-US"/>
        </a:p>
      </dgm:t>
    </dgm:pt>
    <dgm:pt modelId="{61B3F3B9-08F7-4654-A8F2-B21634DB8936}">
      <dgm:prSet/>
      <dgm:spPr/>
      <dgm:t>
        <a:bodyPr/>
        <a:lstStyle/>
        <a:p>
          <a:pPr rtl="0"/>
          <a:r>
            <a:rPr lang="en-US" smtClean="0"/>
            <a:t>Efficiency/effectiveness of program</a:t>
          </a:r>
          <a:endParaRPr lang="en-US"/>
        </a:p>
      </dgm:t>
    </dgm:pt>
    <dgm:pt modelId="{220D297D-7115-4EBD-AF09-58D7888A8266}" type="parTrans" cxnId="{EB8C4EDA-F1FE-4544-83CC-14AD115F8D6D}">
      <dgm:prSet/>
      <dgm:spPr/>
      <dgm:t>
        <a:bodyPr/>
        <a:lstStyle/>
        <a:p>
          <a:endParaRPr lang="en-US"/>
        </a:p>
      </dgm:t>
    </dgm:pt>
    <dgm:pt modelId="{03C75B80-9B26-4093-9F43-D70F23F72726}" type="sibTrans" cxnId="{EB8C4EDA-F1FE-4544-83CC-14AD115F8D6D}">
      <dgm:prSet/>
      <dgm:spPr/>
      <dgm:t>
        <a:bodyPr/>
        <a:lstStyle/>
        <a:p>
          <a:endParaRPr lang="en-US"/>
        </a:p>
      </dgm:t>
    </dgm:pt>
    <dgm:pt modelId="{B67A9E17-57E0-4D97-8668-5CB874C1A29A}">
      <dgm:prSet/>
      <dgm:spPr/>
      <dgm:t>
        <a:bodyPr/>
        <a:lstStyle/>
        <a:p>
          <a:pPr rtl="0"/>
          <a:r>
            <a:rPr lang="en-US" smtClean="0"/>
            <a:t>On-site observation and inspections of completed jobs</a:t>
          </a:r>
          <a:endParaRPr lang="en-US"/>
        </a:p>
      </dgm:t>
    </dgm:pt>
    <dgm:pt modelId="{1DC58B9A-4F17-4B8C-ADC4-DCF5443DE816}" type="parTrans" cxnId="{651224D0-22DD-4F8D-852F-781563745C67}">
      <dgm:prSet/>
      <dgm:spPr/>
      <dgm:t>
        <a:bodyPr/>
        <a:lstStyle/>
        <a:p>
          <a:endParaRPr lang="en-US"/>
        </a:p>
      </dgm:t>
    </dgm:pt>
    <dgm:pt modelId="{46A2CA3A-2EDB-4A82-BE45-0C2D14802BD3}" type="sibTrans" cxnId="{651224D0-22DD-4F8D-852F-781563745C67}">
      <dgm:prSet/>
      <dgm:spPr/>
      <dgm:t>
        <a:bodyPr/>
        <a:lstStyle/>
        <a:p>
          <a:endParaRPr lang="en-US"/>
        </a:p>
      </dgm:t>
    </dgm:pt>
    <dgm:pt modelId="{59865AC0-19AB-4063-BA60-CD990DD14CDD}">
      <dgm:prSet/>
      <dgm:spPr/>
      <dgm:t>
        <a:bodyPr/>
        <a:lstStyle/>
        <a:p>
          <a:pPr rtl="0"/>
          <a:r>
            <a:rPr lang="en-US" smtClean="0"/>
            <a:t>Why is the program achieving the outcomes</a:t>
          </a:r>
          <a:endParaRPr lang="en-US"/>
        </a:p>
      </dgm:t>
    </dgm:pt>
    <dgm:pt modelId="{F435D457-93D2-4B8A-BA74-9A8ECC45DD93}" type="parTrans" cxnId="{A996FDC8-18C4-43B0-A566-D703B9A2B968}">
      <dgm:prSet/>
      <dgm:spPr/>
      <dgm:t>
        <a:bodyPr/>
        <a:lstStyle/>
        <a:p>
          <a:endParaRPr lang="en-US"/>
        </a:p>
      </dgm:t>
    </dgm:pt>
    <dgm:pt modelId="{45BA6DC0-B1BC-4077-9A09-FD72BC69F114}" type="sibTrans" cxnId="{A996FDC8-18C4-43B0-A566-D703B9A2B968}">
      <dgm:prSet/>
      <dgm:spPr/>
      <dgm:t>
        <a:bodyPr/>
        <a:lstStyle/>
        <a:p>
          <a:endParaRPr lang="en-US"/>
        </a:p>
      </dgm:t>
    </dgm:pt>
    <dgm:pt modelId="{43C993A6-5CAF-4A5B-9332-1F77081223FD}" type="pres">
      <dgm:prSet presAssocID="{B18BBEA2-42E0-422C-80CB-5E797D45DA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E9930-4E32-40E7-A48D-7F5A0B24C7D0}" type="pres">
      <dgm:prSet presAssocID="{62B6022E-98CD-4705-ABE5-B65F32ED3B2C}" presName="composite" presStyleCnt="0"/>
      <dgm:spPr/>
    </dgm:pt>
    <dgm:pt modelId="{8CA58698-9B04-4BCA-BC41-23B80D0B40E0}" type="pres">
      <dgm:prSet presAssocID="{62B6022E-98CD-4705-ABE5-B65F32ED3B2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43C66-6390-40F3-932B-4F11A6BF5244}" type="pres">
      <dgm:prSet presAssocID="{62B6022E-98CD-4705-ABE5-B65F32ED3B2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06CBC-E231-48B3-9215-59C1354352B5}" type="pres">
      <dgm:prSet presAssocID="{0545B716-FD92-4F8B-A5F0-F6F1FBDE4255}" presName="space" presStyleCnt="0"/>
      <dgm:spPr/>
    </dgm:pt>
    <dgm:pt modelId="{B58D73E7-C130-4FBA-9B63-E24D149F82E4}" type="pres">
      <dgm:prSet presAssocID="{AED1C261-81D0-4818-8F85-B38629F31BC4}" presName="composite" presStyleCnt="0"/>
      <dgm:spPr/>
    </dgm:pt>
    <dgm:pt modelId="{14FDD3DD-74B9-4ECF-9DC1-ED0191125328}" type="pres">
      <dgm:prSet presAssocID="{AED1C261-81D0-4818-8F85-B38629F31BC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EE341-4D5B-4C5A-9A63-C693019F35B6}" type="pres">
      <dgm:prSet presAssocID="{AED1C261-81D0-4818-8F85-B38629F31BC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50F49-F547-4128-BF1E-B567FE8C5259}" type="pres">
      <dgm:prSet presAssocID="{72DDD19E-6DB4-47F8-B8B1-DA7BB610131B}" presName="space" presStyleCnt="0"/>
      <dgm:spPr/>
    </dgm:pt>
    <dgm:pt modelId="{C0DD3644-4D82-4D27-8CF3-93C44365A484}" type="pres">
      <dgm:prSet presAssocID="{3AD4DD7B-5E52-46C5-BB6C-1BADB212AAE1}" presName="composite" presStyleCnt="0"/>
      <dgm:spPr/>
    </dgm:pt>
    <dgm:pt modelId="{8C29ED40-9368-4F8A-A3A8-147D0B12139E}" type="pres">
      <dgm:prSet presAssocID="{3AD4DD7B-5E52-46C5-BB6C-1BADB212AAE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5EE9A-E5D6-4BC2-BF3D-76BD9A8F30D6}" type="pres">
      <dgm:prSet presAssocID="{3AD4DD7B-5E52-46C5-BB6C-1BADB212AAE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17570C-0436-451C-B80C-2F07AD6DBEE0}" type="presOf" srcId="{AED1C261-81D0-4818-8F85-B38629F31BC4}" destId="{14FDD3DD-74B9-4ECF-9DC1-ED0191125328}" srcOrd="0" destOrd="0" presId="urn:microsoft.com/office/officeart/2005/8/layout/hList1"/>
    <dgm:cxn modelId="{D369B6E1-42CD-4587-B7CB-938F8D1F1200}" srcId="{B18BBEA2-42E0-422C-80CB-5E797D45DA25}" destId="{62B6022E-98CD-4705-ABE5-B65F32ED3B2C}" srcOrd="0" destOrd="0" parTransId="{B6F96049-329E-4BE1-90AC-FCD50231AE98}" sibTransId="{0545B716-FD92-4F8B-A5F0-F6F1FBDE4255}"/>
    <dgm:cxn modelId="{4B7E0889-1EC4-4408-8F70-E439078E241A}" type="presOf" srcId="{B18BBEA2-42E0-422C-80CB-5E797D45DA25}" destId="{43C993A6-5CAF-4A5B-9332-1F77081223FD}" srcOrd="0" destOrd="0" presId="urn:microsoft.com/office/officeart/2005/8/layout/hList1"/>
    <dgm:cxn modelId="{54E044FA-2EFA-4290-850B-5CFA21EBA798}" type="presOf" srcId="{61B3F3B9-08F7-4654-A8F2-B21634DB8936}" destId="{C345EE9A-E5D6-4BC2-BF3D-76BD9A8F30D6}" srcOrd="0" destOrd="0" presId="urn:microsoft.com/office/officeart/2005/8/layout/hList1"/>
    <dgm:cxn modelId="{0380DC53-AF14-448D-979F-55A786C6484D}" type="presOf" srcId="{3AD4DD7B-5E52-46C5-BB6C-1BADB212AAE1}" destId="{8C29ED40-9368-4F8A-A3A8-147D0B12139E}" srcOrd="0" destOrd="0" presId="urn:microsoft.com/office/officeart/2005/8/layout/hList1"/>
    <dgm:cxn modelId="{953E0829-61A7-4E0B-BF99-1C0232F131A8}" srcId="{AED1C261-81D0-4818-8F85-B38629F31BC4}" destId="{AC0DBD49-28C3-4DA2-8B07-5F4C9CFBA828}" srcOrd="3" destOrd="0" parTransId="{A9DD1BB8-BCC2-401A-9BD3-1949EFCBCFBB}" sibTransId="{1B9C238A-026B-4121-AA88-E017CE002624}"/>
    <dgm:cxn modelId="{9F38D34F-0592-4E1C-894D-CE11B6F67D73}" type="presOf" srcId="{6B10FCD6-7C4C-4A3A-9353-D4648A54D250}" destId="{62A43C66-6390-40F3-932B-4F11A6BF5244}" srcOrd="0" destOrd="0" presId="urn:microsoft.com/office/officeart/2005/8/layout/hList1"/>
    <dgm:cxn modelId="{F2B5D557-8542-48D3-B924-F19787E9B5F5}" type="presOf" srcId="{05979286-B68A-46F8-AF0E-4CCEE556F373}" destId="{62A43C66-6390-40F3-932B-4F11A6BF5244}" srcOrd="0" destOrd="1" presId="urn:microsoft.com/office/officeart/2005/8/layout/hList1"/>
    <dgm:cxn modelId="{4462DA6E-4804-482E-BD30-F756D15E0B3B}" type="presOf" srcId="{B67A9E17-57E0-4D97-8668-5CB874C1A29A}" destId="{C345EE9A-E5D6-4BC2-BF3D-76BD9A8F30D6}" srcOrd="0" destOrd="1" presId="urn:microsoft.com/office/officeart/2005/8/layout/hList1"/>
    <dgm:cxn modelId="{9DABFB83-4802-4945-86ED-4DBFBDCE102A}" srcId="{AED1C261-81D0-4818-8F85-B38629F31BC4}" destId="{CFE33323-727B-4E75-A3F7-9E8545B4EBB8}" srcOrd="0" destOrd="0" parTransId="{D8C1B585-AB33-4E96-BDC3-C4A663654516}" sibTransId="{481235BD-20E1-4392-B81D-63E1176908E1}"/>
    <dgm:cxn modelId="{A03F4F55-D7EC-4B7D-97D6-2BFDDB626495}" srcId="{AED1C261-81D0-4818-8F85-B38629F31BC4}" destId="{14349ADC-D363-4F80-8DBF-C0FD131B6634}" srcOrd="1" destOrd="0" parTransId="{F88D8C70-E04C-443A-82F8-3665BE98947E}" sibTransId="{5D29E442-CD06-4413-A06B-4F24C4BE17F4}"/>
    <dgm:cxn modelId="{EB8C4EDA-F1FE-4544-83CC-14AD115F8D6D}" srcId="{3AD4DD7B-5E52-46C5-BB6C-1BADB212AAE1}" destId="{61B3F3B9-08F7-4654-A8F2-B21634DB8936}" srcOrd="0" destOrd="0" parTransId="{220D297D-7115-4EBD-AF09-58D7888A8266}" sibTransId="{03C75B80-9B26-4093-9F43-D70F23F72726}"/>
    <dgm:cxn modelId="{19B7D66A-CC9D-4C0B-A52F-73D1505154D0}" srcId="{B18BBEA2-42E0-422C-80CB-5E797D45DA25}" destId="{AED1C261-81D0-4818-8F85-B38629F31BC4}" srcOrd="1" destOrd="0" parTransId="{C7F37827-361F-409D-A7BD-899016E5B59F}" sibTransId="{72DDD19E-6DB4-47F8-B8B1-DA7BB610131B}"/>
    <dgm:cxn modelId="{651224D0-22DD-4F8D-852F-781563745C67}" srcId="{3AD4DD7B-5E52-46C5-BB6C-1BADB212AAE1}" destId="{B67A9E17-57E0-4D97-8668-5CB874C1A29A}" srcOrd="1" destOrd="0" parTransId="{1DC58B9A-4F17-4B8C-ADC4-DCF5443DE816}" sibTransId="{46A2CA3A-2EDB-4A82-BE45-0C2D14802BD3}"/>
    <dgm:cxn modelId="{744EC520-C3BA-4334-9BAC-8D351E25D771}" srcId="{62B6022E-98CD-4705-ABE5-B65F32ED3B2C}" destId="{6B10FCD6-7C4C-4A3A-9353-D4648A54D250}" srcOrd="0" destOrd="0" parTransId="{D1C3E773-311F-4519-8735-1F3EC15BCB4B}" sibTransId="{7F1C9CF7-75E0-4AE0-A6AD-21E74D3F7A02}"/>
    <dgm:cxn modelId="{37CEF423-6C0D-4673-98AB-CDAB1515364B}" type="presOf" srcId="{14349ADC-D363-4F80-8DBF-C0FD131B6634}" destId="{21EEE341-4D5B-4C5A-9A63-C693019F35B6}" srcOrd="0" destOrd="1" presId="urn:microsoft.com/office/officeart/2005/8/layout/hList1"/>
    <dgm:cxn modelId="{715F98F3-2BC3-4AC6-A826-ABC476205500}" type="presOf" srcId="{AC0DBD49-28C3-4DA2-8B07-5F4C9CFBA828}" destId="{21EEE341-4D5B-4C5A-9A63-C693019F35B6}" srcOrd="0" destOrd="3" presId="urn:microsoft.com/office/officeart/2005/8/layout/hList1"/>
    <dgm:cxn modelId="{3F62114E-93A3-442D-B32B-287E38711636}" type="presOf" srcId="{E1401B23-E716-4974-A9BF-E0446ADF0BA4}" destId="{21EEE341-4D5B-4C5A-9A63-C693019F35B6}" srcOrd="0" destOrd="2" presId="urn:microsoft.com/office/officeart/2005/8/layout/hList1"/>
    <dgm:cxn modelId="{37A2965A-4C25-463A-A513-74A4077B4D41}" srcId="{AED1C261-81D0-4818-8F85-B38629F31BC4}" destId="{E1401B23-E716-4974-A9BF-E0446ADF0BA4}" srcOrd="2" destOrd="0" parTransId="{9201582C-9C10-4831-94C7-D2F29A638F53}" sibTransId="{123BAEE2-1BC2-4601-8F42-9A78D6D8EF20}"/>
    <dgm:cxn modelId="{D2660C4E-17DE-4238-9BC4-DAA0ACA9EDD0}" srcId="{B18BBEA2-42E0-422C-80CB-5E797D45DA25}" destId="{3AD4DD7B-5E52-46C5-BB6C-1BADB212AAE1}" srcOrd="2" destOrd="0" parTransId="{7D3FF338-1F28-4AC0-B487-A190D0FED2F9}" sibTransId="{A6685D48-2C10-40E6-9034-7CC3B39158A3}"/>
    <dgm:cxn modelId="{D84A1998-B90A-44AA-BE3D-34F7AD382284}" type="presOf" srcId="{62B6022E-98CD-4705-ABE5-B65F32ED3B2C}" destId="{8CA58698-9B04-4BCA-BC41-23B80D0B40E0}" srcOrd="0" destOrd="0" presId="urn:microsoft.com/office/officeart/2005/8/layout/hList1"/>
    <dgm:cxn modelId="{A996FDC8-18C4-43B0-A566-D703B9A2B968}" srcId="{3AD4DD7B-5E52-46C5-BB6C-1BADB212AAE1}" destId="{59865AC0-19AB-4063-BA60-CD990DD14CDD}" srcOrd="2" destOrd="0" parTransId="{F435D457-93D2-4B8A-BA74-9A8ECC45DD93}" sibTransId="{45BA6DC0-B1BC-4077-9A09-FD72BC69F114}"/>
    <dgm:cxn modelId="{E10E9724-58E3-4CBA-849A-9D6DC04CE1D2}" type="presOf" srcId="{59865AC0-19AB-4063-BA60-CD990DD14CDD}" destId="{C345EE9A-E5D6-4BC2-BF3D-76BD9A8F30D6}" srcOrd="0" destOrd="2" presId="urn:microsoft.com/office/officeart/2005/8/layout/hList1"/>
    <dgm:cxn modelId="{6031EF78-DC85-4443-B21A-3BBC7004B65B}" srcId="{62B6022E-98CD-4705-ABE5-B65F32ED3B2C}" destId="{05979286-B68A-46F8-AF0E-4CCEE556F373}" srcOrd="1" destOrd="0" parTransId="{6365232C-8322-4A46-A40E-DCCCD0D439A0}" sibTransId="{5D18B81A-3F02-474F-A158-12E91FF4A2F2}"/>
    <dgm:cxn modelId="{A7A5E0D1-181F-4C32-A8D5-B2AA075BC307}" type="presOf" srcId="{CFE33323-727B-4E75-A3F7-9E8545B4EBB8}" destId="{21EEE341-4D5B-4C5A-9A63-C693019F35B6}" srcOrd="0" destOrd="0" presId="urn:microsoft.com/office/officeart/2005/8/layout/hList1"/>
    <dgm:cxn modelId="{C4029EBD-E61C-450F-80D5-338D95B0B07A}" type="presParOf" srcId="{43C993A6-5CAF-4A5B-9332-1F77081223FD}" destId="{02FE9930-4E32-40E7-A48D-7F5A0B24C7D0}" srcOrd="0" destOrd="0" presId="urn:microsoft.com/office/officeart/2005/8/layout/hList1"/>
    <dgm:cxn modelId="{E0411F0B-FF9E-4E1E-B5FB-232CC3F5CB3A}" type="presParOf" srcId="{02FE9930-4E32-40E7-A48D-7F5A0B24C7D0}" destId="{8CA58698-9B04-4BCA-BC41-23B80D0B40E0}" srcOrd="0" destOrd="0" presId="urn:microsoft.com/office/officeart/2005/8/layout/hList1"/>
    <dgm:cxn modelId="{D063D1C4-0977-43FE-AD78-5DB382E33395}" type="presParOf" srcId="{02FE9930-4E32-40E7-A48D-7F5A0B24C7D0}" destId="{62A43C66-6390-40F3-932B-4F11A6BF5244}" srcOrd="1" destOrd="0" presId="urn:microsoft.com/office/officeart/2005/8/layout/hList1"/>
    <dgm:cxn modelId="{BC63E501-8C66-4B13-AE49-B1254690E304}" type="presParOf" srcId="{43C993A6-5CAF-4A5B-9332-1F77081223FD}" destId="{B2F06CBC-E231-48B3-9215-59C1354352B5}" srcOrd="1" destOrd="0" presId="urn:microsoft.com/office/officeart/2005/8/layout/hList1"/>
    <dgm:cxn modelId="{FE91DD1A-92D3-4EC0-BCA9-E61359818E8A}" type="presParOf" srcId="{43C993A6-5CAF-4A5B-9332-1F77081223FD}" destId="{B58D73E7-C130-4FBA-9B63-E24D149F82E4}" srcOrd="2" destOrd="0" presId="urn:microsoft.com/office/officeart/2005/8/layout/hList1"/>
    <dgm:cxn modelId="{6F0F4F05-B511-4936-91C4-D43FE8CB654E}" type="presParOf" srcId="{B58D73E7-C130-4FBA-9B63-E24D149F82E4}" destId="{14FDD3DD-74B9-4ECF-9DC1-ED0191125328}" srcOrd="0" destOrd="0" presId="urn:microsoft.com/office/officeart/2005/8/layout/hList1"/>
    <dgm:cxn modelId="{550B2690-35D8-450C-AA31-5CC335F81FDF}" type="presParOf" srcId="{B58D73E7-C130-4FBA-9B63-E24D149F82E4}" destId="{21EEE341-4D5B-4C5A-9A63-C693019F35B6}" srcOrd="1" destOrd="0" presId="urn:microsoft.com/office/officeart/2005/8/layout/hList1"/>
    <dgm:cxn modelId="{AD774EED-4AC0-4C07-87A6-AF317B7D2EEB}" type="presParOf" srcId="{43C993A6-5CAF-4A5B-9332-1F77081223FD}" destId="{BF250F49-F547-4128-BF1E-B567FE8C5259}" srcOrd="3" destOrd="0" presId="urn:microsoft.com/office/officeart/2005/8/layout/hList1"/>
    <dgm:cxn modelId="{6CB94A2E-AF77-4CAA-A515-AA6D336B2F92}" type="presParOf" srcId="{43C993A6-5CAF-4A5B-9332-1F77081223FD}" destId="{C0DD3644-4D82-4D27-8CF3-93C44365A484}" srcOrd="4" destOrd="0" presId="urn:microsoft.com/office/officeart/2005/8/layout/hList1"/>
    <dgm:cxn modelId="{E7C66FE4-8551-4C8D-8013-98CD6D80ED5D}" type="presParOf" srcId="{C0DD3644-4D82-4D27-8CF3-93C44365A484}" destId="{8C29ED40-9368-4F8A-A3A8-147D0B12139E}" srcOrd="0" destOrd="0" presId="urn:microsoft.com/office/officeart/2005/8/layout/hList1"/>
    <dgm:cxn modelId="{D0949884-54F2-41D6-AE34-F0429980CD90}" type="presParOf" srcId="{C0DD3644-4D82-4D27-8CF3-93C44365A484}" destId="{C345EE9A-E5D6-4BC2-BF3D-76BD9A8F30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9D6B83-7825-4177-9570-3770E92B1B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A0E8B9-CB8B-4CC8-84D8-E627760D16E2}">
      <dgm:prSet/>
      <dgm:spPr/>
      <dgm:t>
        <a:bodyPr/>
        <a:lstStyle/>
        <a:p>
          <a:pPr rtl="0"/>
          <a:r>
            <a:rPr lang="en-US" smtClean="0"/>
            <a:t>Assess information needs</a:t>
          </a:r>
          <a:endParaRPr lang="en-US"/>
        </a:p>
      </dgm:t>
    </dgm:pt>
    <dgm:pt modelId="{803C41DE-DB86-4591-BB31-BDFB147C30A5}" type="parTrans" cxnId="{BC4B9641-9328-4835-995D-A28172C0E008}">
      <dgm:prSet/>
      <dgm:spPr/>
      <dgm:t>
        <a:bodyPr/>
        <a:lstStyle/>
        <a:p>
          <a:endParaRPr lang="en-US"/>
        </a:p>
      </dgm:t>
    </dgm:pt>
    <dgm:pt modelId="{AB31F0AB-37E4-4FFE-9207-41C40FCDF2CB}" type="sibTrans" cxnId="{BC4B9641-9328-4835-995D-A28172C0E008}">
      <dgm:prSet/>
      <dgm:spPr/>
      <dgm:t>
        <a:bodyPr/>
        <a:lstStyle/>
        <a:p>
          <a:endParaRPr lang="en-US"/>
        </a:p>
      </dgm:t>
    </dgm:pt>
    <dgm:pt modelId="{116B8440-A942-4CB7-976A-45B7B2BB78CB}">
      <dgm:prSet/>
      <dgm:spPr/>
      <dgm:t>
        <a:bodyPr/>
        <a:lstStyle/>
        <a:p>
          <a:pPr rtl="0"/>
          <a:r>
            <a:rPr lang="en-US" smtClean="0"/>
            <a:t>Design evaluation </a:t>
          </a:r>
          <a:endParaRPr lang="en-US"/>
        </a:p>
      </dgm:t>
    </dgm:pt>
    <dgm:pt modelId="{2A313FBA-2FA1-4B40-9F51-523EB82586C3}" type="parTrans" cxnId="{CF1A866A-8ABB-44BB-82A4-FF29FFFDA4E0}">
      <dgm:prSet/>
      <dgm:spPr/>
      <dgm:t>
        <a:bodyPr/>
        <a:lstStyle/>
        <a:p>
          <a:endParaRPr lang="en-US"/>
        </a:p>
      </dgm:t>
    </dgm:pt>
    <dgm:pt modelId="{445E8900-C0F2-4C6D-A1FB-9ABFB2D5F4A2}" type="sibTrans" cxnId="{CF1A866A-8ABB-44BB-82A4-FF29FFFDA4E0}">
      <dgm:prSet/>
      <dgm:spPr/>
      <dgm:t>
        <a:bodyPr/>
        <a:lstStyle/>
        <a:p>
          <a:endParaRPr lang="en-US"/>
        </a:p>
      </dgm:t>
    </dgm:pt>
    <dgm:pt modelId="{EE08040B-6C2A-4176-A0B0-7399DFE3DB26}">
      <dgm:prSet/>
      <dgm:spPr/>
      <dgm:t>
        <a:bodyPr/>
        <a:lstStyle/>
        <a:p>
          <a:pPr rtl="0"/>
          <a:r>
            <a:rPr lang="en-US" smtClean="0"/>
            <a:t>Use results to improve performance</a:t>
          </a:r>
          <a:endParaRPr lang="en-US"/>
        </a:p>
      </dgm:t>
    </dgm:pt>
    <dgm:pt modelId="{6D8A3515-BE50-4574-90EE-97B3E1E53F3B}" type="parTrans" cxnId="{EE671C59-A97A-4E8C-82B9-AB4C3001A4BD}">
      <dgm:prSet/>
      <dgm:spPr/>
      <dgm:t>
        <a:bodyPr/>
        <a:lstStyle/>
        <a:p>
          <a:endParaRPr lang="en-US"/>
        </a:p>
      </dgm:t>
    </dgm:pt>
    <dgm:pt modelId="{EDC6CEF5-F5C0-49F5-865F-340D49D19C08}" type="sibTrans" cxnId="{EE671C59-A97A-4E8C-82B9-AB4C3001A4BD}">
      <dgm:prSet/>
      <dgm:spPr/>
      <dgm:t>
        <a:bodyPr/>
        <a:lstStyle/>
        <a:p>
          <a:endParaRPr lang="en-US"/>
        </a:p>
      </dgm:t>
    </dgm:pt>
    <dgm:pt modelId="{9611D830-74E5-4624-8226-F89ED287C932}">
      <dgm:prSet/>
      <dgm:spPr/>
      <dgm:t>
        <a:bodyPr/>
        <a:lstStyle/>
        <a:p>
          <a:pPr rtl="0"/>
          <a:r>
            <a:rPr lang="en-US" smtClean="0"/>
            <a:t>Policies and procedures</a:t>
          </a:r>
          <a:endParaRPr lang="en-US"/>
        </a:p>
      </dgm:t>
    </dgm:pt>
    <dgm:pt modelId="{BA36A3DD-4FA8-4DFA-98FC-37B49FABAD41}" type="parTrans" cxnId="{2988FFC7-8E05-4060-819D-54944EF0932D}">
      <dgm:prSet/>
      <dgm:spPr/>
      <dgm:t>
        <a:bodyPr/>
        <a:lstStyle/>
        <a:p>
          <a:endParaRPr lang="en-US"/>
        </a:p>
      </dgm:t>
    </dgm:pt>
    <dgm:pt modelId="{69BA9A35-3619-4714-89A5-6A6A47867D2D}" type="sibTrans" cxnId="{2988FFC7-8E05-4060-819D-54944EF0932D}">
      <dgm:prSet/>
      <dgm:spPr/>
      <dgm:t>
        <a:bodyPr/>
        <a:lstStyle/>
        <a:p>
          <a:endParaRPr lang="en-US"/>
        </a:p>
      </dgm:t>
    </dgm:pt>
    <dgm:pt modelId="{A9AD9A8E-260C-409A-A84D-8E30AD07E226}">
      <dgm:prSet/>
      <dgm:spPr/>
      <dgm:t>
        <a:bodyPr/>
        <a:lstStyle/>
        <a:p>
          <a:pPr rtl="0"/>
          <a:r>
            <a:rPr lang="en-US" smtClean="0"/>
            <a:t>Systems and tools</a:t>
          </a:r>
          <a:endParaRPr lang="en-US"/>
        </a:p>
      </dgm:t>
    </dgm:pt>
    <dgm:pt modelId="{157D1F14-5B23-4A39-B504-699F3B4302EE}" type="parTrans" cxnId="{5CE6BDF8-45B2-4A95-B22F-D62DF7DC2440}">
      <dgm:prSet/>
      <dgm:spPr/>
      <dgm:t>
        <a:bodyPr/>
        <a:lstStyle/>
        <a:p>
          <a:endParaRPr lang="en-US"/>
        </a:p>
      </dgm:t>
    </dgm:pt>
    <dgm:pt modelId="{D463A0A2-46A5-457A-91A0-37922E1DC60A}" type="sibTrans" cxnId="{5CE6BDF8-45B2-4A95-B22F-D62DF7DC2440}">
      <dgm:prSet/>
      <dgm:spPr/>
      <dgm:t>
        <a:bodyPr/>
        <a:lstStyle/>
        <a:p>
          <a:endParaRPr lang="en-US"/>
        </a:p>
      </dgm:t>
    </dgm:pt>
    <dgm:pt modelId="{BCB57692-296A-44D7-BD80-EEC910CA1E43}">
      <dgm:prSet/>
      <dgm:spPr/>
      <dgm:t>
        <a:bodyPr/>
        <a:lstStyle/>
        <a:p>
          <a:pPr rtl="0"/>
          <a:r>
            <a:rPr lang="en-US" smtClean="0"/>
            <a:t>Training</a:t>
          </a:r>
          <a:endParaRPr lang="en-US"/>
        </a:p>
      </dgm:t>
    </dgm:pt>
    <dgm:pt modelId="{3C0E177C-1C6A-4945-9B1B-30E2E4B1D52D}" type="parTrans" cxnId="{5F6B191D-D3B5-486F-BEE7-EB741F8C738B}">
      <dgm:prSet/>
      <dgm:spPr/>
      <dgm:t>
        <a:bodyPr/>
        <a:lstStyle/>
        <a:p>
          <a:endParaRPr lang="en-US"/>
        </a:p>
      </dgm:t>
    </dgm:pt>
    <dgm:pt modelId="{AADF3D3A-19F5-4836-BBB7-910050318ABE}" type="sibTrans" cxnId="{5F6B191D-D3B5-486F-BEE7-EB741F8C738B}">
      <dgm:prSet/>
      <dgm:spPr/>
      <dgm:t>
        <a:bodyPr/>
        <a:lstStyle/>
        <a:p>
          <a:endParaRPr lang="en-US"/>
        </a:p>
      </dgm:t>
    </dgm:pt>
    <dgm:pt modelId="{E724C33B-90E1-4496-ABDA-C6D0023552C7}">
      <dgm:prSet/>
      <dgm:spPr/>
      <dgm:t>
        <a:bodyPr/>
        <a:lstStyle/>
        <a:p>
          <a:pPr rtl="0"/>
          <a:r>
            <a:rPr lang="en-US" smtClean="0"/>
            <a:t>Quality Control</a:t>
          </a:r>
          <a:endParaRPr lang="en-US"/>
        </a:p>
      </dgm:t>
    </dgm:pt>
    <dgm:pt modelId="{34131E12-7F73-4CF6-A097-E4CD87EDEC9D}" type="parTrans" cxnId="{1BB1E967-8CF7-4877-B03D-8425D9748F3F}">
      <dgm:prSet/>
      <dgm:spPr/>
      <dgm:t>
        <a:bodyPr/>
        <a:lstStyle/>
        <a:p>
          <a:endParaRPr lang="en-US"/>
        </a:p>
      </dgm:t>
    </dgm:pt>
    <dgm:pt modelId="{545F7A16-80F5-4749-B916-3D0A38188C43}" type="sibTrans" cxnId="{1BB1E967-8CF7-4877-B03D-8425D9748F3F}">
      <dgm:prSet/>
      <dgm:spPr/>
      <dgm:t>
        <a:bodyPr/>
        <a:lstStyle/>
        <a:p>
          <a:endParaRPr lang="en-US"/>
        </a:p>
      </dgm:t>
    </dgm:pt>
    <dgm:pt modelId="{279BF58E-34F0-43A1-A58F-E4899D8238EF}" type="pres">
      <dgm:prSet presAssocID="{B19D6B83-7825-4177-9570-3770E92B1BC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DAB9A1-82D6-48B0-9F97-15FC1A0E420D}" type="pres">
      <dgm:prSet presAssocID="{B19D6B83-7825-4177-9570-3770E92B1BC3}" presName="arrow" presStyleLbl="bgShp" presStyleIdx="0" presStyleCnt="1"/>
      <dgm:spPr/>
    </dgm:pt>
    <dgm:pt modelId="{B67BE716-0187-40E2-AD0E-11B028507842}" type="pres">
      <dgm:prSet presAssocID="{B19D6B83-7825-4177-9570-3770E92B1BC3}" presName="linearProcess" presStyleCnt="0"/>
      <dgm:spPr/>
    </dgm:pt>
    <dgm:pt modelId="{5A241AF2-DF30-47D0-9714-03215C133F8C}" type="pres">
      <dgm:prSet presAssocID="{C9A0E8B9-CB8B-4CC8-84D8-E627760D16E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F716A-E666-4065-958A-82A669059D00}" type="pres">
      <dgm:prSet presAssocID="{AB31F0AB-37E4-4FFE-9207-41C40FCDF2CB}" presName="sibTrans" presStyleCnt="0"/>
      <dgm:spPr/>
    </dgm:pt>
    <dgm:pt modelId="{51EACEA1-453E-404F-B14C-676474A86157}" type="pres">
      <dgm:prSet presAssocID="{116B8440-A942-4CB7-976A-45B7B2BB78C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77C1E-8959-4193-BC05-E4377245A1A6}" type="pres">
      <dgm:prSet presAssocID="{445E8900-C0F2-4C6D-A1FB-9ABFB2D5F4A2}" presName="sibTrans" presStyleCnt="0"/>
      <dgm:spPr/>
    </dgm:pt>
    <dgm:pt modelId="{B29C4F46-70D7-4723-B199-E5C4EE7BCE06}" type="pres">
      <dgm:prSet presAssocID="{EE08040B-6C2A-4176-A0B0-7399DFE3DB2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B1E967-8CF7-4877-B03D-8425D9748F3F}" srcId="{EE08040B-6C2A-4176-A0B0-7399DFE3DB26}" destId="{E724C33B-90E1-4496-ABDA-C6D0023552C7}" srcOrd="3" destOrd="0" parTransId="{34131E12-7F73-4CF6-A097-E4CD87EDEC9D}" sibTransId="{545F7A16-80F5-4749-B916-3D0A38188C43}"/>
    <dgm:cxn modelId="{D45C6FDA-7E0A-4183-84C4-086E761A19E8}" type="presOf" srcId="{B19D6B83-7825-4177-9570-3770E92B1BC3}" destId="{279BF58E-34F0-43A1-A58F-E4899D8238EF}" srcOrd="0" destOrd="0" presId="urn:microsoft.com/office/officeart/2005/8/layout/hProcess9"/>
    <dgm:cxn modelId="{C5F52F5B-866C-4F1F-AE77-49EEA0EE755E}" type="presOf" srcId="{9611D830-74E5-4624-8226-F89ED287C932}" destId="{B29C4F46-70D7-4723-B199-E5C4EE7BCE06}" srcOrd="0" destOrd="1" presId="urn:microsoft.com/office/officeart/2005/8/layout/hProcess9"/>
    <dgm:cxn modelId="{7F6E268B-3D9B-4E98-891E-5C500BFF5251}" type="presOf" srcId="{116B8440-A942-4CB7-976A-45B7B2BB78CB}" destId="{51EACEA1-453E-404F-B14C-676474A86157}" srcOrd="0" destOrd="0" presId="urn:microsoft.com/office/officeart/2005/8/layout/hProcess9"/>
    <dgm:cxn modelId="{5AC8E9AE-BA60-4C99-BE75-2B477CBE123A}" type="presOf" srcId="{E724C33B-90E1-4496-ABDA-C6D0023552C7}" destId="{B29C4F46-70D7-4723-B199-E5C4EE7BCE06}" srcOrd="0" destOrd="4" presId="urn:microsoft.com/office/officeart/2005/8/layout/hProcess9"/>
    <dgm:cxn modelId="{EE671C59-A97A-4E8C-82B9-AB4C3001A4BD}" srcId="{B19D6B83-7825-4177-9570-3770E92B1BC3}" destId="{EE08040B-6C2A-4176-A0B0-7399DFE3DB26}" srcOrd="2" destOrd="0" parTransId="{6D8A3515-BE50-4574-90EE-97B3E1E53F3B}" sibTransId="{EDC6CEF5-F5C0-49F5-865F-340D49D19C08}"/>
    <dgm:cxn modelId="{CF1A866A-8ABB-44BB-82A4-FF29FFFDA4E0}" srcId="{B19D6B83-7825-4177-9570-3770E92B1BC3}" destId="{116B8440-A942-4CB7-976A-45B7B2BB78CB}" srcOrd="1" destOrd="0" parTransId="{2A313FBA-2FA1-4B40-9F51-523EB82586C3}" sibTransId="{445E8900-C0F2-4C6D-A1FB-9ABFB2D5F4A2}"/>
    <dgm:cxn modelId="{5CE6BDF8-45B2-4A95-B22F-D62DF7DC2440}" srcId="{EE08040B-6C2A-4176-A0B0-7399DFE3DB26}" destId="{A9AD9A8E-260C-409A-A84D-8E30AD07E226}" srcOrd="1" destOrd="0" parTransId="{157D1F14-5B23-4A39-B504-699F3B4302EE}" sibTransId="{D463A0A2-46A5-457A-91A0-37922E1DC60A}"/>
    <dgm:cxn modelId="{9AE6F021-596D-41C1-BA6C-0B7B26878D5B}" type="presOf" srcId="{EE08040B-6C2A-4176-A0B0-7399DFE3DB26}" destId="{B29C4F46-70D7-4723-B199-E5C4EE7BCE06}" srcOrd="0" destOrd="0" presId="urn:microsoft.com/office/officeart/2005/8/layout/hProcess9"/>
    <dgm:cxn modelId="{BC4B9641-9328-4835-995D-A28172C0E008}" srcId="{B19D6B83-7825-4177-9570-3770E92B1BC3}" destId="{C9A0E8B9-CB8B-4CC8-84D8-E627760D16E2}" srcOrd="0" destOrd="0" parTransId="{803C41DE-DB86-4591-BB31-BDFB147C30A5}" sibTransId="{AB31F0AB-37E4-4FFE-9207-41C40FCDF2CB}"/>
    <dgm:cxn modelId="{039FA179-80C4-41D4-A02F-C6E10BC55C88}" type="presOf" srcId="{C9A0E8B9-CB8B-4CC8-84D8-E627760D16E2}" destId="{5A241AF2-DF30-47D0-9714-03215C133F8C}" srcOrd="0" destOrd="0" presId="urn:microsoft.com/office/officeart/2005/8/layout/hProcess9"/>
    <dgm:cxn modelId="{43375D68-09E0-425C-878F-DF3996EF5587}" type="presOf" srcId="{BCB57692-296A-44D7-BD80-EEC910CA1E43}" destId="{B29C4F46-70D7-4723-B199-E5C4EE7BCE06}" srcOrd="0" destOrd="3" presId="urn:microsoft.com/office/officeart/2005/8/layout/hProcess9"/>
    <dgm:cxn modelId="{8F302444-AB63-41A2-A0B0-57BB4BCDA5AC}" type="presOf" srcId="{A9AD9A8E-260C-409A-A84D-8E30AD07E226}" destId="{B29C4F46-70D7-4723-B199-E5C4EE7BCE06}" srcOrd="0" destOrd="2" presId="urn:microsoft.com/office/officeart/2005/8/layout/hProcess9"/>
    <dgm:cxn modelId="{2988FFC7-8E05-4060-819D-54944EF0932D}" srcId="{EE08040B-6C2A-4176-A0B0-7399DFE3DB26}" destId="{9611D830-74E5-4624-8226-F89ED287C932}" srcOrd="0" destOrd="0" parTransId="{BA36A3DD-4FA8-4DFA-98FC-37B49FABAD41}" sibTransId="{69BA9A35-3619-4714-89A5-6A6A47867D2D}"/>
    <dgm:cxn modelId="{5F6B191D-D3B5-486F-BEE7-EB741F8C738B}" srcId="{EE08040B-6C2A-4176-A0B0-7399DFE3DB26}" destId="{BCB57692-296A-44D7-BD80-EEC910CA1E43}" srcOrd="2" destOrd="0" parTransId="{3C0E177C-1C6A-4945-9B1B-30E2E4B1D52D}" sibTransId="{AADF3D3A-19F5-4836-BBB7-910050318ABE}"/>
    <dgm:cxn modelId="{BD6D8430-67EE-486E-8A4A-A1F677296227}" type="presParOf" srcId="{279BF58E-34F0-43A1-A58F-E4899D8238EF}" destId="{49DAB9A1-82D6-48B0-9F97-15FC1A0E420D}" srcOrd="0" destOrd="0" presId="urn:microsoft.com/office/officeart/2005/8/layout/hProcess9"/>
    <dgm:cxn modelId="{5A653023-4D57-4FDB-887D-98E4B3EB288E}" type="presParOf" srcId="{279BF58E-34F0-43A1-A58F-E4899D8238EF}" destId="{B67BE716-0187-40E2-AD0E-11B028507842}" srcOrd="1" destOrd="0" presId="urn:microsoft.com/office/officeart/2005/8/layout/hProcess9"/>
    <dgm:cxn modelId="{861F8E40-EC88-4EBD-9A56-ED24C40B5FD2}" type="presParOf" srcId="{B67BE716-0187-40E2-AD0E-11B028507842}" destId="{5A241AF2-DF30-47D0-9714-03215C133F8C}" srcOrd="0" destOrd="0" presId="urn:microsoft.com/office/officeart/2005/8/layout/hProcess9"/>
    <dgm:cxn modelId="{01CED004-E14F-4C56-A85A-60FF9BB5769C}" type="presParOf" srcId="{B67BE716-0187-40E2-AD0E-11B028507842}" destId="{E0DF716A-E666-4065-958A-82A669059D00}" srcOrd="1" destOrd="0" presId="urn:microsoft.com/office/officeart/2005/8/layout/hProcess9"/>
    <dgm:cxn modelId="{BB3E6C76-F186-46C0-89D8-025B09CF20E5}" type="presParOf" srcId="{B67BE716-0187-40E2-AD0E-11B028507842}" destId="{51EACEA1-453E-404F-B14C-676474A86157}" srcOrd="2" destOrd="0" presId="urn:microsoft.com/office/officeart/2005/8/layout/hProcess9"/>
    <dgm:cxn modelId="{F0A91776-7C83-4D0D-8F12-ABB85C91836B}" type="presParOf" srcId="{B67BE716-0187-40E2-AD0E-11B028507842}" destId="{13777C1E-8959-4193-BC05-E4377245A1A6}" srcOrd="3" destOrd="0" presId="urn:microsoft.com/office/officeart/2005/8/layout/hProcess9"/>
    <dgm:cxn modelId="{2FE486D3-7A23-4205-928C-1F31C8D08798}" type="presParOf" srcId="{B67BE716-0187-40E2-AD0E-11B028507842}" destId="{B29C4F46-70D7-4723-B199-E5C4EE7BCE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03588B-6189-4A93-ACCE-BEEFBD5DDB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6A5DD-4DF3-4466-8922-7F36A83D0CA3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6119882-3DF1-48AC-8697-EADDD0F4FFE2}" type="parTrans" cxnId="{EAA81D68-0C72-4050-A4E7-658FD98F4C5B}">
      <dgm:prSet/>
      <dgm:spPr/>
      <dgm:t>
        <a:bodyPr/>
        <a:lstStyle/>
        <a:p>
          <a:endParaRPr lang="en-US"/>
        </a:p>
      </dgm:t>
    </dgm:pt>
    <dgm:pt modelId="{76C6CBDE-4651-489D-BF6B-E37179CC15A0}" type="sibTrans" cxnId="{EAA81D68-0C72-4050-A4E7-658FD98F4C5B}">
      <dgm:prSet/>
      <dgm:spPr/>
      <dgm:t>
        <a:bodyPr/>
        <a:lstStyle/>
        <a:p>
          <a:endParaRPr lang="en-US"/>
        </a:p>
      </dgm:t>
    </dgm:pt>
    <dgm:pt modelId="{337C530D-16C1-4389-9D33-D07706C9C9FB}">
      <dgm:prSet phldrT="[Text]"/>
      <dgm:spPr/>
      <dgm:t>
        <a:bodyPr/>
        <a:lstStyle/>
        <a:p>
          <a:r>
            <a:rPr lang="en-US" dirty="0" smtClean="0"/>
            <a:t>Evaluation findings</a:t>
          </a:r>
          <a:endParaRPr lang="en-US" dirty="0"/>
        </a:p>
      </dgm:t>
    </dgm:pt>
    <dgm:pt modelId="{3F10555F-AD61-456F-99B0-E292C0960D5D}" type="parTrans" cxnId="{27800D31-9CE9-4A34-9E4D-D55145DD4905}">
      <dgm:prSet/>
      <dgm:spPr/>
      <dgm:t>
        <a:bodyPr/>
        <a:lstStyle/>
        <a:p>
          <a:endParaRPr lang="en-US"/>
        </a:p>
      </dgm:t>
    </dgm:pt>
    <dgm:pt modelId="{E66FA14F-2585-4667-9D53-72C6954C5C11}" type="sibTrans" cxnId="{27800D31-9CE9-4A34-9E4D-D55145DD4905}">
      <dgm:prSet/>
      <dgm:spPr/>
      <dgm:t>
        <a:bodyPr/>
        <a:lstStyle/>
        <a:p>
          <a:endParaRPr lang="en-US"/>
        </a:p>
      </dgm:t>
    </dgm:pt>
    <dgm:pt modelId="{2BE4C5F8-4DFB-435A-9471-5E5891060435}">
      <dgm:prSet phldrT="[Text]"/>
      <dgm:spPr/>
      <dgm:t>
        <a:bodyPr/>
        <a:lstStyle/>
        <a:p>
          <a:r>
            <a:rPr lang="en-US" dirty="0" smtClean="0"/>
            <a:t>Maximizing Energy Savings</a:t>
          </a:r>
          <a:endParaRPr lang="en-US" dirty="0"/>
        </a:p>
      </dgm:t>
    </dgm:pt>
    <dgm:pt modelId="{2E25000E-91A2-4813-873E-69ED6711AE96}" type="parTrans" cxnId="{0EA7AB51-A869-44A0-B4A2-316D7900B2B1}">
      <dgm:prSet/>
      <dgm:spPr/>
      <dgm:t>
        <a:bodyPr/>
        <a:lstStyle/>
        <a:p>
          <a:endParaRPr lang="en-US"/>
        </a:p>
      </dgm:t>
    </dgm:pt>
    <dgm:pt modelId="{FC5BA05E-E754-49BF-8E6D-37D922C200D6}" type="sibTrans" cxnId="{0EA7AB51-A869-44A0-B4A2-316D7900B2B1}">
      <dgm:prSet/>
      <dgm:spPr/>
      <dgm:t>
        <a:bodyPr/>
        <a:lstStyle/>
        <a:p>
          <a:endParaRPr lang="en-US"/>
        </a:p>
      </dgm:t>
    </dgm:pt>
    <dgm:pt modelId="{8617342E-9A60-4009-9F4D-97864177F505}">
      <dgm:prSet phldrT="[Text]"/>
      <dgm:spPr/>
      <dgm:t>
        <a:bodyPr/>
        <a:lstStyle/>
        <a:p>
          <a:r>
            <a:rPr lang="en-US" dirty="0" smtClean="0"/>
            <a:t>Target high energy users</a:t>
          </a:r>
          <a:endParaRPr lang="en-US" dirty="0"/>
        </a:p>
      </dgm:t>
    </dgm:pt>
    <dgm:pt modelId="{021C7A27-CA57-41FF-9BF2-4FDD2AF4CE88}" type="parTrans" cxnId="{6377E3DF-5F07-41B2-B6E2-F9DBFD1B19CF}">
      <dgm:prSet/>
      <dgm:spPr/>
      <dgm:t>
        <a:bodyPr/>
        <a:lstStyle/>
        <a:p>
          <a:endParaRPr lang="en-US"/>
        </a:p>
      </dgm:t>
    </dgm:pt>
    <dgm:pt modelId="{634F3D0B-ED46-49D6-BB4D-B1C053F86525}" type="sibTrans" cxnId="{6377E3DF-5F07-41B2-B6E2-F9DBFD1B19CF}">
      <dgm:prSet/>
      <dgm:spPr/>
      <dgm:t>
        <a:bodyPr/>
        <a:lstStyle/>
        <a:p>
          <a:endParaRPr lang="en-US"/>
        </a:p>
      </dgm:t>
    </dgm:pt>
    <dgm:pt modelId="{0C612C39-2BAD-4762-A6A0-C5BAEDCBF0FD}">
      <dgm:prSet phldrT="[Text]"/>
      <dgm:spPr/>
      <dgm:t>
        <a:bodyPr/>
        <a:lstStyle/>
        <a:p>
          <a:r>
            <a:rPr lang="en-US" dirty="0" smtClean="0"/>
            <a:t>Install major measures where cost-effective</a:t>
          </a:r>
          <a:endParaRPr lang="en-US" dirty="0"/>
        </a:p>
      </dgm:t>
    </dgm:pt>
    <dgm:pt modelId="{40BD4D85-DAE9-4A77-B28F-48CE071C2474}" type="parTrans" cxnId="{0BF68F78-B32D-4BC5-BE99-919EB1CC031A}">
      <dgm:prSet/>
      <dgm:spPr/>
      <dgm:t>
        <a:bodyPr/>
        <a:lstStyle/>
        <a:p>
          <a:endParaRPr lang="en-US"/>
        </a:p>
      </dgm:t>
    </dgm:pt>
    <dgm:pt modelId="{AA90D7EE-EB88-49A9-B081-4AF72F40CB05}" type="sibTrans" cxnId="{0BF68F78-B32D-4BC5-BE99-919EB1CC031A}">
      <dgm:prSet/>
      <dgm:spPr/>
      <dgm:t>
        <a:bodyPr/>
        <a:lstStyle/>
        <a:p>
          <a:endParaRPr lang="en-US"/>
        </a:p>
      </dgm:t>
    </dgm:pt>
    <dgm:pt modelId="{0EF61619-AF9A-4591-B5BD-73775C054EF0}">
      <dgm:prSet phldrT="[Text]"/>
      <dgm:spPr/>
      <dgm:t>
        <a:bodyPr/>
        <a:lstStyle/>
        <a:p>
          <a:r>
            <a:rPr lang="en-US" dirty="0" smtClean="0"/>
            <a:t>Performance Measurement</a:t>
          </a:r>
          <a:endParaRPr lang="en-US" dirty="0"/>
        </a:p>
      </dgm:t>
    </dgm:pt>
    <dgm:pt modelId="{2ECABF09-6A37-47A7-BDD6-865A45F0219D}" type="parTrans" cxnId="{90A80005-0935-46C7-9188-56251C483B2F}">
      <dgm:prSet/>
      <dgm:spPr/>
      <dgm:t>
        <a:bodyPr/>
        <a:lstStyle/>
        <a:p>
          <a:endParaRPr lang="en-US"/>
        </a:p>
      </dgm:t>
    </dgm:pt>
    <dgm:pt modelId="{0ACF5A3F-7B2D-47B5-8855-BDB6CD59DD88}" type="sibTrans" cxnId="{90A80005-0935-46C7-9188-56251C483B2F}">
      <dgm:prSet/>
      <dgm:spPr/>
      <dgm:t>
        <a:bodyPr/>
        <a:lstStyle/>
        <a:p>
          <a:endParaRPr lang="en-US"/>
        </a:p>
      </dgm:t>
    </dgm:pt>
    <dgm:pt modelId="{66ADAFA0-AA20-4AFB-B755-F2B53490F370}">
      <dgm:prSet phldrT="[Text]"/>
      <dgm:spPr/>
      <dgm:t>
        <a:bodyPr/>
        <a:lstStyle/>
        <a:p>
          <a:r>
            <a:rPr lang="en-US" dirty="0" smtClean="0"/>
            <a:t>System to measure and improve outcomes</a:t>
          </a:r>
          <a:endParaRPr lang="en-US" dirty="0"/>
        </a:p>
      </dgm:t>
    </dgm:pt>
    <dgm:pt modelId="{B43A8D7F-1101-42E4-973D-743EB3DC6E2F}" type="parTrans" cxnId="{EAAE724E-DAC7-479F-8DEC-2E06ED46B7C0}">
      <dgm:prSet/>
      <dgm:spPr/>
      <dgm:t>
        <a:bodyPr/>
        <a:lstStyle/>
        <a:p>
          <a:endParaRPr lang="en-US"/>
        </a:p>
      </dgm:t>
    </dgm:pt>
    <dgm:pt modelId="{C13CFB59-E6AB-41BB-BE6C-8A43E66D9525}" type="sibTrans" cxnId="{EAAE724E-DAC7-479F-8DEC-2E06ED46B7C0}">
      <dgm:prSet/>
      <dgm:spPr/>
      <dgm:t>
        <a:bodyPr/>
        <a:lstStyle/>
        <a:p>
          <a:endParaRPr lang="en-US"/>
        </a:p>
      </dgm:t>
    </dgm:pt>
    <dgm:pt modelId="{02D0020F-8198-431B-9EE6-562DBB8ED0DD}">
      <dgm:prSet phldrT="[Text]"/>
      <dgm:spPr/>
      <dgm:t>
        <a:bodyPr/>
        <a:lstStyle/>
        <a:p>
          <a:r>
            <a:rPr lang="en-US" dirty="0" smtClean="0"/>
            <a:t>Summary &amp; Recommendations</a:t>
          </a:r>
          <a:endParaRPr lang="en-US" dirty="0"/>
        </a:p>
      </dgm:t>
    </dgm:pt>
    <dgm:pt modelId="{1F1965ED-3A5A-4349-A138-00DF6DAB3ABC}" type="parTrans" cxnId="{30D0135A-6A54-457F-97F8-4796637404D6}">
      <dgm:prSet/>
      <dgm:spPr/>
      <dgm:t>
        <a:bodyPr/>
        <a:lstStyle/>
        <a:p>
          <a:endParaRPr lang="en-US"/>
        </a:p>
      </dgm:t>
    </dgm:pt>
    <dgm:pt modelId="{4C763B48-C8CF-4DC6-99D9-043AFBBEB7B0}" type="sibTrans" cxnId="{30D0135A-6A54-457F-97F8-4796637404D6}">
      <dgm:prSet/>
      <dgm:spPr/>
      <dgm:t>
        <a:bodyPr/>
        <a:lstStyle/>
        <a:p>
          <a:endParaRPr lang="en-US"/>
        </a:p>
      </dgm:t>
    </dgm:pt>
    <dgm:pt modelId="{F728EBB9-ED58-49AF-85BD-7CC4C2192CD1}">
      <dgm:prSet phldrT="[Text]"/>
      <dgm:spPr/>
      <dgm:t>
        <a:bodyPr/>
        <a:lstStyle/>
        <a:p>
          <a:r>
            <a:rPr lang="en-US" dirty="0" smtClean="0"/>
            <a:t>Using information to improve outcomes</a:t>
          </a:r>
          <a:endParaRPr lang="en-US" dirty="0"/>
        </a:p>
      </dgm:t>
    </dgm:pt>
    <dgm:pt modelId="{5750AB09-0DCC-40D4-8596-D6E170BC2AC9}" type="parTrans" cxnId="{6B7AE223-A3D9-419B-9701-8C478D383AD8}">
      <dgm:prSet/>
      <dgm:spPr/>
      <dgm:t>
        <a:bodyPr/>
        <a:lstStyle/>
        <a:p>
          <a:endParaRPr lang="en-US"/>
        </a:p>
      </dgm:t>
    </dgm:pt>
    <dgm:pt modelId="{30B8B648-CA6B-4B51-9D6F-A413D322B789}" type="sibTrans" cxnId="{6B7AE223-A3D9-419B-9701-8C478D383AD8}">
      <dgm:prSet/>
      <dgm:spPr/>
      <dgm:t>
        <a:bodyPr/>
        <a:lstStyle/>
        <a:p>
          <a:endParaRPr lang="en-US"/>
        </a:p>
      </dgm:t>
    </dgm:pt>
    <dgm:pt modelId="{17DB38C5-6BB5-476C-9790-2C4940E0E2EB}">
      <dgm:prSet phldrT="[Text]"/>
      <dgm:spPr/>
      <dgm:t>
        <a:bodyPr/>
        <a:lstStyle/>
        <a:p>
          <a:r>
            <a:rPr lang="en-US" dirty="0" smtClean="0"/>
            <a:t>Key data to assess the program</a:t>
          </a:r>
          <a:endParaRPr lang="en-US" dirty="0"/>
        </a:p>
      </dgm:t>
    </dgm:pt>
    <dgm:pt modelId="{1FA591AB-BE0A-4311-9CCF-932B0FED45A9}" type="parTrans" cxnId="{B3A2C6F5-468F-432D-82EE-DE7821B6C2E2}">
      <dgm:prSet/>
      <dgm:spPr/>
      <dgm:t>
        <a:bodyPr/>
        <a:lstStyle/>
        <a:p>
          <a:endParaRPr lang="en-US"/>
        </a:p>
      </dgm:t>
    </dgm:pt>
    <dgm:pt modelId="{46D3D603-EF81-4AAD-8F25-4A4963964377}" type="sibTrans" cxnId="{B3A2C6F5-468F-432D-82EE-DE7821B6C2E2}">
      <dgm:prSet/>
      <dgm:spPr/>
      <dgm:t>
        <a:bodyPr/>
        <a:lstStyle/>
        <a:p>
          <a:endParaRPr lang="en-US"/>
        </a:p>
      </dgm:t>
    </dgm:pt>
    <dgm:pt modelId="{CD8A7F7A-0669-45B9-A844-255CEA65F000}">
      <dgm:prSet phldrT="[Text]"/>
      <dgm:spPr/>
      <dgm:t>
        <a:bodyPr/>
        <a:lstStyle/>
        <a:p>
          <a:r>
            <a:rPr lang="en-US" dirty="0" smtClean="0"/>
            <a:t>Building on program success</a:t>
          </a:r>
          <a:endParaRPr lang="en-US" dirty="0"/>
        </a:p>
      </dgm:t>
    </dgm:pt>
    <dgm:pt modelId="{628F7EAE-511C-413F-994F-36A76A070737}" type="parTrans" cxnId="{12AD97AC-3C8E-4726-9F84-B06BE614EFF6}">
      <dgm:prSet/>
      <dgm:spPr/>
      <dgm:t>
        <a:bodyPr/>
        <a:lstStyle/>
        <a:p>
          <a:endParaRPr lang="en-US"/>
        </a:p>
      </dgm:t>
    </dgm:pt>
    <dgm:pt modelId="{F8509200-3393-470C-9E0B-9B0F9F76D91C}" type="sibTrans" cxnId="{12AD97AC-3C8E-4726-9F84-B06BE614EFF6}">
      <dgm:prSet/>
      <dgm:spPr/>
      <dgm:t>
        <a:bodyPr/>
        <a:lstStyle/>
        <a:p>
          <a:endParaRPr lang="en-US"/>
        </a:p>
      </dgm:t>
    </dgm:pt>
    <dgm:pt modelId="{C614923B-79E9-4130-A8EA-06B2CE8522E6}">
      <dgm:prSet phldrT="[Text]"/>
      <dgm:spPr/>
      <dgm:t>
        <a:bodyPr/>
        <a:lstStyle/>
        <a:p>
          <a:r>
            <a:rPr lang="en-US" dirty="0" smtClean="0"/>
            <a:t>Provide effective service delivery</a:t>
          </a:r>
          <a:endParaRPr lang="en-US" dirty="0"/>
        </a:p>
      </dgm:t>
    </dgm:pt>
    <dgm:pt modelId="{27808684-C612-4CAD-9520-D4AFC312FDED}" type="parTrans" cxnId="{EA72B6F0-0A47-446B-B36E-D14EF93C8EFA}">
      <dgm:prSet/>
      <dgm:spPr/>
      <dgm:t>
        <a:bodyPr/>
        <a:lstStyle/>
        <a:p>
          <a:endParaRPr lang="en-US"/>
        </a:p>
      </dgm:t>
    </dgm:pt>
    <dgm:pt modelId="{D69FD46C-B58B-4570-9E0E-1392E48A5BA3}" type="sibTrans" cxnId="{EA72B6F0-0A47-446B-B36E-D14EF93C8EFA}">
      <dgm:prSet/>
      <dgm:spPr/>
      <dgm:t>
        <a:bodyPr/>
        <a:lstStyle/>
        <a:p>
          <a:endParaRPr lang="en-US"/>
        </a:p>
      </dgm:t>
    </dgm:pt>
    <dgm:pt modelId="{4CF73DDA-79E1-4594-ABE1-D1445F749A34}">
      <dgm:prSet phldrT="[Text]"/>
      <dgm:spPr/>
      <dgm:t>
        <a:bodyPr/>
        <a:lstStyle/>
        <a:p>
          <a:r>
            <a:rPr lang="en-US" dirty="0" smtClean="0"/>
            <a:t>Systematically measure quality of service delivery</a:t>
          </a:r>
          <a:endParaRPr lang="en-US" dirty="0"/>
        </a:p>
      </dgm:t>
    </dgm:pt>
    <dgm:pt modelId="{1D72B8E8-6CB2-49AC-9D41-B792FE0994BF}" type="parTrans" cxnId="{B42096D8-35F1-4911-BBB3-6777CA7CB2FF}">
      <dgm:prSet/>
      <dgm:spPr/>
    </dgm:pt>
    <dgm:pt modelId="{0655D306-23E6-470F-BFBA-D12B1900C122}" type="sibTrans" cxnId="{B42096D8-35F1-4911-BBB3-6777CA7CB2FF}">
      <dgm:prSet/>
      <dgm:spPr/>
    </dgm:pt>
    <dgm:pt modelId="{77C6ACD8-DB48-4814-B3A0-35CFFA59C895}" type="pres">
      <dgm:prSet presAssocID="{3003588B-6189-4A93-ACCE-BEEFBD5DDB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CDF0E-7BB7-4C1E-8693-0A4BDA4FE3EA}" type="pres">
      <dgm:prSet presAssocID="{AF96A5DD-4DF3-4466-8922-7F36A83D0CA3}" presName="linNode" presStyleCnt="0"/>
      <dgm:spPr/>
    </dgm:pt>
    <dgm:pt modelId="{12F636E1-E2E2-4772-B791-53ACB0F2769B}" type="pres">
      <dgm:prSet presAssocID="{AF96A5DD-4DF3-4466-8922-7F36A83D0CA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3BABF-C8A2-4F88-8D07-D91C4E98B542}" type="pres">
      <dgm:prSet presAssocID="{AF96A5DD-4DF3-4466-8922-7F36A83D0CA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27E65-A57B-4392-A47C-51A449C4B376}" type="pres">
      <dgm:prSet presAssocID="{76C6CBDE-4651-489D-BF6B-E37179CC15A0}" presName="sp" presStyleCnt="0"/>
      <dgm:spPr/>
    </dgm:pt>
    <dgm:pt modelId="{2C58ED96-F744-4E09-A0ED-34741467C7F0}" type="pres">
      <dgm:prSet presAssocID="{2BE4C5F8-4DFB-435A-9471-5E5891060435}" presName="linNode" presStyleCnt="0"/>
      <dgm:spPr/>
    </dgm:pt>
    <dgm:pt modelId="{042FC610-A413-4C57-956F-438E86EA215E}" type="pres">
      <dgm:prSet presAssocID="{2BE4C5F8-4DFB-435A-9471-5E589106043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AF353-E38D-4808-A384-75DCEF7D2585}" type="pres">
      <dgm:prSet presAssocID="{2BE4C5F8-4DFB-435A-9471-5E589106043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AA023-5649-4645-9382-3DE242C10D46}" type="pres">
      <dgm:prSet presAssocID="{FC5BA05E-E754-49BF-8E6D-37D922C200D6}" presName="sp" presStyleCnt="0"/>
      <dgm:spPr/>
    </dgm:pt>
    <dgm:pt modelId="{21527167-787E-4A74-ADE3-C8621DDD4D47}" type="pres">
      <dgm:prSet presAssocID="{0EF61619-AF9A-4591-B5BD-73775C054EF0}" presName="linNode" presStyleCnt="0"/>
      <dgm:spPr/>
    </dgm:pt>
    <dgm:pt modelId="{8C33FD91-1F1B-4304-80B6-031819C462FD}" type="pres">
      <dgm:prSet presAssocID="{0EF61619-AF9A-4591-B5BD-73775C054EF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1CD97-3508-4117-A1D6-5B89181EB198}" type="pres">
      <dgm:prSet presAssocID="{0EF61619-AF9A-4591-B5BD-73775C054EF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E399C-3E34-45AC-B2BC-416D87B91833}" type="pres">
      <dgm:prSet presAssocID="{0ACF5A3F-7B2D-47B5-8855-BDB6CD59DD88}" presName="sp" presStyleCnt="0"/>
      <dgm:spPr/>
    </dgm:pt>
    <dgm:pt modelId="{D92E31A1-B311-4977-AC08-46F356011CF9}" type="pres">
      <dgm:prSet presAssocID="{02D0020F-8198-431B-9EE6-562DBB8ED0DD}" presName="linNode" presStyleCnt="0"/>
      <dgm:spPr/>
    </dgm:pt>
    <dgm:pt modelId="{5891D0DD-3A83-4EF1-8228-FA7E14FA1D86}" type="pres">
      <dgm:prSet presAssocID="{02D0020F-8198-431B-9EE6-562DBB8ED0D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68E36-D73D-4D16-A886-8C4738E663AD}" type="pres">
      <dgm:prSet presAssocID="{02D0020F-8198-431B-9EE6-562DBB8ED0D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99405D-6C3F-4E00-9282-FF6AC92E0A99}" type="presOf" srcId="{C614923B-79E9-4130-A8EA-06B2CE8522E6}" destId="{485AF353-E38D-4808-A384-75DCEF7D2585}" srcOrd="0" destOrd="2" presId="urn:microsoft.com/office/officeart/2005/8/layout/vList5"/>
    <dgm:cxn modelId="{EAAE724E-DAC7-479F-8DEC-2E06ED46B7C0}" srcId="{0EF61619-AF9A-4591-B5BD-73775C054EF0}" destId="{66ADAFA0-AA20-4AFB-B755-F2B53490F370}" srcOrd="0" destOrd="0" parTransId="{B43A8D7F-1101-42E4-973D-743EB3DC6E2F}" sibTransId="{C13CFB59-E6AB-41BB-BE6C-8A43E66D9525}"/>
    <dgm:cxn modelId="{73E69606-E427-4DB0-A4F5-6750520B8ED8}" type="presOf" srcId="{0EF61619-AF9A-4591-B5BD-73775C054EF0}" destId="{8C33FD91-1F1B-4304-80B6-031819C462FD}" srcOrd="0" destOrd="0" presId="urn:microsoft.com/office/officeart/2005/8/layout/vList5"/>
    <dgm:cxn modelId="{5B6D6C80-8F33-44BB-BC57-391AFA0AB53D}" type="presOf" srcId="{2BE4C5F8-4DFB-435A-9471-5E5891060435}" destId="{042FC610-A413-4C57-956F-438E86EA215E}" srcOrd="0" destOrd="0" presId="urn:microsoft.com/office/officeart/2005/8/layout/vList5"/>
    <dgm:cxn modelId="{EAA81D68-0C72-4050-A4E7-658FD98F4C5B}" srcId="{3003588B-6189-4A93-ACCE-BEEFBD5DDB93}" destId="{AF96A5DD-4DF3-4466-8922-7F36A83D0CA3}" srcOrd="0" destOrd="0" parTransId="{16119882-3DF1-48AC-8697-EADDD0F4FFE2}" sibTransId="{76C6CBDE-4651-489D-BF6B-E37179CC15A0}"/>
    <dgm:cxn modelId="{EA72B6F0-0A47-446B-B36E-D14EF93C8EFA}" srcId="{2BE4C5F8-4DFB-435A-9471-5E5891060435}" destId="{C614923B-79E9-4130-A8EA-06B2CE8522E6}" srcOrd="2" destOrd="0" parTransId="{27808684-C612-4CAD-9520-D4AFC312FDED}" sibTransId="{D69FD46C-B58B-4570-9E0E-1392E48A5BA3}"/>
    <dgm:cxn modelId="{27800D31-9CE9-4A34-9E4D-D55145DD4905}" srcId="{AF96A5DD-4DF3-4466-8922-7F36A83D0CA3}" destId="{337C530D-16C1-4389-9D33-D07706C9C9FB}" srcOrd="0" destOrd="0" parTransId="{3F10555F-AD61-456F-99B0-E292C0960D5D}" sibTransId="{E66FA14F-2585-4667-9D53-72C6954C5C11}"/>
    <dgm:cxn modelId="{BF694283-BFD3-4984-B2C0-64EBD45ACD2E}" type="presOf" srcId="{17DB38C5-6BB5-476C-9790-2C4940E0E2EB}" destId="{B3668E36-D73D-4D16-A886-8C4738E663AD}" srcOrd="0" destOrd="0" presId="urn:microsoft.com/office/officeart/2005/8/layout/vList5"/>
    <dgm:cxn modelId="{B3A2C6F5-468F-432D-82EE-DE7821B6C2E2}" srcId="{02D0020F-8198-431B-9EE6-562DBB8ED0DD}" destId="{17DB38C5-6BB5-476C-9790-2C4940E0E2EB}" srcOrd="0" destOrd="0" parTransId="{1FA591AB-BE0A-4311-9CCF-932B0FED45A9}" sibTransId="{46D3D603-EF81-4AAD-8F25-4A4963964377}"/>
    <dgm:cxn modelId="{4E0B9F87-D125-4537-9751-6DF62339D659}" type="presOf" srcId="{337C530D-16C1-4389-9D33-D07706C9C9FB}" destId="{30A3BABF-C8A2-4F88-8D07-D91C4E98B542}" srcOrd="0" destOrd="0" presId="urn:microsoft.com/office/officeart/2005/8/layout/vList5"/>
    <dgm:cxn modelId="{6377E3DF-5F07-41B2-B6E2-F9DBFD1B19CF}" srcId="{2BE4C5F8-4DFB-435A-9471-5E5891060435}" destId="{8617342E-9A60-4009-9F4D-97864177F505}" srcOrd="0" destOrd="0" parTransId="{021C7A27-CA57-41FF-9BF2-4FDD2AF4CE88}" sibTransId="{634F3D0B-ED46-49D6-BB4D-B1C053F86525}"/>
    <dgm:cxn modelId="{2C33745C-C9B9-415A-AB53-848CAA1398C0}" type="presOf" srcId="{AF96A5DD-4DF3-4466-8922-7F36A83D0CA3}" destId="{12F636E1-E2E2-4772-B791-53ACB0F2769B}" srcOrd="0" destOrd="0" presId="urn:microsoft.com/office/officeart/2005/8/layout/vList5"/>
    <dgm:cxn modelId="{5B483504-E262-402D-95AF-18112DAA3CC9}" type="presOf" srcId="{66ADAFA0-AA20-4AFB-B755-F2B53490F370}" destId="{79E1CD97-3508-4117-A1D6-5B89181EB198}" srcOrd="0" destOrd="0" presId="urn:microsoft.com/office/officeart/2005/8/layout/vList5"/>
    <dgm:cxn modelId="{1A9BE8F2-4573-4B72-A6E4-9B4F05DE6558}" type="presOf" srcId="{0C612C39-2BAD-4762-A6A0-C5BAEDCBF0FD}" destId="{485AF353-E38D-4808-A384-75DCEF7D2585}" srcOrd="0" destOrd="1" presId="urn:microsoft.com/office/officeart/2005/8/layout/vList5"/>
    <dgm:cxn modelId="{019E8AE7-08A8-4095-8946-7BE5F76C865E}" type="presOf" srcId="{8617342E-9A60-4009-9F4D-97864177F505}" destId="{485AF353-E38D-4808-A384-75DCEF7D2585}" srcOrd="0" destOrd="0" presId="urn:microsoft.com/office/officeart/2005/8/layout/vList5"/>
    <dgm:cxn modelId="{0F018E79-45EA-40A6-BAF9-63D77F5BFEE4}" type="presOf" srcId="{F728EBB9-ED58-49AF-85BD-7CC4C2192CD1}" destId="{30A3BABF-C8A2-4F88-8D07-D91C4E98B542}" srcOrd="0" destOrd="1" presId="urn:microsoft.com/office/officeart/2005/8/layout/vList5"/>
    <dgm:cxn modelId="{B42096D8-35F1-4911-BBB3-6777CA7CB2FF}" srcId="{0EF61619-AF9A-4591-B5BD-73775C054EF0}" destId="{4CF73DDA-79E1-4594-ABE1-D1445F749A34}" srcOrd="1" destOrd="0" parTransId="{1D72B8E8-6CB2-49AC-9D41-B792FE0994BF}" sibTransId="{0655D306-23E6-470F-BFBA-D12B1900C122}"/>
    <dgm:cxn modelId="{55E6BFFC-1D7F-4865-AD2A-C015A91F9E4B}" type="presOf" srcId="{CD8A7F7A-0669-45B9-A844-255CEA65F000}" destId="{B3668E36-D73D-4D16-A886-8C4738E663AD}" srcOrd="0" destOrd="1" presId="urn:microsoft.com/office/officeart/2005/8/layout/vList5"/>
    <dgm:cxn modelId="{C91BBD0C-9169-474C-9584-7DEC1D05AA85}" type="presOf" srcId="{3003588B-6189-4A93-ACCE-BEEFBD5DDB93}" destId="{77C6ACD8-DB48-4814-B3A0-35CFFA59C895}" srcOrd="0" destOrd="0" presId="urn:microsoft.com/office/officeart/2005/8/layout/vList5"/>
    <dgm:cxn modelId="{30D0135A-6A54-457F-97F8-4796637404D6}" srcId="{3003588B-6189-4A93-ACCE-BEEFBD5DDB93}" destId="{02D0020F-8198-431B-9EE6-562DBB8ED0DD}" srcOrd="3" destOrd="0" parTransId="{1F1965ED-3A5A-4349-A138-00DF6DAB3ABC}" sibTransId="{4C763B48-C8CF-4DC6-99D9-043AFBBEB7B0}"/>
    <dgm:cxn modelId="{12AD97AC-3C8E-4726-9F84-B06BE614EFF6}" srcId="{02D0020F-8198-431B-9EE6-562DBB8ED0DD}" destId="{CD8A7F7A-0669-45B9-A844-255CEA65F000}" srcOrd="1" destOrd="0" parTransId="{628F7EAE-511C-413F-994F-36A76A070737}" sibTransId="{F8509200-3393-470C-9E0B-9B0F9F76D91C}"/>
    <dgm:cxn modelId="{6B7AE223-A3D9-419B-9701-8C478D383AD8}" srcId="{AF96A5DD-4DF3-4466-8922-7F36A83D0CA3}" destId="{F728EBB9-ED58-49AF-85BD-7CC4C2192CD1}" srcOrd="1" destOrd="0" parTransId="{5750AB09-0DCC-40D4-8596-D6E170BC2AC9}" sibTransId="{30B8B648-CA6B-4B51-9D6F-A413D322B789}"/>
    <dgm:cxn modelId="{0EA7AB51-A869-44A0-B4A2-316D7900B2B1}" srcId="{3003588B-6189-4A93-ACCE-BEEFBD5DDB93}" destId="{2BE4C5F8-4DFB-435A-9471-5E5891060435}" srcOrd="1" destOrd="0" parTransId="{2E25000E-91A2-4813-873E-69ED6711AE96}" sibTransId="{FC5BA05E-E754-49BF-8E6D-37D922C200D6}"/>
    <dgm:cxn modelId="{6CB6B6C4-4408-4D66-AFA1-241265934CC5}" type="presOf" srcId="{02D0020F-8198-431B-9EE6-562DBB8ED0DD}" destId="{5891D0DD-3A83-4EF1-8228-FA7E14FA1D86}" srcOrd="0" destOrd="0" presId="urn:microsoft.com/office/officeart/2005/8/layout/vList5"/>
    <dgm:cxn modelId="{90A80005-0935-46C7-9188-56251C483B2F}" srcId="{3003588B-6189-4A93-ACCE-BEEFBD5DDB93}" destId="{0EF61619-AF9A-4591-B5BD-73775C054EF0}" srcOrd="2" destOrd="0" parTransId="{2ECABF09-6A37-47A7-BDD6-865A45F0219D}" sibTransId="{0ACF5A3F-7B2D-47B5-8855-BDB6CD59DD88}"/>
    <dgm:cxn modelId="{0BF68F78-B32D-4BC5-BE99-919EB1CC031A}" srcId="{2BE4C5F8-4DFB-435A-9471-5E5891060435}" destId="{0C612C39-2BAD-4762-A6A0-C5BAEDCBF0FD}" srcOrd="1" destOrd="0" parTransId="{40BD4D85-DAE9-4A77-B28F-48CE071C2474}" sibTransId="{AA90D7EE-EB88-49A9-B081-4AF72F40CB05}"/>
    <dgm:cxn modelId="{04BBA908-A168-4F71-9357-73E0FB117042}" type="presOf" srcId="{4CF73DDA-79E1-4594-ABE1-D1445F749A34}" destId="{79E1CD97-3508-4117-A1D6-5B89181EB198}" srcOrd="0" destOrd="1" presId="urn:microsoft.com/office/officeart/2005/8/layout/vList5"/>
    <dgm:cxn modelId="{6CC0D21D-4BB8-4C22-B0E0-F738E3376C08}" type="presParOf" srcId="{77C6ACD8-DB48-4814-B3A0-35CFFA59C895}" destId="{AE5CDF0E-7BB7-4C1E-8693-0A4BDA4FE3EA}" srcOrd="0" destOrd="0" presId="urn:microsoft.com/office/officeart/2005/8/layout/vList5"/>
    <dgm:cxn modelId="{D7ED6089-5462-4820-A839-A631D9E6E78B}" type="presParOf" srcId="{AE5CDF0E-7BB7-4C1E-8693-0A4BDA4FE3EA}" destId="{12F636E1-E2E2-4772-B791-53ACB0F2769B}" srcOrd="0" destOrd="0" presId="urn:microsoft.com/office/officeart/2005/8/layout/vList5"/>
    <dgm:cxn modelId="{36E46829-A719-4343-B142-46BF22BF4E9B}" type="presParOf" srcId="{AE5CDF0E-7BB7-4C1E-8693-0A4BDA4FE3EA}" destId="{30A3BABF-C8A2-4F88-8D07-D91C4E98B542}" srcOrd="1" destOrd="0" presId="urn:microsoft.com/office/officeart/2005/8/layout/vList5"/>
    <dgm:cxn modelId="{4E2E3E34-B262-4252-99FF-13FA849A3CCA}" type="presParOf" srcId="{77C6ACD8-DB48-4814-B3A0-35CFFA59C895}" destId="{15B27E65-A57B-4392-A47C-51A449C4B376}" srcOrd="1" destOrd="0" presId="urn:microsoft.com/office/officeart/2005/8/layout/vList5"/>
    <dgm:cxn modelId="{7F4E2AFB-F78B-4255-A780-950D862A445E}" type="presParOf" srcId="{77C6ACD8-DB48-4814-B3A0-35CFFA59C895}" destId="{2C58ED96-F744-4E09-A0ED-34741467C7F0}" srcOrd="2" destOrd="0" presId="urn:microsoft.com/office/officeart/2005/8/layout/vList5"/>
    <dgm:cxn modelId="{C4658431-862E-4995-890F-9467F918E99F}" type="presParOf" srcId="{2C58ED96-F744-4E09-A0ED-34741467C7F0}" destId="{042FC610-A413-4C57-956F-438E86EA215E}" srcOrd="0" destOrd="0" presId="urn:microsoft.com/office/officeart/2005/8/layout/vList5"/>
    <dgm:cxn modelId="{04E3F3DC-3FD6-4D6C-AA69-6829872B6ABE}" type="presParOf" srcId="{2C58ED96-F744-4E09-A0ED-34741467C7F0}" destId="{485AF353-E38D-4808-A384-75DCEF7D2585}" srcOrd="1" destOrd="0" presId="urn:microsoft.com/office/officeart/2005/8/layout/vList5"/>
    <dgm:cxn modelId="{18B5DAC0-9D68-4674-B52D-855E48BCB5C8}" type="presParOf" srcId="{77C6ACD8-DB48-4814-B3A0-35CFFA59C895}" destId="{5ABAA023-5649-4645-9382-3DE242C10D46}" srcOrd="3" destOrd="0" presId="urn:microsoft.com/office/officeart/2005/8/layout/vList5"/>
    <dgm:cxn modelId="{47AE222C-ACA0-40F1-84DD-C6FD2DFE3222}" type="presParOf" srcId="{77C6ACD8-DB48-4814-B3A0-35CFFA59C895}" destId="{21527167-787E-4A74-ADE3-C8621DDD4D47}" srcOrd="4" destOrd="0" presId="urn:microsoft.com/office/officeart/2005/8/layout/vList5"/>
    <dgm:cxn modelId="{3C8B499E-4357-4757-8162-DD3F6E0A1EB5}" type="presParOf" srcId="{21527167-787E-4A74-ADE3-C8621DDD4D47}" destId="{8C33FD91-1F1B-4304-80B6-031819C462FD}" srcOrd="0" destOrd="0" presId="urn:microsoft.com/office/officeart/2005/8/layout/vList5"/>
    <dgm:cxn modelId="{8548F347-C5BF-486A-B422-4762FB6F29E9}" type="presParOf" srcId="{21527167-787E-4A74-ADE3-C8621DDD4D47}" destId="{79E1CD97-3508-4117-A1D6-5B89181EB198}" srcOrd="1" destOrd="0" presId="urn:microsoft.com/office/officeart/2005/8/layout/vList5"/>
    <dgm:cxn modelId="{518F481F-4577-417A-BBD9-92F55A025DD1}" type="presParOf" srcId="{77C6ACD8-DB48-4814-B3A0-35CFFA59C895}" destId="{C0CE399C-3E34-45AC-B2BC-416D87B91833}" srcOrd="5" destOrd="0" presId="urn:microsoft.com/office/officeart/2005/8/layout/vList5"/>
    <dgm:cxn modelId="{8D001161-FF0E-4C25-9BDC-760E8B986DC3}" type="presParOf" srcId="{77C6ACD8-DB48-4814-B3A0-35CFFA59C895}" destId="{D92E31A1-B311-4977-AC08-46F356011CF9}" srcOrd="6" destOrd="0" presId="urn:microsoft.com/office/officeart/2005/8/layout/vList5"/>
    <dgm:cxn modelId="{FFB58D19-71C3-48F2-AFE8-FC72100DFD9E}" type="presParOf" srcId="{D92E31A1-B311-4977-AC08-46F356011CF9}" destId="{5891D0DD-3A83-4EF1-8228-FA7E14FA1D86}" srcOrd="0" destOrd="0" presId="urn:microsoft.com/office/officeart/2005/8/layout/vList5"/>
    <dgm:cxn modelId="{85222FCD-6570-4684-B344-F1863674A2A9}" type="presParOf" srcId="{D92E31A1-B311-4977-AC08-46F356011CF9}" destId="{B3668E36-D73D-4D16-A886-8C4738E663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71003-CF13-4B11-AA84-C6CFDF2101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7875C-F7A6-4ED9-BC34-499BC07818EE}">
      <dgm:prSet/>
      <dgm:spPr/>
      <dgm:t>
        <a:bodyPr/>
        <a:lstStyle/>
        <a:p>
          <a:pPr rtl="0"/>
          <a:r>
            <a:rPr lang="en-US" dirty="0" smtClean="0"/>
            <a:t>Program Goals</a:t>
          </a:r>
          <a:endParaRPr lang="en-US" dirty="0"/>
        </a:p>
      </dgm:t>
    </dgm:pt>
    <dgm:pt modelId="{8773A3B1-D93C-424B-B2C1-D57DCC76E2CC}" type="parTrans" cxnId="{DF42F462-4A2D-4068-95AB-5BD76356220B}">
      <dgm:prSet/>
      <dgm:spPr/>
      <dgm:t>
        <a:bodyPr/>
        <a:lstStyle/>
        <a:p>
          <a:endParaRPr lang="en-US"/>
        </a:p>
      </dgm:t>
    </dgm:pt>
    <dgm:pt modelId="{A20A68F5-5EBF-4353-80E0-1F5959745737}" type="sibTrans" cxnId="{DF42F462-4A2D-4068-95AB-5BD76356220B}">
      <dgm:prSet/>
      <dgm:spPr/>
      <dgm:t>
        <a:bodyPr/>
        <a:lstStyle/>
        <a:p>
          <a:endParaRPr lang="en-US"/>
        </a:p>
      </dgm:t>
    </dgm:pt>
    <dgm:pt modelId="{D6723022-8C9C-4332-B5AF-302C6D78F932}">
      <dgm:prSet/>
      <dgm:spPr/>
      <dgm:t>
        <a:bodyPr/>
        <a:lstStyle/>
        <a:p>
          <a:pPr rtl="0"/>
          <a:r>
            <a:rPr lang="en-US" dirty="0" smtClean="0"/>
            <a:t>Eligibility and Targeting</a:t>
          </a:r>
          <a:endParaRPr lang="en-US" dirty="0"/>
        </a:p>
      </dgm:t>
    </dgm:pt>
    <dgm:pt modelId="{F172E9EA-B8F7-4EE8-A28D-FB2B541DA5CB}" type="parTrans" cxnId="{D5FE0F7B-1FFD-401B-859C-7E96701A2A69}">
      <dgm:prSet/>
      <dgm:spPr/>
      <dgm:t>
        <a:bodyPr/>
        <a:lstStyle/>
        <a:p>
          <a:endParaRPr lang="en-US"/>
        </a:p>
      </dgm:t>
    </dgm:pt>
    <dgm:pt modelId="{B8374EA9-8EED-4D6C-9161-026EB18211A3}" type="sibTrans" cxnId="{D5FE0F7B-1FFD-401B-859C-7E96701A2A69}">
      <dgm:prSet/>
      <dgm:spPr/>
      <dgm:t>
        <a:bodyPr/>
        <a:lstStyle/>
        <a:p>
          <a:endParaRPr lang="en-US"/>
        </a:p>
      </dgm:t>
    </dgm:pt>
    <dgm:pt modelId="{BC97CB42-FCA8-4D8D-8CC3-F52E133ADCBC}">
      <dgm:prSet/>
      <dgm:spPr/>
      <dgm:t>
        <a:bodyPr/>
        <a:lstStyle/>
        <a:p>
          <a:pPr rtl="0"/>
          <a:r>
            <a:rPr lang="en-US" dirty="0" smtClean="0"/>
            <a:t>Services</a:t>
          </a:r>
          <a:endParaRPr lang="en-US" dirty="0"/>
        </a:p>
      </dgm:t>
    </dgm:pt>
    <dgm:pt modelId="{7DB20909-FBEA-4656-9DFA-9E619912A4C1}" type="parTrans" cxnId="{4AD17D98-2B37-4D45-8415-ED59FEF9D516}">
      <dgm:prSet/>
      <dgm:spPr/>
      <dgm:t>
        <a:bodyPr/>
        <a:lstStyle/>
        <a:p>
          <a:endParaRPr lang="en-US"/>
        </a:p>
      </dgm:t>
    </dgm:pt>
    <dgm:pt modelId="{913EFA28-AD18-4DA6-BB28-7402428BF07D}" type="sibTrans" cxnId="{4AD17D98-2B37-4D45-8415-ED59FEF9D516}">
      <dgm:prSet/>
      <dgm:spPr/>
      <dgm:t>
        <a:bodyPr/>
        <a:lstStyle/>
        <a:p>
          <a:endParaRPr lang="en-US"/>
        </a:p>
      </dgm:t>
    </dgm:pt>
    <dgm:pt modelId="{DE308262-B068-4986-B024-F149BDF718BF}">
      <dgm:prSet/>
      <dgm:spPr/>
      <dgm:t>
        <a:bodyPr/>
        <a:lstStyle/>
        <a:p>
          <a:pPr rtl="0"/>
          <a:r>
            <a:rPr lang="en-US" dirty="0" smtClean="0"/>
            <a:t>Energy Education</a:t>
          </a:r>
          <a:endParaRPr lang="en-US" dirty="0"/>
        </a:p>
      </dgm:t>
    </dgm:pt>
    <dgm:pt modelId="{0BA8049A-2D38-4255-9296-35DD6B8879D1}" type="parTrans" cxnId="{04653A22-6914-4F85-92EE-D94637261236}">
      <dgm:prSet/>
      <dgm:spPr/>
      <dgm:t>
        <a:bodyPr/>
        <a:lstStyle/>
        <a:p>
          <a:endParaRPr lang="en-US"/>
        </a:p>
      </dgm:t>
    </dgm:pt>
    <dgm:pt modelId="{7C03FE2F-82BD-4CB1-AD76-C2186EA617B3}" type="sibTrans" cxnId="{04653A22-6914-4F85-92EE-D94637261236}">
      <dgm:prSet/>
      <dgm:spPr/>
      <dgm:t>
        <a:bodyPr/>
        <a:lstStyle/>
        <a:p>
          <a:endParaRPr lang="en-US"/>
        </a:p>
      </dgm:t>
    </dgm:pt>
    <dgm:pt modelId="{D984F4E7-D253-44EC-8D5F-32E150AB9DD3}">
      <dgm:prSet/>
      <dgm:spPr/>
      <dgm:t>
        <a:bodyPr/>
        <a:lstStyle/>
        <a:p>
          <a:pPr rtl="0"/>
          <a:r>
            <a:rPr lang="en-US" dirty="0" smtClean="0"/>
            <a:t>Service Delivery Organizations</a:t>
          </a:r>
          <a:endParaRPr lang="en-US" dirty="0"/>
        </a:p>
      </dgm:t>
    </dgm:pt>
    <dgm:pt modelId="{3F94D005-5A00-477E-8A6E-1C31B8C537A0}" type="parTrans" cxnId="{3217AD89-5549-4B1F-A549-05988725E7AD}">
      <dgm:prSet/>
      <dgm:spPr/>
      <dgm:t>
        <a:bodyPr/>
        <a:lstStyle/>
        <a:p>
          <a:endParaRPr lang="en-US"/>
        </a:p>
      </dgm:t>
    </dgm:pt>
    <dgm:pt modelId="{B0BF6C6D-8FFD-40A3-841F-516DA0C244B1}" type="sibTrans" cxnId="{3217AD89-5549-4B1F-A549-05988725E7AD}">
      <dgm:prSet/>
      <dgm:spPr/>
      <dgm:t>
        <a:bodyPr/>
        <a:lstStyle/>
        <a:p>
          <a:endParaRPr lang="en-US"/>
        </a:p>
      </dgm:t>
    </dgm:pt>
    <dgm:pt modelId="{2E1FCB8C-C488-40CD-8598-23B5ECFCB895}">
      <dgm:prSet/>
      <dgm:spPr/>
      <dgm:t>
        <a:bodyPr/>
        <a:lstStyle/>
        <a:p>
          <a:pPr rtl="0"/>
          <a:r>
            <a:rPr lang="en-US" dirty="0" smtClean="0"/>
            <a:t>Data Management</a:t>
          </a:r>
          <a:endParaRPr lang="en-US" dirty="0"/>
        </a:p>
      </dgm:t>
    </dgm:pt>
    <dgm:pt modelId="{13A1378B-850B-4C3B-BC10-B0A75393EA16}" type="parTrans" cxnId="{B02E1826-D141-489C-A3EB-F191B8DA54E8}">
      <dgm:prSet/>
      <dgm:spPr/>
      <dgm:t>
        <a:bodyPr/>
        <a:lstStyle/>
        <a:p>
          <a:endParaRPr lang="en-US"/>
        </a:p>
      </dgm:t>
    </dgm:pt>
    <dgm:pt modelId="{D561CE53-1A57-4FAA-A6D9-8A25A1E636DE}" type="sibTrans" cxnId="{B02E1826-D141-489C-A3EB-F191B8DA54E8}">
      <dgm:prSet/>
      <dgm:spPr/>
      <dgm:t>
        <a:bodyPr/>
        <a:lstStyle/>
        <a:p>
          <a:endParaRPr lang="en-US"/>
        </a:p>
      </dgm:t>
    </dgm:pt>
    <dgm:pt modelId="{76C8A967-DC3D-41D2-A4F8-948DC792E03C}">
      <dgm:prSet/>
      <dgm:spPr/>
      <dgm:t>
        <a:bodyPr/>
        <a:lstStyle/>
        <a:p>
          <a:pPr rtl="0"/>
          <a:r>
            <a:rPr lang="en-US" dirty="0" smtClean="0"/>
            <a:t>Quality Control</a:t>
          </a:r>
          <a:endParaRPr lang="en-US" dirty="0"/>
        </a:p>
      </dgm:t>
    </dgm:pt>
    <dgm:pt modelId="{0FE61211-AFB7-499C-A8E7-A50BA87AE14D}" type="parTrans" cxnId="{1AA7E31A-3BE5-47D4-94F4-15A2AF3023CA}">
      <dgm:prSet/>
      <dgm:spPr/>
      <dgm:t>
        <a:bodyPr/>
        <a:lstStyle/>
        <a:p>
          <a:endParaRPr lang="en-US"/>
        </a:p>
      </dgm:t>
    </dgm:pt>
    <dgm:pt modelId="{7BBAD1E9-B10E-4050-8F23-7D23E849DC35}" type="sibTrans" cxnId="{1AA7E31A-3BE5-47D4-94F4-15A2AF3023CA}">
      <dgm:prSet/>
      <dgm:spPr/>
      <dgm:t>
        <a:bodyPr/>
        <a:lstStyle/>
        <a:p>
          <a:endParaRPr lang="en-US"/>
        </a:p>
      </dgm:t>
    </dgm:pt>
    <dgm:pt modelId="{67334D5B-318A-40B5-BF80-F2A2AB565517}">
      <dgm:prSet/>
      <dgm:spPr/>
      <dgm:t>
        <a:bodyPr/>
        <a:lstStyle/>
        <a:p>
          <a:pPr rtl="0"/>
          <a:r>
            <a:rPr lang="en-US" dirty="0" smtClean="0"/>
            <a:t>Evaluation</a:t>
          </a:r>
          <a:endParaRPr lang="en-US" dirty="0"/>
        </a:p>
      </dgm:t>
    </dgm:pt>
    <dgm:pt modelId="{88AE2EA3-48EA-4DA3-BBD5-DA0B7E583016}" type="parTrans" cxnId="{6AF46623-559E-4023-87B8-B3E5979CEE8A}">
      <dgm:prSet/>
      <dgm:spPr/>
      <dgm:t>
        <a:bodyPr/>
        <a:lstStyle/>
        <a:p>
          <a:endParaRPr lang="en-US"/>
        </a:p>
      </dgm:t>
    </dgm:pt>
    <dgm:pt modelId="{3E886527-BCD4-4F95-A99A-65A0CED4BC8B}" type="sibTrans" cxnId="{6AF46623-559E-4023-87B8-B3E5979CEE8A}">
      <dgm:prSet/>
      <dgm:spPr/>
      <dgm:t>
        <a:bodyPr/>
        <a:lstStyle/>
        <a:p>
          <a:endParaRPr lang="en-US"/>
        </a:p>
      </dgm:t>
    </dgm:pt>
    <dgm:pt modelId="{6D9EA0C2-6982-4D5C-8307-E25A00AB3331}">
      <dgm:prSet/>
      <dgm:spPr/>
      <dgm:t>
        <a:bodyPr/>
        <a:lstStyle/>
        <a:p>
          <a:pPr rtl="0"/>
          <a:r>
            <a:rPr lang="en-US" dirty="0" smtClean="0"/>
            <a:t>Design Elements</a:t>
          </a:r>
          <a:endParaRPr lang="en-US" dirty="0"/>
        </a:p>
      </dgm:t>
    </dgm:pt>
    <dgm:pt modelId="{B5158A19-2C4F-42E1-8CC9-3FF231DD2816}" type="parTrans" cxnId="{598AAC1B-D4AE-4586-9DEA-92135D2654CD}">
      <dgm:prSet/>
      <dgm:spPr/>
      <dgm:t>
        <a:bodyPr/>
        <a:lstStyle/>
        <a:p>
          <a:endParaRPr lang="en-US"/>
        </a:p>
      </dgm:t>
    </dgm:pt>
    <dgm:pt modelId="{A853A44B-FD0B-422F-9C56-F4418BF75CD3}" type="sibTrans" cxnId="{598AAC1B-D4AE-4586-9DEA-92135D2654CD}">
      <dgm:prSet/>
      <dgm:spPr/>
      <dgm:t>
        <a:bodyPr/>
        <a:lstStyle/>
        <a:p>
          <a:endParaRPr lang="en-US"/>
        </a:p>
      </dgm:t>
    </dgm:pt>
    <dgm:pt modelId="{F2F37168-125A-44E4-A22C-52015860323F}">
      <dgm:prSet/>
      <dgm:spPr/>
      <dgm:t>
        <a:bodyPr/>
        <a:lstStyle/>
        <a:p>
          <a:pPr rtl="0"/>
          <a:r>
            <a:rPr lang="en-US" dirty="0" smtClean="0"/>
            <a:t>Recommendations</a:t>
          </a:r>
          <a:endParaRPr lang="en-US" dirty="0"/>
        </a:p>
      </dgm:t>
    </dgm:pt>
    <dgm:pt modelId="{1306C3DD-64E9-4FDE-82C8-0ABB51B69389}" type="parTrans" cxnId="{3D03AD93-37D5-4FF6-8FD5-8928C49C4BDD}">
      <dgm:prSet/>
      <dgm:spPr/>
      <dgm:t>
        <a:bodyPr/>
        <a:lstStyle/>
        <a:p>
          <a:endParaRPr lang="en-US"/>
        </a:p>
      </dgm:t>
    </dgm:pt>
    <dgm:pt modelId="{7E39DCA8-7325-4259-89DC-F7E6E739E5A8}" type="sibTrans" cxnId="{3D03AD93-37D5-4FF6-8FD5-8928C49C4BDD}">
      <dgm:prSet/>
      <dgm:spPr/>
      <dgm:t>
        <a:bodyPr/>
        <a:lstStyle/>
        <a:p>
          <a:endParaRPr lang="en-US"/>
        </a:p>
      </dgm:t>
    </dgm:pt>
    <dgm:pt modelId="{7AC07849-C930-40EC-BAB8-46BF790DDAA4}" type="pres">
      <dgm:prSet presAssocID="{0C471003-CF13-4B11-AA84-C6CFDF2101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E6A1A5-3EE0-4D26-9191-F017CCA7F0C6}" type="pres">
      <dgm:prSet presAssocID="{6D9EA0C2-6982-4D5C-8307-E25A00AB3331}" presName="parentLin" presStyleCnt="0"/>
      <dgm:spPr/>
    </dgm:pt>
    <dgm:pt modelId="{30F4EE73-1004-45D2-B5D6-D1EE814E4431}" type="pres">
      <dgm:prSet presAssocID="{6D9EA0C2-6982-4D5C-8307-E25A00AB333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EB1BA65-3E73-4F74-8A7A-5E647944B175}" type="pres">
      <dgm:prSet presAssocID="{6D9EA0C2-6982-4D5C-8307-E25A00AB33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E849-BF0E-4836-8B3C-613994665198}" type="pres">
      <dgm:prSet presAssocID="{6D9EA0C2-6982-4D5C-8307-E25A00AB3331}" presName="negativeSpace" presStyleCnt="0"/>
      <dgm:spPr/>
    </dgm:pt>
    <dgm:pt modelId="{CCC21ADD-4786-4CC3-BAF3-C3E05A8057F7}" type="pres">
      <dgm:prSet presAssocID="{6D9EA0C2-6982-4D5C-8307-E25A00AB333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6A8D5-AB4A-4E5A-B997-406DFBB69C0F}" type="pres">
      <dgm:prSet presAssocID="{A853A44B-FD0B-422F-9C56-F4418BF75CD3}" presName="spaceBetweenRectangles" presStyleCnt="0"/>
      <dgm:spPr/>
    </dgm:pt>
    <dgm:pt modelId="{96001896-E2F1-4915-94BD-43ACB52AC3CD}" type="pres">
      <dgm:prSet presAssocID="{F2F37168-125A-44E4-A22C-52015860323F}" presName="parentLin" presStyleCnt="0"/>
      <dgm:spPr/>
    </dgm:pt>
    <dgm:pt modelId="{40D3B2D7-5BD6-4109-BE1D-DE21FAD37EDC}" type="pres">
      <dgm:prSet presAssocID="{F2F37168-125A-44E4-A22C-52015860323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C26E7EB-13D1-4938-A298-B0CA99D50ACF}" type="pres">
      <dgm:prSet presAssocID="{F2F37168-125A-44E4-A22C-5201586032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8A676-097E-4EE1-82E6-FEDC1CD02986}" type="pres">
      <dgm:prSet presAssocID="{F2F37168-125A-44E4-A22C-52015860323F}" presName="negativeSpace" presStyleCnt="0"/>
      <dgm:spPr/>
    </dgm:pt>
    <dgm:pt modelId="{03F03896-FB87-4552-93C5-042F98DB95BD}" type="pres">
      <dgm:prSet presAssocID="{F2F37168-125A-44E4-A22C-52015860323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AF46623-559E-4023-87B8-B3E5979CEE8A}" srcId="{6D9EA0C2-6982-4D5C-8307-E25A00AB3331}" destId="{67334D5B-318A-40B5-BF80-F2A2AB565517}" srcOrd="7" destOrd="0" parTransId="{88AE2EA3-48EA-4DA3-BBD5-DA0B7E583016}" sibTransId="{3E886527-BCD4-4F95-A99A-65A0CED4BC8B}"/>
    <dgm:cxn modelId="{07307B73-8C2B-4703-82AF-B665EEE44969}" type="presOf" srcId="{6D9EA0C2-6982-4D5C-8307-E25A00AB3331}" destId="{30F4EE73-1004-45D2-B5D6-D1EE814E4431}" srcOrd="0" destOrd="0" presId="urn:microsoft.com/office/officeart/2005/8/layout/list1"/>
    <dgm:cxn modelId="{D5FE0F7B-1FFD-401B-859C-7E96701A2A69}" srcId="{6D9EA0C2-6982-4D5C-8307-E25A00AB3331}" destId="{D6723022-8C9C-4332-B5AF-302C6D78F932}" srcOrd="1" destOrd="0" parTransId="{F172E9EA-B8F7-4EE8-A28D-FB2B541DA5CB}" sibTransId="{B8374EA9-8EED-4D6C-9161-026EB18211A3}"/>
    <dgm:cxn modelId="{3B35443B-7630-42C6-8BAA-4C57F2B98146}" type="presOf" srcId="{D6723022-8C9C-4332-B5AF-302C6D78F932}" destId="{CCC21ADD-4786-4CC3-BAF3-C3E05A8057F7}" srcOrd="0" destOrd="1" presId="urn:microsoft.com/office/officeart/2005/8/layout/list1"/>
    <dgm:cxn modelId="{841BCAF4-9B23-411E-AFFD-22A20A852B92}" type="presOf" srcId="{2D47875C-F7A6-4ED9-BC34-499BC07818EE}" destId="{CCC21ADD-4786-4CC3-BAF3-C3E05A8057F7}" srcOrd="0" destOrd="0" presId="urn:microsoft.com/office/officeart/2005/8/layout/list1"/>
    <dgm:cxn modelId="{B02E1826-D141-489C-A3EB-F191B8DA54E8}" srcId="{6D9EA0C2-6982-4D5C-8307-E25A00AB3331}" destId="{2E1FCB8C-C488-40CD-8598-23B5ECFCB895}" srcOrd="5" destOrd="0" parTransId="{13A1378B-850B-4C3B-BC10-B0A75393EA16}" sibTransId="{D561CE53-1A57-4FAA-A6D9-8A25A1E636DE}"/>
    <dgm:cxn modelId="{3D03AD93-37D5-4FF6-8FD5-8928C49C4BDD}" srcId="{0C471003-CF13-4B11-AA84-C6CFDF210112}" destId="{F2F37168-125A-44E4-A22C-52015860323F}" srcOrd="1" destOrd="0" parTransId="{1306C3DD-64E9-4FDE-82C8-0ABB51B69389}" sibTransId="{7E39DCA8-7325-4259-89DC-F7E6E739E5A8}"/>
    <dgm:cxn modelId="{D7FD9952-66B7-4744-A948-26783911E48F}" type="presOf" srcId="{6D9EA0C2-6982-4D5C-8307-E25A00AB3331}" destId="{8EB1BA65-3E73-4F74-8A7A-5E647944B175}" srcOrd="1" destOrd="0" presId="urn:microsoft.com/office/officeart/2005/8/layout/list1"/>
    <dgm:cxn modelId="{4AD17D98-2B37-4D45-8415-ED59FEF9D516}" srcId="{6D9EA0C2-6982-4D5C-8307-E25A00AB3331}" destId="{BC97CB42-FCA8-4D8D-8CC3-F52E133ADCBC}" srcOrd="2" destOrd="0" parTransId="{7DB20909-FBEA-4656-9DFA-9E619912A4C1}" sibTransId="{913EFA28-AD18-4DA6-BB28-7402428BF07D}"/>
    <dgm:cxn modelId="{29F967C9-223D-4479-8A19-5AA4A6DE79DA}" type="presOf" srcId="{F2F37168-125A-44E4-A22C-52015860323F}" destId="{9C26E7EB-13D1-4938-A298-B0CA99D50ACF}" srcOrd="1" destOrd="0" presId="urn:microsoft.com/office/officeart/2005/8/layout/list1"/>
    <dgm:cxn modelId="{C9A85638-8E18-4F69-9FD2-C8BD9EC9F8B3}" type="presOf" srcId="{DE308262-B068-4986-B024-F149BDF718BF}" destId="{CCC21ADD-4786-4CC3-BAF3-C3E05A8057F7}" srcOrd="0" destOrd="3" presId="urn:microsoft.com/office/officeart/2005/8/layout/list1"/>
    <dgm:cxn modelId="{DF42F462-4A2D-4068-95AB-5BD76356220B}" srcId="{6D9EA0C2-6982-4D5C-8307-E25A00AB3331}" destId="{2D47875C-F7A6-4ED9-BC34-499BC07818EE}" srcOrd="0" destOrd="0" parTransId="{8773A3B1-D93C-424B-B2C1-D57DCC76E2CC}" sibTransId="{A20A68F5-5EBF-4353-80E0-1F5959745737}"/>
    <dgm:cxn modelId="{E4FFC4E8-A150-4074-8946-816CA8C376BE}" type="presOf" srcId="{BC97CB42-FCA8-4D8D-8CC3-F52E133ADCBC}" destId="{CCC21ADD-4786-4CC3-BAF3-C3E05A8057F7}" srcOrd="0" destOrd="2" presId="urn:microsoft.com/office/officeart/2005/8/layout/list1"/>
    <dgm:cxn modelId="{04653A22-6914-4F85-92EE-D94637261236}" srcId="{6D9EA0C2-6982-4D5C-8307-E25A00AB3331}" destId="{DE308262-B068-4986-B024-F149BDF718BF}" srcOrd="3" destOrd="0" parTransId="{0BA8049A-2D38-4255-9296-35DD6B8879D1}" sibTransId="{7C03FE2F-82BD-4CB1-AD76-C2186EA617B3}"/>
    <dgm:cxn modelId="{33AA6B92-7EBD-46E5-96C1-F1F9A5547FE5}" type="presOf" srcId="{D984F4E7-D253-44EC-8D5F-32E150AB9DD3}" destId="{CCC21ADD-4786-4CC3-BAF3-C3E05A8057F7}" srcOrd="0" destOrd="4" presId="urn:microsoft.com/office/officeart/2005/8/layout/list1"/>
    <dgm:cxn modelId="{1AA7E31A-3BE5-47D4-94F4-15A2AF3023CA}" srcId="{6D9EA0C2-6982-4D5C-8307-E25A00AB3331}" destId="{76C8A967-DC3D-41D2-A4F8-948DC792E03C}" srcOrd="6" destOrd="0" parTransId="{0FE61211-AFB7-499C-A8E7-A50BA87AE14D}" sibTransId="{7BBAD1E9-B10E-4050-8F23-7D23E849DC35}"/>
    <dgm:cxn modelId="{A1912580-8B99-4A46-9211-1287199C0953}" type="presOf" srcId="{2E1FCB8C-C488-40CD-8598-23B5ECFCB895}" destId="{CCC21ADD-4786-4CC3-BAF3-C3E05A8057F7}" srcOrd="0" destOrd="5" presId="urn:microsoft.com/office/officeart/2005/8/layout/list1"/>
    <dgm:cxn modelId="{DCD66AA1-2DB7-47B5-AC84-DB82797AD7DD}" type="presOf" srcId="{67334D5B-318A-40B5-BF80-F2A2AB565517}" destId="{CCC21ADD-4786-4CC3-BAF3-C3E05A8057F7}" srcOrd="0" destOrd="7" presId="urn:microsoft.com/office/officeart/2005/8/layout/list1"/>
    <dgm:cxn modelId="{A433946D-E698-48BF-9D5A-08EB8A1B08EF}" type="presOf" srcId="{76C8A967-DC3D-41D2-A4F8-948DC792E03C}" destId="{CCC21ADD-4786-4CC3-BAF3-C3E05A8057F7}" srcOrd="0" destOrd="6" presId="urn:microsoft.com/office/officeart/2005/8/layout/list1"/>
    <dgm:cxn modelId="{598AAC1B-D4AE-4586-9DEA-92135D2654CD}" srcId="{0C471003-CF13-4B11-AA84-C6CFDF210112}" destId="{6D9EA0C2-6982-4D5C-8307-E25A00AB3331}" srcOrd="0" destOrd="0" parTransId="{B5158A19-2C4F-42E1-8CC9-3FF231DD2816}" sibTransId="{A853A44B-FD0B-422F-9C56-F4418BF75CD3}"/>
    <dgm:cxn modelId="{02B56F9C-AED1-483B-A507-ED7F3C4B9098}" type="presOf" srcId="{F2F37168-125A-44E4-A22C-52015860323F}" destId="{40D3B2D7-5BD6-4109-BE1D-DE21FAD37EDC}" srcOrd="0" destOrd="0" presId="urn:microsoft.com/office/officeart/2005/8/layout/list1"/>
    <dgm:cxn modelId="{C7DBC041-5635-4FD6-BA07-30EFA971F565}" type="presOf" srcId="{0C471003-CF13-4B11-AA84-C6CFDF210112}" destId="{7AC07849-C930-40EC-BAB8-46BF790DDAA4}" srcOrd="0" destOrd="0" presId="urn:microsoft.com/office/officeart/2005/8/layout/list1"/>
    <dgm:cxn modelId="{3217AD89-5549-4B1F-A549-05988725E7AD}" srcId="{6D9EA0C2-6982-4D5C-8307-E25A00AB3331}" destId="{D984F4E7-D253-44EC-8D5F-32E150AB9DD3}" srcOrd="4" destOrd="0" parTransId="{3F94D005-5A00-477E-8A6E-1C31B8C537A0}" sibTransId="{B0BF6C6D-8FFD-40A3-841F-516DA0C244B1}"/>
    <dgm:cxn modelId="{DA439D75-E989-4454-B407-194C9DB1D0A3}" type="presParOf" srcId="{7AC07849-C930-40EC-BAB8-46BF790DDAA4}" destId="{8FE6A1A5-3EE0-4D26-9191-F017CCA7F0C6}" srcOrd="0" destOrd="0" presId="urn:microsoft.com/office/officeart/2005/8/layout/list1"/>
    <dgm:cxn modelId="{08CD32E9-A69E-4F3A-8AC7-652D40AF871B}" type="presParOf" srcId="{8FE6A1A5-3EE0-4D26-9191-F017CCA7F0C6}" destId="{30F4EE73-1004-45D2-B5D6-D1EE814E4431}" srcOrd="0" destOrd="0" presId="urn:microsoft.com/office/officeart/2005/8/layout/list1"/>
    <dgm:cxn modelId="{E77E5667-A0D2-4DCB-8BFF-E6D5D1E2C7D5}" type="presParOf" srcId="{8FE6A1A5-3EE0-4D26-9191-F017CCA7F0C6}" destId="{8EB1BA65-3E73-4F74-8A7A-5E647944B175}" srcOrd="1" destOrd="0" presId="urn:microsoft.com/office/officeart/2005/8/layout/list1"/>
    <dgm:cxn modelId="{BB030A36-DBB4-4A61-94CA-D6E734B49AF5}" type="presParOf" srcId="{7AC07849-C930-40EC-BAB8-46BF790DDAA4}" destId="{F66FE849-BF0E-4836-8B3C-613994665198}" srcOrd="1" destOrd="0" presId="urn:microsoft.com/office/officeart/2005/8/layout/list1"/>
    <dgm:cxn modelId="{F33AD009-5EE4-4E81-8764-5E2B6936D630}" type="presParOf" srcId="{7AC07849-C930-40EC-BAB8-46BF790DDAA4}" destId="{CCC21ADD-4786-4CC3-BAF3-C3E05A8057F7}" srcOrd="2" destOrd="0" presId="urn:microsoft.com/office/officeart/2005/8/layout/list1"/>
    <dgm:cxn modelId="{D9C1D674-BEFE-4EF6-8D40-352CD851CD02}" type="presParOf" srcId="{7AC07849-C930-40EC-BAB8-46BF790DDAA4}" destId="{64D6A8D5-AB4A-4E5A-B997-406DFBB69C0F}" srcOrd="3" destOrd="0" presId="urn:microsoft.com/office/officeart/2005/8/layout/list1"/>
    <dgm:cxn modelId="{18EC1C9D-E694-4CDF-B3C3-F3943653F5A8}" type="presParOf" srcId="{7AC07849-C930-40EC-BAB8-46BF790DDAA4}" destId="{96001896-E2F1-4915-94BD-43ACB52AC3CD}" srcOrd="4" destOrd="0" presId="urn:microsoft.com/office/officeart/2005/8/layout/list1"/>
    <dgm:cxn modelId="{5AC19434-A5D7-4F95-9A31-188290F1813A}" type="presParOf" srcId="{96001896-E2F1-4915-94BD-43ACB52AC3CD}" destId="{40D3B2D7-5BD6-4109-BE1D-DE21FAD37EDC}" srcOrd="0" destOrd="0" presId="urn:microsoft.com/office/officeart/2005/8/layout/list1"/>
    <dgm:cxn modelId="{377BB669-313F-494D-92F6-736E0F90C672}" type="presParOf" srcId="{96001896-E2F1-4915-94BD-43ACB52AC3CD}" destId="{9C26E7EB-13D1-4938-A298-B0CA99D50ACF}" srcOrd="1" destOrd="0" presId="urn:microsoft.com/office/officeart/2005/8/layout/list1"/>
    <dgm:cxn modelId="{D77F52CB-8DAC-407E-9D17-909870E94A1B}" type="presParOf" srcId="{7AC07849-C930-40EC-BAB8-46BF790DDAA4}" destId="{5088A676-097E-4EE1-82E6-FEDC1CD02986}" srcOrd="5" destOrd="0" presId="urn:microsoft.com/office/officeart/2005/8/layout/list1"/>
    <dgm:cxn modelId="{01E8145D-9CF9-4CE0-BB6F-FFDAEBFA8F4C}" type="presParOf" srcId="{7AC07849-C930-40EC-BAB8-46BF790DDAA4}" destId="{03F03896-FB87-4552-93C5-042F98DB95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432ACD-86C8-4F48-9D81-1858FD362D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FFE5A-E105-49FA-81CA-4BFE7471155A}">
      <dgm:prSet phldrT="[Text]" custT="1"/>
      <dgm:spPr/>
      <dgm:t>
        <a:bodyPr/>
        <a:lstStyle/>
        <a:p>
          <a:r>
            <a:rPr lang="en-US" sz="2000" dirty="0" err="1" smtClean="0"/>
            <a:t>Wx</a:t>
          </a:r>
          <a:r>
            <a:rPr lang="en-US" sz="2000" dirty="0" smtClean="0"/>
            <a:t> programs have many different goals</a:t>
          </a:r>
          <a:endParaRPr lang="en-US" sz="2000" dirty="0"/>
        </a:p>
      </dgm:t>
    </dgm:pt>
    <dgm:pt modelId="{5A097B0F-12F3-4700-8844-2EF630C490A5}" type="parTrans" cxnId="{1D70A53B-3CCF-4A84-95DA-141F80AE437E}">
      <dgm:prSet/>
      <dgm:spPr/>
      <dgm:t>
        <a:bodyPr/>
        <a:lstStyle/>
        <a:p>
          <a:endParaRPr lang="en-US"/>
        </a:p>
      </dgm:t>
    </dgm:pt>
    <dgm:pt modelId="{AAFF39A8-2DA4-42C1-A2C8-00EA301511C7}" type="sibTrans" cxnId="{1D70A53B-3CCF-4A84-95DA-141F80AE437E}">
      <dgm:prSet/>
      <dgm:spPr/>
      <dgm:t>
        <a:bodyPr/>
        <a:lstStyle/>
        <a:p>
          <a:endParaRPr lang="en-US"/>
        </a:p>
      </dgm:t>
    </dgm:pt>
    <dgm:pt modelId="{AB7E617F-8E3B-4A95-8EAF-B421D55A41EF}">
      <dgm:prSet phldrT="[Text]" custT="1"/>
      <dgm:spPr/>
      <dgm:t>
        <a:bodyPr/>
        <a:lstStyle/>
        <a:p>
          <a:r>
            <a:rPr lang="en-US" sz="2000" dirty="0" smtClean="0"/>
            <a:t>Evaluations need to assess accomplishments with respect to those goals</a:t>
          </a:r>
          <a:endParaRPr lang="en-US" sz="2000" dirty="0"/>
        </a:p>
      </dgm:t>
    </dgm:pt>
    <dgm:pt modelId="{6E9E8999-0D1B-42C8-BB09-A0E4B53F95F0}" type="parTrans" cxnId="{A3B91473-1596-4C06-A2FE-FDF2AFC6030B}">
      <dgm:prSet/>
      <dgm:spPr/>
      <dgm:t>
        <a:bodyPr/>
        <a:lstStyle/>
        <a:p>
          <a:endParaRPr lang="en-US"/>
        </a:p>
      </dgm:t>
    </dgm:pt>
    <dgm:pt modelId="{9281E423-B715-4B2D-9EF4-684C62D307FB}" type="sibTrans" cxnId="{A3B91473-1596-4C06-A2FE-FDF2AFC6030B}">
      <dgm:prSet/>
      <dgm:spPr/>
      <dgm:t>
        <a:bodyPr/>
        <a:lstStyle/>
        <a:p>
          <a:endParaRPr lang="en-US"/>
        </a:p>
      </dgm:t>
    </dgm:pt>
    <dgm:pt modelId="{F27AC3E9-1187-4700-B388-69E23532A4C4}">
      <dgm:prSet phldrT="[Text]" custT="1"/>
      <dgm:spPr/>
      <dgm:t>
        <a:bodyPr/>
        <a:lstStyle/>
        <a:p>
          <a:r>
            <a:rPr lang="en-US" sz="2000" dirty="0" smtClean="0"/>
            <a:t>Program managers need to refine program based on goal prioritization</a:t>
          </a:r>
          <a:endParaRPr lang="en-US" sz="2000" dirty="0"/>
        </a:p>
      </dgm:t>
    </dgm:pt>
    <dgm:pt modelId="{A9277899-8ECB-45E1-8FD6-DE16E7F64D71}" type="parTrans" cxnId="{73517EC5-16D3-49BD-80E7-D3DD3C25EE2D}">
      <dgm:prSet/>
      <dgm:spPr/>
      <dgm:t>
        <a:bodyPr/>
        <a:lstStyle/>
        <a:p>
          <a:endParaRPr lang="en-US"/>
        </a:p>
      </dgm:t>
    </dgm:pt>
    <dgm:pt modelId="{F13E4EF2-31A6-4871-8D23-91B1D7829A8B}" type="sibTrans" cxnId="{73517EC5-16D3-49BD-80E7-D3DD3C25EE2D}">
      <dgm:prSet/>
      <dgm:spPr/>
      <dgm:t>
        <a:bodyPr/>
        <a:lstStyle/>
        <a:p>
          <a:endParaRPr lang="en-US"/>
        </a:p>
      </dgm:t>
    </dgm:pt>
    <dgm:pt modelId="{542CD2B4-0B7D-40BA-8938-7440C2402F5A}">
      <dgm:prSet phldrT="[Text]" custT="1"/>
      <dgm:spPr/>
      <dgm:t>
        <a:bodyPr/>
        <a:lstStyle/>
        <a:p>
          <a:r>
            <a:rPr lang="en-US" sz="2000" dirty="0" smtClean="0"/>
            <a:t>Savings and cost-effectiveness is a key performance measure for energy programs</a:t>
          </a:r>
          <a:endParaRPr lang="en-US" sz="2000" dirty="0"/>
        </a:p>
      </dgm:t>
    </dgm:pt>
    <dgm:pt modelId="{BFBC2FA6-2323-46B9-A32F-A3DE72313DE1}" type="parTrans" cxnId="{93B27055-A2AD-4A2C-A239-B0D11BAE28B1}">
      <dgm:prSet/>
      <dgm:spPr/>
      <dgm:t>
        <a:bodyPr/>
        <a:lstStyle/>
        <a:p>
          <a:endParaRPr lang="en-US"/>
        </a:p>
      </dgm:t>
    </dgm:pt>
    <dgm:pt modelId="{49072FA5-5FC8-4DAA-97ED-997FA202355E}" type="sibTrans" cxnId="{93B27055-A2AD-4A2C-A239-B0D11BAE28B1}">
      <dgm:prSet/>
      <dgm:spPr/>
      <dgm:t>
        <a:bodyPr/>
        <a:lstStyle/>
        <a:p>
          <a:endParaRPr lang="en-US"/>
        </a:p>
      </dgm:t>
    </dgm:pt>
    <dgm:pt modelId="{AA5BDCF6-83B6-4401-A9E6-F0F489F3F337}">
      <dgm:prSet phldrT="[Text]" custT="1"/>
      <dgm:spPr/>
      <dgm:t>
        <a:bodyPr/>
        <a:lstStyle/>
        <a:p>
          <a:r>
            <a:rPr lang="en-US" sz="2000" dirty="0" smtClean="0"/>
            <a:t>This session focuses on one goal – energy savings</a:t>
          </a:r>
          <a:endParaRPr lang="en-US" sz="2000" dirty="0"/>
        </a:p>
      </dgm:t>
    </dgm:pt>
    <dgm:pt modelId="{569281E7-ED3E-4D6A-8798-B30EE89D001A}" type="parTrans" cxnId="{024024A5-674C-49D3-A9C0-7AD8096620DB}">
      <dgm:prSet/>
      <dgm:spPr/>
      <dgm:t>
        <a:bodyPr/>
        <a:lstStyle/>
        <a:p>
          <a:endParaRPr lang="en-US"/>
        </a:p>
      </dgm:t>
    </dgm:pt>
    <dgm:pt modelId="{BA07F859-E4D7-4080-8677-2BFEB09E5A81}" type="sibTrans" cxnId="{024024A5-674C-49D3-A9C0-7AD8096620DB}">
      <dgm:prSet/>
      <dgm:spPr/>
      <dgm:t>
        <a:bodyPr/>
        <a:lstStyle/>
        <a:p>
          <a:endParaRPr lang="en-US"/>
        </a:p>
      </dgm:t>
    </dgm:pt>
    <dgm:pt modelId="{35FE79D4-8BA7-410C-962E-072A2EAFB25A}" type="pres">
      <dgm:prSet presAssocID="{2D432ACD-86C8-4F48-9D81-1858FD362D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2DA449-77EF-4B86-A7AF-367DCA32F3E6}" type="pres">
      <dgm:prSet presAssocID="{2D432ACD-86C8-4F48-9D81-1858FD362D8E}" presName="Name1" presStyleCnt="0"/>
      <dgm:spPr/>
    </dgm:pt>
    <dgm:pt modelId="{981914E6-113D-44D9-BD5B-8140FEC78F18}" type="pres">
      <dgm:prSet presAssocID="{2D432ACD-86C8-4F48-9D81-1858FD362D8E}" presName="cycle" presStyleCnt="0"/>
      <dgm:spPr/>
    </dgm:pt>
    <dgm:pt modelId="{B53A4F32-0F8B-49C9-B392-74F31F42BF16}" type="pres">
      <dgm:prSet presAssocID="{2D432ACD-86C8-4F48-9D81-1858FD362D8E}" presName="srcNode" presStyleLbl="node1" presStyleIdx="0" presStyleCnt="5"/>
      <dgm:spPr/>
    </dgm:pt>
    <dgm:pt modelId="{3EB92EAF-5462-4609-8857-DFA2B737424D}" type="pres">
      <dgm:prSet presAssocID="{2D432ACD-86C8-4F48-9D81-1858FD362D8E}" presName="conn" presStyleLbl="parChTrans1D2" presStyleIdx="0" presStyleCnt="1"/>
      <dgm:spPr/>
      <dgm:t>
        <a:bodyPr/>
        <a:lstStyle/>
        <a:p>
          <a:endParaRPr lang="en-US"/>
        </a:p>
      </dgm:t>
    </dgm:pt>
    <dgm:pt modelId="{7D03F2FF-8D1C-4122-A075-0F39D66AAA28}" type="pres">
      <dgm:prSet presAssocID="{2D432ACD-86C8-4F48-9D81-1858FD362D8E}" presName="extraNode" presStyleLbl="node1" presStyleIdx="0" presStyleCnt="5"/>
      <dgm:spPr/>
    </dgm:pt>
    <dgm:pt modelId="{430D7EA0-CBC5-4DFF-B8CB-B75B6120F46B}" type="pres">
      <dgm:prSet presAssocID="{2D432ACD-86C8-4F48-9D81-1858FD362D8E}" presName="dstNode" presStyleLbl="node1" presStyleIdx="0" presStyleCnt="5"/>
      <dgm:spPr/>
    </dgm:pt>
    <dgm:pt modelId="{38AEE216-DAAE-40E3-8589-65881231925D}" type="pres">
      <dgm:prSet presAssocID="{F4AFFE5A-E105-49FA-81CA-4BFE7471155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C1781-18DB-4793-B0B8-95866FEDDFB7}" type="pres">
      <dgm:prSet presAssocID="{F4AFFE5A-E105-49FA-81CA-4BFE7471155A}" presName="accent_1" presStyleCnt="0"/>
      <dgm:spPr/>
    </dgm:pt>
    <dgm:pt modelId="{A7FB6E66-4B54-44F0-8923-0DDA46FE2EB1}" type="pres">
      <dgm:prSet presAssocID="{F4AFFE5A-E105-49FA-81CA-4BFE7471155A}" presName="accentRepeatNode" presStyleLbl="solidFgAcc1" presStyleIdx="0" presStyleCnt="5"/>
      <dgm:spPr/>
    </dgm:pt>
    <dgm:pt modelId="{F47B642B-A86D-4954-9515-077681DB35FE}" type="pres">
      <dgm:prSet presAssocID="{AB7E617F-8E3B-4A95-8EAF-B421D55A41E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33F50-DB4F-4665-B4AE-2C2DCBD820EC}" type="pres">
      <dgm:prSet presAssocID="{AB7E617F-8E3B-4A95-8EAF-B421D55A41EF}" presName="accent_2" presStyleCnt="0"/>
      <dgm:spPr/>
    </dgm:pt>
    <dgm:pt modelId="{E91382E4-EA3D-44D7-8F17-ABF04BD91F50}" type="pres">
      <dgm:prSet presAssocID="{AB7E617F-8E3B-4A95-8EAF-B421D55A41EF}" presName="accentRepeatNode" presStyleLbl="solidFgAcc1" presStyleIdx="1" presStyleCnt="5"/>
      <dgm:spPr/>
    </dgm:pt>
    <dgm:pt modelId="{57E84F66-559C-40B7-AD47-945975C1B075}" type="pres">
      <dgm:prSet presAssocID="{F27AC3E9-1187-4700-B388-69E23532A4C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31C96-7EAF-4BC0-887D-802F2028689C}" type="pres">
      <dgm:prSet presAssocID="{F27AC3E9-1187-4700-B388-69E23532A4C4}" presName="accent_3" presStyleCnt="0"/>
      <dgm:spPr/>
    </dgm:pt>
    <dgm:pt modelId="{F98FA7AB-6E4F-47EF-8646-458A1308ADE1}" type="pres">
      <dgm:prSet presAssocID="{F27AC3E9-1187-4700-B388-69E23532A4C4}" presName="accentRepeatNode" presStyleLbl="solidFgAcc1" presStyleIdx="2" presStyleCnt="5"/>
      <dgm:spPr/>
    </dgm:pt>
    <dgm:pt modelId="{804BBE33-A388-4593-8182-ED8B05E648E6}" type="pres">
      <dgm:prSet presAssocID="{AA5BDCF6-83B6-4401-A9E6-F0F489F3F33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A4280-06E2-4B24-9C06-2E32F3B0B327}" type="pres">
      <dgm:prSet presAssocID="{AA5BDCF6-83B6-4401-A9E6-F0F489F3F337}" presName="accent_4" presStyleCnt="0"/>
      <dgm:spPr/>
    </dgm:pt>
    <dgm:pt modelId="{7983830A-525B-4ADD-A7B6-3BFE4B37A65A}" type="pres">
      <dgm:prSet presAssocID="{AA5BDCF6-83B6-4401-A9E6-F0F489F3F337}" presName="accentRepeatNode" presStyleLbl="solidFgAcc1" presStyleIdx="3" presStyleCnt="5"/>
      <dgm:spPr/>
    </dgm:pt>
    <dgm:pt modelId="{93F0823A-2514-49EF-97EB-BF512BE23E46}" type="pres">
      <dgm:prSet presAssocID="{542CD2B4-0B7D-40BA-8938-7440C2402F5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4D002-EA33-40F0-9562-6BDDFDBF1A70}" type="pres">
      <dgm:prSet presAssocID="{542CD2B4-0B7D-40BA-8938-7440C2402F5A}" presName="accent_5" presStyleCnt="0"/>
      <dgm:spPr/>
    </dgm:pt>
    <dgm:pt modelId="{97570F7A-61D3-4D29-A612-2970ABCDA836}" type="pres">
      <dgm:prSet presAssocID="{542CD2B4-0B7D-40BA-8938-7440C2402F5A}" presName="accentRepeatNode" presStyleLbl="solidFgAcc1" presStyleIdx="4" presStyleCnt="5"/>
      <dgm:spPr/>
    </dgm:pt>
  </dgm:ptLst>
  <dgm:cxnLst>
    <dgm:cxn modelId="{D48DD189-F5FF-4735-8ACD-A74BB7FBB78C}" type="presOf" srcId="{F4AFFE5A-E105-49FA-81CA-4BFE7471155A}" destId="{38AEE216-DAAE-40E3-8589-65881231925D}" srcOrd="0" destOrd="0" presId="urn:microsoft.com/office/officeart/2008/layout/VerticalCurvedList"/>
    <dgm:cxn modelId="{294EF98B-D899-411B-B98D-ABDD5D4DCACF}" type="presOf" srcId="{AAFF39A8-2DA4-42C1-A2C8-00EA301511C7}" destId="{3EB92EAF-5462-4609-8857-DFA2B737424D}" srcOrd="0" destOrd="0" presId="urn:microsoft.com/office/officeart/2008/layout/VerticalCurvedList"/>
    <dgm:cxn modelId="{2414A625-7CE8-41D2-866B-25D17EAE69E5}" type="presOf" srcId="{AA5BDCF6-83B6-4401-A9E6-F0F489F3F337}" destId="{804BBE33-A388-4593-8182-ED8B05E648E6}" srcOrd="0" destOrd="0" presId="urn:microsoft.com/office/officeart/2008/layout/VerticalCurvedList"/>
    <dgm:cxn modelId="{609280C3-05F0-4CB2-A9B9-8DA8221F9058}" type="presOf" srcId="{542CD2B4-0B7D-40BA-8938-7440C2402F5A}" destId="{93F0823A-2514-49EF-97EB-BF512BE23E46}" srcOrd="0" destOrd="0" presId="urn:microsoft.com/office/officeart/2008/layout/VerticalCurvedList"/>
    <dgm:cxn modelId="{45AA183F-9ADA-4930-837D-A60B3F1E68CE}" type="presOf" srcId="{F27AC3E9-1187-4700-B388-69E23532A4C4}" destId="{57E84F66-559C-40B7-AD47-945975C1B075}" srcOrd="0" destOrd="0" presId="urn:microsoft.com/office/officeart/2008/layout/VerticalCurvedList"/>
    <dgm:cxn modelId="{A3B91473-1596-4C06-A2FE-FDF2AFC6030B}" srcId="{2D432ACD-86C8-4F48-9D81-1858FD362D8E}" destId="{AB7E617F-8E3B-4A95-8EAF-B421D55A41EF}" srcOrd="1" destOrd="0" parTransId="{6E9E8999-0D1B-42C8-BB09-A0E4B53F95F0}" sibTransId="{9281E423-B715-4B2D-9EF4-684C62D307FB}"/>
    <dgm:cxn modelId="{1D70A53B-3CCF-4A84-95DA-141F80AE437E}" srcId="{2D432ACD-86C8-4F48-9D81-1858FD362D8E}" destId="{F4AFFE5A-E105-49FA-81CA-4BFE7471155A}" srcOrd="0" destOrd="0" parTransId="{5A097B0F-12F3-4700-8844-2EF630C490A5}" sibTransId="{AAFF39A8-2DA4-42C1-A2C8-00EA301511C7}"/>
    <dgm:cxn modelId="{024024A5-674C-49D3-A9C0-7AD8096620DB}" srcId="{2D432ACD-86C8-4F48-9D81-1858FD362D8E}" destId="{AA5BDCF6-83B6-4401-A9E6-F0F489F3F337}" srcOrd="3" destOrd="0" parTransId="{569281E7-ED3E-4D6A-8798-B30EE89D001A}" sibTransId="{BA07F859-E4D7-4080-8677-2BFEB09E5A81}"/>
    <dgm:cxn modelId="{92D5DB67-2F7F-44C7-937F-8A337F1DC69B}" type="presOf" srcId="{2D432ACD-86C8-4F48-9D81-1858FD362D8E}" destId="{35FE79D4-8BA7-410C-962E-072A2EAFB25A}" srcOrd="0" destOrd="0" presId="urn:microsoft.com/office/officeart/2008/layout/VerticalCurvedList"/>
    <dgm:cxn modelId="{73517EC5-16D3-49BD-80E7-D3DD3C25EE2D}" srcId="{2D432ACD-86C8-4F48-9D81-1858FD362D8E}" destId="{F27AC3E9-1187-4700-B388-69E23532A4C4}" srcOrd="2" destOrd="0" parTransId="{A9277899-8ECB-45E1-8FD6-DE16E7F64D71}" sibTransId="{F13E4EF2-31A6-4871-8D23-91B1D7829A8B}"/>
    <dgm:cxn modelId="{212CBC9E-CA5E-41FF-B308-30C4BDF97A3F}" type="presOf" srcId="{AB7E617F-8E3B-4A95-8EAF-B421D55A41EF}" destId="{F47B642B-A86D-4954-9515-077681DB35FE}" srcOrd="0" destOrd="0" presId="urn:microsoft.com/office/officeart/2008/layout/VerticalCurvedList"/>
    <dgm:cxn modelId="{93B27055-A2AD-4A2C-A239-B0D11BAE28B1}" srcId="{2D432ACD-86C8-4F48-9D81-1858FD362D8E}" destId="{542CD2B4-0B7D-40BA-8938-7440C2402F5A}" srcOrd="4" destOrd="0" parTransId="{BFBC2FA6-2323-46B9-A32F-A3DE72313DE1}" sibTransId="{49072FA5-5FC8-4DAA-97ED-997FA202355E}"/>
    <dgm:cxn modelId="{897136AC-1B28-485F-A4A0-203F2C4032DD}" type="presParOf" srcId="{35FE79D4-8BA7-410C-962E-072A2EAFB25A}" destId="{E62DA449-77EF-4B86-A7AF-367DCA32F3E6}" srcOrd="0" destOrd="0" presId="urn:microsoft.com/office/officeart/2008/layout/VerticalCurvedList"/>
    <dgm:cxn modelId="{3C2FBC11-DE89-4FE7-9FAA-D52F3487B558}" type="presParOf" srcId="{E62DA449-77EF-4B86-A7AF-367DCA32F3E6}" destId="{981914E6-113D-44D9-BD5B-8140FEC78F18}" srcOrd="0" destOrd="0" presId="urn:microsoft.com/office/officeart/2008/layout/VerticalCurvedList"/>
    <dgm:cxn modelId="{61565510-7B76-4188-875A-DEC0BF34641A}" type="presParOf" srcId="{981914E6-113D-44D9-BD5B-8140FEC78F18}" destId="{B53A4F32-0F8B-49C9-B392-74F31F42BF16}" srcOrd="0" destOrd="0" presId="urn:microsoft.com/office/officeart/2008/layout/VerticalCurvedList"/>
    <dgm:cxn modelId="{ECD38558-42BF-40B2-9A27-854D9FA4EDEB}" type="presParOf" srcId="{981914E6-113D-44D9-BD5B-8140FEC78F18}" destId="{3EB92EAF-5462-4609-8857-DFA2B737424D}" srcOrd="1" destOrd="0" presId="urn:microsoft.com/office/officeart/2008/layout/VerticalCurvedList"/>
    <dgm:cxn modelId="{DCDC6814-6A6C-43E8-9870-B4C4B774346D}" type="presParOf" srcId="{981914E6-113D-44D9-BD5B-8140FEC78F18}" destId="{7D03F2FF-8D1C-4122-A075-0F39D66AAA28}" srcOrd="2" destOrd="0" presId="urn:microsoft.com/office/officeart/2008/layout/VerticalCurvedList"/>
    <dgm:cxn modelId="{2E65BEB8-6243-4E30-89B7-BABE49476907}" type="presParOf" srcId="{981914E6-113D-44D9-BD5B-8140FEC78F18}" destId="{430D7EA0-CBC5-4DFF-B8CB-B75B6120F46B}" srcOrd="3" destOrd="0" presId="urn:microsoft.com/office/officeart/2008/layout/VerticalCurvedList"/>
    <dgm:cxn modelId="{79341FF8-82CE-43D0-85A8-4BD389F76DD3}" type="presParOf" srcId="{E62DA449-77EF-4B86-A7AF-367DCA32F3E6}" destId="{38AEE216-DAAE-40E3-8589-65881231925D}" srcOrd="1" destOrd="0" presId="urn:microsoft.com/office/officeart/2008/layout/VerticalCurvedList"/>
    <dgm:cxn modelId="{0952DF80-5FC0-46FF-B08D-CA3223CF8EDC}" type="presParOf" srcId="{E62DA449-77EF-4B86-A7AF-367DCA32F3E6}" destId="{680C1781-18DB-4793-B0B8-95866FEDDFB7}" srcOrd="2" destOrd="0" presId="urn:microsoft.com/office/officeart/2008/layout/VerticalCurvedList"/>
    <dgm:cxn modelId="{9068AD80-EEEA-423F-BCCE-D45BE0785C14}" type="presParOf" srcId="{680C1781-18DB-4793-B0B8-95866FEDDFB7}" destId="{A7FB6E66-4B54-44F0-8923-0DDA46FE2EB1}" srcOrd="0" destOrd="0" presId="urn:microsoft.com/office/officeart/2008/layout/VerticalCurvedList"/>
    <dgm:cxn modelId="{B0017E71-8F4A-432B-9370-578C8FE2DE0E}" type="presParOf" srcId="{E62DA449-77EF-4B86-A7AF-367DCA32F3E6}" destId="{F47B642B-A86D-4954-9515-077681DB35FE}" srcOrd="3" destOrd="0" presId="urn:microsoft.com/office/officeart/2008/layout/VerticalCurvedList"/>
    <dgm:cxn modelId="{BE43D9E3-D9E3-40AA-890F-420C0F44632D}" type="presParOf" srcId="{E62DA449-77EF-4B86-A7AF-367DCA32F3E6}" destId="{ED933F50-DB4F-4665-B4AE-2C2DCBD820EC}" srcOrd="4" destOrd="0" presId="urn:microsoft.com/office/officeart/2008/layout/VerticalCurvedList"/>
    <dgm:cxn modelId="{742DF087-4735-49EE-B02B-BF106C644A92}" type="presParOf" srcId="{ED933F50-DB4F-4665-B4AE-2C2DCBD820EC}" destId="{E91382E4-EA3D-44D7-8F17-ABF04BD91F50}" srcOrd="0" destOrd="0" presId="urn:microsoft.com/office/officeart/2008/layout/VerticalCurvedList"/>
    <dgm:cxn modelId="{A651B758-CB3F-4A86-9402-C9D70775E7E7}" type="presParOf" srcId="{E62DA449-77EF-4B86-A7AF-367DCA32F3E6}" destId="{57E84F66-559C-40B7-AD47-945975C1B075}" srcOrd="5" destOrd="0" presId="urn:microsoft.com/office/officeart/2008/layout/VerticalCurvedList"/>
    <dgm:cxn modelId="{9215C340-EACD-4C95-8331-65E7E2FDD3C1}" type="presParOf" srcId="{E62DA449-77EF-4B86-A7AF-367DCA32F3E6}" destId="{FAC31C96-7EAF-4BC0-887D-802F2028689C}" srcOrd="6" destOrd="0" presId="urn:microsoft.com/office/officeart/2008/layout/VerticalCurvedList"/>
    <dgm:cxn modelId="{B0740174-656F-42B8-8F5E-E4C4334AC71C}" type="presParOf" srcId="{FAC31C96-7EAF-4BC0-887D-802F2028689C}" destId="{F98FA7AB-6E4F-47EF-8646-458A1308ADE1}" srcOrd="0" destOrd="0" presId="urn:microsoft.com/office/officeart/2008/layout/VerticalCurvedList"/>
    <dgm:cxn modelId="{091A073E-15CA-444C-B1BA-497DC79F5DE1}" type="presParOf" srcId="{E62DA449-77EF-4B86-A7AF-367DCA32F3E6}" destId="{804BBE33-A388-4593-8182-ED8B05E648E6}" srcOrd="7" destOrd="0" presId="urn:microsoft.com/office/officeart/2008/layout/VerticalCurvedList"/>
    <dgm:cxn modelId="{909589F7-F0B4-49B8-9AEC-1EC09321CC5A}" type="presParOf" srcId="{E62DA449-77EF-4B86-A7AF-367DCA32F3E6}" destId="{CCFA4280-06E2-4B24-9C06-2E32F3B0B327}" srcOrd="8" destOrd="0" presId="urn:microsoft.com/office/officeart/2008/layout/VerticalCurvedList"/>
    <dgm:cxn modelId="{8E46D376-641F-4ED1-A262-2DD5573FA365}" type="presParOf" srcId="{CCFA4280-06E2-4B24-9C06-2E32F3B0B327}" destId="{7983830A-525B-4ADD-A7B6-3BFE4B37A65A}" srcOrd="0" destOrd="0" presId="urn:microsoft.com/office/officeart/2008/layout/VerticalCurvedList"/>
    <dgm:cxn modelId="{7465E1EB-A620-4C60-95F3-FC7A5C058D66}" type="presParOf" srcId="{E62DA449-77EF-4B86-A7AF-367DCA32F3E6}" destId="{93F0823A-2514-49EF-97EB-BF512BE23E46}" srcOrd="9" destOrd="0" presId="urn:microsoft.com/office/officeart/2008/layout/VerticalCurvedList"/>
    <dgm:cxn modelId="{BE89B10F-C3DC-46F8-969C-92DEB1C150DD}" type="presParOf" srcId="{E62DA449-77EF-4B86-A7AF-367DCA32F3E6}" destId="{AB64D002-EA33-40F0-9562-6BDDFDBF1A70}" srcOrd="10" destOrd="0" presId="urn:microsoft.com/office/officeart/2008/layout/VerticalCurvedList"/>
    <dgm:cxn modelId="{278F2461-FE6D-4007-BFB1-330BADF78B40}" type="presParOf" srcId="{AB64D002-EA33-40F0-9562-6BDDFDBF1A70}" destId="{97570F7A-61D3-4D29-A612-2970ABCDA8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4779495-81BA-4B6C-90E1-290BD470AD5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EF75C-A177-41AD-99E5-19CD775D07EA}">
      <dgm:prSet phldrT="[Text]"/>
      <dgm:spPr/>
      <dgm:t>
        <a:bodyPr/>
        <a:lstStyle/>
        <a:p>
          <a:r>
            <a:rPr lang="en-US" dirty="0" smtClean="0"/>
            <a:t>Weatherization Programs have Great Potential for</a:t>
          </a:r>
          <a:endParaRPr lang="en-US" dirty="0"/>
        </a:p>
      </dgm:t>
    </dgm:pt>
    <dgm:pt modelId="{CC4ACD50-12D2-44AC-ACCC-FBB97DCB5471}" type="parTrans" cxnId="{761DE73B-AD49-4F43-BDD0-AFAB70BD7F2C}">
      <dgm:prSet/>
      <dgm:spPr/>
      <dgm:t>
        <a:bodyPr/>
        <a:lstStyle/>
        <a:p>
          <a:endParaRPr lang="en-US"/>
        </a:p>
      </dgm:t>
    </dgm:pt>
    <dgm:pt modelId="{CA7B2CED-59A5-40B1-82E6-95961C14B7DC}" type="sibTrans" cxnId="{761DE73B-AD49-4F43-BDD0-AFAB70BD7F2C}">
      <dgm:prSet/>
      <dgm:spPr/>
      <dgm:t>
        <a:bodyPr/>
        <a:lstStyle/>
        <a:p>
          <a:endParaRPr lang="en-US"/>
        </a:p>
      </dgm:t>
    </dgm:pt>
    <dgm:pt modelId="{CCE9C6F7-368C-4614-9542-AB72702F1DC4}">
      <dgm:prSet phldrT="[Text]"/>
      <dgm:spPr/>
      <dgm:t>
        <a:bodyPr/>
        <a:lstStyle/>
        <a:p>
          <a:r>
            <a:rPr lang="en-US" dirty="0" smtClean="0"/>
            <a:t>Saving Energy</a:t>
          </a:r>
          <a:endParaRPr lang="en-US" dirty="0"/>
        </a:p>
      </dgm:t>
    </dgm:pt>
    <dgm:pt modelId="{4CE1B6CC-377F-4610-B383-D51726040A9D}" type="parTrans" cxnId="{1CEE227A-D62C-468B-B2DF-FB2E93A5E152}">
      <dgm:prSet/>
      <dgm:spPr/>
      <dgm:t>
        <a:bodyPr/>
        <a:lstStyle/>
        <a:p>
          <a:endParaRPr lang="en-US"/>
        </a:p>
      </dgm:t>
    </dgm:pt>
    <dgm:pt modelId="{FE9743F8-429C-42F5-A267-54A6E7435171}" type="sibTrans" cxnId="{1CEE227A-D62C-468B-B2DF-FB2E93A5E152}">
      <dgm:prSet/>
      <dgm:spPr/>
      <dgm:t>
        <a:bodyPr/>
        <a:lstStyle/>
        <a:p>
          <a:endParaRPr lang="en-US"/>
        </a:p>
      </dgm:t>
    </dgm:pt>
    <dgm:pt modelId="{832434B8-CCD0-47D6-9456-0B93E22C2B4B}">
      <dgm:prSet phldrT="[Text]"/>
      <dgm:spPr/>
      <dgm:t>
        <a:bodyPr/>
        <a:lstStyle/>
        <a:p>
          <a:r>
            <a:rPr lang="en-US" dirty="0" smtClean="0"/>
            <a:t>Improving Lives of Low-Income Participants</a:t>
          </a:r>
          <a:endParaRPr lang="en-US" dirty="0"/>
        </a:p>
      </dgm:t>
    </dgm:pt>
    <dgm:pt modelId="{B83EDE62-E88D-45FB-8E44-AB2561233D31}" type="parTrans" cxnId="{83D06DE2-8D28-4E8D-AFB4-221A42634FE6}">
      <dgm:prSet/>
      <dgm:spPr/>
      <dgm:t>
        <a:bodyPr/>
        <a:lstStyle/>
        <a:p>
          <a:endParaRPr lang="en-US"/>
        </a:p>
      </dgm:t>
    </dgm:pt>
    <dgm:pt modelId="{7E42D17C-82CA-4ECA-B383-F5A2EBC1B053}" type="sibTrans" cxnId="{83D06DE2-8D28-4E8D-AFB4-221A42634FE6}">
      <dgm:prSet/>
      <dgm:spPr/>
      <dgm:t>
        <a:bodyPr/>
        <a:lstStyle/>
        <a:p>
          <a:endParaRPr lang="en-US"/>
        </a:p>
      </dgm:t>
    </dgm:pt>
    <dgm:pt modelId="{D576948C-9E42-44CF-9478-2111707E9612}">
      <dgm:prSet phldrT="[Text]"/>
      <dgm:spPr/>
      <dgm:t>
        <a:bodyPr/>
        <a:lstStyle/>
        <a:p>
          <a:r>
            <a:rPr lang="en-US" dirty="0" smtClean="0"/>
            <a:t>Research Shows</a:t>
          </a:r>
          <a:endParaRPr lang="en-US" dirty="0"/>
        </a:p>
      </dgm:t>
    </dgm:pt>
    <dgm:pt modelId="{520CD7CA-83EC-4419-8FE2-0588513F3C76}" type="parTrans" cxnId="{ADCE870E-8CDB-47B0-8B9C-C6945D9BA5F9}">
      <dgm:prSet/>
      <dgm:spPr/>
      <dgm:t>
        <a:bodyPr/>
        <a:lstStyle/>
        <a:p>
          <a:endParaRPr lang="en-US"/>
        </a:p>
      </dgm:t>
    </dgm:pt>
    <dgm:pt modelId="{BDAE96D6-8994-424B-BB36-35C1F2F9C985}" type="sibTrans" cxnId="{ADCE870E-8CDB-47B0-8B9C-C6945D9BA5F9}">
      <dgm:prSet/>
      <dgm:spPr/>
      <dgm:t>
        <a:bodyPr/>
        <a:lstStyle/>
        <a:p>
          <a:endParaRPr lang="en-US"/>
        </a:p>
      </dgm:t>
    </dgm:pt>
    <dgm:pt modelId="{510203F3-5BAA-40D7-BBA4-A21565F1A291}">
      <dgm:prSet phldrT="[Text]"/>
      <dgm:spPr/>
      <dgm:t>
        <a:bodyPr/>
        <a:lstStyle/>
        <a:p>
          <a:r>
            <a:rPr lang="en-US" dirty="0" smtClean="0"/>
            <a:t>Differences in Energy Savings</a:t>
          </a:r>
          <a:endParaRPr lang="en-US" dirty="0"/>
        </a:p>
      </dgm:t>
    </dgm:pt>
    <dgm:pt modelId="{36D956A0-7CA1-4849-A852-9644946623FC}" type="parTrans" cxnId="{8238F2E6-07C8-4F63-9493-3892DF7DBE47}">
      <dgm:prSet/>
      <dgm:spPr/>
      <dgm:t>
        <a:bodyPr/>
        <a:lstStyle/>
        <a:p>
          <a:endParaRPr lang="en-US"/>
        </a:p>
      </dgm:t>
    </dgm:pt>
    <dgm:pt modelId="{80DA0EF2-1DDB-4FB4-8237-251298E6B5D4}" type="sibTrans" cxnId="{8238F2E6-07C8-4F63-9493-3892DF7DBE47}">
      <dgm:prSet/>
      <dgm:spPr/>
      <dgm:t>
        <a:bodyPr/>
        <a:lstStyle/>
        <a:p>
          <a:endParaRPr lang="en-US"/>
        </a:p>
      </dgm:t>
    </dgm:pt>
    <dgm:pt modelId="{A8BDBF83-5B08-469E-A584-CA050D033A2C}">
      <dgm:prSet phldrT="[Text]"/>
      <dgm:spPr/>
      <dgm:t>
        <a:bodyPr/>
        <a:lstStyle/>
        <a:p>
          <a:r>
            <a:rPr lang="en-US" dirty="0" smtClean="0"/>
            <a:t>BETWEEN and WITHIN Programs</a:t>
          </a:r>
          <a:endParaRPr lang="en-US" dirty="0"/>
        </a:p>
      </dgm:t>
    </dgm:pt>
    <dgm:pt modelId="{E87263E3-926F-484F-ACE9-57E77BBB97B4}" type="parTrans" cxnId="{69616E39-5616-4B0E-B06E-7D0D1B4B7484}">
      <dgm:prSet/>
      <dgm:spPr/>
      <dgm:t>
        <a:bodyPr/>
        <a:lstStyle/>
        <a:p>
          <a:endParaRPr lang="en-US"/>
        </a:p>
      </dgm:t>
    </dgm:pt>
    <dgm:pt modelId="{0E0C98BC-CD37-45BC-A931-C954CD38C0B5}" type="sibTrans" cxnId="{69616E39-5616-4B0E-B06E-7D0D1B4B7484}">
      <dgm:prSet/>
      <dgm:spPr/>
      <dgm:t>
        <a:bodyPr/>
        <a:lstStyle/>
        <a:p>
          <a:endParaRPr lang="en-US"/>
        </a:p>
      </dgm:t>
    </dgm:pt>
    <dgm:pt modelId="{6B0EB4F9-F942-4A53-926D-D79E92DABB73}">
      <dgm:prSet phldrT="[Text]"/>
      <dgm:spPr/>
      <dgm:t>
        <a:bodyPr/>
        <a:lstStyle/>
        <a:p>
          <a:r>
            <a:rPr lang="en-US" dirty="0" smtClean="0"/>
            <a:t>Discuss Factors Associated with Higher Savings</a:t>
          </a:r>
          <a:endParaRPr lang="en-US" dirty="0"/>
        </a:p>
      </dgm:t>
    </dgm:pt>
    <dgm:pt modelId="{7CF2949B-F62A-4F2C-A0DC-0F5B19965E40}" type="parTrans" cxnId="{04DD8415-C83D-473F-9C2B-8B22719B4780}">
      <dgm:prSet/>
      <dgm:spPr/>
      <dgm:t>
        <a:bodyPr/>
        <a:lstStyle/>
        <a:p>
          <a:endParaRPr lang="en-US"/>
        </a:p>
      </dgm:t>
    </dgm:pt>
    <dgm:pt modelId="{81575460-B298-4D99-8689-4ACD02702CDC}" type="sibTrans" cxnId="{04DD8415-C83D-473F-9C2B-8B22719B4780}">
      <dgm:prSet/>
      <dgm:spPr/>
      <dgm:t>
        <a:bodyPr/>
        <a:lstStyle/>
        <a:p>
          <a:endParaRPr lang="en-US"/>
        </a:p>
      </dgm:t>
    </dgm:pt>
    <dgm:pt modelId="{205CE387-4D20-4462-AC80-820CEE99BF49}">
      <dgm:prSet phldrT="[Text]"/>
      <dgm:spPr/>
      <dgm:t>
        <a:bodyPr/>
        <a:lstStyle/>
        <a:p>
          <a:r>
            <a:rPr lang="en-US" dirty="0" smtClean="0"/>
            <a:t>Recommendations</a:t>
          </a:r>
          <a:endParaRPr lang="en-US" dirty="0"/>
        </a:p>
      </dgm:t>
    </dgm:pt>
    <dgm:pt modelId="{C3F2CAE6-2471-4A04-BF12-7C83C93E9A88}" type="parTrans" cxnId="{EFD05378-38F9-4C19-93F3-360B795644AD}">
      <dgm:prSet/>
      <dgm:spPr/>
      <dgm:t>
        <a:bodyPr/>
        <a:lstStyle/>
        <a:p>
          <a:endParaRPr lang="en-US"/>
        </a:p>
      </dgm:t>
    </dgm:pt>
    <dgm:pt modelId="{46AAA064-E229-4F1D-A45B-E726281A2038}" type="sibTrans" cxnId="{EFD05378-38F9-4C19-93F3-360B795644AD}">
      <dgm:prSet/>
      <dgm:spPr/>
      <dgm:t>
        <a:bodyPr/>
        <a:lstStyle/>
        <a:p>
          <a:endParaRPr lang="en-US"/>
        </a:p>
      </dgm:t>
    </dgm:pt>
    <dgm:pt modelId="{F6CA6E1E-28DB-4FFF-A2A4-2CEFECA0C64D}">
      <dgm:prSet phldrT="[Text]"/>
      <dgm:spPr/>
      <dgm:t>
        <a:bodyPr/>
        <a:lstStyle/>
        <a:p>
          <a:r>
            <a:rPr lang="en-US" dirty="0" smtClean="0"/>
            <a:t>Ongoing Performance Measurement</a:t>
          </a:r>
          <a:endParaRPr lang="en-US" dirty="0"/>
        </a:p>
      </dgm:t>
    </dgm:pt>
    <dgm:pt modelId="{0DB4D258-DC0D-41BB-B11C-AE0132A81CB4}" type="parTrans" cxnId="{8DBDB4B5-2A72-42F6-A8ED-D8604C3F3F8E}">
      <dgm:prSet/>
      <dgm:spPr/>
      <dgm:t>
        <a:bodyPr/>
        <a:lstStyle/>
        <a:p>
          <a:endParaRPr lang="en-US"/>
        </a:p>
      </dgm:t>
    </dgm:pt>
    <dgm:pt modelId="{969B42A4-CDF0-46A6-9E0E-873DC206888C}" type="sibTrans" cxnId="{8DBDB4B5-2A72-42F6-A8ED-D8604C3F3F8E}">
      <dgm:prSet/>
      <dgm:spPr/>
      <dgm:t>
        <a:bodyPr/>
        <a:lstStyle/>
        <a:p>
          <a:endParaRPr lang="en-US"/>
        </a:p>
      </dgm:t>
    </dgm:pt>
    <dgm:pt modelId="{39A2E54B-1072-47FC-AB36-8A876BB09D81}" type="pres">
      <dgm:prSet presAssocID="{24779495-81BA-4B6C-90E1-290BD470AD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E12BE-C5CC-4CEA-BC6F-EABC0BC80346}" type="pres">
      <dgm:prSet presAssocID="{6B0EB4F9-F942-4A53-926D-D79E92DABB73}" presName="boxAndChildren" presStyleCnt="0"/>
      <dgm:spPr/>
    </dgm:pt>
    <dgm:pt modelId="{83481D37-1F8A-4561-B047-A6699DDEC873}" type="pres">
      <dgm:prSet presAssocID="{6B0EB4F9-F942-4A53-926D-D79E92DABB73}" presName="parentTextBox" presStyleLbl="node1" presStyleIdx="0" presStyleCnt="3"/>
      <dgm:spPr/>
      <dgm:t>
        <a:bodyPr/>
        <a:lstStyle/>
        <a:p>
          <a:endParaRPr lang="en-US"/>
        </a:p>
      </dgm:t>
    </dgm:pt>
    <dgm:pt modelId="{562304C1-6D71-41E2-A095-38BD49AE2141}" type="pres">
      <dgm:prSet presAssocID="{6B0EB4F9-F942-4A53-926D-D79E92DABB73}" presName="entireBox" presStyleLbl="node1" presStyleIdx="0" presStyleCnt="3"/>
      <dgm:spPr/>
      <dgm:t>
        <a:bodyPr/>
        <a:lstStyle/>
        <a:p>
          <a:endParaRPr lang="en-US"/>
        </a:p>
      </dgm:t>
    </dgm:pt>
    <dgm:pt modelId="{69C5609D-6B40-4586-9B39-C7A1BDB1F544}" type="pres">
      <dgm:prSet presAssocID="{6B0EB4F9-F942-4A53-926D-D79E92DABB73}" presName="descendantBox" presStyleCnt="0"/>
      <dgm:spPr/>
    </dgm:pt>
    <dgm:pt modelId="{3FAE6B16-79CC-42DD-B26D-6A99069C046C}" type="pres">
      <dgm:prSet presAssocID="{205CE387-4D20-4462-AC80-820CEE99BF4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C09FE-C4F1-4956-8134-4B0A453298A3}" type="pres">
      <dgm:prSet presAssocID="{F6CA6E1E-28DB-4FFF-A2A4-2CEFECA0C64D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10BF4-8D17-43F3-93A1-7E7F551E7EB2}" type="pres">
      <dgm:prSet presAssocID="{BDAE96D6-8994-424B-BB36-35C1F2F9C985}" presName="sp" presStyleCnt="0"/>
      <dgm:spPr/>
    </dgm:pt>
    <dgm:pt modelId="{529ABC8F-15C3-4B60-8539-1E1C73EDC3BE}" type="pres">
      <dgm:prSet presAssocID="{D576948C-9E42-44CF-9478-2111707E9612}" presName="arrowAndChildren" presStyleCnt="0"/>
      <dgm:spPr/>
    </dgm:pt>
    <dgm:pt modelId="{608D41FB-70EA-4857-8101-E209DF7ECC04}" type="pres">
      <dgm:prSet presAssocID="{D576948C-9E42-44CF-9478-2111707E961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D26D082-D876-4409-84B0-FF304F178113}" type="pres">
      <dgm:prSet presAssocID="{D576948C-9E42-44CF-9478-2111707E9612}" presName="arrow" presStyleLbl="node1" presStyleIdx="1" presStyleCnt="3"/>
      <dgm:spPr/>
      <dgm:t>
        <a:bodyPr/>
        <a:lstStyle/>
        <a:p>
          <a:endParaRPr lang="en-US"/>
        </a:p>
      </dgm:t>
    </dgm:pt>
    <dgm:pt modelId="{C17126FA-1E54-4F25-A350-E7F3B696C718}" type="pres">
      <dgm:prSet presAssocID="{D576948C-9E42-44CF-9478-2111707E9612}" presName="descendantArrow" presStyleCnt="0"/>
      <dgm:spPr/>
    </dgm:pt>
    <dgm:pt modelId="{FEB4D4A0-E82A-4206-BF4F-8D101EBCA192}" type="pres">
      <dgm:prSet presAssocID="{510203F3-5BAA-40D7-BBA4-A21565F1A291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7A32F-568A-4C97-8E54-86571D059CAC}" type="pres">
      <dgm:prSet presAssocID="{A8BDBF83-5B08-469E-A584-CA050D033A2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9C38A-7AE4-4E5F-81DE-4404127D7237}" type="pres">
      <dgm:prSet presAssocID="{CA7B2CED-59A5-40B1-82E6-95961C14B7DC}" presName="sp" presStyleCnt="0"/>
      <dgm:spPr/>
    </dgm:pt>
    <dgm:pt modelId="{6A394324-FCFE-4AEC-A185-9A28E1838C0B}" type="pres">
      <dgm:prSet presAssocID="{4E9EF75C-A177-41AD-99E5-19CD775D07EA}" presName="arrowAndChildren" presStyleCnt="0"/>
      <dgm:spPr/>
    </dgm:pt>
    <dgm:pt modelId="{60BCABF1-C328-48EB-8585-3DC2986DCE3D}" type="pres">
      <dgm:prSet presAssocID="{4E9EF75C-A177-41AD-99E5-19CD775D07E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1E50839-E749-42B5-BBFB-E42FF4AC28E7}" type="pres">
      <dgm:prSet presAssocID="{4E9EF75C-A177-41AD-99E5-19CD775D07EA}" presName="arrow" presStyleLbl="node1" presStyleIdx="2" presStyleCnt="3"/>
      <dgm:spPr/>
      <dgm:t>
        <a:bodyPr/>
        <a:lstStyle/>
        <a:p>
          <a:endParaRPr lang="en-US"/>
        </a:p>
      </dgm:t>
    </dgm:pt>
    <dgm:pt modelId="{F244E140-F3C5-4736-9BF1-1C4996706278}" type="pres">
      <dgm:prSet presAssocID="{4E9EF75C-A177-41AD-99E5-19CD775D07EA}" presName="descendantArrow" presStyleCnt="0"/>
      <dgm:spPr/>
    </dgm:pt>
    <dgm:pt modelId="{EBF54FEC-F092-40BA-A1D4-068118A91A53}" type="pres">
      <dgm:prSet presAssocID="{CCE9C6F7-368C-4614-9542-AB72702F1DC4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2A2F0-2D8C-4098-AB40-D7B03A98C969}" type="pres">
      <dgm:prSet presAssocID="{832434B8-CCD0-47D6-9456-0B93E22C2B4B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E870E-8CDB-47B0-8B9C-C6945D9BA5F9}" srcId="{24779495-81BA-4B6C-90E1-290BD470AD5E}" destId="{D576948C-9E42-44CF-9478-2111707E9612}" srcOrd="1" destOrd="0" parTransId="{520CD7CA-83EC-4419-8FE2-0588513F3C76}" sibTransId="{BDAE96D6-8994-424B-BB36-35C1F2F9C985}"/>
    <dgm:cxn modelId="{6D174134-2E3B-4876-9241-67694367863A}" type="presOf" srcId="{CCE9C6F7-368C-4614-9542-AB72702F1DC4}" destId="{EBF54FEC-F092-40BA-A1D4-068118A91A53}" srcOrd="0" destOrd="0" presId="urn:microsoft.com/office/officeart/2005/8/layout/process4"/>
    <dgm:cxn modelId="{4E18A0A4-43A9-46AB-82F3-061F8AD65739}" type="presOf" srcId="{6B0EB4F9-F942-4A53-926D-D79E92DABB73}" destId="{562304C1-6D71-41E2-A095-38BD49AE2141}" srcOrd="1" destOrd="0" presId="urn:microsoft.com/office/officeart/2005/8/layout/process4"/>
    <dgm:cxn modelId="{8238F2E6-07C8-4F63-9493-3892DF7DBE47}" srcId="{D576948C-9E42-44CF-9478-2111707E9612}" destId="{510203F3-5BAA-40D7-BBA4-A21565F1A291}" srcOrd="0" destOrd="0" parTransId="{36D956A0-7CA1-4849-A852-9644946623FC}" sibTransId="{80DA0EF2-1DDB-4FB4-8237-251298E6B5D4}"/>
    <dgm:cxn modelId="{04DD8415-C83D-473F-9C2B-8B22719B4780}" srcId="{24779495-81BA-4B6C-90E1-290BD470AD5E}" destId="{6B0EB4F9-F942-4A53-926D-D79E92DABB73}" srcOrd="2" destOrd="0" parTransId="{7CF2949B-F62A-4F2C-A0DC-0F5B19965E40}" sibTransId="{81575460-B298-4D99-8689-4ACD02702CDC}"/>
    <dgm:cxn modelId="{9F863D5B-D681-4628-B9C1-E135D28B9342}" type="presOf" srcId="{510203F3-5BAA-40D7-BBA4-A21565F1A291}" destId="{FEB4D4A0-E82A-4206-BF4F-8D101EBCA192}" srcOrd="0" destOrd="0" presId="urn:microsoft.com/office/officeart/2005/8/layout/process4"/>
    <dgm:cxn modelId="{83D06DE2-8D28-4E8D-AFB4-221A42634FE6}" srcId="{4E9EF75C-A177-41AD-99E5-19CD775D07EA}" destId="{832434B8-CCD0-47D6-9456-0B93E22C2B4B}" srcOrd="1" destOrd="0" parTransId="{B83EDE62-E88D-45FB-8E44-AB2561233D31}" sibTransId="{7E42D17C-82CA-4ECA-B383-F5A2EBC1B053}"/>
    <dgm:cxn modelId="{1DFE478C-C15B-4142-A813-74242E228D5A}" type="presOf" srcId="{F6CA6E1E-28DB-4FFF-A2A4-2CEFECA0C64D}" destId="{F07C09FE-C4F1-4956-8134-4B0A453298A3}" srcOrd="0" destOrd="0" presId="urn:microsoft.com/office/officeart/2005/8/layout/process4"/>
    <dgm:cxn modelId="{1CEE227A-D62C-468B-B2DF-FB2E93A5E152}" srcId="{4E9EF75C-A177-41AD-99E5-19CD775D07EA}" destId="{CCE9C6F7-368C-4614-9542-AB72702F1DC4}" srcOrd="0" destOrd="0" parTransId="{4CE1B6CC-377F-4610-B383-D51726040A9D}" sibTransId="{FE9743F8-429C-42F5-A267-54A6E7435171}"/>
    <dgm:cxn modelId="{8DBDB4B5-2A72-42F6-A8ED-D8604C3F3F8E}" srcId="{6B0EB4F9-F942-4A53-926D-D79E92DABB73}" destId="{F6CA6E1E-28DB-4FFF-A2A4-2CEFECA0C64D}" srcOrd="1" destOrd="0" parTransId="{0DB4D258-DC0D-41BB-B11C-AE0132A81CB4}" sibTransId="{969B42A4-CDF0-46A6-9E0E-873DC206888C}"/>
    <dgm:cxn modelId="{A63040F2-9AFA-44C5-BEAB-D278F5CD88CB}" type="presOf" srcId="{D576948C-9E42-44CF-9478-2111707E9612}" destId="{8D26D082-D876-4409-84B0-FF304F178113}" srcOrd="1" destOrd="0" presId="urn:microsoft.com/office/officeart/2005/8/layout/process4"/>
    <dgm:cxn modelId="{761DE73B-AD49-4F43-BDD0-AFAB70BD7F2C}" srcId="{24779495-81BA-4B6C-90E1-290BD470AD5E}" destId="{4E9EF75C-A177-41AD-99E5-19CD775D07EA}" srcOrd="0" destOrd="0" parTransId="{CC4ACD50-12D2-44AC-ACCC-FBB97DCB5471}" sibTransId="{CA7B2CED-59A5-40B1-82E6-95961C14B7DC}"/>
    <dgm:cxn modelId="{3DE5263C-338E-4141-94AE-752959046865}" type="presOf" srcId="{205CE387-4D20-4462-AC80-820CEE99BF49}" destId="{3FAE6B16-79CC-42DD-B26D-6A99069C046C}" srcOrd="0" destOrd="0" presId="urn:microsoft.com/office/officeart/2005/8/layout/process4"/>
    <dgm:cxn modelId="{C726D3FE-94D2-4E24-B0AE-84F4C02DE869}" type="presOf" srcId="{6B0EB4F9-F942-4A53-926D-D79E92DABB73}" destId="{83481D37-1F8A-4561-B047-A6699DDEC873}" srcOrd="0" destOrd="0" presId="urn:microsoft.com/office/officeart/2005/8/layout/process4"/>
    <dgm:cxn modelId="{28E7FC63-F860-4F27-9D1F-94EEB26A0685}" type="presOf" srcId="{D576948C-9E42-44CF-9478-2111707E9612}" destId="{608D41FB-70EA-4857-8101-E209DF7ECC04}" srcOrd="0" destOrd="0" presId="urn:microsoft.com/office/officeart/2005/8/layout/process4"/>
    <dgm:cxn modelId="{B9DE4195-3717-421F-9C3D-31B3C582E457}" type="presOf" srcId="{4E9EF75C-A177-41AD-99E5-19CD775D07EA}" destId="{21E50839-E749-42B5-BBFB-E42FF4AC28E7}" srcOrd="1" destOrd="0" presId="urn:microsoft.com/office/officeart/2005/8/layout/process4"/>
    <dgm:cxn modelId="{69616E39-5616-4B0E-B06E-7D0D1B4B7484}" srcId="{D576948C-9E42-44CF-9478-2111707E9612}" destId="{A8BDBF83-5B08-469E-A584-CA050D033A2C}" srcOrd="1" destOrd="0" parTransId="{E87263E3-926F-484F-ACE9-57E77BBB97B4}" sibTransId="{0E0C98BC-CD37-45BC-A931-C954CD38C0B5}"/>
    <dgm:cxn modelId="{382E600D-2981-4372-BED0-7AFD515C93A4}" type="presOf" srcId="{24779495-81BA-4B6C-90E1-290BD470AD5E}" destId="{39A2E54B-1072-47FC-AB36-8A876BB09D81}" srcOrd="0" destOrd="0" presId="urn:microsoft.com/office/officeart/2005/8/layout/process4"/>
    <dgm:cxn modelId="{EFD05378-38F9-4C19-93F3-360B795644AD}" srcId="{6B0EB4F9-F942-4A53-926D-D79E92DABB73}" destId="{205CE387-4D20-4462-AC80-820CEE99BF49}" srcOrd="0" destOrd="0" parTransId="{C3F2CAE6-2471-4A04-BF12-7C83C93E9A88}" sibTransId="{46AAA064-E229-4F1D-A45B-E726281A2038}"/>
    <dgm:cxn modelId="{946190D9-49F6-4E55-8B49-8055FF77FD93}" type="presOf" srcId="{4E9EF75C-A177-41AD-99E5-19CD775D07EA}" destId="{60BCABF1-C328-48EB-8585-3DC2986DCE3D}" srcOrd="0" destOrd="0" presId="urn:microsoft.com/office/officeart/2005/8/layout/process4"/>
    <dgm:cxn modelId="{76D62F5C-30AA-4519-BE8D-D9A1FDD5A400}" type="presOf" srcId="{A8BDBF83-5B08-469E-A584-CA050D033A2C}" destId="{6D77A32F-568A-4C97-8E54-86571D059CAC}" srcOrd="0" destOrd="0" presId="urn:microsoft.com/office/officeart/2005/8/layout/process4"/>
    <dgm:cxn modelId="{26AE4E13-1492-48CC-8A4B-53C08038AEB1}" type="presOf" srcId="{832434B8-CCD0-47D6-9456-0B93E22C2B4B}" destId="{CD42A2F0-2D8C-4098-AB40-D7B03A98C969}" srcOrd="0" destOrd="0" presId="urn:microsoft.com/office/officeart/2005/8/layout/process4"/>
    <dgm:cxn modelId="{3E67B3B2-6628-43D8-9F2D-4D10C179CF5B}" type="presParOf" srcId="{39A2E54B-1072-47FC-AB36-8A876BB09D81}" destId="{04AE12BE-C5CC-4CEA-BC6F-EABC0BC80346}" srcOrd="0" destOrd="0" presId="urn:microsoft.com/office/officeart/2005/8/layout/process4"/>
    <dgm:cxn modelId="{E231F936-F246-4DBE-A360-6EF749678C11}" type="presParOf" srcId="{04AE12BE-C5CC-4CEA-BC6F-EABC0BC80346}" destId="{83481D37-1F8A-4561-B047-A6699DDEC873}" srcOrd="0" destOrd="0" presId="urn:microsoft.com/office/officeart/2005/8/layout/process4"/>
    <dgm:cxn modelId="{2738E6B4-15B1-4352-81A9-988FE0642305}" type="presParOf" srcId="{04AE12BE-C5CC-4CEA-BC6F-EABC0BC80346}" destId="{562304C1-6D71-41E2-A095-38BD49AE2141}" srcOrd="1" destOrd="0" presId="urn:microsoft.com/office/officeart/2005/8/layout/process4"/>
    <dgm:cxn modelId="{887C1B6C-EF77-48DA-990F-485E5551C543}" type="presParOf" srcId="{04AE12BE-C5CC-4CEA-BC6F-EABC0BC80346}" destId="{69C5609D-6B40-4586-9B39-C7A1BDB1F544}" srcOrd="2" destOrd="0" presId="urn:microsoft.com/office/officeart/2005/8/layout/process4"/>
    <dgm:cxn modelId="{D2D5BA9F-CF28-412F-995B-5F53B24317D5}" type="presParOf" srcId="{69C5609D-6B40-4586-9B39-C7A1BDB1F544}" destId="{3FAE6B16-79CC-42DD-B26D-6A99069C046C}" srcOrd="0" destOrd="0" presId="urn:microsoft.com/office/officeart/2005/8/layout/process4"/>
    <dgm:cxn modelId="{87F56106-C19C-4300-9EFE-D894939D805C}" type="presParOf" srcId="{69C5609D-6B40-4586-9B39-C7A1BDB1F544}" destId="{F07C09FE-C4F1-4956-8134-4B0A453298A3}" srcOrd="1" destOrd="0" presId="urn:microsoft.com/office/officeart/2005/8/layout/process4"/>
    <dgm:cxn modelId="{140D6CD8-5AF3-4815-9897-A7AC94944F1A}" type="presParOf" srcId="{39A2E54B-1072-47FC-AB36-8A876BB09D81}" destId="{C6110BF4-8D17-43F3-93A1-7E7F551E7EB2}" srcOrd="1" destOrd="0" presId="urn:microsoft.com/office/officeart/2005/8/layout/process4"/>
    <dgm:cxn modelId="{578FDB45-3DE6-4B47-891A-FFA46CE1B8E3}" type="presParOf" srcId="{39A2E54B-1072-47FC-AB36-8A876BB09D81}" destId="{529ABC8F-15C3-4B60-8539-1E1C73EDC3BE}" srcOrd="2" destOrd="0" presId="urn:microsoft.com/office/officeart/2005/8/layout/process4"/>
    <dgm:cxn modelId="{A8F1F2AA-06C0-4521-A008-48AFE9269FFC}" type="presParOf" srcId="{529ABC8F-15C3-4B60-8539-1E1C73EDC3BE}" destId="{608D41FB-70EA-4857-8101-E209DF7ECC04}" srcOrd="0" destOrd="0" presId="urn:microsoft.com/office/officeart/2005/8/layout/process4"/>
    <dgm:cxn modelId="{E8AE5A68-319A-42B8-BEEF-688D3BE68577}" type="presParOf" srcId="{529ABC8F-15C3-4B60-8539-1E1C73EDC3BE}" destId="{8D26D082-D876-4409-84B0-FF304F178113}" srcOrd="1" destOrd="0" presId="urn:microsoft.com/office/officeart/2005/8/layout/process4"/>
    <dgm:cxn modelId="{E6FDF598-4253-4087-AC91-C11F3C3DA475}" type="presParOf" srcId="{529ABC8F-15C3-4B60-8539-1E1C73EDC3BE}" destId="{C17126FA-1E54-4F25-A350-E7F3B696C718}" srcOrd="2" destOrd="0" presId="urn:microsoft.com/office/officeart/2005/8/layout/process4"/>
    <dgm:cxn modelId="{12B8D9A1-6D00-4739-BA46-1B174D9EC9FE}" type="presParOf" srcId="{C17126FA-1E54-4F25-A350-E7F3B696C718}" destId="{FEB4D4A0-E82A-4206-BF4F-8D101EBCA192}" srcOrd="0" destOrd="0" presId="urn:microsoft.com/office/officeart/2005/8/layout/process4"/>
    <dgm:cxn modelId="{AE039743-0A7D-4832-A106-886A5B1378A4}" type="presParOf" srcId="{C17126FA-1E54-4F25-A350-E7F3B696C718}" destId="{6D77A32F-568A-4C97-8E54-86571D059CAC}" srcOrd="1" destOrd="0" presId="urn:microsoft.com/office/officeart/2005/8/layout/process4"/>
    <dgm:cxn modelId="{D216DB55-D8B5-4BEC-8AAB-28722EA14A22}" type="presParOf" srcId="{39A2E54B-1072-47FC-AB36-8A876BB09D81}" destId="{5969C38A-7AE4-4E5F-81DE-4404127D7237}" srcOrd="3" destOrd="0" presId="urn:microsoft.com/office/officeart/2005/8/layout/process4"/>
    <dgm:cxn modelId="{ADCE84E1-E069-4F29-8063-CD5A8F7D7A6E}" type="presParOf" srcId="{39A2E54B-1072-47FC-AB36-8A876BB09D81}" destId="{6A394324-FCFE-4AEC-A185-9A28E1838C0B}" srcOrd="4" destOrd="0" presId="urn:microsoft.com/office/officeart/2005/8/layout/process4"/>
    <dgm:cxn modelId="{1986541A-177F-4AD2-8617-15C6736B154A}" type="presParOf" srcId="{6A394324-FCFE-4AEC-A185-9A28E1838C0B}" destId="{60BCABF1-C328-48EB-8585-3DC2986DCE3D}" srcOrd="0" destOrd="0" presId="urn:microsoft.com/office/officeart/2005/8/layout/process4"/>
    <dgm:cxn modelId="{F0F730F6-1BE1-4633-B3EC-A410CD70F68B}" type="presParOf" srcId="{6A394324-FCFE-4AEC-A185-9A28E1838C0B}" destId="{21E50839-E749-42B5-BBFB-E42FF4AC28E7}" srcOrd="1" destOrd="0" presId="urn:microsoft.com/office/officeart/2005/8/layout/process4"/>
    <dgm:cxn modelId="{179FC12D-ACCD-4A1E-A646-AD2B4CAC4520}" type="presParOf" srcId="{6A394324-FCFE-4AEC-A185-9A28E1838C0B}" destId="{F244E140-F3C5-4736-9BF1-1C4996706278}" srcOrd="2" destOrd="0" presId="urn:microsoft.com/office/officeart/2005/8/layout/process4"/>
    <dgm:cxn modelId="{FFC8EEEA-05A4-4280-87C3-87EC17BAAB64}" type="presParOf" srcId="{F244E140-F3C5-4736-9BF1-1C4996706278}" destId="{EBF54FEC-F092-40BA-A1D4-068118A91A53}" srcOrd="0" destOrd="0" presId="urn:microsoft.com/office/officeart/2005/8/layout/process4"/>
    <dgm:cxn modelId="{BB8E5D69-C80D-4D75-853F-87FA409BE03E}" type="presParOf" srcId="{F244E140-F3C5-4736-9BF1-1C4996706278}" destId="{CD42A2F0-2D8C-4098-AB40-D7B03A98C96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89BDA4-5E7F-47BD-9CCE-69166D14E8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4A732-E57F-4AA8-9EB0-FCDC72DCEA1A}">
      <dgm:prSet phldrT="[Text]"/>
      <dgm:spPr/>
      <dgm:t>
        <a:bodyPr/>
        <a:lstStyle/>
        <a:p>
          <a:r>
            <a:rPr lang="en-US" dirty="0" smtClean="0"/>
            <a:t>10 State-Level WAP Evaluations</a:t>
          </a:r>
          <a:endParaRPr lang="en-US" dirty="0"/>
        </a:p>
      </dgm:t>
    </dgm:pt>
    <dgm:pt modelId="{E68B376F-7CCA-471E-AD11-4C2659C570C7}" type="parTrans" cxnId="{45404C36-ED5F-45E6-9EFB-721D23EFFAFB}">
      <dgm:prSet/>
      <dgm:spPr/>
      <dgm:t>
        <a:bodyPr/>
        <a:lstStyle/>
        <a:p>
          <a:endParaRPr lang="en-US"/>
        </a:p>
      </dgm:t>
    </dgm:pt>
    <dgm:pt modelId="{AF810FEE-D451-4842-8EB3-FFDE2ECFF3C3}" type="sibTrans" cxnId="{45404C36-ED5F-45E6-9EFB-721D23EFFAFB}">
      <dgm:prSet/>
      <dgm:spPr/>
      <dgm:t>
        <a:bodyPr/>
        <a:lstStyle/>
        <a:p>
          <a:endParaRPr lang="en-US"/>
        </a:p>
      </dgm:t>
    </dgm:pt>
    <dgm:pt modelId="{73BDA94B-C3AC-4AB8-9888-51F4846FB234}">
      <dgm:prSet phldrT="[Text]"/>
      <dgm:spPr/>
      <dgm:t>
        <a:bodyPr/>
        <a:lstStyle/>
        <a:p>
          <a:r>
            <a:rPr lang="en-US" dirty="0" smtClean="0"/>
            <a:t>Over last 5 years</a:t>
          </a:r>
          <a:endParaRPr lang="en-US" dirty="0"/>
        </a:p>
      </dgm:t>
    </dgm:pt>
    <dgm:pt modelId="{62FF725B-A048-4B7B-99A8-821C20EC1CAB}" type="parTrans" cxnId="{4D5D19FF-BB92-422D-84AA-D0C0BE347DB6}">
      <dgm:prSet/>
      <dgm:spPr/>
      <dgm:t>
        <a:bodyPr/>
        <a:lstStyle/>
        <a:p>
          <a:endParaRPr lang="en-US"/>
        </a:p>
      </dgm:t>
    </dgm:pt>
    <dgm:pt modelId="{1FC69485-BC66-4065-8AF8-20E87E3EF39D}" type="sibTrans" cxnId="{4D5D19FF-BB92-422D-84AA-D0C0BE347DB6}">
      <dgm:prSet/>
      <dgm:spPr/>
      <dgm:t>
        <a:bodyPr/>
        <a:lstStyle/>
        <a:p>
          <a:endParaRPr lang="en-US"/>
        </a:p>
      </dgm:t>
    </dgm:pt>
    <dgm:pt modelId="{836A2994-1CCB-45FE-AF77-3EB6A76E897F}">
      <dgm:prSet phldrT="[Text]"/>
      <dgm:spPr/>
      <dgm:t>
        <a:bodyPr/>
        <a:lstStyle/>
        <a:p>
          <a:r>
            <a:rPr lang="en-US" dirty="0" smtClean="0"/>
            <a:t>10 State and Utility Ratepayer Low-Income Evaluations</a:t>
          </a:r>
          <a:endParaRPr lang="en-US" dirty="0"/>
        </a:p>
      </dgm:t>
    </dgm:pt>
    <dgm:pt modelId="{D65C0DA6-734A-4FC4-AE02-B15FEC57C674}" type="parTrans" cxnId="{C5313BA2-74E4-44FF-8987-EC277C522899}">
      <dgm:prSet/>
      <dgm:spPr/>
      <dgm:t>
        <a:bodyPr/>
        <a:lstStyle/>
        <a:p>
          <a:endParaRPr lang="en-US"/>
        </a:p>
      </dgm:t>
    </dgm:pt>
    <dgm:pt modelId="{D614BA92-4C97-49AB-B9A3-38FF9F2AD7C6}" type="sibTrans" cxnId="{C5313BA2-74E4-44FF-8987-EC277C522899}">
      <dgm:prSet/>
      <dgm:spPr/>
      <dgm:t>
        <a:bodyPr/>
        <a:lstStyle/>
        <a:p>
          <a:endParaRPr lang="en-US"/>
        </a:p>
      </dgm:t>
    </dgm:pt>
    <dgm:pt modelId="{1BE1F35C-5A5A-45B5-A1B4-36398B736580}">
      <dgm:prSet phldrT="[Text]"/>
      <dgm:spPr/>
      <dgm:t>
        <a:bodyPr/>
        <a:lstStyle/>
        <a:p>
          <a:r>
            <a:rPr lang="en-US" dirty="0" smtClean="0"/>
            <a:t>Over last 5 years</a:t>
          </a:r>
          <a:endParaRPr lang="en-US" dirty="0"/>
        </a:p>
      </dgm:t>
    </dgm:pt>
    <dgm:pt modelId="{6DB32995-6D97-4F22-994B-E80D2828EA2C}" type="parTrans" cxnId="{51D76170-2AED-4A7E-8322-F13D4C1A1ECA}">
      <dgm:prSet/>
      <dgm:spPr/>
      <dgm:t>
        <a:bodyPr/>
        <a:lstStyle/>
        <a:p>
          <a:endParaRPr lang="en-US"/>
        </a:p>
      </dgm:t>
    </dgm:pt>
    <dgm:pt modelId="{4B1FA89C-0E2A-4CAB-8D55-6EFFEF45FE5E}" type="sibTrans" cxnId="{51D76170-2AED-4A7E-8322-F13D4C1A1ECA}">
      <dgm:prSet/>
      <dgm:spPr/>
      <dgm:t>
        <a:bodyPr/>
        <a:lstStyle/>
        <a:p>
          <a:endParaRPr lang="en-US"/>
        </a:p>
      </dgm:t>
    </dgm:pt>
    <dgm:pt modelId="{AF99E749-5953-4C41-AB3C-D9D427766ECA}">
      <dgm:prSet phldrT="[Text]"/>
      <dgm:spPr/>
      <dgm:t>
        <a:bodyPr/>
        <a:lstStyle/>
        <a:p>
          <a:r>
            <a:rPr lang="en-US" dirty="0" smtClean="0"/>
            <a:t>By APPRISE</a:t>
          </a:r>
          <a:endParaRPr lang="en-US" dirty="0"/>
        </a:p>
      </dgm:t>
    </dgm:pt>
    <dgm:pt modelId="{64CAF196-15A4-4112-A696-FD9C0DE8245B}" type="parTrans" cxnId="{A35FB021-9739-46C4-AE7D-A2F4E9D961F2}">
      <dgm:prSet/>
      <dgm:spPr/>
      <dgm:t>
        <a:bodyPr/>
        <a:lstStyle/>
        <a:p>
          <a:endParaRPr lang="en-US"/>
        </a:p>
      </dgm:t>
    </dgm:pt>
    <dgm:pt modelId="{29E33959-743B-419E-BDB3-F9B7875F7081}" type="sibTrans" cxnId="{A35FB021-9739-46C4-AE7D-A2F4E9D961F2}">
      <dgm:prSet/>
      <dgm:spPr/>
      <dgm:t>
        <a:bodyPr/>
        <a:lstStyle/>
        <a:p>
          <a:endParaRPr lang="en-US"/>
        </a:p>
      </dgm:t>
    </dgm:pt>
    <dgm:pt modelId="{C7E39D23-2A0C-4606-92E7-36080CAE5FB6}">
      <dgm:prSet phldrT="[Text]"/>
      <dgm:spPr/>
      <dgm:t>
        <a:bodyPr/>
        <a:lstStyle/>
        <a:p>
          <a:r>
            <a:rPr lang="en-US" dirty="0" smtClean="0"/>
            <a:t>By APPRISE and others</a:t>
          </a:r>
          <a:endParaRPr lang="en-US" dirty="0"/>
        </a:p>
      </dgm:t>
    </dgm:pt>
    <dgm:pt modelId="{25B1FC9B-8602-4189-B6DA-273089CA7C5F}" type="parTrans" cxnId="{2D485364-74FC-4801-A299-4EB993EBAF77}">
      <dgm:prSet/>
      <dgm:spPr/>
      <dgm:t>
        <a:bodyPr/>
        <a:lstStyle/>
        <a:p>
          <a:endParaRPr lang="en-US"/>
        </a:p>
      </dgm:t>
    </dgm:pt>
    <dgm:pt modelId="{10C974C8-EB5B-41A7-B9FD-D254EF9C0957}" type="sibTrans" cxnId="{2D485364-74FC-4801-A299-4EB993EBAF77}">
      <dgm:prSet/>
      <dgm:spPr/>
      <dgm:t>
        <a:bodyPr/>
        <a:lstStyle/>
        <a:p>
          <a:endParaRPr lang="en-US"/>
        </a:p>
      </dgm:t>
    </dgm:pt>
    <dgm:pt modelId="{78F55ED9-8417-4423-B0AF-50D470D61BAB}">
      <dgm:prSet phldrT="[Text]"/>
      <dgm:spPr/>
      <dgm:t>
        <a:bodyPr/>
        <a:lstStyle/>
        <a:p>
          <a:r>
            <a:rPr lang="en-US" dirty="0" smtClean="0"/>
            <a:t>National WAP Evaluation</a:t>
          </a:r>
          <a:endParaRPr lang="en-US" dirty="0"/>
        </a:p>
      </dgm:t>
    </dgm:pt>
    <dgm:pt modelId="{B776F395-FC6E-4554-9CD1-DF3F9807E433}" type="parTrans" cxnId="{7671AE10-FFF1-4302-B43E-22DB4CC36388}">
      <dgm:prSet/>
      <dgm:spPr/>
      <dgm:t>
        <a:bodyPr/>
        <a:lstStyle/>
        <a:p>
          <a:endParaRPr lang="en-US"/>
        </a:p>
      </dgm:t>
    </dgm:pt>
    <dgm:pt modelId="{570209EF-223A-41C0-B746-342DD71301CA}" type="sibTrans" cxnId="{7671AE10-FFF1-4302-B43E-22DB4CC36388}">
      <dgm:prSet/>
      <dgm:spPr/>
      <dgm:t>
        <a:bodyPr/>
        <a:lstStyle/>
        <a:p>
          <a:endParaRPr lang="en-US"/>
        </a:p>
      </dgm:t>
    </dgm:pt>
    <dgm:pt modelId="{EC42D7F9-B080-4557-BD76-B953C887DE68}">
      <dgm:prSet phldrT="[Text]"/>
      <dgm:spPr/>
      <dgm:t>
        <a:bodyPr/>
        <a:lstStyle/>
        <a:p>
          <a:r>
            <a:rPr lang="en-US" dirty="0" smtClean="0"/>
            <a:t>2008 Program</a:t>
          </a:r>
          <a:endParaRPr lang="en-US" dirty="0"/>
        </a:p>
      </dgm:t>
    </dgm:pt>
    <dgm:pt modelId="{97EAD7B7-8D5D-41B9-B67E-0799C5F0B93C}" type="parTrans" cxnId="{115A66F4-0F77-4C4B-89D4-525211000974}">
      <dgm:prSet/>
      <dgm:spPr/>
      <dgm:t>
        <a:bodyPr/>
        <a:lstStyle/>
        <a:p>
          <a:endParaRPr lang="en-US"/>
        </a:p>
      </dgm:t>
    </dgm:pt>
    <dgm:pt modelId="{F6B526E1-60C4-4240-9D7F-EAD6E188ED7E}" type="sibTrans" cxnId="{115A66F4-0F77-4C4B-89D4-525211000974}">
      <dgm:prSet/>
      <dgm:spPr/>
      <dgm:t>
        <a:bodyPr/>
        <a:lstStyle/>
        <a:p>
          <a:endParaRPr lang="en-US"/>
        </a:p>
      </dgm:t>
    </dgm:pt>
    <dgm:pt modelId="{CD01D477-8685-4A0B-B3C8-D612136A0342}">
      <dgm:prSet phldrT="[Text]"/>
      <dgm:spPr/>
      <dgm:t>
        <a:bodyPr/>
        <a:lstStyle/>
        <a:p>
          <a:r>
            <a:rPr lang="en-US" dirty="0" smtClean="0"/>
            <a:t>2010 Program</a:t>
          </a:r>
          <a:endParaRPr lang="en-US" dirty="0"/>
        </a:p>
      </dgm:t>
    </dgm:pt>
    <dgm:pt modelId="{806F4032-F240-4C5B-861B-CD1CD68D14BA}" type="parTrans" cxnId="{70B74565-63EA-48AE-BD22-64C65306655C}">
      <dgm:prSet/>
      <dgm:spPr/>
      <dgm:t>
        <a:bodyPr/>
        <a:lstStyle/>
        <a:p>
          <a:endParaRPr lang="en-US"/>
        </a:p>
      </dgm:t>
    </dgm:pt>
    <dgm:pt modelId="{01644FCD-7DCB-4D60-B4CE-A8B8AACD577C}" type="sibTrans" cxnId="{70B74565-63EA-48AE-BD22-64C65306655C}">
      <dgm:prSet/>
      <dgm:spPr/>
      <dgm:t>
        <a:bodyPr/>
        <a:lstStyle/>
        <a:p>
          <a:endParaRPr lang="en-US"/>
        </a:p>
      </dgm:t>
    </dgm:pt>
    <dgm:pt modelId="{0324D0DA-407F-4D26-A62F-BF2714066F51}" type="pres">
      <dgm:prSet presAssocID="{9C89BDA4-5E7F-47BD-9CCE-69166D14E8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5B831D-DDD2-4357-8E94-B9FA4A9D5004}" type="pres">
      <dgm:prSet presAssocID="{78F55ED9-8417-4423-B0AF-50D470D61BAB}" presName="composite" presStyleCnt="0"/>
      <dgm:spPr/>
    </dgm:pt>
    <dgm:pt modelId="{46BDD3C6-BEEF-4484-B95E-EF986102122E}" type="pres">
      <dgm:prSet presAssocID="{78F55ED9-8417-4423-B0AF-50D470D61BA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F7F8C-0154-464A-A4BC-92D2CC7BB000}" type="pres">
      <dgm:prSet presAssocID="{78F55ED9-8417-4423-B0AF-50D470D61BA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DAD9B-824E-447A-8B4B-E22E5195967F}" type="pres">
      <dgm:prSet presAssocID="{570209EF-223A-41C0-B746-342DD71301CA}" presName="space" presStyleCnt="0"/>
      <dgm:spPr/>
    </dgm:pt>
    <dgm:pt modelId="{067DBCE6-FA32-4CDA-9184-6C3DBEC08BF4}" type="pres">
      <dgm:prSet presAssocID="{44D4A732-E57F-4AA8-9EB0-FCDC72DCEA1A}" presName="composite" presStyleCnt="0"/>
      <dgm:spPr/>
    </dgm:pt>
    <dgm:pt modelId="{47C98E0C-031D-46B1-9F93-F9F6B526B1FC}" type="pres">
      <dgm:prSet presAssocID="{44D4A732-E57F-4AA8-9EB0-FCDC72DCEA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D153F-F620-4AE8-80F1-795C29BAA622}" type="pres">
      <dgm:prSet presAssocID="{44D4A732-E57F-4AA8-9EB0-FCDC72DCEA1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99A08-BDE7-4799-B106-9B7B877A378C}" type="pres">
      <dgm:prSet presAssocID="{AF810FEE-D451-4842-8EB3-FFDE2ECFF3C3}" presName="space" presStyleCnt="0"/>
      <dgm:spPr/>
    </dgm:pt>
    <dgm:pt modelId="{7753A084-3EEC-4FD1-8984-C0E9E83C8970}" type="pres">
      <dgm:prSet presAssocID="{836A2994-1CCB-45FE-AF77-3EB6A76E897F}" presName="composite" presStyleCnt="0"/>
      <dgm:spPr/>
    </dgm:pt>
    <dgm:pt modelId="{689F4903-1528-4627-B5CE-3F7C2E68756D}" type="pres">
      <dgm:prSet presAssocID="{836A2994-1CCB-45FE-AF77-3EB6A76E89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5FE45-8A2A-4ACB-B658-6D9C1D3AA53C}" type="pres">
      <dgm:prSet presAssocID="{836A2994-1CCB-45FE-AF77-3EB6A76E89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2990B-46CE-4764-A102-4A8B2B734E81}" type="presOf" srcId="{836A2994-1CCB-45FE-AF77-3EB6A76E897F}" destId="{689F4903-1528-4627-B5CE-3F7C2E68756D}" srcOrd="0" destOrd="0" presId="urn:microsoft.com/office/officeart/2005/8/layout/hList1"/>
    <dgm:cxn modelId="{51D76170-2AED-4A7E-8322-F13D4C1A1ECA}" srcId="{836A2994-1CCB-45FE-AF77-3EB6A76E897F}" destId="{1BE1F35C-5A5A-45B5-A1B4-36398B736580}" srcOrd="0" destOrd="0" parTransId="{6DB32995-6D97-4F22-994B-E80D2828EA2C}" sibTransId="{4B1FA89C-0E2A-4CAB-8D55-6EFFEF45FE5E}"/>
    <dgm:cxn modelId="{A35FB021-9739-46C4-AE7D-A2F4E9D961F2}" srcId="{836A2994-1CCB-45FE-AF77-3EB6A76E897F}" destId="{AF99E749-5953-4C41-AB3C-D9D427766ECA}" srcOrd="1" destOrd="0" parTransId="{64CAF196-15A4-4112-A696-FD9C0DE8245B}" sibTransId="{29E33959-743B-419E-BDB3-F9B7875F7081}"/>
    <dgm:cxn modelId="{4D5D19FF-BB92-422D-84AA-D0C0BE347DB6}" srcId="{44D4A732-E57F-4AA8-9EB0-FCDC72DCEA1A}" destId="{73BDA94B-C3AC-4AB8-9888-51F4846FB234}" srcOrd="0" destOrd="0" parTransId="{62FF725B-A048-4B7B-99A8-821C20EC1CAB}" sibTransId="{1FC69485-BC66-4065-8AF8-20E87E3EF39D}"/>
    <dgm:cxn modelId="{115A66F4-0F77-4C4B-89D4-525211000974}" srcId="{78F55ED9-8417-4423-B0AF-50D470D61BAB}" destId="{EC42D7F9-B080-4557-BD76-B953C887DE68}" srcOrd="0" destOrd="0" parTransId="{97EAD7B7-8D5D-41B9-B67E-0799C5F0B93C}" sibTransId="{F6B526E1-60C4-4240-9D7F-EAD6E188ED7E}"/>
    <dgm:cxn modelId="{701D3AAB-ADF7-45E5-8B1D-B77B35572170}" type="presOf" srcId="{9C89BDA4-5E7F-47BD-9CCE-69166D14E8CA}" destId="{0324D0DA-407F-4D26-A62F-BF2714066F51}" srcOrd="0" destOrd="0" presId="urn:microsoft.com/office/officeart/2005/8/layout/hList1"/>
    <dgm:cxn modelId="{80B81CB6-80D8-4E26-9D75-05B400B4932E}" type="presOf" srcId="{1BE1F35C-5A5A-45B5-A1B4-36398B736580}" destId="{8AD5FE45-8A2A-4ACB-B658-6D9C1D3AA53C}" srcOrd="0" destOrd="0" presId="urn:microsoft.com/office/officeart/2005/8/layout/hList1"/>
    <dgm:cxn modelId="{70B74565-63EA-48AE-BD22-64C65306655C}" srcId="{78F55ED9-8417-4423-B0AF-50D470D61BAB}" destId="{CD01D477-8685-4A0B-B3C8-D612136A0342}" srcOrd="1" destOrd="0" parTransId="{806F4032-F240-4C5B-861B-CD1CD68D14BA}" sibTransId="{01644FCD-7DCB-4D60-B4CE-A8B8AACD577C}"/>
    <dgm:cxn modelId="{9C00423D-19AC-4AD4-8E50-820EE784610F}" type="presOf" srcId="{EC42D7F9-B080-4557-BD76-B953C887DE68}" destId="{665F7F8C-0154-464A-A4BC-92D2CC7BB000}" srcOrd="0" destOrd="0" presId="urn:microsoft.com/office/officeart/2005/8/layout/hList1"/>
    <dgm:cxn modelId="{8E4401EC-A0BA-4EA5-85EB-E5C65181FC3F}" type="presOf" srcId="{CD01D477-8685-4A0B-B3C8-D612136A0342}" destId="{665F7F8C-0154-464A-A4BC-92D2CC7BB000}" srcOrd="0" destOrd="1" presId="urn:microsoft.com/office/officeart/2005/8/layout/hList1"/>
    <dgm:cxn modelId="{207098AC-6901-42E5-BC88-4DBA03E28A58}" type="presOf" srcId="{73BDA94B-C3AC-4AB8-9888-51F4846FB234}" destId="{C07D153F-F620-4AE8-80F1-795C29BAA622}" srcOrd="0" destOrd="0" presId="urn:microsoft.com/office/officeart/2005/8/layout/hList1"/>
    <dgm:cxn modelId="{CACBE44F-164A-41C8-9F92-E4448E94FCA2}" type="presOf" srcId="{AF99E749-5953-4C41-AB3C-D9D427766ECA}" destId="{8AD5FE45-8A2A-4ACB-B658-6D9C1D3AA53C}" srcOrd="0" destOrd="1" presId="urn:microsoft.com/office/officeart/2005/8/layout/hList1"/>
    <dgm:cxn modelId="{769B1D98-02F4-4D63-880C-B0E22CC48846}" type="presOf" srcId="{78F55ED9-8417-4423-B0AF-50D470D61BAB}" destId="{46BDD3C6-BEEF-4484-B95E-EF986102122E}" srcOrd="0" destOrd="0" presId="urn:microsoft.com/office/officeart/2005/8/layout/hList1"/>
    <dgm:cxn modelId="{2D485364-74FC-4801-A299-4EB993EBAF77}" srcId="{44D4A732-E57F-4AA8-9EB0-FCDC72DCEA1A}" destId="{C7E39D23-2A0C-4606-92E7-36080CAE5FB6}" srcOrd="1" destOrd="0" parTransId="{25B1FC9B-8602-4189-B6DA-273089CA7C5F}" sibTransId="{10C974C8-EB5B-41A7-B9FD-D254EF9C0957}"/>
    <dgm:cxn modelId="{7671AE10-FFF1-4302-B43E-22DB4CC36388}" srcId="{9C89BDA4-5E7F-47BD-9CCE-69166D14E8CA}" destId="{78F55ED9-8417-4423-B0AF-50D470D61BAB}" srcOrd="0" destOrd="0" parTransId="{B776F395-FC6E-4554-9CD1-DF3F9807E433}" sibTransId="{570209EF-223A-41C0-B746-342DD71301CA}"/>
    <dgm:cxn modelId="{45404C36-ED5F-45E6-9EFB-721D23EFFAFB}" srcId="{9C89BDA4-5E7F-47BD-9CCE-69166D14E8CA}" destId="{44D4A732-E57F-4AA8-9EB0-FCDC72DCEA1A}" srcOrd="1" destOrd="0" parTransId="{E68B376F-7CCA-471E-AD11-4C2659C570C7}" sibTransId="{AF810FEE-D451-4842-8EB3-FFDE2ECFF3C3}"/>
    <dgm:cxn modelId="{C5313BA2-74E4-44FF-8987-EC277C522899}" srcId="{9C89BDA4-5E7F-47BD-9CCE-69166D14E8CA}" destId="{836A2994-1CCB-45FE-AF77-3EB6A76E897F}" srcOrd="2" destOrd="0" parTransId="{D65C0DA6-734A-4FC4-AE02-B15FEC57C674}" sibTransId="{D614BA92-4C97-49AB-B9A3-38FF9F2AD7C6}"/>
    <dgm:cxn modelId="{8C330595-F5B5-437B-B882-B7A74F8EA79F}" type="presOf" srcId="{44D4A732-E57F-4AA8-9EB0-FCDC72DCEA1A}" destId="{47C98E0C-031D-46B1-9F93-F9F6B526B1FC}" srcOrd="0" destOrd="0" presId="urn:microsoft.com/office/officeart/2005/8/layout/hList1"/>
    <dgm:cxn modelId="{CAEC32A9-0ECA-4613-A3D8-A2AA96808F73}" type="presOf" srcId="{C7E39D23-2A0C-4606-92E7-36080CAE5FB6}" destId="{C07D153F-F620-4AE8-80F1-795C29BAA622}" srcOrd="0" destOrd="1" presId="urn:microsoft.com/office/officeart/2005/8/layout/hList1"/>
    <dgm:cxn modelId="{7E44E9B9-D821-4CD6-B628-0BC4E869A68B}" type="presParOf" srcId="{0324D0DA-407F-4D26-A62F-BF2714066F51}" destId="{3F5B831D-DDD2-4357-8E94-B9FA4A9D5004}" srcOrd="0" destOrd="0" presId="urn:microsoft.com/office/officeart/2005/8/layout/hList1"/>
    <dgm:cxn modelId="{598F79CF-2A49-42AF-ABA1-1C55F6A92F1A}" type="presParOf" srcId="{3F5B831D-DDD2-4357-8E94-B9FA4A9D5004}" destId="{46BDD3C6-BEEF-4484-B95E-EF986102122E}" srcOrd="0" destOrd="0" presId="urn:microsoft.com/office/officeart/2005/8/layout/hList1"/>
    <dgm:cxn modelId="{E2C77126-9FF5-4B25-B970-B165E02A55A5}" type="presParOf" srcId="{3F5B831D-DDD2-4357-8E94-B9FA4A9D5004}" destId="{665F7F8C-0154-464A-A4BC-92D2CC7BB000}" srcOrd="1" destOrd="0" presId="urn:microsoft.com/office/officeart/2005/8/layout/hList1"/>
    <dgm:cxn modelId="{E7FAED31-BCE1-4D6E-8191-48CEB8FE276A}" type="presParOf" srcId="{0324D0DA-407F-4D26-A62F-BF2714066F51}" destId="{018DAD9B-824E-447A-8B4B-E22E5195967F}" srcOrd="1" destOrd="0" presId="urn:microsoft.com/office/officeart/2005/8/layout/hList1"/>
    <dgm:cxn modelId="{11179963-F4E1-4431-9BA8-58762E57BBE1}" type="presParOf" srcId="{0324D0DA-407F-4D26-A62F-BF2714066F51}" destId="{067DBCE6-FA32-4CDA-9184-6C3DBEC08BF4}" srcOrd="2" destOrd="0" presId="urn:microsoft.com/office/officeart/2005/8/layout/hList1"/>
    <dgm:cxn modelId="{B5F90010-BCCD-497F-9425-4573F40D3F34}" type="presParOf" srcId="{067DBCE6-FA32-4CDA-9184-6C3DBEC08BF4}" destId="{47C98E0C-031D-46B1-9F93-F9F6B526B1FC}" srcOrd="0" destOrd="0" presId="urn:microsoft.com/office/officeart/2005/8/layout/hList1"/>
    <dgm:cxn modelId="{576CE5B2-9F13-4C31-A4CB-3A9AE3C998AF}" type="presParOf" srcId="{067DBCE6-FA32-4CDA-9184-6C3DBEC08BF4}" destId="{C07D153F-F620-4AE8-80F1-795C29BAA622}" srcOrd="1" destOrd="0" presId="urn:microsoft.com/office/officeart/2005/8/layout/hList1"/>
    <dgm:cxn modelId="{B3D34795-5015-4C45-AE4F-66A882BC8261}" type="presParOf" srcId="{0324D0DA-407F-4D26-A62F-BF2714066F51}" destId="{17B99A08-BDE7-4799-B106-9B7B877A378C}" srcOrd="3" destOrd="0" presId="urn:microsoft.com/office/officeart/2005/8/layout/hList1"/>
    <dgm:cxn modelId="{8C96871F-D5F2-48DA-8BAF-3216EF36F119}" type="presParOf" srcId="{0324D0DA-407F-4D26-A62F-BF2714066F51}" destId="{7753A084-3EEC-4FD1-8984-C0E9E83C8970}" srcOrd="4" destOrd="0" presId="urn:microsoft.com/office/officeart/2005/8/layout/hList1"/>
    <dgm:cxn modelId="{F72292DA-076A-407C-AAC2-3E05EB29AB61}" type="presParOf" srcId="{7753A084-3EEC-4FD1-8984-C0E9E83C8970}" destId="{689F4903-1528-4627-B5CE-3F7C2E68756D}" srcOrd="0" destOrd="0" presId="urn:microsoft.com/office/officeart/2005/8/layout/hList1"/>
    <dgm:cxn modelId="{DA8EADFC-9B92-4C77-A6C6-B3478A76E4AB}" type="presParOf" srcId="{7753A084-3EEC-4FD1-8984-C0E9E83C8970}" destId="{8AD5FE45-8A2A-4ACB-B658-6D9C1D3AA5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432ACD-86C8-4F48-9D81-1858FD362D8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FFE5A-E105-49FA-81CA-4BFE7471155A}">
      <dgm:prSet phldrT="[Text]" custT="1"/>
      <dgm:spPr/>
      <dgm:t>
        <a:bodyPr/>
        <a:lstStyle/>
        <a:p>
          <a:r>
            <a:rPr lang="en-US" sz="2000" dirty="0" smtClean="0"/>
            <a:t>Energy Savings based on billing analysis</a:t>
          </a:r>
          <a:endParaRPr lang="en-US" sz="2000" dirty="0"/>
        </a:p>
      </dgm:t>
    </dgm:pt>
    <dgm:pt modelId="{5A097B0F-12F3-4700-8844-2EF630C490A5}" type="parTrans" cxnId="{1D70A53B-3CCF-4A84-95DA-141F80AE437E}">
      <dgm:prSet/>
      <dgm:spPr/>
      <dgm:t>
        <a:bodyPr/>
        <a:lstStyle/>
        <a:p>
          <a:endParaRPr lang="en-US"/>
        </a:p>
      </dgm:t>
    </dgm:pt>
    <dgm:pt modelId="{AAFF39A8-2DA4-42C1-A2C8-00EA301511C7}" type="sibTrans" cxnId="{1D70A53B-3CCF-4A84-95DA-141F80AE437E}">
      <dgm:prSet/>
      <dgm:spPr/>
      <dgm:t>
        <a:bodyPr/>
        <a:lstStyle/>
        <a:p>
          <a:endParaRPr lang="en-US"/>
        </a:p>
      </dgm:t>
    </dgm:pt>
    <dgm:pt modelId="{AB7E617F-8E3B-4A95-8EAF-B421D55A41EF}">
      <dgm:prSet phldrT="[Text]" custT="1"/>
      <dgm:spPr/>
      <dgm:t>
        <a:bodyPr/>
        <a:lstStyle/>
        <a:p>
          <a:r>
            <a:rPr lang="en-US" sz="2000" dirty="0" smtClean="0"/>
            <a:t>Use of utility data</a:t>
          </a:r>
          <a:endParaRPr lang="en-US" sz="2000" dirty="0"/>
        </a:p>
      </dgm:t>
    </dgm:pt>
    <dgm:pt modelId="{6E9E8999-0D1B-42C8-BB09-A0E4B53F95F0}" type="parTrans" cxnId="{A3B91473-1596-4C06-A2FE-FDF2AFC6030B}">
      <dgm:prSet/>
      <dgm:spPr/>
      <dgm:t>
        <a:bodyPr/>
        <a:lstStyle/>
        <a:p>
          <a:endParaRPr lang="en-US"/>
        </a:p>
      </dgm:t>
    </dgm:pt>
    <dgm:pt modelId="{9281E423-B715-4B2D-9EF4-684C62D307FB}" type="sibTrans" cxnId="{A3B91473-1596-4C06-A2FE-FDF2AFC6030B}">
      <dgm:prSet/>
      <dgm:spPr/>
      <dgm:t>
        <a:bodyPr/>
        <a:lstStyle/>
        <a:p>
          <a:endParaRPr lang="en-US"/>
        </a:p>
      </dgm:t>
    </dgm:pt>
    <dgm:pt modelId="{F27AC3E9-1187-4700-B388-69E23532A4C4}">
      <dgm:prSet phldrT="[Text]" custT="1"/>
      <dgm:spPr/>
      <dgm:t>
        <a:bodyPr/>
        <a:lstStyle/>
        <a:p>
          <a:r>
            <a:rPr lang="en-US" sz="2000" dirty="0" smtClean="0"/>
            <a:t>Weather normalization</a:t>
          </a:r>
          <a:endParaRPr lang="en-US" sz="2000" dirty="0"/>
        </a:p>
      </dgm:t>
    </dgm:pt>
    <dgm:pt modelId="{A9277899-8ECB-45E1-8FD6-DE16E7F64D71}" type="parTrans" cxnId="{73517EC5-16D3-49BD-80E7-D3DD3C25EE2D}">
      <dgm:prSet/>
      <dgm:spPr/>
      <dgm:t>
        <a:bodyPr/>
        <a:lstStyle/>
        <a:p>
          <a:endParaRPr lang="en-US"/>
        </a:p>
      </dgm:t>
    </dgm:pt>
    <dgm:pt modelId="{F13E4EF2-31A6-4871-8D23-91B1D7829A8B}" type="sibTrans" cxnId="{73517EC5-16D3-49BD-80E7-D3DD3C25EE2D}">
      <dgm:prSet/>
      <dgm:spPr/>
      <dgm:t>
        <a:bodyPr/>
        <a:lstStyle/>
        <a:p>
          <a:endParaRPr lang="en-US"/>
        </a:p>
      </dgm:t>
    </dgm:pt>
    <dgm:pt modelId="{542CD2B4-0B7D-40BA-8938-7440C2402F5A}">
      <dgm:prSet phldrT="[Text]" custT="1"/>
      <dgm:spPr/>
      <dgm:t>
        <a:bodyPr/>
        <a:lstStyle/>
        <a:p>
          <a:r>
            <a:rPr lang="en-US" sz="2000" dirty="0" smtClean="0"/>
            <a:t>NOT projections of energy savings</a:t>
          </a:r>
          <a:endParaRPr lang="en-US" sz="2000" dirty="0"/>
        </a:p>
      </dgm:t>
    </dgm:pt>
    <dgm:pt modelId="{BFBC2FA6-2323-46B9-A32F-A3DE72313DE1}" type="parTrans" cxnId="{93B27055-A2AD-4A2C-A239-B0D11BAE28B1}">
      <dgm:prSet/>
      <dgm:spPr/>
      <dgm:t>
        <a:bodyPr/>
        <a:lstStyle/>
        <a:p>
          <a:endParaRPr lang="en-US"/>
        </a:p>
      </dgm:t>
    </dgm:pt>
    <dgm:pt modelId="{49072FA5-5FC8-4DAA-97ED-997FA202355E}" type="sibTrans" cxnId="{93B27055-A2AD-4A2C-A239-B0D11BAE28B1}">
      <dgm:prSet/>
      <dgm:spPr/>
      <dgm:t>
        <a:bodyPr/>
        <a:lstStyle/>
        <a:p>
          <a:endParaRPr lang="en-US"/>
        </a:p>
      </dgm:t>
    </dgm:pt>
    <dgm:pt modelId="{AA5BDCF6-83B6-4401-A9E6-F0F489F3F337}">
      <dgm:prSet phldrT="[Text]" custT="1"/>
      <dgm:spPr/>
      <dgm:t>
        <a:bodyPr/>
        <a:lstStyle/>
        <a:p>
          <a:r>
            <a:rPr lang="en-US" sz="2000" dirty="0" smtClean="0"/>
            <a:t>Comparison group</a:t>
          </a:r>
          <a:endParaRPr lang="en-US" sz="2000" dirty="0"/>
        </a:p>
      </dgm:t>
    </dgm:pt>
    <dgm:pt modelId="{569281E7-ED3E-4D6A-8798-B30EE89D001A}" type="parTrans" cxnId="{024024A5-674C-49D3-A9C0-7AD8096620DB}">
      <dgm:prSet/>
      <dgm:spPr/>
      <dgm:t>
        <a:bodyPr/>
        <a:lstStyle/>
        <a:p>
          <a:endParaRPr lang="en-US"/>
        </a:p>
      </dgm:t>
    </dgm:pt>
    <dgm:pt modelId="{BA07F859-E4D7-4080-8677-2BFEB09E5A81}" type="sibTrans" cxnId="{024024A5-674C-49D3-A9C0-7AD8096620DB}">
      <dgm:prSet/>
      <dgm:spPr/>
      <dgm:t>
        <a:bodyPr/>
        <a:lstStyle/>
        <a:p>
          <a:endParaRPr lang="en-US"/>
        </a:p>
      </dgm:t>
    </dgm:pt>
    <dgm:pt modelId="{C98FE679-368F-457D-8A92-38A126E2A890}" type="pres">
      <dgm:prSet presAssocID="{2D432ACD-86C8-4F48-9D81-1858FD362D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4CCAFB-4720-4451-91BB-480B0C2F9369}" type="pres">
      <dgm:prSet presAssocID="{542CD2B4-0B7D-40BA-8938-7440C2402F5A}" presName="boxAndChildren" presStyleCnt="0"/>
      <dgm:spPr/>
    </dgm:pt>
    <dgm:pt modelId="{62B59856-1CC3-4EB0-8453-0388B2B1F56B}" type="pres">
      <dgm:prSet presAssocID="{542CD2B4-0B7D-40BA-8938-7440C2402F5A}" presName="parentTextBox" presStyleLbl="node1" presStyleIdx="0" presStyleCnt="5"/>
      <dgm:spPr/>
      <dgm:t>
        <a:bodyPr/>
        <a:lstStyle/>
        <a:p>
          <a:endParaRPr lang="en-US"/>
        </a:p>
      </dgm:t>
    </dgm:pt>
    <dgm:pt modelId="{36BBEB5B-6E41-470F-A463-9D48A39C2D7C}" type="pres">
      <dgm:prSet presAssocID="{BA07F859-E4D7-4080-8677-2BFEB09E5A81}" presName="sp" presStyleCnt="0"/>
      <dgm:spPr/>
    </dgm:pt>
    <dgm:pt modelId="{639CF13D-96A9-4FAB-A2B2-6FF251292855}" type="pres">
      <dgm:prSet presAssocID="{AA5BDCF6-83B6-4401-A9E6-F0F489F3F337}" presName="arrowAndChildren" presStyleCnt="0"/>
      <dgm:spPr/>
    </dgm:pt>
    <dgm:pt modelId="{FE9376D2-D8DF-4A2F-BC35-5C71CCC77EB6}" type="pres">
      <dgm:prSet presAssocID="{AA5BDCF6-83B6-4401-A9E6-F0F489F3F337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A6A8E0CE-5BDF-4852-87A5-F47D3AB1BB84}" type="pres">
      <dgm:prSet presAssocID="{F13E4EF2-31A6-4871-8D23-91B1D7829A8B}" presName="sp" presStyleCnt="0"/>
      <dgm:spPr/>
    </dgm:pt>
    <dgm:pt modelId="{0BAF43ED-FED5-442D-AA2D-E5D368855AF2}" type="pres">
      <dgm:prSet presAssocID="{F27AC3E9-1187-4700-B388-69E23532A4C4}" presName="arrowAndChildren" presStyleCnt="0"/>
      <dgm:spPr/>
    </dgm:pt>
    <dgm:pt modelId="{F15D71EF-7F26-48A6-AACF-8A9D22FD6385}" type="pres">
      <dgm:prSet presAssocID="{F27AC3E9-1187-4700-B388-69E23532A4C4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C3834766-CB03-4D63-AE09-50E82F66E5EB}" type="pres">
      <dgm:prSet presAssocID="{9281E423-B715-4B2D-9EF4-684C62D307FB}" presName="sp" presStyleCnt="0"/>
      <dgm:spPr/>
    </dgm:pt>
    <dgm:pt modelId="{70E5DE0D-0EE6-4EE5-8E4D-934E1847220F}" type="pres">
      <dgm:prSet presAssocID="{AB7E617F-8E3B-4A95-8EAF-B421D55A41EF}" presName="arrowAndChildren" presStyleCnt="0"/>
      <dgm:spPr/>
    </dgm:pt>
    <dgm:pt modelId="{96854F17-B3AC-4CDA-A0B8-FC92C8338E5B}" type="pres">
      <dgm:prSet presAssocID="{AB7E617F-8E3B-4A95-8EAF-B421D55A41EF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0BA03289-FC80-4309-89F0-48419141782E}" type="pres">
      <dgm:prSet presAssocID="{AAFF39A8-2DA4-42C1-A2C8-00EA301511C7}" presName="sp" presStyleCnt="0"/>
      <dgm:spPr/>
    </dgm:pt>
    <dgm:pt modelId="{795C733D-0C4E-4482-8956-8CDB650710CD}" type="pres">
      <dgm:prSet presAssocID="{F4AFFE5A-E105-49FA-81CA-4BFE7471155A}" presName="arrowAndChildren" presStyleCnt="0"/>
      <dgm:spPr/>
    </dgm:pt>
    <dgm:pt modelId="{8452C0D9-1B87-44A7-AA62-5150E554E71A}" type="pres">
      <dgm:prSet presAssocID="{F4AFFE5A-E105-49FA-81CA-4BFE7471155A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38FF5CDD-4A88-483B-A3BC-D9C94D668FB2}" type="presOf" srcId="{AB7E617F-8E3B-4A95-8EAF-B421D55A41EF}" destId="{96854F17-B3AC-4CDA-A0B8-FC92C8338E5B}" srcOrd="0" destOrd="0" presId="urn:microsoft.com/office/officeart/2005/8/layout/process4"/>
    <dgm:cxn modelId="{2A64C22D-863C-466E-A4F9-883F0447B0DD}" type="presOf" srcId="{542CD2B4-0B7D-40BA-8938-7440C2402F5A}" destId="{62B59856-1CC3-4EB0-8453-0388B2B1F56B}" srcOrd="0" destOrd="0" presId="urn:microsoft.com/office/officeart/2005/8/layout/process4"/>
    <dgm:cxn modelId="{60F9BC57-34B1-4F46-991B-FD3CBEF17204}" type="presOf" srcId="{F27AC3E9-1187-4700-B388-69E23532A4C4}" destId="{F15D71EF-7F26-48A6-AACF-8A9D22FD6385}" srcOrd="0" destOrd="0" presId="urn:microsoft.com/office/officeart/2005/8/layout/process4"/>
    <dgm:cxn modelId="{A3B91473-1596-4C06-A2FE-FDF2AFC6030B}" srcId="{2D432ACD-86C8-4F48-9D81-1858FD362D8E}" destId="{AB7E617F-8E3B-4A95-8EAF-B421D55A41EF}" srcOrd="1" destOrd="0" parTransId="{6E9E8999-0D1B-42C8-BB09-A0E4B53F95F0}" sibTransId="{9281E423-B715-4B2D-9EF4-684C62D307FB}"/>
    <dgm:cxn modelId="{1D70A53B-3CCF-4A84-95DA-141F80AE437E}" srcId="{2D432ACD-86C8-4F48-9D81-1858FD362D8E}" destId="{F4AFFE5A-E105-49FA-81CA-4BFE7471155A}" srcOrd="0" destOrd="0" parTransId="{5A097B0F-12F3-4700-8844-2EF630C490A5}" sibTransId="{AAFF39A8-2DA4-42C1-A2C8-00EA301511C7}"/>
    <dgm:cxn modelId="{024024A5-674C-49D3-A9C0-7AD8096620DB}" srcId="{2D432ACD-86C8-4F48-9D81-1858FD362D8E}" destId="{AA5BDCF6-83B6-4401-A9E6-F0F489F3F337}" srcOrd="3" destOrd="0" parTransId="{569281E7-ED3E-4D6A-8798-B30EE89D001A}" sibTransId="{BA07F859-E4D7-4080-8677-2BFEB09E5A81}"/>
    <dgm:cxn modelId="{E9EB6B8B-F8C8-4A9F-A851-F673FE95F1A0}" type="presOf" srcId="{F4AFFE5A-E105-49FA-81CA-4BFE7471155A}" destId="{8452C0D9-1B87-44A7-AA62-5150E554E71A}" srcOrd="0" destOrd="0" presId="urn:microsoft.com/office/officeart/2005/8/layout/process4"/>
    <dgm:cxn modelId="{1ACD2538-6A41-44C6-B95E-565F4896D004}" type="presOf" srcId="{2D432ACD-86C8-4F48-9D81-1858FD362D8E}" destId="{C98FE679-368F-457D-8A92-38A126E2A890}" srcOrd="0" destOrd="0" presId="urn:microsoft.com/office/officeart/2005/8/layout/process4"/>
    <dgm:cxn modelId="{73517EC5-16D3-49BD-80E7-D3DD3C25EE2D}" srcId="{2D432ACD-86C8-4F48-9D81-1858FD362D8E}" destId="{F27AC3E9-1187-4700-B388-69E23532A4C4}" srcOrd="2" destOrd="0" parTransId="{A9277899-8ECB-45E1-8FD6-DE16E7F64D71}" sibTransId="{F13E4EF2-31A6-4871-8D23-91B1D7829A8B}"/>
    <dgm:cxn modelId="{93B27055-A2AD-4A2C-A239-B0D11BAE28B1}" srcId="{2D432ACD-86C8-4F48-9D81-1858FD362D8E}" destId="{542CD2B4-0B7D-40BA-8938-7440C2402F5A}" srcOrd="4" destOrd="0" parTransId="{BFBC2FA6-2323-46B9-A32F-A3DE72313DE1}" sibTransId="{49072FA5-5FC8-4DAA-97ED-997FA202355E}"/>
    <dgm:cxn modelId="{BD137CB2-D736-42EA-9E38-8326EB9764A4}" type="presOf" srcId="{AA5BDCF6-83B6-4401-A9E6-F0F489F3F337}" destId="{FE9376D2-D8DF-4A2F-BC35-5C71CCC77EB6}" srcOrd="0" destOrd="0" presId="urn:microsoft.com/office/officeart/2005/8/layout/process4"/>
    <dgm:cxn modelId="{2E6C667B-E409-4CD8-8354-F562B282DF45}" type="presParOf" srcId="{C98FE679-368F-457D-8A92-38A126E2A890}" destId="{654CCAFB-4720-4451-91BB-480B0C2F9369}" srcOrd="0" destOrd="0" presId="urn:microsoft.com/office/officeart/2005/8/layout/process4"/>
    <dgm:cxn modelId="{86F1EDF3-7D9F-4B57-BE96-60213BB7FA62}" type="presParOf" srcId="{654CCAFB-4720-4451-91BB-480B0C2F9369}" destId="{62B59856-1CC3-4EB0-8453-0388B2B1F56B}" srcOrd="0" destOrd="0" presId="urn:microsoft.com/office/officeart/2005/8/layout/process4"/>
    <dgm:cxn modelId="{84C057E3-AF01-42B4-AB32-613C8EF2F98F}" type="presParOf" srcId="{C98FE679-368F-457D-8A92-38A126E2A890}" destId="{36BBEB5B-6E41-470F-A463-9D48A39C2D7C}" srcOrd="1" destOrd="0" presId="urn:microsoft.com/office/officeart/2005/8/layout/process4"/>
    <dgm:cxn modelId="{B31B1137-88BE-4DFA-B928-AE6B9F47B265}" type="presParOf" srcId="{C98FE679-368F-457D-8A92-38A126E2A890}" destId="{639CF13D-96A9-4FAB-A2B2-6FF251292855}" srcOrd="2" destOrd="0" presId="urn:microsoft.com/office/officeart/2005/8/layout/process4"/>
    <dgm:cxn modelId="{7E326847-E5E0-474D-A1F3-A7B4E51CEA3A}" type="presParOf" srcId="{639CF13D-96A9-4FAB-A2B2-6FF251292855}" destId="{FE9376D2-D8DF-4A2F-BC35-5C71CCC77EB6}" srcOrd="0" destOrd="0" presId="urn:microsoft.com/office/officeart/2005/8/layout/process4"/>
    <dgm:cxn modelId="{D4E48692-0A9D-413F-9176-2E50E57F66FA}" type="presParOf" srcId="{C98FE679-368F-457D-8A92-38A126E2A890}" destId="{A6A8E0CE-5BDF-4852-87A5-F47D3AB1BB84}" srcOrd="3" destOrd="0" presId="urn:microsoft.com/office/officeart/2005/8/layout/process4"/>
    <dgm:cxn modelId="{9668FDCE-3FE0-48DF-85AB-DE574D5D6A02}" type="presParOf" srcId="{C98FE679-368F-457D-8A92-38A126E2A890}" destId="{0BAF43ED-FED5-442D-AA2D-E5D368855AF2}" srcOrd="4" destOrd="0" presId="urn:microsoft.com/office/officeart/2005/8/layout/process4"/>
    <dgm:cxn modelId="{11D24FAA-E73D-4357-8803-9C11185F4232}" type="presParOf" srcId="{0BAF43ED-FED5-442D-AA2D-E5D368855AF2}" destId="{F15D71EF-7F26-48A6-AACF-8A9D22FD6385}" srcOrd="0" destOrd="0" presId="urn:microsoft.com/office/officeart/2005/8/layout/process4"/>
    <dgm:cxn modelId="{CE14DE63-F6F9-4876-889A-42E033F81268}" type="presParOf" srcId="{C98FE679-368F-457D-8A92-38A126E2A890}" destId="{C3834766-CB03-4D63-AE09-50E82F66E5EB}" srcOrd="5" destOrd="0" presId="urn:microsoft.com/office/officeart/2005/8/layout/process4"/>
    <dgm:cxn modelId="{9165F991-2399-4301-9754-DC79668BC29D}" type="presParOf" srcId="{C98FE679-368F-457D-8A92-38A126E2A890}" destId="{70E5DE0D-0EE6-4EE5-8E4D-934E1847220F}" srcOrd="6" destOrd="0" presId="urn:microsoft.com/office/officeart/2005/8/layout/process4"/>
    <dgm:cxn modelId="{DBC5FBE0-D4D5-4EEC-8467-2C4A9C1BF310}" type="presParOf" srcId="{70E5DE0D-0EE6-4EE5-8E4D-934E1847220F}" destId="{96854F17-B3AC-4CDA-A0B8-FC92C8338E5B}" srcOrd="0" destOrd="0" presId="urn:microsoft.com/office/officeart/2005/8/layout/process4"/>
    <dgm:cxn modelId="{D0DAA259-0046-43ED-8C96-EF838422DAB8}" type="presParOf" srcId="{C98FE679-368F-457D-8A92-38A126E2A890}" destId="{0BA03289-FC80-4309-89F0-48419141782E}" srcOrd="7" destOrd="0" presId="urn:microsoft.com/office/officeart/2005/8/layout/process4"/>
    <dgm:cxn modelId="{5087CAE9-D83E-432B-AA10-4E5097AABD48}" type="presParOf" srcId="{C98FE679-368F-457D-8A92-38A126E2A890}" destId="{795C733D-0C4E-4482-8956-8CDB650710CD}" srcOrd="8" destOrd="0" presId="urn:microsoft.com/office/officeart/2005/8/layout/process4"/>
    <dgm:cxn modelId="{F8365D75-41F4-4D37-B203-FC408EEE1454}" type="presParOf" srcId="{795C733D-0C4E-4482-8956-8CDB650710CD}" destId="{8452C0D9-1B87-44A7-AA62-5150E554E7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81320DE-DBFC-4325-AD42-AAD747389F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AF5EA-06E8-4180-B512-F8D6459918C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Furnace Replacement</a:t>
          </a:r>
          <a:endParaRPr lang="en-US" dirty="0"/>
        </a:p>
      </dgm:t>
    </dgm:pt>
    <dgm:pt modelId="{3D52AC0E-B1D2-432E-88A2-79D995CFEA7C}" type="parTrans" cxnId="{6D34CC6B-7DCA-427C-A442-1A0BAB6782DC}">
      <dgm:prSet/>
      <dgm:spPr/>
      <dgm:t>
        <a:bodyPr/>
        <a:lstStyle/>
        <a:p>
          <a:endParaRPr lang="en-US"/>
        </a:p>
      </dgm:t>
    </dgm:pt>
    <dgm:pt modelId="{67E4BBE8-60D7-468E-9390-B97ED9BDA749}" type="sibTrans" cxnId="{6D34CC6B-7DCA-427C-A442-1A0BAB6782DC}">
      <dgm:prSet/>
      <dgm:spPr/>
      <dgm:t>
        <a:bodyPr/>
        <a:lstStyle/>
        <a:p>
          <a:endParaRPr lang="en-US"/>
        </a:p>
      </dgm:t>
    </dgm:pt>
    <dgm:pt modelId="{7DF51CF1-1D5D-449A-A4C1-9424C5DF5922}">
      <dgm:prSet phldrT="[Text]"/>
      <dgm:spPr/>
      <dgm:t>
        <a:bodyPr/>
        <a:lstStyle/>
        <a:p>
          <a:r>
            <a:rPr lang="en-US" dirty="0" smtClean="0"/>
            <a:t>70-150 </a:t>
          </a:r>
          <a:r>
            <a:rPr lang="en-US" dirty="0" err="1" smtClean="0"/>
            <a:t>Therms</a:t>
          </a:r>
          <a:endParaRPr lang="en-US" dirty="0"/>
        </a:p>
      </dgm:t>
    </dgm:pt>
    <dgm:pt modelId="{C0AAB7BB-0220-4E02-BDA0-6DE008C0A06E}" type="parTrans" cxnId="{D6439E1B-9E9A-4A16-8E53-16AF20E7AF9D}">
      <dgm:prSet/>
      <dgm:spPr/>
      <dgm:t>
        <a:bodyPr/>
        <a:lstStyle/>
        <a:p>
          <a:endParaRPr lang="en-US"/>
        </a:p>
      </dgm:t>
    </dgm:pt>
    <dgm:pt modelId="{3EDCF9E2-66DD-471B-9699-CE1090EC6431}" type="sibTrans" cxnId="{D6439E1B-9E9A-4A16-8E53-16AF20E7AF9D}">
      <dgm:prSet/>
      <dgm:spPr/>
      <dgm:t>
        <a:bodyPr/>
        <a:lstStyle/>
        <a:p>
          <a:endParaRPr lang="en-US"/>
        </a:p>
      </dgm:t>
    </dgm:pt>
    <dgm:pt modelId="{C9B30F05-C238-400C-8E8B-8F2A06D2B761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Wall Insulation</a:t>
          </a:r>
          <a:endParaRPr lang="en-US" dirty="0"/>
        </a:p>
      </dgm:t>
    </dgm:pt>
    <dgm:pt modelId="{BBED72CA-F76E-4BD0-AD69-8B1047EEAEBA}" type="parTrans" cxnId="{958C724A-1E2A-4436-AF61-C39DB595F7F1}">
      <dgm:prSet/>
      <dgm:spPr/>
      <dgm:t>
        <a:bodyPr/>
        <a:lstStyle/>
        <a:p>
          <a:endParaRPr lang="en-US"/>
        </a:p>
      </dgm:t>
    </dgm:pt>
    <dgm:pt modelId="{66F8E010-D281-43B6-B6CF-48D5C16C9959}" type="sibTrans" cxnId="{958C724A-1E2A-4436-AF61-C39DB595F7F1}">
      <dgm:prSet/>
      <dgm:spPr/>
      <dgm:t>
        <a:bodyPr/>
        <a:lstStyle/>
        <a:p>
          <a:endParaRPr lang="en-US"/>
        </a:p>
      </dgm:t>
    </dgm:pt>
    <dgm:pt modelId="{D6290229-263F-4541-AFED-023822984BBB}">
      <dgm:prSet phldrT="[Text]"/>
      <dgm:spPr/>
      <dgm:t>
        <a:bodyPr/>
        <a:lstStyle/>
        <a:p>
          <a:r>
            <a:rPr lang="en-US" dirty="0" smtClean="0"/>
            <a:t>60-120 </a:t>
          </a:r>
          <a:r>
            <a:rPr lang="en-US" dirty="0" err="1" smtClean="0"/>
            <a:t>Therms</a:t>
          </a:r>
          <a:endParaRPr lang="en-US" dirty="0"/>
        </a:p>
      </dgm:t>
    </dgm:pt>
    <dgm:pt modelId="{17A3CCD0-3509-4CC8-A40E-F3EB2DD1DAB3}" type="parTrans" cxnId="{C68589AA-F01B-4369-9E9D-930A1EB45A9A}">
      <dgm:prSet/>
      <dgm:spPr/>
      <dgm:t>
        <a:bodyPr/>
        <a:lstStyle/>
        <a:p>
          <a:endParaRPr lang="en-US"/>
        </a:p>
      </dgm:t>
    </dgm:pt>
    <dgm:pt modelId="{E82292EF-8EB5-43F6-AA39-35D63499D186}" type="sibTrans" cxnId="{C68589AA-F01B-4369-9E9D-930A1EB45A9A}">
      <dgm:prSet/>
      <dgm:spPr/>
      <dgm:t>
        <a:bodyPr/>
        <a:lstStyle/>
        <a:p>
          <a:endParaRPr lang="en-US"/>
        </a:p>
      </dgm:t>
    </dgm:pt>
    <dgm:pt modelId="{7681CBF4-4255-4DC0-B4D2-D55D7E29560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Attic Insulation</a:t>
          </a:r>
          <a:endParaRPr lang="en-US" dirty="0"/>
        </a:p>
      </dgm:t>
    </dgm:pt>
    <dgm:pt modelId="{5D14D8EB-B372-41A2-9EBD-6E3D3C2AE2DA}" type="parTrans" cxnId="{8A1E6557-4E5D-45CD-AEF8-7AA37AEA897D}">
      <dgm:prSet/>
      <dgm:spPr/>
      <dgm:t>
        <a:bodyPr/>
        <a:lstStyle/>
        <a:p>
          <a:endParaRPr lang="en-US"/>
        </a:p>
      </dgm:t>
    </dgm:pt>
    <dgm:pt modelId="{21D8FCCE-5D36-4694-827F-692545FB51F5}" type="sibTrans" cxnId="{8A1E6557-4E5D-45CD-AEF8-7AA37AEA897D}">
      <dgm:prSet/>
      <dgm:spPr/>
      <dgm:t>
        <a:bodyPr/>
        <a:lstStyle/>
        <a:p>
          <a:endParaRPr lang="en-US"/>
        </a:p>
      </dgm:t>
    </dgm:pt>
    <dgm:pt modelId="{F6352FCE-CA16-4E36-8CB8-5A2E55BB6FE9}">
      <dgm:prSet phldrT="[Text]"/>
      <dgm:spPr/>
      <dgm:t>
        <a:bodyPr/>
        <a:lstStyle/>
        <a:p>
          <a:r>
            <a:rPr lang="en-US" dirty="0" smtClean="0"/>
            <a:t>50-100 </a:t>
          </a:r>
          <a:r>
            <a:rPr lang="en-US" dirty="0" err="1" smtClean="0"/>
            <a:t>Therms</a:t>
          </a:r>
          <a:endParaRPr lang="en-US" dirty="0"/>
        </a:p>
      </dgm:t>
    </dgm:pt>
    <dgm:pt modelId="{0C1A99F1-3036-4E9C-8F35-A7612374EA17}" type="parTrans" cxnId="{482C66E6-7BD3-46C8-BC8E-6E749D48475D}">
      <dgm:prSet/>
      <dgm:spPr/>
      <dgm:t>
        <a:bodyPr/>
        <a:lstStyle/>
        <a:p>
          <a:endParaRPr lang="en-US"/>
        </a:p>
      </dgm:t>
    </dgm:pt>
    <dgm:pt modelId="{B978A3C1-07C4-4310-AFA8-270321439777}" type="sibTrans" cxnId="{482C66E6-7BD3-46C8-BC8E-6E749D48475D}">
      <dgm:prSet/>
      <dgm:spPr/>
      <dgm:t>
        <a:bodyPr/>
        <a:lstStyle/>
        <a:p>
          <a:endParaRPr lang="en-US"/>
        </a:p>
      </dgm:t>
    </dgm:pt>
    <dgm:pt modelId="{366AB0F6-4CDF-4320-B042-8AB43B2D625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Major Air Sealing</a:t>
          </a:r>
          <a:endParaRPr lang="en-US" dirty="0"/>
        </a:p>
      </dgm:t>
    </dgm:pt>
    <dgm:pt modelId="{7F887654-FE04-4F84-9DC9-EC382059E984}" type="parTrans" cxnId="{36D31630-55C8-4491-B877-38403C743911}">
      <dgm:prSet/>
      <dgm:spPr/>
      <dgm:t>
        <a:bodyPr/>
        <a:lstStyle/>
        <a:p>
          <a:endParaRPr lang="en-US"/>
        </a:p>
      </dgm:t>
    </dgm:pt>
    <dgm:pt modelId="{4749D590-2D0A-4559-8640-CC4536B494D8}" type="sibTrans" cxnId="{36D31630-55C8-4491-B877-38403C743911}">
      <dgm:prSet/>
      <dgm:spPr/>
      <dgm:t>
        <a:bodyPr/>
        <a:lstStyle/>
        <a:p>
          <a:endParaRPr lang="en-US"/>
        </a:p>
      </dgm:t>
    </dgm:pt>
    <dgm:pt modelId="{4CF3721B-A00B-4461-A4E2-3FB60B393B3C}">
      <dgm:prSet phldrT="[Text]"/>
      <dgm:spPr/>
      <dgm:t>
        <a:bodyPr/>
        <a:lstStyle/>
        <a:p>
          <a:r>
            <a:rPr lang="en-US" dirty="0" smtClean="0"/>
            <a:t>Duct Sealing</a:t>
          </a:r>
          <a:endParaRPr lang="en-US" dirty="0"/>
        </a:p>
      </dgm:t>
    </dgm:pt>
    <dgm:pt modelId="{E7D740C7-FC7A-4C61-99BE-1A8729C62A30}" type="parTrans" cxnId="{AE312A35-5447-4525-B478-D3DAA3196F41}">
      <dgm:prSet/>
      <dgm:spPr/>
      <dgm:t>
        <a:bodyPr/>
        <a:lstStyle/>
        <a:p>
          <a:endParaRPr lang="en-US"/>
        </a:p>
      </dgm:t>
    </dgm:pt>
    <dgm:pt modelId="{CE2505CE-4B7F-4CA6-A178-80247ACC8C72}" type="sibTrans" cxnId="{AE312A35-5447-4525-B478-D3DAA3196F41}">
      <dgm:prSet/>
      <dgm:spPr/>
      <dgm:t>
        <a:bodyPr/>
        <a:lstStyle/>
        <a:p>
          <a:endParaRPr lang="en-US"/>
        </a:p>
      </dgm:t>
    </dgm:pt>
    <dgm:pt modelId="{88895658-52C8-4451-BD92-ECD581AD43B6}">
      <dgm:prSet phldrT="[Text]"/>
      <dgm:spPr/>
      <dgm:t>
        <a:bodyPr/>
        <a:lstStyle/>
        <a:p>
          <a:r>
            <a:rPr lang="en-US" dirty="0" smtClean="0"/>
            <a:t>Thermostats</a:t>
          </a:r>
          <a:endParaRPr lang="en-US" dirty="0"/>
        </a:p>
      </dgm:t>
    </dgm:pt>
    <dgm:pt modelId="{B2CD7C29-A98D-4AE7-A586-64752139196A}" type="parTrans" cxnId="{5179AA8C-7063-4E60-AD0B-90E304462F90}">
      <dgm:prSet/>
      <dgm:spPr/>
      <dgm:t>
        <a:bodyPr/>
        <a:lstStyle/>
        <a:p>
          <a:endParaRPr lang="en-US"/>
        </a:p>
      </dgm:t>
    </dgm:pt>
    <dgm:pt modelId="{516554A0-7186-47EE-A663-024A585C433C}" type="sibTrans" cxnId="{5179AA8C-7063-4E60-AD0B-90E304462F90}">
      <dgm:prSet/>
      <dgm:spPr/>
      <dgm:t>
        <a:bodyPr/>
        <a:lstStyle/>
        <a:p>
          <a:endParaRPr lang="en-US"/>
        </a:p>
      </dgm:t>
    </dgm:pt>
    <dgm:pt modelId="{B10696B7-6E0A-4181-99C5-EB1CE88E3640}">
      <dgm:prSet phldrT="[Text]"/>
      <dgm:spPr/>
      <dgm:t>
        <a:bodyPr/>
        <a:lstStyle/>
        <a:p>
          <a:r>
            <a:rPr lang="en-US" dirty="0" smtClean="0"/>
            <a:t>Foundation/Rim/Floor Insulation</a:t>
          </a:r>
          <a:endParaRPr lang="en-US" dirty="0"/>
        </a:p>
      </dgm:t>
    </dgm:pt>
    <dgm:pt modelId="{B1B2734D-8D49-4ACA-A43C-123D0BABD7AD}" type="parTrans" cxnId="{5A201943-8D1F-4AE2-9CF8-974F8DA9BDCB}">
      <dgm:prSet/>
      <dgm:spPr/>
      <dgm:t>
        <a:bodyPr/>
        <a:lstStyle/>
        <a:p>
          <a:endParaRPr lang="en-US"/>
        </a:p>
      </dgm:t>
    </dgm:pt>
    <dgm:pt modelId="{1E17AA35-BE9E-4869-9B6E-FB0F80B7E569}" type="sibTrans" cxnId="{5A201943-8D1F-4AE2-9CF8-974F8DA9BDCB}">
      <dgm:prSet/>
      <dgm:spPr/>
      <dgm:t>
        <a:bodyPr/>
        <a:lstStyle/>
        <a:p>
          <a:endParaRPr lang="en-US"/>
        </a:p>
      </dgm:t>
    </dgm:pt>
    <dgm:pt modelId="{5A0644DB-D1E0-468F-93E6-E9B54FC94102}">
      <dgm:prSet phldrT="[Text]"/>
      <dgm:spPr/>
      <dgm:t>
        <a:bodyPr/>
        <a:lstStyle/>
        <a:p>
          <a:r>
            <a:rPr lang="en-US" dirty="0" smtClean="0"/>
            <a:t>50-100 </a:t>
          </a:r>
          <a:r>
            <a:rPr lang="en-US" dirty="0" err="1" smtClean="0"/>
            <a:t>Therms</a:t>
          </a:r>
          <a:endParaRPr lang="en-US" dirty="0"/>
        </a:p>
      </dgm:t>
    </dgm:pt>
    <dgm:pt modelId="{AB6DF42D-A51C-4AD4-9313-CFE5D441D5B0}" type="parTrans" cxnId="{08E9150A-DE8F-4C15-B975-865855679370}">
      <dgm:prSet/>
      <dgm:spPr/>
      <dgm:t>
        <a:bodyPr/>
        <a:lstStyle/>
        <a:p>
          <a:endParaRPr lang="en-US"/>
        </a:p>
      </dgm:t>
    </dgm:pt>
    <dgm:pt modelId="{C9676FDE-078A-478C-8D89-A14E7F46064B}" type="sibTrans" cxnId="{08E9150A-DE8F-4C15-B975-865855679370}">
      <dgm:prSet/>
      <dgm:spPr/>
      <dgm:t>
        <a:bodyPr/>
        <a:lstStyle/>
        <a:p>
          <a:endParaRPr lang="en-US"/>
        </a:p>
      </dgm:t>
    </dgm:pt>
    <dgm:pt modelId="{D07E35A0-3B43-4611-A232-D96E5D7A9A51}">
      <dgm:prSet phldrT="[Text]"/>
      <dgm:spPr/>
      <dgm:t>
        <a:bodyPr/>
        <a:lstStyle/>
        <a:p>
          <a:r>
            <a:rPr lang="en-US" dirty="0" smtClean="0"/>
            <a:t>10-30 </a:t>
          </a:r>
          <a:r>
            <a:rPr lang="en-US" dirty="0" err="1" smtClean="0"/>
            <a:t>Therms</a:t>
          </a:r>
          <a:endParaRPr lang="en-US" dirty="0"/>
        </a:p>
      </dgm:t>
    </dgm:pt>
    <dgm:pt modelId="{F477763C-9ED8-4609-89A0-5FDBC2F16A6F}" type="parTrans" cxnId="{2AAB6009-643A-45F0-9E01-85873454F7E8}">
      <dgm:prSet/>
      <dgm:spPr/>
      <dgm:t>
        <a:bodyPr/>
        <a:lstStyle/>
        <a:p>
          <a:endParaRPr lang="en-US"/>
        </a:p>
      </dgm:t>
    </dgm:pt>
    <dgm:pt modelId="{9D92C154-2C46-4E82-A5FC-6F418F946467}" type="sibTrans" cxnId="{2AAB6009-643A-45F0-9E01-85873454F7E8}">
      <dgm:prSet/>
      <dgm:spPr/>
      <dgm:t>
        <a:bodyPr/>
        <a:lstStyle/>
        <a:p>
          <a:endParaRPr lang="en-US"/>
        </a:p>
      </dgm:t>
    </dgm:pt>
    <dgm:pt modelId="{2ADC24D9-62E1-416D-BF92-D3AE0FF56534}">
      <dgm:prSet phldrT="[Text]"/>
      <dgm:spPr/>
      <dgm:t>
        <a:bodyPr/>
        <a:lstStyle/>
        <a:p>
          <a:r>
            <a:rPr lang="en-US" dirty="0" smtClean="0"/>
            <a:t>10-30 </a:t>
          </a:r>
          <a:r>
            <a:rPr lang="en-US" dirty="0" err="1" smtClean="0"/>
            <a:t>Therms</a:t>
          </a:r>
          <a:endParaRPr lang="en-US" dirty="0"/>
        </a:p>
      </dgm:t>
    </dgm:pt>
    <dgm:pt modelId="{218387BC-74B8-4AF6-896B-BEBBAA77E8C1}" type="parTrans" cxnId="{1738F818-9EB7-4F6F-A471-7C62540F15C9}">
      <dgm:prSet/>
      <dgm:spPr/>
      <dgm:t>
        <a:bodyPr/>
        <a:lstStyle/>
        <a:p>
          <a:endParaRPr lang="en-US"/>
        </a:p>
      </dgm:t>
    </dgm:pt>
    <dgm:pt modelId="{5B2C2B8D-3FDB-4099-A30D-6AF9E57B965D}" type="sibTrans" cxnId="{1738F818-9EB7-4F6F-A471-7C62540F15C9}">
      <dgm:prSet/>
      <dgm:spPr/>
      <dgm:t>
        <a:bodyPr/>
        <a:lstStyle/>
        <a:p>
          <a:endParaRPr lang="en-US"/>
        </a:p>
      </dgm:t>
    </dgm:pt>
    <dgm:pt modelId="{02C99761-739D-44E0-B2C6-CF86E4F190B6}">
      <dgm:prSet phldrT="[Text]"/>
      <dgm:spPr/>
      <dgm:t>
        <a:bodyPr/>
        <a:lstStyle/>
        <a:p>
          <a:r>
            <a:rPr lang="en-US" dirty="0" smtClean="0"/>
            <a:t>10-30 </a:t>
          </a:r>
          <a:r>
            <a:rPr lang="en-US" dirty="0" err="1" smtClean="0"/>
            <a:t>Therms</a:t>
          </a:r>
          <a:endParaRPr lang="en-US" dirty="0"/>
        </a:p>
      </dgm:t>
    </dgm:pt>
    <dgm:pt modelId="{3A46456D-2EC9-415A-AB8B-74CD47867971}" type="parTrans" cxnId="{B886AE4C-9C6C-42F0-9926-F1A8F97BA217}">
      <dgm:prSet/>
      <dgm:spPr/>
      <dgm:t>
        <a:bodyPr/>
        <a:lstStyle/>
        <a:p>
          <a:endParaRPr lang="en-US"/>
        </a:p>
      </dgm:t>
    </dgm:pt>
    <dgm:pt modelId="{69FAB401-E68B-4C49-8E36-A0A2093BF6E3}" type="sibTrans" cxnId="{B886AE4C-9C6C-42F0-9926-F1A8F97BA217}">
      <dgm:prSet/>
      <dgm:spPr/>
      <dgm:t>
        <a:bodyPr/>
        <a:lstStyle/>
        <a:p>
          <a:endParaRPr lang="en-US"/>
        </a:p>
      </dgm:t>
    </dgm:pt>
    <dgm:pt modelId="{CC9081FF-A37D-4363-8069-213BDAC9B1A5}" type="pres">
      <dgm:prSet presAssocID="{081320DE-DBFC-4325-AD42-AAD747389F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8BDD1-E6E9-4B3C-A619-2A4A53B33830}" type="pres">
      <dgm:prSet presAssocID="{3BCAF5EA-06E8-4180-B512-F8D6459918C2}" presName="linNode" presStyleCnt="0"/>
      <dgm:spPr/>
    </dgm:pt>
    <dgm:pt modelId="{593C3D82-BFC0-4B5D-9CF9-CB51F5E21798}" type="pres">
      <dgm:prSet presAssocID="{3BCAF5EA-06E8-4180-B512-F8D6459918C2}" presName="parentText" presStyleLbl="node1" presStyleIdx="0" presStyleCnt="7" custLinFactNeighborX="673" custLinFactNeighborY="-40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AD1BD-E814-4070-8BB3-A6755A8639D2}" type="pres">
      <dgm:prSet presAssocID="{3BCAF5EA-06E8-4180-B512-F8D6459918C2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AEEAA-52BA-404F-819F-C524DDC283DB}" type="pres">
      <dgm:prSet presAssocID="{67E4BBE8-60D7-468E-9390-B97ED9BDA749}" presName="sp" presStyleCnt="0"/>
      <dgm:spPr/>
    </dgm:pt>
    <dgm:pt modelId="{F8BB6B00-ECEC-4EB0-95F4-F1481D623239}" type="pres">
      <dgm:prSet presAssocID="{C9B30F05-C238-400C-8E8B-8F2A06D2B761}" presName="linNode" presStyleCnt="0"/>
      <dgm:spPr/>
    </dgm:pt>
    <dgm:pt modelId="{AE883FAB-8A46-4675-8032-FFEADBBBED46}" type="pres">
      <dgm:prSet presAssocID="{C9B30F05-C238-400C-8E8B-8F2A06D2B761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90830-82FF-4B4C-8F13-C7D622B1983D}" type="pres">
      <dgm:prSet presAssocID="{C9B30F05-C238-400C-8E8B-8F2A06D2B761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03046-A3DA-4B6B-9EBF-2A03D87081B0}" type="pres">
      <dgm:prSet presAssocID="{66F8E010-D281-43B6-B6CF-48D5C16C9959}" presName="sp" presStyleCnt="0"/>
      <dgm:spPr/>
    </dgm:pt>
    <dgm:pt modelId="{810E8553-93E9-4FCF-9124-3E555CE13455}" type="pres">
      <dgm:prSet presAssocID="{7681CBF4-4255-4DC0-B4D2-D55D7E295607}" presName="linNode" presStyleCnt="0"/>
      <dgm:spPr/>
    </dgm:pt>
    <dgm:pt modelId="{67F2843E-D4ED-4DED-88FD-403C03A298F3}" type="pres">
      <dgm:prSet presAssocID="{7681CBF4-4255-4DC0-B4D2-D55D7E29560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962A6-2A15-4296-A52E-CB99ABAFF241}" type="pres">
      <dgm:prSet presAssocID="{7681CBF4-4255-4DC0-B4D2-D55D7E295607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8842C-BCC4-4CD7-BD4F-04EC899A867B}" type="pres">
      <dgm:prSet presAssocID="{21D8FCCE-5D36-4694-827F-692545FB51F5}" presName="sp" presStyleCnt="0"/>
      <dgm:spPr/>
    </dgm:pt>
    <dgm:pt modelId="{480191CA-77FF-4ACE-AC2E-F295BC9B4E5B}" type="pres">
      <dgm:prSet presAssocID="{366AB0F6-4CDF-4320-B042-8AB43B2D6257}" presName="linNode" presStyleCnt="0"/>
      <dgm:spPr/>
    </dgm:pt>
    <dgm:pt modelId="{311F5D79-2B1C-4405-8B8F-82E92C2DF02B}" type="pres">
      <dgm:prSet presAssocID="{366AB0F6-4CDF-4320-B042-8AB43B2D6257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97363-5949-4A41-9733-63A70999DA7E}" type="pres">
      <dgm:prSet presAssocID="{366AB0F6-4CDF-4320-B042-8AB43B2D6257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C416E-F1C1-4025-ACD8-4BCB67D33394}" type="pres">
      <dgm:prSet presAssocID="{4749D590-2D0A-4559-8640-CC4536B494D8}" presName="sp" presStyleCnt="0"/>
      <dgm:spPr/>
    </dgm:pt>
    <dgm:pt modelId="{E80D20DE-4A32-4059-99A4-9FAB75D1B04B}" type="pres">
      <dgm:prSet presAssocID="{4CF3721B-A00B-4461-A4E2-3FB60B393B3C}" presName="linNode" presStyleCnt="0"/>
      <dgm:spPr/>
    </dgm:pt>
    <dgm:pt modelId="{283FD261-4FD3-4FAF-A507-7D414F0C6BB2}" type="pres">
      <dgm:prSet presAssocID="{4CF3721B-A00B-4461-A4E2-3FB60B393B3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420A1-0823-4E0C-9E2E-6FB079667052}" type="pres">
      <dgm:prSet presAssocID="{4CF3721B-A00B-4461-A4E2-3FB60B393B3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6EB9A-83CB-41D0-8965-BDB3E97079FC}" type="pres">
      <dgm:prSet presAssocID="{CE2505CE-4B7F-4CA6-A178-80247ACC8C72}" presName="sp" presStyleCnt="0"/>
      <dgm:spPr/>
    </dgm:pt>
    <dgm:pt modelId="{6533EEEA-BFB6-45B9-804B-568A960E881F}" type="pres">
      <dgm:prSet presAssocID="{88895658-52C8-4451-BD92-ECD581AD43B6}" presName="linNode" presStyleCnt="0"/>
      <dgm:spPr/>
    </dgm:pt>
    <dgm:pt modelId="{DEB93402-2EB6-4C8D-8004-DDEEA746D9D9}" type="pres">
      <dgm:prSet presAssocID="{88895658-52C8-4451-BD92-ECD581AD43B6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43D78-0731-4ADB-9A79-42FB6CDE3BAF}" type="pres">
      <dgm:prSet presAssocID="{88895658-52C8-4451-BD92-ECD581AD43B6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696A5-A7AF-4AC7-BEEF-9304B4EE7A24}" type="pres">
      <dgm:prSet presAssocID="{516554A0-7186-47EE-A663-024A585C433C}" presName="sp" presStyleCnt="0"/>
      <dgm:spPr/>
    </dgm:pt>
    <dgm:pt modelId="{13271671-286A-493B-BF8B-DD3142D26E49}" type="pres">
      <dgm:prSet presAssocID="{B10696B7-6E0A-4181-99C5-EB1CE88E3640}" presName="linNode" presStyleCnt="0"/>
      <dgm:spPr/>
    </dgm:pt>
    <dgm:pt modelId="{C0EF18A0-545A-4689-BE00-EDF55A44FC78}" type="pres">
      <dgm:prSet presAssocID="{B10696B7-6E0A-4181-99C5-EB1CE88E3640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A5F37-09E4-4A8D-9E98-A0CDCBF2087B}" type="pres">
      <dgm:prSet presAssocID="{B10696B7-6E0A-4181-99C5-EB1CE88E3640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31630-55C8-4491-B877-38403C743911}" srcId="{081320DE-DBFC-4325-AD42-AAD747389F58}" destId="{366AB0F6-4CDF-4320-B042-8AB43B2D6257}" srcOrd="3" destOrd="0" parTransId="{7F887654-FE04-4F84-9DC9-EC382059E984}" sibTransId="{4749D590-2D0A-4559-8640-CC4536B494D8}"/>
    <dgm:cxn modelId="{7DB9C801-CF37-4473-8E0A-A041426AF82B}" type="presOf" srcId="{02C99761-739D-44E0-B2C6-CF86E4F190B6}" destId="{6A8A5F37-09E4-4A8D-9E98-A0CDCBF2087B}" srcOrd="0" destOrd="0" presId="urn:microsoft.com/office/officeart/2005/8/layout/vList5"/>
    <dgm:cxn modelId="{40733042-01B1-42F1-B0C1-4FFF66A8194A}" type="presOf" srcId="{88895658-52C8-4451-BD92-ECD581AD43B6}" destId="{DEB93402-2EB6-4C8D-8004-DDEEA746D9D9}" srcOrd="0" destOrd="0" presId="urn:microsoft.com/office/officeart/2005/8/layout/vList5"/>
    <dgm:cxn modelId="{5179AA8C-7063-4E60-AD0B-90E304462F90}" srcId="{081320DE-DBFC-4325-AD42-AAD747389F58}" destId="{88895658-52C8-4451-BD92-ECD581AD43B6}" srcOrd="5" destOrd="0" parTransId="{B2CD7C29-A98D-4AE7-A586-64752139196A}" sibTransId="{516554A0-7186-47EE-A663-024A585C433C}"/>
    <dgm:cxn modelId="{78C17554-519F-4F1A-9A95-033D30D4B7C4}" type="presOf" srcId="{081320DE-DBFC-4325-AD42-AAD747389F58}" destId="{CC9081FF-A37D-4363-8069-213BDAC9B1A5}" srcOrd="0" destOrd="0" presId="urn:microsoft.com/office/officeart/2005/8/layout/vList5"/>
    <dgm:cxn modelId="{08E9150A-DE8F-4C15-B975-865855679370}" srcId="{366AB0F6-4CDF-4320-B042-8AB43B2D6257}" destId="{5A0644DB-D1E0-468F-93E6-E9B54FC94102}" srcOrd="0" destOrd="0" parTransId="{AB6DF42D-A51C-4AD4-9313-CFE5D441D5B0}" sibTransId="{C9676FDE-078A-478C-8D89-A14E7F46064B}"/>
    <dgm:cxn modelId="{6D34CC6B-7DCA-427C-A442-1A0BAB6782DC}" srcId="{081320DE-DBFC-4325-AD42-AAD747389F58}" destId="{3BCAF5EA-06E8-4180-B512-F8D6459918C2}" srcOrd="0" destOrd="0" parTransId="{3D52AC0E-B1D2-432E-88A2-79D995CFEA7C}" sibTransId="{67E4BBE8-60D7-468E-9390-B97ED9BDA749}"/>
    <dgm:cxn modelId="{8A1E6557-4E5D-45CD-AEF8-7AA37AEA897D}" srcId="{081320DE-DBFC-4325-AD42-AAD747389F58}" destId="{7681CBF4-4255-4DC0-B4D2-D55D7E295607}" srcOrd="2" destOrd="0" parTransId="{5D14D8EB-B372-41A2-9EBD-6E3D3C2AE2DA}" sibTransId="{21D8FCCE-5D36-4694-827F-692545FB51F5}"/>
    <dgm:cxn modelId="{C239D0B4-713D-41F4-9746-886E80CA3704}" type="presOf" srcId="{D07E35A0-3B43-4611-A232-D96E5D7A9A51}" destId="{4F4420A1-0823-4E0C-9E2E-6FB079667052}" srcOrd="0" destOrd="0" presId="urn:microsoft.com/office/officeart/2005/8/layout/vList5"/>
    <dgm:cxn modelId="{AE312A35-5447-4525-B478-D3DAA3196F41}" srcId="{081320DE-DBFC-4325-AD42-AAD747389F58}" destId="{4CF3721B-A00B-4461-A4E2-3FB60B393B3C}" srcOrd="4" destOrd="0" parTransId="{E7D740C7-FC7A-4C61-99BE-1A8729C62A30}" sibTransId="{CE2505CE-4B7F-4CA6-A178-80247ACC8C72}"/>
    <dgm:cxn modelId="{BA44C324-D439-4BCE-AA99-03908BAE1D49}" type="presOf" srcId="{F6352FCE-CA16-4E36-8CB8-5A2E55BB6FE9}" destId="{425962A6-2A15-4296-A52E-CB99ABAFF241}" srcOrd="0" destOrd="0" presId="urn:microsoft.com/office/officeart/2005/8/layout/vList5"/>
    <dgm:cxn modelId="{B886AE4C-9C6C-42F0-9926-F1A8F97BA217}" srcId="{B10696B7-6E0A-4181-99C5-EB1CE88E3640}" destId="{02C99761-739D-44E0-B2C6-CF86E4F190B6}" srcOrd="0" destOrd="0" parTransId="{3A46456D-2EC9-415A-AB8B-74CD47867971}" sibTransId="{69FAB401-E68B-4C49-8E36-A0A2093BF6E3}"/>
    <dgm:cxn modelId="{FCFBD548-93ED-4EA1-9AAF-545DCC8D8939}" type="presOf" srcId="{5A0644DB-D1E0-468F-93E6-E9B54FC94102}" destId="{C4697363-5949-4A41-9733-63A70999DA7E}" srcOrd="0" destOrd="0" presId="urn:microsoft.com/office/officeart/2005/8/layout/vList5"/>
    <dgm:cxn modelId="{9C2B782B-CBAC-4B19-95B1-1A56E026B37F}" type="presOf" srcId="{D6290229-263F-4541-AFED-023822984BBB}" destId="{78B90830-82FF-4B4C-8F13-C7D622B1983D}" srcOrd="0" destOrd="0" presId="urn:microsoft.com/office/officeart/2005/8/layout/vList5"/>
    <dgm:cxn modelId="{9830208F-D51B-4034-980C-02B1323B1725}" type="presOf" srcId="{C9B30F05-C238-400C-8E8B-8F2A06D2B761}" destId="{AE883FAB-8A46-4675-8032-FFEADBBBED46}" srcOrd="0" destOrd="0" presId="urn:microsoft.com/office/officeart/2005/8/layout/vList5"/>
    <dgm:cxn modelId="{E605006A-9661-434C-9B3D-30A41D8F3D5A}" type="presOf" srcId="{7DF51CF1-1D5D-449A-A4C1-9424C5DF5922}" destId="{BD6AD1BD-E814-4070-8BB3-A6755A8639D2}" srcOrd="0" destOrd="0" presId="urn:microsoft.com/office/officeart/2005/8/layout/vList5"/>
    <dgm:cxn modelId="{482C66E6-7BD3-46C8-BC8E-6E749D48475D}" srcId="{7681CBF4-4255-4DC0-B4D2-D55D7E295607}" destId="{F6352FCE-CA16-4E36-8CB8-5A2E55BB6FE9}" srcOrd="0" destOrd="0" parTransId="{0C1A99F1-3036-4E9C-8F35-A7612374EA17}" sibTransId="{B978A3C1-07C4-4310-AFA8-270321439777}"/>
    <dgm:cxn modelId="{1738F818-9EB7-4F6F-A471-7C62540F15C9}" srcId="{88895658-52C8-4451-BD92-ECD581AD43B6}" destId="{2ADC24D9-62E1-416D-BF92-D3AE0FF56534}" srcOrd="0" destOrd="0" parTransId="{218387BC-74B8-4AF6-896B-BEBBAA77E8C1}" sibTransId="{5B2C2B8D-3FDB-4099-A30D-6AF9E57B965D}"/>
    <dgm:cxn modelId="{D6439E1B-9E9A-4A16-8E53-16AF20E7AF9D}" srcId="{3BCAF5EA-06E8-4180-B512-F8D6459918C2}" destId="{7DF51CF1-1D5D-449A-A4C1-9424C5DF5922}" srcOrd="0" destOrd="0" parTransId="{C0AAB7BB-0220-4E02-BDA0-6DE008C0A06E}" sibTransId="{3EDCF9E2-66DD-471B-9699-CE1090EC6431}"/>
    <dgm:cxn modelId="{958C724A-1E2A-4436-AF61-C39DB595F7F1}" srcId="{081320DE-DBFC-4325-AD42-AAD747389F58}" destId="{C9B30F05-C238-400C-8E8B-8F2A06D2B761}" srcOrd="1" destOrd="0" parTransId="{BBED72CA-F76E-4BD0-AD69-8B1047EEAEBA}" sibTransId="{66F8E010-D281-43B6-B6CF-48D5C16C9959}"/>
    <dgm:cxn modelId="{C68589AA-F01B-4369-9E9D-930A1EB45A9A}" srcId="{C9B30F05-C238-400C-8E8B-8F2A06D2B761}" destId="{D6290229-263F-4541-AFED-023822984BBB}" srcOrd="0" destOrd="0" parTransId="{17A3CCD0-3509-4CC8-A40E-F3EB2DD1DAB3}" sibTransId="{E82292EF-8EB5-43F6-AA39-35D63499D186}"/>
    <dgm:cxn modelId="{ECDFE8D7-72E0-4B06-B0DA-47229D21B281}" type="presOf" srcId="{2ADC24D9-62E1-416D-BF92-D3AE0FF56534}" destId="{3E843D78-0731-4ADB-9A79-42FB6CDE3BAF}" srcOrd="0" destOrd="0" presId="urn:microsoft.com/office/officeart/2005/8/layout/vList5"/>
    <dgm:cxn modelId="{5A66DBEB-BA8F-4C72-8129-AE36BBEF57B3}" type="presOf" srcId="{B10696B7-6E0A-4181-99C5-EB1CE88E3640}" destId="{C0EF18A0-545A-4689-BE00-EDF55A44FC78}" srcOrd="0" destOrd="0" presId="urn:microsoft.com/office/officeart/2005/8/layout/vList5"/>
    <dgm:cxn modelId="{2AAB6009-643A-45F0-9E01-85873454F7E8}" srcId="{4CF3721B-A00B-4461-A4E2-3FB60B393B3C}" destId="{D07E35A0-3B43-4611-A232-D96E5D7A9A51}" srcOrd="0" destOrd="0" parTransId="{F477763C-9ED8-4609-89A0-5FDBC2F16A6F}" sibTransId="{9D92C154-2C46-4E82-A5FC-6F418F946467}"/>
    <dgm:cxn modelId="{5A585BB3-0E3C-490C-9874-C58E6D3B6A6A}" type="presOf" srcId="{366AB0F6-4CDF-4320-B042-8AB43B2D6257}" destId="{311F5D79-2B1C-4405-8B8F-82E92C2DF02B}" srcOrd="0" destOrd="0" presId="urn:microsoft.com/office/officeart/2005/8/layout/vList5"/>
    <dgm:cxn modelId="{5A201943-8D1F-4AE2-9CF8-974F8DA9BDCB}" srcId="{081320DE-DBFC-4325-AD42-AAD747389F58}" destId="{B10696B7-6E0A-4181-99C5-EB1CE88E3640}" srcOrd="6" destOrd="0" parTransId="{B1B2734D-8D49-4ACA-A43C-123D0BABD7AD}" sibTransId="{1E17AA35-BE9E-4869-9B6E-FB0F80B7E569}"/>
    <dgm:cxn modelId="{07FB2FE2-0F1D-4D5B-9EC3-544723881D18}" type="presOf" srcId="{7681CBF4-4255-4DC0-B4D2-D55D7E295607}" destId="{67F2843E-D4ED-4DED-88FD-403C03A298F3}" srcOrd="0" destOrd="0" presId="urn:microsoft.com/office/officeart/2005/8/layout/vList5"/>
    <dgm:cxn modelId="{CA168A20-7AD2-474B-A309-37277EA0B6C4}" type="presOf" srcId="{4CF3721B-A00B-4461-A4E2-3FB60B393B3C}" destId="{283FD261-4FD3-4FAF-A507-7D414F0C6BB2}" srcOrd="0" destOrd="0" presId="urn:microsoft.com/office/officeart/2005/8/layout/vList5"/>
    <dgm:cxn modelId="{A6E1761D-BFB3-41B5-9787-8A2950BC1A32}" type="presOf" srcId="{3BCAF5EA-06E8-4180-B512-F8D6459918C2}" destId="{593C3D82-BFC0-4B5D-9CF9-CB51F5E21798}" srcOrd="0" destOrd="0" presId="urn:microsoft.com/office/officeart/2005/8/layout/vList5"/>
    <dgm:cxn modelId="{CB12FE14-CCF6-4E5A-944B-76E68CF5EECF}" type="presParOf" srcId="{CC9081FF-A37D-4363-8069-213BDAC9B1A5}" destId="{0528BDD1-E6E9-4B3C-A619-2A4A53B33830}" srcOrd="0" destOrd="0" presId="urn:microsoft.com/office/officeart/2005/8/layout/vList5"/>
    <dgm:cxn modelId="{4164DD42-A4A6-43F8-8F2C-84EF70B9012A}" type="presParOf" srcId="{0528BDD1-E6E9-4B3C-A619-2A4A53B33830}" destId="{593C3D82-BFC0-4B5D-9CF9-CB51F5E21798}" srcOrd="0" destOrd="0" presId="urn:microsoft.com/office/officeart/2005/8/layout/vList5"/>
    <dgm:cxn modelId="{B852B1C9-35DB-487C-B272-BAB9FA595C51}" type="presParOf" srcId="{0528BDD1-E6E9-4B3C-A619-2A4A53B33830}" destId="{BD6AD1BD-E814-4070-8BB3-A6755A8639D2}" srcOrd="1" destOrd="0" presId="urn:microsoft.com/office/officeart/2005/8/layout/vList5"/>
    <dgm:cxn modelId="{7C2FA2FA-8B27-4D8F-AC7D-33C3076C3A5D}" type="presParOf" srcId="{CC9081FF-A37D-4363-8069-213BDAC9B1A5}" destId="{6A2AEEAA-52BA-404F-819F-C524DDC283DB}" srcOrd="1" destOrd="0" presId="urn:microsoft.com/office/officeart/2005/8/layout/vList5"/>
    <dgm:cxn modelId="{74665E12-8DA1-4DB4-8CB3-E00D26B2640E}" type="presParOf" srcId="{CC9081FF-A37D-4363-8069-213BDAC9B1A5}" destId="{F8BB6B00-ECEC-4EB0-95F4-F1481D623239}" srcOrd="2" destOrd="0" presId="urn:microsoft.com/office/officeart/2005/8/layout/vList5"/>
    <dgm:cxn modelId="{4254451C-D952-4086-B6F5-6193B65D1DA4}" type="presParOf" srcId="{F8BB6B00-ECEC-4EB0-95F4-F1481D623239}" destId="{AE883FAB-8A46-4675-8032-FFEADBBBED46}" srcOrd="0" destOrd="0" presId="urn:microsoft.com/office/officeart/2005/8/layout/vList5"/>
    <dgm:cxn modelId="{01DFAAC9-03FA-4BEA-9A19-4CB03C9B366C}" type="presParOf" srcId="{F8BB6B00-ECEC-4EB0-95F4-F1481D623239}" destId="{78B90830-82FF-4B4C-8F13-C7D622B1983D}" srcOrd="1" destOrd="0" presId="urn:microsoft.com/office/officeart/2005/8/layout/vList5"/>
    <dgm:cxn modelId="{32BC064D-3FC4-473E-8D8A-ADD2CDADCD0C}" type="presParOf" srcId="{CC9081FF-A37D-4363-8069-213BDAC9B1A5}" destId="{31303046-A3DA-4B6B-9EBF-2A03D87081B0}" srcOrd="3" destOrd="0" presId="urn:microsoft.com/office/officeart/2005/8/layout/vList5"/>
    <dgm:cxn modelId="{71AA32FD-16DA-41E7-9D21-256FE90FF4FD}" type="presParOf" srcId="{CC9081FF-A37D-4363-8069-213BDAC9B1A5}" destId="{810E8553-93E9-4FCF-9124-3E555CE13455}" srcOrd="4" destOrd="0" presId="urn:microsoft.com/office/officeart/2005/8/layout/vList5"/>
    <dgm:cxn modelId="{3FB2B1C5-B3B0-491C-B3BE-ED92938A5B19}" type="presParOf" srcId="{810E8553-93E9-4FCF-9124-3E555CE13455}" destId="{67F2843E-D4ED-4DED-88FD-403C03A298F3}" srcOrd="0" destOrd="0" presId="urn:microsoft.com/office/officeart/2005/8/layout/vList5"/>
    <dgm:cxn modelId="{16F6850F-3CBD-4B71-9F97-6D87A11734CA}" type="presParOf" srcId="{810E8553-93E9-4FCF-9124-3E555CE13455}" destId="{425962A6-2A15-4296-A52E-CB99ABAFF241}" srcOrd="1" destOrd="0" presId="urn:microsoft.com/office/officeart/2005/8/layout/vList5"/>
    <dgm:cxn modelId="{A0CED789-3A07-4573-957D-14500408DF9D}" type="presParOf" srcId="{CC9081FF-A37D-4363-8069-213BDAC9B1A5}" destId="{5088842C-BCC4-4CD7-BD4F-04EC899A867B}" srcOrd="5" destOrd="0" presId="urn:microsoft.com/office/officeart/2005/8/layout/vList5"/>
    <dgm:cxn modelId="{A2A48D54-A36B-4772-A2E9-E227F15ECFD9}" type="presParOf" srcId="{CC9081FF-A37D-4363-8069-213BDAC9B1A5}" destId="{480191CA-77FF-4ACE-AC2E-F295BC9B4E5B}" srcOrd="6" destOrd="0" presId="urn:microsoft.com/office/officeart/2005/8/layout/vList5"/>
    <dgm:cxn modelId="{9787D09F-834A-408A-9240-C34DAB246897}" type="presParOf" srcId="{480191CA-77FF-4ACE-AC2E-F295BC9B4E5B}" destId="{311F5D79-2B1C-4405-8B8F-82E92C2DF02B}" srcOrd="0" destOrd="0" presId="urn:microsoft.com/office/officeart/2005/8/layout/vList5"/>
    <dgm:cxn modelId="{461C5992-9871-463D-AC5B-55DFAE956CEF}" type="presParOf" srcId="{480191CA-77FF-4ACE-AC2E-F295BC9B4E5B}" destId="{C4697363-5949-4A41-9733-63A70999DA7E}" srcOrd="1" destOrd="0" presId="urn:microsoft.com/office/officeart/2005/8/layout/vList5"/>
    <dgm:cxn modelId="{20885B62-6A40-4534-B7E6-035145AB350A}" type="presParOf" srcId="{CC9081FF-A37D-4363-8069-213BDAC9B1A5}" destId="{CC0C416E-F1C1-4025-ACD8-4BCB67D33394}" srcOrd="7" destOrd="0" presId="urn:microsoft.com/office/officeart/2005/8/layout/vList5"/>
    <dgm:cxn modelId="{57AA26F2-E3EF-4002-BFBF-F923959D3E82}" type="presParOf" srcId="{CC9081FF-A37D-4363-8069-213BDAC9B1A5}" destId="{E80D20DE-4A32-4059-99A4-9FAB75D1B04B}" srcOrd="8" destOrd="0" presId="urn:microsoft.com/office/officeart/2005/8/layout/vList5"/>
    <dgm:cxn modelId="{72C5C49A-8243-429B-ACC4-FFF85BD524BD}" type="presParOf" srcId="{E80D20DE-4A32-4059-99A4-9FAB75D1B04B}" destId="{283FD261-4FD3-4FAF-A507-7D414F0C6BB2}" srcOrd="0" destOrd="0" presId="urn:microsoft.com/office/officeart/2005/8/layout/vList5"/>
    <dgm:cxn modelId="{99F2C274-8744-4D60-9A8F-B610F969FB22}" type="presParOf" srcId="{E80D20DE-4A32-4059-99A4-9FAB75D1B04B}" destId="{4F4420A1-0823-4E0C-9E2E-6FB079667052}" srcOrd="1" destOrd="0" presId="urn:microsoft.com/office/officeart/2005/8/layout/vList5"/>
    <dgm:cxn modelId="{02BA7924-311A-48AB-BF6A-1D33CDA272A2}" type="presParOf" srcId="{CC9081FF-A37D-4363-8069-213BDAC9B1A5}" destId="{71E6EB9A-83CB-41D0-8965-BDB3E97079FC}" srcOrd="9" destOrd="0" presId="urn:microsoft.com/office/officeart/2005/8/layout/vList5"/>
    <dgm:cxn modelId="{0A5B9670-B046-4D25-97AC-221B42AE8993}" type="presParOf" srcId="{CC9081FF-A37D-4363-8069-213BDAC9B1A5}" destId="{6533EEEA-BFB6-45B9-804B-568A960E881F}" srcOrd="10" destOrd="0" presId="urn:microsoft.com/office/officeart/2005/8/layout/vList5"/>
    <dgm:cxn modelId="{C4231A80-DAAF-4531-B94D-A62E92820F72}" type="presParOf" srcId="{6533EEEA-BFB6-45B9-804B-568A960E881F}" destId="{DEB93402-2EB6-4C8D-8004-DDEEA746D9D9}" srcOrd="0" destOrd="0" presId="urn:microsoft.com/office/officeart/2005/8/layout/vList5"/>
    <dgm:cxn modelId="{5A3E1055-C32B-4561-A6DF-BC36383E8BB7}" type="presParOf" srcId="{6533EEEA-BFB6-45B9-804B-568A960E881F}" destId="{3E843D78-0731-4ADB-9A79-42FB6CDE3BAF}" srcOrd="1" destOrd="0" presId="urn:microsoft.com/office/officeart/2005/8/layout/vList5"/>
    <dgm:cxn modelId="{22746150-B60D-421C-A4D7-BF4414381BAF}" type="presParOf" srcId="{CC9081FF-A37D-4363-8069-213BDAC9B1A5}" destId="{5AF696A5-A7AF-4AC7-BEEF-9304B4EE7A24}" srcOrd="11" destOrd="0" presId="urn:microsoft.com/office/officeart/2005/8/layout/vList5"/>
    <dgm:cxn modelId="{BC187C10-8729-4574-B0A2-4E63ACBF25D1}" type="presParOf" srcId="{CC9081FF-A37D-4363-8069-213BDAC9B1A5}" destId="{13271671-286A-493B-BF8B-DD3142D26E49}" srcOrd="12" destOrd="0" presId="urn:microsoft.com/office/officeart/2005/8/layout/vList5"/>
    <dgm:cxn modelId="{A3FF41A5-0204-4372-A5CF-D7D031816750}" type="presParOf" srcId="{13271671-286A-493B-BF8B-DD3142D26E49}" destId="{C0EF18A0-545A-4689-BE00-EDF55A44FC78}" srcOrd="0" destOrd="0" presId="urn:microsoft.com/office/officeart/2005/8/layout/vList5"/>
    <dgm:cxn modelId="{5BA63DD1-4E4D-47DD-A2B4-7AF4EE0B9BFE}" type="presParOf" srcId="{13271671-286A-493B-BF8B-DD3142D26E49}" destId="{6A8A5F37-09E4-4A8D-9E98-A0CDCBF208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623622F-43F4-4CA7-811A-7B4D7D01236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6FB4B8D-9FFA-42B0-99E9-D2078330F94E}">
      <dgm:prSet phldrT="[Text]" custT="1"/>
      <dgm:spPr/>
      <dgm:t>
        <a:bodyPr/>
        <a:lstStyle/>
        <a:p>
          <a:r>
            <a:rPr lang="en-US" sz="2800" dirty="0" smtClean="0"/>
            <a:t>Furnace Replacement</a:t>
          </a:r>
          <a:endParaRPr lang="en-US" sz="2800" dirty="0"/>
        </a:p>
      </dgm:t>
    </dgm:pt>
    <dgm:pt modelId="{243A2034-06B7-4408-9FCD-DE934BE3DA3C}" type="parTrans" cxnId="{D1C45C6C-7B07-4EC8-83E0-BA23AAFB4611}">
      <dgm:prSet/>
      <dgm:spPr/>
      <dgm:t>
        <a:bodyPr/>
        <a:lstStyle/>
        <a:p>
          <a:endParaRPr lang="en-US"/>
        </a:p>
      </dgm:t>
    </dgm:pt>
    <dgm:pt modelId="{21232A1B-65EF-43A7-8774-A7F358AD8668}" type="sibTrans" cxnId="{D1C45C6C-7B07-4EC8-83E0-BA23AAFB4611}">
      <dgm:prSet/>
      <dgm:spPr/>
      <dgm:t>
        <a:bodyPr/>
        <a:lstStyle/>
        <a:p>
          <a:endParaRPr lang="en-US"/>
        </a:p>
      </dgm:t>
    </dgm:pt>
    <dgm:pt modelId="{C25B9A7C-95C4-4F46-94B8-11217FFE9EE4}">
      <dgm:prSet phldrT="[Text]" custT="1"/>
      <dgm:spPr/>
      <dgm:t>
        <a:bodyPr/>
        <a:lstStyle/>
        <a:p>
          <a:r>
            <a:rPr lang="en-US" sz="2800" dirty="0" smtClean="0"/>
            <a:t>Wall Insulation</a:t>
          </a:r>
          <a:endParaRPr lang="en-US" sz="2800" dirty="0"/>
        </a:p>
      </dgm:t>
    </dgm:pt>
    <dgm:pt modelId="{6316BA97-BE7A-4CF7-B103-441C65979CBE}" type="parTrans" cxnId="{9B31C4E5-4389-497D-8A49-E43B7FB50EB5}">
      <dgm:prSet/>
      <dgm:spPr/>
      <dgm:t>
        <a:bodyPr/>
        <a:lstStyle/>
        <a:p>
          <a:endParaRPr lang="en-US"/>
        </a:p>
      </dgm:t>
    </dgm:pt>
    <dgm:pt modelId="{524033A7-8EBF-4107-B256-04523639F438}" type="sibTrans" cxnId="{9B31C4E5-4389-497D-8A49-E43B7FB50EB5}">
      <dgm:prSet/>
      <dgm:spPr/>
      <dgm:t>
        <a:bodyPr/>
        <a:lstStyle/>
        <a:p>
          <a:endParaRPr lang="en-US"/>
        </a:p>
      </dgm:t>
    </dgm:pt>
    <dgm:pt modelId="{03A58F05-6E76-429B-9C26-47EE02857D7F}">
      <dgm:prSet phldrT="[Text]"/>
      <dgm:spPr/>
      <dgm:t>
        <a:bodyPr/>
        <a:lstStyle/>
        <a:p>
          <a:r>
            <a:rPr lang="en-US" dirty="0" smtClean="0"/>
            <a:t>Attic Insulation</a:t>
          </a:r>
          <a:endParaRPr lang="en-US" dirty="0"/>
        </a:p>
      </dgm:t>
    </dgm:pt>
    <dgm:pt modelId="{C9A2B731-6CCC-4F25-A49C-9F3834FAE1AF}" type="parTrans" cxnId="{4648506B-E866-4924-A78B-44B6557BE09C}">
      <dgm:prSet/>
      <dgm:spPr/>
      <dgm:t>
        <a:bodyPr/>
        <a:lstStyle/>
        <a:p>
          <a:endParaRPr lang="en-US"/>
        </a:p>
      </dgm:t>
    </dgm:pt>
    <dgm:pt modelId="{A16A807E-8AFF-4587-9BC8-F9FC9526ABD6}" type="sibTrans" cxnId="{4648506B-E866-4924-A78B-44B6557BE09C}">
      <dgm:prSet/>
      <dgm:spPr/>
      <dgm:t>
        <a:bodyPr/>
        <a:lstStyle/>
        <a:p>
          <a:endParaRPr lang="en-US"/>
        </a:p>
      </dgm:t>
    </dgm:pt>
    <dgm:pt modelId="{16012FC4-ECBB-47A2-8601-A77C7A39672D}">
      <dgm:prSet phldrT="[Text]"/>
      <dgm:spPr/>
      <dgm:t>
        <a:bodyPr/>
        <a:lstStyle/>
        <a:p>
          <a:r>
            <a:rPr lang="en-US" dirty="0" smtClean="0"/>
            <a:t>Major Air Sealing</a:t>
          </a:r>
          <a:endParaRPr lang="en-US" dirty="0"/>
        </a:p>
      </dgm:t>
    </dgm:pt>
    <dgm:pt modelId="{4508F747-BC74-40A3-967A-BC54AC056AE2}" type="parTrans" cxnId="{28169ED0-ADF3-4B38-93F7-5C1602AF9918}">
      <dgm:prSet/>
      <dgm:spPr/>
      <dgm:t>
        <a:bodyPr/>
        <a:lstStyle/>
        <a:p>
          <a:endParaRPr lang="en-US"/>
        </a:p>
      </dgm:t>
    </dgm:pt>
    <dgm:pt modelId="{E97D20B0-101B-49D5-962B-6E1E17D23FC3}" type="sibTrans" cxnId="{28169ED0-ADF3-4B38-93F7-5C1602AF9918}">
      <dgm:prSet/>
      <dgm:spPr/>
      <dgm:t>
        <a:bodyPr/>
        <a:lstStyle/>
        <a:p>
          <a:endParaRPr lang="en-US"/>
        </a:p>
      </dgm:t>
    </dgm:pt>
    <dgm:pt modelId="{9C5C2947-5126-4A07-A394-8734D78D9CF9}">
      <dgm:prSet phldrT="[Text]"/>
      <dgm:spPr/>
      <dgm:t>
        <a:bodyPr/>
        <a:lstStyle/>
        <a:p>
          <a:r>
            <a:rPr lang="en-US" dirty="0" smtClean="0"/>
            <a:t>1000 cfm50+</a:t>
          </a:r>
          <a:endParaRPr lang="en-US" dirty="0"/>
        </a:p>
      </dgm:t>
    </dgm:pt>
    <dgm:pt modelId="{8D90B23A-9675-4B7B-8C7D-618065CC5C11}" type="parTrans" cxnId="{EF886868-F733-435F-B20D-1A138A367FEE}">
      <dgm:prSet/>
      <dgm:spPr/>
      <dgm:t>
        <a:bodyPr/>
        <a:lstStyle/>
        <a:p>
          <a:endParaRPr lang="en-US"/>
        </a:p>
      </dgm:t>
    </dgm:pt>
    <dgm:pt modelId="{3A24A66A-E3D8-42E8-9838-7AC915D221F6}" type="sibTrans" cxnId="{EF886868-F733-435F-B20D-1A138A367FEE}">
      <dgm:prSet/>
      <dgm:spPr/>
      <dgm:t>
        <a:bodyPr/>
        <a:lstStyle/>
        <a:p>
          <a:endParaRPr lang="en-US"/>
        </a:p>
      </dgm:t>
    </dgm:pt>
    <dgm:pt modelId="{0F563C45-02E8-4274-91D3-EC4AA83351E0}" type="pres">
      <dgm:prSet presAssocID="{0623622F-43F4-4CA7-811A-7B4D7D012365}" presName="compositeShape" presStyleCnt="0">
        <dgm:presLayoutVars>
          <dgm:chMax val="7"/>
          <dgm:dir/>
          <dgm:resizeHandles val="exact"/>
        </dgm:presLayoutVars>
      </dgm:prSet>
      <dgm:spPr/>
    </dgm:pt>
    <dgm:pt modelId="{EBB2D9DF-4F9C-4715-B3B4-306CB313363E}" type="pres">
      <dgm:prSet presAssocID="{06FB4B8D-9FFA-42B0-99E9-D2078330F94E}" presName="circ1" presStyleLbl="vennNode1" presStyleIdx="0" presStyleCnt="4"/>
      <dgm:spPr/>
      <dgm:t>
        <a:bodyPr/>
        <a:lstStyle/>
        <a:p>
          <a:endParaRPr lang="en-US"/>
        </a:p>
      </dgm:t>
    </dgm:pt>
    <dgm:pt modelId="{A04EE831-1A47-42CE-BF1E-59FA4315FE0A}" type="pres">
      <dgm:prSet presAssocID="{06FB4B8D-9FFA-42B0-99E9-D2078330F94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DF563-C48B-486D-999F-F45A86AAA3E1}" type="pres">
      <dgm:prSet presAssocID="{C25B9A7C-95C4-4F46-94B8-11217FFE9EE4}" presName="circ2" presStyleLbl="vennNode1" presStyleIdx="1" presStyleCnt="4" custScaleX="143183"/>
      <dgm:spPr/>
      <dgm:t>
        <a:bodyPr/>
        <a:lstStyle/>
        <a:p>
          <a:endParaRPr lang="en-US"/>
        </a:p>
      </dgm:t>
    </dgm:pt>
    <dgm:pt modelId="{625689C1-2B2D-4186-AE2A-ACA999F60FEC}" type="pres">
      <dgm:prSet presAssocID="{C25B9A7C-95C4-4F46-94B8-11217FFE9EE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A01AD-CA95-44E6-ACF5-B4549A81307C}" type="pres">
      <dgm:prSet presAssocID="{03A58F05-6E76-429B-9C26-47EE02857D7F}" presName="circ3" presStyleLbl="vennNode1" presStyleIdx="2" presStyleCnt="4"/>
      <dgm:spPr/>
      <dgm:t>
        <a:bodyPr/>
        <a:lstStyle/>
        <a:p>
          <a:endParaRPr lang="en-US"/>
        </a:p>
      </dgm:t>
    </dgm:pt>
    <dgm:pt modelId="{AC4DAE36-3B5A-41E9-9E3F-E9530E5DABBD}" type="pres">
      <dgm:prSet presAssocID="{03A58F05-6E76-429B-9C26-47EE02857D7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F2C13-59F3-4BD6-92C6-59ED7DB70960}" type="pres">
      <dgm:prSet presAssocID="{16012FC4-ECBB-47A2-8601-A77C7A39672D}" presName="circ4" presStyleLbl="vennNode1" presStyleIdx="3" presStyleCnt="4"/>
      <dgm:spPr/>
      <dgm:t>
        <a:bodyPr/>
        <a:lstStyle/>
        <a:p>
          <a:endParaRPr lang="en-US"/>
        </a:p>
      </dgm:t>
    </dgm:pt>
    <dgm:pt modelId="{4573B0CE-247E-4203-B29A-3718CBDCBDB0}" type="pres">
      <dgm:prSet presAssocID="{16012FC4-ECBB-47A2-8601-A77C7A39672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69ED0-ADF3-4B38-93F7-5C1602AF9918}" srcId="{0623622F-43F4-4CA7-811A-7B4D7D012365}" destId="{16012FC4-ECBB-47A2-8601-A77C7A39672D}" srcOrd="3" destOrd="0" parTransId="{4508F747-BC74-40A3-967A-BC54AC056AE2}" sibTransId="{E97D20B0-101B-49D5-962B-6E1E17D23FC3}"/>
    <dgm:cxn modelId="{0E354D66-30CD-40E1-AF35-D75EC7E0582E}" type="presOf" srcId="{06FB4B8D-9FFA-42B0-99E9-D2078330F94E}" destId="{A04EE831-1A47-42CE-BF1E-59FA4315FE0A}" srcOrd="1" destOrd="0" presId="urn:microsoft.com/office/officeart/2005/8/layout/venn1"/>
    <dgm:cxn modelId="{2D384168-8B31-4490-8B78-929ABF5651F6}" type="presOf" srcId="{03A58F05-6E76-429B-9C26-47EE02857D7F}" destId="{587A01AD-CA95-44E6-ACF5-B4549A81307C}" srcOrd="0" destOrd="0" presId="urn:microsoft.com/office/officeart/2005/8/layout/venn1"/>
    <dgm:cxn modelId="{529F4D37-22B1-46F0-AAD7-3F292BC1B178}" type="presOf" srcId="{16012FC4-ECBB-47A2-8601-A77C7A39672D}" destId="{4573B0CE-247E-4203-B29A-3718CBDCBDB0}" srcOrd="1" destOrd="0" presId="urn:microsoft.com/office/officeart/2005/8/layout/venn1"/>
    <dgm:cxn modelId="{1A2CC258-19CD-4290-AD68-90F70F5EC2E6}" type="presOf" srcId="{C25B9A7C-95C4-4F46-94B8-11217FFE9EE4}" destId="{EEADF563-C48B-486D-999F-F45A86AAA3E1}" srcOrd="0" destOrd="0" presId="urn:microsoft.com/office/officeart/2005/8/layout/venn1"/>
    <dgm:cxn modelId="{ECD46433-1780-4212-BFF3-06E69F8759E1}" type="presOf" srcId="{03A58F05-6E76-429B-9C26-47EE02857D7F}" destId="{AC4DAE36-3B5A-41E9-9E3F-E9530E5DABBD}" srcOrd="1" destOrd="0" presId="urn:microsoft.com/office/officeart/2005/8/layout/venn1"/>
    <dgm:cxn modelId="{9A270E85-4ABB-4EA6-9DAC-7B34568B4237}" type="presOf" srcId="{16012FC4-ECBB-47A2-8601-A77C7A39672D}" destId="{C4BF2C13-59F3-4BD6-92C6-59ED7DB70960}" srcOrd="0" destOrd="0" presId="urn:microsoft.com/office/officeart/2005/8/layout/venn1"/>
    <dgm:cxn modelId="{4648506B-E866-4924-A78B-44B6557BE09C}" srcId="{0623622F-43F4-4CA7-811A-7B4D7D012365}" destId="{03A58F05-6E76-429B-9C26-47EE02857D7F}" srcOrd="2" destOrd="0" parTransId="{C9A2B731-6CCC-4F25-A49C-9F3834FAE1AF}" sibTransId="{A16A807E-8AFF-4587-9BC8-F9FC9526ABD6}"/>
    <dgm:cxn modelId="{7AC2EE36-44E9-4306-88D3-D27F1FDCE7CE}" type="presOf" srcId="{9C5C2947-5126-4A07-A394-8734D78D9CF9}" destId="{4573B0CE-247E-4203-B29A-3718CBDCBDB0}" srcOrd="1" destOrd="1" presId="urn:microsoft.com/office/officeart/2005/8/layout/venn1"/>
    <dgm:cxn modelId="{D1C45C6C-7B07-4EC8-83E0-BA23AAFB4611}" srcId="{0623622F-43F4-4CA7-811A-7B4D7D012365}" destId="{06FB4B8D-9FFA-42B0-99E9-D2078330F94E}" srcOrd="0" destOrd="0" parTransId="{243A2034-06B7-4408-9FCD-DE934BE3DA3C}" sibTransId="{21232A1B-65EF-43A7-8774-A7F358AD8668}"/>
    <dgm:cxn modelId="{909549D8-98BA-4A99-9E68-CA8F2623A546}" type="presOf" srcId="{C25B9A7C-95C4-4F46-94B8-11217FFE9EE4}" destId="{625689C1-2B2D-4186-AE2A-ACA999F60FEC}" srcOrd="1" destOrd="0" presId="urn:microsoft.com/office/officeart/2005/8/layout/venn1"/>
    <dgm:cxn modelId="{EF886868-F733-435F-B20D-1A138A367FEE}" srcId="{16012FC4-ECBB-47A2-8601-A77C7A39672D}" destId="{9C5C2947-5126-4A07-A394-8734D78D9CF9}" srcOrd="0" destOrd="0" parTransId="{8D90B23A-9675-4B7B-8C7D-618065CC5C11}" sibTransId="{3A24A66A-E3D8-42E8-9838-7AC915D221F6}"/>
    <dgm:cxn modelId="{9B31C4E5-4389-497D-8A49-E43B7FB50EB5}" srcId="{0623622F-43F4-4CA7-811A-7B4D7D012365}" destId="{C25B9A7C-95C4-4F46-94B8-11217FFE9EE4}" srcOrd="1" destOrd="0" parTransId="{6316BA97-BE7A-4CF7-B103-441C65979CBE}" sibTransId="{524033A7-8EBF-4107-B256-04523639F438}"/>
    <dgm:cxn modelId="{47837C20-B518-45BC-9A53-C8574178CD65}" type="presOf" srcId="{0623622F-43F4-4CA7-811A-7B4D7D012365}" destId="{0F563C45-02E8-4274-91D3-EC4AA83351E0}" srcOrd="0" destOrd="0" presId="urn:microsoft.com/office/officeart/2005/8/layout/venn1"/>
    <dgm:cxn modelId="{F40C09F3-28A1-4084-B7F5-310993085F9E}" type="presOf" srcId="{9C5C2947-5126-4A07-A394-8734D78D9CF9}" destId="{C4BF2C13-59F3-4BD6-92C6-59ED7DB70960}" srcOrd="0" destOrd="1" presId="urn:microsoft.com/office/officeart/2005/8/layout/venn1"/>
    <dgm:cxn modelId="{ACF893F7-4519-4716-9BA6-73A4C1EB99DB}" type="presOf" srcId="{06FB4B8D-9FFA-42B0-99E9-D2078330F94E}" destId="{EBB2D9DF-4F9C-4715-B3B4-306CB313363E}" srcOrd="0" destOrd="0" presId="urn:microsoft.com/office/officeart/2005/8/layout/venn1"/>
    <dgm:cxn modelId="{CABBB518-144F-4F41-9F76-969663452FD5}" type="presParOf" srcId="{0F563C45-02E8-4274-91D3-EC4AA83351E0}" destId="{EBB2D9DF-4F9C-4715-B3B4-306CB313363E}" srcOrd="0" destOrd="0" presId="urn:microsoft.com/office/officeart/2005/8/layout/venn1"/>
    <dgm:cxn modelId="{0029E579-5E87-4348-B699-CDCB00747FA3}" type="presParOf" srcId="{0F563C45-02E8-4274-91D3-EC4AA83351E0}" destId="{A04EE831-1A47-42CE-BF1E-59FA4315FE0A}" srcOrd="1" destOrd="0" presId="urn:microsoft.com/office/officeart/2005/8/layout/venn1"/>
    <dgm:cxn modelId="{E91E2050-9F8C-4032-9A69-D014C8986254}" type="presParOf" srcId="{0F563C45-02E8-4274-91D3-EC4AA83351E0}" destId="{EEADF563-C48B-486D-999F-F45A86AAA3E1}" srcOrd="2" destOrd="0" presId="urn:microsoft.com/office/officeart/2005/8/layout/venn1"/>
    <dgm:cxn modelId="{4539E32A-340A-41AC-902C-75A3543909BA}" type="presParOf" srcId="{0F563C45-02E8-4274-91D3-EC4AA83351E0}" destId="{625689C1-2B2D-4186-AE2A-ACA999F60FEC}" srcOrd="3" destOrd="0" presId="urn:microsoft.com/office/officeart/2005/8/layout/venn1"/>
    <dgm:cxn modelId="{373AE386-0892-4D76-8A7E-68E188EC394F}" type="presParOf" srcId="{0F563C45-02E8-4274-91D3-EC4AA83351E0}" destId="{587A01AD-CA95-44E6-ACF5-B4549A81307C}" srcOrd="4" destOrd="0" presId="urn:microsoft.com/office/officeart/2005/8/layout/venn1"/>
    <dgm:cxn modelId="{964EFFCD-BEA0-4462-834F-E90352F6844E}" type="presParOf" srcId="{0F563C45-02E8-4274-91D3-EC4AA83351E0}" destId="{AC4DAE36-3B5A-41E9-9E3F-E9530E5DABBD}" srcOrd="5" destOrd="0" presId="urn:microsoft.com/office/officeart/2005/8/layout/venn1"/>
    <dgm:cxn modelId="{4138D70A-CAAB-498C-88AC-2426BE0359F9}" type="presParOf" srcId="{0F563C45-02E8-4274-91D3-EC4AA83351E0}" destId="{C4BF2C13-59F3-4BD6-92C6-59ED7DB70960}" srcOrd="6" destOrd="0" presId="urn:microsoft.com/office/officeart/2005/8/layout/venn1"/>
    <dgm:cxn modelId="{B5AAB2D7-655C-4432-8A0E-F495313ED2FF}" type="presParOf" srcId="{0F563C45-02E8-4274-91D3-EC4AA83351E0}" destId="{4573B0CE-247E-4203-B29A-3718CBDCBDB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0CA5473-7130-4FFE-9661-0E6A17FD0B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815992-3408-469C-AE11-5DE39EC53D95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DF10472F-6FC4-40F3-B225-06247EC46C15}" type="parTrans" cxnId="{C39CFE5D-EB59-4311-949F-8B25EB074D98}">
      <dgm:prSet/>
      <dgm:spPr/>
      <dgm:t>
        <a:bodyPr/>
        <a:lstStyle/>
        <a:p>
          <a:endParaRPr lang="en-US"/>
        </a:p>
      </dgm:t>
    </dgm:pt>
    <dgm:pt modelId="{DD5FC801-3746-4EC2-82F6-A3E96D64918D}" type="sibTrans" cxnId="{C39CFE5D-EB59-4311-949F-8B25EB074D98}">
      <dgm:prSet/>
      <dgm:spPr/>
      <dgm:t>
        <a:bodyPr/>
        <a:lstStyle/>
        <a:p>
          <a:endParaRPr lang="en-US"/>
        </a:p>
      </dgm:t>
    </dgm:pt>
    <dgm:pt modelId="{D674CB63-BFA9-4A1F-925D-7FEBEC487F10}">
      <dgm:prSet phldrT="[Text]" custT="1"/>
      <dgm:spPr/>
      <dgm:t>
        <a:bodyPr/>
        <a:lstStyle/>
        <a:p>
          <a:r>
            <a:rPr lang="en-US" sz="3200" dirty="0" smtClean="0"/>
            <a:t>$1,500	   $2,400</a:t>
          </a:r>
          <a:endParaRPr lang="en-US" sz="3200" dirty="0"/>
        </a:p>
      </dgm:t>
    </dgm:pt>
    <dgm:pt modelId="{746FB08C-84E7-4A47-8365-3C5A8655A60E}" type="parTrans" cxnId="{06C8C228-48FF-462A-9FEA-DAC0F46E5133}">
      <dgm:prSet/>
      <dgm:spPr/>
      <dgm:t>
        <a:bodyPr/>
        <a:lstStyle/>
        <a:p>
          <a:endParaRPr lang="en-US"/>
        </a:p>
      </dgm:t>
    </dgm:pt>
    <dgm:pt modelId="{156726D8-1C26-48A3-BA5C-4A2D4EECC3E2}" type="sibTrans" cxnId="{06C8C228-48FF-462A-9FEA-DAC0F46E5133}">
      <dgm:prSet/>
      <dgm:spPr/>
      <dgm:t>
        <a:bodyPr/>
        <a:lstStyle/>
        <a:p>
          <a:endParaRPr lang="en-US"/>
        </a:p>
      </dgm:t>
    </dgm:pt>
    <dgm:pt modelId="{C16B236A-9980-4490-95DE-39AD78C89178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929862A-9314-497F-9A19-B0D55056C0AA}" type="parTrans" cxnId="{F4452536-05BB-45AB-AC7C-84D32DE98733}">
      <dgm:prSet/>
      <dgm:spPr/>
      <dgm:t>
        <a:bodyPr/>
        <a:lstStyle/>
        <a:p>
          <a:endParaRPr lang="en-US"/>
        </a:p>
      </dgm:t>
    </dgm:pt>
    <dgm:pt modelId="{17E5D10C-905F-41E4-8082-05408C85F855}" type="sibTrans" cxnId="{F4452536-05BB-45AB-AC7C-84D32DE98733}">
      <dgm:prSet/>
      <dgm:spPr/>
      <dgm:t>
        <a:bodyPr/>
        <a:lstStyle/>
        <a:p>
          <a:endParaRPr lang="en-US"/>
        </a:p>
      </dgm:t>
    </dgm:pt>
    <dgm:pt modelId="{6280B76A-5501-4328-A67F-FA00A2E6A759}">
      <dgm:prSet phldrT="[Text]"/>
      <dgm:spPr/>
      <dgm:t>
        <a:bodyPr/>
        <a:lstStyle/>
        <a:p>
          <a:r>
            <a:rPr lang="en-US" dirty="0" smtClean="0"/>
            <a:t>$2,400    $4,000</a:t>
          </a:r>
          <a:endParaRPr lang="en-US" dirty="0"/>
        </a:p>
      </dgm:t>
    </dgm:pt>
    <dgm:pt modelId="{C98AE395-7D8B-4AAF-BECF-481F03009CDC}" type="parTrans" cxnId="{967B7D41-C81D-4E07-A1A5-85F8D8688D52}">
      <dgm:prSet/>
      <dgm:spPr/>
      <dgm:t>
        <a:bodyPr/>
        <a:lstStyle/>
        <a:p>
          <a:endParaRPr lang="en-US"/>
        </a:p>
      </dgm:t>
    </dgm:pt>
    <dgm:pt modelId="{526CA2CC-3D14-4F2B-8CC1-CFB367416B64}" type="sibTrans" cxnId="{967B7D41-C81D-4E07-A1A5-85F8D8688D52}">
      <dgm:prSet/>
      <dgm:spPr/>
      <dgm:t>
        <a:bodyPr/>
        <a:lstStyle/>
        <a:p>
          <a:endParaRPr lang="en-US"/>
        </a:p>
      </dgm:t>
    </dgm:pt>
    <dgm:pt modelId="{DC609A74-AEDB-4DCE-BD6D-B606E6093399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C2325591-C606-4011-B8A8-2404B941A834}" type="parTrans" cxnId="{4592EBFC-7600-44A1-8971-F48366AA25CC}">
      <dgm:prSet/>
      <dgm:spPr/>
      <dgm:t>
        <a:bodyPr/>
        <a:lstStyle/>
        <a:p>
          <a:endParaRPr lang="en-US"/>
        </a:p>
      </dgm:t>
    </dgm:pt>
    <dgm:pt modelId="{F9660047-8943-4FA8-A7B3-7DDBC532CBAC}" type="sibTrans" cxnId="{4592EBFC-7600-44A1-8971-F48366AA25CC}">
      <dgm:prSet/>
      <dgm:spPr/>
      <dgm:t>
        <a:bodyPr/>
        <a:lstStyle/>
        <a:p>
          <a:endParaRPr lang="en-US"/>
        </a:p>
      </dgm:t>
    </dgm:pt>
    <dgm:pt modelId="{F48B6BE8-C3C4-4FE7-9223-25005DFEF456}">
      <dgm:prSet phldrT="[Text]"/>
      <dgm:spPr/>
      <dgm:t>
        <a:bodyPr/>
        <a:lstStyle/>
        <a:p>
          <a:r>
            <a:rPr lang="en-US" dirty="0" smtClean="0"/>
            <a:t>$3,400    $5,300</a:t>
          </a:r>
          <a:endParaRPr lang="en-US" dirty="0"/>
        </a:p>
      </dgm:t>
    </dgm:pt>
    <dgm:pt modelId="{AEB78A6A-56F6-4614-BD0B-49C6CC9154D6}" type="parTrans" cxnId="{5BA3F1EF-EBAF-4A18-9C8A-4AA0E9FDFBA5}">
      <dgm:prSet/>
      <dgm:spPr/>
      <dgm:t>
        <a:bodyPr/>
        <a:lstStyle/>
        <a:p>
          <a:endParaRPr lang="en-US"/>
        </a:p>
      </dgm:t>
    </dgm:pt>
    <dgm:pt modelId="{B40E3D27-8801-4474-AF19-D601139805DA}" type="sibTrans" cxnId="{5BA3F1EF-EBAF-4A18-9C8A-4AA0E9FDFBA5}">
      <dgm:prSet/>
      <dgm:spPr/>
      <dgm:t>
        <a:bodyPr/>
        <a:lstStyle/>
        <a:p>
          <a:endParaRPr lang="en-US"/>
        </a:p>
      </dgm:t>
    </dgm:pt>
    <dgm:pt modelId="{EF5CCCD3-3F2B-4F2A-890D-49016B38B9B8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51010CF-E18A-4E98-921B-177D1690C061}" type="parTrans" cxnId="{FCE6DFD4-A8C2-4471-8F8C-F3FC529B2B8B}">
      <dgm:prSet/>
      <dgm:spPr/>
      <dgm:t>
        <a:bodyPr/>
        <a:lstStyle/>
        <a:p>
          <a:endParaRPr lang="en-US"/>
        </a:p>
      </dgm:t>
    </dgm:pt>
    <dgm:pt modelId="{D4A5020B-4464-47B9-A63D-25BC494EE60D}" type="sibTrans" cxnId="{FCE6DFD4-A8C2-4471-8F8C-F3FC529B2B8B}">
      <dgm:prSet/>
      <dgm:spPr/>
      <dgm:t>
        <a:bodyPr/>
        <a:lstStyle/>
        <a:p>
          <a:endParaRPr lang="en-US"/>
        </a:p>
      </dgm:t>
    </dgm:pt>
    <dgm:pt modelId="{8CFF757C-379C-4260-8FF0-E0550C028C70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0C1A7B63-6A7C-4158-A37C-034FFDB09922}" type="parTrans" cxnId="{7F3F4253-3D13-4799-BAB1-DCD3046B8058}">
      <dgm:prSet/>
      <dgm:spPr/>
      <dgm:t>
        <a:bodyPr/>
        <a:lstStyle/>
        <a:p>
          <a:endParaRPr lang="en-US"/>
        </a:p>
      </dgm:t>
    </dgm:pt>
    <dgm:pt modelId="{81871588-A2FE-4C0A-B03E-C6795698474D}" type="sibTrans" cxnId="{7F3F4253-3D13-4799-BAB1-DCD3046B8058}">
      <dgm:prSet/>
      <dgm:spPr/>
      <dgm:t>
        <a:bodyPr/>
        <a:lstStyle/>
        <a:p>
          <a:endParaRPr lang="en-US"/>
        </a:p>
      </dgm:t>
    </dgm:pt>
    <dgm:pt modelId="{9F4A262F-2654-46DA-BC50-E78026647030}">
      <dgm:prSet phldrT="[Text]"/>
      <dgm:spPr/>
      <dgm:t>
        <a:bodyPr/>
        <a:lstStyle/>
        <a:p>
          <a:r>
            <a:rPr lang="en-US" dirty="0" smtClean="0"/>
            <a:t>$5,000    $6,700</a:t>
          </a:r>
          <a:endParaRPr lang="en-US" dirty="0"/>
        </a:p>
      </dgm:t>
    </dgm:pt>
    <dgm:pt modelId="{9F413190-BF77-4C9A-8DD5-DAC58377DB42}" type="parTrans" cxnId="{312CEE5B-5E27-49B1-81CF-1D5E3C60B5E0}">
      <dgm:prSet/>
      <dgm:spPr/>
      <dgm:t>
        <a:bodyPr/>
        <a:lstStyle/>
        <a:p>
          <a:endParaRPr lang="en-US"/>
        </a:p>
      </dgm:t>
    </dgm:pt>
    <dgm:pt modelId="{6308C1CB-BEC7-4FEC-A579-C85DC4AA96DA}" type="sibTrans" cxnId="{312CEE5B-5E27-49B1-81CF-1D5E3C60B5E0}">
      <dgm:prSet/>
      <dgm:spPr/>
      <dgm:t>
        <a:bodyPr/>
        <a:lstStyle/>
        <a:p>
          <a:endParaRPr lang="en-US"/>
        </a:p>
      </dgm:t>
    </dgm:pt>
    <dgm:pt modelId="{E8EAA946-AA16-458D-BEFD-577882BF99CE}">
      <dgm:prSet phldrT="[Text]"/>
      <dgm:spPr/>
      <dgm:t>
        <a:bodyPr/>
        <a:lstStyle/>
        <a:p>
          <a:r>
            <a:rPr lang="en-US" dirty="0" smtClean="0"/>
            <a:t>$7,500    $8,500</a:t>
          </a:r>
          <a:endParaRPr lang="en-US" dirty="0"/>
        </a:p>
      </dgm:t>
    </dgm:pt>
    <dgm:pt modelId="{655ADCB7-DF80-41A8-99F1-4B2E323235DA}" type="parTrans" cxnId="{0B5155D8-E4C8-421A-8930-140568C4C72C}">
      <dgm:prSet/>
      <dgm:spPr/>
      <dgm:t>
        <a:bodyPr/>
        <a:lstStyle/>
        <a:p>
          <a:endParaRPr lang="en-US"/>
        </a:p>
      </dgm:t>
    </dgm:pt>
    <dgm:pt modelId="{C83F89F3-AE2E-4BF2-BE47-F0EB81DFB1DA}" type="sibTrans" cxnId="{0B5155D8-E4C8-421A-8930-140568C4C72C}">
      <dgm:prSet/>
      <dgm:spPr/>
      <dgm:t>
        <a:bodyPr/>
        <a:lstStyle/>
        <a:p>
          <a:endParaRPr lang="en-US"/>
        </a:p>
      </dgm:t>
    </dgm:pt>
    <dgm:pt modelId="{39892F0D-A5F5-4431-863C-46659C978069}" type="pres">
      <dgm:prSet presAssocID="{20CA5473-7130-4FFE-9661-0E6A17FD0B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0803EE-96E1-466E-A312-376F6E221B50}" type="pres">
      <dgm:prSet presAssocID="{AC815992-3408-469C-AE11-5DE39EC53D95}" presName="linNode" presStyleCnt="0"/>
      <dgm:spPr/>
    </dgm:pt>
    <dgm:pt modelId="{3C0D677C-CBD4-459C-8AD7-36D1693C3021}" type="pres">
      <dgm:prSet presAssocID="{AC815992-3408-469C-AE11-5DE39EC53D9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8D8F-7E8B-4729-88E9-99BAC1C58A05}" type="pres">
      <dgm:prSet presAssocID="{AC815992-3408-469C-AE11-5DE39EC53D9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EB563-D8AF-460C-A5CD-3D50FAE23F76}" type="pres">
      <dgm:prSet presAssocID="{DD5FC801-3746-4EC2-82F6-A3E96D64918D}" presName="sp" presStyleCnt="0"/>
      <dgm:spPr/>
    </dgm:pt>
    <dgm:pt modelId="{FC1A0E03-B7EE-42EC-B1D4-EA12CE42FB2A}" type="pres">
      <dgm:prSet presAssocID="{C16B236A-9980-4490-95DE-39AD78C89178}" presName="linNode" presStyleCnt="0"/>
      <dgm:spPr/>
    </dgm:pt>
    <dgm:pt modelId="{4DAE9083-FBA0-41F3-810B-D0B16728751F}" type="pres">
      <dgm:prSet presAssocID="{C16B236A-9980-4490-95DE-39AD78C8917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B833E-7725-46B0-8F34-E74CD428EEA8}" type="pres">
      <dgm:prSet presAssocID="{C16B236A-9980-4490-95DE-39AD78C89178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9E247-FDA3-4F48-A56D-7EF6869C3813}" type="pres">
      <dgm:prSet presAssocID="{17E5D10C-905F-41E4-8082-05408C85F855}" presName="sp" presStyleCnt="0"/>
      <dgm:spPr/>
    </dgm:pt>
    <dgm:pt modelId="{C77A4A70-2B31-4BA9-879D-D7A01DB133F8}" type="pres">
      <dgm:prSet presAssocID="{DC609A74-AEDB-4DCE-BD6D-B606E6093399}" presName="linNode" presStyleCnt="0"/>
      <dgm:spPr/>
    </dgm:pt>
    <dgm:pt modelId="{A4BA64E6-57D2-47A8-8D60-90052D5433A5}" type="pres">
      <dgm:prSet presAssocID="{DC609A74-AEDB-4DCE-BD6D-B606E609339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9F829-FFCE-4D85-BBF2-B45632D53AE7}" type="pres">
      <dgm:prSet presAssocID="{DC609A74-AEDB-4DCE-BD6D-B606E609339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7BF5D-637A-42E5-85B0-5547FCDE1C86}" type="pres">
      <dgm:prSet presAssocID="{F9660047-8943-4FA8-A7B3-7DDBC532CBAC}" presName="sp" presStyleCnt="0"/>
      <dgm:spPr/>
    </dgm:pt>
    <dgm:pt modelId="{ECAAB259-FDA5-424F-AB39-2DFDE045881F}" type="pres">
      <dgm:prSet presAssocID="{EF5CCCD3-3F2B-4F2A-890D-49016B38B9B8}" presName="linNode" presStyleCnt="0"/>
      <dgm:spPr/>
    </dgm:pt>
    <dgm:pt modelId="{62367124-C2B5-400F-8225-DA460DAC0C62}" type="pres">
      <dgm:prSet presAssocID="{EF5CCCD3-3F2B-4F2A-890D-49016B38B9B8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C0FEA-A760-4DB0-B40E-550D1AB2A2D4}" type="pres">
      <dgm:prSet presAssocID="{EF5CCCD3-3F2B-4F2A-890D-49016B38B9B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89D68-F5E7-4B1D-96CB-E02BA6D76A61}" type="pres">
      <dgm:prSet presAssocID="{D4A5020B-4464-47B9-A63D-25BC494EE60D}" presName="sp" presStyleCnt="0"/>
      <dgm:spPr/>
    </dgm:pt>
    <dgm:pt modelId="{67ABC9D1-EA39-4BD8-8B93-6AE4CF844C03}" type="pres">
      <dgm:prSet presAssocID="{8CFF757C-379C-4260-8FF0-E0550C028C70}" presName="linNode" presStyleCnt="0"/>
      <dgm:spPr/>
    </dgm:pt>
    <dgm:pt modelId="{BC37B7E3-9564-4527-89A3-D15CA2F2C6BC}" type="pres">
      <dgm:prSet presAssocID="{8CFF757C-379C-4260-8FF0-E0550C028C7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2B3E3-A9BB-43B1-B52B-B1344AF12C56}" type="pres">
      <dgm:prSet presAssocID="{8CFF757C-379C-4260-8FF0-E0550C028C7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5628A-55F0-409D-AF2F-EC7CF757E2D7}" type="presOf" srcId="{20CA5473-7130-4FFE-9661-0E6A17FD0B2D}" destId="{39892F0D-A5F5-4431-863C-46659C978069}" srcOrd="0" destOrd="0" presId="urn:microsoft.com/office/officeart/2005/8/layout/vList5"/>
    <dgm:cxn modelId="{312CEE5B-5E27-49B1-81CF-1D5E3C60B5E0}" srcId="{EF5CCCD3-3F2B-4F2A-890D-49016B38B9B8}" destId="{9F4A262F-2654-46DA-BC50-E78026647030}" srcOrd="0" destOrd="0" parTransId="{9F413190-BF77-4C9A-8DD5-DAC58377DB42}" sibTransId="{6308C1CB-BEC7-4FEC-A579-C85DC4AA96DA}"/>
    <dgm:cxn modelId="{911FDB39-B9C9-4861-A387-9AD3E7FDF17B}" type="presOf" srcId="{9F4A262F-2654-46DA-BC50-E78026647030}" destId="{E77C0FEA-A760-4DB0-B40E-550D1AB2A2D4}" srcOrd="0" destOrd="0" presId="urn:microsoft.com/office/officeart/2005/8/layout/vList5"/>
    <dgm:cxn modelId="{FCE6DFD4-A8C2-4471-8F8C-F3FC529B2B8B}" srcId="{20CA5473-7130-4FFE-9661-0E6A17FD0B2D}" destId="{EF5CCCD3-3F2B-4F2A-890D-49016B38B9B8}" srcOrd="3" destOrd="0" parTransId="{751010CF-E18A-4E98-921B-177D1690C061}" sibTransId="{D4A5020B-4464-47B9-A63D-25BC494EE60D}"/>
    <dgm:cxn modelId="{7F3F4253-3D13-4799-BAB1-DCD3046B8058}" srcId="{20CA5473-7130-4FFE-9661-0E6A17FD0B2D}" destId="{8CFF757C-379C-4260-8FF0-E0550C028C70}" srcOrd="4" destOrd="0" parTransId="{0C1A7B63-6A7C-4158-A37C-034FFDB09922}" sibTransId="{81871588-A2FE-4C0A-B03E-C6795698474D}"/>
    <dgm:cxn modelId="{967B7D41-C81D-4E07-A1A5-85F8D8688D52}" srcId="{C16B236A-9980-4490-95DE-39AD78C89178}" destId="{6280B76A-5501-4328-A67F-FA00A2E6A759}" srcOrd="0" destOrd="0" parTransId="{C98AE395-7D8B-4AAF-BECF-481F03009CDC}" sibTransId="{526CA2CC-3D14-4F2B-8CC1-CFB367416B64}"/>
    <dgm:cxn modelId="{084B87DE-9B4A-4AAC-944D-7CFA5D01E977}" type="presOf" srcId="{E8EAA946-AA16-458D-BEFD-577882BF99CE}" destId="{F042B3E3-A9BB-43B1-B52B-B1344AF12C56}" srcOrd="0" destOrd="0" presId="urn:microsoft.com/office/officeart/2005/8/layout/vList5"/>
    <dgm:cxn modelId="{06C8C228-48FF-462A-9FEA-DAC0F46E5133}" srcId="{AC815992-3408-469C-AE11-5DE39EC53D95}" destId="{D674CB63-BFA9-4A1F-925D-7FEBEC487F10}" srcOrd="0" destOrd="0" parTransId="{746FB08C-84E7-4A47-8365-3C5A8655A60E}" sibTransId="{156726D8-1C26-48A3-BA5C-4A2D4EECC3E2}"/>
    <dgm:cxn modelId="{9218711B-2894-4F15-B402-64D46DEB76F0}" type="presOf" srcId="{AC815992-3408-469C-AE11-5DE39EC53D95}" destId="{3C0D677C-CBD4-459C-8AD7-36D1693C3021}" srcOrd="0" destOrd="0" presId="urn:microsoft.com/office/officeart/2005/8/layout/vList5"/>
    <dgm:cxn modelId="{B2EBD03C-466A-4E6D-B64D-8CA94DFDCDA6}" type="presOf" srcId="{C16B236A-9980-4490-95DE-39AD78C89178}" destId="{4DAE9083-FBA0-41F3-810B-D0B16728751F}" srcOrd="0" destOrd="0" presId="urn:microsoft.com/office/officeart/2005/8/layout/vList5"/>
    <dgm:cxn modelId="{13A7D2E2-EEEF-40E1-B4A7-341A0F2949D1}" type="presOf" srcId="{D674CB63-BFA9-4A1F-925D-7FEBEC487F10}" destId="{E8208D8F-7E8B-4729-88E9-99BAC1C58A05}" srcOrd="0" destOrd="0" presId="urn:microsoft.com/office/officeart/2005/8/layout/vList5"/>
    <dgm:cxn modelId="{0B5155D8-E4C8-421A-8930-140568C4C72C}" srcId="{8CFF757C-379C-4260-8FF0-E0550C028C70}" destId="{E8EAA946-AA16-458D-BEFD-577882BF99CE}" srcOrd="0" destOrd="0" parTransId="{655ADCB7-DF80-41A8-99F1-4B2E323235DA}" sibTransId="{C83F89F3-AE2E-4BF2-BE47-F0EB81DFB1DA}"/>
    <dgm:cxn modelId="{F4452536-05BB-45AB-AC7C-84D32DE98733}" srcId="{20CA5473-7130-4FFE-9661-0E6A17FD0B2D}" destId="{C16B236A-9980-4490-95DE-39AD78C89178}" srcOrd="1" destOrd="0" parTransId="{8929862A-9314-497F-9A19-B0D55056C0AA}" sibTransId="{17E5D10C-905F-41E4-8082-05408C85F855}"/>
    <dgm:cxn modelId="{C39CFE5D-EB59-4311-949F-8B25EB074D98}" srcId="{20CA5473-7130-4FFE-9661-0E6A17FD0B2D}" destId="{AC815992-3408-469C-AE11-5DE39EC53D95}" srcOrd="0" destOrd="0" parTransId="{DF10472F-6FC4-40F3-B225-06247EC46C15}" sibTransId="{DD5FC801-3746-4EC2-82F6-A3E96D64918D}"/>
    <dgm:cxn modelId="{5BA3F1EF-EBAF-4A18-9C8A-4AA0E9FDFBA5}" srcId="{DC609A74-AEDB-4DCE-BD6D-B606E6093399}" destId="{F48B6BE8-C3C4-4FE7-9223-25005DFEF456}" srcOrd="0" destOrd="0" parTransId="{AEB78A6A-56F6-4614-BD0B-49C6CC9154D6}" sibTransId="{B40E3D27-8801-4474-AF19-D601139805DA}"/>
    <dgm:cxn modelId="{D77896BF-7852-4E20-9387-C2935060376E}" type="presOf" srcId="{DC609A74-AEDB-4DCE-BD6D-B606E6093399}" destId="{A4BA64E6-57D2-47A8-8D60-90052D5433A5}" srcOrd="0" destOrd="0" presId="urn:microsoft.com/office/officeart/2005/8/layout/vList5"/>
    <dgm:cxn modelId="{4592EBFC-7600-44A1-8971-F48366AA25CC}" srcId="{20CA5473-7130-4FFE-9661-0E6A17FD0B2D}" destId="{DC609A74-AEDB-4DCE-BD6D-B606E6093399}" srcOrd="2" destOrd="0" parTransId="{C2325591-C606-4011-B8A8-2404B941A834}" sibTransId="{F9660047-8943-4FA8-A7B3-7DDBC532CBAC}"/>
    <dgm:cxn modelId="{3A9B1689-1AD1-4DB7-B0AA-800E63076689}" type="presOf" srcId="{6280B76A-5501-4328-A67F-FA00A2E6A759}" destId="{3A0B833E-7725-46B0-8F34-E74CD428EEA8}" srcOrd="0" destOrd="0" presId="urn:microsoft.com/office/officeart/2005/8/layout/vList5"/>
    <dgm:cxn modelId="{A6DBC264-FA7F-42E9-9C2A-3CA88989939B}" type="presOf" srcId="{F48B6BE8-C3C4-4FE7-9223-25005DFEF456}" destId="{2CB9F829-FFCE-4D85-BBF2-B45632D53AE7}" srcOrd="0" destOrd="0" presId="urn:microsoft.com/office/officeart/2005/8/layout/vList5"/>
    <dgm:cxn modelId="{7169BC23-212B-48B1-89D2-3ABDD177E6BB}" type="presOf" srcId="{EF5CCCD3-3F2B-4F2A-890D-49016B38B9B8}" destId="{62367124-C2B5-400F-8225-DA460DAC0C62}" srcOrd="0" destOrd="0" presId="urn:microsoft.com/office/officeart/2005/8/layout/vList5"/>
    <dgm:cxn modelId="{B8979B09-D1C2-4137-95B6-458798EFA8BF}" type="presOf" srcId="{8CFF757C-379C-4260-8FF0-E0550C028C70}" destId="{BC37B7E3-9564-4527-89A3-D15CA2F2C6BC}" srcOrd="0" destOrd="0" presId="urn:microsoft.com/office/officeart/2005/8/layout/vList5"/>
    <dgm:cxn modelId="{25CE2CCD-41FF-4BBF-9F84-10BCAF44ADCA}" type="presParOf" srcId="{39892F0D-A5F5-4431-863C-46659C978069}" destId="{180803EE-96E1-466E-A312-376F6E221B50}" srcOrd="0" destOrd="0" presId="urn:microsoft.com/office/officeart/2005/8/layout/vList5"/>
    <dgm:cxn modelId="{E695104E-6131-4981-9373-1F4D3C06F556}" type="presParOf" srcId="{180803EE-96E1-466E-A312-376F6E221B50}" destId="{3C0D677C-CBD4-459C-8AD7-36D1693C3021}" srcOrd="0" destOrd="0" presId="urn:microsoft.com/office/officeart/2005/8/layout/vList5"/>
    <dgm:cxn modelId="{94A68EE7-FA83-4605-AF20-3840D998A112}" type="presParOf" srcId="{180803EE-96E1-466E-A312-376F6E221B50}" destId="{E8208D8F-7E8B-4729-88E9-99BAC1C58A05}" srcOrd="1" destOrd="0" presId="urn:microsoft.com/office/officeart/2005/8/layout/vList5"/>
    <dgm:cxn modelId="{0EF7D25D-6357-4742-ADF7-56687762699E}" type="presParOf" srcId="{39892F0D-A5F5-4431-863C-46659C978069}" destId="{312EB563-D8AF-460C-A5CD-3D50FAE23F76}" srcOrd="1" destOrd="0" presId="urn:microsoft.com/office/officeart/2005/8/layout/vList5"/>
    <dgm:cxn modelId="{D4C54E7D-ECED-4120-A5ED-BAEB603C977C}" type="presParOf" srcId="{39892F0D-A5F5-4431-863C-46659C978069}" destId="{FC1A0E03-B7EE-42EC-B1D4-EA12CE42FB2A}" srcOrd="2" destOrd="0" presId="urn:microsoft.com/office/officeart/2005/8/layout/vList5"/>
    <dgm:cxn modelId="{66755C16-AED3-4DBF-937A-7C49A198CFCA}" type="presParOf" srcId="{FC1A0E03-B7EE-42EC-B1D4-EA12CE42FB2A}" destId="{4DAE9083-FBA0-41F3-810B-D0B16728751F}" srcOrd="0" destOrd="0" presId="urn:microsoft.com/office/officeart/2005/8/layout/vList5"/>
    <dgm:cxn modelId="{16D94E3D-D438-47FE-8F35-E94CA6088561}" type="presParOf" srcId="{FC1A0E03-B7EE-42EC-B1D4-EA12CE42FB2A}" destId="{3A0B833E-7725-46B0-8F34-E74CD428EEA8}" srcOrd="1" destOrd="0" presId="urn:microsoft.com/office/officeart/2005/8/layout/vList5"/>
    <dgm:cxn modelId="{07F75A36-1CA0-4721-AF72-729E1A6777F3}" type="presParOf" srcId="{39892F0D-A5F5-4431-863C-46659C978069}" destId="{4FD9E247-FDA3-4F48-A56D-7EF6869C3813}" srcOrd="3" destOrd="0" presId="urn:microsoft.com/office/officeart/2005/8/layout/vList5"/>
    <dgm:cxn modelId="{CD4DA4F0-7624-4BAC-8134-8078C293033F}" type="presParOf" srcId="{39892F0D-A5F5-4431-863C-46659C978069}" destId="{C77A4A70-2B31-4BA9-879D-D7A01DB133F8}" srcOrd="4" destOrd="0" presId="urn:microsoft.com/office/officeart/2005/8/layout/vList5"/>
    <dgm:cxn modelId="{1288641A-9134-481C-B62A-5C5019F2EC49}" type="presParOf" srcId="{C77A4A70-2B31-4BA9-879D-D7A01DB133F8}" destId="{A4BA64E6-57D2-47A8-8D60-90052D5433A5}" srcOrd="0" destOrd="0" presId="urn:microsoft.com/office/officeart/2005/8/layout/vList5"/>
    <dgm:cxn modelId="{75522FA9-299E-4ABE-93D2-A642B8469486}" type="presParOf" srcId="{C77A4A70-2B31-4BA9-879D-D7A01DB133F8}" destId="{2CB9F829-FFCE-4D85-BBF2-B45632D53AE7}" srcOrd="1" destOrd="0" presId="urn:microsoft.com/office/officeart/2005/8/layout/vList5"/>
    <dgm:cxn modelId="{BBC1A8F9-C909-4CEA-84DD-3104101B1562}" type="presParOf" srcId="{39892F0D-A5F5-4431-863C-46659C978069}" destId="{7937BF5D-637A-42E5-85B0-5547FCDE1C86}" srcOrd="5" destOrd="0" presId="urn:microsoft.com/office/officeart/2005/8/layout/vList5"/>
    <dgm:cxn modelId="{7F0F6BDD-B140-437F-A480-89D6B14504F7}" type="presParOf" srcId="{39892F0D-A5F5-4431-863C-46659C978069}" destId="{ECAAB259-FDA5-424F-AB39-2DFDE045881F}" srcOrd="6" destOrd="0" presId="urn:microsoft.com/office/officeart/2005/8/layout/vList5"/>
    <dgm:cxn modelId="{498D579A-E5CB-4C6F-A440-6DA5806F0CC2}" type="presParOf" srcId="{ECAAB259-FDA5-424F-AB39-2DFDE045881F}" destId="{62367124-C2B5-400F-8225-DA460DAC0C62}" srcOrd="0" destOrd="0" presId="urn:microsoft.com/office/officeart/2005/8/layout/vList5"/>
    <dgm:cxn modelId="{C128A4EC-C6C8-4C87-893C-540CE0F163DD}" type="presParOf" srcId="{ECAAB259-FDA5-424F-AB39-2DFDE045881F}" destId="{E77C0FEA-A760-4DB0-B40E-550D1AB2A2D4}" srcOrd="1" destOrd="0" presId="urn:microsoft.com/office/officeart/2005/8/layout/vList5"/>
    <dgm:cxn modelId="{9CD1D944-83EF-4E65-A13F-AD31AE5BC544}" type="presParOf" srcId="{39892F0D-A5F5-4431-863C-46659C978069}" destId="{AC789D68-F5E7-4B1D-96CB-E02BA6D76A61}" srcOrd="7" destOrd="0" presId="urn:microsoft.com/office/officeart/2005/8/layout/vList5"/>
    <dgm:cxn modelId="{65DA10A7-2418-44D4-92CD-B0FC3AF7910D}" type="presParOf" srcId="{39892F0D-A5F5-4431-863C-46659C978069}" destId="{67ABC9D1-EA39-4BD8-8B93-6AE4CF844C03}" srcOrd="8" destOrd="0" presId="urn:microsoft.com/office/officeart/2005/8/layout/vList5"/>
    <dgm:cxn modelId="{9DC51E64-428E-4ECD-B839-AA03FFD76017}" type="presParOf" srcId="{67ABC9D1-EA39-4BD8-8B93-6AE4CF844C03}" destId="{BC37B7E3-9564-4527-89A3-D15CA2F2C6BC}" srcOrd="0" destOrd="0" presId="urn:microsoft.com/office/officeart/2005/8/layout/vList5"/>
    <dgm:cxn modelId="{859B8905-655D-40E2-902B-B537657B1952}" type="presParOf" srcId="{67ABC9D1-EA39-4BD8-8B93-6AE4CF844C03}" destId="{F042B3E3-A9BB-43B1-B52B-B1344AF12C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E6FE954-E9D5-4C50-A714-DD9B16AF417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606F881-366D-4C36-9AB7-3DF731C6C6C3}">
      <dgm:prSet phldrT="[Text]"/>
      <dgm:spPr/>
      <dgm:t>
        <a:bodyPr/>
        <a:lstStyle/>
        <a:p>
          <a:r>
            <a:rPr lang="en-US" dirty="0" smtClean="0"/>
            <a:t>Target high usage homes that need major measures</a:t>
          </a:r>
          <a:endParaRPr lang="en-US" dirty="0"/>
        </a:p>
      </dgm:t>
    </dgm:pt>
    <dgm:pt modelId="{F0DCBDF7-02C8-440E-B245-161FE823A9B1}" type="parTrans" cxnId="{35EBCE5D-43CD-4F6D-9DA7-196A64AE947F}">
      <dgm:prSet/>
      <dgm:spPr/>
      <dgm:t>
        <a:bodyPr/>
        <a:lstStyle/>
        <a:p>
          <a:endParaRPr lang="en-US"/>
        </a:p>
      </dgm:t>
    </dgm:pt>
    <dgm:pt modelId="{BF7425AA-3A20-4339-B339-3F677A4A8EFA}" type="sibTrans" cxnId="{35EBCE5D-43CD-4F6D-9DA7-196A64AE947F}">
      <dgm:prSet/>
      <dgm:spPr/>
      <dgm:t>
        <a:bodyPr/>
        <a:lstStyle/>
        <a:p>
          <a:endParaRPr lang="en-US"/>
        </a:p>
      </dgm:t>
    </dgm:pt>
    <dgm:pt modelId="{31B4DD60-7818-4F9C-A59A-930E057953EB}">
      <dgm:prSet phldrT="[Text]"/>
      <dgm:spPr/>
      <dgm:t>
        <a:bodyPr/>
        <a:lstStyle/>
        <a:p>
          <a:r>
            <a:rPr lang="en-US" dirty="0" smtClean="0"/>
            <a:t>Identify, prioritize, and install appropriate measures</a:t>
          </a:r>
          <a:endParaRPr lang="en-US" dirty="0"/>
        </a:p>
      </dgm:t>
    </dgm:pt>
    <dgm:pt modelId="{D4711E2A-A196-4A09-B725-E6D57D0BA560}" type="parTrans" cxnId="{A47CFD1C-9E3E-4E08-9CA7-8ECD1F7A4790}">
      <dgm:prSet/>
      <dgm:spPr/>
      <dgm:t>
        <a:bodyPr/>
        <a:lstStyle/>
        <a:p>
          <a:endParaRPr lang="en-US"/>
        </a:p>
      </dgm:t>
    </dgm:pt>
    <dgm:pt modelId="{4C887F4D-C22B-49F7-BF7A-9B739DE145AE}" type="sibTrans" cxnId="{A47CFD1C-9E3E-4E08-9CA7-8ECD1F7A4790}">
      <dgm:prSet/>
      <dgm:spPr/>
      <dgm:t>
        <a:bodyPr/>
        <a:lstStyle/>
        <a:p>
          <a:endParaRPr lang="en-US"/>
        </a:p>
      </dgm:t>
    </dgm:pt>
    <dgm:pt modelId="{11D5A0BE-5FE5-4DFE-A80C-72BE42B1E646}">
      <dgm:prSet phldrT="[Text]"/>
      <dgm:spPr/>
      <dgm:t>
        <a:bodyPr/>
        <a:lstStyle/>
        <a:p>
          <a:r>
            <a:rPr lang="en-US" dirty="0" smtClean="0"/>
            <a:t>Ensure that weatherization staff do high quality work</a:t>
          </a:r>
          <a:endParaRPr lang="en-US" dirty="0"/>
        </a:p>
      </dgm:t>
    </dgm:pt>
    <dgm:pt modelId="{4A294813-A2D1-425B-9211-19767E1FE5A9}" type="parTrans" cxnId="{F25F97C1-4AFE-48F0-8559-10C1983596EB}">
      <dgm:prSet/>
      <dgm:spPr/>
      <dgm:t>
        <a:bodyPr/>
        <a:lstStyle/>
        <a:p>
          <a:endParaRPr lang="en-US"/>
        </a:p>
      </dgm:t>
    </dgm:pt>
    <dgm:pt modelId="{384CA886-93E7-4F38-BC1B-BDB4EBADEF58}" type="sibTrans" cxnId="{F25F97C1-4AFE-48F0-8559-10C1983596EB}">
      <dgm:prSet/>
      <dgm:spPr/>
      <dgm:t>
        <a:bodyPr/>
        <a:lstStyle/>
        <a:p>
          <a:endParaRPr lang="en-US"/>
        </a:p>
      </dgm:t>
    </dgm:pt>
    <dgm:pt modelId="{CD37D25B-F394-450E-A1D3-9BC52A76A441}" type="pres">
      <dgm:prSet presAssocID="{9E6FE954-E9D5-4C50-A714-DD9B16AF4175}" presName="compositeShape" presStyleCnt="0">
        <dgm:presLayoutVars>
          <dgm:chMax val="7"/>
          <dgm:dir/>
          <dgm:resizeHandles val="exact"/>
        </dgm:presLayoutVars>
      </dgm:prSet>
      <dgm:spPr/>
    </dgm:pt>
    <dgm:pt modelId="{80BF5D11-00BE-46BF-9F65-9646478C268E}" type="pres">
      <dgm:prSet presAssocID="{9E6FE954-E9D5-4C50-A714-DD9B16AF4175}" presName="wedge1" presStyleLbl="node1" presStyleIdx="0" presStyleCnt="3"/>
      <dgm:spPr/>
      <dgm:t>
        <a:bodyPr/>
        <a:lstStyle/>
        <a:p>
          <a:endParaRPr lang="en-US"/>
        </a:p>
      </dgm:t>
    </dgm:pt>
    <dgm:pt modelId="{1D0B9B73-8A68-4665-9734-6077F9F3DBCF}" type="pres">
      <dgm:prSet presAssocID="{9E6FE954-E9D5-4C50-A714-DD9B16AF4175}" presName="dummy1a" presStyleCnt="0"/>
      <dgm:spPr/>
    </dgm:pt>
    <dgm:pt modelId="{E5302A49-4545-43D9-B94F-0CCE07592F98}" type="pres">
      <dgm:prSet presAssocID="{9E6FE954-E9D5-4C50-A714-DD9B16AF4175}" presName="dummy1b" presStyleCnt="0"/>
      <dgm:spPr/>
    </dgm:pt>
    <dgm:pt modelId="{91959133-8491-4699-9A20-9297B83678CA}" type="pres">
      <dgm:prSet presAssocID="{9E6FE954-E9D5-4C50-A714-DD9B16AF417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6465F-B71D-45CC-9ABA-6DE9FC8A8876}" type="pres">
      <dgm:prSet presAssocID="{9E6FE954-E9D5-4C50-A714-DD9B16AF4175}" presName="wedge2" presStyleLbl="node1" presStyleIdx="1" presStyleCnt="3"/>
      <dgm:spPr/>
      <dgm:t>
        <a:bodyPr/>
        <a:lstStyle/>
        <a:p>
          <a:endParaRPr lang="en-US"/>
        </a:p>
      </dgm:t>
    </dgm:pt>
    <dgm:pt modelId="{5C40D60E-0C84-4681-A38B-76C6332E2D65}" type="pres">
      <dgm:prSet presAssocID="{9E6FE954-E9D5-4C50-A714-DD9B16AF4175}" presName="dummy2a" presStyleCnt="0"/>
      <dgm:spPr/>
    </dgm:pt>
    <dgm:pt modelId="{F4F6C23C-87AA-4434-94F3-FD913E984CEA}" type="pres">
      <dgm:prSet presAssocID="{9E6FE954-E9D5-4C50-A714-DD9B16AF4175}" presName="dummy2b" presStyleCnt="0"/>
      <dgm:spPr/>
    </dgm:pt>
    <dgm:pt modelId="{359E5E92-8AA6-4DD9-B715-07FAD368E3F8}" type="pres">
      <dgm:prSet presAssocID="{9E6FE954-E9D5-4C50-A714-DD9B16AF417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C6EF4-A581-4819-A4A0-327ED2D0C193}" type="pres">
      <dgm:prSet presAssocID="{9E6FE954-E9D5-4C50-A714-DD9B16AF4175}" presName="wedge3" presStyleLbl="node1" presStyleIdx="2" presStyleCnt="3"/>
      <dgm:spPr/>
      <dgm:t>
        <a:bodyPr/>
        <a:lstStyle/>
        <a:p>
          <a:endParaRPr lang="en-US"/>
        </a:p>
      </dgm:t>
    </dgm:pt>
    <dgm:pt modelId="{F872635F-D0D2-4350-82F3-AA03546280FA}" type="pres">
      <dgm:prSet presAssocID="{9E6FE954-E9D5-4C50-A714-DD9B16AF4175}" presName="dummy3a" presStyleCnt="0"/>
      <dgm:spPr/>
    </dgm:pt>
    <dgm:pt modelId="{4D5BB0A2-4F61-4BDF-9834-5F712A226C3B}" type="pres">
      <dgm:prSet presAssocID="{9E6FE954-E9D5-4C50-A714-DD9B16AF4175}" presName="dummy3b" presStyleCnt="0"/>
      <dgm:spPr/>
    </dgm:pt>
    <dgm:pt modelId="{527FAE6A-D038-4B7E-B1B1-EEC9D08715DA}" type="pres">
      <dgm:prSet presAssocID="{9E6FE954-E9D5-4C50-A714-DD9B16AF417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64F2F-001D-4E78-BE5D-C8E746002E0A}" type="pres">
      <dgm:prSet presAssocID="{4C887F4D-C22B-49F7-BF7A-9B739DE145AE}" presName="arrowWedge1" presStyleLbl="fgSibTrans2D1" presStyleIdx="0" presStyleCnt="3"/>
      <dgm:spPr/>
    </dgm:pt>
    <dgm:pt modelId="{278E1EAF-8E69-4BB4-B185-C1996442795C}" type="pres">
      <dgm:prSet presAssocID="{384CA886-93E7-4F38-BC1B-BDB4EBADEF58}" presName="arrowWedge2" presStyleLbl="fgSibTrans2D1" presStyleIdx="1" presStyleCnt="3"/>
      <dgm:spPr/>
    </dgm:pt>
    <dgm:pt modelId="{7BAB61C3-E4F0-4680-BE5D-0EB5C6322169}" type="pres">
      <dgm:prSet presAssocID="{BF7425AA-3A20-4339-B339-3F677A4A8EFA}" presName="arrowWedge3" presStyleLbl="fgSibTrans2D1" presStyleIdx="2" presStyleCnt="3"/>
      <dgm:spPr/>
    </dgm:pt>
  </dgm:ptLst>
  <dgm:cxnLst>
    <dgm:cxn modelId="{88CB8545-6814-43AF-A57F-9B4748F4740C}" type="presOf" srcId="{31B4DD60-7818-4F9C-A59A-930E057953EB}" destId="{80BF5D11-00BE-46BF-9F65-9646478C268E}" srcOrd="0" destOrd="0" presId="urn:microsoft.com/office/officeart/2005/8/layout/cycle8"/>
    <dgm:cxn modelId="{03B3CE17-E8F9-4A3A-8781-6E69821E5588}" type="presOf" srcId="{31B4DD60-7818-4F9C-A59A-930E057953EB}" destId="{91959133-8491-4699-9A20-9297B83678CA}" srcOrd="1" destOrd="0" presId="urn:microsoft.com/office/officeart/2005/8/layout/cycle8"/>
    <dgm:cxn modelId="{F25F97C1-4AFE-48F0-8559-10C1983596EB}" srcId="{9E6FE954-E9D5-4C50-A714-DD9B16AF4175}" destId="{11D5A0BE-5FE5-4DFE-A80C-72BE42B1E646}" srcOrd="1" destOrd="0" parTransId="{4A294813-A2D1-425B-9211-19767E1FE5A9}" sibTransId="{384CA886-93E7-4F38-BC1B-BDB4EBADEF58}"/>
    <dgm:cxn modelId="{5545DFB5-71C3-4FE7-9989-0582D2FE2F70}" type="presOf" srcId="{11D5A0BE-5FE5-4DFE-A80C-72BE42B1E646}" destId="{D1D6465F-B71D-45CC-9ABA-6DE9FC8A8876}" srcOrd="0" destOrd="0" presId="urn:microsoft.com/office/officeart/2005/8/layout/cycle8"/>
    <dgm:cxn modelId="{0ED31742-BC3F-432E-8B75-3C708247F41A}" type="presOf" srcId="{E606F881-366D-4C36-9AB7-3DF731C6C6C3}" destId="{590C6EF4-A581-4819-A4A0-327ED2D0C193}" srcOrd="0" destOrd="0" presId="urn:microsoft.com/office/officeart/2005/8/layout/cycle8"/>
    <dgm:cxn modelId="{35EBCE5D-43CD-4F6D-9DA7-196A64AE947F}" srcId="{9E6FE954-E9D5-4C50-A714-DD9B16AF4175}" destId="{E606F881-366D-4C36-9AB7-3DF731C6C6C3}" srcOrd="2" destOrd="0" parTransId="{F0DCBDF7-02C8-440E-B245-161FE823A9B1}" sibTransId="{BF7425AA-3A20-4339-B339-3F677A4A8EFA}"/>
    <dgm:cxn modelId="{1890C5FD-332E-43E4-9922-601977955AE1}" type="presOf" srcId="{9E6FE954-E9D5-4C50-A714-DD9B16AF4175}" destId="{CD37D25B-F394-450E-A1D3-9BC52A76A441}" srcOrd="0" destOrd="0" presId="urn:microsoft.com/office/officeart/2005/8/layout/cycle8"/>
    <dgm:cxn modelId="{4288FFB8-BE38-40E8-BB9C-1974B8D271F3}" type="presOf" srcId="{E606F881-366D-4C36-9AB7-3DF731C6C6C3}" destId="{527FAE6A-D038-4B7E-B1B1-EEC9D08715DA}" srcOrd="1" destOrd="0" presId="urn:microsoft.com/office/officeart/2005/8/layout/cycle8"/>
    <dgm:cxn modelId="{1F05A54D-148C-4D5B-9BDE-981D5753415B}" type="presOf" srcId="{11D5A0BE-5FE5-4DFE-A80C-72BE42B1E646}" destId="{359E5E92-8AA6-4DD9-B715-07FAD368E3F8}" srcOrd="1" destOrd="0" presId="urn:microsoft.com/office/officeart/2005/8/layout/cycle8"/>
    <dgm:cxn modelId="{A47CFD1C-9E3E-4E08-9CA7-8ECD1F7A4790}" srcId="{9E6FE954-E9D5-4C50-A714-DD9B16AF4175}" destId="{31B4DD60-7818-4F9C-A59A-930E057953EB}" srcOrd="0" destOrd="0" parTransId="{D4711E2A-A196-4A09-B725-E6D57D0BA560}" sibTransId="{4C887F4D-C22B-49F7-BF7A-9B739DE145AE}"/>
    <dgm:cxn modelId="{ED6D19B7-12C5-452F-A390-7ADF2FFD64D9}" type="presParOf" srcId="{CD37D25B-F394-450E-A1D3-9BC52A76A441}" destId="{80BF5D11-00BE-46BF-9F65-9646478C268E}" srcOrd="0" destOrd="0" presId="urn:microsoft.com/office/officeart/2005/8/layout/cycle8"/>
    <dgm:cxn modelId="{ED1632EC-AD79-46D8-8688-CED5F4348249}" type="presParOf" srcId="{CD37D25B-F394-450E-A1D3-9BC52A76A441}" destId="{1D0B9B73-8A68-4665-9734-6077F9F3DBCF}" srcOrd="1" destOrd="0" presId="urn:microsoft.com/office/officeart/2005/8/layout/cycle8"/>
    <dgm:cxn modelId="{E63BFA3E-04A4-402E-AD1B-DFF4486A4C4B}" type="presParOf" srcId="{CD37D25B-F394-450E-A1D3-9BC52A76A441}" destId="{E5302A49-4545-43D9-B94F-0CCE07592F98}" srcOrd="2" destOrd="0" presId="urn:microsoft.com/office/officeart/2005/8/layout/cycle8"/>
    <dgm:cxn modelId="{19AE3C4D-CC33-4F5E-B621-EAFAD12EC83D}" type="presParOf" srcId="{CD37D25B-F394-450E-A1D3-9BC52A76A441}" destId="{91959133-8491-4699-9A20-9297B83678CA}" srcOrd="3" destOrd="0" presId="urn:microsoft.com/office/officeart/2005/8/layout/cycle8"/>
    <dgm:cxn modelId="{70D506FF-BE50-475E-B7F2-5EB74A2554FF}" type="presParOf" srcId="{CD37D25B-F394-450E-A1D3-9BC52A76A441}" destId="{D1D6465F-B71D-45CC-9ABA-6DE9FC8A8876}" srcOrd="4" destOrd="0" presId="urn:microsoft.com/office/officeart/2005/8/layout/cycle8"/>
    <dgm:cxn modelId="{077D9723-0C67-4807-9141-BD03A21CFF9A}" type="presParOf" srcId="{CD37D25B-F394-450E-A1D3-9BC52A76A441}" destId="{5C40D60E-0C84-4681-A38B-76C6332E2D65}" srcOrd="5" destOrd="0" presId="urn:microsoft.com/office/officeart/2005/8/layout/cycle8"/>
    <dgm:cxn modelId="{DB144F8A-BDB6-4D43-B0E2-8D2383784369}" type="presParOf" srcId="{CD37D25B-F394-450E-A1D3-9BC52A76A441}" destId="{F4F6C23C-87AA-4434-94F3-FD913E984CEA}" srcOrd="6" destOrd="0" presId="urn:microsoft.com/office/officeart/2005/8/layout/cycle8"/>
    <dgm:cxn modelId="{CBC57183-64B0-4852-BA9C-5E9EED4EA216}" type="presParOf" srcId="{CD37D25B-F394-450E-A1D3-9BC52A76A441}" destId="{359E5E92-8AA6-4DD9-B715-07FAD368E3F8}" srcOrd="7" destOrd="0" presId="urn:microsoft.com/office/officeart/2005/8/layout/cycle8"/>
    <dgm:cxn modelId="{DF4AAD54-EAC5-4B65-94A7-CD46F1FA1135}" type="presParOf" srcId="{CD37D25B-F394-450E-A1D3-9BC52A76A441}" destId="{590C6EF4-A581-4819-A4A0-327ED2D0C193}" srcOrd="8" destOrd="0" presId="urn:microsoft.com/office/officeart/2005/8/layout/cycle8"/>
    <dgm:cxn modelId="{0F0D1775-4567-4D56-903C-175BA7A29B9B}" type="presParOf" srcId="{CD37D25B-F394-450E-A1D3-9BC52A76A441}" destId="{F872635F-D0D2-4350-82F3-AA03546280FA}" srcOrd="9" destOrd="0" presId="urn:microsoft.com/office/officeart/2005/8/layout/cycle8"/>
    <dgm:cxn modelId="{B20C011C-650B-4110-8584-D2AE2ABE30C2}" type="presParOf" srcId="{CD37D25B-F394-450E-A1D3-9BC52A76A441}" destId="{4D5BB0A2-4F61-4BDF-9834-5F712A226C3B}" srcOrd="10" destOrd="0" presId="urn:microsoft.com/office/officeart/2005/8/layout/cycle8"/>
    <dgm:cxn modelId="{33B9234D-38D0-4023-9713-B087ECCB9E5C}" type="presParOf" srcId="{CD37D25B-F394-450E-A1D3-9BC52A76A441}" destId="{527FAE6A-D038-4B7E-B1B1-EEC9D08715DA}" srcOrd="11" destOrd="0" presId="urn:microsoft.com/office/officeart/2005/8/layout/cycle8"/>
    <dgm:cxn modelId="{2CA1A007-61AE-4279-95DE-8A27A9CFB697}" type="presParOf" srcId="{CD37D25B-F394-450E-A1D3-9BC52A76A441}" destId="{A0964F2F-001D-4E78-BE5D-C8E746002E0A}" srcOrd="12" destOrd="0" presId="urn:microsoft.com/office/officeart/2005/8/layout/cycle8"/>
    <dgm:cxn modelId="{288D21D9-D0D1-4728-8E4A-1D38F1E09B97}" type="presParOf" srcId="{CD37D25B-F394-450E-A1D3-9BC52A76A441}" destId="{278E1EAF-8E69-4BB4-B185-C1996442795C}" srcOrd="13" destOrd="0" presId="urn:microsoft.com/office/officeart/2005/8/layout/cycle8"/>
    <dgm:cxn modelId="{0ED335D7-39CC-4899-BBF8-FE1487851DFE}" type="presParOf" srcId="{CD37D25B-F394-450E-A1D3-9BC52A76A441}" destId="{7BAB61C3-E4F0-4680-BE5D-0EB5C632216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E882B8-F304-4886-BBF8-476D74F870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C537DC2-ADF9-4F9B-806E-932F57CD1570}">
      <dgm:prSet phldrT="[Text]" custT="1"/>
      <dgm:spPr/>
      <dgm:t>
        <a:bodyPr/>
        <a:lstStyle/>
        <a:p>
          <a:pPr algn="ctr"/>
          <a:r>
            <a:rPr lang="en-US" sz="4400" u="sng" dirty="0" smtClean="0">
              <a:solidFill>
                <a:schemeClr val="bg1"/>
              </a:solidFill>
            </a:rPr>
            <a:t>Policies</a:t>
          </a:r>
          <a:endParaRPr lang="en-US" sz="4400" u="sng" dirty="0">
            <a:solidFill>
              <a:schemeClr val="bg1"/>
            </a:solidFill>
          </a:endParaRPr>
        </a:p>
      </dgm:t>
    </dgm:pt>
    <dgm:pt modelId="{A510ED85-FC7E-4E3B-8BE6-BDE31F1CE28A}" type="parTrans" cxnId="{3F3B931A-8712-43D8-87D7-D80A52C76B79}">
      <dgm:prSet/>
      <dgm:spPr/>
      <dgm:t>
        <a:bodyPr/>
        <a:lstStyle/>
        <a:p>
          <a:endParaRPr lang="en-US"/>
        </a:p>
      </dgm:t>
    </dgm:pt>
    <dgm:pt modelId="{601D8B15-911F-43F7-A0AD-B1D905218001}" type="sibTrans" cxnId="{3F3B931A-8712-43D8-87D7-D80A52C76B79}">
      <dgm:prSet/>
      <dgm:spPr/>
      <dgm:t>
        <a:bodyPr/>
        <a:lstStyle/>
        <a:p>
          <a:endParaRPr lang="en-US"/>
        </a:p>
      </dgm:t>
    </dgm:pt>
    <dgm:pt modelId="{63970D3B-58C1-414D-86C5-199E19E252A4}">
      <dgm:prSet phldrT="[Text]" custT="1"/>
      <dgm:spPr/>
      <dgm:t>
        <a:bodyPr/>
        <a:lstStyle/>
        <a:p>
          <a:pPr algn="ctr"/>
          <a:r>
            <a:rPr lang="en-US" sz="4400" u="sng" dirty="0" smtClean="0">
              <a:solidFill>
                <a:schemeClr val="bg1"/>
              </a:solidFill>
            </a:rPr>
            <a:t>Practices</a:t>
          </a:r>
          <a:endParaRPr lang="en-US" sz="4400" u="sng" dirty="0">
            <a:solidFill>
              <a:schemeClr val="bg1"/>
            </a:solidFill>
          </a:endParaRPr>
        </a:p>
      </dgm:t>
    </dgm:pt>
    <dgm:pt modelId="{83FB5972-8AC9-4797-907F-AB6AF2BBE3A3}" type="parTrans" cxnId="{FED74E6E-3009-46A9-B59C-EBC2992EF1CD}">
      <dgm:prSet/>
      <dgm:spPr/>
      <dgm:t>
        <a:bodyPr/>
        <a:lstStyle/>
        <a:p>
          <a:endParaRPr lang="en-US"/>
        </a:p>
      </dgm:t>
    </dgm:pt>
    <dgm:pt modelId="{D2FC9F7A-7A5B-4029-9D15-442576DCFA00}" type="sibTrans" cxnId="{FED74E6E-3009-46A9-B59C-EBC2992EF1CD}">
      <dgm:prSet/>
      <dgm:spPr/>
      <dgm:t>
        <a:bodyPr/>
        <a:lstStyle/>
        <a:p>
          <a:endParaRPr lang="en-US"/>
        </a:p>
      </dgm:t>
    </dgm:pt>
    <dgm:pt modelId="{AE7C5D81-FC19-4514-844D-4A851D15F3A4}">
      <dgm:prSet phldrT="[Text]"/>
      <dgm:spPr/>
      <dgm:t>
        <a:bodyPr/>
        <a:lstStyle/>
        <a:p>
          <a:pPr algn="l"/>
          <a:r>
            <a:rPr lang="en-US" sz="2200" dirty="0" smtClean="0"/>
            <a:t>Target homes with highest potential</a:t>
          </a:r>
          <a:endParaRPr lang="en-US" sz="2200" dirty="0"/>
        </a:p>
      </dgm:t>
    </dgm:pt>
    <dgm:pt modelId="{ACC5711C-9BE0-44D9-A142-003D26A3BEBD}" type="parTrans" cxnId="{BFE8DE7E-B892-415E-9131-7619C8821224}">
      <dgm:prSet/>
      <dgm:spPr/>
      <dgm:t>
        <a:bodyPr/>
        <a:lstStyle/>
        <a:p>
          <a:endParaRPr lang="en-US"/>
        </a:p>
      </dgm:t>
    </dgm:pt>
    <dgm:pt modelId="{2E6B05B4-3216-4492-9A00-57EAC4462F8B}" type="sibTrans" cxnId="{BFE8DE7E-B892-415E-9131-7619C8821224}">
      <dgm:prSet/>
      <dgm:spPr/>
      <dgm:t>
        <a:bodyPr/>
        <a:lstStyle/>
        <a:p>
          <a:endParaRPr lang="en-US"/>
        </a:p>
      </dgm:t>
    </dgm:pt>
    <dgm:pt modelId="{C29D7AB5-E8BE-4901-9C61-0AC2132C84A0}">
      <dgm:prSet phldrT="[Text]"/>
      <dgm:spPr/>
      <dgm:t>
        <a:bodyPr/>
        <a:lstStyle/>
        <a:p>
          <a:pPr algn="l"/>
          <a:r>
            <a:rPr lang="en-US" sz="2200" dirty="0" smtClean="0"/>
            <a:t>Prioritize measures with greatest impact</a:t>
          </a:r>
          <a:endParaRPr lang="en-US" sz="2200" dirty="0"/>
        </a:p>
      </dgm:t>
    </dgm:pt>
    <dgm:pt modelId="{273F0396-2C0F-413E-8ACC-515D560F98FF}" type="parTrans" cxnId="{4140DABA-3D2B-43F1-9E40-F5BE6D53F985}">
      <dgm:prSet/>
      <dgm:spPr/>
      <dgm:t>
        <a:bodyPr/>
        <a:lstStyle/>
        <a:p>
          <a:endParaRPr lang="en-US"/>
        </a:p>
      </dgm:t>
    </dgm:pt>
    <dgm:pt modelId="{3A1EC4E9-4CEE-4B21-887B-08B8FBE57245}" type="sibTrans" cxnId="{4140DABA-3D2B-43F1-9E40-F5BE6D53F985}">
      <dgm:prSet/>
      <dgm:spPr/>
      <dgm:t>
        <a:bodyPr/>
        <a:lstStyle/>
        <a:p>
          <a:endParaRPr lang="en-US"/>
        </a:p>
      </dgm:t>
    </dgm:pt>
    <dgm:pt modelId="{02108031-7AF5-4C82-8C33-4D91445B49C4}">
      <dgm:prSet phldrT="[Text]"/>
      <dgm:spPr/>
      <dgm:t>
        <a:bodyPr/>
        <a:lstStyle/>
        <a:p>
          <a:pPr algn="l"/>
          <a:r>
            <a:rPr lang="en-US" sz="2200" dirty="0" smtClean="0"/>
            <a:t>Furnish providers with right incentives</a:t>
          </a:r>
          <a:endParaRPr lang="en-US" sz="2200" dirty="0"/>
        </a:p>
      </dgm:t>
    </dgm:pt>
    <dgm:pt modelId="{6383925F-A2E3-421B-9E70-B5A0B213EB92}" type="parTrans" cxnId="{3D981A18-1E40-4450-A9CB-192A21F4EAC5}">
      <dgm:prSet/>
      <dgm:spPr/>
      <dgm:t>
        <a:bodyPr/>
        <a:lstStyle/>
        <a:p>
          <a:endParaRPr lang="en-US"/>
        </a:p>
      </dgm:t>
    </dgm:pt>
    <dgm:pt modelId="{310B08C3-7AB8-40D8-8503-7F07E0D8D330}" type="sibTrans" cxnId="{3D981A18-1E40-4450-A9CB-192A21F4EAC5}">
      <dgm:prSet/>
      <dgm:spPr/>
      <dgm:t>
        <a:bodyPr/>
        <a:lstStyle/>
        <a:p>
          <a:endParaRPr lang="en-US"/>
        </a:p>
      </dgm:t>
    </dgm:pt>
    <dgm:pt modelId="{413D99F4-24BE-4764-9E32-E2AC5EFF17E8}">
      <dgm:prSet phldrT="[Text]"/>
      <dgm:spPr/>
      <dgm:t>
        <a:bodyPr/>
        <a:lstStyle/>
        <a:p>
          <a:pPr algn="l"/>
          <a:r>
            <a:rPr lang="en-US" sz="1900" dirty="0" smtClean="0"/>
            <a:t>Ensure staff have needed skills and tools</a:t>
          </a:r>
          <a:endParaRPr lang="en-US" sz="1900" dirty="0"/>
        </a:p>
      </dgm:t>
    </dgm:pt>
    <dgm:pt modelId="{80A5EEB6-BA87-455E-8C38-2AC471DA0BBC}" type="parTrans" cxnId="{D2806AFF-A891-4AB3-9B5C-FBAE392EE21E}">
      <dgm:prSet/>
      <dgm:spPr/>
      <dgm:t>
        <a:bodyPr/>
        <a:lstStyle/>
        <a:p>
          <a:endParaRPr lang="en-US"/>
        </a:p>
      </dgm:t>
    </dgm:pt>
    <dgm:pt modelId="{226146E4-E536-4C53-BAAD-AF8DBBF4591D}" type="sibTrans" cxnId="{D2806AFF-A891-4AB3-9B5C-FBAE392EE21E}">
      <dgm:prSet/>
      <dgm:spPr/>
      <dgm:t>
        <a:bodyPr/>
        <a:lstStyle/>
        <a:p>
          <a:endParaRPr lang="en-US"/>
        </a:p>
      </dgm:t>
    </dgm:pt>
    <dgm:pt modelId="{A36FC009-2FEA-4437-A30B-AC264518A7B8}">
      <dgm:prSet phldrT="[Text]"/>
      <dgm:spPr/>
      <dgm:t>
        <a:bodyPr/>
        <a:lstStyle/>
        <a:p>
          <a:pPr algn="l"/>
          <a:r>
            <a:rPr lang="en-US" sz="1900" dirty="0" smtClean="0"/>
            <a:t>Identify problems, give feedback, resolve issues</a:t>
          </a:r>
          <a:endParaRPr lang="en-US" sz="1900" dirty="0"/>
        </a:p>
      </dgm:t>
    </dgm:pt>
    <dgm:pt modelId="{58797038-25AA-42DF-B9C2-099B177E2F8D}" type="parTrans" cxnId="{CB7E68F5-B34F-46DF-AB5A-7783356522A5}">
      <dgm:prSet/>
      <dgm:spPr/>
      <dgm:t>
        <a:bodyPr/>
        <a:lstStyle/>
        <a:p>
          <a:endParaRPr lang="en-US"/>
        </a:p>
      </dgm:t>
    </dgm:pt>
    <dgm:pt modelId="{55D0C9F1-E4A8-43CF-B4BA-9CFBC8E7389C}" type="sibTrans" cxnId="{CB7E68F5-B34F-46DF-AB5A-7783356522A5}">
      <dgm:prSet/>
      <dgm:spPr/>
      <dgm:t>
        <a:bodyPr/>
        <a:lstStyle/>
        <a:p>
          <a:endParaRPr lang="en-US"/>
        </a:p>
      </dgm:t>
    </dgm:pt>
    <dgm:pt modelId="{509476E1-F9F6-46A2-A3C9-47E3FB723721}">
      <dgm:prSet phldrT="[Text]"/>
      <dgm:spPr/>
      <dgm:t>
        <a:bodyPr/>
        <a:lstStyle/>
        <a:p>
          <a:pPr algn="l"/>
          <a:r>
            <a:rPr lang="en-US" sz="1900" dirty="0" smtClean="0"/>
            <a:t>Use best practices for measure selection</a:t>
          </a:r>
          <a:endParaRPr lang="en-US" sz="1900" dirty="0"/>
        </a:p>
      </dgm:t>
    </dgm:pt>
    <dgm:pt modelId="{C716C762-70E3-4981-8644-56BAAA1180A2}" type="parTrans" cxnId="{12D570C8-2A67-427B-84D6-6EB85BEF9F81}">
      <dgm:prSet/>
      <dgm:spPr/>
      <dgm:t>
        <a:bodyPr/>
        <a:lstStyle/>
        <a:p>
          <a:endParaRPr lang="en-US"/>
        </a:p>
      </dgm:t>
    </dgm:pt>
    <dgm:pt modelId="{FF247123-F82E-403A-B019-AFEBF58D7F94}" type="sibTrans" cxnId="{12D570C8-2A67-427B-84D6-6EB85BEF9F81}">
      <dgm:prSet/>
      <dgm:spPr/>
      <dgm:t>
        <a:bodyPr/>
        <a:lstStyle/>
        <a:p>
          <a:endParaRPr lang="en-US"/>
        </a:p>
      </dgm:t>
    </dgm:pt>
    <dgm:pt modelId="{00CADC3E-F43A-4E5F-A3FC-B49D54D1E23E}">
      <dgm:prSet phldrT="[Text]"/>
      <dgm:spPr/>
      <dgm:t>
        <a:bodyPr/>
        <a:lstStyle/>
        <a:p>
          <a:pPr algn="l"/>
          <a:r>
            <a:rPr lang="en-US" sz="1900" dirty="0" smtClean="0"/>
            <a:t>Complete high quality installation</a:t>
          </a:r>
          <a:endParaRPr lang="en-US" sz="1900" dirty="0"/>
        </a:p>
      </dgm:t>
    </dgm:pt>
    <dgm:pt modelId="{94FA855C-83BF-4465-BA92-52ED114E597F}" type="parTrans" cxnId="{0867254C-9DB6-48C2-9368-6A8F510FCE37}">
      <dgm:prSet/>
      <dgm:spPr/>
      <dgm:t>
        <a:bodyPr/>
        <a:lstStyle/>
        <a:p>
          <a:endParaRPr lang="en-US"/>
        </a:p>
      </dgm:t>
    </dgm:pt>
    <dgm:pt modelId="{8340B490-9F69-4F4C-82A3-2E5BB0CF52DA}" type="sibTrans" cxnId="{0867254C-9DB6-48C2-9368-6A8F510FCE37}">
      <dgm:prSet/>
      <dgm:spPr/>
      <dgm:t>
        <a:bodyPr/>
        <a:lstStyle/>
        <a:p>
          <a:endParaRPr lang="en-US"/>
        </a:p>
      </dgm:t>
    </dgm:pt>
    <dgm:pt modelId="{CE17235B-E67E-45DA-9626-10821378891F}" type="pres">
      <dgm:prSet presAssocID="{2FE882B8-F304-4886-BBF8-476D74F87027}" presName="compositeShape" presStyleCnt="0">
        <dgm:presLayoutVars>
          <dgm:chMax val="7"/>
          <dgm:dir/>
          <dgm:resizeHandles val="exact"/>
        </dgm:presLayoutVars>
      </dgm:prSet>
      <dgm:spPr/>
    </dgm:pt>
    <dgm:pt modelId="{0549E345-5717-46F2-B629-AAC01DCC4248}" type="pres">
      <dgm:prSet presAssocID="{EC537DC2-ADF9-4F9B-806E-932F57CD1570}" presName="circ1" presStyleLbl="vennNode1" presStyleIdx="0" presStyleCnt="2"/>
      <dgm:spPr/>
      <dgm:t>
        <a:bodyPr/>
        <a:lstStyle/>
        <a:p>
          <a:endParaRPr lang="en-US"/>
        </a:p>
      </dgm:t>
    </dgm:pt>
    <dgm:pt modelId="{403FF790-AC5A-4620-93BF-401C0594C4D5}" type="pres">
      <dgm:prSet presAssocID="{EC537DC2-ADF9-4F9B-806E-932F57CD157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8C568-D681-48A7-A58E-B35A39CC8E5C}" type="pres">
      <dgm:prSet presAssocID="{63970D3B-58C1-414D-86C5-199E19E252A4}" presName="circ2" presStyleLbl="vennNode1" presStyleIdx="1" presStyleCnt="2"/>
      <dgm:spPr/>
      <dgm:t>
        <a:bodyPr/>
        <a:lstStyle/>
        <a:p>
          <a:endParaRPr lang="en-US"/>
        </a:p>
      </dgm:t>
    </dgm:pt>
    <dgm:pt modelId="{E4ED0801-99D9-4B55-87D6-CC5EAA9AEB83}" type="pres">
      <dgm:prSet presAssocID="{63970D3B-58C1-414D-86C5-199E19E252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E72F0-9A19-43AD-AC02-CB8FBA0EFA2F}" type="presOf" srcId="{EC537DC2-ADF9-4F9B-806E-932F57CD1570}" destId="{403FF790-AC5A-4620-93BF-401C0594C4D5}" srcOrd="1" destOrd="0" presId="urn:microsoft.com/office/officeart/2005/8/layout/venn1"/>
    <dgm:cxn modelId="{4140DABA-3D2B-43F1-9E40-F5BE6D53F985}" srcId="{EC537DC2-ADF9-4F9B-806E-932F57CD1570}" destId="{C29D7AB5-E8BE-4901-9C61-0AC2132C84A0}" srcOrd="1" destOrd="0" parTransId="{273F0396-2C0F-413E-8ACC-515D560F98FF}" sibTransId="{3A1EC4E9-4CEE-4B21-887B-08B8FBE57245}"/>
    <dgm:cxn modelId="{08444946-AB50-4090-8DA6-CFE70F901304}" type="presOf" srcId="{A36FC009-2FEA-4437-A30B-AC264518A7B8}" destId="{E4ED0801-99D9-4B55-87D6-CC5EAA9AEB83}" srcOrd="1" destOrd="4" presId="urn:microsoft.com/office/officeart/2005/8/layout/venn1"/>
    <dgm:cxn modelId="{3D981A18-1E40-4450-A9CB-192A21F4EAC5}" srcId="{EC537DC2-ADF9-4F9B-806E-932F57CD1570}" destId="{02108031-7AF5-4C82-8C33-4D91445B49C4}" srcOrd="2" destOrd="0" parTransId="{6383925F-A2E3-421B-9E70-B5A0B213EB92}" sibTransId="{310B08C3-7AB8-40D8-8503-7F07E0D8D330}"/>
    <dgm:cxn modelId="{0867254C-9DB6-48C2-9368-6A8F510FCE37}" srcId="{63970D3B-58C1-414D-86C5-199E19E252A4}" destId="{00CADC3E-F43A-4E5F-A3FC-B49D54D1E23E}" srcOrd="2" destOrd="0" parTransId="{94FA855C-83BF-4465-BA92-52ED114E597F}" sibTransId="{8340B490-9F69-4F4C-82A3-2E5BB0CF52DA}"/>
    <dgm:cxn modelId="{EDA9EE1B-E99B-4C7D-B444-DBE085E83127}" type="presOf" srcId="{00CADC3E-F43A-4E5F-A3FC-B49D54D1E23E}" destId="{E4ED0801-99D9-4B55-87D6-CC5EAA9AEB83}" srcOrd="1" destOrd="3" presId="urn:microsoft.com/office/officeart/2005/8/layout/venn1"/>
    <dgm:cxn modelId="{17EF3C02-08BA-485B-A314-0C1E510BEA07}" type="presOf" srcId="{C29D7AB5-E8BE-4901-9C61-0AC2132C84A0}" destId="{403FF790-AC5A-4620-93BF-401C0594C4D5}" srcOrd="1" destOrd="2" presId="urn:microsoft.com/office/officeart/2005/8/layout/venn1"/>
    <dgm:cxn modelId="{3484184B-4BC0-4F4B-B847-A12248234766}" type="presOf" srcId="{C29D7AB5-E8BE-4901-9C61-0AC2132C84A0}" destId="{0549E345-5717-46F2-B629-AAC01DCC4248}" srcOrd="0" destOrd="2" presId="urn:microsoft.com/office/officeart/2005/8/layout/venn1"/>
    <dgm:cxn modelId="{81C4152A-D5CC-4FCB-825E-BED4BBDDDB37}" type="presOf" srcId="{02108031-7AF5-4C82-8C33-4D91445B49C4}" destId="{403FF790-AC5A-4620-93BF-401C0594C4D5}" srcOrd="1" destOrd="3" presId="urn:microsoft.com/office/officeart/2005/8/layout/venn1"/>
    <dgm:cxn modelId="{BF639FD8-5876-4891-9E7E-0C6127DAC5D9}" type="presOf" srcId="{509476E1-F9F6-46A2-A3C9-47E3FB723721}" destId="{6058C568-D681-48A7-A58E-B35A39CC8E5C}" srcOrd="0" destOrd="2" presId="urn:microsoft.com/office/officeart/2005/8/layout/venn1"/>
    <dgm:cxn modelId="{60EDCFA1-4E5A-48AB-9BBB-1B3A794166A4}" type="presOf" srcId="{413D99F4-24BE-4764-9E32-E2AC5EFF17E8}" destId="{E4ED0801-99D9-4B55-87D6-CC5EAA9AEB83}" srcOrd="1" destOrd="1" presId="urn:microsoft.com/office/officeart/2005/8/layout/venn1"/>
    <dgm:cxn modelId="{E9976DCC-0DEA-4E7B-BCA3-873C1DC2D527}" type="presOf" srcId="{AE7C5D81-FC19-4514-844D-4A851D15F3A4}" destId="{403FF790-AC5A-4620-93BF-401C0594C4D5}" srcOrd="1" destOrd="1" presId="urn:microsoft.com/office/officeart/2005/8/layout/venn1"/>
    <dgm:cxn modelId="{AE3E39C9-CD18-4E46-870A-092F10F28B73}" type="presOf" srcId="{413D99F4-24BE-4764-9E32-E2AC5EFF17E8}" destId="{6058C568-D681-48A7-A58E-B35A39CC8E5C}" srcOrd="0" destOrd="1" presId="urn:microsoft.com/office/officeart/2005/8/layout/venn1"/>
    <dgm:cxn modelId="{3F3B931A-8712-43D8-87D7-D80A52C76B79}" srcId="{2FE882B8-F304-4886-BBF8-476D74F87027}" destId="{EC537DC2-ADF9-4F9B-806E-932F57CD1570}" srcOrd="0" destOrd="0" parTransId="{A510ED85-FC7E-4E3B-8BE6-BDE31F1CE28A}" sibTransId="{601D8B15-911F-43F7-A0AD-B1D905218001}"/>
    <dgm:cxn modelId="{18505ED6-BC1D-4CA4-ABCB-5B5867F3657A}" type="presOf" srcId="{02108031-7AF5-4C82-8C33-4D91445B49C4}" destId="{0549E345-5717-46F2-B629-AAC01DCC4248}" srcOrd="0" destOrd="3" presId="urn:microsoft.com/office/officeart/2005/8/layout/venn1"/>
    <dgm:cxn modelId="{BFE8DE7E-B892-415E-9131-7619C8821224}" srcId="{EC537DC2-ADF9-4F9B-806E-932F57CD1570}" destId="{AE7C5D81-FC19-4514-844D-4A851D15F3A4}" srcOrd="0" destOrd="0" parTransId="{ACC5711C-9BE0-44D9-A142-003D26A3BEBD}" sibTransId="{2E6B05B4-3216-4492-9A00-57EAC4462F8B}"/>
    <dgm:cxn modelId="{0C83DE2D-95F5-4443-A9C1-F5F08DFC443A}" type="presOf" srcId="{00CADC3E-F43A-4E5F-A3FC-B49D54D1E23E}" destId="{6058C568-D681-48A7-A58E-B35A39CC8E5C}" srcOrd="0" destOrd="3" presId="urn:microsoft.com/office/officeart/2005/8/layout/venn1"/>
    <dgm:cxn modelId="{FED74E6E-3009-46A9-B59C-EBC2992EF1CD}" srcId="{2FE882B8-F304-4886-BBF8-476D74F87027}" destId="{63970D3B-58C1-414D-86C5-199E19E252A4}" srcOrd="1" destOrd="0" parTransId="{83FB5972-8AC9-4797-907F-AB6AF2BBE3A3}" sibTransId="{D2FC9F7A-7A5B-4029-9D15-442576DCFA00}"/>
    <dgm:cxn modelId="{AB3FD670-53E4-4EA3-A6D1-A22F61C8C24F}" type="presOf" srcId="{509476E1-F9F6-46A2-A3C9-47E3FB723721}" destId="{E4ED0801-99D9-4B55-87D6-CC5EAA9AEB83}" srcOrd="1" destOrd="2" presId="urn:microsoft.com/office/officeart/2005/8/layout/venn1"/>
    <dgm:cxn modelId="{8E614032-C0F9-4CEB-8D26-67B6BC5A9750}" type="presOf" srcId="{2FE882B8-F304-4886-BBF8-476D74F87027}" destId="{CE17235B-E67E-45DA-9626-10821378891F}" srcOrd="0" destOrd="0" presId="urn:microsoft.com/office/officeart/2005/8/layout/venn1"/>
    <dgm:cxn modelId="{CB7E68F5-B34F-46DF-AB5A-7783356522A5}" srcId="{63970D3B-58C1-414D-86C5-199E19E252A4}" destId="{A36FC009-2FEA-4437-A30B-AC264518A7B8}" srcOrd="3" destOrd="0" parTransId="{58797038-25AA-42DF-B9C2-099B177E2F8D}" sibTransId="{55D0C9F1-E4A8-43CF-B4BA-9CFBC8E7389C}"/>
    <dgm:cxn modelId="{289A417F-EF16-4C2E-A688-025F695AFE42}" type="presOf" srcId="{63970D3B-58C1-414D-86C5-199E19E252A4}" destId="{6058C568-D681-48A7-A58E-B35A39CC8E5C}" srcOrd="0" destOrd="0" presId="urn:microsoft.com/office/officeart/2005/8/layout/venn1"/>
    <dgm:cxn modelId="{45B487DF-7DEC-4F58-8CD7-D1516B72A2E7}" type="presOf" srcId="{AE7C5D81-FC19-4514-844D-4A851D15F3A4}" destId="{0549E345-5717-46F2-B629-AAC01DCC4248}" srcOrd="0" destOrd="1" presId="urn:microsoft.com/office/officeart/2005/8/layout/venn1"/>
    <dgm:cxn modelId="{D2806AFF-A891-4AB3-9B5C-FBAE392EE21E}" srcId="{63970D3B-58C1-414D-86C5-199E19E252A4}" destId="{413D99F4-24BE-4764-9E32-E2AC5EFF17E8}" srcOrd="0" destOrd="0" parTransId="{80A5EEB6-BA87-455E-8C38-2AC471DA0BBC}" sibTransId="{226146E4-E536-4C53-BAAD-AF8DBBF4591D}"/>
    <dgm:cxn modelId="{F4F07612-82AE-41EF-8DB1-995ADB381AEC}" type="presOf" srcId="{63970D3B-58C1-414D-86C5-199E19E252A4}" destId="{E4ED0801-99D9-4B55-87D6-CC5EAA9AEB83}" srcOrd="1" destOrd="0" presId="urn:microsoft.com/office/officeart/2005/8/layout/venn1"/>
    <dgm:cxn modelId="{405220F3-FA6F-4BDF-BF6F-191A0A38424B}" type="presOf" srcId="{A36FC009-2FEA-4437-A30B-AC264518A7B8}" destId="{6058C568-D681-48A7-A58E-B35A39CC8E5C}" srcOrd="0" destOrd="4" presId="urn:microsoft.com/office/officeart/2005/8/layout/venn1"/>
    <dgm:cxn modelId="{12D570C8-2A67-427B-84D6-6EB85BEF9F81}" srcId="{63970D3B-58C1-414D-86C5-199E19E252A4}" destId="{509476E1-F9F6-46A2-A3C9-47E3FB723721}" srcOrd="1" destOrd="0" parTransId="{C716C762-70E3-4981-8644-56BAAA1180A2}" sibTransId="{FF247123-F82E-403A-B019-AFEBF58D7F94}"/>
    <dgm:cxn modelId="{B6C6BD06-47DF-4F6C-9377-79DB5C70536A}" type="presOf" srcId="{EC537DC2-ADF9-4F9B-806E-932F57CD1570}" destId="{0549E345-5717-46F2-B629-AAC01DCC4248}" srcOrd="0" destOrd="0" presId="urn:microsoft.com/office/officeart/2005/8/layout/venn1"/>
    <dgm:cxn modelId="{39794EF3-1F98-4F50-96B1-F6B8213307E9}" type="presParOf" srcId="{CE17235B-E67E-45DA-9626-10821378891F}" destId="{0549E345-5717-46F2-B629-AAC01DCC4248}" srcOrd="0" destOrd="0" presId="urn:microsoft.com/office/officeart/2005/8/layout/venn1"/>
    <dgm:cxn modelId="{89F5899B-78DA-4CB7-A1B4-10E97DF80945}" type="presParOf" srcId="{CE17235B-E67E-45DA-9626-10821378891F}" destId="{403FF790-AC5A-4620-93BF-401C0594C4D5}" srcOrd="1" destOrd="0" presId="urn:microsoft.com/office/officeart/2005/8/layout/venn1"/>
    <dgm:cxn modelId="{C20B02C2-8685-47D2-9616-C227A9527941}" type="presParOf" srcId="{CE17235B-E67E-45DA-9626-10821378891F}" destId="{6058C568-D681-48A7-A58E-B35A39CC8E5C}" srcOrd="2" destOrd="0" presId="urn:microsoft.com/office/officeart/2005/8/layout/venn1"/>
    <dgm:cxn modelId="{8EE70C39-A26D-4F97-809E-02911D8E7D2C}" type="presParOf" srcId="{CE17235B-E67E-45DA-9626-10821378891F}" destId="{E4ED0801-99D9-4B55-87D6-CC5EAA9AEB8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4510B50-14E7-49DE-9C79-7BEC4C0032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408FC5-2754-45B5-93A4-BB0700E9FAC5}">
      <dgm:prSet phldrT="[Text]"/>
      <dgm:spPr/>
      <dgm:t>
        <a:bodyPr/>
        <a:lstStyle/>
        <a:p>
          <a:r>
            <a:rPr lang="en-US" dirty="0" smtClean="0"/>
            <a:t>Audit approach and implementation</a:t>
          </a:r>
          <a:endParaRPr lang="en-US" dirty="0"/>
        </a:p>
      </dgm:t>
    </dgm:pt>
    <dgm:pt modelId="{41741033-6F04-4E80-8327-C062D12F635B}" type="parTrans" cxnId="{8DD4A5B0-3BEB-4CAB-A1B7-69A9B1358562}">
      <dgm:prSet/>
      <dgm:spPr/>
      <dgm:t>
        <a:bodyPr/>
        <a:lstStyle/>
        <a:p>
          <a:endParaRPr lang="en-US"/>
        </a:p>
      </dgm:t>
    </dgm:pt>
    <dgm:pt modelId="{6C8D73C4-86C4-4421-9B68-EB57D7A55A51}" type="sibTrans" cxnId="{8DD4A5B0-3BEB-4CAB-A1B7-69A9B1358562}">
      <dgm:prSet/>
      <dgm:spPr/>
      <dgm:t>
        <a:bodyPr/>
        <a:lstStyle/>
        <a:p>
          <a:endParaRPr lang="en-US"/>
        </a:p>
      </dgm:t>
    </dgm:pt>
    <dgm:pt modelId="{1D954918-B7B1-4F79-ACCA-A576D2FE85AB}">
      <dgm:prSet phldrT="[Text]"/>
      <dgm:spPr/>
      <dgm:t>
        <a:bodyPr/>
        <a:lstStyle/>
        <a:p>
          <a:r>
            <a:rPr lang="en-US" dirty="0" smtClean="0"/>
            <a:t>Energy education delivery</a:t>
          </a:r>
          <a:endParaRPr lang="en-US" dirty="0"/>
        </a:p>
      </dgm:t>
    </dgm:pt>
    <dgm:pt modelId="{9FE3337B-CF4D-4759-9BCC-E9F8A2B8F0B3}" type="parTrans" cxnId="{0CE72496-451D-461D-BF32-26C1DE3E7490}">
      <dgm:prSet/>
      <dgm:spPr/>
      <dgm:t>
        <a:bodyPr/>
        <a:lstStyle/>
        <a:p>
          <a:endParaRPr lang="en-US"/>
        </a:p>
      </dgm:t>
    </dgm:pt>
    <dgm:pt modelId="{F14AB349-5910-44BC-A8B9-58DCC940396F}" type="sibTrans" cxnId="{0CE72496-451D-461D-BF32-26C1DE3E7490}">
      <dgm:prSet/>
      <dgm:spPr/>
      <dgm:t>
        <a:bodyPr/>
        <a:lstStyle/>
        <a:p>
          <a:endParaRPr lang="en-US"/>
        </a:p>
      </dgm:t>
    </dgm:pt>
    <dgm:pt modelId="{A8172D4A-17CC-4B02-9209-052A7CF92635}">
      <dgm:prSet/>
      <dgm:spPr/>
      <dgm:t>
        <a:bodyPr/>
        <a:lstStyle/>
        <a:p>
          <a:r>
            <a:rPr lang="en-US" smtClean="0"/>
            <a:t>Measure installation/operation of crews</a:t>
          </a:r>
          <a:endParaRPr lang="en-US" dirty="0" smtClean="0"/>
        </a:p>
      </dgm:t>
    </dgm:pt>
    <dgm:pt modelId="{3916C5D7-ED4D-478F-89C4-C4DC95307480}" type="parTrans" cxnId="{90B574A5-4852-4C00-B852-72B3C7D658A4}">
      <dgm:prSet/>
      <dgm:spPr/>
      <dgm:t>
        <a:bodyPr/>
        <a:lstStyle/>
        <a:p>
          <a:endParaRPr lang="en-US"/>
        </a:p>
      </dgm:t>
    </dgm:pt>
    <dgm:pt modelId="{10CE8244-519F-43C1-979E-AE7788AF6794}" type="sibTrans" cxnId="{90B574A5-4852-4C00-B852-72B3C7D658A4}">
      <dgm:prSet/>
      <dgm:spPr/>
      <dgm:t>
        <a:bodyPr/>
        <a:lstStyle/>
        <a:p>
          <a:endParaRPr lang="en-US"/>
        </a:p>
      </dgm:t>
    </dgm:pt>
    <dgm:pt modelId="{CE93826A-9ECA-4020-B6A0-5D908CB13BCE}">
      <dgm:prSet/>
      <dgm:spPr/>
      <dgm:t>
        <a:bodyPr/>
        <a:lstStyle/>
        <a:p>
          <a:r>
            <a:rPr lang="en-US" smtClean="0"/>
            <a:t>Post-weatherization quality assurance inspection approach and implementation</a:t>
          </a:r>
          <a:endParaRPr lang="en-US" dirty="0" smtClean="0"/>
        </a:p>
      </dgm:t>
    </dgm:pt>
    <dgm:pt modelId="{E7AB5019-BC0E-42C6-A82D-9D154B34070A}" type="parTrans" cxnId="{1A123E8C-8287-437C-9E34-07DBAE822F99}">
      <dgm:prSet/>
      <dgm:spPr/>
      <dgm:t>
        <a:bodyPr/>
        <a:lstStyle/>
        <a:p>
          <a:endParaRPr lang="en-US"/>
        </a:p>
      </dgm:t>
    </dgm:pt>
    <dgm:pt modelId="{4317B09B-A4D3-4163-AE64-879419F32223}" type="sibTrans" cxnId="{1A123E8C-8287-437C-9E34-07DBAE822F99}">
      <dgm:prSet/>
      <dgm:spPr/>
      <dgm:t>
        <a:bodyPr/>
        <a:lstStyle/>
        <a:p>
          <a:endParaRPr lang="en-US"/>
        </a:p>
      </dgm:t>
    </dgm:pt>
    <dgm:pt modelId="{34D17A24-3D57-4EF3-A027-20D8D7D66ED9}">
      <dgm:prSet/>
      <dgm:spPr/>
      <dgm:t>
        <a:bodyPr/>
        <a:lstStyle/>
        <a:p>
          <a:r>
            <a:rPr lang="en-US" smtClean="0"/>
            <a:t>Client interaction</a:t>
          </a:r>
          <a:endParaRPr lang="en-US" dirty="0" smtClean="0"/>
        </a:p>
      </dgm:t>
    </dgm:pt>
    <dgm:pt modelId="{9A651ADC-0A35-4FC2-891C-AB4E000EFAF8}" type="parTrans" cxnId="{9A416CEA-C60B-44AC-A6A3-B2519B377EDD}">
      <dgm:prSet/>
      <dgm:spPr/>
      <dgm:t>
        <a:bodyPr/>
        <a:lstStyle/>
        <a:p>
          <a:endParaRPr lang="en-US"/>
        </a:p>
      </dgm:t>
    </dgm:pt>
    <dgm:pt modelId="{9A94B803-5B28-407D-9534-A1FACD12533A}" type="sibTrans" cxnId="{9A416CEA-C60B-44AC-A6A3-B2519B377EDD}">
      <dgm:prSet/>
      <dgm:spPr/>
      <dgm:t>
        <a:bodyPr/>
        <a:lstStyle/>
        <a:p>
          <a:endParaRPr lang="en-US"/>
        </a:p>
      </dgm:t>
    </dgm:pt>
    <dgm:pt modelId="{22D7A792-639C-4B83-95BD-C152A435F849}">
      <dgm:prSet/>
      <dgm:spPr/>
      <dgm:t>
        <a:bodyPr/>
        <a:lstStyle/>
        <a:p>
          <a:r>
            <a:rPr lang="en-US" smtClean="0"/>
            <a:t>Interactions among agency staff</a:t>
          </a:r>
          <a:endParaRPr lang="en-US" dirty="0" smtClean="0"/>
        </a:p>
      </dgm:t>
    </dgm:pt>
    <dgm:pt modelId="{C89D8C13-6C77-4527-8FC3-1A9D501DE651}" type="parTrans" cxnId="{F8734AFF-75B3-4BD7-BF2E-0923C1A06360}">
      <dgm:prSet/>
      <dgm:spPr/>
      <dgm:t>
        <a:bodyPr/>
        <a:lstStyle/>
        <a:p>
          <a:endParaRPr lang="en-US"/>
        </a:p>
      </dgm:t>
    </dgm:pt>
    <dgm:pt modelId="{CC7E0D28-777C-43A6-A13F-B97A813FDC12}" type="sibTrans" cxnId="{F8734AFF-75B3-4BD7-BF2E-0923C1A06360}">
      <dgm:prSet/>
      <dgm:spPr/>
      <dgm:t>
        <a:bodyPr/>
        <a:lstStyle/>
        <a:p>
          <a:endParaRPr lang="en-US"/>
        </a:p>
      </dgm:t>
    </dgm:pt>
    <dgm:pt modelId="{813243B7-40C2-4D56-84ED-4D00A772496A}">
      <dgm:prSet/>
      <dgm:spPr/>
      <dgm:t>
        <a:bodyPr/>
        <a:lstStyle/>
        <a:p>
          <a:r>
            <a:rPr lang="en-US" smtClean="0"/>
            <a:t>Implications for management, procedures, and training</a:t>
          </a:r>
          <a:endParaRPr lang="en-US" dirty="0" smtClean="0"/>
        </a:p>
      </dgm:t>
    </dgm:pt>
    <dgm:pt modelId="{7B0178B2-F607-4938-8B3E-DBC391A7BD30}" type="parTrans" cxnId="{394A672C-A9C3-4F03-9BAB-CD62CACD572D}">
      <dgm:prSet/>
      <dgm:spPr/>
      <dgm:t>
        <a:bodyPr/>
        <a:lstStyle/>
        <a:p>
          <a:endParaRPr lang="en-US"/>
        </a:p>
      </dgm:t>
    </dgm:pt>
    <dgm:pt modelId="{EA37AC1F-B059-44B5-9714-750CB0FD104D}" type="sibTrans" cxnId="{394A672C-A9C3-4F03-9BAB-CD62CACD572D}">
      <dgm:prSet/>
      <dgm:spPr/>
      <dgm:t>
        <a:bodyPr/>
        <a:lstStyle/>
        <a:p>
          <a:endParaRPr lang="en-US"/>
        </a:p>
      </dgm:t>
    </dgm:pt>
    <dgm:pt modelId="{240513AF-0623-456A-802D-03D484864378}" type="pres">
      <dgm:prSet presAssocID="{04510B50-14E7-49DE-9C79-7BEC4C0032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A0EF27-5EEB-4CF8-9F4F-05BE2752FCDD}" type="pres">
      <dgm:prSet presAssocID="{8B408FC5-2754-45B5-93A4-BB0700E9FAC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0894F-8214-4711-90CD-911C38B9C6AF}" type="pres">
      <dgm:prSet presAssocID="{6C8D73C4-86C4-4421-9B68-EB57D7A55A51}" presName="spacer" presStyleCnt="0"/>
      <dgm:spPr/>
    </dgm:pt>
    <dgm:pt modelId="{09A67BF6-543C-4FDB-B5F0-ED6BBD9DE5E0}" type="pres">
      <dgm:prSet presAssocID="{1D954918-B7B1-4F79-ACCA-A576D2FE85A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19628-BDF7-426F-A57B-16AC976735B3}" type="pres">
      <dgm:prSet presAssocID="{F14AB349-5910-44BC-A8B9-58DCC940396F}" presName="spacer" presStyleCnt="0"/>
      <dgm:spPr/>
    </dgm:pt>
    <dgm:pt modelId="{9DA91FFA-77B5-4781-9A1D-D434EFE10B6F}" type="pres">
      <dgm:prSet presAssocID="{A8172D4A-17CC-4B02-9209-052A7CF9263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1522B-E436-4876-BF04-7B18D79CE269}" type="pres">
      <dgm:prSet presAssocID="{10CE8244-519F-43C1-979E-AE7788AF6794}" presName="spacer" presStyleCnt="0"/>
      <dgm:spPr/>
    </dgm:pt>
    <dgm:pt modelId="{02CA8D0E-9D17-4C27-A27E-5EB96709EA64}" type="pres">
      <dgm:prSet presAssocID="{CE93826A-9ECA-4020-B6A0-5D908CB13BC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7236D-3439-468C-A798-9F774FEBF7AD}" type="pres">
      <dgm:prSet presAssocID="{4317B09B-A4D3-4163-AE64-879419F32223}" presName="spacer" presStyleCnt="0"/>
      <dgm:spPr/>
    </dgm:pt>
    <dgm:pt modelId="{C2464D82-0777-4827-87D3-882F25258B39}" type="pres">
      <dgm:prSet presAssocID="{34D17A24-3D57-4EF3-A027-20D8D7D66ED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AA5C8-1A4B-4696-8009-7A5920098C71}" type="pres">
      <dgm:prSet presAssocID="{9A94B803-5B28-407D-9534-A1FACD12533A}" presName="spacer" presStyleCnt="0"/>
      <dgm:spPr/>
    </dgm:pt>
    <dgm:pt modelId="{D2BF8BDE-DA93-4AFD-BEDF-996BF4AE720D}" type="pres">
      <dgm:prSet presAssocID="{22D7A792-639C-4B83-95BD-C152A435F84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B2E2A-8B3C-4A12-90E9-0A5926A2BE2B}" type="pres">
      <dgm:prSet presAssocID="{CC7E0D28-777C-43A6-A13F-B97A813FDC12}" presName="spacer" presStyleCnt="0"/>
      <dgm:spPr/>
    </dgm:pt>
    <dgm:pt modelId="{2419750E-928E-4D6E-91BD-833111EDD3B2}" type="pres">
      <dgm:prSet presAssocID="{813243B7-40C2-4D56-84ED-4D00A772496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34AFF-75B3-4BD7-BF2E-0923C1A06360}" srcId="{04510B50-14E7-49DE-9C79-7BEC4C0032E9}" destId="{22D7A792-639C-4B83-95BD-C152A435F849}" srcOrd="5" destOrd="0" parTransId="{C89D8C13-6C77-4527-8FC3-1A9D501DE651}" sibTransId="{CC7E0D28-777C-43A6-A13F-B97A813FDC12}"/>
    <dgm:cxn modelId="{0CE72496-451D-461D-BF32-26C1DE3E7490}" srcId="{04510B50-14E7-49DE-9C79-7BEC4C0032E9}" destId="{1D954918-B7B1-4F79-ACCA-A576D2FE85AB}" srcOrd="1" destOrd="0" parTransId="{9FE3337B-CF4D-4759-9BCC-E9F8A2B8F0B3}" sibTransId="{F14AB349-5910-44BC-A8B9-58DCC940396F}"/>
    <dgm:cxn modelId="{D4B4CA37-3523-474C-846D-CFC08FE70881}" type="presOf" srcId="{8B408FC5-2754-45B5-93A4-BB0700E9FAC5}" destId="{9DA0EF27-5EEB-4CF8-9F4F-05BE2752FCDD}" srcOrd="0" destOrd="0" presId="urn:microsoft.com/office/officeart/2005/8/layout/vList2"/>
    <dgm:cxn modelId="{1A123E8C-8287-437C-9E34-07DBAE822F99}" srcId="{04510B50-14E7-49DE-9C79-7BEC4C0032E9}" destId="{CE93826A-9ECA-4020-B6A0-5D908CB13BCE}" srcOrd="3" destOrd="0" parTransId="{E7AB5019-BC0E-42C6-A82D-9D154B34070A}" sibTransId="{4317B09B-A4D3-4163-AE64-879419F32223}"/>
    <dgm:cxn modelId="{775ABFD1-8906-44DF-B79A-8CA177E93DBA}" type="presOf" srcId="{1D954918-B7B1-4F79-ACCA-A576D2FE85AB}" destId="{09A67BF6-543C-4FDB-B5F0-ED6BBD9DE5E0}" srcOrd="0" destOrd="0" presId="urn:microsoft.com/office/officeart/2005/8/layout/vList2"/>
    <dgm:cxn modelId="{90B574A5-4852-4C00-B852-72B3C7D658A4}" srcId="{04510B50-14E7-49DE-9C79-7BEC4C0032E9}" destId="{A8172D4A-17CC-4B02-9209-052A7CF92635}" srcOrd="2" destOrd="0" parTransId="{3916C5D7-ED4D-478F-89C4-C4DC95307480}" sibTransId="{10CE8244-519F-43C1-979E-AE7788AF6794}"/>
    <dgm:cxn modelId="{394A672C-A9C3-4F03-9BAB-CD62CACD572D}" srcId="{04510B50-14E7-49DE-9C79-7BEC4C0032E9}" destId="{813243B7-40C2-4D56-84ED-4D00A772496A}" srcOrd="6" destOrd="0" parTransId="{7B0178B2-F607-4938-8B3E-DBC391A7BD30}" sibTransId="{EA37AC1F-B059-44B5-9714-750CB0FD104D}"/>
    <dgm:cxn modelId="{84725E25-F025-4850-AF15-815FFA8BBB83}" type="presOf" srcId="{A8172D4A-17CC-4B02-9209-052A7CF92635}" destId="{9DA91FFA-77B5-4781-9A1D-D434EFE10B6F}" srcOrd="0" destOrd="0" presId="urn:microsoft.com/office/officeart/2005/8/layout/vList2"/>
    <dgm:cxn modelId="{1E9399C9-E387-45FF-81B6-C5DDB87EAE28}" type="presOf" srcId="{34D17A24-3D57-4EF3-A027-20D8D7D66ED9}" destId="{C2464D82-0777-4827-87D3-882F25258B39}" srcOrd="0" destOrd="0" presId="urn:microsoft.com/office/officeart/2005/8/layout/vList2"/>
    <dgm:cxn modelId="{290B502C-7B51-43D4-80C6-78C130598124}" type="presOf" srcId="{04510B50-14E7-49DE-9C79-7BEC4C0032E9}" destId="{240513AF-0623-456A-802D-03D484864378}" srcOrd="0" destOrd="0" presId="urn:microsoft.com/office/officeart/2005/8/layout/vList2"/>
    <dgm:cxn modelId="{9A416CEA-C60B-44AC-A6A3-B2519B377EDD}" srcId="{04510B50-14E7-49DE-9C79-7BEC4C0032E9}" destId="{34D17A24-3D57-4EF3-A027-20D8D7D66ED9}" srcOrd="4" destOrd="0" parTransId="{9A651ADC-0A35-4FC2-891C-AB4E000EFAF8}" sibTransId="{9A94B803-5B28-407D-9534-A1FACD12533A}"/>
    <dgm:cxn modelId="{BC30F87C-89CC-4BAB-8696-2D35CE3B2FEB}" type="presOf" srcId="{22D7A792-639C-4B83-95BD-C152A435F849}" destId="{D2BF8BDE-DA93-4AFD-BEDF-996BF4AE720D}" srcOrd="0" destOrd="0" presId="urn:microsoft.com/office/officeart/2005/8/layout/vList2"/>
    <dgm:cxn modelId="{8DD4A5B0-3BEB-4CAB-A1B7-69A9B1358562}" srcId="{04510B50-14E7-49DE-9C79-7BEC4C0032E9}" destId="{8B408FC5-2754-45B5-93A4-BB0700E9FAC5}" srcOrd="0" destOrd="0" parTransId="{41741033-6F04-4E80-8327-C062D12F635B}" sibTransId="{6C8D73C4-86C4-4421-9B68-EB57D7A55A51}"/>
    <dgm:cxn modelId="{D1585C54-9BCD-4E41-969D-C1E82D95C007}" type="presOf" srcId="{CE93826A-9ECA-4020-B6A0-5D908CB13BCE}" destId="{02CA8D0E-9D17-4C27-A27E-5EB96709EA64}" srcOrd="0" destOrd="0" presId="urn:microsoft.com/office/officeart/2005/8/layout/vList2"/>
    <dgm:cxn modelId="{DB7D917A-6D70-45F2-B994-918B2FA40232}" type="presOf" srcId="{813243B7-40C2-4D56-84ED-4D00A772496A}" destId="{2419750E-928E-4D6E-91BD-833111EDD3B2}" srcOrd="0" destOrd="0" presId="urn:microsoft.com/office/officeart/2005/8/layout/vList2"/>
    <dgm:cxn modelId="{C34857A6-414A-4882-B191-062390A42169}" type="presParOf" srcId="{240513AF-0623-456A-802D-03D484864378}" destId="{9DA0EF27-5EEB-4CF8-9F4F-05BE2752FCDD}" srcOrd="0" destOrd="0" presId="urn:microsoft.com/office/officeart/2005/8/layout/vList2"/>
    <dgm:cxn modelId="{905CC164-793B-457F-BEBD-9D54C32AA05F}" type="presParOf" srcId="{240513AF-0623-456A-802D-03D484864378}" destId="{D520894F-8214-4711-90CD-911C38B9C6AF}" srcOrd="1" destOrd="0" presId="urn:microsoft.com/office/officeart/2005/8/layout/vList2"/>
    <dgm:cxn modelId="{6C6C2473-5894-46A0-A39D-4CDA6CC0F33B}" type="presParOf" srcId="{240513AF-0623-456A-802D-03D484864378}" destId="{09A67BF6-543C-4FDB-B5F0-ED6BBD9DE5E0}" srcOrd="2" destOrd="0" presId="urn:microsoft.com/office/officeart/2005/8/layout/vList2"/>
    <dgm:cxn modelId="{4F5C5E0E-939B-4D80-A9F1-118E7F702A1F}" type="presParOf" srcId="{240513AF-0623-456A-802D-03D484864378}" destId="{D8119628-BDF7-426F-A57B-16AC976735B3}" srcOrd="3" destOrd="0" presId="urn:microsoft.com/office/officeart/2005/8/layout/vList2"/>
    <dgm:cxn modelId="{979BD5C1-8CA8-481C-99F6-8E726FC90311}" type="presParOf" srcId="{240513AF-0623-456A-802D-03D484864378}" destId="{9DA91FFA-77B5-4781-9A1D-D434EFE10B6F}" srcOrd="4" destOrd="0" presId="urn:microsoft.com/office/officeart/2005/8/layout/vList2"/>
    <dgm:cxn modelId="{8DD44E15-F53D-4778-8F61-63FD06A31874}" type="presParOf" srcId="{240513AF-0623-456A-802D-03D484864378}" destId="{2BC1522B-E436-4876-BF04-7B18D79CE269}" srcOrd="5" destOrd="0" presId="urn:microsoft.com/office/officeart/2005/8/layout/vList2"/>
    <dgm:cxn modelId="{0BD74EC7-D56B-4814-8FA8-A029FC721FFD}" type="presParOf" srcId="{240513AF-0623-456A-802D-03D484864378}" destId="{02CA8D0E-9D17-4C27-A27E-5EB96709EA64}" srcOrd="6" destOrd="0" presId="urn:microsoft.com/office/officeart/2005/8/layout/vList2"/>
    <dgm:cxn modelId="{FA1CA934-A59B-4748-9F9D-4FD05D095E03}" type="presParOf" srcId="{240513AF-0623-456A-802D-03D484864378}" destId="{1BC7236D-3439-468C-A798-9F774FEBF7AD}" srcOrd="7" destOrd="0" presId="urn:microsoft.com/office/officeart/2005/8/layout/vList2"/>
    <dgm:cxn modelId="{CD0A2554-8663-4151-B5EB-2A8E3484E888}" type="presParOf" srcId="{240513AF-0623-456A-802D-03D484864378}" destId="{C2464D82-0777-4827-87D3-882F25258B39}" srcOrd="8" destOrd="0" presId="urn:microsoft.com/office/officeart/2005/8/layout/vList2"/>
    <dgm:cxn modelId="{75D9291D-F8F2-41FF-AF9A-202E3A4C3C02}" type="presParOf" srcId="{240513AF-0623-456A-802D-03D484864378}" destId="{0DCAA5C8-1A4B-4696-8009-7A5920098C71}" srcOrd="9" destOrd="0" presId="urn:microsoft.com/office/officeart/2005/8/layout/vList2"/>
    <dgm:cxn modelId="{62115477-A960-4CA4-8B01-893BEBD277CA}" type="presParOf" srcId="{240513AF-0623-456A-802D-03D484864378}" destId="{D2BF8BDE-DA93-4AFD-BEDF-996BF4AE720D}" srcOrd="10" destOrd="0" presId="urn:microsoft.com/office/officeart/2005/8/layout/vList2"/>
    <dgm:cxn modelId="{A379FD8B-2688-4496-AAD9-1F6C4409D6EB}" type="presParOf" srcId="{240513AF-0623-456A-802D-03D484864378}" destId="{789B2E2A-8B3C-4A12-90E9-0A5926A2BE2B}" srcOrd="11" destOrd="0" presId="urn:microsoft.com/office/officeart/2005/8/layout/vList2"/>
    <dgm:cxn modelId="{C79C46D0-AA87-4245-97AD-18128AE5E311}" type="presParOf" srcId="{240513AF-0623-456A-802D-03D484864378}" destId="{2419750E-928E-4D6E-91BD-833111EDD3B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71003-CF13-4B11-AA84-C6CFDF210112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EA0C2-6982-4D5C-8307-E25A00AB3331}">
      <dgm:prSet/>
      <dgm:spPr/>
      <dgm:t>
        <a:bodyPr/>
        <a:lstStyle/>
        <a:p>
          <a:pPr rtl="0"/>
          <a:r>
            <a:rPr lang="en-US" dirty="0" smtClean="0"/>
            <a:t>What are the program’s goals?</a:t>
          </a:r>
          <a:endParaRPr lang="en-US" dirty="0"/>
        </a:p>
      </dgm:t>
    </dgm:pt>
    <dgm:pt modelId="{B5158A19-2C4F-42E1-8CC9-3FF231DD2816}" type="parTrans" cxnId="{598AAC1B-D4AE-4586-9DEA-92135D2654CD}">
      <dgm:prSet/>
      <dgm:spPr/>
      <dgm:t>
        <a:bodyPr/>
        <a:lstStyle/>
        <a:p>
          <a:endParaRPr lang="en-US"/>
        </a:p>
      </dgm:t>
    </dgm:pt>
    <dgm:pt modelId="{A853A44B-FD0B-422F-9C56-F4418BF75CD3}" type="sibTrans" cxnId="{598AAC1B-D4AE-4586-9DEA-92135D2654CD}">
      <dgm:prSet/>
      <dgm:spPr/>
      <dgm:t>
        <a:bodyPr/>
        <a:lstStyle/>
        <a:p>
          <a:endParaRPr lang="en-US"/>
        </a:p>
      </dgm:t>
    </dgm:pt>
    <dgm:pt modelId="{F2F37168-125A-44E4-A22C-52015860323F}">
      <dgm:prSet/>
      <dgm:spPr/>
      <dgm:t>
        <a:bodyPr/>
        <a:lstStyle/>
        <a:p>
          <a:pPr rtl="0"/>
          <a:r>
            <a:rPr lang="en-US" dirty="0" smtClean="0"/>
            <a:t>Assess, refine, pilot, evaluate</a:t>
          </a:r>
          <a:endParaRPr lang="en-US" dirty="0"/>
        </a:p>
      </dgm:t>
    </dgm:pt>
    <dgm:pt modelId="{1306C3DD-64E9-4FDE-82C8-0ABB51B69389}" type="parTrans" cxnId="{3D03AD93-37D5-4FF6-8FD5-8928C49C4BDD}">
      <dgm:prSet/>
      <dgm:spPr/>
      <dgm:t>
        <a:bodyPr/>
        <a:lstStyle/>
        <a:p>
          <a:endParaRPr lang="en-US"/>
        </a:p>
      </dgm:t>
    </dgm:pt>
    <dgm:pt modelId="{7E39DCA8-7325-4259-89DC-F7E6E739E5A8}" type="sibTrans" cxnId="{3D03AD93-37D5-4FF6-8FD5-8928C49C4BDD}">
      <dgm:prSet/>
      <dgm:spPr/>
      <dgm:t>
        <a:bodyPr/>
        <a:lstStyle/>
        <a:p>
          <a:endParaRPr lang="en-US"/>
        </a:p>
      </dgm:t>
    </dgm:pt>
    <dgm:pt modelId="{4725F3CD-B3E7-4FC5-9217-CF3343199156}" type="pres">
      <dgm:prSet presAssocID="{0C471003-CF13-4B11-AA84-C6CFDF21011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D9D4A-9356-4308-8157-931BD08D693A}" type="pres">
      <dgm:prSet presAssocID="{0C471003-CF13-4B11-AA84-C6CFDF210112}" presName="ribbon" presStyleLbl="node1" presStyleIdx="0" presStyleCnt="1"/>
      <dgm:spPr/>
    </dgm:pt>
    <dgm:pt modelId="{7E9D5C78-3E9E-480E-A200-CDB966E60948}" type="pres">
      <dgm:prSet presAssocID="{0C471003-CF13-4B11-AA84-C6CFDF21011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277CB-EE9D-446F-A8C8-57E87C32DEC5}" type="pres">
      <dgm:prSet presAssocID="{0C471003-CF13-4B11-AA84-C6CFDF21011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8FFE9-1398-4042-8AC3-8F36A3AD9E8B}" type="presOf" srcId="{F2F37168-125A-44E4-A22C-52015860323F}" destId="{373277CB-EE9D-446F-A8C8-57E87C32DEC5}" srcOrd="0" destOrd="0" presId="urn:microsoft.com/office/officeart/2005/8/layout/arrow6"/>
    <dgm:cxn modelId="{598AAC1B-D4AE-4586-9DEA-92135D2654CD}" srcId="{0C471003-CF13-4B11-AA84-C6CFDF210112}" destId="{6D9EA0C2-6982-4D5C-8307-E25A00AB3331}" srcOrd="0" destOrd="0" parTransId="{B5158A19-2C4F-42E1-8CC9-3FF231DD2816}" sibTransId="{A853A44B-FD0B-422F-9C56-F4418BF75CD3}"/>
    <dgm:cxn modelId="{54897BD9-565C-4A02-B649-309347953FCB}" type="presOf" srcId="{0C471003-CF13-4B11-AA84-C6CFDF210112}" destId="{4725F3CD-B3E7-4FC5-9217-CF3343199156}" srcOrd="0" destOrd="0" presId="urn:microsoft.com/office/officeart/2005/8/layout/arrow6"/>
    <dgm:cxn modelId="{3D03AD93-37D5-4FF6-8FD5-8928C49C4BDD}" srcId="{0C471003-CF13-4B11-AA84-C6CFDF210112}" destId="{F2F37168-125A-44E4-A22C-52015860323F}" srcOrd="1" destOrd="0" parTransId="{1306C3DD-64E9-4FDE-82C8-0ABB51B69389}" sibTransId="{7E39DCA8-7325-4259-89DC-F7E6E739E5A8}"/>
    <dgm:cxn modelId="{D563B39F-66E4-4531-8F1B-DEA3F76B4DC3}" type="presOf" srcId="{6D9EA0C2-6982-4D5C-8307-E25A00AB3331}" destId="{7E9D5C78-3E9E-480E-A200-CDB966E60948}" srcOrd="0" destOrd="0" presId="urn:microsoft.com/office/officeart/2005/8/layout/arrow6"/>
    <dgm:cxn modelId="{5D65CD78-CBE7-4365-8E40-870E91DCB0C9}" type="presParOf" srcId="{4725F3CD-B3E7-4FC5-9217-CF3343199156}" destId="{268D9D4A-9356-4308-8157-931BD08D693A}" srcOrd="0" destOrd="0" presId="urn:microsoft.com/office/officeart/2005/8/layout/arrow6"/>
    <dgm:cxn modelId="{87A26947-3E39-46CF-AE21-0D13E27B58F0}" type="presParOf" srcId="{4725F3CD-B3E7-4FC5-9217-CF3343199156}" destId="{7E9D5C78-3E9E-480E-A200-CDB966E60948}" srcOrd="1" destOrd="0" presId="urn:microsoft.com/office/officeart/2005/8/layout/arrow6"/>
    <dgm:cxn modelId="{1806AC65-E573-4DAE-B730-8A6B4CBF29ED}" type="presParOf" srcId="{4725F3CD-B3E7-4FC5-9217-CF3343199156}" destId="{373277CB-EE9D-446F-A8C8-57E87C32DEC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E062190-5D91-458E-8F71-E0DA16288B14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6CE61A10-1F35-4867-92E3-F399AD4C2FF4}">
      <dgm:prSet phldrT="[Text]"/>
      <dgm:spPr/>
      <dgm:t>
        <a:bodyPr/>
        <a:lstStyle/>
        <a:p>
          <a:r>
            <a:rPr lang="en-US" dirty="0" smtClean="0"/>
            <a:t>Develop check lists and rating scales</a:t>
          </a:r>
          <a:endParaRPr lang="en-US" dirty="0"/>
        </a:p>
      </dgm:t>
    </dgm:pt>
    <dgm:pt modelId="{435E4346-D33F-47C4-8F53-5211CA0B9628}" type="parTrans" cxnId="{76B59579-9714-45E0-B696-63465D67ACFF}">
      <dgm:prSet/>
      <dgm:spPr/>
      <dgm:t>
        <a:bodyPr/>
        <a:lstStyle/>
        <a:p>
          <a:endParaRPr lang="en-US"/>
        </a:p>
      </dgm:t>
    </dgm:pt>
    <dgm:pt modelId="{B1C00403-770D-46E5-B6C7-E797D05C7BA7}" type="sibTrans" cxnId="{76B59579-9714-45E0-B696-63465D67ACFF}">
      <dgm:prSet/>
      <dgm:spPr/>
      <dgm:t>
        <a:bodyPr/>
        <a:lstStyle/>
        <a:p>
          <a:endParaRPr lang="en-US"/>
        </a:p>
      </dgm:t>
    </dgm:pt>
    <dgm:pt modelId="{66CCCB35-0492-43B9-BFF6-1450D46AD60A}">
      <dgm:prSet phldrT="[Text]"/>
      <dgm:spPr/>
      <dgm:t>
        <a:bodyPr/>
        <a:lstStyle/>
        <a:p>
          <a:r>
            <a:rPr lang="en-US" dirty="0" smtClean="0"/>
            <a:t>Train experts to implement consistently</a:t>
          </a:r>
          <a:endParaRPr lang="en-US" dirty="0"/>
        </a:p>
      </dgm:t>
    </dgm:pt>
    <dgm:pt modelId="{30CCBCE4-F5E8-4F45-8107-2A89148247EF}" type="parTrans" cxnId="{8F9086C1-531A-490B-93A5-54CA92E45427}">
      <dgm:prSet/>
      <dgm:spPr/>
      <dgm:t>
        <a:bodyPr/>
        <a:lstStyle/>
        <a:p>
          <a:endParaRPr lang="en-US"/>
        </a:p>
      </dgm:t>
    </dgm:pt>
    <dgm:pt modelId="{8CB6294E-E600-49DD-8CE1-7508AA63DD61}" type="sibTrans" cxnId="{8F9086C1-531A-490B-93A5-54CA92E45427}">
      <dgm:prSet/>
      <dgm:spPr/>
      <dgm:t>
        <a:bodyPr/>
        <a:lstStyle/>
        <a:p>
          <a:endParaRPr lang="en-US"/>
        </a:p>
      </dgm:t>
    </dgm:pt>
    <dgm:pt modelId="{8FDEB020-47E1-4D75-9F58-93CC58B080E0}">
      <dgm:prSet phldrT="[Text]"/>
      <dgm:spPr/>
      <dgm:t>
        <a:bodyPr/>
        <a:lstStyle/>
        <a:p>
          <a:r>
            <a:rPr lang="en-US" dirty="0" smtClean="0"/>
            <a:t>Quantify findings across all observations and inspections</a:t>
          </a:r>
        </a:p>
      </dgm:t>
    </dgm:pt>
    <dgm:pt modelId="{6F39843C-3DD0-4447-BBCD-84DA8B247C51}" type="parTrans" cxnId="{ACE9039C-5077-4991-B865-C77A6918FC4C}">
      <dgm:prSet/>
      <dgm:spPr/>
      <dgm:t>
        <a:bodyPr/>
        <a:lstStyle/>
        <a:p>
          <a:endParaRPr lang="en-US"/>
        </a:p>
      </dgm:t>
    </dgm:pt>
    <dgm:pt modelId="{C9564839-85D6-47C5-8141-075D02FBD987}" type="sibTrans" cxnId="{ACE9039C-5077-4991-B865-C77A6918FC4C}">
      <dgm:prSet/>
      <dgm:spPr/>
      <dgm:t>
        <a:bodyPr/>
        <a:lstStyle/>
        <a:p>
          <a:endParaRPr lang="en-US"/>
        </a:p>
      </dgm:t>
    </dgm:pt>
    <dgm:pt modelId="{38459EB3-A7D9-4BB9-B3C2-1D31AECE9DF3}">
      <dgm:prSet phldrT="[Text]"/>
      <dgm:spPr/>
      <dgm:t>
        <a:bodyPr/>
        <a:lstStyle/>
        <a:p>
          <a:r>
            <a:rPr lang="en-US" dirty="0" smtClean="0"/>
            <a:t>Enrich data with descriptive information</a:t>
          </a:r>
        </a:p>
      </dgm:t>
    </dgm:pt>
    <dgm:pt modelId="{E9434B9A-18DD-4A12-9013-206115F8E187}" type="parTrans" cxnId="{8C10C829-779F-4961-AB08-D7C1A2962388}">
      <dgm:prSet/>
      <dgm:spPr/>
      <dgm:t>
        <a:bodyPr/>
        <a:lstStyle/>
        <a:p>
          <a:endParaRPr lang="en-US"/>
        </a:p>
      </dgm:t>
    </dgm:pt>
    <dgm:pt modelId="{8DC96025-2B84-476D-AD5D-51780680E163}" type="sibTrans" cxnId="{8C10C829-779F-4961-AB08-D7C1A2962388}">
      <dgm:prSet/>
      <dgm:spPr/>
      <dgm:t>
        <a:bodyPr/>
        <a:lstStyle/>
        <a:p>
          <a:endParaRPr lang="en-US"/>
        </a:p>
      </dgm:t>
    </dgm:pt>
    <dgm:pt modelId="{B547E738-1924-434B-8421-CF18FB776891}">
      <dgm:prSet phldrT="[Text]"/>
      <dgm:spPr/>
      <dgm:t>
        <a:bodyPr/>
        <a:lstStyle/>
        <a:p>
          <a:r>
            <a:rPr lang="en-US" dirty="0" smtClean="0"/>
            <a:t>Make recommendations based on prevalent issues</a:t>
          </a:r>
        </a:p>
      </dgm:t>
    </dgm:pt>
    <dgm:pt modelId="{5FA5A766-F7B6-49F0-BBC5-A08958EA5272}" type="parTrans" cxnId="{739D1BB7-6C2B-4326-82EC-7BCDD403ED93}">
      <dgm:prSet/>
      <dgm:spPr/>
      <dgm:t>
        <a:bodyPr/>
        <a:lstStyle/>
        <a:p>
          <a:endParaRPr lang="en-US"/>
        </a:p>
      </dgm:t>
    </dgm:pt>
    <dgm:pt modelId="{3CD54422-CA18-40A5-AF75-A7C8467EE6EA}" type="sibTrans" cxnId="{739D1BB7-6C2B-4326-82EC-7BCDD403ED93}">
      <dgm:prSet/>
      <dgm:spPr/>
      <dgm:t>
        <a:bodyPr/>
        <a:lstStyle/>
        <a:p>
          <a:endParaRPr lang="en-US"/>
        </a:p>
      </dgm:t>
    </dgm:pt>
    <dgm:pt modelId="{1326E6D5-3DC6-4670-8D83-737655104995}" type="pres">
      <dgm:prSet presAssocID="{AE062190-5D91-458E-8F71-E0DA16288B14}" presName="linearFlow" presStyleCnt="0">
        <dgm:presLayoutVars>
          <dgm:dir/>
          <dgm:resizeHandles val="exact"/>
        </dgm:presLayoutVars>
      </dgm:prSet>
      <dgm:spPr/>
    </dgm:pt>
    <dgm:pt modelId="{C585E818-5613-40AC-B086-14C4C5D605D8}" type="pres">
      <dgm:prSet presAssocID="{6CE61A10-1F35-4867-92E3-F399AD4C2FF4}" presName="composite" presStyleCnt="0"/>
      <dgm:spPr/>
    </dgm:pt>
    <dgm:pt modelId="{57198D45-85D5-4E7C-9BF4-56138150E9A0}" type="pres">
      <dgm:prSet presAssocID="{6CE61A10-1F35-4867-92E3-F399AD4C2FF4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7C8947-12F8-49A5-A546-72DBEEF277E3}" type="pres">
      <dgm:prSet presAssocID="{6CE61A10-1F35-4867-92E3-F399AD4C2FF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7270B-20EF-475F-BD31-1C685D377451}" type="pres">
      <dgm:prSet presAssocID="{B1C00403-770D-46E5-B6C7-E797D05C7BA7}" presName="spacing" presStyleCnt="0"/>
      <dgm:spPr/>
    </dgm:pt>
    <dgm:pt modelId="{37FCD909-84BE-471C-B6B2-19CBE8FAC8F3}" type="pres">
      <dgm:prSet presAssocID="{66CCCB35-0492-43B9-BFF6-1450D46AD60A}" presName="composite" presStyleCnt="0"/>
      <dgm:spPr/>
    </dgm:pt>
    <dgm:pt modelId="{EAC69E2A-AFB1-4FB1-8209-A2F499349174}" type="pres">
      <dgm:prSet presAssocID="{66CCCB35-0492-43B9-BFF6-1450D46AD60A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C0DDC6E-78A6-4405-B536-1FBA2E28E36B}" type="pres">
      <dgm:prSet presAssocID="{66CCCB35-0492-43B9-BFF6-1450D46AD60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5333C-689A-46EB-B812-0A01AB908D77}" type="pres">
      <dgm:prSet presAssocID="{8CB6294E-E600-49DD-8CE1-7508AA63DD61}" presName="spacing" presStyleCnt="0"/>
      <dgm:spPr/>
    </dgm:pt>
    <dgm:pt modelId="{34F7B265-E029-48DC-977E-341117E2D047}" type="pres">
      <dgm:prSet presAssocID="{8FDEB020-47E1-4D75-9F58-93CC58B080E0}" presName="composite" presStyleCnt="0"/>
      <dgm:spPr/>
    </dgm:pt>
    <dgm:pt modelId="{81D9C559-3CA8-45A5-9093-5D06E5B66568}" type="pres">
      <dgm:prSet presAssocID="{8FDEB020-47E1-4D75-9F58-93CC58B080E0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36AF94D-4BDB-44F5-A405-0F3AF2634D2E}" type="pres">
      <dgm:prSet presAssocID="{8FDEB020-47E1-4D75-9F58-93CC58B080E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1CBE1-B507-4F18-B10F-96B42639DB7E}" type="pres">
      <dgm:prSet presAssocID="{C9564839-85D6-47C5-8141-075D02FBD987}" presName="spacing" presStyleCnt="0"/>
      <dgm:spPr/>
    </dgm:pt>
    <dgm:pt modelId="{2C3BB581-4915-45C7-8F18-8A13FAFFA5A5}" type="pres">
      <dgm:prSet presAssocID="{38459EB3-A7D9-4BB9-B3C2-1D31AECE9DF3}" presName="composite" presStyleCnt="0"/>
      <dgm:spPr/>
    </dgm:pt>
    <dgm:pt modelId="{8148D0E5-E633-4FC4-8A62-FCEDAB79D88A}" type="pres">
      <dgm:prSet presAssocID="{38459EB3-A7D9-4BB9-B3C2-1D31AECE9DF3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BA1FDD6-AF76-4130-BBE0-B6BF8229821F}" type="pres">
      <dgm:prSet presAssocID="{38459EB3-A7D9-4BB9-B3C2-1D31AECE9DF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215B2-9CC5-4580-A553-32DD37D4BE01}" type="pres">
      <dgm:prSet presAssocID="{8DC96025-2B84-476D-AD5D-51780680E163}" presName="spacing" presStyleCnt="0"/>
      <dgm:spPr/>
    </dgm:pt>
    <dgm:pt modelId="{2DAB5FDA-91E5-476B-AAEE-D81F895BEAA7}" type="pres">
      <dgm:prSet presAssocID="{B547E738-1924-434B-8421-CF18FB776891}" presName="composite" presStyleCnt="0"/>
      <dgm:spPr/>
    </dgm:pt>
    <dgm:pt modelId="{F38A8D43-99FA-4A39-80E9-EAC42E5F7959}" type="pres">
      <dgm:prSet presAssocID="{B547E738-1924-434B-8421-CF18FB776891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D3A2052-77D5-4E99-B740-63604D7C4079}" type="pres">
      <dgm:prSet presAssocID="{B547E738-1924-434B-8421-CF18FB77689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C9DD5-6449-4E8A-BC3B-243B3A34A871}" type="presOf" srcId="{8FDEB020-47E1-4D75-9F58-93CC58B080E0}" destId="{F36AF94D-4BDB-44F5-A405-0F3AF2634D2E}" srcOrd="0" destOrd="0" presId="urn:microsoft.com/office/officeart/2005/8/layout/vList3#1"/>
    <dgm:cxn modelId="{739D1BB7-6C2B-4326-82EC-7BCDD403ED93}" srcId="{AE062190-5D91-458E-8F71-E0DA16288B14}" destId="{B547E738-1924-434B-8421-CF18FB776891}" srcOrd="4" destOrd="0" parTransId="{5FA5A766-F7B6-49F0-BBC5-A08958EA5272}" sibTransId="{3CD54422-CA18-40A5-AF75-A7C8467EE6EA}"/>
    <dgm:cxn modelId="{8F9086C1-531A-490B-93A5-54CA92E45427}" srcId="{AE062190-5D91-458E-8F71-E0DA16288B14}" destId="{66CCCB35-0492-43B9-BFF6-1450D46AD60A}" srcOrd="1" destOrd="0" parTransId="{30CCBCE4-F5E8-4F45-8107-2A89148247EF}" sibTransId="{8CB6294E-E600-49DD-8CE1-7508AA63DD61}"/>
    <dgm:cxn modelId="{85E8AEBA-7B67-482F-9890-6D8E5CF883F8}" type="presOf" srcId="{B547E738-1924-434B-8421-CF18FB776891}" destId="{6D3A2052-77D5-4E99-B740-63604D7C4079}" srcOrd="0" destOrd="0" presId="urn:microsoft.com/office/officeart/2005/8/layout/vList3#1"/>
    <dgm:cxn modelId="{76B59579-9714-45E0-B696-63465D67ACFF}" srcId="{AE062190-5D91-458E-8F71-E0DA16288B14}" destId="{6CE61A10-1F35-4867-92E3-F399AD4C2FF4}" srcOrd="0" destOrd="0" parTransId="{435E4346-D33F-47C4-8F53-5211CA0B9628}" sibTransId="{B1C00403-770D-46E5-B6C7-E797D05C7BA7}"/>
    <dgm:cxn modelId="{8C10C829-779F-4961-AB08-D7C1A2962388}" srcId="{AE062190-5D91-458E-8F71-E0DA16288B14}" destId="{38459EB3-A7D9-4BB9-B3C2-1D31AECE9DF3}" srcOrd="3" destOrd="0" parTransId="{E9434B9A-18DD-4A12-9013-206115F8E187}" sibTransId="{8DC96025-2B84-476D-AD5D-51780680E163}"/>
    <dgm:cxn modelId="{A329A7E7-A996-47F6-99D7-E34360FD07DB}" type="presOf" srcId="{AE062190-5D91-458E-8F71-E0DA16288B14}" destId="{1326E6D5-3DC6-4670-8D83-737655104995}" srcOrd="0" destOrd="0" presId="urn:microsoft.com/office/officeart/2005/8/layout/vList3#1"/>
    <dgm:cxn modelId="{DCD25963-CCC7-465D-936B-5D586B738990}" type="presOf" srcId="{66CCCB35-0492-43B9-BFF6-1450D46AD60A}" destId="{1C0DDC6E-78A6-4405-B536-1FBA2E28E36B}" srcOrd="0" destOrd="0" presId="urn:microsoft.com/office/officeart/2005/8/layout/vList3#1"/>
    <dgm:cxn modelId="{ACE9039C-5077-4991-B865-C77A6918FC4C}" srcId="{AE062190-5D91-458E-8F71-E0DA16288B14}" destId="{8FDEB020-47E1-4D75-9F58-93CC58B080E0}" srcOrd="2" destOrd="0" parTransId="{6F39843C-3DD0-4447-BBCD-84DA8B247C51}" sibTransId="{C9564839-85D6-47C5-8141-075D02FBD987}"/>
    <dgm:cxn modelId="{BA6CDA39-63AC-4FB6-8E61-3602BAEC90BC}" type="presOf" srcId="{6CE61A10-1F35-4867-92E3-F399AD4C2FF4}" destId="{B17C8947-12F8-49A5-A546-72DBEEF277E3}" srcOrd="0" destOrd="0" presId="urn:microsoft.com/office/officeart/2005/8/layout/vList3#1"/>
    <dgm:cxn modelId="{0E95A8AA-D50E-49A1-AFB0-09928948AC4F}" type="presOf" srcId="{38459EB3-A7D9-4BB9-B3C2-1D31AECE9DF3}" destId="{8BA1FDD6-AF76-4130-BBE0-B6BF8229821F}" srcOrd="0" destOrd="0" presId="urn:microsoft.com/office/officeart/2005/8/layout/vList3#1"/>
    <dgm:cxn modelId="{90B711E7-80D0-499D-9D55-EA9A68791E57}" type="presParOf" srcId="{1326E6D5-3DC6-4670-8D83-737655104995}" destId="{C585E818-5613-40AC-B086-14C4C5D605D8}" srcOrd="0" destOrd="0" presId="urn:microsoft.com/office/officeart/2005/8/layout/vList3#1"/>
    <dgm:cxn modelId="{45CB6A8B-B6C5-4792-8E4E-00289A8D1DA7}" type="presParOf" srcId="{C585E818-5613-40AC-B086-14C4C5D605D8}" destId="{57198D45-85D5-4E7C-9BF4-56138150E9A0}" srcOrd="0" destOrd="0" presId="urn:microsoft.com/office/officeart/2005/8/layout/vList3#1"/>
    <dgm:cxn modelId="{42E8B53C-2FA6-4CA5-8C2A-F368894DD083}" type="presParOf" srcId="{C585E818-5613-40AC-B086-14C4C5D605D8}" destId="{B17C8947-12F8-49A5-A546-72DBEEF277E3}" srcOrd="1" destOrd="0" presId="urn:microsoft.com/office/officeart/2005/8/layout/vList3#1"/>
    <dgm:cxn modelId="{7ECF8F8B-4A96-4D70-8BF8-80A7CF37278B}" type="presParOf" srcId="{1326E6D5-3DC6-4670-8D83-737655104995}" destId="{2C57270B-20EF-475F-BD31-1C685D377451}" srcOrd="1" destOrd="0" presId="urn:microsoft.com/office/officeart/2005/8/layout/vList3#1"/>
    <dgm:cxn modelId="{297AF729-9086-44F2-8A7A-5470CC1B1437}" type="presParOf" srcId="{1326E6D5-3DC6-4670-8D83-737655104995}" destId="{37FCD909-84BE-471C-B6B2-19CBE8FAC8F3}" srcOrd="2" destOrd="0" presId="urn:microsoft.com/office/officeart/2005/8/layout/vList3#1"/>
    <dgm:cxn modelId="{9943225D-D53E-4990-998D-9FF209790133}" type="presParOf" srcId="{37FCD909-84BE-471C-B6B2-19CBE8FAC8F3}" destId="{EAC69E2A-AFB1-4FB1-8209-A2F499349174}" srcOrd="0" destOrd="0" presId="urn:microsoft.com/office/officeart/2005/8/layout/vList3#1"/>
    <dgm:cxn modelId="{2BB990FF-3504-40F2-8650-3F5C0DAD3241}" type="presParOf" srcId="{37FCD909-84BE-471C-B6B2-19CBE8FAC8F3}" destId="{1C0DDC6E-78A6-4405-B536-1FBA2E28E36B}" srcOrd="1" destOrd="0" presId="urn:microsoft.com/office/officeart/2005/8/layout/vList3#1"/>
    <dgm:cxn modelId="{DEBBB7D8-2C1C-4837-A602-8C7495CD0BA5}" type="presParOf" srcId="{1326E6D5-3DC6-4670-8D83-737655104995}" destId="{46D5333C-689A-46EB-B812-0A01AB908D77}" srcOrd="3" destOrd="0" presId="urn:microsoft.com/office/officeart/2005/8/layout/vList3#1"/>
    <dgm:cxn modelId="{D876A901-8A2A-448F-9DB2-BB84DADA0A00}" type="presParOf" srcId="{1326E6D5-3DC6-4670-8D83-737655104995}" destId="{34F7B265-E029-48DC-977E-341117E2D047}" srcOrd="4" destOrd="0" presId="urn:microsoft.com/office/officeart/2005/8/layout/vList3#1"/>
    <dgm:cxn modelId="{50A67360-3AD6-4C8A-9254-0C863771ECA0}" type="presParOf" srcId="{34F7B265-E029-48DC-977E-341117E2D047}" destId="{81D9C559-3CA8-45A5-9093-5D06E5B66568}" srcOrd="0" destOrd="0" presId="urn:microsoft.com/office/officeart/2005/8/layout/vList3#1"/>
    <dgm:cxn modelId="{9371DB6E-0D78-4E4E-A36C-CF482F848D74}" type="presParOf" srcId="{34F7B265-E029-48DC-977E-341117E2D047}" destId="{F36AF94D-4BDB-44F5-A405-0F3AF2634D2E}" srcOrd="1" destOrd="0" presId="urn:microsoft.com/office/officeart/2005/8/layout/vList3#1"/>
    <dgm:cxn modelId="{7A28FFC1-6A36-4070-9009-C35DDA9F6B8C}" type="presParOf" srcId="{1326E6D5-3DC6-4670-8D83-737655104995}" destId="{D571CBE1-B507-4F18-B10F-96B42639DB7E}" srcOrd="5" destOrd="0" presId="urn:microsoft.com/office/officeart/2005/8/layout/vList3#1"/>
    <dgm:cxn modelId="{DA8B249D-0FFC-4C52-B0EC-F8A61DDC348A}" type="presParOf" srcId="{1326E6D5-3DC6-4670-8D83-737655104995}" destId="{2C3BB581-4915-45C7-8F18-8A13FAFFA5A5}" srcOrd="6" destOrd="0" presId="urn:microsoft.com/office/officeart/2005/8/layout/vList3#1"/>
    <dgm:cxn modelId="{39F9D6EF-A17E-463B-9FE8-363D7B3B3D8B}" type="presParOf" srcId="{2C3BB581-4915-45C7-8F18-8A13FAFFA5A5}" destId="{8148D0E5-E633-4FC4-8A62-FCEDAB79D88A}" srcOrd="0" destOrd="0" presId="urn:microsoft.com/office/officeart/2005/8/layout/vList3#1"/>
    <dgm:cxn modelId="{3DC72B79-60C1-46E8-9AC8-571EA4E80AE3}" type="presParOf" srcId="{2C3BB581-4915-45C7-8F18-8A13FAFFA5A5}" destId="{8BA1FDD6-AF76-4130-BBE0-B6BF8229821F}" srcOrd="1" destOrd="0" presId="urn:microsoft.com/office/officeart/2005/8/layout/vList3#1"/>
    <dgm:cxn modelId="{0FEEDA12-E9AD-41D3-B692-E551A864001F}" type="presParOf" srcId="{1326E6D5-3DC6-4670-8D83-737655104995}" destId="{5DF215B2-9CC5-4580-A553-32DD37D4BE01}" srcOrd="7" destOrd="0" presId="urn:microsoft.com/office/officeart/2005/8/layout/vList3#1"/>
    <dgm:cxn modelId="{6D95B947-E684-4EAE-A5C2-8EE26FF913A0}" type="presParOf" srcId="{1326E6D5-3DC6-4670-8D83-737655104995}" destId="{2DAB5FDA-91E5-476B-AAEE-D81F895BEAA7}" srcOrd="8" destOrd="0" presId="urn:microsoft.com/office/officeart/2005/8/layout/vList3#1"/>
    <dgm:cxn modelId="{B755CEDB-5A0A-449D-B6EE-49D9F9C09124}" type="presParOf" srcId="{2DAB5FDA-91E5-476B-AAEE-D81F895BEAA7}" destId="{F38A8D43-99FA-4A39-80E9-EAC42E5F7959}" srcOrd="0" destOrd="0" presId="urn:microsoft.com/office/officeart/2005/8/layout/vList3#1"/>
    <dgm:cxn modelId="{CE828084-1B04-4D53-8A7D-FB1DFAA361A3}" type="presParOf" srcId="{2DAB5FDA-91E5-476B-AAEE-D81F895BEAA7}" destId="{6D3A2052-77D5-4E99-B740-63604D7C407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A275372-A8B4-4DBA-8DA4-83325E7173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A9DE6-2EDA-423D-81D0-7E8EB9DD2B63}">
      <dgm:prSet/>
      <dgm:spPr/>
      <dgm:t>
        <a:bodyPr/>
        <a:lstStyle/>
        <a:p>
          <a:pPr rtl="0"/>
          <a:r>
            <a:rPr lang="en-US" smtClean="0"/>
            <a:t>Social Scientists</a:t>
          </a:r>
          <a:endParaRPr lang="en-US"/>
        </a:p>
      </dgm:t>
    </dgm:pt>
    <dgm:pt modelId="{A7A18DDF-8672-415D-A3E3-ED44E4D4031F}" type="parTrans" cxnId="{D13233A0-CF89-4B57-A1F9-AAED2B23178A}">
      <dgm:prSet/>
      <dgm:spPr/>
      <dgm:t>
        <a:bodyPr/>
        <a:lstStyle/>
        <a:p>
          <a:endParaRPr lang="en-US"/>
        </a:p>
      </dgm:t>
    </dgm:pt>
    <dgm:pt modelId="{2A8160E7-B92F-4569-B41F-4983FD2519D3}" type="sibTrans" cxnId="{D13233A0-CF89-4B57-A1F9-AAED2B23178A}">
      <dgm:prSet/>
      <dgm:spPr/>
      <dgm:t>
        <a:bodyPr/>
        <a:lstStyle/>
        <a:p>
          <a:endParaRPr lang="en-US"/>
        </a:p>
      </dgm:t>
    </dgm:pt>
    <dgm:pt modelId="{568DAEBA-CA80-43E7-80E2-CD527BE8F6B4}">
      <dgm:prSet/>
      <dgm:spPr/>
      <dgm:t>
        <a:bodyPr/>
        <a:lstStyle/>
        <a:p>
          <a:pPr rtl="0"/>
          <a:r>
            <a:rPr lang="en-US" smtClean="0"/>
            <a:t>One week observation at agency</a:t>
          </a:r>
          <a:endParaRPr lang="en-US"/>
        </a:p>
      </dgm:t>
    </dgm:pt>
    <dgm:pt modelId="{2A1614C7-FA3C-497A-8355-347D51A058BA}" type="parTrans" cxnId="{0CC9EBC2-4E04-4EFA-A4DF-0A9BCD1154F9}">
      <dgm:prSet/>
      <dgm:spPr/>
      <dgm:t>
        <a:bodyPr/>
        <a:lstStyle/>
        <a:p>
          <a:endParaRPr lang="en-US"/>
        </a:p>
      </dgm:t>
    </dgm:pt>
    <dgm:pt modelId="{FA86493F-EF11-46FD-A173-33D80C312BD9}" type="sibTrans" cxnId="{0CC9EBC2-4E04-4EFA-A4DF-0A9BCD1154F9}">
      <dgm:prSet/>
      <dgm:spPr/>
      <dgm:t>
        <a:bodyPr/>
        <a:lstStyle/>
        <a:p>
          <a:endParaRPr lang="en-US"/>
        </a:p>
      </dgm:t>
    </dgm:pt>
    <dgm:pt modelId="{51DBD371-115A-406B-87D8-5F476D01A914}">
      <dgm:prSet/>
      <dgm:spPr/>
      <dgm:t>
        <a:bodyPr/>
        <a:lstStyle/>
        <a:p>
          <a:pPr rtl="0"/>
          <a:r>
            <a:rPr lang="en-US" smtClean="0"/>
            <a:t>Weatherization manager and staff interviews</a:t>
          </a:r>
          <a:endParaRPr lang="en-US"/>
        </a:p>
      </dgm:t>
    </dgm:pt>
    <dgm:pt modelId="{1FDF7841-07E4-4CDE-95EE-282647DE061C}" type="parTrans" cxnId="{6D79DE04-8552-402D-8EF5-F843869EB591}">
      <dgm:prSet/>
      <dgm:spPr/>
      <dgm:t>
        <a:bodyPr/>
        <a:lstStyle/>
        <a:p>
          <a:endParaRPr lang="en-US"/>
        </a:p>
      </dgm:t>
    </dgm:pt>
    <dgm:pt modelId="{CFC429E6-5E2A-42DA-9826-4D200FE268CA}" type="sibTrans" cxnId="{6D79DE04-8552-402D-8EF5-F843869EB591}">
      <dgm:prSet/>
      <dgm:spPr/>
      <dgm:t>
        <a:bodyPr/>
        <a:lstStyle/>
        <a:p>
          <a:endParaRPr lang="en-US"/>
        </a:p>
      </dgm:t>
    </dgm:pt>
    <dgm:pt modelId="{8730BC3B-281F-4264-AECF-F7B516E50A69}">
      <dgm:prSet/>
      <dgm:spPr/>
      <dgm:t>
        <a:bodyPr/>
        <a:lstStyle/>
        <a:p>
          <a:pPr rtl="0"/>
          <a:r>
            <a:rPr lang="en-US" dirty="0" smtClean="0"/>
            <a:t>Observations – client intake, audit, measure installation, final inspection</a:t>
          </a:r>
          <a:endParaRPr lang="en-US" dirty="0"/>
        </a:p>
      </dgm:t>
    </dgm:pt>
    <dgm:pt modelId="{240C0D28-129D-4C23-A47B-5A7F888008B0}" type="parTrans" cxnId="{FF2D07C5-8D1C-4388-A16E-5C177D27B655}">
      <dgm:prSet/>
      <dgm:spPr/>
      <dgm:t>
        <a:bodyPr/>
        <a:lstStyle/>
        <a:p>
          <a:endParaRPr lang="en-US"/>
        </a:p>
      </dgm:t>
    </dgm:pt>
    <dgm:pt modelId="{A5290795-91D0-4885-BA5E-888176E69AFA}" type="sibTrans" cxnId="{FF2D07C5-8D1C-4388-A16E-5C177D27B655}">
      <dgm:prSet/>
      <dgm:spPr/>
      <dgm:t>
        <a:bodyPr/>
        <a:lstStyle/>
        <a:p>
          <a:endParaRPr lang="en-US"/>
        </a:p>
      </dgm:t>
    </dgm:pt>
    <dgm:pt modelId="{13C6885B-884E-4BA2-88B1-0AD42AE859E4}">
      <dgm:prSet/>
      <dgm:spPr/>
      <dgm:t>
        <a:bodyPr/>
        <a:lstStyle/>
        <a:p>
          <a:pPr rtl="0"/>
          <a:r>
            <a:rPr lang="en-US" smtClean="0"/>
            <a:t>Written agency summary report</a:t>
          </a:r>
          <a:endParaRPr lang="en-US"/>
        </a:p>
      </dgm:t>
    </dgm:pt>
    <dgm:pt modelId="{853EF7E6-D89E-4845-BD85-22C1B54A5AF7}" type="parTrans" cxnId="{9D69A2B1-1D20-45F6-8F5A-BF11E1F052B5}">
      <dgm:prSet/>
      <dgm:spPr/>
      <dgm:t>
        <a:bodyPr/>
        <a:lstStyle/>
        <a:p>
          <a:endParaRPr lang="en-US"/>
        </a:p>
      </dgm:t>
    </dgm:pt>
    <dgm:pt modelId="{B69EB262-460C-4CE2-BD61-69D475D70AA5}" type="sibTrans" cxnId="{9D69A2B1-1D20-45F6-8F5A-BF11E1F052B5}">
      <dgm:prSet/>
      <dgm:spPr/>
      <dgm:t>
        <a:bodyPr/>
        <a:lstStyle/>
        <a:p>
          <a:endParaRPr lang="en-US"/>
        </a:p>
      </dgm:t>
    </dgm:pt>
    <dgm:pt modelId="{E62E12D8-12F4-4171-935D-DF2577AC5F2C}">
      <dgm:prSet/>
      <dgm:spPr/>
      <dgm:t>
        <a:bodyPr/>
        <a:lstStyle/>
        <a:p>
          <a:pPr rtl="0"/>
          <a:r>
            <a:rPr lang="en-US" smtClean="0"/>
            <a:t>Weatherization Experts</a:t>
          </a:r>
          <a:endParaRPr lang="en-US"/>
        </a:p>
      </dgm:t>
    </dgm:pt>
    <dgm:pt modelId="{F0E06843-DB59-488C-96CA-1C45F39AA53B}" type="parTrans" cxnId="{AFE24B91-9120-48F7-A3C3-2060BC5CAC8C}">
      <dgm:prSet/>
      <dgm:spPr/>
      <dgm:t>
        <a:bodyPr/>
        <a:lstStyle/>
        <a:p>
          <a:endParaRPr lang="en-US"/>
        </a:p>
      </dgm:t>
    </dgm:pt>
    <dgm:pt modelId="{13D7ED4D-97C5-4DD9-8526-6EBC89DEBE62}" type="sibTrans" cxnId="{AFE24B91-9120-48F7-A3C3-2060BC5CAC8C}">
      <dgm:prSet/>
      <dgm:spPr/>
      <dgm:t>
        <a:bodyPr/>
        <a:lstStyle/>
        <a:p>
          <a:endParaRPr lang="en-US"/>
        </a:p>
      </dgm:t>
    </dgm:pt>
    <dgm:pt modelId="{DB685DC5-7866-4DAB-84E2-18AE1F40A89E}">
      <dgm:prSet/>
      <dgm:spPr/>
      <dgm:t>
        <a:bodyPr/>
        <a:lstStyle/>
        <a:p>
          <a:pPr rtl="0"/>
          <a:r>
            <a:rPr lang="en-US" smtClean="0"/>
            <a:t>3-Week Observations at Agency</a:t>
          </a:r>
          <a:endParaRPr lang="en-US"/>
        </a:p>
      </dgm:t>
    </dgm:pt>
    <dgm:pt modelId="{8945F32D-0232-4897-8730-4BFC4C621E0E}" type="parTrans" cxnId="{2AA6C324-F190-49FE-A950-8707ED145C66}">
      <dgm:prSet/>
      <dgm:spPr/>
      <dgm:t>
        <a:bodyPr/>
        <a:lstStyle/>
        <a:p>
          <a:endParaRPr lang="en-US"/>
        </a:p>
      </dgm:t>
    </dgm:pt>
    <dgm:pt modelId="{D75D364B-EA49-40AE-B82D-A77B6E488617}" type="sibTrans" cxnId="{2AA6C324-F190-49FE-A950-8707ED145C66}">
      <dgm:prSet/>
      <dgm:spPr/>
      <dgm:t>
        <a:bodyPr/>
        <a:lstStyle/>
        <a:p>
          <a:endParaRPr lang="en-US"/>
        </a:p>
      </dgm:t>
    </dgm:pt>
    <dgm:pt modelId="{FAA8C215-73E0-49EE-ABBF-7F9427722B64}">
      <dgm:prSet/>
      <dgm:spPr/>
      <dgm:t>
        <a:bodyPr/>
        <a:lstStyle/>
        <a:p>
          <a:pPr rtl="0"/>
          <a:r>
            <a:rPr lang="en-US" dirty="0" smtClean="0"/>
            <a:t>Observations – audit, measure installation, final inspection</a:t>
          </a:r>
          <a:endParaRPr lang="en-US" dirty="0"/>
        </a:p>
      </dgm:t>
    </dgm:pt>
    <dgm:pt modelId="{6C2501CB-DD3F-492F-A12F-ADCD9633E271}" type="parTrans" cxnId="{409B75FD-EBD0-49A9-B95C-3781F870A718}">
      <dgm:prSet/>
      <dgm:spPr/>
      <dgm:t>
        <a:bodyPr/>
        <a:lstStyle/>
        <a:p>
          <a:endParaRPr lang="en-US"/>
        </a:p>
      </dgm:t>
    </dgm:pt>
    <dgm:pt modelId="{7A8D5F7B-17AC-47BC-BD6B-2B74675D3BE9}" type="sibTrans" cxnId="{409B75FD-EBD0-49A9-B95C-3781F870A718}">
      <dgm:prSet/>
      <dgm:spPr/>
      <dgm:t>
        <a:bodyPr/>
        <a:lstStyle/>
        <a:p>
          <a:endParaRPr lang="en-US"/>
        </a:p>
      </dgm:t>
    </dgm:pt>
    <dgm:pt modelId="{BF2F1FD8-8958-44C2-9D17-65015D5476E0}">
      <dgm:prSet/>
      <dgm:spPr/>
      <dgm:t>
        <a:bodyPr/>
        <a:lstStyle/>
        <a:p>
          <a:pPr rtl="0"/>
          <a:r>
            <a:rPr lang="en-US" smtClean="0"/>
            <a:t>Post Observation Data Entry</a:t>
          </a:r>
          <a:endParaRPr lang="en-US"/>
        </a:p>
      </dgm:t>
    </dgm:pt>
    <dgm:pt modelId="{882F4376-8E41-4CC3-A18F-8BA69D54F95B}" type="parTrans" cxnId="{979AF9B6-B01E-4835-831B-A0F73E1F616F}">
      <dgm:prSet/>
      <dgm:spPr/>
      <dgm:t>
        <a:bodyPr/>
        <a:lstStyle/>
        <a:p>
          <a:endParaRPr lang="en-US"/>
        </a:p>
      </dgm:t>
    </dgm:pt>
    <dgm:pt modelId="{5585806C-33E1-47B2-8954-F824A0B6A61A}" type="sibTrans" cxnId="{979AF9B6-B01E-4835-831B-A0F73E1F616F}">
      <dgm:prSet/>
      <dgm:spPr/>
      <dgm:t>
        <a:bodyPr/>
        <a:lstStyle/>
        <a:p>
          <a:endParaRPr lang="en-US"/>
        </a:p>
      </dgm:t>
    </dgm:pt>
    <dgm:pt modelId="{30CAB655-1597-4EC4-B365-2B8A30A9D018}">
      <dgm:prSet/>
      <dgm:spPr/>
      <dgm:t>
        <a:bodyPr/>
        <a:lstStyle/>
        <a:p>
          <a:pPr rtl="0"/>
          <a:r>
            <a:rPr lang="en-US" dirty="0" smtClean="0"/>
            <a:t>Communication</a:t>
          </a:r>
          <a:endParaRPr lang="en-US" dirty="0"/>
        </a:p>
      </dgm:t>
    </dgm:pt>
    <dgm:pt modelId="{DE8C4407-C9D2-455F-B774-EA09F3EAB87E}" type="parTrans" cxnId="{ABB3DC70-2AA7-4496-AE55-D24424E1293D}">
      <dgm:prSet/>
      <dgm:spPr/>
      <dgm:t>
        <a:bodyPr/>
        <a:lstStyle/>
        <a:p>
          <a:endParaRPr lang="en-US"/>
        </a:p>
      </dgm:t>
    </dgm:pt>
    <dgm:pt modelId="{D2CE54D2-7873-45E8-988D-E049CF3E0489}" type="sibTrans" cxnId="{ABB3DC70-2AA7-4496-AE55-D24424E1293D}">
      <dgm:prSet/>
      <dgm:spPr/>
      <dgm:t>
        <a:bodyPr/>
        <a:lstStyle/>
        <a:p>
          <a:endParaRPr lang="en-US"/>
        </a:p>
      </dgm:t>
    </dgm:pt>
    <dgm:pt modelId="{17E0FB0A-8394-4188-AEBF-901ED9C7284F}">
      <dgm:prSet/>
      <dgm:spPr/>
      <dgm:t>
        <a:bodyPr/>
        <a:lstStyle/>
        <a:p>
          <a:pPr rtl="0"/>
          <a:r>
            <a:rPr lang="en-US" dirty="0" smtClean="0"/>
            <a:t>Monthly update calls</a:t>
          </a:r>
          <a:endParaRPr lang="en-US" dirty="0"/>
        </a:p>
      </dgm:t>
    </dgm:pt>
    <dgm:pt modelId="{430F8640-E352-4369-9983-57787AD802A7}" type="parTrans" cxnId="{86F5F758-89BC-4820-A51D-2881523BC531}">
      <dgm:prSet/>
      <dgm:spPr/>
      <dgm:t>
        <a:bodyPr/>
        <a:lstStyle/>
        <a:p>
          <a:endParaRPr lang="en-US"/>
        </a:p>
      </dgm:t>
    </dgm:pt>
    <dgm:pt modelId="{6490704C-1AB8-411B-B9E3-06BA3F0A58D8}" type="sibTrans" cxnId="{86F5F758-89BC-4820-A51D-2881523BC531}">
      <dgm:prSet/>
      <dgm:spPr/>
      <dgm:t>
        <a:bodyPr/>
        <a:lstStyle/>
        <a:p>
          <a:endParaRPr lang="en-US"/>
        </a:p>
      </dgm:t>
    </dgm:pt>
    <dgm:pt modelId="{19870460-C4B2-4632-B39A-CA442C5E69F5}">
      <dgm:prSet/>
      <dgm:spPr/>
      <dgm:t>
        <a:bodyPr/>
        <a:lstStyle/>
        <a:p>
          <a:pPr rtl="0"/>
          <a:r>
            <a:rPr lang="en-US" dirty="0" smtClean="0"/>
            <a:t>Final debriefing</a:t>
          </a:r>
          <a:endParaRPr lang="en-US" dirty="0"/>
        </a:p>
      </dgm:t>
    </dgm:pt>
    <dgm:pt modelId="{1B946D50-D112-4A86-B399-8CB199E23877}" type="parTrans" cxnId="{C0458C24-659D-4A19-B41F-0BB0C6C07400}">
      <dgm:prSet/>
      <dgm:spPr/>
      <dgm:t>
        <a:bodyPr/>
        <a:lstStyle/>
        <a:p>
          <a:endParaRPr lang="en-US"/>
        </a:p>
      </dgm:t>
    </dgm:pt>
    <dgm:pt modelId="{C8DD4F27-6271-4EB6-888B-CA86400EDEFB}" type="sibTrans" cxnId="{C0458C24-659D-4A19-B41F-0BB0C6C07400}">
      <dgm:prSet/>
      <dgm:spPr/>
      <dgm:t>
        <a:bodyPr/>
        <a:lstStyle/>
        <a:p>
          <a:endParaRPr lang="en-US"/>
        </a:p>
      </dgm:t>
    </dgm:pt>
    <dgm:pt modelId="{71911C44-7855-45CA-912D-06529CC16A3B}">
      <dgm:prSet/>
      <dgm:spPr/>
      <dgm:t>
        <a:bodyPr/>
        <a:lstStyle/>
        <a:p>
          <a:pPr rtl="0"/>
          <a:r>
            <a:rPr lang="en-US" smtClean="0"/>
            <a:t>Training</a:t>
          </a:r>
          <a:endParaRPr lang="en-US" dirty="0"/>
        </a:p>
      </dgm:t>
    </dgm:pt>
    <dgm:pt modelId="{18712A72-12C9-4538-A524-7F82B0C1C5A8}" type="parTrans" cxnId="{F086AE88-0663-48AB-80A6-D2F781510248}">
      <dgm:prSet/>
      <dgm:spPr/>
      <dgm:t>
        <a:bodyPr/>
        <a:lstStyle/>
        <a:p>
          <a:endParaRPr lang="en-US"/>
        </a:p>
      </dgm:t>
    </dgm:pt>
    <dgm:pt modelId="{C72E6F9E-9885-4E3F-9D15-A2A9738FCA46}" type="sibTrans" cxnId="{F086AE88-0663-48AB-80A6-D2F781510248}">
      <dgm:prSet/>
      <dgm:spPr/>
      <dgm:t>
        <a:bodyPr/>
        <a:lstStyle/>
        <a:p>
          <a:endParaRPr lang="en-US"/>
        </a:p>
      </dgm:t>
    </dgm:pt>
    <dgm:pt modelId="{49AA2DEC-2798-40C5-820D-8167A58E83C6}" type="pres">
      <dgm:prSet presAssocID="{6A275372-A8B4-4DBA-8DA4-83325E7173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2FF27E-EA8B-46CF-AAF9-9A8C96FEF9D1}" type="pres">
      <dgm:prSet presAssocID="{D15A9DE6-2EDA-423D-81D0-7E8EB9DD2B63}" presName="parentLin" presStyleCnt="0"/>
      <dgm:spPr/>
    </dgm:pt>
    <dgm:pt modelId="{203FD2CB-7CC1-4649-AC63-7ED8046691CB}" type="pres">
      <dgm:prSet presAssocID="{D15A9DE6-2EDA-423D-81D0-7E8EB9DD2B6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AC1074B-4335-458C-84FC-38DAF8EE05E0}" type="pres">
      <dgm:prSet presAssocID="{D15A9DE6-2EDA-423D-81D0-7E8EB9DD2B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EC781-FCDE-4EA0-B9A1-065413D50F76}" type="pres">
      <dgm:prSet presAssocID="{D15A9DE6-2EDA-423D-81D0-7E8EB9DD2B63}" presName="negativeSpace" presStyleCnt="0"/>
      <dgm:spPr/>
    </dgm:pt>
    <dgm:pt modelId="{A3884A63-5F14-41A4-B621-0304D3091783}" type="pres">
      <dgm:prSet presAssocID="{D15A9DE6-2EDA-423D-81D0-7E8EB9DD2B6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9BA0D-14B2-4CA2-A363-3F1F10EAAA3D}" type="pres">
      <dgm:prSet presAssocID="{2A8160E7-B92F-4569-B41F-4983FD2519D3}" presName="spaceBetweenRectangles" presStyleCnt="0"/>
      <dgm:spPr/>
    </dgm:pt>
    <dgm:pt modelId="{B106B6AC-080C-42D9-89A3-79CFD3776787}" type="pres">
      <dgm:prSet presAssocID="{E62E12D8-12F4-4171-935D-DF2577AC5F2C}" presName="parentLin" presStyleCnt="0"/>
      <dgm:spPr/>
    </dgm:pt>
    <dgm:pt modelId="{C8D4CF66-8915-47A3-AE3F-F3A37D372638}" type="pres">
      <dgm:prSet presAssocID="{E62E12D8-12F4-4171-935D-DF2577AC5F2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9A884DC-9D65-4306-9A57-3FF31081163D}" type="pres">
      <dgm:prSet presAssocID="{E62E12D8-12F4-4171-935D-DF2577AC5F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34432-9BAB-4044-BEF0-D4026F40A4C2}" type="pres">
      <dgm:prSet presAssocID="{E62E12D8-12F4-4171-935D-DF2577AC5F2C}" presName="negativeSpace" presStyleCnt="0"/>
      <dgm:spPr/>
    </dgm:pt>
    <dgm:pt modelId="{F8130238-A6E5-460B-A3DF-601C9A8DDAF0}" type="pres">
      <dgm:prSet presAssocID="{E62E12D8-12F4-4171-935D-DF2577AC5F2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803E1-D854-40DC-803D-FC7F0BB7FE11}" type="pres">
      <dgm:prSet presAssocID="{13D7ED4D-97C5-4DD9-8526-6EBC89DEBE62}" presName="spaceBetweenRectangles" presStyleCnt="0"/>
      <dgm:spPr/>
    </dgm:pt>
    <dgm:pt modelId="{DE8D7FF3-F024-4876-8540-23BA2D155D39}" type="pres">
      <dgm:prSet presAssocID="{30CAB655-1597-4EC4-B365-2B8A30A9D018}" presName="parentLin" presStyleCnt="0"/>
      <dgm:spPr/>
    </dgm:pt>
    <dgm:pt modelId="{1105584E-B92C-451F-A8DF-EFC8BE44CC06}" type="pres">
      <dgm:prSet presAssocID="{30CAB655-1597-4EC4-B365-2B8A30A9D01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5679192-5970-4DDA-9ED0-91524DA94146}" type="pres">
      <dgm:prSet presAssocID="{30CAB655-1597-4EC4-B365-2B8A30A9D0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128F0-714C-455F-AA95-C29DB29ED874}" type="pres">
      <dgm:prSet presAssocID="{30CAB655-1597-4EC4-B365-2B8A30A9D018}" presName="negativeSpace" presStyleCnt="0"/>
      <dgm:spPr/>
    </dgm:pt>
    <dgm:pt modelId="{4987E76D-110D-461D-A19E-55C9CE0C48C1}" type="pres">
      <dgm:prSet presAssocID="{30CAB655-1597-4EC4-B365-2B8A30A9D01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D07C5-8D1C-4388-A16E-5C177D27B655}" srcId="{568DAEBA-CA80-43E7-80E2-CD527BE8F6B4}" destId="{8730BC3B-281F-4264-AECF-F7B516E50A69}" srcOrd="1" destOrd="0" parTransId="{240C0D28-129D-4C23-A47B-5A7F888008B0}" sibTransId="{A5290795-91D0-4885-BA5E-888176E69AFA}"/>
    <dgm:cxn modelId="{C0458C24-659D-4A19-B41F-0BB0C6C07400}" srcId="{30CAB655-1597-4EC4-B365-2B8A30A9D018}" destId="{19870460-C4B2-4632-B39A-CA442C5E69F5}" srcOrd="2" destOrd="0" parTransId="{1B946D50-D112-4A86-B399-8CB199E23877}" sibTransId="{C8DD4F27-6271-4EB6-888B-CA86400EDEFB}"/>
    <dgm:cxn modelId="{CFA764F3-038B-470D-B41E-E455723F0F8C}" type="presOf" srcId="{BF2F1FD8-8958-44C2-9D17-65015D5476E0}" destId="{F8130238-A6E5-460B-A3DF-601C9A8DDAF0}" srcOrd="0" destOrd="2" presId="urn:microsoft.com/office/officeart/2005/8/layout/list1"/>
    <dgm:cxn modelId="{0C7BF865-8C29-47F3-9CB3-1E379AB8971D}" type="presOf" srcId="{D15A9DE6-2EDA-423D-81D0-7E8EB9DD2B63}" destId="{203FD2CB-7CC1-4649-AC63-7ED8046691CB}" srcOrd="0" destOrd="0" presId="urn:microsoft.com/office/officeart/2005/8/layout/list1"/>
    <dgm:cxn modelId="{0CC9EBC2-4E04-4EFA-A4DF-0A9BCD1154F9}" srcId="{D15A9DE6-2EDA-423D-81D0-7E8EB9DD2B63}" destId="{568DAEBA-CA80-43E7-80E2-CD527BE8F6B4}" srcOrd="0" destOrd="0" parTransId="{2A1614C7-FA3C-497A-8355-347D51A058BA}" sibTransId="{FA86493F-EF11-46FD-A173-33D80C312BD9}"/>
    <dgm:cxn modelId="{2B7EAE3E-B645-4796-8B26-75F9505E101D}" type="presOf" srcId="{71911C44-7855-45CA-912D-06529CC16A3B}" destId="{4987E76D-110D-461D-A19E-55C9CE0C48C1}" srcOrd="0" destOrd="0" presId="urn:microsoft.com/office/officeart/2005/8/layout/list1"/>
    <dgm:cxn modelId="{D13233A0-CF89-4B57-A1F9-AAED2B23178A}" srcId="{6A275372-A8B4-4DBA-8DA4-83325E71730C}" destId="{D15A9DE6-2EDA-423D-81D0-7E8EB9DD2B63}" srcOrd="0" destOrd="0" parTransId="{A7A18DDF-8672-415D-A3E3-ED44E4D4031F}" sibTransId="{2A8160E7-B92F-4569-B41F-4983FD2519D3}"/>
    <dgm:cxn modelId="{9D69A2B1-1D20-45F6-8F5A-BF11E1F052B5}" srcId="{D15A9DE6-2EDA-423D-81D0-7E8EB9DD2B63}" destId="{13C6885B-884E-4BA2-88B1-0AD42AE859E4}" srcOrd="1" destOrd="0" parTransId="{853EF7E6-D89E-4845-BD85-22C1B54A5AF7}" sibTransId="{B69EB262-460C-4CE2-BD61-69D475D70AA5}"/>
    <dgm:cxn modelId="{ABB3DC70-2AA7-4496-AE55-D24424E1293D}" srcId="{6A275372-A8B4-4DBA-8DA4-83325E71730C}" destId="{30CAB655-1597-4EC4-B365-2B8A30A9D018}" srcOrd="2" destOrd="0" parTransId="{DE8C4407-C9D2-455F-B774-EA09F3EAB87E}" sibTransId="{D2CE54D2-7873-45E8-988D-E049CF3E0489}"/>
    <dgm:cxn modelId="{081548B1-6A9B-4B8D-93B7-67C07AD16476}" type="presOf" srcId="{8730BC3B-281F-4264-AECF-F7B516E50A69}" destId="{A3884A63-5F14-41A4-B621-0304D3091783}" srcOrd="0" destOrd="2" presId="urn:microsoft.com/office/officeart/2005/8/layout/list1"/>
    <dgm:cxn modelId="{AC3A13CE-1B05-4A41-80BD-719BC3E6589A}" type="presOf" srcId="{E62E12D8-12F4-4171-935D-DF2577AC5F2C}" destId="{69A884DC-9D65-4306-9A57-3FF31081163D}" srcOrd="1" destOrd="0" presId="urn:microsoft.com/office/officeart/2005/8/layout/list1"/>
    <dgm:cxn modelId="{D910CDF6-8A4A-4F06-85CB-EBD2F7FB4103}" type="presOf" srcId="{30CAB655-1597-4EC4-B365-2B8A30A9D018}" destId="{B5679192-5970-4DDA-9ED0-91524DA94146}" srcOrd="1" destOrd="0" presId="urn:microsoft.com/office/officeart/2005/8/layout/list1"/>
    <dgm:cxn modelId="{AFE24B91-9120-48F7-A3C3-2060BC5CAC8C}" srcId="{6A275372-A8B4-4DBA-8DA4-83325E71730C}" destId="{E62E12D8-12F4-4171-935D-DF2577AC5F2C}" srcOrd="1" destOrd="0" parTransId="{F0E06843-DB59-488C-96CA-1C45F39AA53B}" sibTransId="{13D7ED4D-97C5-4DD9-8526-6EBC89DEBE62}"/>
    <dgm:cxn modelId="{2AA6C324-F190-49FE-A950-8707ED145C66}" srcId="{E62E12D8-12F4-4171-935D-DF2577AC5F2C}" destId="{DB685DC5-7866-4DAB-84E2-18AE1F40A89E}" srcOrd="0" destOrd="0" parTransId="{8945F32D-0232-4897-8730-4BFC4C621E0E}" sibTransId="{D75D364B-EA49-40AE-B82D-A77B6E488617}"/>
    <dgm:cxn modelId="{380C5EAF-8998-43F1-8FD7-CDA5D9EC1142}" type="presOf" srcId="{6A275372-A8B4-4DBA-8DA4-83325E71730C}" destId="{49AA2DEC-2798-40C5-820D-8167A58E83C6}" srcOrd="0" destOrd="0" presId="urn:microsoft.com/office/officeart/2005/8/layout/list1"/>
    <dgm:cxn modelId="{86F5F758-89BC-4820-A51D-2881523BC531}" srcId="{30CAB655-1597-4EC4-B365-2B8A30A9D018}" destId="{17E0FB0A-8394-4188-AEBF-901ED9C7284F}" srcOrd="1" destOrd="0" parTransId="{430F8640-E352-4369-9983-57787AD802A7}" sibTransId="{6490704C-1AB8-411B-B9E3-06BA3F0A58D8}"/>
    <dgm:cxn modelId="{D68E318F-5DEE-4330-B41F-E75572BC0A5E}" type="presOf" srcId="{DB685DC5-7866-4DAB-84E2-18AE1F40A89E}" destId="{F8130238-A6E5-460B-A3DF-601C9A8DDAF0}" srcOrd="0" destOrd="0" presId="urn:microsoft.com/office/officeart/2005/8/layout/list1"/>
    <dgm:cxn modelId="{04D39CCF-87C5-42CA-9C40-9B0D556C1279}" type="presOf" srcId="{17E0FB0A-8394-4188-AEBF-901ED9C7284F}" destId="{4987E76D-110D-461D-A19E-55C9CE0C48C1}" srcOrd="0" destOrd="1" presId="urn:microsoft.com/office/officeart/2005/8/layout/list1"/>
    <dgm:cxn modelId="{27CE32D1-B60D-477B-A436-720428B8DEA7}" type="presOf" srcId="{FAA8C215-73E0-49EE-ABBF-7F9427722B64}" destId="{F8130238-A6E5-460B-A3DF-601C9A8DDAF0}" srcOrd="0" destOrd="1" presId="urn:microsoft.com/office/officeart/2005/8/layout/list1"/>
    <dgm:cxn modelId="{7667C831-CB25-4F6F-B768-80BF7DFCDB90}" type="presOf" srcId="{D15A9DE6-2EDA-423D-81D0-7E8EB9DD2B63}" destId="{0AC1074B-4335-458C-84FC-38DAF8EE05E0}" srcOrd="1" destOrd="0" presId="urn:microsoft.com/office/officeart/2005/8/layout/list1"/>
    <dgm:cxn modelId="{73E99C95-F744-41BA-8474-919012B4021F}" type="presOf" srcId="{51DBD371-115A-406B-87D8-5F476D01A914}" destId="{A3884A63-5F14-41A4-B621-0304D3091783}" srcOrd="0" destOrd="1" presId="urn:microsoft.com/office/officeart/2005/8/layout/list1"/>
    <dgm:cxn modelId="{7B9486A9-C54C-49BD-A3B0-5E3DE1B0E173}" type="presOf" srcId="{13C6885B-884E-4BA2-88B1-0AD42AE859E4}" destId="{A3884A63-5F14-41A4-B621-0304D3091783}" srcOrd="0" destOrd="3" presId="urn:microsoft.com/office/officeart/2005/8/layout/list1"/>
    <dgm:cxn modelId="{B992AD97-C84B-4623-8452-F3792A61647D}" type="presOf" srcId="{E62E12D8-12F4-4171-935D-DF2577AC5F2C}" destId="{C8D4CF66-8915-47A3-AE3F-F3A37D372638}" srcOrd="0" destOrd="0" presId="urn:microsoft.com/office/officeart/2005/8/layout/list1"/>
    <dgm:cxn modelId="{BFDD72D4-DB06-4414-A956-B36D4A89AF77}" type="presOf" srcId="{30CAB655-1597-4EC4-B365-2B8A30A9D018}" destId="{1105584E-B92C-451F-A8DF-EFC8BE44CC06}" srcOrd="0" destOrd="0" presId="urn:microsoft.com/office/officeart/2005/8/layout/list1"/>
    <dgm:cxn modelId="{6D79DE04-8552-402D-8EF5-F843869EB591}" srcId="{568DAEBA-CA80-43E7-80E2-CD527BE8F6B4}" destId="{51DBD371-115A-406B-87D8-5F476D01A914}" srcOrd="0" destOrd="0" parTransId="{1FDF7841-07E4-4CDE-95EE-282647DE061C}" sibTransId="{CFC429E6-5E2A-42DA-9826-4D200FE268CA}"/>
    <dgm:cxn modelId="{EC688A6A-3422-4EF8-B4B1-6846C2A8B877}" type="presOf" srcId="{19870460-C4B2-4632-B39A-CA442C5E69F5}" destId="{4987E76D-110D-461D-A19E-55C9CE0C48C1}" srcOrd="0" destOrd="2" presId="urn:microsoft.com/office/officeart/2005/8/layout/list1"/>
    <dgm:cxn modelId="{B98164D4-2B2E-4B99-B735-8DE1C41812EF}" type="presOf" srcId="{568DAEBA-CA80-43E7-80E2-CD527BE8F6B4}" destId="{A3884A63-5F14-41A4-B621-0304D3091783}" srcOrd="0" destOrd="0" presId="urn:microsoft.com/office/officeart/2005/8/layout/list1"/>
    <dgm:cxn modelId="{979AF9B6-B01E-4835-831B-A0F73E1F616F}" srcId="{E62E12D8-12F4-4171-935D-DF2577AC5F2C}" destId="{BF2F1FD8-8958-44C2-9D17-65015D5476E0}" srcOrd="1" destOrd="0" parTransId="{882F4376-8E41-4CC3-A18F-8BA69D54F95B}" sibTransId="{5585806C-33E1-47B2-8954-F824A0B6A61A}"/>
    <dgm:cxn modelId="{F086AE88-0663-48AB-80A6-D2F781510248}" srcId="{30CAB655-1597-4EC4-B365-2B8A30A9D018}" destId="{71911C44-7855-45CA-912D-06529CC16A3B}" srcOrd="0" destOrd="0" parTransId="{18712A72-12C9-4538-A524-7F82B0C1C5A8}" sibTransId="{C72E6F9E-9885-4E3F-9D15-A2A9738FCA46}"/>
    <dgm:cxn modelId="{409B75FD-EBD0-49A9-B95C-3781F870A718}" srcId="{DB685DC5-7866-4DAB-84E2-18AE1F40A89E}" destId="{FAA8C215-73E0-49EE-ABBF-7F9427722B64}" srcOrd="0" destOrd="0" parTransId="{6C2501CB-DD3F-492F-A12F-ADCD9633E271}" sibTransId="{7A8D5F7B-17AC-47BC-BD6B-2B74675D3BE9}"/>
    <dgm:cxn modelId="{AF37265A-A88D-4B24-993B-3F3C011B13FF}" type="presParOf" srcId="{49AA2DEC-2798-40C5-820D-8167A58E83C6}" destId="{792FF27E-EA8B-46CF-AAF9-9A8C96FEF9D1}" srcOrd="0" destOrd="0" presId="urn:microsoft.com/office/officeart/2005/8/layout/list1"/>
    <dgm:cxn modelId="{FA003A6B-5F7C-4D80-8DE9-EB72BEF2A173}" type="presParOf" srcId="{792FF27E-EA8B-46CF-AAF9-9A8C96FEF9D1}" destId="{203FD2CB-7CC1-4649-AC63-7ED8046691CB}" srcOrd="0" destOrd="0" presId="urn:microsoft.com/office/officeart/2005/8/layout/list1"/>
    <dgm:cxn modelId="{09C846B4-11D6-4D48-88A8-2D3F4DEEB682}" type="presParOf" srcId="{792FF27E-EA8B-46CF-AAF9-9A8C96FEF9D1}" destId="{0AC1074B-4335-458C-84FC-38DAF8EE05E0}" srcOrd="1" destOrd="0" presId="urn:microsoft.com/office/officeart/2005/8/layout/list1"/>
    <dgm:cxn modelId="{1B5149C8-62AE-49AB-B4BD-F2320512E9D5}" type="presParOf" srcId="{49AA2DEC-2798-40C5-820D-8167A58E83C6}" destId="{4FFEC781-FCDE-4EA0-B9A1-065413D50F76}" srcOrd="1" destOrd="0" presId="urn:microsoft.com/office/officeart/2005/8/layout/list1"/>
    <dgm:cxn modelId="{11042584-5CEA-4845-BF28-5D0A13869BC6}" type="presParOf" srcId="{49AA2DEC-2798-40C5-820D-8167A58E83C6}" destId="{A3884A63-5F14-41A4-B621-0304D3091783}" srcOrd="2" destOrd="0" presId="urn:microsoft.com/office/officeart/2005/8/layout/list1"/>
    <dgm:cxn modelId="{AE3E515F-B34E-41AF-BF59-FB18E872B317}" type="presParOf" srcId="{49AA2DEC-2798-40C5-820D-8167A58E83C6}" destId="{7639BA0D-14B2-4CA2-A363-3F1F10EAAA3D}" srcOrd="3" destOrd="0" presId="urn:microsoft.com/office/officeart/2005/8/layout/list1"/>
    <dgm:cxn modelId="{C87FA7AC-4AAD-4448-855D-FBFF2A25ABFA}" type="presParOf" srcId="{49AA2DEC-2798-40C5-820D-8167A58E83C6}" destId="{B106B6AC-080C-42D9-89A3-79CFD3776787}" srcOrd="4" destOrd="0" presId="urn:microsoft.com/office/officeart/2005/8/layout/list1"/>
    <dgm:cxn modelId="{2871FCC9-22D6-4A83-A7A2-BBF4EAF66787}" type="presParOf" srcId="{B106B6AC-080C-42D9-89A3-79CFD3776787}" destId="{C8D4CF66-8915-47A3-AE3F-F3A37D372638}" srcOrd="0" destOrd="0" presId="urn:microsoft.com/office/officeart/2005/8/layout/list1"/>
    <dgm:cxn modelId="{83717F57-3D5D-426A-B640-557336694C7E}" type="presParOf" srcId="{B106B6AC-080C-42D9-89A3-79CFD3776787}" destId="{69A884DC-9D65-4306-9A57-3FF31081163D}" srcOrd="1" destOrd="0" presId="urn:microsoft.com/office/officeart/2005/8/layout/list1"/>
    <dgm:cxn modelId="{8E716C72-6017-42AE-A375-D0C9B247D4A4}" type="presParOf" srcId="{49AA2DEC-2798-40C5-820D-8167A58E83C6}" destId="{10D34432-9BAB-4044-BEF0-D4026F40A4C2}" srcOrd="5" destOrd="0" presId="urn:microsoft.com/office/officeart/2005/8/layout/list1"/>
    <dgm:cxn modelId="{9DFC8C7E-304E-480E-9928-CCF58BF190DC}" type="presParOf" srcId="{49AA2DEC-2798-40C5-820D-8167A58E83C6}" destId="{F8130238-A6E5-460B-A3DF-601C9A8DDAF0}" srcOrd="6" destOrd="0" presId="urn:microsoft.com/office/officeart/2005/8/layout/list1"/>
    <dgm:cxn modelId="{DC7A5B9F-CE18-42E3-9E94-4599B2E235D7}" type="presParOf" srcId="{49AA2DEC-2798-40C5-820D-8167A58E83C6}" destId="{F07803E1-D854-40DC-803D-FC7F0BB7FE11}" srcOrd="7" destOrd="0" presId="urn:microsoft.com/office/officeart/2005/8/layout/list1"/>
    <dgm:cxn modelId="{8F71A64B-6569-4C9E-88C2-C78BE9AEBFBC}" type="presParOf" srcId="{49AA2DEC-2798-40C5-820D-8167A58E83C6}" destId="{DE8D7FF3-F024-4876-8540-23BA2D155D39}" srcOrd="8" destOrd="0" presId="urn:microsoft.com/office/officeart/2005/8/layout/list1"/>
    <dgm:cxn modelId="{B47CD75D-FA05-47FC-82BD-1230DE1FCFCF}" type="presParOf" srcId="{DE8D7FF3-F024-4876-8540-23BA2D155D39}" destId="{1105584E-B92C-451F-A8DF-EFC8BE44CC06}" srcOrd="0" destOrd="0" presId="urn:microsoft.com/office/officeart/2005/8/layout/list1"/>
    <dgm:cxn modelId="{EB6C9D7C-80BF-4BB8-90D6-85794BC6679C}" type="presParOf" srcId="{DE8D7FF3-F024-4876-8540-23BA2D155D39}" destId="{B5679192-5970-4DDA-9ED0-91524DA94146}" srcOrd="1" destOrd="0" presId="urn:microsoft.com/office/officeart/2005/8/layout/list1"/>
    <dgm:cxn modelId="{AC45DBD1-9C4E-4EDD-86B0-A19253B53C44}" type="presParOf" srcId="{49AA2DEC-2798-40C5-820D-8167A58E83C6}" destId="{44C128F0-714C-455F-AA95-C29DB29ED874}" srcOrd="9" destOrd="0" presId="urn:microsoft.com/office/officeart/2005/8/layout/list1"/>
    <dgm:cxn modelId="{0541D7C4-83BF-47A9-8F7F-EDE6E3608F9C}" type="presParOf" srcId="{49AA2DEC-2798-40C5-820D-8167A58E83C6}" destId="{4987E76D-110D-461D-A19E-55C9CE0C48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AFD404F-1CAF-49A8-B6F6-321B3A1104A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3089D7-9DD5-4E3D-A124-DBFCF1128E85}">
      <dgm:prSet/>
      <dgm:spPr/>
      <dgm:t>
        <a:bodyPr/>
        <a:lstStyle/>
        <a:p>
          <a:pPr rtl="0"/>
          <a:r>
            <a:rPr lang="en-US" smtClean="0"/>
            <a:t>Weatherization best practices as agreed on by a national team of weatherization experts</a:t>
          </a:r>
          <a:endParaRPr lang="en-US"/>
        </a:p>
      </dgm:t>
    </dgm:pt>
    <dgm:pt modelId="{A96B59D6-E497-4916-95FB-3DE6D13F0D22}" type="parTrans" cxnId="{61537738-AE87-42DE-B280-68ADD93E72C4}">
      <dgm:prSet/>
      <dgm:spPr/>
      <dgm:t>
        <a:bodyPr/>
        <a:lstStyle/>
        <a:p>
          <a:endParaRPr lang="en-US"/>
        </a:p>
      </dgm:t>
    </dgm:pt>
    <dgm:pt modelId="{089AD204-5E18-4CB0-84FD-BFC540618588}" type="sibTrans" cxnId="{61537738-AE87-42DE-B280-68ADD93E72C4}">
      <dgm:prSet/>
      <dgm:spPr/>
      <dgm:t>
        <a:bodyPr/>
        <a:lstStyle/>
        <a:p>
          <a:endParaRPr lang="en-US"/>
        </a:p>
      </dgm:t>
    </dgm:pt>
    <dgm:pt modelId="{04F7B7CA-22F3-455F-874A-73418085BBDE}">
      <dgm:prSet/>
      <dgm:spPr/>
      <dgm:t>
        <a:bodyPr/>
        <a:lstStyle/>
        <a:p>
          <a:pPr rtl="0"/>
          <a:r>
            <a:rPr lang="en-US" dirty="0" smtClean="0"/>
            <a:t>Assessment of where there are opportunities – standards, equipment, training</a:t>
          </a:r>
          <a:endParaRPr lang="en-US" dirty="0"/>
        </a:p>
      </dgm:t>
    </dgm:pt>
    <dgm:pt modelId="{3454E691-1E64-455B-BDBD-3E57E3C3B427}" type="parTrans" cxnId="{7E6D6333-C205-47C1-8A5B-FDEE7E456C95}">
      <dgm:prSet/>
      <dgm:spPr/>
      <dgm:t>
        <a:bodyPr/>
        <a:lstStyle/>
        <a:p>
          <a:endParaRPr lang="en-US"/>
        </a:p>
      </dgm:t>
    </dgm:pt>
    <dgm:pt modelId="{16386029-FCAE-4BFB-AA02-0760CA3B3141}" type="sibTrans" cxnId="{7E6D6333-C205-47C1-8A5B-FDEE7E456C95}">
      <dgm:prSet/>
      <dgm:spPr/>
      <dgm:t>
        <a:bodyPr/>
        <a:lstStyle/>
        <a:p>
          <a:endParaRPr lang="en-US"/>
        </a:p>
      </dgm:t>
    </dgm:pt>
    <dgm:pt modelId="{D953174A-7AD0-4DA4-A1D3-2563A8C0C14E}">
      <dgm:prSet/>
      <dgm:spPr/>
      <dgm:t>
        <a:bodyPr/>
        <a:lstStyle/>
        <a:p>
          <a:pPr rtl="0"/>
          <a:r>
            <a:rPr lang="en-US" smtClean="0"/>
            <a:t>Visited 19 agencies in 19 states</a:t>
          </a:r>
          <a:endParaRPr lang="en-US"/>
        </a:p>
      </dgm:t>
    </dgm:pt>
    <dgm:pt modelId="{7B061B02-0C1C-494D-863F-DB8D4490D1E7}" type="parTrans" cxnId="{1237C0B4-4826-4188-AAA4-88670B39ED02}">
      <dgm:prSet/>
      <dgm:spPr/>
      <dgm:t>
        <a:bodyPr/>
        <a:lstStyle/>
        <a:p>
          <a:endParaRPr lang="en-US"/>
        </a:p>
      </dgm:t>
    </dgm:pt>
    <dgm:pt modelId="{386CAF18-9098-4018-8174-789EF5EA609C}" type="sibTrans" cxnId="{1237C0B4-4826-4188-AAA4-88670B39ED02}">
      <dgm:prSet/>
      <dgm:spPr/>
      <dgm:t>
        <a:bodyPr/>
        <a:lstStyle/>
        <a:p>
          <a:endParaRPr lang="en-US"/>
        </a:p>
      </dgm:t>
    </dgm:pt>
    <dgm:pt modelId="{3A8DE7DB-4B64-4C93-80E3-50678636F321}">
      <dgm:prSet/>
      <dgm:spPr/>
      <dgm:t>
        <a:bodyPr/>
        <a:lstStyle/>
        <a:p>
          <a:pPr rtl="0"/>
          <a:r>
            <a:rPr lang="en-US" smtClean="0"/>
            <a:t>Agencies selected to represent:</a:t>
          </a:r>
          <a:endParaRPr lang="en-US"/>
        </a:p>
      </dgm:t>
    </dgm:pt>
    <dgm:pt modelId="{81503ACF-B9E6-498C-9268-67C45384F2A5}" type="parTrans" cxnId="{E91B7516-C876-46BD-88B4-310FAA4C8B09}">
      <dgm:prSet/>
      <dgm:spPr/>
      <dgm:t>
        <a:bodyPr/>
        <a:lstStyle/>
        <a:p>
          <a:endParaRPr lang="en-US"/>
        </a:p>
      </dgm:t>
    </dgm:pt>
    <dgm:pt modelId="{43B5B029-B8F5-42EA-A4B7-A72696B1285D}" type="sibTrans" cxnId="{E91B7516-C876-46BD-88B4-310FAA4C8B09}">
      <dgm:prSet/>
      <dgm:spPr/>
      <dgm:t>
        <a:bodyPr/>
        <a:lstStyle/>
        <a:p>
          <a:endParaRPr lang="en-US"/>
        </a:p>
      </dgm:t>
    </dgm:pt>
    <dgm:pt modelId="{012830F1-4EC2-43FA-8D23-8B937D2FCD04}" type="pres">
      <dgm:prSet presAssocID="{FAFD404F-1CAF-49A8-B6F6-321B3A1104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F8BD98-DE11-4858-B723-7DBDC1094067}" type="pres">
      <dgm:prSet presAssocID="{F23089D7-9DD5-4E3D-A124-DBFCF1128E85}" presName="thickLine" presStyleLbl="alignNode1" presStyleIdx="0" presStyleCnt="4"/>
      <dgm:spPr/>
    </dgm:pt>
    <dgm:pt modelId="{157012EF-44D2-4BB3-A7CD-1936A6CB185C}" type="pres">
      <dgm:prSet presAssocID="{F23089D7-9DD5-4E3D-A124-DBFCF1128E85}" presName="horz1" presStyleCnt="0"/>
      <dgm:spPr/>
    </dgm:pt>
    <dgm:pt modelId="{FB644DCB-F86F-42D6-9641-D29EE68CB8B2}" type="pres">
      <dgm:prSet presAssocID="{F23089D7-9DD5-4E3D-A124-DBFCF1128E85}" presName="tx1" presStyleLbl="revTx" presStyleIdx="0" presStyleCnt="4"/>
      <dgm:spPr/>
      <dgm:t>
        <a:bodyPr/>
        <a:lstStyle/>
        <a:p>
          <a:endParaRPr lang="en-US"/>
        </a:p>
      </dgm:t>
    </dgm:pt>
    <dgm:pt modelId="{E7E6A7DD-24CE-469A-9C1C-7C06C2F7EF5E}" type="pres">
      <dgm:prSet presAssocID="{F23089D7-9DD5-4E3D-A124-DBFCF1128E85}" presName="vert1" presStyleCnt="0"/>
      <dgm:spPr/>
    </dgm:pt>
    <dgm:pt modelId="{A6EB7F97-1DD5-4576-B3DA-6E568D4DA12A}" type="pres">
      <dgm:prSet presAssocID="{04F7B7CA-22F3-455F-874A-73418085BBDE}" presName="thickLine" presStyleLbl="alignNode1" presStyleIdx="1" presStyleCnt="4"/>
      <dgm:spPr/>
    </dgm:pt>
    <dgm:pt modelId="{DE67D9B2-72DC-479B-92E6-2C81A096FF6B}" type="pres">
      <dgm:prSet presAssocID="{04F7B7CA-22F3-455F-874A-73418085BBDE}" presName="horz1" presStyleCnt="0"/>
      <dgm:spPr/>
    </dgm:pt>
    <dgm:pt modelId="{6B7C24EA-E91A-4E9B-8FD0-C65D4E552A64}" type="pres">
      <dgm:prSet presAssocID="{04F7B7CA-22F3-455F-874A-73418085BBDE}" presName="tx1" presStyleLbl="revTx" presStyleIdx="1" presStyleCnt="4"/>
      <dgm:spPr/>
      <dgm:t>
        <a:bodyPr/>
        <a:lstStyle/>
        <a:p>
          <a:endParaRPr lang="en-US"/>
        </a:p>
      </dgm:t>
    </dgm:pt>
    <dgm:pt modelId="{D8A4D094-BAAD-47E8-9A10-CBD55F549EA7}" type="pres">
      <dgm:prSet presAssocID="{04F7B7CA-22F3-455F-874A-73418085BBDE}" presName="vert1" presStyleCnt="0"/>
      <dgm:spPr/>
    </dgm:pt>
    <dgm:pt modelId="{FB4F8661-89C8-4DB8-AA6D-D25B54EB484D}" type="pres">
      <dgm:prSet presAssocID="{D953174A-7AD0-4DA4-A1D3-2563A8C0C14E}" presName="thickLine" presStyleLbl="alignNode1" presStyleIdx="2" presStyleCnt="4"/>
      <dgm:spPr/>
    </dgm:pt>
    <dgm:pt modelId="{779C1CD6-5B0B-4D36-967C-04B24B0348BC}" type="pres">
      <dgm:prSet presAssocID="{D953174A-7AD0-4DA4-A1D3-2563A8C0C14E}" presName="horz1" presStyleCnt="0"/>
      <dgm:spPr/>
    </dgm:pt>
    <dgm:pt modelId="{14F81A40-1E95-4FB7-8B3C-C2F5E4A0F05E}" type="pres">
      <dgm:prSet presAssocID="{D953174A-7AD0-4DA4-A1D3-2563A8C0C14E}" presName="tx1" presStyleLbl="revTx" presStyleIdx="2" presStyleCnt="4"/>
      <dgm:spPr/>
      <dgm:t>
        <a:bodyPr/>
        <a:lstStyle/>
        <a:p>
          <a:endParaRPr lang="en-US"/>
        </a:p>
      </dgm:t>
    </dgm:pt>
    <dgm:pt modelId="{1F63450B-8B77-4E7E-969B-77D658C6C791}" type="pres">
      <dgm:prSet presAssocID="{D953174A-7AD0-4DA4-A1D3-2563A8C0C14E}" presName="vert1" presStyleCnt="0"/>
      <dgm:spPr/>
    </dgm:pt>
    <dgm:pt modelId="{A91B9C26-CD76-4DA1-B236-C666748165CE}" type="pres">
      <dgm:prSet presAssocID="{3A8DE7DB-4B64-4C93-80E3-50678636F321}" presName="thickLine" presStyleLbl="alignNode1" presStyleIdx="3" presStyleCnt="4"/>
      <dgm:spPr/>
    </dgm:pt>
    <dgm:pt modelId="{23808858-7374-4C5C-B985-5013CA0C7AE7}" type="pres">
      <dgm:prSet presAssocID="{3A8DE7DB-4B64-4C93-80E3-50678636F321}" presName="horz1" presStyleCnt="0"/>
      <dgm:spPr/>
    </dgm:pt>
    <dgm:pt modelId="{557C31EA-3286-4A28-AEFA-5A9BA413B405}" type="pres">
      <dgm:prSet presAssocID="{3A8DE7DB-4B64-4C93-80E3-50678636F321}" presName="tx1" presStyleLbl="revTx" presStyleIdx="3" presStyleCnt="4"/>
      <dgm:spPr/>
      <dgm:t>
        <a:bodyPr/>
        <a:lstStyle/>
        <a:p>
          <a:endParaRPr lang="en-US"/>
        </a:p>
      </dgm:t>
    </dgm:pt>
    <dgm:pt modelId="{08ADABAA-7274-4A1A-9560-672FE76F590C}" type="pres">
      <dgm:prSet presAssocID="{3A8DE7DB-4B64-4C93-80E3-50678636F321}" presName="vert1" presStyleCnt="0"/>
      <dgm:spPr/>
    </dgm:pt>
  </dgm:ptLst>
  <dgm:cxnLst>
    <dgm:cxn modelId="{1237C0B4-4826-4188-AAA4-88670B39ED02}" srcId="{FAFD404F-1CAF-49A8-B6F6-321B3A1104A0}" destId="{D953174A-7AD0-4DA4-A1D3-2563A8C0C14E}" srcOrd="2" destOrd="0" parTransId="{7B061B02-0C1C-494D-863F-DB8D4490D1E7}" sibTransId="{386CAF18-9098-4018-8174-789EF5EA609C}"/>
    <dgm:cxn modelId="{7FD90752-4E4A-418B-B422-FD2A07E01896}" type="presOf" srcId="{3A8DE7DB-4B64-4C93-80E3-50678636F321}" destId="{557C31EA-3286-4A28-AEFA-5A9BA413B405}" srcOrd="0" destOrd="0" presId="urn:microsoft.com/office/officeart/2008/layout/LinedList"/>
    <dgm:cxn modelId="{E91B7516-C876-46BD-88B4-310FAA4C8B09}" srcId="{FAFD404F-1CAF-49A8-B6F6-321B3A1104A0}" destId="{3A8DE7DB-4B64-4C93-80E3-50678636F321}" srcOrd="3" destOrd="0" parTransId="{81503ACF-B9E6-498C-9268-67C45384F2A5}" sibTransId="{43B5B029-B8F5-42EA-A4B7-A72696B1285D}"/>
    <dgm:cxn modelId="{D6914A83-B6D9-4748-ACA7-A24E126A9499}" type="presOf" srcId="{F23089D7-9DD5-4E3D-A124-DBFCF1128E85}" destId="{FB644DCB-F86F-42D6-9641-D29EE68CB8B2}" srcOrd="0" destOrd="0" presId="urn:microsoft.com/office/officeart/2008/layout/LinedList"/>
    <dgm:cxn modelId="{7E6D6333-C205-47C1-8A5B-FDEE7E456C95}" srcId="{FAFD404F-1CAF-49A8-B6F6-321B3A1104A0}" destId="{04F7B7CA-22F3-455F-874A-73418085BBDE}" srcOrd="1" destOrd="0" parTransId="{3454E691-1E64-455B-BDBD-3E57E3C3B427}" sibTransId="{16386029-FCAE-4BFB-AA02-0760CA3B3141}"/>
    <dgm:cxn modelId="{40F07F50-0513-4F61-96DA-B54280B929DF}" type="presOf" srcId="{04F7B7CA-22F3-455F-874A-73418085BBDE}" destId="{6B7C24EA-E91A-4E9B-8FD0-C65D4E552A64}" srcOrd="0" destOrd="0" presId="urn:microsoft.com/office/officeart/2008/layout/LinedList"/>
    <dgm:cxn modelId="{61537738-AE87-42DE-B280-68ADD93E72C4}" srcId="{FAFD404F-1CAF-49A8-B6F6-321B3A1104A0}" destId="{F23089D7-9DD5-4E3D-A124-DBFCF1128E85}" srcOrd="0" destOrd="0" parTransId="{A96B59D6-E497-4916-95FB-3DE6D13F0D22}" sibTransId="{089AD204-5E18-4CB0-84FD-BFC540618588}"/>
    <dgm:cxn modelId="{A5BC2D4B-B936-43A4-9562-5E75F55C6557}" type="presOf" srcId="{FAFD404F-1CAF-49A8-B6F6-321B3A1104A0}" destId="{012830F1-4EC2-43FA-8D23-8B937D2FCD04}" srcOrd="0" destOrd="0" presId="urn:microsoft.com/office/officeart/2008/layout/LinedList"/>
    <dgm:cxn modelId="{41EC19D0-61A7-4373-93EE-723FD28B86C3}" type="presOf" srcId="{D953174A-7AD0-4DA4-A1D3-2563A8C0C14E}" destId="{14F81A40-1E95-4FB7-8B3C-C2F5E4A0F05E}" srcOrd="0" destOrd="0" presId="urn:microsoft.com/office/officeart/2008/layout/LinedList"/>
    <dgm:cxn modelId="{FCF49085-7AA1-421D-9E9C-C19146695AEB}" type="presParOf" srcId="{012830F1-4EC2-43FA-8D23-8B937D2FCD04}" destId="{9DF8BD98-DE11-4858-B723-7DBDC1094067}" srcOrd="0" destOrd="0" presId="urn:microsoft.com/office/officeart/2008/layout/LinedList"/>
    <dgm:cxn modelId="{4A50234F-241B-4A31-812B-AAE4D95693B1}" type="presParOf" srcId="{012830F1-4EC2-43FA-8D23-8B937D2FCD04}" destId="{157012EF-44D2-4BB3-A7CD-1936A6CB185C}" srcOrd="1" destOrd="0" presId="urn:microsoft.com/office/officeart/2008/layout/LinedList"/>
    <dgm:cxn modelId="{259D81DF-00B8-4CDC-A654-E21A4D3C981D}" type="presParOf" srcId="{157012EF-44D2-4BB3-A7CD-1936A6CB185C}" destId="{FB644DCB-F86F-42D6-9641-D29EE68CB8B2}" srcOrd="0" destOrd="0" presId="urn:microsoft.com/office/officeart/2008/layout/LinedList"/>
    <dgm:cxn modelId="{10EA0BE9-44D5-476B-B669-744747EDF126}" type="presParOf" srcId="{157012EF-44D2-4BB3-A7CD-1936A6CB185C}" destId="{E7E6A7DD-24CE-469A-9C1C-7C06C2F7EF5E}" srcOrd="1" destOrd="0" presId="urn:microsoft.com/office/officeart/2008/layout/LinedList"/>
    <dgm:cxn modelId="{32690BF4-1856-4BED-AB31-1A5EFA7B1D07}" type="presParOf" srcId="{012830F1-4EC2-43FA-8D23-8B937D2FCD04}" destId="{A6EB7F97-1DD5-4576-B3DA-6E568D4DA12A}" srcOrd="2" destOrd="0" presId="urn:microsoft.com/office/officeart/2008/layout/LinedList"/>
    <dgm:cxn modelId="{0DF42AD0-A90C-4502-9DB3-F6F2423DA741}" type="presParOf" srcId="{012830F1-4EC2-43FA-8D23-8B937D2FCD04}" destId="{DE67D9B2-72DC-479B-92E6-2C81A096FF6B}" srcOrd="3" destOrd="0" presId="urn:microsoft.com/office/officeart/2008/layout/LinedList"/>
    <dgm:cxn modelId="{E3655E5F-D83B-461A-8E3A-C91B3DE72442}" type="presParOf" srcId="{DE67D9B2-72DC-479B-92E6-2C81A096FF6B}" destId="{6B7C24EA-E91A-4E9B-8FD0-C65D4E552A64}" srcOrd="0" destOrd="0" presId="urn:microsoft.com/office/officeart/2008/layout/LinedList"/>
    <dgm:cxn modelId="{F80B5AF6-C1DB-4FD7-BDE2-2D70B2A24C2D}" type="presParOf" srcId="{DE67D9B2-72DC-479B-92E6-2C81A096FF6B}" destId="{D8A4D094-BAAD-47E8-9A10-CBD55F549EA7}" srcOrd="1" destOrd="0" presId="urn:microsoft.com/office/officeart/2008/layout/LinedList"/>
    <dgm:cxn modelId="{66E82838-06D2-40E4-8B0B-FA512D8207DA}" type="presParOf" srcId="{012830F1-4EC2-43FA-8D23-8B937D2FCD04}" destId="{FB4F8661-89C8-4DB8-AA6D-D25B54EB484D}" srcOrd="4" destOrd="0" presId="urn:microsoft.com/office/officeart/2008/layout/LinedList"/>
    <dgm:cxn modelId="{F3892C14-CCE2-4C32-BEC9-F1FC39AFD3FE}" type="presParOf" srcId="{012830F1-4EC2-43FA-8D23-8B937D2FCD04}" destId="{779C1CD6-5B0B-4D36-967C-04B24B0348BC}" srcOrd="5" destOrd="0" presId="urn:microsoft.com/office/officeart/2008/layout/LinedList"/>
    <dgm:cxn modelId="{C8929F69-FA11-44A0-880B-2DB9E134764A}" type="presParOf" srcId="{779C1CD6-5B0B-4D36-967C-04B24B0348BC}" destId="{14F81A40-1E95-4FB7-8B3C-C2F5E4A0F05E}" srcOrd="0" destOrd="0" presId="urn:microsoft.com/office/officeart/2008/layout/LinedList"/>
    <dgm:cxn modelId="{BC9F4410-09C8-43FE-97E9-0B9D771E14BF}" type="presParOf" srcId="{779C1CD6-5B0B-4D36-967C-04B24B0348BC}" destId="{1F63450B-8B77-4E7E-969B-77D658C6C791}" srcOrd="1" destOrd="0" presId="urn:microsoft.com/office/officeart/2008/layout/LinedList"/>
    <dgm:cxn modelId="{DC221197-667C-4DE0-9E56-5602E60CB7D5}" type="presParOf" srcId="{012830F1-4EC2-43FA-8D23-8B937D2FCD04}" destId="{A91B9C26-CD76-4DA1-B236-C666748165CE}" srcOrd="6" destOrd="0" presId="urn:microsoft.com/office/officeart/2008/layout/LinedList"/>
    <dgm:cxn modelId="{DEAEEB25-5F05-48F1-8292-EF205DBCBDB5}" type="presParOf" srcId="{012830F1-4EC2-43FA-8D23-8B937D2FCD04}" destId="{23808858-7374-4C5C-B985-5013CA0C7AE7}" srcOrd="7" destOrd="0" presId="urn:microsoft.com/office/officeart/2008/layout/LinedList"/>
    <dgm:cxn modelId="{BF5B0F85-F2C9-470B-977B-D9638C88FB03}" type="presParOf" srcId="{23808858-7374-4C5C-B985-5013CA0C7AE7}" destId="{557C31EA-3286-4A28-AEFA-5A9BA413B405}" srcOrd="0" destOrd="0" presId="urn:microsoft.com/office/officeart/2008/layout/LinedList"/>
    <dgm:cxn modelId="{A636CEF6-9ED8-4BAF-B609-F68C48892724}" type="presParOf" srcId="{23808858-7374-4C5C-B985-5013CA0C7AE7}" destId="{08ADABAA-7274-4A1A-9560-672FE76F59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15A9BF2-7167-4C01-AE59-E4F26A95A3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A9396C-E8F1-4B13-B803-BB32DC70E18A}">
      <dgm:prSet/>
      <dgm:spPr/>
      <dgm:t>
        <a:bodyPr/>
        <a:lstStyle/>
        <a:p>
          <a:pPr rtl="0"/>
          <a:r>
            <a:rPr lang="en-US" smtClean="0"/>
            <a:t>Inspection – 99% inspected every accessible room</a:t>
          </a:r>
          <a:endParaRPr lang="en-US"/>
        </a:p>
      </dgm:t>
    </dgm:pt>
    <dgm:pt modelId="{30DB40A6-2D8D-468B-95BF-D56C3C39E5D7}" type="parTrans" cxnId="{F432F9A8-F325-4B17-903B-5A8D7D2B7785}">
      <dgm:prSet/>
      <dgm:spPr/>
      <dgm:t>
        <a:bodyPr/>
        <a:lstStyle/>
        <a:p>
          <a:endParaRPr lang="en-US"/>
        </a:p>
      </dgm:t>
    </dgm:pt>
    <dgm:pt modelId="{E7CE0848-6D15-48BD-A2EF-2CCF9FC4037B}" type="sibTrans" cxnId="{F432F9A8-F325-4B17-903B-5A8D7D2B7785}">
      <dgm:prSet/>
      <dgm:spPr/>
      <dgm:t>
        <a:bodyPr/>
        <a:lstStyle/>
        <a:p>
          <a:endParaRPr lang="en-US"/>
        </a:p>
      </dgm:t>
    </dgm:pt>
    <dgm:pt modelId="{8794EADE-9EE4-44AB-9513-C5610038A8A6}">
      <dgm:prSet/>
      <dgm:spPr/>
      <dgm:t>
        <a:bodyPr/>
        <a:lstStyle/>
        <a:p>
          <a:pPr rtl="0"/>
          <a:r>
            <a:rPr lang="en-US" smtClean="0"/>
            <a:t>Heating system – 94% inspected</a:t>
          </a:r>
          <a:endParaRPr lang="en-US"/>
        </a:p>
      </dgm:t>
    </dgm:pt>
    <dgm:pt modelId="{7785C1C0-3E9A-473D-AF98-996EC8F70615}" type="parTrans" cxnId="{44DD1B88-0028-454D-AECC-F69FCB55D492}">
      <dgm:prSet/>
      <dgm:spPr/>
      <dgm:t>
        <a:bodyPr/>
        <a:lstStyle/>
        <a:p>
          <a:endParaRPr lang="en-US"/>
        </a:p>
      </dgm:t>
    </dgm:pt>
    <dgm:pt modelId="{94D3019D-BAEF-4A35-969E-67BE715BF15C}" type="sibTrans" cxnId="{44DD1B88-0028-454D-AECC-F69FCB55D492}">
      <dgm:prSet/>
      <dgm:spPr/>
      <dgm:t>
        <a:bodyPr/>
        <a:lstStyle/>
        <a:p>
          <a:endParaRPr lang="en-US"/>
        </a:p>
      </dgm:t>
    </dgm:pt>
    <dgm:pt modelId="{679B5174-0F7A-4B8F-8BA9-1E4D4303B053}">
      <dgm:prSet/>
      <dgm:spPr/>
      <dgm:t>
        <a:bodyPr/>
        <a:lstStyle/>
        <a:p>
          <a:pPr rtl="0"/>
          <a:r>
            <a:rPr lang="en-US" dirty="0" smtClean="0"/>
            <a:t>Filters – 72% inspected</a:t>
          </a:r>
          <a:endParaRPr lang="en-US" dirty="0"/>
        </a:p>
      </dgm:t>
    </dgm:pt>
    <dgm:pt modelId="{776BEEC6-4E5E-4BB8-BBD4-9783189ABC52}" type="parTrans" cxnId="{E61D26F2-2F69-41DF-9A2C-A2B2B3ED6009}">
      <dgm:prSet/>
      <dgm:spPr/>
      <dgm:t>
        <a:bodyPr/>
        <a:lstStyle/>
        <a:p>
          <a:endParaRPr lang="en-US"/>
        </a:p>
      </dgm:t>
    </dgm:pt>
    <dgm:pt modelId="{777BCF75-D940-4952-9E55-F24FBF37E66E}" type="sibTrans" cxnId="{E61D26F2-2F69-41DF-9A2C-A2B2B3ED6009}">
      <dgm:prSet/>
      <dgm:spPr/>
      <dgm:t>
        <a:bodyPr/>
        <a:lstStyle/>
        <a:p>
          <a:endParaRPr lang="en-US"/>
        </a:p>
      </dgm:t>
    </dgm:pt>
    <dgm:pt modelId="{040E9EE3-72AE-4303-BD5F-A5FB36DA8E48}">
      <dgm:prSet/>
      <dgm:spPr/>
      <dgm:t>
        <a:bodyPr/>
        <a:lstStyle/>
        <a:p>
          <a:pPr rtl="0"/>
          <a:r>
            <a:rPr lang="en-US" smtClean="0"/>
            <a:t>Ventilation</a:t>
          </a:r>
          <a:endParaRPr lang="en-US"/>
        </a:p>
      </dgm:t>
    </dgm:pt>
    <dgm:pt modelId="{57CDAE78-DC47-48B9-952E-46396DDFEB50}" type="parTrans" cxnId="{B445831B-FE7F-456B-A367-F936577E7821}">
      <dgm:prSet/>
      <dgm:spPr/>
      <dgm:t>
        <a:bodyPr/>
        <a:lstStyle/>
        <a:p>
          <a:endParaRPr lang="en-US"/>
        </a:p>
      </dgm:t>
    </dgm:pt>
    <dgm:pt modelId="{DD920B40-60C3-4BD4-9095-1D0158884A79}" type="sibTrans" cxnId="{B445831B-FE7F-456B-A367-F936577E7821}">
      <dgm:prSet/>
      <dgm:spPr/>
      <dgm:t>
        <a:bodyPr/>
        <a:lstStyle/>
        <a:p>
          <a:endParaRPr lang="en-US"/>
        </a:p>
      </dgm:t>
    </dgm:pt>
    <dgm:pt modelId="{9EA15C23-AF0A-4B0C-A2D1-78889722E945}">
      <dgm:prSet/>
      <dgm:spPr/>
      <dgm:t>
        <a:bodyPr/>
        <a:lstStyle/>
        <a:p>
          <a:pPr rtl="0"/>
          <a:r>
            <a:rPr lang="en-US" smtClean="0"/>
            <a:t>72% inspected the kitchen </a:t>
          </a:r>
          <a:endParaRPr lang="en-US"/>
        </a:p>
      </dgm:t>
    </dgm:pt>
    <dgm:pt modelId="{762B7856-6E24-439F-B935-9CE967A8DF95}" type="parTrans" cxnId="{171960D2-6C7F-483D-A2A6-562212050EAC}">
      <dgm:prSet/>
      <dgm:spPr/>
      <dgm:t>
        <a:bodyPr/>
        <a:lstStyle/>
        <a:p>
          <a:endParaRPr lang="en-US"/>
        </a:p>
      </dgm:t>
    </dgm:pt>
    <dgm:pt modelId="{90BE9F64-CBA0-4FDF-AE19-854135333F43}" type="sibTrans" cxnId="{171960D2-6C7F-483D-A2A6-562212050EAC}">
      <dgm:prSet/>
      <dgm:spPr/>
      <dgm:t>
        <a:bodyPr/>
        <a:lstStyle/>
        <a:p>
          <a:endParaRPr lang="en-US"/>
        </a:p>
      </dgm:t>
    </dgm:pt>
    <dgm:pt modelId="{F846DAB4-68E0-40D2-9C24-9F2FD48594B0}">
      <dgm:prSet/>
      <dgm:spPr/>
      <dgm:t>
        <a:bodyPr/>
        <a:lstStyle/>
        <a:p>
          <a:pPr rtl="0"/>
          <a:r>
            <a:rPr lang="en-US" smtClean="0"/>
            <a:t>78% inspected the bathroom ventilation.</a:t>
          </a:r>
          <a:endParaRPr lang="en-US"/>
        </a:p>
      </dgm:t>
    </dgm:pt>
    <dgm:pt modelId="{C51CA733-A1FD-4502-BB3E-7C6826E398B7}" type="parTrans" cxnId="{727635BD-4178-4E3D-A27C-C1B0FDC0C9EC}">
      <dgm:prSet/>
      <dgm:spPr/>
      <dgm:t>
        <a:bodyPr/>
        <a:lstStyle/>
        <a:p>
          <a:endParaRPr lang="en-US"/>
        </a:p>
      </dgm:t>
    </dgm:pt>
    <dgm:pt modelId="{0895C48D-51E5-4380-84E8-5E639370C295}" type="sibTrans" cxnId="{727635BD-4178-4E3D-A27C-C1B0FDC0C9EC}">
      <dgm:prSet/>
      <dgm:spPr/>
      <dgm:t>
        <a:bodyPr/>
        <a:lstStyle/>
        <a:p>
          <a:endParaRPr lang="en-US"/>
        </a:p>
      </dgm:t>
    </dgm:pt>
    <dgm:pt modelId="{248BEE12-E193-44AF-9828-F02016AE74BD}">
      <dgm:prSet/>
      <dgm:spPr/>
      <dgm:t>
        <a:bodyPr/>
        <a:lstStyle/>
        <a:p>
          <a:pPr rtl="0"/>
          <a:r>
            <a:rPr lang="en-US" smtClean="0"/>
            <a:t>Water heater – 93% inspected</a:t>
          </a:r>
          <a:endParaRPr lang="en-US"/>
        </a:p>
      </dgm:t>
    </dgm:pt>
    <dgm:pt modelId="{D68ED70C-0F57-4632-9727-4E346A68A308}" type="parTrans" cxnId="{D375C891-74D0-4B7A-8D9F-AD1D677A6BDA}">
      <dgm:prSet/>
      <dgm:spPr/>
      <dgm:t>
        <a:bodyPr/>
        <a:lstStyle/>
        <a:p>
          <a:endParaRPr lang="en-US"/>
        </a:p>
      </dgm:t>
    </dgm:pt>
    <dgm:pt modelId="{B5F7C452-4A3D-47DD-9330-C0B84B57FC57}" type="sibTrans" cxnId="{D375C891-74D0-4B7A-8D9F-AD1D677A6BDA}">
      <dgm:prSet/>
      <dgm:spPr/>
      <dgm:t>
        <a:bodyPr/>
        <a:lstStyle/>
        <a:p>
          <a:endParaRPr lang="en-US"/>
        </a:p>
      </dgm:t>
    </dgm:pt>
    <dgm:pt modelId="{7D9321B3-D876-4AF9-A3EA-41A2D11C774A}">
      <dgm:prSet/>
      <dgm:spPr/>
      <dgm:t>
        <a:bodyPr/>
        <a:lstStyle/>
        <a:p>
          <a:pPr rtl="0"/>
          <a:r>
            <a:rPr lang="en-US" dirty="0" smtClean="0"/>
            <a:t>Air conditioning – 82% inspected outside unit</a:t>
          </a:r>
          <a:endParaRPr lang="en-US" dirty="0"/>
        </a:p>
      </dgm:t>
    </dgm:pt>
    <dgm:pt modelId="{050398C5-4C80-4BCE-9CD3-5535A0623CFF}" type="parTrans" cxnId="{683E9268-B2D0-4E55-B608-E07A40D8F3AF}">
      <dgm:prSet/>
      <dgm:spPr/>
      <dgm:t>
        <a:bodyPr/>
        <a:lstStyle/>
        <a:p>
          <a:endParaRPr lang="en-US"/>
        </a:p>
      </dgm:t>
    </dgm:pt>
    <dgm:pt modelId="{7AFEF7F7-B065-453A-90ED-24144562E53B}" type="sibTrans" cxnId="{683E9268-B2D0-4E55-B608-E07A40D8F3AF}">
      <dgm:prSet/>
      <dgm:spPr/>
      <dgm:t>
        <a:bodyPr/>
        <a:lstStyle/>
        <a:p>
          <a:endParaRPr lang="en-US"/>
        </a:p>
      </dgm:t>
    </dgm:pt>
    <dgm:pt modelId="{53426245-9A66-4A0A-B03D-89A6A6D129ED}">
      <dgm:prSet/>
      <dgm:spPr/>
      <dgm:t>
        <a:bodyPr/>
        <a:lstStyle/>
        <a:p>
          <a:pPr rtl="0"/>
          <a:r>
            <a:rPr lang="en-US" dirty="0" smtClean="0"/>
            <a:t>Insulation – 89% measured all accessible attics</a:t>
          </a:r>
          <a:endParaRPr lang="en-US" dirty="0"/>
        </a:p>
      </dgm:t>
    </dgm:pt>
    <dgm:pt modelId="{27E6A9F7-CAC9-4E4C-BF88-414669A8E75C}" type="parTrans" cxnId="{3FB2B099-57C7-44A0-905B-94E814B25925}">
      <dgm:prSet/>
      <dgm:spPr/>
      <dgm:t>
        <a:bodyPr/>
        <a:lstStyle/>
        <a:p>
          <a:endParaRPr lang="en-US"/>
        </a:p>
      </dgm:t>
    </dgm:pt>
    <dgm:pt modelId="{5DD0F5A1-B0C7-464D-B10A-1BB52371C8F1}" type="sibTrans" cxnId="{3FB2B099-57C7-44A0-905B-94E814B25925}">
      <dgm:prSet/>
      <dgm:spPr/>
      <dgm:t>
        <a:bodyPr/>
        <a:lstStyle/>
        <a:p>
          <a:endParaRPr lang="en-US"/>
        </a:p>
      </dgm:t>
    </dgm:pt>
    <dgm:pt modelId="{619C7DD4-1ADF-41A7-9783-6A6A8C5DA8D4}">
      <dgm:prSet/>
      <dgm:spPr/>
      <dgm:t>
        <a:bodyPr/>
        <a:lstStyle/>
        <a:p>
          <a:pPr rtl="0"/>
          <a:r>
            <a:rPr lang="en-US" smtClean="0"/>
            <a:t>Testing – 97% conducted blower door (84% correctly)</a:t>
          </a:r>
          <a:endParaRPr lang="en-US"/>
        </a:p>
      </dgm:t>
    </dgm:pt>
    <dgm:pt modelId="{CB7E0E6F-7C90-49BD-A51C-71B1DDA74A5E}" type="parTrans" cxnId="{12EFBD49-450E-420E-A870-E0E20C9C21F6}">
      <dgm:prSet/>
      <dgm:spPr/>
      <dgm:t>
        <a:bodyPr/>
        <a:lstStyle/>
        <a:p>
          <a:endParaRPr lang="en-US"/>
        </a:p>
      </dgm:t>
    </dgm:pt>
    <dgm:pt modelId="{66DCEBF9-2CED-495E-9A13-B05F2437A367}" type="sibTrans" cxnId="{12EFBD49-450E-420E-A870-E0E20C9C21F6}">
      <dgm:prSet/>
      <dgm:spPr/>
      <dgm:t>
        <a:bodyPr/>
        <a:lstStyle/>
        <a:p>
          <a:endParaRPr lang="en-US"/>
        </a:p>
      </dgm:t>
    </dgm:pt>
    <dgm:pt modelId="{FCD516E1-7CC9-438B-8980-EE97AF091551}" type="pres">
      <dgm:prSet presAssocID="{E15A9BF2-7167-4C01-AE59-E4F26A95A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60F467-C0BD-49DA-BF70-2FFF640D9183}" type="pres">
      <dgm:prSet presAssocID="{CCA9396C-E8F1-4B13-B803-BB32DC70E18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8671F-D01C-45FF-AC58-38E5B7837169}" type="pres">
      <dgm:prSet presAssocID="{E7CE0848-6D15-48BD-A2EF-2CCF9FC4037B}" presName="spacer" presStyleCnt="0"/>
      <dgm:spPr/>
    </dgm:pt>
    <dgm:pt modelId="{0A4C6AD1-13B3-44F8-8415-4D2EA03DFE3B}" type="pres">
      <dgm:prSet presAssocID="{8794EADE-9EE4-44AB-9513-C5610038A8A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25738-38D6-4028-8DDD-2828CBD0E389}" type="pres">
      <dgm:prSet presAssocID="{94D3019D-BAEF-4A35-969E-67BE715BF15C}" presName="spacer" presStyleCnt="0"/>
      <dgm:spPr/>
    </dgm:pt>
    <dgm:pt modelId="{19B7FB45-9A0E-4B59-9F68-AF7EDE6B0714}" type="pres">
      <dgm:prSet presAssocID="{679B5174-0F7A-4B8F-8BA9-1E4D4303B05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88CFF-2A45-4842-B423-525B021331ED}" type="pres">
      <dgm:prSet presAssocID="{777BCF75-D940-4952-9E55-F24FBF37E66E}" presName="spacer" presStyleCnt="0"/>
      <dgm:spPr/>
    </dgm:pt>
    <dgm:pt modelId="{5602612B-DC65-44CA-89F7-928609677920}" type="pres">
      <dgm:prSet presAssocID="{040E9EE3-72AE-4303-BD5F-A5FB36DA8E4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3C9BB-4736-417F-9BB5-F713F43AAC0D}" type="pres">
      <dgm:prSet presAssocID="{040E9EE3-72AE-4303-BD5F-A5FB36DA8E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07F2-F526-49E2-A343-7938AC0259C8}" type="pres">
      <dgm:prSet presAssocID="{248BEE12-E193-44AF-9828-F02016AE74B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43CBE-BF11-4CA1-8114-73167F3845B2}" type="pres">
      <dgm:prSet presAssocID="{B5F7C452-4A3D-47DD-9330-C0B84B57FC57}" presName="spacer" presStyleCnt="0"/>
      <dgm:spPr/>
    </dgm:pt>
    <dgm:pt modelId="{633FC273-D70F-4BED-84FE-28A42DF16DB8}" type="pres">
      <dgm:prSet presAssocID="{7D9321B3-D876-4AF9-A3EA-41A2D11C774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49C51-4C36-4E5F-90B4-10FA729AA121}" type="pres">
      <dgm:prSet presAssocID="{7AFEF7F7-B065-453A-90ED-24144562E53B}" presName="spacer" presStyleCnt="0"/>
      <dgm:spPr/>
    </dgm:pt>
    <dgm:pt modelId="{01861818-65BF-4F97-8E24-08B513D86C8B}" type="pres">
      <dgm:prSet presAssocID="{53426245-9A66-4A0A-B03D-89A6A6D129E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00F4F-6DC9-4308-A0A9-64F286194884}" type="pres">
      <dgm:prSet presAssocID="{5DD0F5A1-B0C7-464D-B10A-1BB52371C8F1}" presName="spacer" presStyleCnt="0"/>
      <dgm:spPr/>
    </dgm:pt>
    <dgm:pt modelId="{354C9203-F054-496E-A253-7D81CE5D2F1A}" type="pres">
      <dgm:prSet presAssocID="{619C7DD4-1ADF-41A7-9783-6A6A8C5DA8D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3E9268-B2D0-4E55-B608-E07A40D8F3AF}" srcId="{E15A9BF2-7167-4C01-AE59-E4F26A95A339}" destId="{7D9321B3-D876-4AF9-A3EA-41A2D11C774A}" srcOrd="5" destOrd="0" parTransId="{050398C5-4C80-4BCE-9CD3-5535A0623CFF}" sibTransId="{7AFEF7F7-B065-453A-90ED-24144562E53B}"/>
    <dgm:cxn modelId="{B257DE93-EDD7-4607-8B35-CBF4F7ED64B5}" type="presOf" srcId="{53426245-9A66-4A0A-B03D-89A6A6D129ED}" destId="{01861818-65BF-4F97-8E24-08B513D86C8B}" srcOrd="0" destOrd="0" presId="urn:microsoft.com/office/officeart/2005/8/layout/vList2"/>
    <dgm:cxn modelId="{3FB2B099-57C7-44A0-905B-94E814B25925}" srcId="{E15A9BF2-7167-4C01-AE59-E4F26A95A339}" destId="{53426245-9A66-4A0A-B03D-89A6A6D129ED}" srcOrd="6" destOrd="0" parTransId="{27E6A9F7-CAC9-4E4C-BF88-414669A8E75C}" sibTransId="{5DD0F5A1-B0C7-464D-B10A-1BB52371C8F1}"/>
    <dgm:cxn modelId="{A27D82A6-AEF4-45D6-B81E-2D587164722D}" type="presOf" srcId="{040E9EE3-72AE-4303-BD5F-A5FB36DA8E48}" destId="{5602612B-DC65-44CA-89F7-928609677920}" srcOrd="0" destOrd="0" presId="urn:microsoft.com/office/officeart/2005/8/layout/vList2"/>
    <dgm:cxn modelId="{E9F4909F-0346-44BF-A839-A8C6AC96C981}" type="presOf" srcId="{E15A9BF2-7167-4C01-AE59-E4F26A95A339}" destId="{FCD516E1-7CC9-438B-8980-EE97AF091551}" srcOrd="0" destOrd="0" presId="urn:microsoft.com/office/officeart/2005/8/layout/vList2"/>
    <dgm:cxn modelId="{9D553B95-3A0C-4422-8230-1AFBF5F77A04}" type="presOf" srcId="{248BEE12-E193-44AF-9828-F02016AE74BD}" destId="{D42707F2-F526-49E2-A343-7938AC0259C8}" srcOrd="0" destOrd="0" presId="urn:microsoft.com/office/officeart/2005/8/layout/vList2"/>
    <dgm:cxn modelId="{171960D2-6C7F-483D-A2A6-562212050EAC}" srcId="{040E9EE3-72AE-4303-BD5F-A5FB36DA8E48}" destId="{9EA15C23-AF0A-4B0C-A2D1-78889722E945}" srcOrd="0" destOrd="0" parTransId="{762B7856-6E24-439F-B935-9CE967A8DF95}" sibTransId="{90BE9F64-CBA0-4FDF-AE19-854135333F43}"/>
    <dgm:cxn modelId="{B445831B-FE7F-456B-A367-F936577E7821}" srcId="{E15A9BF2-7167-4C01-AE59-E4F26A95A339}" destId="{040E9EE3-72AE-4303-BD5F-A5FB36DA8E48}" srcOrd="3" destOrd="0" parTransId="{57CDAE78-DC47-48B9-952E-46396DDFEB50}" sibTransId="{DD920B40-60C3-4BD4-9095-1D0158884A79}"/>
    <dgm:cxn modelId="{53B2A457-6122-4871-ADF8-46E8BB2626D3}" type="presOf" srcId="{619C7DD4-1ADF-41A7-9783-6A6A8C5DA8D4}" destId="{354C9203-F054-496E-A253-7D81CE5D2F1A}" srcOrd="0" destOrd="0" presId="urn:microsoft.com/office/officeart/2005/8/layout/vList2"/>
    <dgm:cxn modelId="{F432F9A8-F325-4B17-903B-5A8D7D2B7785}" srcId="{E15A9BF2-7167-4C01-AE59-E4F26A95A339}" destId="{CCA9396C-E8F1-4B13-B803-BB32DC70E18A}" srcOrd="0" destOrd="0" parTransId="{30DB40A6-2D8D-468B-95BF-D56C3C39E5D7}" sibTransId="{E7CE0848-6D15-48BD-A2EF-2CCF9FC4037B}"/>
    <dgm:cxn modelId="{92CE0044-5739-4F24-B557-C7ED674F773D}" type="presOf" srcId="{7D9321B3-D876-4AF9-A3EA-41A2D11C774A}" destId="{633FC273-D70F-4BED-84FE-28A42DF16DB8}" srcOrd="0" destOrd="0" presId="urn:microsoft.com/office/officeart/2005/8/layout/vList2"/>
    <dgm:cxn modelId="{25814B2A-F1C3-47F0-9343-ADC3E47E1A0C}" type="presOf" srcId="{679B5174-0F7A-4B8F-8BA9-1E4D4303B053}" destId="{19B7FB45-9A0E-4B59-9F68-AF7EDE6B0714}" srcOrd="0" destOrd="0" presId="urn:microsoft.com/office/officeart/2005/8/layout/vList2"/>
    <dgm:cxn modelId="{AD39591C-2488-4047-AD88-98623AE2524A}" type="presOf" srcId="{CCA9396C-E8F1-4B13-B803-BB32DC70E18A}" destId="{FE60F467-C0BD-49DA-BF70-2FFF640D9183}" srcOrd="0" destOrd="0" presId="urn:microsoft.com/office/officeart/2005/8/layout/vList2"/>
    <dgm:cxn modelId="{727635BD-4178-4E3D-A27C-C1B0FDC0C9EC}" srcId="{040E9EE3-72AE-4303-BD5F-A5FB36DA8E48}" destId="{F846DAB4-68E0-40D2-9C24-9F2FD48594B0}" srcOrd="1" destOrd="0" parTransId="{C51CA733-A1FD-4502-BB3E-7C6826E398B7}" sibTransId="{0895C48D-51E5-4380-84E8-5E639370C295}"/>
    <dgm:cxn modelId="{D375C891-74D0-4B7A-8D9F-AD1D677A6BDA}" srcId="{E15A9BF2-7167-4C01-AE59-E4F26A95A339}" destId="{248BEE12-E193-44AF-9828-F02016AE74BD}" srcOrd="4" destOrd="0" parTransId="{D68ED70C-0F57-4632-9727-4E346A68A308}" sibTransId="{B5F7C452-4A3D-47DD-9330-C0B84B57FC57}"/>
    <dgm:cxn modelId="{E61D26F2-2F69-41DF-9A2C-A2B2B3ED6009}" srcId="{E15A9BF2-7167-4C01-AE59-E4F26A95A339}" destId="{679B5174-0F7A-4B8F-8BA9-1E4D4303B053}" srcOrd="2" destOrd="0" parTransId="{776BEEC6-4E5E-4BB8-BBD4-9783189ABC52}" sibTransId="{777BCF75-D940-4952-9E55-F24FBF37E66E}"/>
    <dgm:cxn modelId="{12EFBD49-450E-420E-A870-E0E20C9C21F6}" srcId="{E15A9BF2-7167-4C01-AE59-E4F26A95A339}" destId="{619C7DD4-1ADF-41A7-9783-6A6A8C5DA8D4}" srcOrd="7" destOrd="0" parTransId="{CB7E0E6F-7C90-49BD-A51C-71B1DDA74A5E}" sibTransId="{66DCEBF9-2CED-495E-9A13-B05F2437A367}"/>
    <dgm:cxn modelId="{79D66937-C960-4574-B0AC-B1CE0627BABB}" type="presOf" srcId="{9EA15C23-AF0A-4B0C-A2D1-78889722E945}" destId="{2B13C9BB-4736-417F-9BB5-F713F43AAC0D}" srcOrd="0" destOrd="0" presId="urn:microsoft.com/office/officeart/2005/8/layout/vList2"/>
    <dgm:cxn modelId="{44DD1B88-0028-454D-AECC-F69FCB55D492}" srcId="{E15A9BF2-7167-4C01-AE59-E4F26A95A339}" destId="{8794EADE-9EE4-44AB-9513-C5610038A8A6}" srcOrd="1" destOrd="0" parTransId="{7785C1C0-3E9A-473D-AF98-996EC8F70615}" sibTransId="{94D3019D-BAEF-4A35-969E-67BE715BF15C}"/>
    <dgm:cxn modelId="{8E81F299-FB97-4DBE-AB46-747132695562}" type="presOf" srcId="{8794EADE-9EE4-44AB-9513-C5610038A8A6}" destId="{0A4C6AD1-13B3-44F8-8415-4D2EA03DFE3B}" srcOrd="0" destOrd="0" presId="urn:microsoft.com/office/officeart/2005/8/layout/vList2"/>
    <dgm:cxn modelId="{E53AB2BC-1833-433D-8DF8-B3B25873085F}" type="presOf" srcId="{F846DAB4-68E0-40D2-9C24-9F2FD48594B0}" destId="{2B13C9BB-4736-417F-9BB5-F713F43AAC0D}" srcOrd="0" destOrd="1" presId="urn:microsoft.com/office/officeart/2005/8/layout/vList2"/>
    <dgm:cxn modelId="{364B280C-38B7-48A3-A31E-51A9173ADECE}" type="presParOf" srcId="{FCD516E1-7CC9-438B-8980-EE97AF091551}" destId="{FE60F467-C0BD-49DA-BF70-2FFF640D9183}" srcOrd="0" destOrd="0" presId="urn:microsoft.com/office/officeart/2005/8/layout/vList2"/>
    <dgm:cxn modelId="{F080EAA7-E561-4B83-8AAD-6A8A2584B1AE}" type="presParOf" srcId="{FCD516E1-7CC9-438B-8980-EE97AF091551}" destId="{6E88671F-D01C-45FF-AC58-38E5B7837169}" srcOrd="1" destOrd="0" presId="urn:microsoft.com/office/officeart/2005/8/layout/vList2"/>
    <dgm:cxn modelId="{1D406A45-C7A9-4CDA-A4A1-68879B4F4BA5}" type="presParOf" srcId="{FCD516E1-7CC9-438B-8980-EE97AF091551}" destId="{0A4C6AD1-13B3-44F8-8415-4D2EA03DFE3B}" srcOrd="2" destOrd="0" presId="urn:microsoft.com/office/officeart/2005/8/layout/vList2"/>
    <dgm:cxn modelId="{5EFBA93F-616A-40A5-9277-25DFD8554732}" type="presParOf" srcId="{FCD516E1-7CC9-438B-8980-EE97AF091551}" destId="{24525738-38D6-4028-8DDD-2828CBD0E389}" srcOrd="3" destOrd="0" presId="urn:microsoft.com/office/officeart/2005/8/layout/vList2"/>
    <dgm:cxn modelId="{7078917F-1DF9-4D38-87CE-1501C9596D90}" type="presParOf" srcId="{FCD516E1-7CC9-438B-8980-EE97AF091551}" destId="{19B7FB45-9A0E-4B59-9F68-AF7EDE6B0714}" srcOrd="4" destOrd="0" presId="urn:microsoft.com/office/officeart/2005/8/layout/vList2"/>
    <dgm:cxn modelId="{9CD92554-4A89-4FEC-B6BC-8398AA0A0313}" type="presParOf" srcId="{FCD516E1-7CC9-438B-8980-EE97AF091551}" destId="{46088CFF-2A45-4842-B423-525B021331ED}" srcOrd="5" destOrd="0" presId="urn:microsoft.com/office/officeart/2005/8/layout/vList2"/>
    <dgm:cxn modelId="{ECD8B737-6EDF-43C0-A9F9-8AEEDF4E571F}" type="presParOf" srcId="{FCD516E1-7CC9-438B-8980-EE97AF091551}" destId="{5602612B-DC65-44CA-89F7-928609677920}" srcOrd="6" destOrd="0" presId="urn:microsoft.com/office/officeart/2005/8/layout/vList2"/>
    <dgm:cxn modelId="{9D0200E8-23F4-4690-8E56-0C2C04FC0BEA}" type="presParOf" srcId="{FCD516E1-7CC9-438B-8980-EE97AF091551}" destId="{2B13C9BB-4736-417F-9BB5-F713F43AAC0D}" srcOrd="7" destOrd="0" presId="urn:microsoft.com/office/officeart/2005/8/layout/vList2"/>
    <dgm:cxn modelId="{0DE72AD5-A654-43FA-87C5-21DF3D6B88CB}" type="presParOf" srcId="{FCD516E1-7CC9-438B-8980-EE97AF091551}" destId="{D42707F2-F526-49E2-A343-7938AC0259C8}" srcOrd="8" destOrd="0" presId="urn:microsoft.com/office/officeart/2005/8/layout/vList2"/>
    <dgm:cxn modelId="{A5D948F8-E8FD-4985-A4C5-0B45CA09086A}" type="presParOf" srcId="{FCD516E1-7CC9-438B-8980-EE97AF091551}" destId="{D1143CBE-BF11-4CA1-8114-73167F3845B2}" srcOrd="9" destOrd="0" presId="urn:microsoft.com/office/officeart/2005/8/layout/vList2"/>
    <dgm:cxn modelId="{F2FEF555-245D-4CBB-AFA1-F30F52FA8BA2}" type="presParOf" srcId="{FCD516E1-7CC9-438B-8980-EE97AF091551}" destId="{633FC273-D70F-4BED-84FE-28A42DF16DB8}" srcOrd="10" destOrd="0" presId="urn:microsoft.com/office/officeart/2005/8/layout/vList2"/>
    <dgm:cxn modelId="{F82CCAB5-0B6F-450C-AAAE-B917BA357ECD}" type="presParOf" srcId="{FCD516E1-7CC9-438B-8980-EE97AF091551}" destId="{D1949C51-4C36-4E5F-90B4-10FA729AA121}" srcOrd="11" destOrd="0" presId="urn:microsoft.com/office/officeart/2005/8/layout/vList2"/>
    <dgm:cxn modelId="{2C7A119C-AA63-47CA-A9BF-7BECAA46841B}" type="presParOf" srcId="{FCD516E1-7CC9-438B-8980-EE97AF091551}" destId="{01861818-65BF-4F97-8E24-08B513D86C8B}" srcOrd="12" destOrd="0" presId="urn:microsoft.com/office/officeart/2005/8/layout/vList2"/>
    <dgm:cxn modelId="{38A6C1E5-0FAE-456A-B4FD-7213C7350C79}" type="presParOf" srcId="{FCD516E1-7CC9-438B-8980-EE97AF091551}" destId="{03300F4F-6DC9-4308-A0A9-64F286194884}" srcOrd="13" destOrd="0" presId="urn:microsoft.com/office/officeart/2005/8/layout/vList2"/>
    <dgm:cxn modelId="{8F59602B-87EF-49DE-B6CD-83A8D92AE863}" type="presParOf" srcId="{FCD516E1-7CC9-438B-8980-EE97AF091551}" destId="{354C9203-F054-496E-A253-7D81CE5D2F1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2C20B6A-AC55-4F33-9D77-2343500E01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FFA7A-6A8F-42AF-92C6-6BFF4CB8F317}">
      <dgm:prSet/>
      <dgm:spPr/>
      <dgm:t>
        <a:bodyPr/>
        <a:lstStyle/>
        <a:p>
          <a:pPr rtl="0"/>
          <a:r>
            <a:rPr lang="en-US" smtClean="0"/>
            <a:t>Bathroom ventilation flow – 24% assessed</a:t>
          </a:r>
          <a:endParaRPr lang="en-US"/>
        </a:p>
      </dgm:t>
    </dgm:pt>
    <dgm:pt modelId="{AABF78C6-545B-464D-A774-250576DBD9E5}" type="parTrans" cxnId="{28B5894C-5EAD-4D7B-8A23-2AB91FCE5F9F}">
      <dgm:prSet/>
      <dgm:spPr/>
      <dgm:t>
        <a:bodyPr/>
        <a:lstStyle/>
        <a:p>
          <a:endParaRPr lang="en-US"/>
        </a:p>
      </dgm:t>
    </dgm:pt>
    <dgm:pt modelId="{06B8CCEA-1534-4CE2-838F-B34EA883B5FF}" type="sibTrans" cxnId="{28B5894C-5EAD-4D7B-8A23-2AB91FCE5F9F}">
      <dgm:prSet/>
      <dgm:spPr/>
      <dgm:t>
        <a:bodyPr/>
        <a:lstStyle/>
        <a:p>
          <a:endParaRPr lang="en-US"/>
        </a:p>
      </dgm:t>
    </dgm:pt>
    <dgm:pt modelId="{0FDA47BB-26CF-4B10-AEE3-C6B16820E004}">
      <dgm:prSet/>
      <dgm:spPr/>
      <dgm:t>
        <a:bodyPr/>
        <a:lstStyle/>
        <a:p>
          <a:pPr rtl="0"/>
          <a:r>
            <a:rPr lang="en-US" smtClean="0"/>
            <a:t>Hot water – 39% checked temperature at the faucet</a:t>
          </a:r>
          <a:endParaRPr lang="en-US"/>
        </a:p>
      </dgm:t>
    </dgm:pt>
    <dgm:pt modelId="{B948BF9A-E1F7-4E73-9E00-17E45926C274}" type="parTrans" cxnId="{3397AE52-37B9-4934-A778-D3B11618030F}">
      <dgm:prSet/>
      <dgm:spPr/>
      <dgm:t>
        <a:bodyPr/>
        <a:lstStyle/>
        <a:p>
          <a:endParaRPr lang="en-US"/>
        </a:p>
      </dgm:t>
    </dgm:pt>
    <dgm:pt modelId="{3BB463A4-8268-4EFB-AE08-C2DCE94FE513}" type="sibTrans" cxnId="{3397AE52-37B9-4934-A778-D3B11618030F}">
      <dgm:prSet/>
      <dgm:spPr/>
      <dgm:t>
        <a:bodyPr/>
        <a:lstStyle/>
        <a:p>
          <a:endParaRPr lang="en-US"/>
        </a:p>
      </dgm:t>
    </dgm:pt>
    <dgm:pt modelId="{0D801011-CBEE-4E18-B753-C449BFCB3E2F}">
      <dgm:prSet/>
      <dgm:spPr/>
      <dgm:t>
        <a:bodyPr/>
        <a:lstStyle/>
        <a:p>
          <a:pPr rtl="0"/>
          <a:r>
            <a:rPr lang="en-US" smtClean="0"/>
            <a:t>Shower flow – none of the auditors measured flow</a:t>
          </a:r>
          <a:endParaRPr lang="en-US"/>
        </a:p>
      </dgm:t>
    </dgm:pt>
    <dgm:pt modelId="{5CF54558-BD39-4E34-B79B-EE3DAC3C14EE}" type="parTrans" cxnId="{5CAD16BA-E84E-4FC5-BE67-4671A258DBDD}">
      <dgm:prSet/>
      <dgm:spPr/>
      <dgm:t>
        <a:bodyPr/>
        <a:lstStyle/>
        <a:p>
          <a:endParaRPr lang="en-US"/>
        </a:p>
      </dgm:t>
    </dgm:pt>
    <dgm:pt modelId="{95B768B6-61AF-4406-A309-5343186A0428}" type="sibTrans" cxnId="{5CAD16BA-E84E-4FC5-BE67-4671A258DBDD}">
      <dgm:prSet/>
      <dgm:spPr/>
      <dgm:t>
        <a:bodyPr/>
        <a:lstStyle/>
        <a:p>
          <a:endParaRPr lang="en-US"/>
        </a:p>
      </dgm:t>
    </dgm:pt>
    <dgm:pt modelId="{FCBABCE1-6117-4F83-ADC7-2EE5043E6384}">
      <dgm:prSet/>
      <dgm:spPr/>
      <dgm:t>
        <a:bodyPr/>
        <a:lstStyle/>
        <a:p>
          <a:pPr rtl="0"/>
          <a:r>
            <a:rPr lang="en-US" dirty="0" smtClean="0"/>
            <a:t>Insulation – 49% measured in exterior walls</a:t>
          </a:r>
          <a:endParaRPr lang="en-US" dirty="0"/>
        </a:p>
      </dgm:t>
    </dgm:pt>
    <dgm:pt modelId="{F4CAEF57-E464-4913-91A0-33F954D75927}" type="parTrans" cxnId="{A309D1DF-C657-4025-9CCC-5B3D8B92DB97}">
      <dgm:prSet/>
      <dgm:spPr/>
      <dgm:t>
        <a:bodyPr/>
        <a:lstStyle/>
        <a:p>
          <a:endParaRPr lang="en-US"/>
        </a:p>
      </dgm:t>
    </dgm:pt>
    <dgm:pt modelId="{F812F338-A613-4282-BBED-441246B12E5B}" type="sibTrans" cxnId="{A309D1DF-C657-4025-9CCC-5B3D8B92DB97}">
      <dgm:prSet/>
      <dgm:spPr/>
      <dgm:t>
        <a:bodyPr/>
        <a:lstStyle/>
        <a:p>
          <a:endParaRPr lang="en-US"/>
        </a:p>
      </dgm:t>
    </dgm:pt>
    <dgm:pt modelId="{31A6BE62-587A-482D-8E01-FCCBA7CBD8E6}">
      <dgm:prSet/>
      <dgm:spPr/>
      <dgm:t>
        <a:bodyPr/>
        <a:lstStyle/>
        <a:p>
          <a:pPr rtl="0"/>
          <a:r>
            <a:rPr lang="en-US" smtClean="0"/>
            <a:t>Blower door – 67% used while inspecting for leaks</a:t>
          </a:r>
          <a:endParaRPr lang="en-US"/>
        </a:p>
      </dgm:t>
    </dgm:pt>
    <dgm:pt modelId="{19FC8183-5980-48D7-BD3E-0B78E74B4A33}" type="parTrans" cxnId="{7213F86D-DDA0-4230-AD9B-DDFA4A70C870}">
      <dgm:prSet/>
      <dgm:spPr/>
      <dgm:t>
        <a:bodyPr/>
        <a:lstStyle/>
        <a:p>
          <a:endParaRPr lang="en-US"/>
        </a:p>
      </dgm:t>
    </dgm:pt>
    <dgm:pt modelId="{87827873-5ECC-40F6-B059-E7BC7DE52270}" type="sibTrans" cxnId="{7213F86D-DDA0-4230-AD9B-DDFA4A70C870}">
      <dgm:prSet/>
      <dgm:spPr/>
      <dgm:t>
        <a:bodyPr/>
        <a:lstStyle/>
        <a:p>
          <a:endParaRPr lang="en-US"/>
        </a:p>
      </dgm:t>
    </dgm:pt>
    <dgm:pt modelId="{83269E6B-527C-4F86-B02D-EF2449058A30}">
      <dgm:prSet/>
      <dgm:spPr/>
      <dgm:t>
        <a:bodyPr/>
        <a:lstStyle/>
        <a:p>
          <a:pPr rtl="0"/>
          <a:r>
            <a:rPr lang="en-US" smtClean="0"/>
            <a:t>Zonal pressure diagnostics – 42% done (87% correctly)</a:t>
          </a:r>
          <a:endParaRPr lang="en-US"/>
        </a:p>
      </dgm:t>
    </dgm:pt>
    <dgm:pt modelId="{2617F9D8-7EFC-444C-A61C-ECAE1DD8F4FD}" type="parTrans" cxnId="{C633A710-D01F-44FF-9635-E37D83BBD32F}">
      <dgm:prSet/>
      <dgm:spPr/>
      <dgm:t>
        <a:bodyPr/>
        <a:lstStyle/>
        <a:p>
          <a:endParaRPr lang="en-US"/>
        </a:p>
      </dgm:t>
    </dgm:pt>
    <dgm:pt modelId="{80710722-ED08-4E8E-987B-BE517EB7805C}" type="sibTrans" cxnId="{C633A710-D01F-44FF-9635-E37D83BBD32F}">
      <dgm:prSet/>
      <dgm:spPr/>
      <dgm:t>
        <a:bodyPr/>
        <a:lstStyle/>
        <a:p>
          <a:endParaRPr lang="en-US"/>
        </a:p>
      </dgm:t>
    </dgm:pt>
    <dgm:pt modelId="{2500964F-DBAD-44B6-B7AA-D28BABBAEA24}">
      <dgm:prSet/>
      <dgm:spPr/>
      <dgm:t>
        <a:bodyPr/>
        <a:lstStyle/>
        <a:p>
          <a:pPr rtl="0"/>
          <a:r>
            <a:rPr lang="en-US" smtClean="0"/>
            <a:t>IR camera – 49% used (70% correctly)</a:t>
          </a:r>
          <a:endParaRPr lang="en-US"/>
        </a:p>
      </dgm:t>
    </dgm:pt>
    <dgm:pt modelId="{73FA4AE4-B4D5-4E65-9291-17C515F376BF}" type="parTrans" cxnId="{6212F938-81EE-4929-805E-BF587B79851F}">
      <dgm:prSet/>
      <dgm:spPr/>
      <dgm:t>
        <a:bodyPr/>
        <a:lstStyle/>
        <a:p>
          <a:endParaRPr lang="en-US"/>
        </a:p>
      </dgm:t>
    </dgm:pt>
    <dgm:pt modelId="{FA930AE5-8AE3-4048-A212-0A844B8E83E3}" type="sibTrans" cxnId="{6212F938-81EE-4929-805E-BF587B79851F}">
      <dgm:prSet/>
      <dgm:spPr/>
      <dgm:t>
        <a:bodyPr/>
        <a:lstStyle/>
        <a:p>
          <a:endParaRPr lang="en-US"/>
        </a:p>
      </dgm:t>
    </dgm:pt>
    <dgm:pt modelId="{DE0B2427-48A8-4E11-BAF3-9E1474D4D07E}" type="pres">
      <dgm:prSet presAssocID="{C2C20B6A-AC55-4F33-9D77-2343500E01F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85B93F-4D0B-4D40-B629-940161D1CA77}" type="pres">
      <dgm:prSet presAssocID="{546FFA7A-6A8F-42AF-92C6-6BFF4CB8F317}" presName="thickLine" presStyleLbl="alignNode1" presStyleIdx="0" presStyleCnt="7"/>
      <dgm:spPr/>
    </dgm:pt>
    <dgm:pt modelId="{90935489-77BC-4B27-ACE4-317F1070D751}" type="pres">
      <dgm:prSet presAssocID="{546FFA7A-6A8F-42AF-92C6-6BFF4CB8F317}" presName="horz1" presStyleCnt="0"/>
      <dgm:spPr/>
    </dgm:pt>
    <dgm:pt modelId="{94216DEE-9730-4D64-9B70-0EC0D4A13AB1}" type="pres">
      <dgm:prSet presAssocID="{546FFA7A-6A8F-42AF-92C6-6BFF4CB8F317}" presName="tx1" presStyleLbl="revTx" presStyleIdx="0" presStyleCnt="7"/>
      <dgm:spPr/>
      <dgm:t>
        <a:bodyPr/>
        <a:lstStyle/>
        <a:p>
          <a:endParaRPr lang="en-US"/>
        </a:p>
      </dgm:t>
    </dgm:pt>
    <dgm:pt modelId="{8B83D385-9527-443C-821E-7C60D3A9857A}" type="pres">
      <dgm:prSet presAssocID="{546FFA7A-6A8F-42AF-92C6-6BFF4CB8F317}" presName="vert1" presStyleCnt="0"/>
      <dgm:spPr/>
    </dgm:pt>
    <dgm:pt modelId="{1A031D02-635A-40B4-B555-9B4463A0440F}" type="pres">
      <dgm:prSet presAssocID="{0FDA47BB-26CF-4B10-AEE3-C6B16820E004}" presName="thickLine" presStyleLbl="alignNode1" presStyleIdx="1" presStyleCnt="7"/>
      <dgm:spPr/>
    </dgm:pt>
    <dgm:pt modelId="{464DAC7A-5A13-48A6-B9FD-A0F80ECA9CF9}" type="pres">
      <dgm:prSet presAssocID="{0FDA47BB-26CF-4B10-AEE3-C6B16820E004}" presName="horz1" presStyleCnt="0"/>
      <dgm:spPr/>
    </dgm:pt>
    <dgm:pt modelId="{E29F88CB-F15C-4C08-8AA2-8BF232743B07}" type="pres">
      <dgm:prSet presAssocID="{0FDA47BB-26CF-4B10-AEE3-C6B16820E004}" presName="tx1" presStyleLbl="revTx" presStyleIdx="1" presStyleCnt="7"/>
      <dgm:spPr/>
      <dgm:t>
        <a:bodyPr/>
        <a:lstStyle/>
        <a:p>
          <a:endParaRPr lang="en-US"/>
        </a:p>
      </dgm:t>
    </dgm:pt>
    <dgm:pt modelId="{21D93D40-3B63-4A21-9AF3-7131BFE6840B}" type="pres">
      <dgm:prSet presAssocID="{0FDA47BB-26CF-4B10-AEE3-C6B16820E004}" presName="vert1" presStyleCnt="0"/>
      <dgm:spPr/>
    </dgm:pt>
    <dgm:pt modelId="{1E20E869-BFC8-43EF-9640-42D9A81747EF}" type="pres">
      <dgm:prSet presAssocID="{0D801011-CBEE-4E18-B753-C449BFCB3E2F}" presName="thickLine" presStyleLbl="alignNode1" presStyleIdx="2" presStyleCnt="7"/>
      <dgm:spPr/>
    </dgm:pt>
    <dgm:pt modelId="{67774C51-E4C7-457F-A5CC-5F7D7C52C354}" type="pres">
      <dgm:prSet presAssocID="{0D801011-CBEE-4E18-B753-C449BFCB3E2F}" presName="horz1" presStyleCnt="0"/>
      <dgm:spPr/>
    </dgm:pt>
    <dgm:pt modelId="{9A1AF58D-4E17-4AF3-9B41-87D79E939D8B}" type="pres">
      <dgm:prSet presAssocID="{0D801011-CBEE-4E18-B753-C449BFCB3E2F}" presName="tx1" presStyleLbl="revTx" presStyleIdx="2" presStyleCnt="7"/>
      <dgm:spPr/>
      <dgm:t>
        <a:bodyPr/>
        <a:lstStyle/>
        <a:p>
          <a:endParaRPr lang="en-US"/>
        </a:p>
      </dgm:t>
    </dgm:pt>
    <dgm:pt modelId="{AADC70A7-2F30-4D7E-B5CF-0C0421D49FFD}" type="pres">
      <dgm:prSet presAssocID="{0D801011-CBEE-4E18-B753-C449BFCB3E2F}" presName="vert1" presStyleCnt="0"/>
      <dgm:spPr/>
    </dgm:pt>
    <dgm:pt modelId="{A241E302-EF91-46CF-9B94-36DED62999B6}" type="pres">
      <dgm:prSet presAssocID="{FCBABCE1-6117-4F83-ADC7-2EE5043E6384}" presName="thickLine" presStyleLbl="alignNode1" presStyleIdx="3" presStyleCnt="7"/>
      <dgm:spPr/>
    </dgm:pt>
    <dgm:pt modelId="{D0A6667F-9B54-4A81-B89C-8875960A81ED}" type="pres">
      <dgm:prSet presAssocID="{FCBABCE1-6117-4F83-ADC7-2EE5043E6384}" presName="horz1" presStyleCnt="0"/>
      <dgm:spPr/>
    </dgm:pt>
    <dgm:pt modelId="{41A0DC03-74BB-4036-B55F-EE6081215A4C}" type="pres">
      <dgm:prSet presAssocID="{FCBABCE1-6117-4F83-ADC7-2EE5043E6384}" presName="tx1" presStyleLbl="revTx" presStyleIdx="3" presStyleCnt="7"/>
      <dgm:spPr/>
      <dgm:t>
        <a:bodyPr/>
        <a:lstStyle/>
        <a:p>
          <a:endParaRPr lang="en-US"/>
        </a:p>
      </dgm:t>
    </dgm:pt>
    <dgm:pt modelId="{FC01F467-946A-4010-9C5E-E9906A00F12C}" type="pres">
      <dgm:prSet presAssocID="{FCBABCE1-6117-4F83-ADC7-2EE5043E6384}" presName="vert1" presStyleCnt="0"/>
      <dgm:spPr/>
    </dgm:pt>
    <dgm:pt modelId="{E537DA14-7D0C-43D9-8F51-EEAB755070EB}" type="pres">
      <dgm:prSet presAssocID="{31A6BE62-587A-482D-8E01-FCCBA7CBD8E6}" presName="thickLine" presStyleLbl="alignNode1" presStyleIdx="4" presStyleCnt="7"/>
      <dgm:spPr/>
    </dgm:pt>
    <dgm:pt modelId="{B15ED911-48AE-4052-8911-C4DFAE131CCA}" type="pres">
      <dgm:prSet presAssocID="{31A6BE62-587A-482D-8E01-FCCBA7CBD8E6}" presName="horz1" presStyleCnt="0"/>
      <dgm:spPr/>
    </dgm:pt>
    <dgm:pt modelId="{20BECB26-54CB-44F4-8B6E-3C4951B2B0A6}" type="pres">
      <dgm:prSet presAssocID="{31A6BE62-587A-482D-8E01-FCCBA7CBD8E6}" presName="tx1" presStyleLbl="revTx" presStyleIdx="4" presStyleCnt="7"/>
      <dgm:spPr/>
      <dgm:t>
        <a:bodyPr/>
        <a:lstStyle/>
        <a:p>
          <a:endParaRPr lang="en-US"/>
        </a:p>
      </dgm:t>
    </dgm:pt>
    <dgm:pt modelId="{25A7B193-266F-4E06-A7E0-779232E8AF89}" type="pres">
      <dgm:prSet presAssocID="{31A6BE62-587A-482D-8E01-FCCBA7CBD8E6}" presName="vert1" presStyleCnt="0"/>
      <dgm:spPr/>
    </dgm:pt>
    <dgm:pt modelId="{FE40D51D-5C0D-4073-A401-75FBC95D4574}" type="pres">
      <dgm:prSet presAssocID="{83269E6B-527C-4F86-B02D-EF2449058A30}" presName="thickLine" presStyleLbl="alignNode1" presStyleIdx="5" presStyleCnt="7"/>
      <dgm:spPr/>
    </dgm:pt>
    <dgm:pt modelId="{B621FC06-7951-4892-81C7-025D8228231E}" type="pres">
      <dgm:prSet presAssocID="{83269E6B-527C-4F86-B02D-EF2449058A30}" presName="horz1" presStyleCnt="0"/>
      <dgm:spPr/>
    </dgm:pt>
    <dgm:pt modelId="{E03DC2B3-A64D-4D42-B4D4-73E86C18F629}" type="pres">
      <dgm:prSet presAssocID="{83269E6B-527C-4F86-B02D-EF2449058A30}" presName="tx1" presStyleLbl="revTx" presStyleIdx="5" presStyleCnt="7"/>
      <dgm:spPr/>
      <dgm:t>
        <a:bodyPr/>
        <a:lstStyle/>
        <a:p>
          <a:endParaRPr lang="en-US"/>
        </a:p>
      </dgm:t>
    </dgm:pt>
    <dgm:pt modelId="{619A5E5E-AAD8-46E2-82B7-283E295246F8}" type="pres">
      <dgm:prSet presAssocID="{83269E6B-527C-4F86-B02D-EF2449058A30}" presName="vert1" presStyleCnt="0"/>
      <dgm:spPr/>
    </dgm:pt>
    <dgm:pt modelId="{2632A639-7791-45C2-98D2-F2959FF88754}" type="pres">
      <dgm:prSet presAssocID="{2500964F-DBAD-44B6-B7AA-D28BABBAEA24}" presName="thickLine" presStyleLbl="alignNode1" presStyleIdx="6" presStyleCnt="7"/>
      <dgm:spPr/>
    </dgm:pt>
    <dgm:pt modelId="{CD858763-5FB7-4427-B183-9958723AEE34}" type="pres">
      <dgm:prSet presAssocID="{2500964F-DBAD-44B6-B7AA-D28BABBAEA24}" presName="horz1" presStyleCnt="0"/>
      <dgm:spPr/>
    </dgm:pt>
    <dgm:pt modelId="{F62DB5C3-4328-4F42-A836-44E860CEC136}" type="pres">
      <dgm:prSet presAssocID="{2500964F-DBAD-44B6-B7AA-D28BABBAEA24}" presName="tx1" presStyleLbl="revTx" presStyleIdx="6" presStyleCnt="7"/>
      <dgm:spPr/>
      <dgm:t>
        <a:bodyPr/>
        <a:lstStyle/>
        <a:p>
          <a:endParaRPr lang="en-US"/>
        </a:p>
      </dgm:t>
    </dgm:pt>
    <dgm:pt modelId="{059C59BF-AD48-400C-B354-2C46C8DA5DFA}" type="pres">
      <dgm:prSet presAssocID="{2500964F-DBAD-44B6-B7AA-D28BABBAEA24}" presName="vert1" presStyleCnt="0"/>
      <dgm:spPr/>
    </dgm:pt>
  </dgm:ptLst>
  <dgm:cxnLst>
    <dgm:cxn modelId="{C12D9E39-87D0-481B-BA8B-1BD6B7D9DB23}" type="presOf" srcId="{83269E6B-527C-4F86-B02D-EF2449058A30}" destId="{E03DC2B3-A64D-4D42-B4D4-73E86C18F629}" srcOrd="0" destOrd="0" presId="urn:microsoft.com/office/officeart/2008/layout/LinedList"/>
    <dgm:cxn modelId="{6DA0FC80-26DC-4716-AE32-030D44FA83B6}" type="presOf" srcId="{2500964F-DBAD-44B6-B7AA-D28BABBAEA24}" destId="{F62DB5C3-4328-4F42-A836-44E860CEC136}" srcOrd="0" destOrd="0" presId="urn:microsoft.com/office/officeart/2008/layout/LinedList"/>
    <dgm:cxn modelId="{A309D1DF-C657-4025-9CCC-5B3D8B92DB97}" srcId="{C2C20B6A-AC55-4F33-9D77-2343500E01FC}" destId="{FCBABCE1-6117-4F83-ADC7-2EE5043E6384}" srcOrd="3" destOrd="0" parTransId="{F4CAEF57-E464-4913-91A0-33F954D75927}" sibTransId="{F812F338-A613-4282-BBED-441246B12E5B}"/>
    <dgm:cxn modelId="{C633A710-D01F-44FF-9635-E37D83BBD32F}" srcId="{C2C20B6A-AC55-4F33-9D77-2343500E01FC}" destId="{83269E6B-527C-4F86-B02D-EF2449058A30}" srcOrd="5" destOrd="0" parTransId="{2617F9D8-7EFC-444C-A61C-ECAE1DD8F4FD}" sibTransId="{80710722-ED08-4E8E-987B-BE517EB7805C}"/>
    <dgm:cxn modelId="{28B5894C-5EAD-4D7B-8A23-2AB91FCE5F9F}" srcId="{C2C20B6A-AC55-4F33-9D77-2343500E01FC}" destId="{546FFA7A-6A8F-42AF-92C6-6BFF4CB8F317}" srcOrd="0" destOrd="0" parTransId="{AABF78C6-545B-464D-A774-250576DBD9E5}" sibTransId="{06B8CCEA-1534-4CE2-838F-B34EA883B5FF}"/>
    <dgm:cxn modelId="{6212F938-81EE-4929-805E-BF587B79851F}" srcId="{C2C20B6A-AC55-4F33-9D77-2343500E01FC}" destId="{2500964F-DBAD-44B6-B7AA-D28BABBAEA24}" srcOrd="6" destOrd="0" parTransId="{73FA4AE4-B4D5-4E65-9291-17C515F376BF}" sibTransId="{FA930AE5-8AE3-4048-A212-0A844B8E83E3}"/>
    <dgm:cxn modelId="{5CAD16BA-E84E-4FC5-BE67-4671A258DBDD}" srcId="{C2C20B6A-AC55-4F33-9D77-2343500E01FC}" destId="{0D801011-CBEE-4E18-B753-C449BFCB3E2F}" srcOrd="2" destOrd="0" parTransId="{5CF54558-BD39-4E34-B79B-EE3DAC3C14EE}" sibTransId="{95B768B6-61AF-4406-A309-5343186A0428}"/>
    <dgm:cxn modelId="{4F8A7DAA-24C8-4444-A61C-E976EEEB7D59}" type="presOf" srcId="{31A6BE62-587A-482D-8E01-FCCBA7CBD8E6}" destId="{20BECB26-54CB-44F4-8B6E-3C4951B2B0A6}" srcOrd="0" destOrd="0" presId="urn:microsoft.com/office/officeart/2008/layout/LinedList"/>
    <dgm:cxn modelId="{9E8A5787-6C4F-478F-8A8D-5A849B4FC5BF}" type="presOf" srcId="{0FDA47BB-26CF-4B10-AEE3-C6B16820E004}" destId="{E29F88CB-F15C-4C08-8AA2-8BF232743B07}" srcOrd="0" destOrd="0" presId="urn:microsoft.com/office/officeart/2008/layout/LinedList"/>
    <dgm:cxn modelId="{3397AE52-37B9-4934-A778-D3B11618030F}" srcId="{C2C20B6A-AC55-4F33-9D77-2343500E01FC}" destId="{0FDA47BB-26CF-4B10-AEE3-C6B16820E004}" srcOrd="1" destOrd="0" parTransId="{B948BF9A-E1F7-4E73-9E00-17E45926C274}" sibTransId="{3BB463A4-8268-4EFB-AE08-C2DCE94FE513}"/>
    <dgm:cxn modelId="{7213F86D-DDA0-4230-AD9B-DDFA4A70C870}" srcId="{C2C20B6A-AC55-4F33-9D77-2343500E01FC}" destId="{31A6BE62-587A-482D-8E01-FCCBA7CBD8E6}" srcOrd="4" destOrd="0" parTransId="{19FC8183-5980-48D7-BD3E-0B78E74B4A33}" sibTransId="{87827873-5ECC-40F6-B059-E7BC7DE52270}"/>
    <dgm:cxn modelId="{E56A84E9-5EFD-4A33-999F-62FCE8FC05D2}" type="presOf" srcId="{0D801011-CBEE-4E18-B753-C449BFCB3E2F}" destId="{9A1AF58D-4E17-4AF3-9B41-87D79E939D8B}" srcOrd="0" destOrd="0" presId="urn:microsoft.com/office/officeart/2008/layout/LinedList"/>
    <dgm:cxn modelId="{F915620B-84D8-44BD-84E7-A691D489DE1C}" type="presOf" srcId="{FCBABCE1-6117-4F83-ADC7-2EE5043E6384}" destId="{41A0DC03-74BB-4036-B55F-EE6081215A4C}" srcOrd="0" destOrd="0" presId="urn:microsoft.com/office/officeart/2008/layout/LinedList"/>
    <dgm:cxn modelId="{AF8BD129-ADE3-4338-9760-4C287C2C94A8}" type="presOf" srcId="{546FFA7A-6A8F-42AF-92C6-6BFF4CB8F317}" destId="{94216DEE-9730-4D64-9B70-0EC0D4A13AB1}" srcOrd="0" destOrd="0" presId="urn:microsoft.com/office/officeart/2008/layout/LinedList"/>
    <dgm:cxn modelId="{A72D5F09-76DC-41E0-A390-C02C7EEF3433}" type="presOf" srcId="{C2C20B6A-AC55-4F33-9D77-2343500E01FC}" destId="{DE0B2427-48A8-4E11-BAF3-9E1474D4D07E}" srcOrd="0" destOrd="0" presId="urn:microsoft.com/office/officeart/2008/layout/LinedList"/>
    <dgm:cxn modelId="{AFE5F82E-15F2-4874-9EE9-134CAF463A0C}" type="presParOf" srcId="{DE0B2427-48A8-4E11-BAF3-9E1474D4D07E}" destId="{0C85B93F-4D0B-4D40-B629-940161D1CA77}" srcOrd="0" destOrd="0" presId="urn:microsoft.com/office/officeart/2008/layout/LinedList"/>
    <dgm:cxn modelId="{26DFE1ED-E227-4D8D-BCC5-284739BB525A}" type="presParOf" srcId="{DE0B2427-48A8-4E11-BAF3-9E1474D4D07E}" destId="{90935489-77BC-4B27-ACE4-317F1070D751}" srcOrd="1" destOrd="0" presId="urn:microsoft.com/office/officeart/2008/layout/LinedList"/>
    <dgm:cxn modelId="{7A93101D-DCB7-4CE5-8790-DD0323D78EB1}" type="presParOf" srcId="{90935489-77BC-4B27-ACE4-317F1070D751}" destId="{94216DEE-9730-4D64-9B70-0EC0D4A13AB1}" srcOrd="0" destOrd="0" presId="urn:microsoft.com/office/officeart/2008/layout/LinedList"/>
    <dgm:cxn modelId="{D4A242EB-2A4C-4E16-BFFF-FA9DC56775D5}" type="presParOf" srcId="{90935489-77BC-4B27-ACE4-317F1070D751}" destId="{8B83D385-9527-443C-821E-7C60D3A9857A}" srcOrd="1" destOrd="0" presId="urn:microsoft.com/office/officeart/2008/layout/LinedList"/>
    <dgm:cxn modelId="{7CAC80CA-8163-441F-AFCE-97DAC75B78C2}" type="presParOf" srcId="{DE0B2427-48A8-4E11-BAF3-9E1474D4D07E}" destId="{1A031D02-635A-40B4-B555-9B4463A0440F}" srcOrd="2" destOrd="0" presId="urn:microsoft.com/office/officeart/2008/layout/LinedList"/>
    <dgm:cxn modelId="{4599D89C-6D7B-43AD-96BE-23E111240A13}" type="presParOf" srcId="{DE0B2427-48A8-4E11-BAF3-9E1474D4D07E}" destId="{464DAC7A-5A13-48A6-B9FD-A0F80ECA9CF9}" srcOrd="3" destOrd="0" presId="urn:microsoft.com/office/officeart/2008/layout/LinedList"/>
    <dgm:cxn modelId="{B54FC64D-47EB-4C58-AE09-53A9DD3A1D30}" type="presParOf" srcId="{464DAC7A-5A13-48A6-B9FD-A0F80ECA9CF9}" destId="{E29F88CB-F15C-4C08-8AA2-8BF232743B07}" srcOrd="0" destOrd="0" presId="urn:microsoft.com/office/officeart/2008/layout/LinedList"/>
    <dgm:cxn modelId="{414C3F3D-66F1-40CE-8655-4DE17BB55B9F}" type="presParOf" srcId="{464DAC7A-5A13-48A6-B9FD-A0F80ECA9CF9}" destId="{21D93D40-3B63-4A21-9AF3-7131BFE6840B}" srcOrd="1" destOrd="0" presId="urn:microsoft.com/office/officeart/2008/layout/LinedList"/>
    <dgm:cxn modelId="{27678A83-3559-454F-974B-9136DDA0487D}" type="presParOf" srcId="{DE0B2427-48A8-4E11-BAF3-9E1474D4D07E}" destId="{1E20E869-BFC8-43EF-9640-42D9A81747EF}" srcOrd="4" destOrd="0" presId="urn:microsoft.com/office/officeart/2008/layout/LinedList"/>
    <dgm:cxn modelId="{93577B61-9249-4D89-9592-648FD2F6FC18}" type="presParOf" srcId="{DE0B2427-48A8-4E11-BAF3-9E1474D4D07E}" destId="{67774C51-E4C7-457F-A5CC-5F7D7C52C354}" srcOrd="5" destOrd="0" presId="urn:microsoft.com/office/officeart/2008/layout/LinedList"/>
    <dgm:cxn modelId="{D0C2F4DB-D38B-45D1-B3DD-B9B7EA70476D}" type="presParOf" srcId="{67774C51-E4C7-457F-A5CC-5F7D7C52C354}" destId="{9A1AF58D-4E17-4AF3-9B41-87D79E939D8B}" srcOrd="0" destOrd="0" presId="urn:microsoft.com/office/officeart/2008/layout/LinedList"/>
    <dgm:cxn modelId="{E94FEC7C-08BD-490E-BEBA-0C306B438897}" type="presParOf" srcId="{67774C51-E4C7-457F-A5CC-5F7D7C52C354}" destId="{AADC70A7-2F30-4D7E-B5CF-0C0421D49FFD}" srcOrd="1" destOrd="0" presId="urn:microsoft.com/office/officeart/2008/layout/LinedList"/>
    <dgm:cxn modelId="{4ABE1D50-10AB-4355-B5E1-CDC973A4685B}" type="presParOf" srcId="{DE0B2427-48A8-4E11-BAF3-9E1474D4D07E}" destId="{A241E302-EF91-46CF-9B94-36DED62999B6}" srcOrd="6" destOrd="0" presId="urn:microsoft.com/office/officeart/2008/layout/LinedList"/>
    <dgm:cxn modelId="{D6076AB4-878D-49FE-91BF-C4C05441CFE6}" type="presParOf" srcId="{DE0B2427-48A8-4E11-BAF3-9E1474D4D07E}" destId="{D0A6667F-9B54-4A81-B89C-8875960A81ED}" srcOrd="7" destOrd="0" presId="urn:microsoft.com/office/officeart/2008/layout/LinedList"/>
    <dgm:cxn modelId="{874D617B-0493-47B5-9DAF-807B70D1025A}" type="presParOf" srcId="{D0A6667F-9B54-4A81-B89C-8875960A81ED}" destId="{41A0DC03-74BB-4036-B55F-EE6081215A4C}" srcOrd="0" destOrd="0" presId="urn:microsoft.com/office/officeart/2008/layout/LinedList"/>
    <dgm:cxn modelId="{7A0648A7-494E-42FE-AEE4-FB476EF4076B}" type="presParOf" srcId="{D0A6667F-9B54-4A81-B89C-8875960A81ED}" destId="{FC01F467-946A-4010-9C5E-E9906A00F12C}" srcOrd="1" destOrd="0" presId="urn:microsoft.com/office/officeart/2008/layout/LinedList"/>
    <dgm:cxn modelId="{93BDB6AD-6469-43A1-847D-33C271AC169E}" type="presParOf" srcId="{DE0B2427-48A8-4E11-BAF3-9E1474D4D07E}" destId="{E537DA14-7D0C-43D9-8F51-EEAB755070EB}" srcOrd="8" destOrd="0" presId="urn:microsoft.com/office/officeart/2008/layout/LinedList"/>
    <dgm:cxn modelId="{44325F5A-8C4A-47BD-827D-C4402BADDF07}" type="presParOf" srcId="{DE0B2427-48A8-4E11-BAF3-9E1474D4D07E}" destId="{B15ED911-48AE-4052-8911-C4DFAE131CCA}" srcOrd="9" destOrd="0" presId="urn:microsoft.com/office/officeart/2008/layout/LinedList"/>
    <dgm:cxn modelId="{84046AB5-43C4-4F16-932B-E2BA7D949922}" type="presParOf" srcId="{B15ED911-48AE-4052-8911-C4DFAE131CCA}" destId="{20BECB26-54CB-44F4-8B6E-3C4951B2B0A6}" srcOrd="0" destOrd="0" presId="urn:microsoft.com/office/officeart/2008/layout/LinedList"/>
    <dgm:cxn modelId="{B9881F8D-5157-4D51-BD3A-B0016A929ED6}" type="presParOf" srcId="{B15ED911-48AE-4052-8911-C4DFAE131CCA}" destId="{25A7B193-266F-4E06-A7E0-779232E8AF89}" srcOrd="1" destOrd="0" presId="urn:microsoft.com/office/officeart/2008/layout/LinedList"/>
    <dgm:cxn modelId="{272D50B7-7864-4B75-87B8-7FF294E4B884}" type="presParOf" srcId="{DE0B2427-48A8-4E11-BAF3-9E1474D4D07E}" destId="{FE40D51D-5C0D-4073-A401-75FBC95D4574}" srcOrd="10" destOrd="0" presId="urn:microsoft.com/office/officeart/2008/layout/LinedList"/>
    <dgm:cxn modelId="{A2E26183-1CBE-45FB-8C7A-35AC5FDFFAEB}" type="presParOf" srcId="{DE0B2427-48A8-4E11-BAF3-9E1474D4D07E}" destId="{B621FC06-7951-4892-81C7-025D8228231E}" srcOrd="11" destOrd="0" presId="urn:microsoft.com/office/officeart/2008/layout/LinedList"/>
    <dgm:cxn modelId="{EB9ECB06-819C-4BC4-A95A-5240E7D59772}" type="presParOf" srcId="{B621FC06-7951-4892-81C7-025D8228231E}" destId="{E03DC2B3-A64D-4D42-B4D4-73E86C18F629}" srcOrd="0" destOrd="0" presId="urn:microsoft.com/office/officeart/2008/layout/LinedList"/>
    <dgm:cxn modelId="{F93CC393-BFED-4DCA-8496-04DDD8E9111F}" type="presParOf" srcId="{B621FC06-7951-4892-81C7-025D8228231E}" destId="{619A5E5E-AAD8-46E2-82B7-283E295246F8}" srcOrd="1" destOrd="0" presId="urn:microsoft.com/office/officeart/2008/layout/LinedList"/>
    <dgm:cxn modelId="{BC68F5D0-74D1-4BFA-BDA6-330AA20C53FA}" type="presParOf" srcId="{DE0B2427-48A8-4E11-BAF3-9E1474D4D07E}" destId="{2632A639-7791-45C2-98D2-F2959FF88754}" srcOrd="12" destOrd="0" presId="urn:microsoft.com/office/officeart/2008/layout/LinedList"/>
    <dgm:cxn modelId="{FBB5741C-62E5-4FC1-BB11-CDC4036FD1AB}" type="presParOf" srcId="{DE0B2427-48A8-4E11-BAF3-9E1474D4D07E}" destId="{CD858763-5FB7-4427-B183-9958723AEE34}" srcOrd="13" destOrd="0" presId="urn:microsoft.com/office/officeart/2008/layout/LinedList"/>
    <dgm:cxn modelId="{C6DA81A6-48BC-40A2-9408-6993DB811881}" type="presParOf" srcId="{CD858763-5FB7-4427-B183-9958723AEE34}" destId="{F62DB5C3-4328-4F42-A836-44E860CEC136}" srcOrd="0" destOrd="0" presId="urn:microsoft.com/office/officeart/2008/layout/LinedList"/>
    <dgm:cxn modelId="{B741742C-238C-4FDC-940B-0BE425B07A27}" type="presParOf" srcId="{CD858763-5FB7-4427-B183-9958723AEE34}" destId="{059C59BF-AD48-400C-B354-2C46C8DA5D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C0E05A6-4157-4795-BC57-DB05B0C75C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780C0A-D37A-497B-BFEC-7ECAB1845FE8}">
      <dgm:prSet/>
      <dgm:spPr/>
      <dgm:t>
        <a:bodyPr/>
        <a:lstStyle/>
        <a:p>
          <a:pPr rtl="0"/>
          <a:r>
            <a:rPr lang="en-US" smtClean="0"/>
            <a:t>Audit write-ups do not convey educational opportunities</a:t>
          </a:r>
          <a:endParaRPr lang="en-US"/>
        </a:p>
      </dgm:t>
    </dgm:pt>
    <dgm:pt modelId="{354364E8-5AD3-41F5-8E99-20D72BEA79F4}" type="parTrans" cxnId="{509544D5-68BB-449B-AA58-AFF10BDE4584}">
      <dgm:prSet/>
      <dgm:spPr/>
      <dgm:t>
        <a:bodyPr/>
        <a:lstStyle/>
        <a:p>
          <a:endParaRPr lang="en-US"/>
        </a:p>
      </dgm:t>
    </dgm:pt>
    <dgm:pt modelId="{C95AA300-4EB4-47BE-89B8-583339817175}" type="sibTrans" cxnId="{509544D5-68BB-449B-AA58-AFF10BDE4584}">
      <dgm:prSet/>
      <dgm:spPr/>
      <dgm:t>
        <a:bodyPr/>
        <a:lstStyle/>
        <a:p>
          <a:endParaRPr lang="en-US"/>
        </a:p>
      </dgm:t>
    </dgm:pt>
    <dgm:pt modelId="{A452EA28-F740-4D12-889F-23CF2106A5CD}">
      <dgm:prSet/>
      <dgm:spPr/>
      <dgm:t>
        <a:bodyPr/>
        <a:lstStyle/>
        <a:p>
          <a:pPr rtl="0"/>
          <a:r>
            <a:rPr lang="en-US" smtClean="0"/>
            <a:t>Work order not always clear or specific enough for installer to understand the desired outcome</a:t>
          </a:r>
          <a:endParaRPr lang="en-US"/>
        </a:p>
      </dgm:t>
    </dgm:pt>
    <dgm:pt modelId="{B7ACFDF7-6F4F-421E-9497-C39302258760}" type="parTrans" cxnId="{D4DF9838-D843-4E1C-881C-F48ECD22DAF9}">
      <dgm:prSet/>
      <dgm:spPr/>
      <dgm:t>
        <a:bodyPr/>
        <a:lstStyle/>
        <a:p>
          <a:endParaRPr lang="en-US"/>
        </a:p>
      </dgm:t>
    </dgm:pt>
    <dgm:pt modelId="{F69A937D-7858-46CC-8FA7-FA1245D07E0B}" type="sibTrans" cxnId="{D4DF9838-D843-4E1C-881C-F48ECD22DAF9}">
      <dgm:prSet/>
      <dgm:spPr/>
      <dgm:t>
        <a:bodyPr/>
        <a:lstStyle/>
        <a:p>
          <a:endParaRPr lang="en-US"/>
        </a:p>
      </dgm:t>
    </dgm:pt>
    <dgm:pt modelId="{069A83BA-7C2D-4FA4-9DB7-048C14E088DC}">
      <dgm:prSet/>
      <dgm:spPr/>
      <dgm:t>
        <a:bodyPr/>
        <a:lstStyle/>
        <a:p>
          <a:pPr rtl="0"/>
          <a:r>
            <a:rPr lang="en-US" smtClean="0"/>
            <a:t>Tools that improved information transfer</a:t>
          </a:r>
          <a:endParaRPr lang="en-US"/>
        </a:p>
      </dgm:t>
    </dgm:pt>
    <dgm:pt modelId="{4FE4B51A-7F5A-4E60-A703-77040C2991F4}" type="parTrans" cxnId="{0AB9B932-B10E-4E11-902D-BB5108B99A6A}">
      <dgm:prSet/>
      <dgm:spPr/>
      <dgm:t>
        <a:bodyPr/>
        <a:lstStyle/>
        <a:p>
          <a:endParaRPr lang="en-US"/>
        </a:p>
      </dgm:t>
    </dgm:pt>
    <dgm:pt modelId="{A901A114-5ABF-4585-A44E-AE04075F7099}" type="sibTrans" cxnId="{0AB9B932-B10E-4E11-902D-BB5108B99A6A}">
      <dgm:prSet/>
      <dgm:spPr/>
      <dgm:t>
        <a:bodyPr/>
        <a:lstStyle/>
        <a:p>
          <a:endParaRPr lang="en-US"/>
        </a:p>
      </dgm:t>
    </dgm:pt>
    <dgm:pt modelId="{21237C3E-9C44-4EC9-BE1C-8FC8FE1F4320}">
      <dgm:prSet/>
      <dgm:spPr/>
      <dgm:t>
        <a:bodyPr/>
        <a:lstStyle/>
        <a:p>
          <a:pPr rtl="0"/>
          <a:r>
            <a:rPr lang="en-US" dirty="0" smtClean="0"/>
            <a:t>Pre-work auditor walk through with installer</a:t>
          </a:r>
          <a:endParaRPr lang="en-US" dirty="0"/>
        </a:p>
      </dgm:t>
    </dgm:pt>
    <dgm:pt modelId="{BD8A5B43-C8D5-41B2-A76A-0F449BAE4C5A}" type="parTrans" cxnId="{F4A9C6D5-EE7D-4235-AC59-25B49DB9BB20}">
      <dgm:prSet/>
      <dgm:spPr/>
      <dgm:t>
        <a:bodyPr/>
        <a:lstStyle/>
        <a:p>
          <a:endParaRPr lang="en-US"/>
        </a:p>
      </dgm:t>
    </dgm:pt>
    <dgm:pt modelId="{19F02A47-737B-46F6-B65A-9BB4F86DE4C3}" type="sibTrans" cxnId="{F4A9C6D5-EE7D-4235-AC59-25B49DB9BB20}">
      <dgm:prSet/>
      <dgm:spPr/>
      <dgm:t>
        <a:bodyPr/>
        <a:lstStyle/>
        <a:p>
          <a:endParaRPr lang="en-US"/>
        </a:p>
      </dgm:t>
    </dgm:pt>
    <dgm:pt modelId="{E319021E-1D9A-4262-BDA7-38BEE6DF01FF}">
      <dgm:prSet/>
      <dgm:spPr/>
      <dgm:t>
        <a:bodyPr/>
        <a:lstStyle/>
        <a:p>
          <a:pPr rtl="0"/>
          <a:r>
            <a:rPr lang="en-US" smtClean="0"/>
            <a:t>Attaching photos of critical areas to the work order</a:t>
          </a:r>
          <a:endParaRPr lang="en-US"/>
        </a:p>
      </dgm:t>
    </dgm:pt>
    <dgm:pt modelId="{B158FAB7-9EFD-4A5D-B5DB-2F6B14FB9DD3}" type="parTrans" cxnId="{0F0F451E-C24F-4036-90D5-B5A72B8226C9}">
      <dgm:prSet/>
      <dgm:spPr/>
      <dgm:t>
        <a:bodyPr/>
        <a:lstStyle/>
        <a:p>
          <a:endParaRPr lang="en-US"/>
        </a:p>
      </dgm:t>
    </dgm:pt>
    <dgm:pt modelId="{DB4F0880-ECBD-4069-A88F-96672D9A5F6F}" type="sibTrans" cxnId="{0F0F451E-C24F-4036-90D5-B5A72B8226C9}">
      <dgm:prSet/>
      <dgm:spPr/>
      <dgm:t>
        <a:bodyPr/>
        <a:lstStyle/>
        <a:p>
          <a:endParaRPr lang="en-US"/>
        </a:p>
      </dgm:t>
    </dgm:pt>
    <dgm:pt modelId="{B6F523F3-18B8-470B-8B1B-C8E87E659A6C}">
      <dgm:prSet/>
      <dgm:spPr/>
      <dgm:t>
        <a:bodyPr/>
        <a:lstStyle/>
        <a:p>
          <a:pPr rtl="0"/>
          <a:r>
            <a:rPr lang="en-US" dirty="0" smtClean="0"/>
            <a:t>In process check-ups with the installers</a:t>
          </a:r>
          <a:endParaRPr lang="en-US" dirty="0"/>
        </a:p>
      </dgm:t>
    </dgm:pt>
    <dgm:pt modelId="{78BD2CF7-309B-4D18-9881-0E8A925EF583}" type="parTrans" cxnId="{01223C56-D2D4-4C95-82DC-033CA67CD8AD}">
      <dgm:prSet/>
      <dgm:spPr/>
      <dgm:t>
        <a:bodyPr/>
        <a:lstStyle/>
        <a:p>
          <a:endParaRPr lang="en-US"/>
        </a:p>
      </dgm:t>
    </dgm:pt>
    <dgm:pt modelId="{1532547A-40CB-4D18-BCA0-0F25F5608449}" type="sibTrans" cxnId="{01223C56-D2D4-4C95-82DC-033CA67CD8AD}">
      <dgm:prSet/>
      <dgm:spPr/>
      <dgm:t>
        <a:bodyPr/>
        <a:lstStyle/>
        <a:p>
          <a:endParaRPr lang="en-US"/>
        </a:p>
      </dgm:t>
    </dgm:pt>
    <dgm:pt modelId="{26DD44B3-E2DA-48A5-A248-4F08CB911B77}">
      <dgm:prSet/>
      <dgm:spPr/>
      <dgm:t>
        <a:bodyPr/>
        <a:lstStyle/>
        <a:p>
          <a:pPr rtl="0"/>
          <a:r>
            <a:rPr lang="en-US" smtClean="0"/>
            <a:t>Air sealing is a particular area for improved communication</a:t>
          </a:r>
          <a:endParaRPr lang="en-US"/>
        </a:p>
      </dgm:t>
    </dgm:pt>
    <dgm:pt modelId="{9EDAE78F-6ADF-45DC-8477-DBED97C70C67}" type="parTrans" cxnId="{5FA30F26-1DAF-4EE4-B0DD-82D81F813316}">
      <dgm:prSet/>
      <dgm:spPr/>
      <dgm:t>
        <a:bodyPr/>
        <a:lstStyle/>
        <a:p>
          <a:endParaRPr lang="en-US"/>
        </a:p>
      </dgm:t>
    </dgm:pt>
    <dgm:pt modelId="{C4E4D0B9-714F-4E62-A2EC-627CD134FD6C}" type="sibTrans" cxnId="{5FA30F26-1DAF-4EE4-B0DD-82D81F813316}">
      <dgm:prSet/>
      <dgm:spPr/>
      <dgm:t>
        <a:bodyPr/>
        <a:lstStyle/>
        <a:p>
          <a:endParaRPr lang="en-US"/>
        </a:p>
      </dgm:t>
    </dgm:pt>
    <dgm:pt modelId="{112756D3-F8BE-4D5A-BFCF-F210803A6593}">
      <dgm:prSet/>
      <dgm:spPr/>
      <dgm:t>
        <a:bodyPr/>
        <a:lstStyle/>
        <a:p>
          <a:pPr rtl="0"/>
          <a:r>
            <a:rPr lang="en-US" smtClean="0"/>
            <a:t>Need for flexibility to change work order when problems are found during installations</a:t>
          </a:r>
          <a:endParaRPr lang="en-US"/>
        </a:p>
      </dgm:t>
    </dgm:pt>
    <dgm:pt modelId="{0D55968E-5302-424F-AA9B-1393C1588DCE}" type="parTrans" cxnId="{D76AFC8B-1179-43D0-B3DA-7D59D62FDE8C}">
      <dgm:prSet/>
      <dgm:spPr/>
      <dgm:t>
        <a:bodyPr/>
        <a:lstStyle/>
        <a:p>
          <a:endParaRPr lang="en-US"/>
        </a:p>
      </dgm:t>
    </dgm:pt>
    <dgm:pt modelId="{9BBE7E47-96DB-4F7B-8390-CFA42F882EA1}" type="sibTrans" cxnId="{D76AFC8B-1179-43D0-B3DA-7D59D62FDE8C}">
      <dgm:prSet/>
      <dgm:spPr/>
      <dgm:t>
        <a:bodyPr/>
        <a:lstStyle/>
        <a:p>
          <a:endParaRPr lang="en-US"/>
        </a:p>
      </dgm:t>
    </dgm:pt>
    <dgm:pt modelId="{9A9D1ADB-C43D-412F-BBFB-9C23A922F68F}" type="pres">
      <dgm:prSet presAssocID="{DC0E05A6-4157-4795-BC57-DB05B0C75C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9D6778-9E74-436E-A8D5-C8871AEE5BEF}" type="pres">
      <dgm:prSet presAssocID="{CE780C0A-D37A-497B-BFEC-7ECAB1845FE8}" presName="parentLin" presStyleCnt="0"/>
      <dgm:spPr/>
    </dgm:pt>
    <dgm:pt modelId="{87FF40F0-5AFD-439C-9056-03F6B5C987DA}" type="pres">
      <dgm:prSet presAssocID="{CE780C0A-D37A-497B-BFEC-7ECAB1845FE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F9813F0-95F4-436F-9675-49D8F1F5352B}" type="pres">
      <dgm:prSet presAssocID="{CE780C0A-D37A-497B-BFEC-7ECAB1845FE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48C02-6BBF-4DFF-A7E6-63709E3BC41E}" type="pres">
      <dgm:prSet presAssocID="{CE780C0A-D37A-497B-BFEC-7ECAB1845FE8}" presName="negativeSpace" presStyleCnt="0"/>
      <dgm:spPr/>
    </dgm:pt>
    <dgm:pt modelId="{93F13082-2AE3-4600-B353-EA1F9B1059AE}" type="pres">
      <dgm:prSet presAssocID="{CE780C0A-D37A-497B-BFEC-7ECAB1845FE8}" presName="childText" presStyleLbl="conFgAcc1" presStyleIdx="0" presStyleCnt="5">
        <dgm:presLayoutVars>
          <dgm:bulletEnabled val="1"/>
        </dgm:presLayoutVars>
      </dgm:prSet>
      <dgm:spPr/>
    </dgm:pt>
    <dgm:pt modelId="{C4581B11-306E-43CD-8DD3-C051067A537E}" type="pres">
      <dgm:prSet presAssocID="{C95AA300-4EB4-47BE-89B8-583339817175}" presName="spaceBetweenRectangles" presStyleCnt="0"/>
      <dgm:spPr/>
    </dgm:pt>
    <dgm:pt modelId="{6C3F3D08-7AA9-4B46-9506-75D7E0AABCAF}" type="pres">
      <dgm:prSet presAssocID="{A452EA28-F740-4D12-889F-23CF2106A5CD}" presName="parentLin" presStyleCnt="0"/>
      <dgm:spPr/>
    </dgm:pt>
    <dgm:pt modelId="{85C2B49E-EF15-4095-915D-A5FA6C2DC914}" type="pres">
      <dgm:prSet presAssocID="{A452EA28-F740-4D12-889F-23CF2106A5C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75C934B-47D0-419E-AFF5-5367765E09B5}" type="pres">
      <dgm:prSet presAssocID="{A452EA28-F740-4D12-889F-23CF2106A5C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B2186-48C6-4267-B849-E2B5FB021031}" type="pres">
      <dgm:prSet presAssocID="{A452EA28-F740-4D12-889F-23CF2106A5CD}" presName="negativeSpace" presStyleCnt="0"/>
      <dgm:spPr/>
    </dgm:pt>
    <dgm:pt modelId="{EA878438-1B8F-462F-A1DF-7640ABF1846A}" type="pres">
      <dgm:prSet presAssocID="{A452EA28-F740-4D12-889F-23CF2106A5CD}" presName="childText" presStyleLbl="conFgAcc1" presStyleIdx="1" presStyleCnt="5">
        <dgm:presLayoutVars>
          <dgm:bulletEnabled val="1"/>
        </dgm:presLayoutVars>
      </dgm:prSet>
      <dgm:spPr/>
    </dgm:pt>
    <dgm:pt modelId="{DAB3FF1F-F189-4DBD-908C-79A2448FC327}" type="pres">
      <dgm:prSet presAssocID="{F69A937D-7858-46CC-8FA7-FA1245D07E0B}" presName="spaceBetweenRectangles" presStyleCnt="0"/>
      <dgm:spPr/>
    </dgm:pt>
    <dgm:pt modelId="{73C68161-6C70-46FF-BC9E-700D9CDC7B3A}" type="pres">
      <dgm:prSet presAssocID="{069A83BA-7C2D-4FA4-9DB7-048C14E088DC}" presName="parentLin" presStyleCnt="0"/>
      <dgm:spPr/>
    </dgm:pt>
    <dgm:pt modelId="{71603CB8-C90B-4D5C-905B-2BD9F9AFCC19}" type="pres">
      <dgm:prSet presAssocID="{069A83BA-7C2D-4FA4-9DB7-048C14E088D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4A2AE4D-84B4-4CD4-9B28-5A06471161D7}" type="pres">
      <dgm:prSet presAssocID="{069A83BA-7C2D-4FA4-9DB7-048C14E088D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9AF0-F875-4D90-910B-B158538E3910}" type="pres">
      <dgm:prSet presAssocID="{069A83BA-7C2D-4FA4-9DB7-048C14E088DC}" presName="negativeSpace" presStyleCnt="0"/>
      <dgm:spPr/>
    </dgm:pt>
    <dgm:pt modelId="{1CCF37EC-0A26-49BE-8F61-4819A48DFFBC}" type="pres">
      <dgm:prSet presAssocID="{069A83BA-7C2D-4FA4-9DB7-048C14E088D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9A910-3782-4FB3-8023-9CDA0A59C8B4}" type="pres">
      <dgm:prSet presAssocID="{A901A114-5ABF-4585-A44E-AE04075F7099}" presName="spaceBetweenRectangles" presStyleCnt="0"/>
      <dgm:spPr/>
    </dgm:pt>
    <dgm:pt modelId="{4F55D933-C247-4A03-B60F-B86F80B41970}" type="pres">
      <dgm:prSet presAssocID="{26DD44B3-E2DA-48A5-A248-4F08CB911B77}" presName="parentLin" presStyleCnt="0"/>
      <dgm:spPr/>
    </dgm:pt>
    <dgm:pt modelId="{CEAFB8EB-9620-49C0-AAAB-58A8B6C5F30F}" type="pres">
      <dgm:prSet presAssocID="{26DD44B3-E2DA-48A5-A248-4F08CB911B7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F2D1791-097A-43DC-95D0-273CDF949727}" type="pres">
      <dgm:prSet presAssocID="{26DD44B3-E2DA-48A5-A248-4F08CB911B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50DE7-1D08-4197-9A9D-0A03915AB6C4}" type="pres">
      <dgm:prSet presAssocID="{26DD44B3-E2DA-48A5-A248-4F08CB911B77}" presName="negativeSpace" presStyleCnt="0"/>
      <dgm:spPr/>
    </dgm:pt>
    <dgm:pt modelId="{A321735E-C5C0-4C3E-96E7-70C88538F505}" type="pres">
      <dgm:prSet presAssocID="{26DD44B3-E2DA-48A5-A248-4F08CB911B77}" presName="childText" presStyleLbl="conFgAcc1" presStyleIdx="3" presStyleCnt="5">
        <dgm:presLayoutVars>
          <dgm:bulletEnabled val="1"/>
        </dgm:presLayoutVars>
      </dgm:prSet>
      <dgm:spPr/>
    </dgm:pt>
    <dgm:pt modelId="{E3B51EE3-4141-4482-8B47-1377A753C4C2}" type="pres">
      <dgm:prSet presAssocID="{C4E4D0B9-714F-4E62-A2EC-627CD134FD6C}" presName="spaceBetweenRectangles" presStyleCnt="0"/>
      <dgm:spPr/>
    </dgm:pt>
    <dgm:pt modelId="{1C889D5A-0E56-455A-8265-BBC1B048DC3A}" type="pres">
      <dgm:prSet presAssocID="{112756D3-F8BE-4D5A-BFCF-F210803A6593}" presName="parentLin" presStyleCnt="0"/>
      <dgm:spPr/>
    </dgm:pt>
    <dgm:pt modelId="{E07E0602-871B-4811-8680-2F77C1DC291C}" type="pres">
      <dgm:prSet presAssocID="{112756D3-F8BE-4D5A-BFCF-F210803A6593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690695A-A7C8-42AC-A959-1F9B3AD53921}" type="pres">
      <dgm:prSet presAssocID="{112756D3-F8BE-4D5A-BFCF-F210803A65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ABC16-97FD-485A-95B9-EC96EC5426E4}" type="pres">
      <dgm:prSet presAssocID="{112756D3-F8BE-4D5A-BFCF-F210803A6593}" presName="negativeSpace" presStyleCnt="0"/>
      <dgm:spPr/>
    </dgm:pt>
    <dgm:pt modelId="{39D948F8-BD3E-42FF-9087-01AB63D5B07A}" type="pres">
      <dgm:prSet presAssocID="{112756D3-F8BE-4D5A-BFCF-F210803A659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E9E64C0-A758-4BA9-81FE-053E82D431FE}" type="presOf" srcId="{26DD44B3-E2DA-48A5-A248-4F08CB911B77}" destId="{CEAFB8EB-9620-49C0-AAAB-58A8B6C5F30F}" srcOrd="0" destOrd="0" presId="urn:microsoft.com/office/officeart/2005/8/layout/list1"/>
    <dgm:cxn modelId="{0F0F451E-C24F-4036-90D5-B5A72B8226C9}" srcId="{069A83BA-7C2D-4FA4-9DB7-048C14E088DC}" destId="{E319021E-1D9A-4262-BDA7-38BEE6DF01FF}" srcOrd="1" destOrd="0" parTransId="{B158FAB7-9EFD-4A5D-B5DB-2F6B14FB9DD3}" sibTransId="{DB4F0880-ECBD-4069-A88F-96672D9A5F6F}"/>
    <dgm:cxn modelId="{5FA30F26-1DAF-4EE4-B0DD-82D81F813316}" srcId="{DC0E05A6-4157-4795-BC57-DB05B0C75C8B}" destId="{26DD44B3-E2DA-48A5-A248-4F08CB911B77}" srcOrd="3" destOrd="0" parTransId="{9EDAE78F-6ADF-45DC-8477-DBED97C70C67}" sibTransId="{C4E4D0B9-714F-4E62-A2EC-627CD134FD6C}"/>
    <dgm:cxn modelId="{B64BB340-26F8-4E4C-80CD-519E6EE927C1}" type="presOf" srcId="{21237C3E-9C44-4EC9-BE1C-8FC8FE1F4320}" destId="{1CCF37EC-0A26-49BE-8F61-4819A48DFFBC}" srcOrd="0" destOrd="0" presId="urn:microsoft.com/office/officeart/2005/8/layout/list1"/>
    <dgm:cxn modelId="{238732BA-5AE0-4B60-8FFE-8B0B3669E720}" type="presOf" srcId="{26DD44B3-E2DA-48A5-A248-4F08CB911B77}" destId="{3F2D1791-097A-43DC-95D0-273CDF949727}" srcOrd="1" destOrd="0" presId="urn:microsoft.com/office/officeart/2005/8/layout/list1"/>
    <dgm:cxn modelId="{1B490F8F-47B6-4738-BA8D-6DDD53447159}" type="presOf" srcId="{112756D3-F8BE-4D5A-BFCF-F210803A6593}" destId="{E07E0602-871B-4811-8680-2F77C1DC291C}" srcOrd="0" destOrd="0" presId="urn:microsoft.com/office/officeart/2005/8/layout/list1"/>
    <dgm:cxn modelId="{472C1961-356E-4498-A176-B548FB100D28}" type="presOf" srcId="{A452EA28-F740-4D12-889F-23CF2106A5CD}" destId="{175C934B-47D0-419E-AFF5-5367765E09B5}" srcOrd="1" destOrd="0" presId="urn:microsoft.com/office/officeart/2005/8/layout/list1"/>
    <dgm:cxn modelId="{F4A9C6D5-EE7D-4235-AC59-25B49DB9BB20}" srcId="{069A83BA-7C2D-4FA4-9DB7-048C14E088DC}" destId="{21237C3E-9C44-4EC9-BE1C-8FC8FE1F4320}" srcOrd="0" destOrd="0" parTransId="{BD8A5B43-C8D5-41B2-A76A-0F449BAE4C5A}" sibTransId="{19F02A47-737B-46F6-B65A-9BB4F86DE4C3}"/>
    <dgm:cxn modelId="{874FC44F-2D9D-4B4D-932E-38145550B534}" type="presOf" srcId="{A452EA28-F740-4D12-889F-23CF2106A5CD}" destId="{85C2B49E-EF15-4095-915D-A5FA6C2DC914}" srcOrd="0" destOrd="0" presId="urn:microsoft.com/office/officeart/2005/8/layout/list1"/>
    <dgm:cxn modelId="{D4DF9838-D843-4E1C-881C-F48ECD22DAF9}" srcId="{DC0E05A6-4157-4795-BC57-DB05B0C75C8B}" destId="{A452EA28-F740-4D12-889F-23CF2106A5CD}" srcOrd="1" destOrd="0" parTransId="{B7ACFDF7-6F4F-421E-9497-C39302258760}" sibTransId="{F69A937D-7858-46CC-8FA7-FA1245D07E0B}"/>
    <dgm:cxn modelId="{E06FB363-7E66-4DDA-AA27-A63A3B5FD2A0}" type="presOf" srcId="{CE780C0A-D37A-497B-BFEC-7ECAB1845FE8}" destId="{87FF40F0-5AFD-439C-9056-03F6B5C987DA}" srcOrd="0" destOrd="0" presId="urn:microsoft.com/office/officeart/2005/8/layout/list1"/>
    <dgm:cxn modelId="{325C04ED-22A1-4C5C-AC93-FC26A0147744}" type="presOf" srcId="{069A83BA-7C2D-4FA4-9DB7-048C14E088DC}" destId="{71603CB8-C90B-4D5C-905B-2BD9F9AFCC19}" srcOrd="0" destOrd="0" presId="urn:microsoft.com/office/officeart/2005/8/layout/list1"/>
    <dgm:cxn modelId="{5A07EF00-E84C-4352-B487-C3B49A1D0292}" type="presOf" srcId="{DC0E05A6-4157-4795-BC57-DB05B0C75C8B}" destId="{9A9D1ADB-C43D-412F-BBFB-9C23A922F68F}" srcOrd="0" destOrd="0" presId="urn:microsoft.com/office/officeart/2005/8/layout/list1"/>
    <dgm:cxn modelId="{9F011808-DD47-489D-8FAD-93AAAD5FB290}" type="presOf" srcId="{B6F523F3-18B8-470B-8B1B-C8E87E659A6C}" destId="{1CCF37EC-0A26-49BE-8F61-4819A48DFFBC}" srcOrd="0" destOrd="2" presId="urn:microsoft.com/office/officeart/2005/8/layout/list1"/>
    <dgm:cxn modelId="{D76AFC8B-1179-43D0-B3DA-7D59D62FDE8C}" srcId="{DC0E05A6-4157-4795-BC57-DB05B0C75C8B}" destId="{112756D3-F8BE-4D5A-BFCF-F210803A6593}" srcOrd="4" destOrd="0" parTransId="{0D55968E-5302-424F-AA9B-1393C1588DCE}" sibTransId="{9BBE7E47-96DB-4F7B-8390-CFA42F882EA1}"/>
    <dgm:cxn modelId="{9E1235C5-3861-484D-9B23-0309AC92DFD8}" type="presOf" srcId="{E319021E-1D9A-4262-BDA7-38BEE6DF01FF}" destId="{1CCF37EC-0A26-49BE-8F61-4819A48DFFBC}" srcOrd="0" destOrd="1" presId="urn:microsoft.com/office/officeart/2005/8/layout/list1"/>
    <dgm:cxn modelId="{0AB9B932-B10E-4E11-902D-BB5108B99A6A}" srcId="{DC0E05A6-4157-4795-BC57-DB05B0C75C8B}" destId="{069A83BA-7C2D-4FA4-9DB7-048C14E088DC}" srcOrd="2" destOrd="0" parTransId="{4FE4B51A-7F5A-4E60-A703-77040C2991F4}" sibTransId="{A901A114-5ABF-4585-A44E-AE04075F7099}"/>
    <dgm:cxn modelId="{01223C56-D2D4-4C95-82DC-033CA67CD8AD}" srcId="{069A83BA-7C2D-4FA4-9DB7-048C14E088DC}" destId="{B6F523F3-18B8-470B-8B1B-C8E87E659A6C}" srcOrd="2" destOrd="0" parTransId="{78BD2CF7-309B-4D18-9881-0E8A925EF583}" sibTransId="{1532547A-40CB-4D18-BCA0-0F25F5608449}"/>
    <dgm:cxn modelId="{54D7C9A8-53C2-4AE1-8CD7-6CD4523A170F}" type="presOf" srcId="{112756D3-F8BE-4D5A-BFCF-F210803A6593}" destId="{0690695A-A7C8-42AC-A959-1F9B3AD53921}" srcOrd="1" destOrd="0" presId="urn:microsoft.com/office/officeart/2005/8/layout/list1"/>
    <dgm:cxn modelId="{B2D263B7-DDB4-4C9B-8EC5-F17C9C4B7492}" type="presOf" srcId="{069A83BA-7C2D-4FA4-9DB7-048C14E088DC}" destId="{C4A2AE4D-84B4-4CD4-9B28-5A06471161D7}" srcOrd="1" destOrd="0" presId="urn:microsoft.com/office/officeart/2005/8/layout/list1"/>
    <dgm:cxn modelId="{509544D5-68BB-449B-AA58-AFF10BDE4584}" srcId="{DC0E05A6-4157-4795-BC57-DB05B0C75C8B}" destId="{CE780C0A-D37A-497B-BFEC-7ECAB1845FE8}" srcOrd="0" destOrd="0" parTransId="{354364E8-5AD3-41F5-8E99-20D72BEA79F4}" sibTransId="{C95AA300-4EB4-47BE-89B8-583339817175}"/>
    <dgm:cxn modelId="{393C862B-2F7A-43CE-8C47-C9A008861F68}" type="presOf" srcId="{CE780C0A-D37A-497B-BFEC-7ECAB1845FE8}" destId="{CF9813F0-95F4-436F-9675-49D8F1F5352B}" srcOrd="1" destOrd="0" presId="urn:microsoft.com/office/officeart/2005/8/layout/list1"/>
    <dgm:cxn modelId="{5B3B0C17-4449-48CD-9130-D4301121BC68}" type="presParOf" srcId="{9A9D1ADB-C43D-412F-BBFB-9C23A922F68F}" destId="{8B9D6778-9E74-436E-A8D5-C8871AEE5BEF}" srcOrd="0" destOrd="0" presId="urn:microsoft.com/office/officeart/2005/8/layout/list1"/>
    <dgm:cxn modelId="{553D32F4-6BC6-42B2-8CA2-F941E23CA780}" type="presParOf" srcId="{8B9D6778-9E74-436E-A8D5-C8871AEE5BEF}" destId="{87FF40F0-5AFD-439C-9056-03F6B5C987DA}" srcOrd="0" destOrd="0" presId="urn:microsoft.com/office/officeart/2005/8/layout/list1"/>
    <dgm:cxn modelId="{8F443A5F-1C00-4619-9A10-4B6BAD567015}" type="presParOf" srcId="{8B9D6778-9E74-436E-A8D5-C8871AEE5BEF}" destId="{CF9813F0-95F4-436F-9675-49D8F1F5352B}" srcOrd="1" destOrd="0" presId="urn:microsoft.com/office/officeart/2005/8/layout/list1"/>
    <dgm:cxn modelId="{5C108750-D629-4C9D-9C26-334AC9B4694D}" type="presParOf" srcId="{9A9D1ADB-C43D-412F-BBFB-9C23A922F68F}" destId="{70B48C02-6BBF-4DFF-A7E6-63709E3BC41E}" srcOrd="1" destOrd="0" presId="urn:microsoft.com/office/officeart/2005/8/layout/list1"/>
    <dgm:cxn modelId="{EC600632-98DF-459D-8BF8-904D802B82B4}" type="presParOf" srcId="{9A9D1ADB-C43D-412F-BBFB-9C23A922F68F}" destId="{93F13082-2AE3-4600-B353-EA1F9B1059AE}" srcOrd="2" destOrd="0" presId="urn:microsoft.com/office/officeart/2005/8/layout/list1"/>
    <dgm:cxn modelId="{9BA85F45-28EA-430F-8523-0D6D8D069E9A}" type="presParOf" srcId="{9A9D1ADB-C43D-412F-BBFB-9C23A922F68F}" destId="{C4581B11-306E-43CD-8DD3-C051067A537E}" srcOrd="3" destOrd="0" presId="urn:microsoft.com/office/officeart/2005/8/layout/list1"/>
    <dgm:cxn modelId="{32A520B1-70C4-4A26-BC38-554087E2D321}" type="presParOf" srcId="{9A9D1ADB-C43D-412F-BBFB-9C23A922F68F}" destId="{6C3F3D08-7AA9-4B46-9506-75D7E0AABCAF}" srcOrd="4" destOrd="0" presId="urn:microsoft.com/office/officeart/2005/8/layout/list1"/>
    <dgm:cxn modelId="{60B4D0FF-B9D4-4AA0-ACE6-EC2D89634750}" type="presParOf" srcId="{6C3F3D08-7AA9-4B46-9506-75D7E0AABCAF}" destId="{85C2B49E-EF15-4095-915D-A5FA6C2DC914}" srcOrd="0" destOrd="0" presId="urn:microsoft.com/office/officeart/2005/8/layout/list1"/>
    <dgm:cxn modelId="{FD749E8B-26E6-4580-87AC-3CBD468B7AE0}" type="presParOf" srcId="{6C3F3D08-7AA9-4B46-9506-75D7E0AABCAF}" destId="{175C934B-47D0-419E-AFF5-5367765E09B5}" srcOrd="1" destOrd="0" presId="urn:microsoft.com/office/officeart/2005/8/layout/list1"/>
    <dgm:cxn modelId="{EF316491-B8C3-449C-B343-3A045CE7411B}" type="presParOf" srcId="{9A9D1ADB-C43D-412F-BBFB-9C23A922F68F}" destId="{D49B2186-48C6-4267-B849-E2B5FB021031}" srcOrd="5" destOrd="0" presId="urn:microsoft.com/office/officeart/2005/8/layout/list1"/>
    <dgm:cxn modelId="{0FDB7D52-E5E2-44A7-8899-A5A6E2D558B7}" type="presParOf" srcId="{9A9D1ADB-C43D-412F-BBFB-9C23A922F68F}" destId="{EA878438-1B8F-462F-A1DF-7640ABF1846A}" srcOrd="6" destOrd="0" presId="urn:microsoft.com/office/officeart/2005/8/layout/list1"/>
    <dgm:cxn modelId="{61A6C5BF-4E6F-4EF0-A7FF-0EFE9DB3C5C8}" type="presParOf" srcId="{9A9D1ADB-C43D-412F-BBFB-9C23A922F68F}" destId="{DAB3FF1F-F189-4DBD-908C-79A2448FC327}" srcOrd="7" destOrd="0" presId="urn:microsoft.com/office/officeart/2005/8/layout/list1"/>
    <dgm:cxn modelId="{A9CE31C6-AFD9-475C-9BDB-C52C7FA8DA90}" type="presParOf" srcId="{9A9D1ADB-C43D-412F-BBFB-9C23A922F68F}" destId="{73C68161-6C70-46FF-BC9E-700D9CDC7B3A}" srcOrd="8" destOrd="0" presId="urn:microsoft.com/office/officeart/2005/8/layout/list1"/>
    <dgm:cxn modelId="{3611C0AC-22C8-4A14-B55F-0B34EB181D90}" type="presParOf" srcId="{73C68161-6C70-46FF-BC9E-700D9CDC7B3A}" destId="{71603CB8-C90B-4D5C-905B-2BD9F9AFCC19}" srcOrd="0" destOrd="0" presId="urn:microsoft.com/office/officeart/2005/8/layout/list1"/>
    <dgm:cxn modelId="{FC771491-6EEB-4489-899D-8E928323709C}" type="presParOf" srcId="{73C68161-6C70-46FF-BC9E-700D9CDC7B3A}" destId="{C4A2AE4D-84B4-4CD4-9B28-5A06471161D7}" srcOrd="1" destOrd="0" presId="urn:microsoft.com/office/officeart/2005/8/layout/list1"/>
    <dgm:cxn modelId="{B730313E-C19D-4173-A595-A609EC57870C}" type="presParOf" srcId="{9A9D1ADB-C43D-412F-BBFB-9C23A922F68F}" destId="{A00E9AF0-F875-4D90-910B-B158538E3910}" srcOrd="9" destOrd="0" presId="urn:microsoft.com/office/officeart/2005/8/layout/list1"/>
    <dgm:cxn modelId="{F3916499-968F-4AD9-9413-6F907DEAE400}" type="presParOf" srcId="{9A9D1ADB-C43D-412F-BBFB-9C23A922F68F}" destId="{1CCF37EC-0A26-49BE-8F61-4819A48DFFBC}" srcOrd="10" destOrd="0" presId="urn:microsoft.com/office/officeart/2005/8/layout/list1"/>
    <dgm:cxn modelId="{85B3C626-20C4-4561-87F4-C476060C4F37}" type="presParOf" srcId="{9A9D1ADB-C43D-412F-BBFB-9C23A922F68F}" destId="{2E29A910-3782-4FB3-8023-9CDA0A59C8B4}" srcOrd="11" destOrd="0" presId="urn:microsoft.com/office/officeart/2005/8/layout/list1"/>
    <dgm:cxn modelId="{14B46BA6-F8C8-49B4-9D4E-72FF935DE753}" type="presParOf" srcId="{9A9D1ADB-C43D-412F-BBFB-9C23A922F68F}" destId="{4F55D933-C247-4A03-B60F-B86F80B41970}" srcOrd="12" destOrd="0" presId="urn:microsoft.com/office/officeart/2005/8/layout/list1"/>
    <dgm:cxn modelId="{2A6B95FC-1923-497F-A2B8-F8042C865145}" type="presParOf" srcId="{4F55D933-C247-4A03-B60F-B86F80B41970}" destId="{CEAFB8EB-9620-49C0-AAAB-58A8B6C5F30F}" srcOrd="0" destOrd="0" presId="urn:microsoft.com/office/officeart/2005/8/layout/list1"/>
    <dgm:cxn modelId="{7AA6CBAB-E34F-4ED4-9F06-5291EE72B567}" type="presParOf" srcId="{4F55D933-C247-4A03-B60F-B86F80B41970}" destId="{3F2D1791-097A-43DC-95D0-273CDF949727}" srcOrd="1" destOrd="0" presId="urn:microsoft.com/office/officeart/2005/8/layout/list1"/>
    <dgm:cxn modelId="{16FDD8A4-535A-49A5-84AB-43966FFAD3F8}" type="presParOf" srcId="{9A9D1ADB-C43D-412F-BBFB-9C23A922F68F}" destId="{E8450DE7-1D08-4197-9A9D-0A03915AB6C4}" srcOrd="13" destOrd="0" presId="urn:microsoft.com/office/officeart/2005/8/layout/list1"/>
    <dgm:cxn modelId="{DCBC3D41-5E8E-41BB-BD6F-F71A9EDB51DD}" type="presParOf" srcId="{9A9D1ADB-C43D-412F-BBFB-9C23A922F68F}" destId="{A321735E-C5C0-4C3E-96E7-70C88538F505}" srcOrd="14" destOrd="0" presId="urn:microsoft.com/office/officeart/2005/8/layout/list1"/>
    <dgm:cxn modelId="{0A011A05-F798-43B9-9F3D-B2C766C7E8F9}" type="presParOf" srcId="{9A9D1ADB-C43D-412F-BBFB-9C23A922F68F}" destId="{E3B51EE3-4141-4482-8B47-1377A753C4C2}" srcOrd="15" destOrd="0" presId="urn:microsoft.com/office/officeart/2005/8/layout/list1"/>
    <dgm:cxn modelId="{BD11BB98-28E7-4D91-BB81-0C9B83AE6905}" type="presParOf" srcId="{9A9D1ADB-C43D-412F-BBFB-9C23A922F68F}" destId="{1C889D5A-0E56-455A-8265-BBC1B048DC3A}" srcOrd="16" destOrd="0" presId="urn:microsoft.com/office/officeart/2005/8/layout/list1"/>
    <dgm:cxn modelId="{6E55CC0C-AA5A-4811-82CC-3AA222BDA05B}" type="presParOf" srcId="{1C889D5A-0E56-455A-8265-BBC1B048DC3A}" destId="{E07E0602-871B-4811-8680-2F77C1DC291C}" srcOrd="0" destOrd="0" presId="urn:microsoft.com/office/officeart/2005/8/layout/list1"/>
    <dgm:cxn modelId="{2B3BE111-CC2E-4BCA-B48C-61FCE788E0C6}" type="presParOf" srcId="{1C889D5A-0E56-455A-8265-BBC1B048DC3A}" destId="{0690695A-A7C8-42AC-A959-1F9B3AD53921}" srcOrd="1" destOrd="0" presId="urn:microsoft.com/office/officeart/2005/8/layout/list1"/>
    <dgm:cxn modelId="{66645170-DA60-4982-950C-15F2AFD93ADE}" type="presParOf" srcId="{9A9D1ADB-C43D-412F-BBFB-9C23A922F68F}" destId="{064ABC16-97FD-485A-95B9-EC96EC5426E4}" srcOrd="17" destOrd="0" presId="urn:microsoft.com/office/officeart/2005/8/layout/list1"/>
    <dgm:cxn modelId="{1EB8851C-F2AC-4F3F-B0E9-E0A213BF9B70}" type="presParOf" srcId="{9A9D1ADB-C43D-412F-BBFB-9C23A922F68F}" destId="{39D948F8-BD3E-42FF-9087-01AB63D5B07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0E9A7C9-9825-459D-A148-CDE59FA8B898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6100C-FF36-47CF-AEC5-5CCB6781EB8C}">
      <dgm:prSet/>
      <dgm:spPr/>
      <dgm:t>
        <a:bodyPr/>
        <a:lstStyle/>
        <a:p>
          <a:pPr rtl="0"/>
          <a:r>
            <a:rPr lang="en-US" b="0" dirty="0" smtClean="0"/>
            <a:t>Utilize energy bills</a:t>
          </a:r>
          <a:endParaRPr lang="en-US" dirty="0"/>
        </a:p>
      </dgm:t>
    </dgm:pt>
    <dgm:pt modelId="{27378830-3F53-4DFE-8694-24E92C630EFF}" type="parTrans" cxnId="{3B5B7F2E-B20E-4670-82B1-9BC979910661}">
      <dgm:prSet/>
      <dgm:spPr/>
      <dgm:t>
        <a:bodyPr/>
        <a:lstStyle/>
        <a:p>
          <a:endParaRPr lang="en-US"/>
        </a:p>
      </dgm:t>
    </dgm:pt>
    <dgm:pt modelId="{2A4AB245-6169-4154-B609-6BE0F0DE9BA4}" type="sibTrans" cxnId="{3B5B7F2E-B20E-4670-82B1-9BC979910661}">
      <dgm:prSet/>
      <dgm:spPr/>
      <dgm:t>
        <a:bodyPr/>
        <a:lstStyle/>
        <a:p>
          <a:endParaRPr lang="en-US"/>
        </a:p>
      </dgm:t>
    </dgm:pt>
    <dgm:pt modelId="{9D01B2F7-D086-4841-A219-7FC9B839CC80}">
      <dgm:prSet/>
      <dgm:spPr/>
      <dgm:t>
        <a:bodyPr/>
        <a:lstStyle/>
        <a:p>
          <a:pPr rtl="0"/>
          <a:r>
            <a:rPr lang="en-US" b="0" dirty="0" smtClean="0"/>
            <a:t>Increase client engagement</a:t>
          </a:r>
          <a:endParaRPr lang="en-US" dirty="0"/>
        </a:p>
      </dgm:t>
    </dgm:pt>
    <dgm:pt modelId="{12FCBDAE-389E-46BA-84EC-C7735EF922D9}" type="parTrans" cxnId="{49040CB9-35A9-4457-9F04-D741E4A55799}">
      <dgm:prSet/>
      <dgm:spPr/>
      <dgm:t>
        <a:bodyPr/>
        <a:lstStyle/>
        <a:p>
          <a:endParaRPr lang="en-US"/>
        </a:p>
      </dgm:t>
    </dgm:pt>
    <dgm:pt modelId="{06181681-7BA2-4DD6-91BE-3CA85BD20E4A}" type="sibTrans" cxnId="{49040CB9-35A9-4457-9F04-D741E4A55799}">
      <dgm:prSet/>
      <dgm:spPr/>
      <dgm:t>
        <a:bodyPr/>
        <a:lstStyle/>
        <a:p>
          <a:endParaRPr lang="en-US"/>
        </a:p>
      </dgm:t>
    </dgm:pt>
    <dgm:pt modelId="{EBEF5EA3-0A83-4F9C-81D6-632ABB8935CC}">
      <dgm:prSet/>
      <dgm:spPr/>
      <dgm:t>
        <a:bodyPr/>
        <a:lstStyle/>
        <a:p>
          <a:pPr rtl="0"/>
          <a:r>
            <a:rPr lang="en-US" b="0" dirty="0" smtClean="0"/>
            <a:t>Identify client-specific opportunities for reducing energy use</a:t>
          </a:r>
          <a:endParaRPr lang="en-US" dirty="0"/>
        </a:p>
      </dgm:t>
    </dgm:pt>
    <dgm:pt modelId="{884B0F8F-B0B2-4B9C-9D5F-59B90EE6F397}" type="parTrans" cxnId="{E2C02D98-46CC-4D80-A621-902D9236ED92}">
      <dgm:prSet/>
      <dgm:spPr/>
      <dgm:t>
        <a:bodyPr/>
        <a:lstStyle/>
        <a:p>
          <a:endParaRPr lang="en-US"/>
        </a:p>
      </dgm:t>
    </dgm:pt>
    <dgm:pt modelId="{5485DBDB-1355-4D83-BCE8-2BBD7F71D3E2}" type="sibTrans" cxnId="{E2C02D98-46CC-4D80-A621-902D9236ED92}">
      <dgm:prSet/>
      <dgm:spPr/>
      <dgm:t>
        <a:bodyPr/>
        <a:lstStyle/>
        <a:p>
          <a:endParaRPr lang="en-US"/>
        </a:p>
      </dgm:t>
    </dgm:pt>
    <dgm:pt modelId="{316BAD5E-104F-4716-8606-2D89FC80819D}">
      <dgm:prSet/>
      <dgm:spPr/>
      <dgm:t>
        <a:bodyPr/>
        <a:lstStyle/>
        <a:p>
          <a:pPr rtl="0"/>
          <a:r>
            <a:rPr lang="en-US" b="0" dirty="0" smtClean="0"/>
            <a:t>Auditor understanding of pressure boundaries</a:t>
          </a:r>
          <a:endParaRPr lang="en-US" dirty="0"/>
        </a:p>
      </dgm:t>
    </dgm:pt>
    <dgm:pt modelId="{580B6C91-BC3D-4C7E-80CF-D28FA291085F}" type="parTrans" cxnId="{E2F18502-8B01-43CA-B8B7-7EEBAA1C4D4D}">
      <dgm:prSet/>
      <dgm:spPr/>
      <dgm:t>
        <a:bodyPr/>
        <a:lstStyle/>
        <a:p>
          <a:endParaRPr lang="en-US"/>
        </a:p>
      </dgm:t>
    </dgm:pt>
    <dgm:pt modelId="{0D8392BE-1CF0-4035-A42D-3193FB909BDB}" type="sibTrans" cxnId="{E2F18502-8B01-43CA-B8B7-7EEBAA1C4D4D}">
      <dgm:prSet/>
      <dgm:spPr/>
      <dgm:t>
        <a:bodyPr/>
        <a:lstStyle/>
        <a:p>
          <a:endParaRPr lang="en-US"/>
        </a:p>
      </dgm:t>
    </dgm:pt>
    <dgm:pt modelId="{87146271-BF3C-4A9D-8A0B-607143C5F83C}">
      <dgm:prSet/>
      <dgm:spPr/>
      <dgm:t>
        <a:bodyPr/>
        <a:lstStyle/>
        <a:p>
          <a:pPr rtl="0"/>
          <a:r>
            <a:rPr lang="en-US" b="0" smtClean="0"/>
            <a:t>Auditor understanding of testing purpose and procedures</a:t>
          </a:r>
          <a:endParaRPr lang="en-US"/>
        </a:p>
      </dgm:t>
    </dgm:pt>
    <dgm:pt modelId="{CDCDD5E4-F390-4D84-99E2-D19A9666733C}" type="parTrans" cxnId="{D2DD3AF2-B976-44F1-AA40-815E5650D493}">
      <dgm:prSet/>
      <dgm:spPr/>
      <dgm:t>
        <a:bodyPr/>
        <a:lstStyle/>
        <a:p>
          <a:endParaRPr lang="en-US"/>
        </a:p>
      </dgm:t>
    </dgm:pt>
    <dgm:pt modelId="{06A66830-54EB-4B86-8564-1B5F21B868BE}" type="sibTrans" cxnId="{D2DD3AF2-B976-44F1-AA40-815E5650D493}">
      <dgm:prSet/>
      <dgm:spPr/>
      <dgm:t>
        <a:bodyPr/>
        <a:lstStyle/>
        <a:p>
          <a:endParaRPr lang="en-US"/>
        </a:p>
      </dgm:t>
    </dgm:pt>
    <dgm:pt modelId="{0B42B8C4-6C1F-48A7-A667-2967947FCA6E}">
      <dgm:prSet/>
      <dgm:spPr/>
      <dgm:t>
        <a:bodyPr/>
        <a:lstStyle/>
        <a:p>
          <a:pPr rtl="0"/>
          <a:r>
            <a:rPr lang="en-US" b="0" smtClean="0"/>
            <a:t>Conduct worst case draft testing</a:t>
          </a:r>
          <a:endParaRPr lang="en-US"/>
        </a:p>
      </dgm:t>
    </dgm:pt>
    <dgm:pt modelId="{1EA53AC1-36C7-4E4C-9E27-ADAA022CE0EB}" type="parTrans" cxnId="{1C5A1734-7660-447F-ADAD-8E51FA9645EC}">
      <dgm:prSet/>
      <dgm:spPr/>
      <dgm:t>
        <a:bodyPr/>
        <a:lstStyle/>
        <a:p>
          <a:endParaRPr lang="en-US"/>
        </a:p>
      </dgm:t>
    </dgm:pt>
    <dgm:pt modelId="{63553510-AD82-457B-AB7C-7910E3CC0347}" type="sibTrans" cxnId="{1C5A1734-7660-447F-ADAD-8E51FA9645EC}">
      <dgm:prSet/>
      <dgm:spPr/>
      <dgm:t>
        <a:bodyPr/>
        <a:lstStyle/>
        <a:p>
          <a:endParaRPr lang="en-US"/>
        </a:p>
      </dgm:t>
    </dgm:pt>
    <dgm:pt modelId="{9946F6AC-B755-4BFE-8D51-0A158E9F19C9}" type="pres">
      <dgm:prSet presAssocID="{A0E9A7C9-9825-459D-A148-CDE59FA8B8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E45FCE-06B3-4163-B7DC-B9222E8B4E6F}" type="pres">
      <dgm:prSet presAssocID="{0346100C-FF36-47CF-AEC5-5CCB6781EB8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98312-2A21-45AF-8207-4D2E8909222C}" type="pres">
      <dgm:prSet presAssocID="{2A4AB245-6169-4154-B609-6BE0F0DE9BA4}" presName="sibTrans" presStyleCnt="0"/>
      <dgm:spPr/>
    </dgm:pt>
    <dgm:pt modelId="{F6715898-4472-4DB6-8F70-FE7E75344441}" type="pres">
      <dgm:prSet presAssocID="{9D01B2F7-D086-4841-A219-7FC9B839CC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3A04B-CD82-4951-ACAF-3498337ABC73}" type="pres">
      <dgm:prSet presAssocID="{06181681-7BA2-4DD6-91BE-3CA85BD20E4A}" presName="sibTrans" presStyleCnt="0"/>
      <dgm:spPr/>
    </dgm:pt>
    <dgm:pt modelId="{53F1A130-8193-455A-AAAF-BC084E53D7C5}" type="pres">
      <dgm:prSet presAssocID="{EBEF5EA3-0A83-4F9C-81D6-632ABB8935C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DA4D1-BC62-431D-93BF-0A4FEEDB27E1}" type="pres">
      <dgm:prSet presAssocID="{5485DBDB-1355-4D83-BCE8-2BBD7F71D3E2}" presName="sibTrans" presStyleCnt="0"/>
      <dgm:spPr/>
    </dgm:pt>
    <dgm:pt modelId="{3ECCDD58-5B4E-4EE1-8E3F-35C7ED2CC9EE}" type="pres">
      <dgm:prSet presAssocID="{316BAD5E-104F-4716-8606-2D89FC8081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F757A-B8ED-417B-9A68-1ABB1A113750}" type="pres">
      <dgm:prSet presAssocID="{0D8392BE-1CF0-4035-A42D-3193FB909BDB}" presName="sibTrans" presStyleCnt="0"/>
      <dgm:spPr/>
    </dgm:pt>
    <dgm:pt modelId="{D6CBD45A-467C-4BAC-AB20-0EB6335E41DD}" type="pres">
      <dgm:prSet presAssocID="{87146271-BF3C-4A9D-8A0B-607143C5F8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13D27-07C6-4133-9EC8-ECF015191FF9}" type="pres">
      <dgm:prSet presAssocID="{06A66830-54EB-4B86-8564-1B5F21B868BE}" presName="sibTrans" presStyleCnt="0"/>
      <dgm:spPr/>
    </dgm:pt>
    <dgm:pt modelId="{749EFC4F-3CA1-49A3-AC80-869E89B6F2EE}" type="pres">
      <dgm:prSet presAssocID="{0B42B8C4-6C1F-48A7-A667-2967947FCA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77E25-B3A5-4391-884C-EAED7762AB54}" type="presOf" srcId="{A0E9A7C9-9825-459D-A148-CDE59FA8B898}" destId="{9946F6AC-B755-4BFE-8D51-0A158E9F19C9}" srcOrd="0" destOrd="0" presId="urn:microsoft.com/office/officeart/2005/8/layout/default#1"/>
    <dgm:cxn modelId="{F8878EE2-79C1-4BF3-BF7F-E3EB0D6629D1}" type="presOf" srcId="{EBEF5EA3-0A83-4F9C-81D6-632ABB8935CC}" destId="{53F1A130-8193-455A-AAAF-BC084E53D7C5}" srcOrd="0" destOrd="0" presId="urn:microsoft.com/office/officeart/2005/8/layout/default#1"/>
    <dgm:cxn modelId="{E2F18502-8B01-43CA-B8B7-7EEBAA1C4D4D}" srcId="{A0E9A7C9-9825-459D-A148-CDE59FA8B898}" destId="{316BAD5E-104F-4716-8606-2D89FC80819D}" srcOrd="3" destOrd="0" parTransId="{580B6C91-BC3D-4C7E-80CF-D28FA291085F}" sibTransId="{0D8392BE-1CF0-4035-A42D-3193FB909BDB}"/>
    <dgm:cxn modelId="{E2C02D98-46CC-4D80-A621-902D9236ED92}" srcId="{A0E9A7C9-9825-459D-A148-CDE59FA8B898}" destId="{EBEF5EA3-0A83-4F9C-81D6-632ABB8935CC}" srcOrd="2" destOrd="0" parTransId="{884B0F8F-B0B2-4B9C-9D5F-59B90EE6F397}" sibTransId="{5485DBDB-1355-4D83-BCE8-2BBD7F71D3E2}"/>
    <dgm:cxn modelId="{1C5A1734-7660-447F-ADAD-8E51FA9645EC}" srcId="{A0E9A7C9-9825-459D-A148-CDE59FA8B898}" destId="{0B42B8C4-6C1F-48A7-A667-2967947FCA6E}" srcOrd="5" destOrd="0" parTransId="{1EA53AC1-36C7-4E4C-9E27-ADAA022CE0EB}" sibTransId="{63553510-AD82-457B-AB7C-7910E3CC0347}"/>
    <dgm:cxn modelId="{747AD13B-EFE2-4F9C-8EF4-0AEDC3449F10}" type="presOf" srcId="{0346100C-FF36-47CF-AEC5-5CCB6781EB8C}" destId="{A8E45FCE-06B3-4163-B7DC-B9222E8B4E6F}" srcOrd="0" destOrd="0" presId="urn:microsoft.com/office/officeart/2005/8/layout/default#1"/>
    <dgm:cxn modelId="{D2DD3AF2-B976-44F1-AA40-815E5650D493}" srcId="{A0E9A7C9-9825-459D-A148-CDE59FA8B898}" destId="{87146271-BF3C-4A9D-8A0B-607143C5F83C}" srcOrd="4" destOrd="0" parTransId="{CDCDD5E4-F390-4D84-99E2-D19A9666733C}" sibTransId="{06A66830-54EB-4B86-8564-1B5F21B868BE}"/>
    <dgm:cxn modelId="{E78E2784-A57F-461B-A4E2-0DF16063A4CE}" type="presOf" srcId="{9D01B2F7-D086-4841-A219-7FC9B839CC80}" destId="{F6715898-4472-4DB6-8F70-FE7E75344441}" srcOrd="0" destOrd="0" presId="urn:microsoft.com/office/officeart/2005/8/layout/default#1"/>
    <dgm:cxn modelId="{49040CB9-35A9-4457-9F04-D741E4A55799}" srcId="{A0E9A7C9-9825-459D-A148-CDE59FA8B898}" destId="{9D01B2F7-D086-4841-A219-7FC9B839CC80}" srcOrd="1" destOrd="0" parTransId="{12FCBDAE-389E-46BA-84EC-C7735EF922D9}" sibTransId="{06181681-7BA2-4DD6-91BE-3CA85BD20E4A}"/>
    <dgm:cxn modelId="{5CDABB04-64FE-4A81-99B6-172285E38B3A}" type="presOf" srcId="{87146271-BF3C-4A9D-8A0B-607143C5F83C}" destId="{D6CBD45A-467C-4BAC-AB20-0EB6335E41DD}" srcOrd="0" destOrd="0" presId="urn:microsoft.com/office/officeart/2005/8/layout/default#1"/>
    <dgm:cxn modelId="{FA29F217-F347-4C78-8039-9D77777AC136}" type="presOf" srcId="{0B42B8C4-6C1F-48A7-A667-2967947FCA6E}" destId="{749EFC4F-3CA1-49A3-AC80-869E89B6F2EE}" srcOrd="0" destOrd="0" presId="urn:microsoft.com/office/officeart/2005/8/layout/default#1"/>
    <dgm:cxn modelId="{F359B887-1443-4BF3-8035-C1EF54DBC4EE}" type="presOf" srcId="{316BAD5E-104F-4716-8606-2D89FC80819D}" destId="{3ECCDD58-5B4E-4EE1-8E3F-35C7ED2CC9EE}" srcOrd="0" destOrd="0" presId="urn:microsoft.com/office/officeart/2005/8/layout/default#1"/>
    <dgm:cxn modelId="{3B5B7F2E-B20E-4670-82B1-9BC979910661}" srcId="{A0E9A7C9-9825-459D-A148-CDE59FA8B898}" destId="{0346100C-FF36-47CF-AEC5-5CCB6781EB8C}" srcOrd="0" destOrd="0" parTransId="{27378830-3F53-4DFE-8694-24E92C630EFF}" sibTransId="{2A4AB245-6169-4154-B609-6BE0F0DE9BA4}"/>
    <dgm:cxn modelId="{A834F91D-8115-45BA-B307-ED884697B112}" type="presParOf" srcId="{9946F6AC-B755-4BFE-8D51-0A158E9F19C9}" destId="{A8E45FCE-06B3-4163-B7DC-B9222E8B4E6F}" srcOrd="0" destOrd="0" presId="urn:microsoft.com/office/officeart/2005/8/layout/default#1"/>
    <dgm:cxn modelId="{6FC51B9C-C3DC-4E9F-B0F3-06CA4F8B8D36}" type="presParOf" srcId="{9946F6AC-B755-4BFE-8D51-0A158E9F19C9}" destId="{7C598312-2A21-45AF-8207-4D2E8909222C}" srcOrd="1" destOrd="0" presId="urn:microsoft.com/office/officeart/2005/8/layout/default#1"/>
    <dgm:cxn modelId="{55F1A0A6-44AB-4041-B6F2-B0A438954B57}" type="presParOf" srcId="{9946F6AC-B755-4BFE-8D51-0A158E9F19C9}" destId="{F6715898-4472-4DB6-8F70-FE7E75344441}" srcOrd="2" destOrd="0" presId="urn:microsoft.com/office/officeart/2005/8/layout/default#1"/>
    <dgm:cxn modelId="{A4F31619-0691-414F-BFBA-5BF893A1B286}" type="presParOf" srcId="{9946F6AC-B755-4BFE-8D51-0A158E9F19C9}" destId="{77B3A04B-CD82-4951-ACAF-3498337ABC73}" srcOrd="3" destOrd="0" presId="urn:microsoft.com/office/officeart/2005/8/layout/default#1"/>
    <dgm:cxn modelId="{636E1295-F8AC-45DD-BBE9-5F88DA8741D2}" type="presParOf" srcId="{9946F6AC-B755-4BFE-8D51-0A158E9F19C9}" destId="{53F1A130-8193-455A-AAAF-BC084E53D7C5}" srcOrd="4" destOrd="0" presId="urn:microsoft.com/office/officeart/2005/8/layout/default#1"/>
    <dgm:cxn modelId="{FD82677E-FCD1-4B06-B924-8425EDCA4C80}" type="presParOf" srcId="{9946F6AC-B755-4BFE-8D51-0A158E9F19C9}" destId="{3F8DA4D1-BC62-431D-93BF-0A4FEEDB27E1}" srcOrd="5" destOrd="0" presId="urn:microsoft.com/office/officeart/2005/8/layout/default#1"/>
    <dgm:cxn modelId="{44AE52F4-148D-4D81-8730-2AE6C206CC16}" type="presParOf" srcId="{9946F6AC-B755-4BFE-8D51-0A158E9F19C9}" destId="{3ECCDD58-5B4E-4EE1-8E3F-35C7ED2CC9EE}" srcOrd="6" destOrd="0" presId="urn:microsoft.com/office/officeart/2005/8/layout/default#1"/>
    <dgm:cxn modelId="{3A0F79E3-97C5-482D-94A6-DDC3CFD3D06A}" type="presParOf" srcId="{9946F6AC-B755-4BFE-8D51-0A158E9F19C9}" destId="{F35F757A-B8ED-417B-9A68-1ABB1A113750}" srcOrd="7" destOrd="0" presId="urn:microsoft.com/office/officeart/2005/8/layout/default#1"/>
    <dgm:cxn modelId="{91AB0082-2EE5-4A8D-AC87-1B08433C950E}" type="presParOf" srcId="{9946F6AC-B755-4BFE-8D51-0A158E9F19C9}" destId="{D6CBD45A-467C-4BAC-AB20-0EB6335E41DD}" srcOrd="8" destOrd="0" presId="urn:microsoft.com/office/officeart/2005/8/layout/default#1"/>
    <dgm:cxn modelId="{3003A1B2-37CC-4A20-BFFD-E90E22D5991F}" type="presParOf" srcId="{9946F6AC-B755-4BFE-8D51-0A158E9F19C9}" destId="{52113D27-07C6-4133-9EC8-ECF015191FF9}" srcOrd="9" destOrd="0" presId="urn:microsoft.com/office/officeart/2005/8/layout/default#1"/>
    <dgm:cxn modelId="{4C22D249-29D7-4ED2-B643-FBADEDF584FB}" type="presParOf" srcId="{9946F6AC-B755-4BFE-8D51-0A158E9F19C9}" destId="{749EFC4F-3CA1-49A3-AC80-869E89B6F2EE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0E15430-1CF8-47A6-A8BB-BB80D1365C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DC98A1-E94D-4E86-882E-C2D87527439D}">
      <dgm:prSet/>
      <dgm:spPr/>
      <dgm:t>
        <a:bodyPr/>
        <a:lstStyle/>
        <a:p>
          <a:pPr rtl="0"/>
          <a:r>
            <a:rPr lang="en-US" dirty="0" smtClean="0"/>
            <a:t>Respect and concern for clients</a:t>
          </a:r>
          <a:endParaRPr lang="en-US" dirty="0"/>
        </a:p>
      </dgm:t>
    </dgm:pt>
    <dgm:pt modelId="{971F4BCC-F875-4C63-8114-DE2C73DAF113}" type="parTrans" cxnId="{764729B0-AE3E-4659-903E-D39AD86B882D}">
      <dgm:prSet/>
      <dgm:spPr/>
      <dgm:t>
        <a:bodyPr/>
        <a:lstStyle/>
        <a:p>
          <a:endParaRPr lang="en-US"/>
        </a:p>
      </dgm:t>
    </dgm:pt>
    <dgm:pt modelId="{99A9EB6E-DD6C-49D8-8EDA-7C880970DD03}" type="sibTrans" cxnId="{764729B0-AE3E-4659-903E-D39AD86B882D}">
      <dgm:prSet/>
      <dgm:spPr/>
      <dgm:t>
        <a:bodyPr/>
        <a:lstStyle/>
        <a:p>
          <a:endParaRPr lang="en-US"/>
        </a:p>
      </dgm:t>
    </dgm:pt>
    <dgm:pt modelId="{FBC8254C-C429-4E86-96E1-8F8B6C3FB2D9}">
      <dgm:prSet/>
      <dgm:spPr/>
      <dgm:t>
        <a:bodyPr/>
        <a:lstStyle/>
        <a:p>
          <a:pPr rtl="0"/>
          <a:r>
            <a:rPr lang="en-US" dirty="0" smtClean="0"/>
            <a:t>Explanation of WAP program and process</a:t>
          </a:r>
          <a:endParaRPr lang="en-US" dirty="0"/>
        </a:p>
      </dgm:t>
    </dgm:pt>
    <dgm:pt modelId="{B6DBC3DC-3146-46DC-A62E-A3E1F98580B2}" type="parTrans" cxnId="{E682B37F-05A2-4F3F-8F1E-3AF06C6ED2C7}">
      <dgm:prSet/>
      <dgm:spPr/>
      <dgm:t>
        <a:bodyPr/>
        <a:lstStyle/>
        <a:p>
          <a:endParaRPr lang="en-US"/>
        </a:p>
      </dgm:t>
    </dgm:pt>
    <dgm:pt modelId="{6C6BA1C2-C7A4-4B24-A9FF-746C72EB4B63}" type="sibTrans" cxnId="{E682B37F-05A2-4F3F-8F1E-3AF06C6ED2C7}">
      <dgm:prSet/>
      <dgm:spPr/>
      <dgm:t>
        <a:bodyPr/>
        <a:lstStyle/>
        <a:p>
          <a:endParaRPr lang="en-US"/>
        </a:p>
      </dgm:t>
    </dgm:pt>
    <dgm:pt modelId="{066CB3FE-AEB5-43FB-AC67-E2D2147663DA}">
      <dgm:prSet/>
      <dgm:spPr/>
      <dgm:t>
        <a:bodyPr/>
        <a:lstStyle/>
        <a:p>
          <a:pPr rtl="0"/>
          <a:r>
            <a:rPr lang="en-US" smtClean="0"/>
            <a:t>Use of data collection forms</a:t>
          </a:r>
          <a:endParaRPr lang="en-US"/>
        </a:p>
      </dgm:t>
    </dgm:pt>
    <dgm:pt modelId="{92E9A5C3-A5ED-466F-B67E-15D6252DE82E}" type="parTrans" cxnId="{E6673A1A-DB4C-4292-85B8-6BE0D3680315}">
      <dgm:prSet/>
      <dgm:spPr/>
      <dgm:t>
        <a:bodyPr/>
        <a:lstStyle/>
        <a:p>
          <a:endParaRPr lang="en-US"/>
        </a:p>
      </dgm:t>
    </dgm:pt>
    <dgm:pt modelId="{AECD200F-815E-48F4-9683-5B14F37858B3}" type="sibTrans" cxnId="{E6673A1A-DB4C-4292-85B8-6BE0D3680315}">
      <dgm:prSet/>
      <dgm:spPr/>
      <dgm:t>
        <a:bodyPr/>
        <a:lstStyle/>
        <a:p>
          <a:endParaRPr lang="en-US"/>
        </a:p>
      </dgm:t>
    </dgm:pt>
    <dgm:pt modelId="{2B5BAF63-46A5-4477-8C8F-288456A1244F}">
      <dgm:prSet/>
      <dgm:spPr/>
      <dgm:t>
        <a:bodyPr/>
        <a:lstStyle/>
        <a:p>
          <a:pPr rtl="0"/>
          <a:r>
            <a:rPr lang="en-US" smtClean="0"/>
            <a:t>Auditors meet with contractors to explain audit findings and work scope</a:t>
          </a:r>
          <a:endParaRPr lang="en-US"/>
        </a:p>
      </dgm:t>
    </dgm:pt>
    <dgm:pt modelId="{D3A24C5C-0492-4405-8F5D-F7E35C162DDB}" type="parTrans" cxnId="{12DF7D3C-818B-429F-8A7E-F2677718E69E}">
      <dgm:prSet/>
      <dgm:spPr/>
      <dgm:t>
        <a:bodyPr/>
        <a:lstStyle/>
        <a:p>
          <a:endParaRPr lang="en-US"/>
        </a:p>
      </dgm:t>
    </dgm:pt>
    <dgm:pt modelId="{CB68B362-FFDF-4C41-A672-02212FDD33EA}" type="sibTrans" cxnId="{12DF7D3C-818B-429F-8A7E-F2677718E69E}">
      <dgm:prSet/>
      <dgm:spPr/>
      <dgm:t>
        <a:bodyPr/>
        <a:lstStyle/>
        <a:p>
          <a:endParaRPr lang="en-US"/>
        </a:p>
      </dgm:t>
    </dgm:pt>
    <dgm:pt modelId="{8DC96FDD-14C2-4609-87A4-25EFDF5F489D}" type="pres">
      <dgm:prSet presAssocID="{30E15430-1CF8-47A6-A8BB-BB80D1365C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5508E5-6FAC-45C1-9015-3C048E30B2F5}" type="pres">
      <dgm:prSet presAssocID="{52DC98A1-E94D-4E86-882E-C2D87527439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6E811-2999-43B2-8FA7-8A2A3A7E2820}" type="pres">
      <dgm:prSet presAssocID="{99A9EB6E-DD6C-49D8-8EDA-7C880970DD03}" presName="spacer" presStyleCnt="0"/>
      <dgm:spPr/>
    </dgm:pt>
    <dgm:pt modelId="{5FF91AA9-3623-457C-8C5C-D14CEF03F9AE}" type="pres">
      <dgm:prSet presAssocID="{FBC8254C-C429-4E86-96E1-8F8B6C3FB2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FFD15-13DC-4298-8F4A-D3443B98CD66}" type="pres">
      <dgm:prSet presAssocID="{6C6BA1C2-C7A4-4B24-A9FF-746C72EB4B63}" presName="spacer" presStyleCnt="0"/>
      <dgm:spPr/>
    </dgm:pt>
    <dgm:pt modelId="{A2B0015C-0E9B-46AB-AA65-88F5C502C974}" type="pres">
      <dgm:prSet presAssocID="{066CB3FE-AEB5-43FB-AC67-E2D2147663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14D88-862F-448D-8555-8BEA77AFDC5F}" type="pres">
      <dgm:prSet presAssocID="{AECD200F-815E-48F4-9683-5B14F37858B3}" presName="spacer" presStyleCnt="0"/>
      <dgm:spPr/>
    </dgm:pt>
    <dgm:pt modelId="{B07A6240-AE8E-4F3C-946B-7DBF2AA9FCCE}" type="pres">
      <dgm:prSet presAssocID="{2B5BAF63-46A5-4477-8C8F-288456A124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F3E14-7CDC-4C40-B4AD-17B58242078E}" type="presOf" srcId="{066CB3FE-AEB5-43FB-AC67-E2D2147663DA}" destId="{A2B0015C-0E9B-46AB-AA65-88F5C502C974}" srcOrd="0" destOrd="0" presId="urn:microsoft.com/office/officeart/2005/8/layout/vList2"/>
    <dgm:cxn modelId="{12DF7D3C-818B-429F-8A7E-F2677718E69E}" srcId="{30E15430-1CF8-47A6-A8BB-BB80D1365C1C}" destId="{2B5BAF63-46A5-4477-8C8F-288456A1244F}" srcOrd="3" destOrd="0" parTransId="{D3A24C5C-0492-4405-8F5D-F7E35C162DDB}" sibTransId="{CB68B362-FFDF-4C41-A672-02212FDD33EA}"/>
    <dgm:cxn modelId="{E682B37F-05A2-4F3F-8F1E-3AF06C6ED2C7}" srcId="{30E15430-1CF8-47A6-A8BB-BB80D1365C1C}" destId="{FBC8254C-C429-4E86-96E1-8F8B6C3FB2D9}" srcOrd="1" destOrd="0" parTransId="{B6DBC3DC-3146-46DC-A62E-A3E1F98580B2}" sibTransId="{6C6BA1C2-C7A4-4B24-A9FF-746C72EB4B63}"/>
    <dgm:cxn modelId="{E6673A1A-DB4C-4292-85B8-6BE0D3680315}" srcId="{30E15430-1CF8-47A6-A8BB-BB80D1365C1C}" destId="{066CB3FE-AEB5-43FB-AC67-E2D2147663DA}" srcOrd="2" destOrd="0" parTransId="{92E9A5C3-A5ED-466F-B67E-15D6252DE82E}" sibTransId="{AECD200F-815E-48F4-9683-5B14F37858B3}"/>
    <dgm:cxn modelId="{09E90F54-AA5E-4EAF-88C2-19B806F16612}" type="presOf" srcId="{2B5BAF63-46A5-4477-8C8F-288456A1244F}" destId="{B07A6240-AE8E-4F3C-946B-7DBF2AA9FCCE}" srcOrd="0" destOrd="0" presId="urn:microsoft.com/office/officeart/2005/8/layout/vList2"/>
    <dgm:cxn modelId="{764729B0-AE3E-4659-903E-D39AD86B882D}" srcId="{30E15430-1CF8-47A6-A8BB-BB80D1365C1C}" destId="{52DC98A1-E94D-4E86-882E-C2D87527439D}" srcOrd="0" destOrd="0" parTransId="{971F4BCC-F875-4C63-8114-DE2C73DAF113}" sibTransId="{99A9EB6E-DD6C-49D8-8EDA-7C880970DD03}"/>
    <dgm:cxn modelId="{8CB53953-FCB0-47F4-A62D-B56E8F6B120F}" type="presOf" srcId="{52DC98A1-E94D-4E86-882E-C2D87527439D}" destId="{0B5508E5-6FAC-45C1-9015-3C048E30B2F5}" srcOrd="0" destOrd="0" presId="urn:microsoft.com/office/officeart/2005/8/layout/vList2"/>
    <dgm:cxn modelId="{AAACB28B-7B32-454E-9FBC-2620245712A0}" type="presOf" srcId="{30E15430-1CF8-47A6-A8BB-BB80D1365C1C}" destId="{8DC96FDD-14C2-4609-87A4-25EFDF5F489D}" srcOrd="0" destOrd="0" presId="urn:microsoft.com/office/officeart/2005/8/layout/vList2"/>
    <dgm:cxn modelId="{0320DAA9-FBF2-4DB3-9431-479B6A9C07C2}" type="presOf" srcId="{FBC8254C-C429-4E86-96E1-8F8B6C3FB2D9}" destId="{5FF91AA9-3623-457C-8C5C-D14CEF03F9AE}" srcOrd="0" destOrd="0" presId="urn:microsoft.com/office/officeart/2005/8/layout/vList2"/>
    <dgm:cxn modelId="{612910AE-B9D9-449F-B468-C69DA5D00A73}" type="presParOf" srcId="{8DC96FDD-14C2-4609-87A4-25EFDF5F489D}" destId="{0B5508E5-6FAC-45C1-9015-3C048E30B2F5}" srcOrd="0" destOrd="0" presId="urn:microsoft.com/office/officeart/2005/8/layout/vList2"/>
    <dgm:cxn modelId="{07EF98A3-CA18-404D-9590-D4B1240C3FC7}" type="presParOf" srcId="{8DC96FDD-14C2-4609-87A4-25EFDF5F489D}" destId="{A9F6E811-2999-43B2-8FA7-8A2A3A7E2820}" srcOrd="1" destOrd="0" presId="urn:microsoft.com/office/officeart/2005/8/layout/vList2"/>
    <dgm:cxn modelId="{D681258E-8094-47C3-9778-EFD522B5A3BD}" type="presParOf" srcId="{8DC96FDD-14C2-4609-87A4-25EFDF5F489D}" destId="{5FF91AA9-3623-457C-8C5C-D14CEF03F9AE}" srcOrd="2" destOrd="0" presId="urn:microsoft.com/office/officeart/2005/8/layout/vList2"/>
    <dgm:cxn modelId="{AEC91E18-6214-4871-9C9D-96F1F07BF006}" type="presParOf" srcId="{8DC96FDD-14C2-4609-87A4-25EFDF5F489D}" destId="{97CFFD15-13DC-4298-8F4A-D3443B98CD66}" srcOrd="3" destOrd="0" presId="urn:microsoft.com/office/officeart/2005/8/layout/vList2"/>
    <dgm:cxn modelId="{5406FFDA-A705-4CC1-9117-138FE3C38AC7}" type="presParOf" srcId="{8DC96FDD-14C2-4609-87A4-25EFDF5F489D}" destId="{A2B0015C-0E9B-46AB-AA65-88F5C502C974}" srcOrd="4" destOrd="0" presId="urn:microsoft.com/office/officeart/2005/8/layout/vList2"/>
    <dgm:cxn modelId="{BD32FEC4-4CC6-4C5E-88C8-9FCE845838A3}" type="presParOf" srcId="{8DC96FDD-14C2-4609-87A4-25EFDF5F489D}" destId="{D4F14D88-862F-448D-8555-8BEA77AFDC5F}" srcOrd="5" destOrd="0" presId="urn:microsoft.com/office/officeart/2005/8/layout/vList2"/>
    <dgm:cxn modelId="{A2BF14E8-9988-406B-AC06-6DFCEBB8CE3F}" type="presParOf" srcId="{8DC96FDD-14C2-4609-87A4-25EFDF5F489D}" destId="{B07A6240-AE8E-4F3C-946B-7DBF2AA9FC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20CA482-47A8-4189-B745-822A06018ED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7709D-D690-4346-850B-AB3C8BD3E47D}">
      <dgm:prSet/>
      <dgm:spPr/>
      <dgm:t>
        <a:bodyPr/>
        <a:lstStyle/>
        <a:p>
          <a:pPr rtl="0"/>
          <a:r>
            <a:rPr lang="en-US" smtClean="0"/>
            <a:t>Air sealing prioritized the right areas</a:t>
          </a:r>
          <a:endParaRPr lang="en-US"/>
        </a:p>
      </dgm:t>
    </dgm:pt>
    <dgm:pt modelId="{1B43D415-2624-4B25-BCB4-AA82F72E0013}" type="parTrans" cxnId="{A94CEF8E-66D5-42A7-8352-AF4025F4126A}">
      <dgm:prSet/>
      <dgm:spPr/>
      <dgm:t>
        <a:bodyPr/>
        <a:lstStyle/>
        <a:p>
          <a:endParaRPr lang="en-US"/>
        </a:p>
      </dgm:t>
    </dgm:pt>
    <dgm:pt modelId="{8A1A96F9-F450-45C4-B19A-39F9569E3F01}" type="sibTrans" cxnId="{A94CEF8E-66D5-42A7-8352-AF4025F4126A}">
      <dgm:prSet/>
      <dgm:spPr/>
      <dgm:t>
        <a:bodyPr/>
        <a:lstStyle/>
        <a:p>
          <a:endParaRPr lang="en-US"/>
        </a:p>
      </dgm:t>
    </dgm:pt>
    <dgm:pt modelId="{B83FA8AB-FEE5-40D9-829B-63B7E3BBDEE8}">
      <dgm:prSet/>
      <dgm:spPr/>
      <dgm:t>
        <a:bodyPr/>
        <a:lstStyle/>
        <a:p>
          <a:pPr rtl="0"/>
          <a:r>
            <a:rPr lang="en-US" smtClean="0"/>
            <a:t>77 percent prioritized sealing at the top and bottom of the envelope</a:t>
          </a:r>
          <a:endParaRPr lang="en-US"/>
        </a:p>
      </dgm:t>
    </dgm:pt>
    <dgm:pt modelId="{71368715-19D3-4749-8661-A34455EF8B57}" type="parTrans" cxnId="{20B28852-CAC4-41EA-9DFE-0813C7F0FDB7}">
      <dgm:prSet/>
      <dgm:spPr/>
      <dgm:t>
        <a:bodyPr/>
        <a:lstStyle/>
        <a:p>
          <a:endParaRPr lang="en-US"/>
        </a:p>
      </dgm:t>
    </dgm:pt>
    <dgm:pt modelId="{6020E35C-C71B-4DD6-BE66-938CF17E2F8E}" type="sibTrans" cxnId="{20B28852-CAC4-41EA-9DFE-0813C7F0FDB7}">
      <dgm:prSet/>
      <dgm:spPr/>
      <dgm:t>
        <a:bodyPr/>
        <a:lstStyle/>
        <a:p>
          <a:endParaRPr lang="en-US"/>
        </a:p>
      </dgm:t>
    </dgm:pt>
    <dgm:pt modelId="{BFA1717A-27DE-46F3-A417-DF49435630C6}">
      <dgm:prSet/>
      <dgm:spPr/>
      <dgm:t>
        <a:bodyPr/>
        <a:lstStyle/>
        <a:p>
          <a:pPr rtl="0"/>
          <a:r>
            <a:rPr lang="en-US" smtClean="0"/>
            <a:t>Attic insulation followed best practices</a:t>
          </a:r>
          <a:endParaRPr lang="en-US"/>
        </a:p>
      </dgm:t>
    </dgm:pt>
    <dgm:pt modelId="{762372D2-5171-4A7D-892D-053F8AC1C882}" type="parTrans" cxnId="{4447D45A-3A4D-4D1A-8F99-9CD17BA629B2}">
      <dgm:prSet/>
      <dgm:spPr/>
      <dgm:t>
        <a:bodyPr/>
        <a:lstStyle/>
        <a:p>
          <a:endParaRPr lang="en-US"/>
        </a:p>
      </dgm:t>
    </dgm:pt>
    <dgm:pt modelId="{AEC9C74D-7A48-43E8-BD1D-8BDB9182831A}" type="sibTrans" cxnId="{4447D45A-3A4D-4D1A-8F99-9CD17BA629B2}">
      <dgm:prSet/>
      <dgm:spPr/>
      <dgm:t>
        <a:bodyPr/>
        <a:lstStyle/>
        <a:p>
          <a:endParaRPr lang="en-US"/>
        </a:p>
      </dgm:t>
    </dgm:pt>
    <dgm:pt modelId="{9B5C239F-1AB8-438E-94B8-18EF7A8E9581}">
      <dgm:prSet/>
      <dgm:spPr/>
      <dgm:t>
        <a:bodyPr/>
        <a:lstStyle/>
        <a:p>
          <a:pPr rtl="0"/>
          <a:r>
            <a:rPr lang="en-US" smtClean="0"/>
            <a:t>77 percent completed attic floor sealing prior to insulation</a:t>
          </a:r>
          <a:endParaRPr lang="en-US"/>
        </a:p>
      </dgm:t>
    </dgm:pt>
    <dgm:pt modelId="{C3435F8D-A741-4299-BEE9-4CF151D95C61}" type="parTrans" cxnId="{C066DB0E-1B93-4B76-9E18-1FCA4A6B34B4}">
      <dgm:prSet/>
      <dgm:spPr/>
      <dgm:t>
        <a:bodyPr/>
        <a:lstStyle/>
        <a:p>
          <a:endParaRPr lang="en-US"/>
        </a:p>
      </dgm:t>
    </dgm:pt>
    <dgm:pt modelId="{01F063E7-741A-45B4-8ED0-023B808A29DD}" type="sibTrans" cxnId="{C066DB0E-1B93-4B76-9E18-1FCA4A6B34B4}">
      <dgm:prSet/>
      <dgm:spPr/>
      <dgm:t>
        <a:bodyPr/>
        <a:lstStyle/>
        <a:p>
          <a:endParaRPr lang="en-US"/>
        </a:p>
      </dgm:t>
    </dgm:pt>
    <dgm:pt modelId="{BB0C8061-0DC3-4367-B77E-D71BCF535FF3}">
      <dgm:prSet/>
      <dgm:spPr/>
      <dgm:t>
        <a:bodyPr/>
        <a:lstStyle/>
        <a:p>
          <a:pPr rtl="0"/>
          <a:r>
            <a:rPr lang="en-US" smtClean="0"/>
            <a:t>88 percent had no gaps or voids</a:t>
          </a:r>
          <a:endParaRPr lang="en-US"/>
        </a:p>
      </dgm:t>
    </dgm:pt>
    <dgm:pt modelId="{819E731C-E108-4081-808A-FAF669F26D0D}" type="parTrans" cxnId="{4467C75E-1A38-4CFC-8229-58EE992EFDD6}">
      <dgm:prSet/>
      <dgm:spPr/>
      <dgm:t>
        <a:bodyPr/>
        <a:lstStyle/>
        <a:p>
          <a:endParaRPr lang="en-US"/>
        </a:p>
      </dgm:t>
    </dgm:pt>
    <dgm:pt modelId="{A26A5207-B856-4FD3-A090-E1DF7C5E31A0}" type="sibTrans" cxnId="{4467C75E-1A38-4CFC-8229-58EE992EFDD6}">
      <dgm:prSet/>
      <dgm:spPr/>
      <dgm:t>
        <a:bodyPr/>
        <a:lstStyle/>
        <a:p>
          <a:endParaRPr lang="en-US"/>
        </a:p>
      </dgm:t>
    </dgm:pt>
    <dgm:pt modelId="{9BACF17E-8601-4CD9-86F1-95CBBCA2EADA}">
      <dgm:prSet/>
      <dgm:spPr/>
      <dgm:t>
        <a:bodyPr/>
        <a:lstStyle/>
        <a:p>
          <a:pPr rtl="0"/>
          <a:r>
            <a:rPr lang="en-US" dirty="0" smtClean="0"/>
            <a:t>95 percent used appropriate materials</a:t>
          </a:r>
          <a:endParaRPr lang="en-US" dirty="0"/>
        </a:p>
      </dgm:t>
    </dgm:pt>
    <dgm:pt modelId="{964FFAD7-B6D5-4885-AC93-1EF0F24C21D6}" type="parTrans" cxnId="{DDF6E133-5C8A-46F7-8AAB-E15C665CC389}">
      <dgm:prSet/>
      <dgm:spPr/>
      <dgm:t>
        <a:bodyPr/>
        <a:lstStyle/>
        <a:p>
          <a:endParaRPr lang="en-US"/>
        </a:p>
      </dgm:t>
    </dgm:pt>
    <dgm:pt modelId="{48C30222-F9CF-4463-AFB9-4ED2202BF60C}" type="sibTrans" cxnId="{DDF6E133-5C8A-46F7-8AAB-E15C665CC389}">
      <dgm:prSet/>
      <dgm:spPr/>
      <dgm:t>
        <a:bodyPr/>
        <a:lstStyle/>
        <a:p>
          <a:endParaRPr lang="en-US"/>
        </a:p>
      </dgm:t>
    </dgm:pt>
    <dgm:pt modelId="{A90646CC-96AE-4EC3-BFDB-02E9B2C49124}" type="pres">
      <dgm:prSet presAssocID="{A20CA482-47A8-4189-B745-822A06018E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46E3AC-96C9-4C4A-B09E-A5759AA8E888}" type="pres">
      <dgm:prSet presAssocID="{F4C7709D-D690-4346-850B-AB3C8BD3E47D}" presName="composite" presStyleCnt="0"/>
      <dgm:spPr/>
    </dgm:pt>
    <dgm:pt modelId="{7415BD33-26F5-4D69-9DD6-0265717C226B}" type="pres">
      <dgm:prSet presAssocID="{F4C7709D-D690-4346-850B-AB3C8BD3E47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95A4-46F3-493C-B1FA-472A3D66FFD2}" type="pres">
      <dgm:prSet presAssocID="{F4C7709D-D690-4346-850B-AB3C8BD3E47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DCE36-8958-4CFD-8BAD-A1B21C3054A8}" type="pres">
      <dgm:prSet presAssocID="{8A1A96F9-F450-45C4-B19A-39F9569E3F01}" presName="space" presStyleCnt="0"/>
      <dgm:spPr/>
    </dgm:pt>
    <dgm:pt modelId="{FBE8D95E-4382-4C38-BF06-D715F95CA789}" type="pres">
      <dgm:prSet presAssocID="{BFA1717A-27DE-46F3-A417-DF49435630C6}" presName="composite" presStyleCnt="0"/>
      <dgm:spPr/>
    </dgm:pt>
    <dgm:pt modelId="{FDF6BB21-92B0-47A8-8092-9C6EF7895E1B}" type="pres">
      <dgm:prSet presAssocID="{BFA1717A-27DE-46F3-A417-DF49435630C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91A47-7FCB-480D-9D63-A3AF1CEA877B}" type="pres">
      <dgm:prSet presAssocID="{BFA1717A-27DE-46F3-A417-DF49435630C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BAEEB1-F742-4E46-A4CD-D11D16BE95E1}" type="presOf" srcId="{B83FA8AB-FEE5-40D9-829B-63B7E3BBDEE8}" destId="{180B95A4-46F3-493C-B1FA-472A3D66FFD2}" srcOrd="0" destOrd="0" presId="urn:microsoft.com/office/officeart/2005/8/layout/hList1"/>
    <dgm:cxn modelId="{4447D45A-3A4D-4D1A-8F99-9CD17BA629B2}" srcId="{A20CA482-47A8-4189-B745-822A06018ED1}" destId="{BFA1717A-27DE-46F3-A417-DF49435630C6}" srcOrd="1" destOrd="0" parTransId="{762372D2-5171-4A7D-892D-053F8AC1C882}" sibTransId="{AEC9C74D-7A48-43E8-BD1D-8BDB9182831A}"/>
    <dgm:cxn modelId="{20B28852-CAC4-41EA-9DFE-0813C7F0FDB7}" srcId="{F4C7709D-D690-4346-850B-AB3C8BD3E47D}" destId="{B83FA8AB-FEE5-40D9-829B-63B7E3BBDEE8}" srcOrd="0" destOrd="0" parTransId="{71368715-19D3-4749-8661-A34455EF8B57}" sibTransId="{6020E35C-C71B-4DD6-BE66-938CF17E2F8E}"/>
    <dgm:cxn modelId="{F772790D-8942-4206-A58B-03BF3FE02270}" type="presOf" srcId="{F4C7709D-D690-4346-850B-AB3C8BD3E47D}" destId="{7415BD33-26F5-4D69-9DD6-0265717C226B}" srcOrd="0" destOrd="0" presId="urn:microsoft.com/office/officeart/2005/8/layout/hList1"/>
    <dgm:cxn modelId="{59B9FE6E-B7FA-4D9B-8026-36559B3EE78F}" type="presOf" srcId="{BFA1717A-27DE-46F3-A417-DF49435630C6}" destId="{FDF6BB21-92B0-47A8-8092-9C6EF7895E1B}" srcOrd="0" destOrd="0" presId="urn:microsoft.com/office/officeart/2005/8/layout/hList1"/>
    <dgm:cxn modelId="{87040FD4-913E-41E6-9722-16D3229FCF6E}" type="presOf" srcId="{9BACF17E-8601-4CD9-86F1-95CBBCA2EADA}" destId="{26091A47-7FCB-480D-9D63-A3AF1CEA877B}" srcOrd="0" destOrd="2" presId="urn:microsoft.com/office/officeart/2005/8/layout/hList1"/>
    <dgm:cxn modelId="{DDF6E133-5C8A-46F7-8AAB-E15C665CC389}" srcId="{BFA1717A-27DE-46F3-A417-DF49435630C6}" destId="{9BACF17E-8601-4CD9-86F1-95CBBCA2EADA}" srcOrd="2" destOrd="0" parTransId="{964FFAD7-B6D5-4885-AC93-1EF0F24C21D6}" sibTransId="{48C30222-F9CF-4463-AFB9-4ED2202BF60C}"/>
    <dgm:cxn modelId="{C3B07704-5628-408D-A500-6C5FB70D40E4}" type="presOf" srcId="{9B5C239F-1AB8-438E-94B8-18EF7A8E9581}" destId="{26091A47-7FCB-480D-9D63-A3AF1CEA877B}" srcOrd="0" destOrd="0" presId="urn:microsoft.com/office/officeart/2005/8/layout/hList1"/>
    <dgm:cxn modelId="{20E1926C-57D3-4E4B-B76B-90656CF27180}" type="presOf" srcId="{BB0C8061-0DC3-4367-B77E-D71BCF535FF3}" destId="{26091A47-7FCB-480D-9D63-A3AF1CEA877B}" srcOrd="0" destOrd="1" presId="urn:microsoft.com/office/officeart/2005/8/layout/hList1"/>
    <dgm:cxn modelId="{A94CEF8E-66D5-42A7-8352-AF4025F4126A}" srcId="{A20CA482-47A8-4189-B745-822A06018ED1}" destId="{F4C7709D-D690-4346-850B-AB3C8BD3E47D}" srcOrd="0" destOrd="0" parTransId="{1B43D415-2624-4B25-BCB4-AA82F72E0013}" sibTransId="{8A1A96F9-F450-45C4-B19A-39F9569E3F01}"/>
    <dgm:cxn modelId="{8F6F1050-EA0F-4A70-8135-6688CA71877C}" type="presOf" srcId="{A20CA482-47A8-4189-B745-822A06018ED1}" destId="{A90646CC-96AE-4EC3-BFDB-02E9B2C49124}" srcOrd="0" destOrd="0" presId="urn:microsoft.com/office/officeart/2005/8/layout/hList1"/>
    <dgm:cxn modelId="{4467C75E-1A38-4CFC-8229-58EE992EFDD6}" srcId="{BFA1717A-27DE-46F3-A417-DF49435630C6}" destId="{BB0C8061-0DC3-4367-B77E-D71BCF535FF3}" srcOrd="1" destOrd="0" parTransId="{819E731C-E108-4081-808A-FAF669F26D0D}" sibTransId="{A26A5207-B856-4FD3-A090-E1DF7C5E31A0}"/>
    <dgm:cxn modelId="{C066DB0E-1B93-4B76-9E18-1FCA4A6B34B4}" srcId="{BFA1717A-27DE-46F3-A417-DF49435630C6}" destId="{9B5C239F-1AB8-438E-94B8-18EF7A8E9581}" srcOrd="0" destOrd="0" parTransId="{C3435F8D-A741-4299-BEE9-4CF151D95C61}" sibTransId="{01F063E7-741A-45B4-8ED0-023B808A29DD}"/>
    <dgm:cxn modelId="{DB8C9E4A-5C1F-4440-8CCA-3F65AA11FEF2}" type="presParOf" srcId="{A90646CC-96AE-4EC3-BFDB-02E9B2C49124}" destId="{B846E3AC-96C9-4C4A-B09E-A5759AA8E888}" srcOrd="0" destOrd="0" presId="urn:microsoft.com/office/officeart/2005/8/layout/hList1"/>
    <dgm:cxn modelId="{CE53F305-13D5-4694-98FD-2C58509F1885}" type="presParOf" srcId="{B846E3AC-96C9-4C4A-B09E-A5759AA8E888}" destId="{7415BD33-26F5-4D69-9DD6-0265717C226B}" srcOrd="0" destOrd="0" presId="urn:microsoft.com/office/officeart/2005/8/layout/hList1"/>
    <dgm:cxn modelId="{A983801D-429C-4978-9C90-AF3B106D7D32}" type="presParOf" srcId="{B846E3AC-96C9-4C4A-B09E-A5759AA8E888}" destId="{180B95A4-46F3-493C-B1FA-472A3D66FFD2}" srcOrd="1" destOrd="0" presId="urn:microsoft.com/office/officeart/2005/8/layout/hList1"/>
    <dgm:cxn modelId="{D671F538-6C4B-4FF2-A884-1F4CE76486D0}" type="presParOf" srcId="{A90646CC-96AE-4EC3-BFDB-02E9B2C49124}" destId="{EFADCE36-8958-4CFD-8BAD-A1B21C3054A8}" srcOrd="1" destOrd="0" presId="urn:microsoft.com/office/officeart/2005/8/layout/hList1"/>
    <dgm:cxn modelId="{CF8E060B-5553-4CFC-B1F4-988E720DAEA8}" type="presParOf" srcId="{A90646CC-96AE-4EC3-BFDB-02E9B2C49124}" destId="{FBE8D95E-4382-4C38-BF06-D715F95CA789}" srcOrd="2" destOrd="0" presId="urn:microsoft.com/office/officeart/2005/8/layout/hList1"/>
    <dgm:cxn modelId="{B9F9EBFF-7C42-4AF8-B273-3B7A6726325D}" type="presParOf" srcId="{FBE8D95E-4382-4C38-BF06-D715F95CA789}" destId="{FDF6BB21-92B0-47A8-8092-9C6EF7895E1B}" srcOrd="0" destOrd="0" presId="urn:microsoft.com/office/officeart/2005/8/layout/hList1"/>
    <dgm:cxn modelId="{C4AD80DD-66F5-457B-9EEC-4BAFA79194C2}" type="presParOf" srcId="{FBE8D95E-4382-4C38-BF06-D715F95CA789}" destId="{26091A47-7FCB-480D-9D63-A3AF1CEA87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41CC1A7-D7BB-400E-A24F-383CA21F3D4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E6B01A-CD12-4CC2-B2B0-19C80914B3CE}">
      <dgm:prSet/>
      <dgm:spPr/>
      <dgm:t>
        <a:bodyPr/>
        <a:lstStyle/>
        <a:p>
          <a:pPr rtl="0"/>
          <a:r>
            <a:rPr lang="en-US" dirty="0" smtClean="0"/>
            <a:t>Air Sealing Diagnostics</a:t>
          </a:r>
          <a:endParaRPr lang="en-US" dirty="0"/>
        </a:p>
      </dgm:t>
    </dgm:pt>
    <dgm:pt modelId="{FE239A71-92A0-477C-8902-73267B754D52}" type="parTrans" cxnId="{61156A08-C94B-4A5C-A72B-0CF23000A30F}">
      <dgm:prSet/>
      <dgm:spPr/>
      <dgm:t>
        <a:bodyPr/>
        <a:lstStyle/>
        <a:p>
          <a:endParaRPr lang="en-US"/>
        </a:p>
      </dgm:t>
    </dgm:pt>
    <dgm:pt modelId="{5C513774-B4B2-4CEF-BBEB-B814CE0E41AF}" type="sibTrans" cxnId="{61156A08-C94B-4A5C-A72B-0CF23000A30F}">
      <dgm:prSet/>
      <dgm:spPr/>
      <dgm:t>
        <a:bodyPr/>
        <a:lstStyle/>
        <a:p>
          <a:endParaRPr lang="en-US"/>
        </a:p>
      </dgm:t>
    </dgm:pt>
    <dgm:pt modelId="{3062EE4B-A678-4BDE-959C-3DFA68B79C83}">
      <dgm:prSet/>
      <dgm:spPr/>
      <dgm:t>
        <a:bodyPr/>
        <a:lstStyle/>
        <a:p>
          <a:pPr rtl="0"/>
          <a:r>
            <a:rPr lang="en-US" smtClean="0"/>
            <a:t>22 percent used the blower door to guide air sealing</a:t>
          </a:r>
          <a:endParaRPr lang="en-US"/>
        </a:p>
      </dgm:t>
    </dgm:pt>
    <dgm:pt modelId="{18D5505C-745A-45B7-AC53-D92200398BE1}" type="parTrans" cxnId="{3A6F151D-73FC-4D0F-A2CF-9DA4ABB0D763}">
      <dgm:prSet/>
      <dgm:spPr/>
      <dgm:t>
        <a:bodyPr/>
        <a:lstStyle/>
        <a:p>
          <a:endParaRPr lang="en-US"/>
        </a:p>
      </dgm:t>
    </dgm:pt>
    <dgm:pt modelId="{0F3D42CE-6FDC-4748-BBF8-A1832042FCEB}" type="sibTrans" cxnId="{3A6F151D-73FC-4D0F-A2CF-9DA4ABB0D763}">
      <dgm:prSet/>
      <dgm:spPr/>
      <dgm:t>
        <a:bodyPr/>
        <a:lstStyle/>
        <a:p>
          <a:endParaRPr lang="en-US"/>
        </a:p>
      </dgm:t>
    </dgm:pt>
    <dgm:pt modelId="{AD04AF86-FE33-42B8-BEF8-FD2A5BC4AEFB}">
      <dgm:prSet/>
      <dgm:spPr/>
      <dgm:t>
        <a:bodyPr/>
        <a:lstStyle/>
        <a:p>
          <a:pPr rtl="0"/>
          <a:r>
            <a:rPr lang="en-US" dirty="0" smtClean="0"/>
            <a:t>11 percent used the zonal pressure test to affirm appropriate pressure boundaries </a:t>
          </a:r>
          <a:endParaRPr lang="en-US" dirty="0"/>
        </a:p>
      </dgm:t>
    </dgm:pt>
    <dgm:pt modelId="{BE229505-47C7-41A5-8C06-4FFE29A37A7F}" type="parTrans" cxnId="{BD8B4DD9-3FCE-4E61-81A3-EE0C0F523235}">
      <dgm:prSet/>
      <dgm:spPr/>
      <dgm:t>
        <a:bodyPr/>
        <a:lstStyle/>
        <a:p>
          <a:endParaRPr lang="en-US"/>
        </a:p>
      </dgm:t>
    </dgm:pt>
    <dgm:pt modelId="{1FB14B86-17BA-4B79-B848-45EA8132D7E3}" type="sibTrans" cxnId="{BD8B4DD9-3FCE-4E61-81A3-EE0C0F523235}">
      <dgm:prSet/>
      <dgm:spPr/>
      <dgm:t>
        <a:bodyPr/>
        <a:lstStyle/>
        <a:p>
          <a:endParaRPr lang="en-US"/>
        </a:p>
      </dgm:t>
    </dgm:pt>
    <dgm:pt modelId="{2AA3F5F4-F9AE-446F-9729-893EF6ECF699}">
      <dgm:prSet/>
      <dgm:spPr/>
      <dgm:t>
        <a:bodyPr/>
        <a:lstStyle/>
        <a:p>
          <a:pPr rtl="0"/>
          <a:r>
            <a:rPr lang="en-US" dirty="0" smtClean="0"/>
            <a:t>Air Sealing</a:t>
          </a:r>
          <a:endParaRPr lang="en-US" dirty="0"/>
        </a:p>
      </dgm:t>
    </dgm:pt>
    <dgm:pt modelId="{57FF5372-94AD-478F-A865-6FC428C56BA7}" type="parTrans" cxnId="{00B9209B-5966-4F5A-AD4B-ACB14A827C1A}">
      <dgm:prSet/>
      <dgm:spPr/>
      <dgm:t>
        <a:bodyPr/>
        <a:lstStyle/>
        <a:p>
          <a:endParaRPr lang="en-US"/>
        </a:p>
      </dgm:t>
    </dgm:pt>
    <dgm:pt modelId="{166C14C3-30F8-468A-9D22-7DC592EF9D82}" type="sibTrans" cxnId="{00B9209B-5966-4F5A-AD4B-ACB14A827C1A}">
      <dgm:prSet/>
      <dgm:spPr/>
      <dgm:t>
        <a:bodyPr/>
        <a:lstStyle/>
        <a:p>
          <a:endParaRPr lang="en-US"/>
        </a:p>
      </dgm:t>
    </dgm:pt>
    <dgm:pt modelId="{F00641A8-0EA6-47B0-9EB3-3E7318498248}">
      <dgm:prSet/>
      <dgm:spPr/>
      <dgm:t>
        <a:bodyPr/>
        <a:lstStyle/>
        <a:p>
          <a:pPr rtl="0"/>
          <a:r>
            <a:rPr lang="en-US" dirty="0" smtClean="0"/>
            <a:t>57 percent sealed all major opportunities</a:t>
          </a:r>
          <a:endParaRPr lang="en-US" dirty="0"/>
        </a:p>
      </dgm:t>
    </dgm:pt>
    <dgm:pt modelId="{B3786E3B-5C50-4AC4-9D33-9364AEBE89BE}" type="parTrans" cxnId="{5615A7B0-00A5-494F-BD11-E0CA6DD3B606}">
      <dgm:prSet/>
      <dgm:spPr/>
      <dgm:t>
        <a:bodyPr/>
        <a:lstStyle/>
        <a:p>
          <a:endParaRPr lang="en-US"/>
        </a:p>
      </dgm:t>
    </dgm:pt>
    <dgm:pt modelId="{CF33EFF6-C20D-4BC1-AE31-2EC26146C4B1}" type="sibTrans" cxnId="{5615A7B0-00A5-494F-BD11-E0CA6DD3B606}">
      <dgm:prSet/>
      <dgm:spPr/>
      <dgm:t>
        <a:bodyPr/>
        <a:lstStyle/>
        <a:p>
          <a:endParaRPr lang="en-US"/>
        </a:p>
      </dgm:t>
    </dgm:pt>
    <dgm:pt modelId="{33D8D974-6EBA-4F3D-91FF-F76B4DA0802D}" type="pres">
      <dgm:prSet presAssocID="{D41CC1A7-D7BB-400E-A24F-383CA21F3D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F82642-67D4-4BC8-BB79-6B48D437B72E}" type="pres">
      <dgm:prSet presAssocID="{7FE6B01A-CD12-4CC2-B2B0-19C80914B3CE}" presName="composite" presStyleCnt="0"/>
      <dgm:spPr/>
    </dgm:pt>
    <dgm:pt modelId="{B47F2486-27A5-45D8-A467-15C074090AD8}" type="pres">
      <dgm:prSet presAssocID="{7FE6B01A-CD12-4CC2-B2B0-19C80914B3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1742E-B359-4DAE-B2DE-33AE13DDC53D}" type="pres">
      <dgm:prSet presAssocID="{7FE6B01A-CD12-4CC2-B2B0-19C80914B3C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5761B-6B99-4AB8-A7C9-5969E42E9C92}" type="pres">
      <dgm:prSet presAssocID="{5C513774-B4B2-4CEF-BBEB-B814CE0E41AF}" presName="space" presStyleCnt="0"/>
      <dgm:spPr/>
    </dgm:pt>
    <dgm:pt modelId="{7E5E177A-4679-4813-B219-3FF07E0575B0}" type="pres">
      <dgm:prSet presAssocID="{2AA3F5F4-F9AE-446F-9729-893EF6ECF699}" presName="composite" presStyleCnt="0"/>
      <dgm:spPr/>
    </dgm:pt>
    <dgm:pt modelId="{E49BAB7E-EE48-411F-8D09-FBEEB035EAD7}" type="pres">
      <dgm:prSet presAssocID="{2AA3F5F4-F9AE-446F-9729-893EF6ECF69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21052-8A77-446E-B70F-F87BCCF6A1F3}" type="pres">
      <dgm:prSet presAssocID="{2AA3F5F4-F9AE-446F-9729-893EF6ECF69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156A08-C94B-4A5C-A72B-0CF23000A30F}" srcId="{D41CC1A7-D7BB-400E-A24F-383CA21F3D45}" destId="{7FE6B01A-CD12-4CC2-B2B0-19C80914B3CE}" srcOrd="0" destOrd="0" parTransId="{FE239A71-92A0-477C-8902-73267B754D52}" sibTransId="{5C513774-B4B2-4CEF-BBEB-B814CE0E41AF}"/>
    <dgm:cxn modelId="{3A6F151D-73FC-4D0F-A2CF-9DA4ABB0D763}" srcId="{7FE6B01A-CD12-4CC2-B2B0-19C80914B3CE}" destId="{3062EE4B-A678-4BDE-959C-3DFA68B79C83}" srcOrd="0" destOrd="0" parTransId="{18D5505C-745A-45B7-AC53-D92200398BE1}" sibTransId="{0F3D42CE-6FDC-4748-BBF8-A1832042FCEB}"/>
    <dgm:cxn modelId="{A899E80B-36A5-45B4-A987-14195028719D}" type="presOf" srcId="{3062EE4B-A678-4BDE-959C-3DFA68B79C83}" destId="{64B1742E-B359-4DAE-B2DE-33AE13DDC53D}" srcOrd="0" destOrd="0" presId="urn:microsoft.com/office/officeart/2005/8/layout/hList1"/>
    <dgm:cxn modelId="{3AE049C1-B0CC-4CEF-89C1-48A5A95343C6}" type="presOf" srcId="{D41CC1A7-D7BB-400E-A24F-383CA21F3D45}" destId="{33D8D974-6EBA-4F3D-91FF-F76B4DA0802D}" srcOrd="0" destOrd="0" presId="urn:microsoft.com/office/officeart/2005/8/layout/hList1"/>
    <dgm:cxn modelId="{00B9209B-5966-4F5A-AD4B-ACB14A827C1A}" srcId="{D41CC1A7-D7BB-400E-A24F-383CA21F3D45}" destId="{2AA3F5F4-F9AE-446F-9729-893EF6ECF699}" srcOrd="1" destOrd="0" parTransId="{57FF5372-94AD-478F-A865-6FC428C56BA7}" sibTransId="{166C14C3-30F8-468A-9D22-7DC592EF9D82}"/>
    <dgm:cxn modelId="{BD8B4DD9-3FCE-4E61-81A3-EE0C0F523235}" srcId="{7FE6B01A-CD12-4CC2-B2B0-19C80914B3CE}" destId="{AD04AF86-FE33-42B8-BEF8-FD2A5BC4AEFB}" srcOrd="1" destOrd="0" parTransId="{BE229505-47C7-41A5-8C06-4FFE29A37A7F}" sibTransId="{1FB14B86-17BA-4B79-B848-45EA8132D7E3}"/>
    <dgm:cxn modelId="{5D1AF9A7-9586-43B2-A258-50447140C598}" type="presOf" srcId="{7FE6B01A-CD12-4CC2-B2B0-19C80914B3CE}" destId="{B47F2486-27A5-45D8-A467-15C074090AD8}" srcOrd="0" destOrd="0" presId="urn:microsoft.com/office/officeart/2005/8/layout/hList1"/>
    <dgm:cxn modelId="{167E68E1-6206-40B1-BE88-00418EBF4392}" type="presOf" srcId="{AD04AF86-FE33-42B8-BEF8-FD2A5BC4AEFB}" destId="{64B1742E-B359-4DAE-B2DE-33AE13DDC53D}" srcOrd="0" destOrd="1" presId="urn:microsoft.com/office/officeart/2005/8/layout/hList1"/>
    <dgm:cxn modelId="{5615A7B0-00A5-494F-BD11-E0CA6DD3B606}" srcId="{2AA3F5F4-F9AE-446F-9729-893EF6ECF699}" destId="{F00641A8-0EA6-47B0-9EB3-3E7318498248}" srcOrd="0" destOrd="0" parTransId="{B3786E3B-5C50-4AC4-9D33-9364AEBE89BE}" sibTransId="{CF33EFF6-C20D-4BC1-AE31-2EC26146C4B1}"/>
    <dgm:cxn modelId="{676BBD22-F128-4654-99E8-ABE683D63E3A}" type="presOf" srcId="{2AA3F5F4-F9AE-446F-9729-893EF6ECF699}" destId="{E49BAB7E-EE48-411F-8D09-FBEEB035EAD7}" srcOrd="0" destOrd="0" presId="urn:microsoft.com/office/officeart/2005/8/layout/hList1"/>
    <dgm:cxn modelId="{D9DD5442-EE18-4FCD-92A9-7B28B78E4394}" type="presOf" srcId="{F00641A8-0EA6-47B0-9EB3-3E7318498248}" destId="{08F21052-8A77-446E-B70F-F87BCCF6A1F3}" srcOrd="0" destOrd="0" presId="urn:microsoft.com/office/officeart/2005/8/layout/hList1"/>
    <dgm:cxn modelId="{848F4185-F3ED-4F4B-8BA9-D2AF9904951A}" type="presParOf" srcId="{33D8D974-6EBA-4F3D-91FF-F76B4DA0802D}" destId="{88F82642-67D4-4BC8-BB79-6B48D437B72E}" srcOrd="0" destOrd="0" presId="urn:microsoft.com/office/officeart/2005/8/layout/hList1"/>
    <dgm:cxn modelId="{7F7B4C2D-198D-4A85-BB84-BC9FD374B8C3}" type="presParOf" srcId="{88F82642-67D4-4BC8-BB79-6B48D437B72E}" destId="{B47F2486-27A5-45D8-A467-15C074090AD8}" srcOrd="0" destOrd="0" presId="urn:microsoft.com/office/officeart/2005/8/layout/hList1"/>
    <dgm:cxn modelId="{B655F5A6-04AA-4A59-AE60-BCBD9B232EF7}" type="presParOf" srcId="{88F82642-67D4-4BC8-BB79-6B48D437B72E}" destId="{64B1742E-B359-4DAE-B2DE-33AE13DDC53D}" srcOrd="1" destOrd="0" presId="urn:microsoft.com/office/officeart/2005/8/layout/hList1"/>
    <dgm:cxn modelId="{BD4940EC-902F-43DB-9FCA-E180E67814F9}" type="presParOf" srcId="{33D8D974-6EBA-4F3D-91FF-F76B4DA0802D}" destId="{C625761B-6B99-4AB8-A7C9-5969E42E9C92}" srcOrd="1" destOrd="0" presId="urn:microsoft.com/office/officeart/2005/8/layout/hList1"/>
    <dgm:cxn modelId="{CB2AD1B9-4CF3-4175-82EC-85659C42427C}" type="presParOf" srcId="{33D8D974-6EBA-4F3D-91FF-F76B4DA0802D}" destId="{7E5E177A-4679-4813-B219-3FF07E0575B0}" srcOrd="2" destOrd="0" presId="urn:microsoft.com/office/officeart/2005/8/layout/hList1"/>
    <dgm:cxn modelId="{BE2BB2BF-B743-4913-8A3E-887D3844EC70}" type="presParOf" srcId="{7E5E177A-4679-4813-B219-3FF07E0575B0}" destId="{E49BAB7E-EE48-411F-8D09-FBEEB035EAD7}" srcOrd="0" destOrd="0" presId="urn:microsoft.com/office/officeart/2005/8/layout/hList1"/>
    <dgm:cxn modelId="{DF565D5F-360B-4555-8B13-3A43211C779F}" type="presParOf" srcId="{7E5E177A-4679-4813-B219-3FF07E0575B0}" destId="{08F21052-8A77-446E-B70F-F87BCCF6A1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8296D3-D9B9-43AC-B67D-1FB286D5DD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D0FFF6-3B1B-4A78-83C9-A9C84BEB5E50}">
      <dgm:prSet phldrT="[Text]"/>
      <dgm:spPr/>
      <dgm:t>
        <a:bodyPr/>
        <a:lstStyle/>
        <a:p>
          <a:r>
            <a:rPr lang="en-US" dirty="0" smtClean="0"/>
            <a:t>Save 10% of pre-treatment energy usage</a:t>
          </a:r>
          <a:endParaRPr lang="en-US" dirty="0"/>
        </a:p>
      </dgm:t>
    </dgm:pt>
    <dgm:pt modelId="{D5584C67-4ACE-4BDB-A5BA-82AC661CAAA2}" type="parTrans" cxnId="{300A5FB4-0B4F-4AF4-9418-1764A3F4A3E1}">
      <dgm:prSet/>
      <dgm:spPr/>
      <dgm:t>
        <a:bodyPr/>
        <a:lstStyle/>
        <a:p>
          <a:endParaRPr lang="en-US"/>
        </a:p>
      </dgm:t>
    </dgm:pt>
    <dgm:pt modelId="{97633569-5D2F-487C-9787-D72A700C5485}" type="sibTrans" cxnId="{300A5FB4-0B4F-4AF4-9418-1764A3F4A3E1}">
      <dgm:prSet/>
      <dgm:spPr/>
      <dgm:t>
        <a:bodyPr/>
        <a:lstStyle/>
        <a:p>
          <a:endParaRPr lang="en-US"/>
        </a:p>
      </dgm:t>
    </dgm:pt>
    <dgm:pt modelId="{0163A449-0E84-43CD-8BF0-A0652938892E}">
      <dgm:prSet phldrT="[Text]"/>
      <dgm:spPr/>
      <dgm:t>
        <a:bodyPr/>
        <a:lstStyle/>
        <a:p>
          <a:r>
            <a:rPr lang="en-US" dirty="0" smtClean="0"/>
            <a:t>Achieve a benefit-cost ratio of 1.25</a:t>
          </a:r>
          <a:endParaRPr lang="en-US" dirty="0"/>
        </a:p>
      </dgm:t>
    </dgm:pt>
    <dgm:pt modelId="{030D3522-D56E-4B35-BF53-29DAB2986FFE}" type="parTrans" cxnId="{1E0A37C5-74E7-40BC-87E4-A6BB416D84BF}">
      <dgm:prSet/>
      <dgm:spPr/>
      <dgm:t>
        <a:bodyPr/>
        <a:lstStyle/>
        <a:p>
          <a:endParaRPr lang="en-US"/>
        </a:p>
      </dgm:t>
    </dgm:pt>
    <dgm:pt modelId="{0141C6AE-2F2F-4FA8-8F3C-12925D658626}" type="sibTrans" cxnId="{1E0A37C5-74E7-40BC-87E4-A6BB416D84BF}">
      <dgm:prSet/>
      <dgm:spPr/>
      <dgm:t>
        <a:bodyPr/>
        <a:lstStyle/>
        <a:p>
          <a:endParaRPr lang="en-US"/>
        </a:p>
      </dgm:t>
    </dgm:pt>
    <dgm:pt modelId="{3352175A-7DF0-4301-B086-CF35BB0E54AB}">
      <dgm:prSet phldrT="[Text]"/>
      <dgm:spPr/>
      <dgm:t>
        <a:bodyPr/>
        <a:lstStyle/>
        <a:p>
          <a:r>
            <a:rPr lang="en-US" dirty="0" smtClean="0"/>
            <a:t>Treat 2,000 homes per year</a:t>
          </a:r>
          <a:endParaRPr lang="en-US" dirty="0"/>
        </a:p>
      </dgm:t>
    </dgm:pt>
    <dgm:pt modelId="{4785E5EE-982E-462E-B9E3-52E029CFD551}" type="parTrans" cxnId="{AC407841-3482-490C-9706-8034DFA0FF46}">
      <dgm:prSet/>
      <dgm:spPr/>
      <dgm:t>
        <a:bodyPr/>
        <a:lstStyle/>
        <a:p>
          <a:endParaRPr lang="en-US"/>
        </a:p>
      </dgm:t>
    </dgm:pt>
    <dgm:pt modelId="{C87ABFB3-D6FF-4D45-9E33-C4D4080E1B48}" type="sibTrans" cxnId="{AC407841-3482-490C-9706-8034DFA0FF46}">
      <dgm:prSet/>
      <dgm:spPr/>
      <dgm:t>
        <a:bodyPr/>
        <a:lstStyle/>
        <a:p>
          <a:endParaRPr lang="en-US"/>
        </a:p>
      </dgm:t>
    </dgm:pt>
    <dgm:pt modelId="{9135776E-6550-4BEA-B61F-770BB07BA2AD}" type="pres">
      <dgm:prSet presAssocID="{B08296D3-D9B9-43AC-B67D-1FB286D5DD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D7481B-AC97-4F3B-A050-1B17DA33C92F}" type="pres">
      <dgm:prSet presAssocID="{E9D0FFF6-3B1B-4A78-83C9-A9C84BEB5E50}" presName="parentLin" presStyleCnt="0"/>
      <dgm:spPr/>
    </dgm:pt>
    <dgm:pt modelId="{33938F31-B927-4E6A-AFD8-A09352585DDA}" type="pres">
      <dgm:prSet presAssocID="{E9D0FFF6-3B1B-4A78-83C9-A9C84BEB5E5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2A58CD-3CA1-4301-8D83-FC09E0E08C75}" type="pres">
      <dgm:prSet presAssocID="{E9D0FFF6-3B1B-4A78-83C9-A9C84BEB5E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3FACD-0662-4050-BA27-FBB0D16F1AEA}" type="pres">
      <dgm:prSet presAssocID="{E9D0FFF6-3B1B-4A78-83C9-A9C84BEB5E50}" presName="negativeSpace" presStyleCnt="0"/>
      <dgm:spPr/>
    </dgm:pt>
    <dgm:pt modelId="{109C0329-2338-46CA-8468-D596911BF5CF}" type="pres">
      <dgm:prSet presAssocID="{E9D0FFF6-3B1B-4A78-83C9-A9C84BEB5E50}" presName="childText" presStyleLbl="conFgAcc1" presStyleIdx="0" presStyleCnt="3">
        <dgm:presLayoutVars>
          <dgm:bulletEnabled val="1"/>
        </dgm:presLayoutVars>
      </dgm:prSet>
      <dgm:spPr/>
    </dgm:pt>
    <dgm:pt modelId="{C53DE2E1-3CB8-4B4C-8AD2-D5E61D6741F4}" type="pres">
      <dgm:prSet presAssocID="{97633569-5D2F-487C-9787-D72A700C5485}" presName="spaceBetweenRectangles" presStyleCnt="0"/>
      <dgm:spPr/>
    </dgm:pt>
    <dgm:pt modelId="{72BAC471-D345-4C26-B5FB-F45E4962BDA9}" type="pres">
      <dgm:prSet presAssocID="{0163A449-0E84-43CD-8BF0-A0652938892E}" presName="parentLin" presStyleCnt="0"/>
      <dgm:spPr/>
    </dgm:pt>
    <dgm:pt modelId="{2B08B5DB-CFEC-4ED4-A014-0379040C34B4}" type="pres">
      <dgm:prSet presAssocID="{0163A449-0E84-43CD-8BF0-A0652938892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D0017D2-DA9B-415E-A6BB-8C6BF203D783}" type="pres">
      <dgm:prSet presAssocID="{0163A449-0E84-43CD-8BF0-A065293889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1478A-1DE0-4CE9-95FA-9DB1106767BB}" type="pres">
      <dgm:prSet presAssocID="{0163A449-0E84-43CD-8BF0-A0652938892E}" presName="negativeSpace" presStyleCnt="0"/>
      <dgm:spPr/>
    </dgm:pt>
    <dgm:pt modelId="{A31F0971-1A35-4B74-98F2-ADA7C9E3AE24}" type="pres">
      <dgm:prSet presAssocID="{0163A449-0E84-43CD-8BF0-A0652938892E}" presName="childText" presStyleLbl="conFgAcc1" presStyleIdx="1" presStyleCnt="3">
        <dgm:presLayoutVars>
          <dgm:bulletEnabled val="1"/>
        </dgm:presLayoutVars>
      </dgm:prSet>
      <dgm:spPr/>
    </dgm:pt>
    <dgm:pt modelId="{4CB5DE81-5B26-43FE-A835-0107C7AFBB21}" type="pres">
      <dgm:prSet presAssocID="{0141C6AE-2F2F-4FA8-8F3C-12925D658626}" presName="spaceBetweenRectangles" presStyleCnt="0"/>
      <dgm:spPr/>
    </dgm:pt>
    <dgm:pt modelId="{13373CD8-5D97-440C-9FE4-12B3A796A0B0}" type="pres">
      <dgm:prSet presAssocID="{3352175A-7DF0-4301-B086-CF35BB0E54AB}" presName="parentLin" presStyleCnt="0"/>
      <dgm:spPr/>
    </dgm:pt>
    <dgm:pt modelId="{45A86893-8FAD-405E-8F9A-E1E9A3A6DFDB}" type="pres">
      <dgm:prSet presAssocID="{3352175A-7DF0-4301-B086-CF35BB0E54A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BCC09EE-D0B8-4D01-8076-927EC3B5FA32}" type="pres">
      <dgm:prSet presAssocID="{3352175A-7DF0-4301-B086-CF35BB0E54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CFE7C-32A7-4436-99E0-F8FE0E9B1F0C}" type="pres">
      <dgm:prSet presAssocID="{3352175A-7DF0-4301-B086-CF35BB0E54AB}" presName="negativeSpace" presStyleCnt="0"/>
      <dgm:spPr/>
    </dgm:pt>
    <dgm:pt modelId="{499B0F6A-844A-466E-B872-D23E1D930215}" type="pres">
      <dgm:prSet presAssocID="{3352175A-7DF0-4301-B086-CF35BB0E54A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14ED26-37E5-4960-9B48-9DB632A2635C}" type="presOf" srcId="{B08296D3-D9B9-43AC-B67D-1FB286D5DD02}" destId="{9135776E-6550-4BEA-B61F-770BB07BA2AD}" srcOrd="0" destOrd="0" presId="urn:microsoft.com/office/officeart/2005/8/layout/list1"/>
    <dgm:cxn modelId="{1E0A37C5-74E7-40BC-87E4-A6BB416D84BF}" srcId="{B08296D3-D9B9-43AC-B67D-1FB286D5DD02}" destId="{0163A449-0E84-43CD-8BF0-A0652938892E}" srcOrd="1" destOrd="0" parTransId="{030D3522-D56E-4B35-BF53-29DAB2986FFE}" sibTransId="{0141C6AE-2F2F-4FA8-8F3C-12925D658626}"/>
    <dgm:cxn modelId="{6F0BB81D-11FF-4716-AE41-8B4254EEF4DD}" type="presOf" srcId="{0163A449-0E84-43CD-8BF0-A0652938892E}" destId="{2B08B5DB-CFEC-4ED4-A014-0379040C34B4}" srcOrd="0" destOrd="0" presId="urn:microsoft.com/office/officeart/2005/8/layout/list1"/>
    <dgm:cxn modelId="{5A159E1B-79F8-40BC-B212-CF61933A09D5}" type="presOf" srcId="{3352175A-7DF0-4301-B086-CF35BB0E54AB}" destId="{45A86893-8FAD-405E-8F9A-E1E9A3A6DFDB}" srcOrd="0" destOrd="0" presId="urn:microsoft.com/office/officeart/2005/8/layout/list1"/>
    <dgm:cxn modelId="{7AFE7706-A9B5-4B4E-839B-6509A27D14EA}" type="presOf" srcId="{0163A449-0E84-43CD-8BF0-A0652938892E}" destId="{5D0017D2-DA9B-415E-A6BB-8C6BF203D783}" srcOrd="1" destOrd="0" presId="urn:microsoft.com/office/officeart/2005/8/layout/list1"/>
    <dgm:cxn modelId="{756613A5-DCF9-46DF-84A6-6C6C48EBC0D0}" type="presOf" srcId="{3352175A-7DF0-4301-B086-CF35BB0E54AB}" destId="{1BCC09EE-D0B8-4D01-8076-927EC3B5FA32}" srcOrd="1" destOrd="0" presId="urn:microsoft.com/office/officeart/2005/8/layout/list1"/>
    <dgm:cxn modelId="{C9349100-D855-4D2A-AA1D-548703A90798}" type="presOf" srcId="{E9D0FFF6-3B1B-4A78-83C9-A9C84BEB5E50}" destId="{33938F31-B927-4E6A-AFD8-A09352585DDA}" srcOrd="0" destOrd="0" presId="urn:microsoft.com/office/officeart/2005/8/layout/list1"/>
    <dgm:cxn modelId="{300A5FB4-0B4F-4AF4-9418-1764A3F4A3E1}" srcId="{B08296D3-D9B9-43AC-B67D-1FB286D5DD02}" destId="{E9D0FFF6-3B1B-4A78-83C9-A9C84BEB5E50}" srcOrd="0" destOrd="0" parTransId="{D5584C67-4ACE-4BDB-A5BA-82AC661CAAA2}" sibTransId="{97633569-5D2F-487C-9787-D72A700C5485}"/>
    <dgm:cxn modelId="{814837F2-4305-4559-ADE9-3188C48B2114}" type="presOf" srcId="{E9D0FFF6-3B1B-4A78-83C9-A9C84BEB5E50}" destId="{0E2A58CD-3CA1-4301-8D83-FC09E0E08C75}" srcOrd="1" destOrd="0" presId="urn:microsoft.com/office/officeart/2005/8/layout/list1"/>
    <dgm:cxn modelId="{AC407841-3482-490C-9706-8034DFA0FF46}" srcId="{B08296D3-D9B9-43AC-B67D-1FB286D5DD02}" destId="{3352175A-7DF0-4301-B086-CF35BB0E54AB}" srcOrd="2" destOrd="0" parTransId="{4785E5EE-982E-462E-B9E3-52E029CFD551}" sibTransId="{C87ABFB3-D6FF-4D45-9E33-C4D4080E1B48}"/>
    <dgm:cxn modelId="{6CF07AAA-265B-4BE4-B577-5FAADF64BE4C}" type="presParOf" srcId="{9135776E-6550-4BEA-B61F-770BB07BA2AD}" destId="{DFD7481B-AC97-4F3B-A050-1B17DA33C92F}" srcOrd="0" destOrd="0" presId="urn:microsoft.com/office/officeart/2005/8/layout/list1"/>
    <dgm:cxn modelId="{539AFD03-53B9-40AB-A09F-D92F9E1D7E86}" type="presParOf" srcId="{DFD7481B-AC97-4F3B-A050-1B17DA33C92F}" destId="{33938F31-B927-4E6A-AFD8-A09352585DDA}" srcOrd="0" destOrd="0" presId="urn:microsoft.com/office/officeart/2005/8/layout/list1"/>
    <dgm:cxn modelId="{2C600060-9156-4638-9389-EA3DF5A9AA3D}" type="presParOf" srcId="{DFD7481B-AC97-4F3B-A050-1B17DA33C92F}" destId="{0E2A58CD-3CA1-4301-8D83-FC09E0E08C75}" srcOrd="1" destOrd="0" presId="urn:microsoft.com/office/officeart/2005/8/layout/list1"/>
    <dgm:cxn modelId="{C704C928-9807-4E2C-9206-6862CBBEE35E}" type="presParOf" srcId="{9135776E-6550-4BEA-B61F-770BB07BA2AD}" destId="{26C3FACD-0662-4050-BA27-FBB0D16F1AEA}" srcOrd="1" destOrd="0" presId="urn:microsoft.com/office/officeart/2005/8/layout/list1"/>
    <dgm:cxn modelId="{3014AA87-81D1-4C7E-853E-07AAE51F3921}" type="presParOf" srcId="{9135776E-6550-4BEA-B61F-770BB07BA2AD}" destId="{109C0329-2338-46CA-8468-D596911BF5CF}" srcOrd="2" destOrd="0" presId="urn:microsoft.com/office/officeart/2005/8/layout/list1"/>
    <dgm:cxn modelId="{BF91E5B8-ED2B-460C-927B-CBCA7970CF8F}" type="presParOf" srcId="{9135776E-6550-4BEA-B61F-770BB07BA2AD}" destId="{C53DE2E1-3CB8-4B4C-8AD2-D5E61D6741F4}" srcOrd="3" destOrd="0" presId="urn:microsoft.com/office/officeart/2005/8/layout/list1"/>
    <dgm:cxn modelId="{00C42542-F523-41F1-A9F4-76CBAAF62FE5}" type="presParOf" srcId="{9135776E-6550-4BEA-B61F-770BB07BA2AD}" destId="{72BAC471-D345-4C26-B5FB-F45E4962BDA9}" srcOrd="4" destOrd="0" presId="urn:microsoft.com/office/officeart/2005/8/layout/list1"/>
    <dgm:cxn modelId="{E779B77F-1FAC-4ABE-8A07-0E6AF97AF6CF}" type="presParOf" srcId="{72BAC471-D345-4C26-B5FB-F45E4962BDA9}" destId="{2B08B5DB-CFEC-4ED4-A014-0379040C34B4}" srcOrd="0" destOrd="0" presId="urn:microsoft.com/office/officeart/2005/8/layout/list1"/>
    <dgm:cxn modelId="{82525181-50EB-49AB-87FC-FD97DAED1D96}" type="presParOf" srcId="{72BAC471-D345-4C26-B5FB-F45E4962BDA9}" destId="{5D0017D2-DA9B-415E-A6BB-8C6BF203D783}" srcOrd="1" destOrd="0" presId="urn:microsoft.com/office/officeart/2005/8/layout/list1"/>
    <dgm:cxn modelId="{57E8A40C-3CFF-4F5E-8177-48A1A63F9CB4}" type="presParOf" srcId="{9135776E-6550-4BEA-B61F-770BB07BA2AD}" destId="{3891478A-1DE0-4CE9-95FA-9DB1106767BB}" srcOrd="5" destOrd="0" presId="urn:microsoft.com/office/officeart/2005/8/layout/list1"/>
    <dgm:cxn modelId="{FF8EF69B-5A18-4AB3-B707-EF5119E6331C}" type="presParOf" srcId="{9135776E-6550-4BEA-B61F-770BB07BA2AD}" destId="{A31F0971-1A35-4B74-98F2-ADA7C9E3AE24}" srcOrd="6" destOrd="0" presId="urn:microsoft.com/office/officeart/2005/8/layout/list1"/>
    <dgm:cxn modelId="{4A6688E9-0FA8-4A89-B92D-6420DF8B5DD3}" type="presParOf" srcId="{9135776E-6550-4BEA-B61F-770BB07BA2AD}" destId="{4CB5DE81-5B26-43FE-A835-0107C7AFBB21}" srcOrd="7" destOrd="0" presId="urn:microsoft.com/office/officeart/2005/8/layout/list1"/>
    <dgm:cxn modelId="{0AA06F0D-FF47-44A2-BEAB-18B362F50025}" type="presParOf" srcId="{9135776E-6550-4BEA-B61F-770BB07BA2AD}" destId="{13373CD8-5D97-440C-9FE4-12B3A796A0B0}" srcOrd="8" destOrd="0" presId="urn:microsoft.com/office/officeart/2005/8/layout/list1"/>
    <dgm:cxn modelId="{2A5FF429-2788-4612-AEA2-5A5A8C0541AB}" type="presParOf" srcId="{13373CD8-5D97-440C-9FE4-12B3A796A0B0}" destId="{45A86893-8FAD-405E-8F9A-E1E9A3A6DFDB}" srcOrd="0" destOrd="0" presId="urn:microsoft.com/office/officeart/2005/8/layout/list1"/>
    <dgm:cxn modelId="{FDAE6748-F25D-480E-9A73-9BB21F516AF0}" type="presParOf" srcId="{13373CD8-5D97-440C-9FE4-12B3A796A0B0}" destId="{1BCC09EE-D0B8-4D01-8076-927EC3B5FA32}" srcOrd="1" destOrd="0" presId="urn:microsoft.com/office/officeart/2005/8/layout/list1"/>
    <dgm:cxn modelId="{575A94C2-C5C1-4DF9-B8CA-0C95092E11C3}" type="presParOf" srcId="{9135776E-6550-4BEA-B61F-770BB07BA2AD}" destId="{174CFE7C-32A7-4436-99E0-F8FE0E9B1F0C}" srcOrd="9" destOrd="0" presId="urn:microsoft.com/office/officeart/2005/8/layout/list1"/>
    <dgm:cxn modelId="{1701AE5C-E7C3-4893-BD48-09885539B8D2}" type="presParOf" srcId="{9135776E-6550-4BEA-B61F-770BB07BA2AD}" destId="{499B0F6A-844A-466E-B872-D23E1D9302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7C10081-AA0B-4B7D-8A5E-30331BFC5FBC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D96BD-D32E-4EC8-A2FF-8BCE596EF90E}">
      <dgm:prSet/>
      <dgm:spPr/>
      <dgm:t>
        <a:bodyPr/>
        <a:lstStyle/>
        <a:p>
          <a:pPr rtl="0"/>
          <a:r>
            <a:rPr lang="en-US" dirty="0" smtClean="0"/>
            <a:t>Increased use of blower door when air sealing</a:t>
          </a:r>
          <a:endParaRPr lang="en-US" dirty="0"/>
        </a:p>
      </dgm:t>
    </dgm:pt>
    <dgm:pt modelId="{70CF3F56-67F1-4BD5-AEB1-2D2EA0A70C3C}" type="parTrans" cxnId="{85D18DCC-5BF6-416A-8392-FE23F6D041EA}">
      <dgm:prSet/>
      <dgm:spPr/>
      <dgm:t>
        <a:bodyPr/>
        <a:lstStyle/>
        <a:p>
          <a:endParaRPr lang="en-US"/>
        </a:p>
      </dgm:t>
    </dgm:pt>
    <dgm:pt modelId="{507A9B36-892B-469D-84F6-F91D966AE8D1}" type="sibTrans" cxnId="{85D18DCC-5BF6-416A-8392-FE23F6D041EA}">
      <dgm:prSet/>
      <dgm:spPr/>
      <dgm:t>
        <a:bodyPr/>
        <a:lstStyle/>
        <a:p>
          <a:endParaRPr lang="en-US"/>
        </a:p>
      </dgm:t>
    </dgm:pt>
    <dgm:pt modelId="{C8372ACE-3747-46F9-BA71-ED62B610AF96}">
      <dgm:prSet/>
      <dgm:spPr/>
      <dgm:t>
        <a:bodyPr/>
        <a:lstStyle/>
        <a:p>
          <a:pPr rtl="0"/>
          <a:r>
            <a:rPr lang="en-US" dirty="0" smtClean="0"/>
            <a:t>Respect for clients’ homes (booties, covering furniture)</a:t>
          </a:r>
          <a:endParaRPr lang="en-US" dirty="0"/>
        </a:p>
      </dgm:t>
    </dgm:pt>
    <dgm:pt modelId="{B6D7C3BF-A3DC-436F-B4CF-BB657BBD71F2}" type="parTrans" cxnId="{651D064E-C9A0-4DD5-8D6D-C8BF1D233E59}">
      <dgm:prSet/>
      <dgm:spPr/>
      <dgm:t>
        <a:bodyPr/>
        <a:lstStyle/>
        <a:p>
          <a:endParaRPr lang="en-US"/>
        </a:p>
      </dgm:t>
    </dgm:pt>
    <dgm:pt modelId="{C239FE5A-CCFD-43A4-8FB4-A5D2E38BB767}" type="sibTrans" cxnId="{651D064E-C9A0-4DD5-8D6D-C8BF1D233E59}">
      <dgm:prSet/>
      <dgm:spPr/>
      <dgm:t>
        <a:bodyPr/>
        <a:lstStyle/>
        <a:p>
          <a:endParaRPr lang="en-US"/>
        </a:p>
      </dgm:t>
    </dgm:pt>
    <dgm:pt modelId="{ECD56941-790B-4B03-A0E2-97B9077EF4DE}">
      <dgm:prSet/>
      <dgm:spPr/>
      <dgm:t>
        <a:bodyPr/>
        <a:lstStyle/>
        <a:p>
          <a:pPr rtl="0"/>
          <a:r>
            <a:rPr lang="en-US" smtClean="0"/>
            <a:t>Crew member safety</a:t>
          </a:r>
          <a:endParaRPr lang="en-US"/>
        </a:p>
      </dgm:t>
    </dgm:pt>
    <dgm:pt modelId="{026D46FF-22A1-4FFD-B5AE-78D67057301A}" type="parTrans" cxnId="{E2FA05D0-3A5C-4544-984A-C9740607F93E}">
      <dgm:prSet/>
      <dgm:spPr/>
      <dgm:t>
        <a:bodyPr/>
        <a:lstStyle/>
        <a:p>
          <a:endParaRPr lang="en-US"/>
        </a:p>
      </dgm:t>
    </dgm:pt>
    <dgm:pt modelId="{CF908837-D8EB-4004-BD80-749545AE16F1}" type="sibTrans" cxnId="{E2FA05D0-3A5C-4544-984A-C9740607F93E}">
      <dgm:prSet/>
      <dgm:spPr/>
      <dgm:t>
        <a:bodyPr/>
        <a:lstStyle/>
        <a:p>
          <a:endParaRPr lang="en-US"/>
        </a:p>
      </dgm:t>
    </dgm:pt>
    <dgm:pt modelId="{53E9E249-9AB2-4AF8-9152-EDFA2D232543}">
      <dgm:prSet/>
      <dgm:spPr/>
      <dgm:t>
        <a:bodyPr/>
        <a:lstStyle/>
        <a:p>
          <a:pPr rtl="0"/>
          <a:r>
            <a:rPr lang="en-US" smtClean="0"/>
            <a:t>Increased assessment of HVAC contractors</a:t>
          </a:r>
          <a:endParaRPr lang="en-US"/>
        </a:p>
      </dgm:t>
    </dgm:pt>
    <dgm:pt modelId="{522D0608-6F7D-4C51-B72D-3EFED08DF5F6}" type="parTrans" cxnId="{4E304980-1855-4CDA-8A8F-13CE20538348}">
      <dgm:prSet/>
      <dgm:spPr/>
      <dgm:t>
        <a:bodyPr/>
        <a:lstStyle/>
        <a:p>
          <a:endParaRPr lang="en-US"/>
        </a:p>
      </dgm:t>
    </dgm:pt>
    <dgm:pt modelId="{2AD8BC00-C6A2-4031-B84D-AFA1DD17B91A}" type="sibTrans" cxnId="{4E304980-1855-4CDA-8A8F-13CE20538348}">
      <dgm:prSet/>
      <dgm:spPr/>
      <dgm:t>
        <a:bodyPr/>
        <a:lstStyle/>
        <a:p>
          <a:endParaRPr lang="en-US"/>
        </a:p>
      </dgm:t>
    </dgm:pt>
    <dgm:pt modelId="{D60A202A-60E4-4982-BA40-14CFEF8E3773}">
      <dgm:prSet/>
      <dgm:spPr/>
      <dgm:t>
        <a:bodyPr/>
        <a:lstStyle/>
        <a:p>
          <a:pPr rtl="0"/>
          <a:r>
            <a:rPr lang="en-US" smtClean="0"/>
            <a:t>Explain CFLs when installing</a:t>
          </a:r>
          <a:endParaRPr lang="en-US"/>
        </a:p>
      </dgm:t>
    </dgm:pt>
    <dgm:pt modelId="{E7B4A82F-A51B-4F95-950D-8EA715884382}" type="parTrans" cxnId="{71F8325B-85BA-47A1-98F9-5D8AD24062B9}">
      <dgm:prSet/>
      <dgm:spPr/>
      <dgm:t>
        <a:bodyPr/>
        <a:lstStyle/>
        <a:p>
          <a:endParaRPr lang="en-US"/>
        </a:p>
      </dgm:t>
    </dgm:pt>
    <dgm:pt modelId="{0115F487-8764-489E-ACF1-E12DA09D9B60}" type="sibTrans" cxnId="{71F8325B-85BA-47A1-98F9-5D8AD24062B9}">
      <dgm:prSet/>
      <dgm:spPr/>
      <dgm:t>
        <a:bodyPr/>
        <a:lstStyle/>
        <a:p>
          <a:endParaRPr lang="en-US"/>
        </a:p>
      </dgm:t>
    </dgm:pt>
    <dgm:pt modelId="{9268568A-CD72-46C1-8D4F-85649EC0F49E}">
      <dgm:prSet/>
      <dgm:spPr/>
      <dgm:t>
        <a:bodyPr/>
        <a:lstStyle/>
        <a:p>
          <a:pPr rtl="0"/>
          <a:r>
            <a:rPr lang="en-US" smtClean="0"/>
            <a:t>Client education</a:t>
          </a:r>
          <a:endParaRPr lang="en-US"/>
        </a:p>
      </dgm:t>
    </dgm:pt>
    <dgm:pt modelId="{B9777E26-64B3-4C02-B4D3-14364F6652A6}" type="parTrans" cxnId="{6619BD24-F186-4CBB-9C8C-5FA7154D724D}">
      <dgm:prSet/>
      <dgm:spPr/>
      <dgm:t>
        <a:bodyPr/>
        <a:lstStyle/>
        <a:p>
          <a:endParaRPr lang="en-US"/>
        </a:p>
      </dgm:t>
    </dgm:pt>
    <dgm:pt modelId="{F3C55702-68E7-42A3-BEFD-44C9A3FFC9B4}" type="sibTrans" cxnId="{6619BD24-F186-4CBB-9C8C-5FA7154D724D}">
      <dgm:prSet/>
      <dgm:spPr/>
      <dgm:t>
        <a:bodyPr/>
        <a:lstStyle/>
        <a:p>
          <a:endParaRPr lang="en-US"/>
        </a:p>
      </dgm:t>
    </dgm:pt>
    <dgm:pt modelId="{25E21935-8EA7-48C7-8387-757FCC861A5B}" type="pres">
      <dgm:prSet presAssocID="{07C10081-AA0B-4B7D-8A5E-30331BFC5F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BE164-FD30-457F-B93E-6D29E3CC255D}" type="pres">
      <dgm:prSet presAssocID="{9FDD96BD-D32E-4EC8-A2FF-8BCE596EF9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4FF7F-DB50-4394-A136-FFF3A33F291F}" type="pres">
      <dgm:prSet presAssocID="{507A9B36-892B-469D-84F6-F91D966AE8D1}" presName="sibTrans" presStyleCnt="0"/>
      <dgm:spPr/>
    </dgm:pt>
    <dgm:pt modelId="{17F1DD7C-DF76-49DC-82C3-27C228DC553D}" type="pres">
      <dgm:prSet presAssocID="{C8372ACE-3747-46F9-BA71-ED62B610AF9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903B6-6D59-4BE1-904A-D42DB6650D7C}" type="pres">
      <dgm:prSet presAssocID="{C239FE5A-CCFD-43A4-8FB4-A5D2E38BB767}" presName="sibTrans" presStyleCnt="0"/>
      <dgm:spPr/>
    </dgm:pt>
    <dgm:pt modelId="{C2E700F6-59DA-4895-967F-1D5DCDB7CD79}" type="pres">
      <dgm:prSet presAssocID="{ECD56941-790B-4B03-A0E2-97B9077EF4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46788-8F12-4ED2-BD4F-34F6C0CC51FE}" type="pres">
      <dgm:prSet presAssocID="{CF908837-D8EB-4004-BD80-749545AE16F1}" presName="sibTrans" presStyleCnt="0"/>
      <dgm:spPr/>
    </dgm:pt>
    <dgm:pt modelId="{800B30C4-0FE7-44E5-AC5C-85E9A472E25A}" type="pres">
      <dgm:prSet presAssocID="{53E9E249-9AB2-4AF8-9152-EDFA2D23254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D0EDC-943F-4D20-835E-5804B8D22DE2}" type="pres">
      <dgm:prSet presAssocID="{2AD8BC00-C6A2-4031-B84D-AFA1DD17B91A}" presName="sibTrans" presStyleCnt="0"/>
      <dgm:spPr/>
    </dgm:pt>
    <dgm:pt modelId="{C10ED1BC-7907-4354-9897-AA3F1273CA1A}" type="pres">
      <dgm:prSet presAssocID="{D60A202A-60E4-4982-BA40-14CFEF8E377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E7CB5-C589-4E19-A62C-B24FBEF942EA}" type="pres">
      <dgm:prSet presAssocID="{0115F487-8764-489E-ACF1-E12DA09D9B60}" presName="sibTrans" presStyleCnt="0"/>
      <dgm:spPr/>
    </dgm:pt>
    <dgm:pt modelId="{B0644FB0-A8E7-4359-9278-D8A78F2CE33C}" type="pres">
      <dgm:prSet presAssocID="{9268568A-CD72-46C1-8D4F-85649EC0F49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D29032-B7AD-45EC-959F-A0C0544360B1}" type="presOf" srcId="{07C10081-AA0B-4B7D-8A5E-30331BFC5FBC}" destId="{25E21935-8EA7-48C7-8387-757FCC861A5B}" srcOrd="0" destOrd="0" presId="urn:microsoft.com/office/officeart/2005/8/layout/default#2"/>
    <dgm:cxn modelId="{A6BD729F-CA62-4A10-AE62-4BF1A41E90FC}" type="presOf" srcId="{9FDD96BD-D32E-4EC8-A2FF-8BCE596EF90E}" destId="{3DCBE164-FD30-457F-B93E-6D29E3CC255D}" srcOrd="0" destOrd="0" presId="urn:microsoft.com/office/officeart/2005/8/layout/default#2"/>
    <dgm:cxn modelId="{6619BD24-F186-4CBB-9C8C-5FA7154D724D}" srcId="{07C10081-AA0B-4B7D-8A5E-30331BFC5FBC}" destId="{9268568A-CD72-46C1-8D4F-85649EC0F49E}" srcOrd="5" destOrd="0" parTransId="{B9777E26-64B3-4C02-B4D3-14364F6652A6}" sibTransId="{F3C55702-68E7-42A3-BEFD-44C9A3FFC9B4}"/>
    <dgm:cxn modelId="{651D064E-C9A0-4DD5-8D6D-C8BF1D233E59}" srcId="{07C10081-AA0B-4B7D-8A5E-30331BFC5FBC}" destId="{C8372ACE-3747-46F9-BA71-ED62B610AF96}" srcOrd="1" destOrd="0" parTransId="{B6D7C3BF-A3DC-436F-B4CF-BB657BBD71F2}" sibTransId="{C239FE5A-CCFD-43A4-8FB4-A5D2E38BB767}"/>
    <dgm:cxn modelId="{45999BB8-C55F-4A78-BB99-86FA8A5EB58E}" type="presOf" srcId="{D60A202A-60E4-4982-BA40-14CFEF8E3773}" destId="{C10ED1BC-7907-4354-9897-AA3F1273CA1A}" srcOrd="0" destOrd="0" presId="urn:microsoft.com/office/officeart/2005/8/layout/default#2"/>
    <dgm:cxn modelId="{4E304980-1855-4CDA-8A8F-13CE20538348}" srcId="{07C10081-AA0B-4B7D-8A5E-30331BFC5FBC}" destId="{53E9E249-9AB2-4AF8-9152-EDFA2D232543}" srcOrd="3" destOrd="0" parTransId="{522D0608-6F7D-4C51-B72D-3EFED08DF5F6}" sibTransId="{2AD8BC00-C6A2-4031-B84D-AFA1DD17B91A}"/>
    <dgm:cxn modelId="{0F229BC3-B32A-430B-8210-B4551116BF72}" type="presOf" srcId="{ECD56941-790B-4B03-A0E2-97B9077EF4DE}" destId="{C2E700F6-59DA-4895-967F-1D5DCDB7CD79}" srcOrd="0" destOrd="0" presId="urn:microsoft.com/office/officeart/2005/8/layout/default#2"/>
    <dgm:cxn modelId="{F846ABE3-86E2-4269-B01E-378C984E0064}" type="presOf" srcId="{53E9E249-9AB2-4AF8-9152-EDFA2D232543}" destId="{800B30C4-0FE7-44E5-AC5C-85E9A472E25A}" srcOrd="0" destOrd="0" presId="urn:microsoft.com/office/officeart/2005/8/layout/default#2"/>
    <dgm:cxn modelId="{E2FA05D0-3A5C-4544-984A-C9740607F93E}" srcId="{07C10081-AA0B-4B7D-8A5E-30331BFC5FBC}" destId="{ECD56941-790B-4B03-A0E2-97B9077EF4DE}" srcOrd="2" destOrd="0" parTransId="{026D46FF-22A1-4FFD-B5AE-78D67057301A}" sibTransId="{CF908837-D8EB-4004-BD80-749545AE16F1}"/>
    <dgm:cxn modelId="{651042DF-9BD0-4FA8-AA26-F4895329329B}" type="presOf" srcId="{C8372ACE-3747-46F9-BA71-ED62B610AF96}" destId="{17F1DD7C-DF76-49DC-82C3-27C228DC553D}" srcOrd="0" destOrd="0" presId="urn:microsoft.com/office/officeart/2005/8/layout/default#2"/>
    <dgm:cxn modelId="{71F8325B-85BA-47A1-98F9-5D8AD24062B9}" srcId="{07C10081-AA0B-4B7D-8A5E-30331BFC5FBC}" destId="{D60A202A-60E4-4982-BA40-14CFEF8E3773}" srcOrd="4" destOrd="0" parTransId="{E7B4A82F-A51B-4F95-950D-8EA715884382}" sibTransId="{0115F487-8764-489E-ACF1-E12DA09D9B60}"/>
    <dgm:cxn modelId="{85D18DCC-5BF6-416A-8392-FE23F6D041EA}" srcId="{07C10081-AA0B-4B7D-8A5E-30331BFC5FBC}" destId="{9FDD96BD-D32E-4EC8-A2FF-8BCE596EF90E}" srcOrd="0" destOrd="0" parTransId="{70CF3F56-67F1-4BD5-AEB1-2D2EA0A70C3C}" sibTransId="{507A9B36-892B-469D-84F6-F91D966AE8D1}"/>
    <dgm:cxn modelId="{CD846872-B732-4823-AC98-BC01D22321D7}" type="presOf" srcId="{9268568A-CD72-46C1-8D4F-85649EC0F49E}" destId="{B0644FB0-A8E7-4359-9278-D8A78F2CE33C}" srcOrd="0" destOrd="0" presId="urn:microsoft.com/office/officeart/2005/8/layout/default#2"/>
    <dgm:cxn modelId="{066E0037-15D4-41FB-8F89-A1AAA32E8380}" type="presParOf" srcId="{25E21935-8EA7-48C7-8387-757FCC861A5B}" destId="{3DCBE164-FD30-457F-B93E-6D29E3CC255D}" srcOrd="0" destOrd="0" presId="urn:microsoft.com/office/officeart/2005/8/layout/default#2"/>
    <dgm:cxn modelId="{E6A00954-8B00-4B76-B011-106A92DA4B9C}" type="presParOf" srcId="{25E21935-8EA7-48C7-8387-757FCC861A5B}" destId="{87E4FF7F-DB50-4394-A136-FFF3A33F291F}" srcOrd="1" destOrd="0" presId="urn:microsoft.com/office/officeart/2005/8/layout/default#2"/>
    <dgm:cxn modelId="{EF8285B1-A10F-4A04-AB34-C739A735779D}" type="presParOf" srcId="{25E21935-8EA7-48C7-8387-757FCC861A5B}" destId="{17F1DD7C-DF76-49DC-82C3-27C228DC553D}" srcOrd="2" destOrd="0" presId="urn:microsoft.com/office/officeart/2005/8/layout/default#2"/>
    <dgm:cxn modelId="{0A4C4BF5-2791-4C4B-8B2C-4F4238B49FA5}" type="presParOf" srcId="{25E21935-8EA7-48C7-8387-757FCC861A5B}" destId="{AAA903B6-6D59-4BE1-904A-D42DB6650D7C}" srcOrd="3" destOrd="0" presId="urn:microsoft.com/office/officeart/2005/8/layout/default#2"/>
    <dgm:cxn modelId="{740C5758-446A-4D25-85ED-9B879EDF04DF}" type="presParOf" srcId="{25E21935-8EA7-48C7-8387-757FCC861A5B}" destId="{C2E700F6-59DA-4895-967F-1D5DCDB7CD79}" srcOrd="4" destOrd="0" presId="urn:microsoft.com/office/officeart/2005/8/layout/default#2"/>
    <dgm:cxn modelId="{60E3A9D0-85EC-4E2E-B338-752F1D7F7A82}" type="presParOf" srcId="{25E21935-8EA7-48C7-8387-757FCC861A5B}" destId="{5BA46788-8F12-4ED2-BD4F-34F6C0CC51FE}" srcOrd="5" destOrd="0" presId="urn:microsoft.com/office/officeart/2005/8/layout/default#2"/>
    <dgm:cxn modelId="{8D258631-653D-4119-80DD-B44B18E6BA57}" type="presParOf" srcId="{25E21935-8EA7-48C7-8387-757FCC861A5B}" destId="{800B30C4-0FE7-44E5-AC5C-85E9A472E25A}" srcOrd="6" destOrd="0" presId="urn:microsoft.com/office/officeart/2005/8/layout/default#2"/>
    <dgm:cxn modelId="{513ABFD1-5B27-4D0A-92DD-E869CDBE4FF4}" type="presParOf" srcId="{25E21935-8EA7-48C7-8387-757FCC861A5B}" destId="{855D0EDC-943F-4D20-835E-5804B8D22DE2}" srcOrd="7" destOrd="0" presId="urn:microsoft.com/office/officeart/2005/8/layout/default#2"/>
    <dgm:cxn modelId="{274CE080-E5F3-4EE9-89A0-6652EB2C6973}" type="presParOf" srcId="{25E21935-8EA7-48C7-8387-757FCC861A5B}" destId="{C10ED1BC-7907-4354-9897-AA3F1273CA1A}" srcOrd="8" destOrd="0" presId="urn:microsoft.com/office/officeart/2005/8/layout/default#2"/>
    <dgm:cxn modelId="{90C41F65-07C1-4873-8065-050D202D9AEF}" type="presParOf" srcId="{25E21935-8EA7-48C7-8387-757FCC861A5B}" destId="{8C3E7CB5-C589-4E19-A62C-B24FBEF942EA}" srcOrd="9" destOrd="0" presId="urn:microsoft.com/office/officeart/2005/8/layout/default#2"/>
    <dgm:cxn modelId="{21E46315-3597-4951-942A-8FE0305DF27B}" type="presParOf" srcId="{25E21935-8EA7-48C7-8387-757FCC861A5B}" destId="{B0644FB0-A8E7-4359-9278-D8A78F2CE33C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079CD70-2D2B-493F-BD79-1CAE50534C37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06F563-AD91-4391-97F9-4F52BD610F9C}">
      <dgm:prSet/>
      <dgm:spPr/>
      <dgm:t>
        <a:bodyPr/>
        <a:lstStyle/>
        <a:p>
          <a:pPr rtl="0"/>
          <a:r>
            <a:rPr lang="en-US" dirty="0" smtClean="0"/>
            <a:t>Crew flexibility and dedication (above and beyond work scope)</a:t>
          </a:r>
          <a:endParaRPr lang="en-US" dirty="0"/>
        </a:p>
      </dgm:t>
    </dgm:pt>
    <dgm:pt modelId="{087FD1F9-2680-46AA-A35E-1290AEDA00ED}" type="parTrans" cxnId="{49EF0455-294C-439C-8003-801465EA8052}">
      <dgm:prSet/>
      <dgm:spPr/>
      <dgm:t>
        <a:bodyPr/>
        <a:lstStyle/>
        <a:p>
          <a:endParaRPr lang="en-US"/>
        </a:p>
      </dgm:t>
    </dgm:pt>
    <dgm:pt modelId="{D971B7EE-E187-4F41-BA2C-EBAE8AA0D10D}" type="sibTrans" cxnId="{49EF0455-294C-439C-8003-801465EA8052}">
      <dgm:prSet/>
      <dgm:spPr/>
      <dgm:t>
        <a:bodyPr/>
        <a:lstStyle/>
        <a:p>
          <a:endParaRPr lang="en-US"/>
        </a:p>
      </dgm:t>
    </dgm:pt>
    <dgm:pt modelId="{3829C09F-E66F-4DF6-8863-15BEC1D1C345}">
      <dgm:prSet/>
      <dgm:spPr/>
      <dgm:t>
        <a:bodyPr/>
        <a:lstStyle/>
        <a:p>
          <a:pPr rtl="0"/>
          <a:r>
            <a:rPr lang="en-US" smtClean="0"/>
            <a:t>Crew problem solving</a:t>
          </a:r>
          <a:endParaRPr lang="en-US"/>
        </a:p>
      </dgm:t>
    </dgm:pt>
    <dgm:pt modelId="{7E610377-F86F-499B-9347-446125FB7801}" type="parTrans" cxnId="{400A1166-7923-4F8C-BCB2-56F1345879B0}">
      <dgm:prSet/>
      <dgm:spPr/>
      <dgm:t>
        <a:bodyPr/>
        <a:lstStyle/>
        <a:p>
          <a:endParaRPr lang="en-US"/>
        </a:p>
      </dgm:t>
    </dgm:pt>
    <dgm:pt modelId="{3655E104-93C0-4BF6-985C-B8C38377AB96}" type="sibTrans" cxnId="{400A1166-7923-4F8C-BCB2-56F1345879B0}">
      <dgm:prSet/>
      <dgm:spPr/>
      <dgm:t>
        <a:bodyPr/>
        <a:lstStyle/>
        <a:p>
          <a:endParaRPr lang="en-US"/>
        </a:p>
      </dgm:t>
    </dgm:pt>
    <dgm:pt modelId="{33424C15-C430-495A-9697-83C41C176D7A}">
      <dgm:prSet/>
      <dgm:spPr/>
      <dgm:t>
        <a:bodyPr/>
        <a:lstStyle/>
        <a:p>
          <a:pPr rtl="0"/>
          <a:r>
            <a:rPr lang="en-US" smtClean="0"/>
            <a:t>Some very high quality work </a:t>
          </a:r>
          <a:endParaRPr lang="en-US"/>
        </a:p>
      </dgm:t>
    </dgm:pt>
    <dgm:pt modelId="{C462C39D-7BD3-40AD-88B8-F95A30E7D192}" type="parTrans" cxnId="{97872FB8-C2BC-47C5-B08C-5F28A3C4BC31}">
      <dgm:prSet/>
      <dgm:spPr/>
      <dgm:t>
        <a:bodyPr/>
        <a:lstStyle/>
        <a:p>
          <a:endParaRPr lang="en-US"/>
        </a:p>
      </dgm:t>
    </dgm:pt>
    <dgm:pt modelId="{DE2A7A62-95B8-417B-B7C4-D1F2991D370E}" type="sibTrans" cxnId="{97872FB8-C2BC-47C5-B08C-5F28A3C4BC31}">
      <dgm:prSet/>
      <dgm:spPr/>
      <dgm:t>
        <a:bodyPr/>
        <a:lstStyle/>
        <a:p>
          <a:endParaRPr lang="en-US"/>
        </a:p>
      </dgm:t>
    </dgm:pt>
    <dgm:pt modelId="{92E51C8D-DC55-4B12-99E1-657B9629D9DC}">
      <dgm:prSet/>
      <dgm:spPr/>
      <dgm:t>
        <a:bodyPr/>
        <a:lstStyle/>
        <a:p>
          <a:pPr rtl="0"/>
          <a:r>
            <a:rPr lang="en-US" smtClean="0"/>
            <a:t>Experienced HVAC contractors</a:t>
          </a:r>
          <a:endParaRPr lang="en-US"/>
        </a:p>
      </dgm:t>
    </dgm:pt>
    <dgm:pt modelId="{000E8152-B38F-492E-A197-51CDFDBDBADD}" type="parTrans" cxnId="{E309709A-8FDE-4E3A-8883-D7415CF52394}">
      <dgm:prSet/>
      <dgm:spPr/>
      <dgm:t>
        <a:bodyPr/>
        <a:lstStyle/>
        <a:p>
          <a:endParaRPr lang="en-US"/>
        </a:p>
      </dgm:t>
    </dgm:pt>
    <dgm:pt modelId="{250CB095-96EC-4999-9BC4-39F8429B0818}" type="sibTrans" cxnId="{E309709A-8FDE-4E3A-8883-D7415CF52394}">
      <dgm:prSet/>
      <dgm:spPr/>
      <dgm:t>
        <a:bodyPr/>
        <a:lstStyle/>
        <a:p>
          <a:endParaRPr lang="en-US"/>
        </a:p>
      </dgm:t>
    </dgm:pt>
    <dgm:pt modelId="{B79F5E6D-FF20-44B3-8000-08C2FF5209EF}" type="pres">
      <dgm:prSet presAssocID="{6079CD70-2D2B-493F-BD79-1CAE50534C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170EDF-A8B1-42DE-A3F1-39F633149047}" type="pres">
      <dgm:prSet presAssocID="{92E51C8D-DC55-4B12-99E1-657B9629D9DC}" presName="boxAndChildren" presStyleCnt="0"/>
      <dgm:spPr/>
    </dgm:pt>
    <dgm:pt modelId="{A7170FDC-93F1-4183-8C14-A22D75CF3A5F}" type="pres">
      <dgm:prSet presAssocID="{92E51C8D-DC55-4B12-99E1-657B9629D9DC}" presName="parentTextBox" presStyleLbl="node1" presStyleIdx="0" presStyleCnt="4"/>
      <dgm:spPr/>
      <dgm:t>
        <a:bodyPr/>
        <a:lstStyle/>
        <a:p>
          <a:endParaRPr lang="en-US"/>
        </a:p>
      </dgm:t>
    </dgm:pt>
    <dgm:pt modelId="{8B89F61A-8756-4694-9CFD-0B678148A26E}" type="pres">
      <dgm:prSet presAssocID="{DE2A7A62-95B8-417B-B7C4-D1F2991D370E}" presName="sp" presStyleCnt="0"/>
      <dgm:spPr/>
    </dgm:pt>
    <dgm:pt modelId="{C1179048-3A6F-4934-A6D0-26EB76257803}" type="pres">
      <dgm:prSet presAssocID="{33424C15-C430-495A-9697-83C41C176D7A}" presName="arrowAndChildren" presStyleCnt="0"/>
      <dgm:spPr/>
    </dgm:pt>
    <dgm:pt modelId="{361CFBD2-AAE1-4F69-870B-5B98E3026E3E}" type="pres">
      <dgm:prSet presAssocID="{33424C15-C430-495A-9697-83C41C176D7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83289FC1-ADB8-4E91-9E62-983B281B32E3}" type="pres">
      <dgm:prSet presAssocID="{3655E104-93C0-4BF6-985C-B8C38377AB96}" presName="sp" presStyleCnt="0"/>
      <dgm:spPr/>
    </dgm:pt>
    <dgm:pt modelId="{06C94EC1-E516-4B11-B024-1BF224C82F6E}" type="pres">
      <dgm:prSet presAssocID="{3829C09F-E66F-4DF6-8863-15BEC1D1C345}" presName="arrowAndChildren" presStyleCnt="0"/>
      <dgm:spPr/>
    </dgm:pt>
    <dgm:pt modelId="{69843C6C-D05D-4B02-85FC-59336983994C}" type="pres">
      <dgm:prSet presAssocID="{3829C09F-E66F-4DF6-8863-15BEC1D1C345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8BAE43FD-0638-4407-9D76-8BDD5AF6C30A}" type="pres">
      <dgm:prSet presAssocID="{D971B7EE-E187-4F41-BA2C-EBAE8AA0D10D}" presName="sp" presStyleCnt="0"/>
      <dgm:spPr/>
    </dgm:pt>
    <dgm:pt modelId="{C56C607A-F024-43EB-B802-B8C9E2465463}" type="pres">
      <dgm:prSet presAssocID="{9206F563-AD91-4391-97F9-4F52BD610F9C}" presName="arrowAndChildren" presStyleCnt="0"/>
      <dgm:spPr/>
    </dgm:pt>
    <dgm:pt modelId="{7782F20D-E284-4907-974B-EE5DA75FC0DF}" type="pres">
      <dgm:prSet presAssocID="{9206F563-AD91-4391-97F9-4F52BD610F9C}" presName="parentTextArrow" presStyleLbl="node1" presStyleIdx="3" presStyleCnt="4" custLinFactNeighborX="385" custLinFactNeighborY="-6960"/>
      <dgm:spPr/>
      <dgm:t>
        <a:bodyPr/>
        <a:lstStyle/>
        <a:p>
          <a:endParaRPr lang="en-US"/>
        </a:p>
      </dgm:t>
    </dgm:pt>
  </dgm:ptLst>
  <dgm:cxnLst>
    <dgm:cxn modelId="{52DA3D55-FF00-445B-918B-869A8823E74D}" type="presOf" srcId="{33424C15-C430-495A-9697-83C41C176D7A}" destId="{361CFBD2-AAE1-4F69-870B-5B98E3026E3E}" srcOrd="0" destOrd="0" presId="urn:microsoft.com/office/officeart/2005/8/layout/process4"/>
    <dgm:cxn modelId="{729554C4-C6ED-4D12-9AD6-1DE081146AAC}" type="presOf" srcId="{6079CD70-2D2B-493F-BD79-1CAE50534C37}" destId="{B79F5E6D-FF20-44B3-8000-08C2FF5209EF}" srcOrd="0" destOrd="0" presId="urn:microsoft.com/office/officeart/2005/8/layout/process4"/>
    <dgm:cxn modelId="{49EF0455-294C-439C-8003-801465EA8052}" srcId="{6079CD70-2D2B-493F-BD79-1CAE50534C37}" destId="{9206F563-AD91-4391-97F9-4F52BD610F9C}" srcOrd="0" destOrd="0" parTransId="{087FD1F9-2680-46AA-A35E-1290AEDA00ED}" sibTransId="{D971B7EE-E187-4F41-BA2C-EBAE8AA0D10D}"/>
    <dgm:cxn modelId="{F5D7A8FC-3C60-4EE7-9061-86A660B5845C}" type="presOf" srcId="{3829C09F-E66F-4DF6-8863-15BEC1D1C345}" destId="{69843C6C-D05D-4B02-85FC-59336983994C}" srcOrd="0" destOrd="0" presId="urn:microsoft.com/office/officeart/2005/8/layout/process4"/>
    <dgm:cxn modelId="{97872FB8-C2BC-47C5-B08C-5F28A3C4BC31}" srcId="{6079CD70-2D2B-493F-BD79-1CAE50534C37}" destId="{33424C15-C430-495A-9697-83C41C176D7A}" srcOrd="2" destOrd="0" parTransId="{C462C39D-7BD3-40AD-88B8-F95A30E7D192}" sibTransId="{DE2A7A62-95B8-417B-B7C4-D1F2991D370E}"/>
    <dgm:cxn modelId="{400A1166-7923-4F8C-BCB2-56F1345879B0}" srcId="{6079CD70-2D2B-493F-BD79-1CAE50534C37}" destId="{3829C09F-E66F-4DF6-8863-15BEC1D1C345}" srcOrd="1" destOrd="0" parTransId="{7E610377-F86F-499B-9347-446125FB7801}" sibTransId="{3655E104-93C0-4BF6-985C-B8C38377AB96}"/>
    <dgm:cxn modelId="{C0444ED4-603C-4CF9-8421-DAE3E682D7A8}" type="presOf" srcId="{92E51C8D-DC55-4B12-99E1-657B9629D9DC}" destId="{A7170FDC-93F1-4183-8C14-A22D75CF3A5F}" srcOrd="0" destOrd="0" presId="urn:microsoft.com/office/officeart/2005/8/layout/process4"/>
    <dgm:cxn modelId="{E309709A-8FDE-4E3A-8883-D7415CF52394}" srcId="{6079CD70-2D2B-493F-BD79-1CAE50534C37}" destId="{92E51C8D-DC55-4B12-99E1-657B9629D9DC}" srcOrd="3" destOrd="0" parTransId="{000E8152-B38F-492E-A197-51CDFDBDBADD}" sibTransId="{250CB095-96EC-4999-9BC4-39F8429B0818}"/>
    <dgm:cxn modelId="{C6985342-DE5F-4B48-8DAF-275354CB8889}" type="presOf" srcId="{9206F563-AD91-4391-97F9-4F52BD610F9C}" destId="{7782F20D-E284-4907-974B-EE5DA75FC0DF}" srcOrd="0" destOrd="0" presId="urn:microsoft.com/office/officeart/2005/8/layout/process4"/>
    <dgm:cxn modelId="{39C8786C-DC37-4125-A63A-212DB0FBB923}" type="presParOf" srcId="{B79F5E6D-FF20-44B3-8000-08C2FF5209EF}" destId="{EA170EDF-A8B1-42DE-A3F1-39F633149047}" srcOrd="0" destOrd="0" presId="urn:microsoft.com/office/officeart/2005/8/layout/process4"/>
    <dgm:cxn modelId="{7110C79D-9E5C-436F-9A3A-F772DF7A0C21}" type="presParOf" srcId="{EA170EDF-A8B1-42DE-A3F1-39F633149047}" destId="{A7170FDC-93F1-4183-8C14-A22D75CF3A5F}" srcOrd="0" destOrd="0" presId="urn:microsoft.com/office/officeart/2005/8/layout/process4"/>
    <dgm:cxn modelId="{981AC14A-A564-4D4B-8996-B15FD22684C2}" type="presParOf" srcId="{B79F5E6D-FF20-44B3-8000-08C2FF5209EF}" destId="{8B89F61A-8756-4694-9CFD-0B678148A26E}" srcOrd="1" destOrd="0" presId="urn:microsoft.com/office/officeart/2005/8/layout/process4"/>
    <dgm:cxn modelId="{051BE1F5-BBCD-4B8C-B665-4B63A78A84A2}" type="presParOf" srcId="{B79F5E6D-FF20-44B3-8000-08C2FF5209EF}" destId="{C1179048-3A6F-4934-A6D0-26EB76257803}" srcOrd="2" destOrd="0" presId="urn:microsoft.com/office/officeart/2005/8/layout/process4"/>
    <dgm:cxn modelId="{B3ADE9DF-792A-4C04-A4B2-FA0AED3F091F}" type="presParOf" srcId="{C1179048-3A6F-4934-A6D0-26EB76257803}" destId="{361CFBD2-AAE1-4F69-870B-5B98E3026E3E}" srcOrd="0" destOrd="0" presId="urn:microsoft.com/office/officeart/2005/8/layout/process4"/>
    <dgm:cxn modelId="{9441AD84-3D7C-463A-9178-331EAB5DA31F}" type="presParOf" srcId="{B79F5E6D-FF20-44B3-8000-08C2FF5209EF}" destId="{83289FC1-ADB8-4E91-9E62-983B281B32E3}" srcOrd="3" destOrd="0" presId="urn:microsoft.com/office/officeart/2005/8/layout/process4"/>
    <dgm:cxn modelId="{F2FDBD29-31F5-4F03-9407-0DD4A75185AE}" type="presParOf" srcId="{B79F5E6D-FF20-44B3-8000-08C2FF5209EF}" destId="{06C94EC1-E516-4B11-B024-1BF224C82F6E}" srcOrd="4" destOrd="0" presId="urn:microsoft.com/office/officeart/2005/8/layout/process4"/>
    <dgm:cxn modelId="{E7466495-B60A-4CD1-BE2A-2FB7D6F558EE}" type="presParOf" srcId="{06C94EC1-E516-4B11-B024-1BF224C82F6E}" destId="{69843C6C-D05D-4B02-85FC-59336983994C}" srcOrd="0" destOrd="0" presId="urn:microsoft.com/office/officeart/2005/8/layout/process4"/>
    <dgm:cxn modelId="{E1FABC93-A049-46EA-9A46-C2E93BA3753B}" type="presParOf" srcId="{B79F5E6D-FF20-44B3-8000-08C2FF5209EF}" destId="{8BAE43FD-0638-4407-9D76-8BDD5AF6C30A}" srcOrd="5" destOrd="0" presId="urn:microsoft.com/office/officeart/2005/8/layout/process4"/>
    <dgm:cxn modelId="{ACAD1E6A-0244-474C-B2C0-CDC5C6A3107C}" type="presParOf" srcId="{B79F5E6D-FF20-44B3-8000-08C2FF5209EF}" destId="{C56C607A-F024-43EB-B802-B8C9E2465463}" srcOrd="6" destOrd="0" presId="urn:microsoft.com/office/officeart/2005/8/layout/process4"/>
    <dgm:cxn modelId="{50B4A5A6-45A2-4EEF-9CE7-65179E804BC9}" type="presParOf" srcId="{C56C607A-F024-43EB-B802-B8C9E2465463}" destId="{7782F20D-E284-4907-974B-EE5DA75FC0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26F88F4-F23D-4B4C-A454-F43419A1B3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4533D-5B29-409F-8209-3DBE95D17935}">
      <dgm:prSet/>
      <dgm:spPr/>
      <dgm:t>
        <a:bodyPr/>
        <a:lstStyle/>
        <a:p>
          <a:pPr rtl="0"/>
          <a:r>
            <a:rPr lang="en-US" smtClean="0"/>
            <a:t>The inspectors discussed the work that was performed</a:t>
          </a:r>
          <a:endParaRPr lang="en-US"/>
        </a:p>
      </dgm:t>
    </dgm:pt>
    <dgm:pt modelId="{9FA3BA20-92D1-4843-BF3B-B5AD6FEA64A9}" type="parTrans" cxnId="{96CBDB04-DE3A-450E-A171-1A66F591FC09}">
      <dgm:prSet/>
      <dgm:spPr/>
      <dgm:t>
        <a:bodyPr/>
        <a:lstStyle/>
        <a:p>
          <a:endParaRPr lang="en-US"/>
        </a:p>
      </dgm:t>
    </dgm:pt>
    <dgm:pt modelId="{C4649B3E-7C2E-4AD1-AC96-B0E6A33035DD}" type="sibTrans" cxnId="{96CBDB04-DE3A-450E-A171-1A66F591FC09}">
      <dgm:prSet/>
      <dgm:spPr/>
      <dgm:t>
        <a:bodyPr/>
        <a:lstStyle/>
        <a:p>
          <a:endParaRPr lang="en-US"/>
        </a:p>
      </dgm:t>
    </dgm:pt>
    <dgm:pt modelId="{D3750DB3-B67B-4FAC-8995-DCAF38128B3B}">
      <dgm:prSet/>
      <dgm:spPr/>
      <dgm:t>
        <a:bodyPr/>
        <a:lstStyle/>
        <a:p>
          <a:pPr rtl="0"/>
          <a:r>
            <a:rPr lang="en-US" dirty="0" smtClean="0"/>
            <a:t>75 percent discussed the work that was performed with the client</a:t>
          </a:r>
          <a:endParaRPr lang="en-US" dirty="0"/>
        </a:p>
      </dgm:t>
    </dgm:pt>
    <dgm:pt modelId="{28A8C55C-947E-40AF-BE65-92351261C041}" type="parTrans" cxnId="{32F24AF4-E4D0-47E4-95C4-E8563CA51353}">
      <dgm:prSet/>
      <dgm:spPr/>
      <dgm:t>
        <a:bodyPr/>
        <a:lstStyle/>
        <a:p>
          <a:endParaRPr lang="en-US"/>
        </a:p>
      </dgm:t>
    </dgm:pt>
    <dgm:pt modelId="{BC1F22A1-54A7-43A2-B2CB-932BA632585C}" type="sibTrans" cxnId="{32F24AF4-E4D0-47E4-95C4-E8563CA51353}">
      <dgm:prSet/>
      <dgm:spPr/>
      <dgm:t>
        <a:bodyPr/>
        <a:lstStyle/>
        <a:p>
          <a:endParaRPr lang="en-US"/>
        </a:p>
      </dgm:t>
    </dgm:pt>
    <dgm:pt modelId="{9D17996F-8037-4023-B91A-E24A42D8A6A5}">
      <dgm:prSet/>
      <dgm:spPr/>
      <dgm:t>
        <a:bodyPr/>
        <a:lstStyle/>
        <a:p>
          <a:pPr rtl="0"/>
          <a:r>
            <a:rPr lang="en-US" smtClean="0"/>
            <a:t>Inspections were complete</a:t>
          </a:r>
          <a:endParaRPr lang="en-US"/>
        </a:p>
      </dgm:t>
    </dgm:pt>
    <dgm:pt modelId="{CD5BF5DA-D063-49BE-8698-D12B459BA4C2}" type="parTrans" cxnId="{96F96A14-6F8D-42DB-83FD-ECE92C48DE4D}">
      <dgm:prSet/>
      <dgm:spPr/>
      <dgm:t>
        <a:bodyPr/>
        <a:lstStyle/>
        <a:p>
          <a:endParaRPr lang="en-US"/>
        </a:p>
      </dgm:t>
    </dgm:pt>
    <dgm:pt modelId="{2DB3E69D-8EF5-4B0C-8818-81B86E09097B}" type="sibTrans" cxnId="{96F96A14-6F8D-42DB-83FD-ECE92C48DE4D}">
      <dgm:prSet/>
      <dgm:spPr/>
      <dgm:t>
        <a:bodyPr/>
        <a:lstStyle/>
        <a:p>
          <a:endParaRPr lang="en-US"/>
        </a:p>
      </dgm:t>
    </dgm:pt>
    <dgm:pt modelId="{6897424E-0538-4708-8806-CD1C64F0D9F9}">
      <dgm:prSet/>
      <dgm:spPr/>
      <dgm:t>
        <a:bodyPr/>
        <a:lstStyle/>
        <a:p>
          <a:pPr rtl="0"/>
          <a:r>
            <a:rPr lang="en-US" dirty="0" smtClean="0"/>
            <a:t>90 percent examined all accessible rooms</a:t>
          </a:r>
          <a:endParaRPr lang="en-US" dirty="0"/>
        </a:p>
      </dgm:t>
    </dgm:pt>
    <dgm:pt modelId="{EE8876E1-D35E-4C1C-A753-B0E7266278BE}" type="parTrans" cxnId="{5C099369-7212-4D36-8C81-735281446040}">
      <dgm:prSet/>
      <dgm:spPr/>
      <dgm:t>
        <a:bodyPr/>
        <a:lstStyle/>
        <a:p>
          <a:endParaRPr lang="en-US"/>
        </a:p>
      </dgm:t>
    </dgm:pt>
    <dgm:pt modelId="{CF3D4156-B22F-4781-9DFA-6E1969017E2D}" type="sibTrans" cxnId="{5C099369-7212-4D36-8C81-735281446040}">
      <dgm:prSet/>
      <dgm:spPr/>
      <dgm:t>
        <a:bodyPr/>
        <a:lstStyle/>
        <a:p>
          <a:endParaRPr lang="en-US"/>
        </a:p>
      </dgm:t>
    </dgm:pt>
    <dgm:pt modelId="{8DFA45EC-9C7B-4020-96F7-758608BC74AD}">
      <dgm:prSet/>
      <dgm:spPr/>
      <dgm:t>
        <a:bodyPr/>
        <a:lstStyle/>
        <a:p>
          <a:pPr rtl="0"/>
          <a:r>
            <a:rPr lang="en-US" smtClean="0"/>
            <a:t>Blower door testing was usually conducted</a:t>
          </a:r>
          <a:endParaRPr lang="en-US"/>
        </a:p>
      </dgm:t>
    </dgm:pt>
    <dgm:pt modelId="{40CAE249-F616-4EFA-9732-DD75014D797C}" type="parTrans" cxnId="{AC1681B8-ED55-4B18-A3CC-294D1A37EC60}">
      <dgm:prSet/>
      <dgm:spPr/>
      <dgm:t>
        <a:bodyPr/>
        <a:lstStyle/>
        <a:p>
          <a:endParaRPr lang="en-US"/>
        </a:p>
      </dgm:t>
    </dgm:pt>
    <dgm:pt modelId="{3E87F38B-2AFC-4497-9E16-65798965D195}" type="sibTrans" cxnId="{AC1681B8-ED55-4B18-A3CC-294D1A37EC60}">
      <dgm:prSet/>
      <dgm:spPr/>
      <dgm:t>
        <a:bodyPr/>
        <a:lstStyle/>
        <a:p>
          <a:endParaRPr lang="en-US"/>
        </a:p>
      </dgm:t>
    </dgm:pt>
    <dgm:pt modelId="{F5F6692A-1676-4DE0-B9C9-7A088D77C649}">
      <dgm:prSet/>
      <dgm:spPr/>
      <dgm:t>
        <a:bodyPr/>
        <a:lstStyle/>
        <a:p>
          <a:pPr rtl="0"/>
          <a:r>
            <a:rPr lang="en-US" smtClean="0"/>
            <a:t>85 percent conducted this test (85 percent of those performed correctly)</a:t>
          </a:r>
          <a:endParaRPr lang="en-US"/>
        </a:p>
      </dgm:t>
    </dgm:pt>
    <dgm:pt modelId="{D76A43A2-6BA5-46C7-9DFE-D6F2F364C04A}" type="parTrans" cxnId="{0476BD6D-D94F-4249-9698-D9D94592805C}">
      <dgm:prSet/>
      <dgm:spPr/>
      <dgm:t>
        <a:bodyPr/>
        <a:lstStyle/>
        <a:p>
          <a:endParaRPr lang="en-US"/>
        </a:p>
      </dgm:t>
    </dgm:pt>
    <dgm:pt modelId="{F953E37F-F65A-4567-A389-98A0AB71EE6A}" type="sibTrans" cxnId="{0476BD6D-D94F-4249-9698-D9D94592805C}">
      <dgm:prSet/>
      <dgm:spPr/>
      <dgm:t>
        <a:bodyPr/>
        <a:lstStyle/>
        <a:p>
          <a:endParaRPr lang="en-US"/>
        </a:p>
      </dgm:t>
    </dgm:pt>
    <dgm:pt modelId="{3E000205-941D-47BC-BBA2-16957FD62796}" type="pres">
      <dgm:prSet presAssocID="{426F88F4-F23D-4B4C-A454-F43419A1B3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3C6EB-FCB5-4457-BE7C-B117EC6817BB}" type="pres">
      <dgm:prSet presAssocID="{8C04533D-5B29-409F-8209-3DBE95D17935}" presName="linNode" presStyleCnt="0"/>
      <dgm:spPr/>
    </dgm:pt>
    <dgm:pt modelId="{49E516A5-E769-41A5-B29F-242B6015FD24}" type="pres">
      <dgm:prSet presAssocID="{8C04533D-5B29-409F-8209-3DBE95D1793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AF9FC-F1FC-43F2-BFF6-E97AD4CCCD62}" type="pres">
      <dgm:prSet presAssocID="{8C04533D-5B29-409F-8209-3DBE95D1793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4D70E-6CD3-4051-AB61-7E5EAA1F0A18}" type="pres">
      <dgm:prSet presAssocID="{C4649B3E-7C2E-4AD1-AC96-B0E6A33035DD}" presName="sp" presStyleCnt="0"/>
      <dgm:spPr/>
    </dgm:pt>
    <dgm:pt modelId="{FFA1EB00-7C46-4D2F-B49B-B75614B57E88}" type="pres">
      <dgm:prSet presAssocID="{9D17996F-8037-4023-B91A-E24A42D8A6A5}" presName="linNode" presStyleCnt="0"/>
      <dgm:spPr/>
    </dgm:pt>
    <dgm:pt modelId="{99750EB7-9F03-4239-A3B1-DFB8E3FE7AD2}" type="pres">
      <dgm:prSet presAssocID="{9D17996F-8037-4023-B91A-E24A42D8A6A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E8D81-A52D-4C56-9B09-05CAFE9FA43C}" type="pres">
      <dgm:prSet presAssocID="{9D17996F-8037-4023-B91A-E24A42D8A6A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88800-CF40-4B59-BCC3-7CABE01E6E74}" type="pres">
      <dgm:prSet presAssocID="{2DB3E69D-8EF5-4B0C-8818-81B86E09097B}" presName="sp" presStyleCnt="0"/>
      <dgm:spPr/>
    </dgm:pt>
    <dgm:pt modelId="{DE091910-5734-442D-A7EA-B283C878DDCC}" type="pres">
      <dgm:prSet presAssocID="{8DFA45EC-9C7B-4020-96F7-758608BC74AD}" presName="linNode" presStyleCnt="0"/>
      <dgm:spPr/>
    </dgm:pt>
    <dgm:pt modelId="{8A774E6B-5A21-4D0A-AAEB-C4D00E98DA72}" type="pres">
      <dgm:prSet presAssocID="{8DFA45EC-9C7B-4020-96F7-758608BC74A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87F5D-22FA-4943-9ABA-43E2DC61B979}" type="pres">
      <dgm:prSet presAssocID="{8DFA45EC-9C7B-4020-96F7-758608BC74A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968B0-6CA1-4298-BABA-7AE2AFC221B9}" type="presOf" srcId="{9D17996F-8037-4023-B91A-E24A42D8A6A5}" destId="{99750EB7-9F03-4239-A3B1-DFB8E3FE7AD2}" srcOrd="0" destOrd="0" presId="urn:microsoft.com/office/officeart/2005/8/layout/vList5"/>
    <dgm:cxn modelId="{9E018B2B-A35E-4EB6-8166-2D45D263D285}" type="presOf" srcId="{F5F6692A-1676-4DE0-B9C9-7A088D77C649}" destId="{2F787F5D-22FA-4943-9ABA-43E2DC61B979}" srcOrd="0" destOrd="0" presId="urn:microsoft.com/office/officeart/2005/8/layout/vList5"/>
    <dgm:cxn modelId="{5C099369-7212-4D36-8C81-735281446040}" srcId="{9D17996F-8037-4023-B91A-E24A42D8A6A5}" destId="{6897424E-0538-4708-8806-CD1C64F0D9F9}" srcOrd="0" destOrd="0" parTransId="{EE8876E1-D35E-4C1C-A753-B0E7266278BE}" sibTransId="{CF3D4156-B22F-4781-9DFA-6E1969017E2D}"/>
    <dgm:cxn modelId="{AC1681B8-ED55-4B18-A3CC-294D1A37EC60}" srcId="{426F88F4-F23D-4B4C-A454-F43419A1B30C}" destId="{8DFA45EC-9C7B-4020-96F7-758608BC74AD}" srcOrd="2" destOrd="0" parTransId="{40CAE249-F616-4EFA-9732-DD75014D797C}" sibTransId="{3E87F38B-2AFC-4497-9E16-65798965D195}"/>
    <dgm:cxn modelId="{32F24AF4-E4D0-47E4-95C4-E8563CA51353}" srcId="{8C04533D-5B29-409F-8209-3DBE95D17935}" destId="{D3750DB3-B67B-4FAC-8995-DCAF38128B3B}" srcOrd="0" destOrd="0" parTransId="{28A8C55C-947E-40AF-BE65-92351261C041}" sibTransId="{BC1F22A1-54A7-43A2-B2CB-932BA632585C}"/>
    <dgm:cxn modelId="{D1B238BD-170A-4A3D-82B1-809883AF37DF}" type="presOf" srcId="{426F88F4-F23D-4B4C-A454-F43419A1B30C}" destId="{3E000205-941D-47BC-BBA2-16957FD62796}" srcOrd="0" destOrd="0" presId="urn:microsoft.com/office/officeart/2005/8/layout/vList5"/>
    <dgm:cxn modelId="{EA4ECD11-52AE-48D2-B442-7248DC53507F}" type="presOf" srcId="{6897424E-0538-4708-8806-CD1C64F0D9F9}" destId="{5ECE8D81-A52D-4C56-9B09-05CAFE9FA43C}" srcOrd="0" destOrd="0" presId="urn:microsoft.com/office/officeart/2005/8/layout/vList5"/>
    <dgm:cxn modelId="{6181A084-C1FF-472C-B52C-3A57D48BF8A1}" type="presOf" srcId="{8DFA45EC-9C7B-4020-96F7-758608BC74AD}" destId="{8A774E6B-5A21-4D0A-AAEB-C4D00E98DA72}" srcOrd="0" destOrd="0" presId="urn:microsoft.com/office/officeart/2005/8/layout/vList5"/>
    <dgm:cxn modelId="{CEE2F895-EB92-408C-A3B5-0B6132D0E232}" type="presOf" srcId="{D3750DB3-B67B-4FAC-8995-DCAF38128B3B}" destId="{80EAF9FC-F1FC-43F2-BFF6-E97AD4CCCD62}" srcOrd="0" destOrd="0" presId="urn:microsoft.com/office/officeart/2005/8/layout/vList5"/>
    <dgm:cxn modelId="{27FEEA0B-1684-4053-950A-2E6C88451AAB}" type="presOf" srcId="{8C04533D-5B29-409F-8209-3DBE95D17935}" destId="{49E516A5-E769-41A5-B29F-242B6015FD24}" srcOrd="0" destOrd="0" presId="urn:microsoft.com/office/officeart/2005/8/layout/vList5"/>
    <dgm:cxn modelId="{96F96A14-6F8D-42DB-83FD-ECE92C48DE4D}" srcId="{426F88F4-F23D-4B4C-A454-F43419A1B30C}" destId="{9D17996F-8037-4023-B91A-E24A42D8A6A5}" srcOrd="1" destOrd="0" parTransId="{CD5BF5DA-D063-49BE-8698-D12B459BA4C2}" sibTransId="{2DB3E69D-8EF5-4B0C-8818-81B86E09097B}"/>
    <dgm:cxn modelId="{96CBDB04-DE3A-450E-A171-1A66F591FC09}" srcId="{426F88F4-F23D-4B4C-A454-F43419A1B30C}" destId="{8C04533D-5B29-409F-8209-3DBE95D17935}" srcOrd="0" destOrd="0" parTransId="{9FA3BA20-92D1-4843-BF3B-B5AD6FEA64A9}" sibTransId="{C4649B3E-7C2E-4AD1-AC96-B0E6A33035DD}"/>
    <dgm:cxn modelId="{0476BD6D-D94F-4249-9698-D9D94592805C}" srcId="{8DFA45EC-9C7B-4020-96F7-758608BC74AD}" destId="{F5F6692A-1676-4DE0-B9C9-7A088D77C649}" srcOrd="0" destOrd="0" parTransId="{D76A43A2-6BA5-46C7-9DFE-D6F2F364C04A}" sibTransId="{F953E37F-F65A-4567-A389-98A0AB71EE6A}"/>
    <dgm:cxn modelId="{4242253A-9664-44D6-8754-43CA0788CEB9}" type="presParOf" srcId="{3E000205-941D-47BC-BBA2-16957FD62796}" destId="{6073C6EB-FCB5-4457-BE7C-B117EC6817BB}" srcOrd="0" destOrd="0" presId="urn:microsoft.com/office/officeart/2005/8/layout/vList5"/>
    <dgm:cxn modelId="{BF695A77-B975-4364-8618-4ED5FD988F13}" type="presParOf" srcId="{6073C6EB-FCB5-4457-BE7C-B117EC6817BB}" destId="{49E516A5-E769-41A5-B29F-242B6015FD24}" srcOrd="0" destOrd="0" presId="urn:microsoft.com/office/officeart/2005/8/layout/vList5"/>
    <dgm:cxn modelId="{E92C1903-D88B-4D0D-A589-582542FB68CC}" type="presParOf" srcId="{6073C6EB-FCB5-4457-BE7C-B117EC6817BB}" destId="{80EAF9FC-F1FC-43F2-BFF6-E97AD4CCCD62}" srcOrd="1" destOrd="0" presId="urn:microsoft.com/office/officeart/2005/8/layout/vList5"/>
    <dgm:cxn modelId="{F874515C-0302-40F9-8581-0F4D17BE595A}" type="presParOf" srcId="{3E000205-941D-47BC-BBA2-16957FD62796}" destId="{D214D70E-6CD3-4051-AB61-7E5EAA1F0A18}" srcOrd="1" destOrd="0" presId="urn:microsoft.com/office/officeart/2005/8/layout/vList5"/>
    <dgm:cxn modelId="{81E791EB-EF5D-439C-9BED-2FECC27A1053}" type="presParOf" srcId="{3E000205-941D-47BC-BBA2-16957FD62796}" destId="{FFA1EB00-7C46-4D2F-B49B-B75614B57E88}" srcOrd="2" destOrd="0" presId="urn:microsoft.com/office/officeart/2005/8/layout/vList5"/>
    <dgm:cxn modelId="{B7540E02-7AD1-494E-A895-1C201370B415}" type="presParOf" srcId="{FFA1EB00-7C46-4D2F-B49B-B75614B57E88}" destId="{99750EB7-9F03-4239-A3B1-DFB8E3FE7AD2}" srcOrd="0" destOrd="0" presId="urn:microsoft.com/office/officeart/2005/8/layout/vList5"/>
    <dgm:cxn modelId="{2C497736-7EEA-43AE-8DB7-630AB4A2411E}" type="presParOf" srcId="{FFA1EB00-7C46-4D2F-B49B-B75614B57E88}" destId="{5ECE8D81-A52D-4C56-9B09-05CAFE9FA43C}" srcOrd="1" destOrd="0" presId="urn:microsoft.com/office/officeart/2005/8/layout/vList5"/>
    <dgm:cxn modelId="{337B83A4-82BD-44F8-A9B7-92C63676026E}" type="presParOf" srcId="{3E000205-941D-47BC-BBA2-16957FD62796}" destId="{36388800-CF40-4B59-BCC3-7CABE01E6E74}" srcOrd="3" destOrd="0" presId="urn:microsoft.com/office/officeart/2005/8/layout/vList5"/>
    <dgm:cxn modelId="{2F3477C7-53EC-4CE5-AAD3-20B38747C9CC}" type="presParOf" srcId="{3E000205-941D-47BC-BBA2-16957FD62796}" destId="{DE091910-5734-442D-A7EA-B283C878DDCC}" srcOrd="4" destOrd="0" presId="urn:microsoft.com/office/officeart/2005/8/layout/vList5"/>
    <dgm:cxn modelId="{7B73AA95-BB54-4515-BD4F-41798B9FD7D6}" type="presParOf" srcId="{DE091910-5734-442D-A7EA-B283C878DDCC}" destId="{8A774E6B-5A21-4D0A-AAEB-C4D00E98DA72}" srcOrd="0" destOrd="0" presId="urn:microsoft.com/office/officeart/2005/8/layout/vList5"/>
    <dgm:cxn modelId="{41CA4279-B0E0-4F90-9AAB-F6597EC1DA0F}" type="presParOf" srcId="{DE091910-5734-442D-A7EA-B283C878DDCC}" destId="{2F787F5D-22FA-4943-9ABA-43E2DC61B9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8E82808-9A94-4DC7-B855-5FF547C35F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C11B8-BC77-43CE-A6A4-E4C3C6027887}">
      <dgm:prSet/>
      <dgm:spPr/>
      <dgm:t>
        <a:bodyPr/>
        <a:lstStyle/>
        <a:p>
          <a:pPr rtl="0"/>
          <a:r>
            <a:rPr lang="en-US" dirty="0" smtClean="0"/>
            <a:t>Zonal Pressure Test</a:t>
          </a:r>
          <a:endParaRPr lang="en-US" dirty="0"/>
        </a:p>
      </dgm:t>
    </dgm:pt>
    <dgm:pt modelId="{6D881836-E5CE-45BF-B564-B67947A2C07A}" type="parTrans" cxnId="{10D1566C-AA47-4CEC-8F99-DC2EAF1AA3DC}">
      <dgm:prSet/>
      <dgm:spPr/>
      <dgm:t>
        <a:bodyPr/>
        <a:lstStyle/>
        <a:p>
          <a:endParaRPr lang="en-US"/>
        </a:p>
      </dgm:t>
    </dgm:pt>
    <dgm:pt modelId="{196E9C47-169A-4A6E-A5F5-34A49FF5758D}" type="sibTrans" cxnId="{10D1566C-AA47-4CEC-8F99-DC2EAF1AA3DC}">
      <dgm:prSet/>
      <dgm:spPr/>
      <dgm:t>
        <a:bodyPr/>
        <a:lstStyle/>
        <a:p>
          <a:endParaRPr lang="en-US"/>
        </a:p>
      </dgm:t>
    </dgm:pt>
    <dgm:pt modelId="{CE265135-C045-4282-96AB-7636DABD1B71}">
      <dgm:prSet/>
      <dgm:spPr/>
      <dgm:t>
        <a:bodyPr/>
        <a:lstStyle/>
        <a:p>
          <a:pPr rtl="0"/>
          <a:r>
            <a:rPr lang="en-US" smtClean="0"/>
            <a:t>33 percent performed the test (87 percent correctly)</a:t>
          </a:r>
          <a:endParaRPr lang="en-US"/>
        </a:p>
      </dgm:t>
    </dgm:pt>
    <dgm:pt modelId="{08AE2BD0-E678-4136-9627-12D6B926E3F5}" type="parTrans" cxnId="{03DB817A-BC75-47B3-AB8B-D96EC4415798}">
      <dgm:prSet/>
      <dgm:spPr/>
      <dgm:t>
        <a:bodyPr/>
        <a:lstStyle/>
        <a:p>
          <a:endParaRPr lang="en-US"/>
        </a:p>
      </dgm:t>
    </dgm:pt>
    <dgm:pt modelId="{F8D2D0E5-6431-418C-84F7-B1FE853D151E}" type="sibTrans" cxnId="{03DB817A-BC75-47B3-AB8B-D96EC4415798}">
      <dgm:prSet/>
      <dgm:spPr/>
      <dgm:t>
        <a:bodyPr/>
        <a:lstStyle/>
        <a:p>
          <a:endParaRPr lang="en-US"/>
        </a:p>
      </dgm:t>
    </dgm:pt>
    <dgm:pt modelId="{535C53E8-D580-4EC5-A75C-984F5FEDB412}">
      <dgm:prSet/>
      <dgm:spPr/>
      <dgm:t>
        <a:bodyPr/>
        <a:lstStyle/>
        <a:p>
          <a:pPr rtl="0"/>
          <a:r>
            <a:rPr lang="en-US" dirty="0" smtClean="0"/>
            <a:t>IR Camera</a:t>
          </a:r>
          <a:endParaRPr lang="en-US" dirty="0"/>
        </a:p>
      </dgm:t>
    </dgm:pt>
    <dgm:pt modelId="{D76F655E-BD5F-455C-B4D6-FC26931C4B3A}" type="parTrans" cxnId="{F17FF641-7EC8-4B84-865B-707BC5516C38}">
      <dgm:prSet/>
      <dgm:spPr/>
      <dgm:t>
        <a:bodyPr/>
        <a:lstStyle/>
        <a:p>
          <a:endParaRPr lang="en-US"/>
        </a:p>
      </dgm:t>
    </dgm:pt>
    <dgm:pt modelId="{416CD435-8061-45A4-9B76-85EE1A9CC19B}" type="sibTrans" cxnId="{F17FF641-7EC8-4B84-865B-707BC5516C38}">
      <dgm:prSet/>
      <dgm:spPr/>
      <dgm:t>
        <a:bodyPr/>
        <a:lstStyle/>
        <a:p>
          <a:endParaRPr lang="en-US"/>
        </a:p>
      </dgm:t>
    </dgm:pt>
    <dgm:pt modelId="{775A4265-4C45-4D95-8899-05F24811495E}">
      <dgm:prSet/>
      <dgm:spPr/>
      <dgm:t>
        <a:bodyPr/>
        <a:lstStyle/>
        <a:p>
          <a:pPr rtl="0"/>
          <a:r>
            <a:rPr lang="en-US" smtClean="0"/>
            <a:t>44 percent used the camera (95 percent correctly)</a:t>
          </a:r>
          <a:endParaRPr lang="en-US"/>
        </a:p>
      </dgm:t>
    </dgm:pt>
    <dgm:pt modelId="{0ECBA216-408F-41E1-BC43-3B4930E7BFB4}" type="parTrans" cxnId="{402D5105-E48D-409D-9041-E7F8060482BD}">
      <dgm:prSet/>
      <dgm:spPr/>
      <dgm:t>
        <a:bodyPr/>
        <a:lstStyle/>
        <a:p>
          <a:endParaRPr lang="en-US"/>
        </a:p>
      </dgm:t>
    </dgm:pt>
    <dgm:pt modelId="{4A6B4A0C-6459-4FF8-AADD-6A2A426E710A}" type="sibTrans" cxnId="{402D5105-E48D-409D-9041-E7F8060482BD}">
      <dgm:prSet/>
      <dgm:spPr/>
      <dgm:t>
        <a:bodyPr/>
        <a:lstStyle/>
        <a:p>
          <a:endParaRPr lang="en-US"/>
        </a:p>
      </dgm:t>
    </dgm:pt>
    <dgm:pt modelId="{E430EC18-FB34-4733-B02F-43BD61034049}">
      <dgm:prSet/>
      <dgm:spPr/>
      <dgm:t>
        <a:bodyPr/>
        <a:lstStyle/>
        <a:p>
          <a:pPr rtl="0"/>
          <a:r>
            <a:rPr lang="en-US" dirty="0" smtClean="0"/>
            <a:t>Combustion Safety</a:t>
          </a:r>
          <a:endParaRPr lang="en-US" dirty="0"/>
        </a:p>
      </dgm:t>
    </dgm:pt>
    <dgm:pt modelId="{46088142-F926-4EBE-815B-F8711F2E3800}" type="parTrans" cxnId="{F0A22463-DE12-4756-804A-ECB8D8896747}">
      <dgm:prSet/>
      <dgm:spPr/>
      <dgm:t>
        <a:bodyPr/>
        <a:lstStyle/>
        <a:p>
          <a:endParaRPr lang="en-US"/>
        </a:p>
      </dgm:t>
    </dgm:pt>
    <dgm:pt modelId="{84F20754-0BE0-4FEE-B70D-B1A4897CFE56}" type="sibTrans" cxnId="{F0A22463-DE12-4756-804A-ECB8D8896747}">
      <dgm:prSet/>
      <dgm:spPr/>
      <dgm:t>
        <a:bodyPr/>
        <a:lstStyle/>
        <a:p>
          <a:endParaRPr lang="en-US"/>
        </a:p>
      </dgm:t>
    </dgm:pt>
    <dgm:pt modelId="{A0A892FC-7B7C-4254-B2F3-FF149A6DA58F}">
      <dgm:prSet/>
      <dgm:spPr/>
      <dgm:t>
        <a:bodyPr/>
        <a:lstStyle/>
        <a:p>
          <a:pPr rtl="0"/>
          <a:r>
            <a:rPr lang="en-US" smtClean="0"/>
            <a:t>31 percent performed this test on the gas stove (100 percent correctly)</a:t>
          </a:r>
          <a:endParaRPr lang="en-US"/>
        </a:p>
      </dgm:t>
    </dgm:pt>
    <dgm:pt modelId="{54FAFCD6-09E7-4786-A54B-DBCCE2FC779E}" type="parTrans" cxnId="{4156F84C-BF49-4973-BBE7-190691672F8D}">
      <dgm:prSet/>
      <dgm:spPr/>
      <dgm:t>
        <a:bodyPr/>
        <a:lstStyle/>
        <a:p>
          <a:endParaRPr lang="en-US"/>
        </a:p>
      </dgm:t>
    </dgm:pt>
    <dgm:pt modelId="{EA7C2119-39ED-4E2F-A9C8-935274BBA08A}" type="sibTrans" cxnId="{4156F84C-BF49-4973-BBE7-190691672F8D}">
      <dgm:prSet/>
      <dgm:spPr/>
      <dgm:t>
        <a:bodyPr/>
        <a:lstStyle/>
        <a:p>
          <a:endParaRPr lang="en-US"/>
        </a:p>
      </dgm:t>
    </dgm:pt>
    <dgm:pt modelId="{BCDE5C8B-F007-4873-B50E-4D1FED8A7148}">
      <dgm:prSet/>
      <dgm:spPr/>
      <dgm:t>
        <a:bodyPr/>
        <a:lstStyle/>
        <a:p>
          <a:pPr rtl="0"/>
          <a:r>
            <a:rPr lang="en-US" dirty="0" smtClean="0"/>
            <a:t>Worst Case Draft Test</a:t>
          </a:r>
          <a:endParaRPr lang="en-US" dirty="0"/>
        </a:p>
      </dgm:t>
    </dgm:pt>
    <dgm:pt modelId="{6BBD410F-7D80-4E2A-A2FB-4EC7E770BE37}" type="parTrans" cxnId="{1065DB9F-9965-4632-9009-CCB8684CC26E}">
      <dgm:prSet/>
      <dgm:spPr/>
      <dgm:t>
        <a:bodyPr/>
        <a:lstStyle/>
        <a:p>
          <a:endParaRPr lang="en-US"/>
        </a:p>
      </dgm:t>
    </dgm:pt>
    <dgm:pt modelId="{9ED23EA5-02B7-4960-8E7B-2792B234055F}" type="sibTrans" cxnId="{1065DB9F-9965-4632-9009-CCB8684CC26E}">
      <dgm:prSet/>
      <dgm:spPr/>
      <dgm:t>
        <a:bodyPr/>
        <a:lstStyle/>
        <a:p>
          <a:endParaRPr lang="en-US"/>
        </a:p>
      </dgm:t>
    </dgm:pt>
    <dgm:pt modelId="{D7DF647C-87BA-43EE-A1F9-B1C9F1563196}">
      <dgm:prSet/>
      <dgm:spPr/>
      <dgm:t>
        <a:bodyPr/>
        <a:lstStyle/>
        <a:p>
          <a:pPr rtl="0"/>
          <a:r>
            <a:rPr lang="en-US" dirty="0" smtClean="0"/>
            <a:t>60 percent performed this test on the heating system (92 percent correctly)</a:t>
          </a:r>
          <a:endParaRPr lang="en-US" dirty="0"/>
        </a:p>
      </dgm:t>
    </dgm:pt>
    <dgm:pt modelId="{F9614906-F385-4EFF-BDBD-427A621615E7}" type="parTrans" cxnId="{6824F962-528F-4E9B-BADA-DA44C36EC789}">
      <dgm:prSet/>
      <dgm:spPr/>
      <dgm:t>
        <a:bodyPr/>
        <a:lstStyle/>
        <a:p>
          <a:endParaRPr lang="en-US"/>
        </a:p>
      </dgm:t>
    </dgm:pt>
    <dgm:pt modelId="{9F7D74D9-601C-4486-BDDC-6D5ED6971271}" type="sibTrans" cxnId="{6824F962-528F-4E9B-BADA-DA44C36EC789}">
      <dgm:prSet/>
      <dgm:spPr/>
      <dgm:t>
        <a:bodyPr/>
        <a:lstStyle/>
        <a:p>
          <a:endParaRPr lang="en-US"/>
        </a:p>
      </dgm:t>
    </dgm:pt>
    <dgm:pt modelId="{3FD22BD4-EE70-408F-87A5-B45FB889A7E0}" type="pres">
      <dgm:prSet presAssocID="{88E82808-9A94-4DC7-B855-5FF547C35F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51631-4433-4738-8BC8-253075910187}" type="pres">
      <dgm:prSet presAssocID="{683C11B8-BC77-43CE-A6A4-E4C3C6027887}" presName="composite" presStyleCnt="0"/>
      <dgm:spPr/>
    </dgm:pt>
    <dgm:pt modelId="{1B7F3DE8-2DAC-4572-90C8-1A386FB27B7B}" type="pres">
      <dgm:prSet presAssocID="{683C11B8-BC77-43CE-A6A4-E4C3C602788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D1C80-9079-4BF0-BF3B-4C91F8790D34}" type="pres">
      <dgm:prSet presAssocID="{683C11B8-BC77-43CE-A6A4-E4C3C602788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A08ED-50B9-45E8-9627-DEE2ADEFA6E2}" type="pres">
      <dgm:prSet presAssocID="{196E9C47-169A-4A6E-A5F5-34A49FF5758D}" presName="space" presStyleCnt="0"/>
      <dgm:spPr/>
    </dgm:pt>
    <dgm:pt modelId="{D1D4E5C0-357D-4CF7-87B0-238D58A72B75}" type="pres">
      <dgm:prSet presAssocID="{535C53E8-D580-4EC5-A75C-984F5FEDB412}" presName="composite" presStyleCnt="0"/>
      <dgm:spPr/>
    </dgm:pt>
    <dgm:pt modelId="{7E174BF3-98E1-428E-961F-B71DBDDF4391}" type="pres">
      <dgm:prSet presAssocID="{535C53E8-D580-4EC5-A75C-984F5FEDB4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255E2-D6EC-4A60-9359-4AF10414B729}" type="pres">
      <dgm:prSet presAssocID="{535C53E8-D580-4EC5-A75C-984F5FEDB41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F3E35-0F30-4457-A0FD-90619BA2A677}" type="pres">
      <dgm:prSet presAssocID="{416CD435-8061-45A4-9B76-85EE1A9CC19B}" presName="space" presStyleCnt="0"/>
      <dgm:spPr/>
    </dgm:pt>
    <dgm:pt modelId="{AA6B490B-433A-4085-AEDD-B04A7AAAC6B1}" type="pres">
      <dgm:prSet presAssocID="{E430EC18-FB34-4733-B02F-43BD61034049}" presName="composite" presStyleCnt="0"/>
      <dgm:spPr/>
    </dgm:pt>
    <dgm:pt modelId="{50CBE14A-2465-4995-B1E3-DF29B6526F29}" type="pres">
      <dgm:prSet presAssocID="{E430EC18-FB34-4733-B02F-43BD6103404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8FDA3-50E7-4E6F-BDDD-569264BE6D41}" type="pres">
      <dgm:prSet presAssocID="{E430EC18-FB34-4733-B02F-43BD6103404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912CF-8037-4AAF-81A0-C8C025090943}" type="pres">
      <dgm:prSet presAssocID="{84F20754-0BE0-4FEE-B70D-B1A4897CFE56}" presName="space" presStyleCnt="0"/>
      <dgm:spPr/>
    </dgm:pt>
    <dgm:pt modelId="{7AF7FD47-567B-4122-8084-AFF81044F5DA}" type="pres">
      <dgm:prSet presAssocID="{BCDE5C8B-F007-4873-B50E-4D1FED8A7148}" presName="composite" presStyleCnt="0"/>
      <dgm:spPr/>
    </dgm:pt>
    <dgm:pt modelId="{4E562D63-6E1C-4A7E-82B0-F4ACC3D2CDBA}" type="pres">
      <dgm:prSet presAssocID="{BCDE5C8B-F007-4873-B50E-4D1FED8A714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BD7B-4514-4866-A7A7-7D07B836F7D3}" type="pres">
      <dgm:prSet presAssocID="{BCDE5C8B-F007-4873-B50E-4D1FED8A714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E97263-5AB3-44A6-81EA-40AE18134184}" type="presOf" srcId="{775A4265-4C45-4D95-8899-05F24811495E}" destId="{828255E2-D6EC-4A60-9359-4AF10414B729}" srcOrd="0" destOrd="0" presId="urn:microsoft.com/office/officeart/2005/8/layout/hList1"/>
    <dgm:cxn modelId="{1065DB9F-9965-4632-9009-CCB8684CC26E}" srcId="{88E82808-9A94-4DC7-B855-5FF547C35F8C}" destId="{BCDE5C8B-F007-4873-B50E-4D1FED8A7148}" srcOrd="3" destOrd="0" parTransId="{6BBD410F-7D80-4E2A-A2FB-4EC7E770BE37}" sibTransId="{9ED23EA5-02B7-4960-8E7B-2792B234055F}"/>
    <dgm:cxn modelId="{6824F962-528F-4E9B-BADA-DA44C36EC789}" srcId="{BCDE5C8B-F007-4873-B50E-4D1FED8A7148}" destId="{D7DF647C-87BA-43EE-A1F9-B1C9F1563196}" srcOrd="0" destOrd="0" parTransId="{F9614906-F385-4EFF-BDBD-427A621615E7}" sibTransId="{9F7D74D9-601C-4486-BDDC-6D5ED6971271}"/>
    <dgm:cxn modelId="{8891C97B-3055-4D90-AD75-37DF1DC0BBCF}" type="presOf" srcId="{D7DF647C-87BA-43EE-A1F9-B1C9F1563196}" destId="{FE68BD7B-4514-4866-A7A7-7D07B836F7D3}" srcOrd="0" destOrd="0" presId="urn:microsoft.com/office/officeart/2005/8/layout/hList1"/>
    <dgm:cxn modelId="{F0A22463-DE12-4756-804A-ECB8D8896747}" srcId="{88E82808-9A94-4DC7-B855-5FF547C35F8C}" destId="{E430EC18-FB34-4733-B02F-43BD61034049}" srcOrd="2" destOrd="0" parTransId="{46088142-F926-4EBE-815B-F8711F2E3800}" sibTransId="{84F20754-0BE0-4FEE-B70D-B1A4897CFE56}"/>
    <dgm:cxn modelId="{64A42A10-646E-4272-903B-B83B20FC771A}" type="presOf" srcId="{535C53E8-D580-4EC5-A75C-984F5FEDB412}" destId="{7E174BF3-98E1-428E-961F-B71DBDDF4391}" srcOrd="0" destOrd="0" presId="urn:microsoft.com/office/officeart/2005/8/layout/hList1"/>
    <dgm:cxn modelId="{0B9A4497-257B-4A04-B2C2-A662F0B60952}" type="presOf" srcId="{CE265135-C045-4282-96AB-7636DABD1B71}" destId="{6EAD1C80-9079-4BF0-BF3B-4C91F8790D34}" srcOrd="0" destOrd="0" presId="urn:microsoft.com/office/officeart/2005/8/layout/hList1"/>
    <dgm:cxn modelId="{99AE47DD-360A-45A9-A2BB-B9A042EAC853}" type="presOf" srcId="{88E82808-9A94-4DC7-B855-5FF547C35F8C}" destId="{3FD22BD4-EE70-408F-87A5-B45FB889A7E0}" srcOrd="0" destOrd="0" presId="urn:microsoft.com/office/officeart/2005/8/layout/hList1"/>
    <dgm:cxn modelId="{9651BF82-7F66-4D03-BAA2-01881684C04F}" type="presOf" srcId="{A0A892FC-7B7C-4254-B2F3-FF149A6DA58F}" destId="{5A58FDA3-50E7-4E6F-BDDD-569264BE6D41}" srcOrd="0" destOrd="0" presId="urn:microsoft.com/office/officeart/2005/8/layout/hList1"/>
    <dgm:cxn modelId="{F17FF641-7EC8-4B84-865B-707BC5516C38}" srcId="{88E82808-9A94-4DC7-B855-5FF547C35F8C}" destId="{535C53E8-D580-4EC5-A75C-984F5FEDB412}" srcOrd="1" destOrd="0" parTransId="{D76F655E-BD5F-455C-B4D6-FC26931C4B3A}" sibTransId="{416CD435-8061-45A4-9B76-85EE1A9CC19B}"/>
    <dgm:cxn modelId="{4156F84C-BF49-4973-BBE7-190691672F8D}" srcId="{E430EC18-FB34-4733-B02F-43BD61034049}" destId="{A0A892FC-7B7C-4254-B2F3-FF149A6DA58F}" srcOrd="0" destOrd="0" parTransId="{54FAFCD6-09E7-4786-A54B-DBCCE2FC779E}" sibTransId="{EA7C2119-39ED-4E2F-A9C8-935274BBA08A}"/>
    <dgm:cxn modelId="{2D280C20-B1C7-46C3-B6C5-D3972DB9B889}" type="presOf" srcId="{BCDE5C8B-F007-4873-B50E-4D1FED8A7148}" destId="{4E562D63-6E1C-4A7E-82B0-F4ACC3D2CDBA}" srcOrd="0" destOrd="0" presId="urn:microsoft.com/office/officeart/2005/8/layout/hList1"/>
    <dgm:cxn modelId="{10D1566C-AA47-4CEC-8F99-DC2EAF1AA3DC}" srcId="{88E82808-9A94-4DC7-B855-5FF547C35F8C}" destId="{683C11B8-BC77-43CE-A6A4-E4C3C6027887}" srcOrd="0" destOrd="0" parTransId="{6D881836-E5CE-45BF-B564-B67947A2C07A}" sibTransId="{196E9C47-169A-4A6E-A5F5-34A49FF5758D}"/>
    <dgm:cxn modelId="{402D5105-E48D-409D-9041-E7F8060482BD}" srcId="{535C53E8-D580-4EC5-A75C-984F5FEDB412}" destId="{775A4265-4C45-4D95-8899-05F24811495E}" srcOrd="0" destOrd="0" parTransId="{0ECBA216-408F-41E1-BC43-3B4930E7BFB4}" sibTransId="{4A6B4A0C-6459-4FF8-AADD-6A2A426E710A}"/>
    <dgm:cxn modelId="{03DB817A-BC75-47B3-AB8B-D96EC4415798}" srcId="{683C11B8-BC77-43CE-A6A4-E4C3C6027887}" destId="{CE265135-C045-4282-96AB-7636DABD1B71}" srcOrd="0" destOrd="0" parTransId="{08AE2BD0-E678-4136-9627-12D6B926E3F5}" sibTransId="{F8D2D0E5-6431-418C-84F7-B1FE853D151E}"/>
    <dgm:cxn modelId="{B34E81C2-F774-4059-9875-82659E6F79B9}" type="presOf" srcId="{683C11B8-BC77-43CE-A6A4-E4C3C6027887}" destId="{1B7F3DE8-2DAC-4572-90C8-1A386FB27B7B}" srcOrd="0" destOrd="0" presId="urn:microsoft.com/office/officeart/2005/8/layout/hList1"/>
    <dgm:cxn modelId="{CD9FC6E3-CC2E-4948-AD08-E355700162FB}" type="presOf" srcId="{E430EC18-FB34-4733-B02F-43BD61034049}" destId="{50CBE14A-2465-4995-B1E3-DF29B6526F29}" srcOrd="0" destOrd="0" presId="urn:microsoft.com/office/officeart/2005/8/layout/hList1"/>
    <dgm:cxn modelId="{264A2429-1179-41F5-86A3-E687CA7E4511}" type="presParOf" srcId="{3FD22BD4-EE70-408F-87A5-B45FB889A7E0}" destId="{C5651631-4433-4738-8BC8-253075910187}" srcOrd="0" destOrd="0" presId="urn:microsoft.com/office/officeart/2005/8/layout/hList1"/>
    <dgm:cxn modelId="{BBC8A8EE-5EE0-4894-94E8-48458BD58B55}" type="presParOf" srcId="{C5651631-4433-4738-8BC8-253075910187}" destId="{1B7F3DE8-2DAC-4572-90C8-1A386FB27B7B}" srcOrd="0" destOrd="0" presId="urn:microsoft.com/office/officeart/2005/8/layout/hList1"/>
    <dgm:cxn modelId="{A63DD6A7-EF48-46FA-80F9-DA14D3CF6C5B}" type="presParOf" srcId="{C5651631-4433-4738-8BC8-253075910187}" destId="{6EAD1C80-9079-4BF0-BF3B-4C91F8790D34}" srcOrd="1" destOrd="0" presId="urn:microsoft.com/office/officeart/2005/8/layout/hList1"/>
    <dgm:cxn modelId="{44C9BF90-C535-4AA0-A1D3-A8B246E3EA1A}" type="presParOf" srcId="{3FD22BD4-EE70-408F-87A5-B45FB889A7E0}" destId="{9F4A08ED-50B9-45E8-9627-DEE2ADEFA6E2}" srcOrd="1" destOrd="0" presId="urn:microsoft.com/office/officeart/2005/8/layout/hList1"/>
    <dgm:cxn modelId="{A38916CC-07F3-44C8-9B58-0A6FF343C729}" type="presParOf" srcId="{3FD22BD4-EE70-408F-87A5-B45FB889A7E0}" destId="{D1D4E5C0-357D-4CF7-87B0-238D58A72B75}" srcOrd="2" destOrd="0" presId="urn:microsoft.com/office/officeart/2005/8/layout/hList1"/>
    <dgm:cxn modelId="{1336C686-D837-45D4-AA2B-F82948C0015B}" type="presParOf" srcId="{D1D4E5C0-357D-4CF7-87B0-238D58A72B75}" destId="{7E174BF3-98E1-428E-961F-B71DBDDF4391}" srcOrd="0" destOrd="0" presId="urn:microsoft.com/office/officeart/2005/8/layout/hList1"/>
    <dgm:cxn modelId="{12303F7D-55B9-4CAD-B75B-DA6785AC60B5}" type="presParOf" srcId="{D1D4E5C0-357D-4CF7-87B0-238D58A72B75}" destId="{828255E2-D6EC-4A60-9359-4AF10414B729}" srcOrd="1" destOrd="0" presId="urn:microsoft.com/office/officeart/2005/8/layout/hList1"/>
    <dgm:cxn modelId="{05EA5D8F-DEAC-4430-A93C-77AA9410FEAB}" type="presParOf" srcId="{3FD22BD4-EE70-408F-87A5-B45FB889A7E0}" destId="{160F3E35-0F30-4457-A0FD-90619BA2A677}" srcOrd="3" destOrd="0" presId="urn:microsoft.com/office/officeart/2005/8/layout/hList1"/>
    <dgm:cxn modelId="{B915DB94-0302-4B3D-9D7A-1702B4B431DC}" type="presParOf" srcId="{3FD22BD4-EE70-408F-87A5-B45FB889A7E0}" destId="{AA6B490B-433A-4085-AEDD-B04A7AAAC6B1}" srcOrd="4" destOrd="0" presId="urn:microsoft.com/office/officeart/2005/8/layout/hList1"/>
    <dgm:cxn modelId="{C66629B2-1568-41FA-8DF1-12D82900705A}" type="presParOf" srcId="{AA6B490B-433A-4085-AEDD-B04A7AAAC6B1}" destId="{50CBE14A-2465-4995-B1E3-DF29B6526F29}" srcOrd="0" destOrd="0" presId="urn:microsoft.com/office/officeart/2005/8/layout/hList1"/>
    <dgm:cxn modelId="{DD300393-C90C-437E-9E6A-0D0D353EED20}" type="presParOf" srcId="{AA6B490B-433A-4085-AEDD-B04A7AAAC6B1}" destId="{5A58FDA3-50E7-4E6F-BDDD-569264BE6D41}" srcOrd="1" destOrd="0" presId="urn:microsoft.com/office/officeart/2005/8/layout/hList1"/>
    <dgm:cxn modelId="{740C0EF8-FC8E-483C-8A3D-BF6296C3B8B6}" type="presParOf" srcId="{3FD22BD4-EE70-408F-87A5-B45FB889A7E0}" destId="{C94912CF-8037-4AAF-81A0-C8C025090943}" srcOrd="5" destOrd="0" presId="urn:microsoft.com/office/officeart/2005/8/layout/hList1"/>
    <dgm:cxn modelId="{263D439A-5AEC-4E9F-A812-28F000DB71E9}" type="presParOf" srcId="{3FD22BD4-EE70-408F-87A5-B45FB889A7E0}" destId="{7AF7FD47-567B-4122-8084-AFF81044F5DA}" srcOrd="6" destOrd="0" presId="urn:microsoft.com/office/officeart/2005/8/layout/hList1"/>
    <dgm:cxn modelId="{82AA5DBB-03CE-4F1E-9FFA-87E979DF488E}" type="presParOf" srcId="{7AF7FD47-567B-4122-8084-AFF81044F5DA}" destId="{4E562D63-6E1C-4A7E-82B0-F4ACC3D2CDBA}" srcOrd="0" destOrd="0" presId="urn:microsoft.com/office/officeart/2005/8/layout/hList1"/>
    <dgm:cxn modelId="{180E37E9-A8AF-4530-8008-5E9AFE13F2AD}" type="presParOf" srcId="{7AF7FD47-567B-4122-8084-AFF81044F5DA}" destId="{FE68BD7B-4514-4866-A7A7-7D07B836F7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F6CCF4B-115D-4300-A3B6-A7F07CFDA11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59F4B1-98FF-4B50-80DD-D101953F601A}">
      <dgm:prSet/>
      <dgm:spPr/>
      <dgm:t>
        <a:bodyPr/>
        <a:lstStyle/>
        <a:p>
          <a:pPr rtl="0"/>
          <a:r>
            <a:rPr lang="en-US" b="0" smtClean="0"/>
            <a:t>Increased client education</a:t>
          </a:r>
          <a:endParaRPr lang="en-US"/>
        </a:p>
      </dgm:t>
    </dgm:pt>
    <dgm:pt modelId="{B3570E6A-18FD-4651-B296-BEDF7F328DAD}" type="parTrans" cxnId="{01F4BCE0-D7F1-4289-BE89-DE6DC388C820}">
      <dgm:prSet/>
      <dgm:spPr/>
      <dgm:t>
        <a:bodyPr/>
        <a:lstStyle/>
        <a:p>
          <a:endParaRPr lang="en-US"/>
        </a:p>
      </dgm:t>
    </dgm:pt>
    <dgm:pt modelId="{DD8FDB83-1036-4F9D-8D13-931A03179544}" type="sibTrans" cxnId="{01F4BCE0-D7F1-4289-BE89-DE6DC388C820}">
      <dgm:prSet/>
      <dgm:spPr/>
      <dgm:t>
        <a:bodyPr/>
        <a:lstStyle/>
        <a:p>
          <a:endParaRPr lang="en-US"/>
        </a:p>
      </dgm:t>
    </dgm:pt>
    <dgm:pt modelId="{225F6E35-8670-45C5-ACF0-988AD92EEDE9}">
      <dgm:prSet/>
      <dgm:spPr/>
      <dgm:t>
        <a:bodyPr/>
        <a:lstStyle/>
        <a:p>
          <a:pPr rtl="0"/>
          <a:r>
            <a:rPr lang="en-US" b="0" smtClean="0"/>
            <a:t>Explain measures installed</a:t>
          </a:r>
          <a:endParaRPr lang="en-US"/>
        </a:p>
      </dgm:t>
    </dgm:pt>
    <dgm:pt modelId="{01990113-2933-4F06-A87A-E0EB9583F7EE}" type="parTrans" cxnId="{0F694C46-CDD8-4A67-9B23-D63E1B811F3B}">
      <dgm:prSet/>
      <dgm:spPr/>
      <dgm:t>
        <a:bodyPr/>
        <a:lstStyle/>
        <a:p>
          <a:endParaRPr lang="en-US"/>
        </a:p>
      </dgm:t>
    </dgm:pt>
    <dgm:pt modelId="{6537D807-BF33-4790-9A0E-D67C3940C4B6}" type="sibTrans" cxnId="{0F694C46-CDD8-4A67-9B23-D63E1B811F3B}">
      <dgm:prSet/>
      <dgm:spPr/>
      <dgm:t>
        <a:bodyPr/>
        <a:lstStyle/>
        <a:p>
          <a:endParaRPr lang="en-US"/>
        </a:p>
      </dgm:t>
    </dgm:pt>
    <dgm:pt modelId="{4575E415-38A4-49A2-9BE6-157A113E6A95}">
      <dgm:prSet/>
      <dgm:spPr/>
      <dgm:t>
        <a:bodyPr/>
        <a:lstStyle/>
        <a:p>
          <a:pPr rtl="0"/>
          <a:r>
            <a:rPr lang="en-US" b="0" smtClean="0"/>
            <a:t>Reinforce client action plan</a:t>
          </a:r>
          <a:endParaRPr lang="en-US"/>
        </a:p>
      </dgm:t>
    </dgm:pt>
    <dgm:pt modelId="{377804CA-8387-4374-8A14-A7EA56DF9B15}" type="parTrans" cxnId="{113089A3-2146-4056-9B54-9DEE66E9838E}">
      <dgm:prSet/>
      <dgm:spPr/>
      <dgm:t>
        <a:bodyPr/>
        <a:lstStyle/>
        <a:p>
          <a:endParaRPr lang="en-US"/>
        </a:p>
      </dgm:t>
    </dgm:pt>
    <dgm:pt modelId="{143AFAEE-612C-4199-A3B1-9753063A5A4B}" type="sibTrans" cxnId="{113089A3-2146-4056-9B54-9DEE66E9838E}">
      <dgm:prSet/>
      <dgm:spPr/>
      <dgm:t>
        <a:bodyPr/>
        <a:lstStyle/>
        <a:p>
          <a:endParaRPr lang="en-US"/>
        </a:p>
      </dgm:t>
    </dgm:pt>
    <dgm:pt modelId="{B8341A73-49E5-480F-BE57-3E0A1EA7B295}">
      <dgm:prSet/>
      <dgm:spPr/>
      <dgm:t>
        <a:bodyPr/>
        <a:lstStyle/>
        <a:p>
          <a:pPr rtl="0"/>
          <a:r>
            <a:rPr lang="en-US" b="0" smtClean="0"/>
            <a:t>Improved testing quality</a:t>
          </a:r>
          <a:endParaRPr lang="en-US"/>
        </a:p>
      </dgm:t>
    </dgm:pt>
    <dgm:pt modelId="{7362BA33-8E3E-467C-BD4C-FC3EA68ED5D7}" type="parTrans" cxnId="{C4E15AD5-FA73-4436-84BF-827156B19A8A}">
      <dgm:prSet/>
      <dgm:spPr/>
      <dgm:t>
        <a:bodyPr/>
        <a:lstStyle/>
        <a:p>
          <a:endParaRPr lang="en-US"/>
        </a:p>
      </dgm:t>
    </dgm:pt>
    <dgm:pt modelId="{F72D5322-184A-4F24-A260-A8FCE3DEE46A}" type="sibTrans" cxnId="{C4E15AD5-FA73-4436-84BF-827156B19A8A}">
      <dgm:prSet/>
      <dgm:spPr/>
      <dgm:t>
        <a:bodyPr/>
        <a:lstStyle/>
        <a:p>
          <a:endParaRPr lang="en-US"/>
        </a:p>
      </dgm:t>
    </dgm:pt>
    <dgm:pt modelId="{2D5F6CE2-1B19-4434-9928-52FAD9DD2CD6}">
      <dgm:prSet/>
      <dgm:spPr/>
      <dgm:t>
        <a:bodyPr/>
        <a:lstStyle/>
        <a:p>
          <a:pPr rtl="0"/>
          <a:r>
            <a:rPr lang="en-US" b="0" smtClean="0"/>
            <a:t>Increased assessment of installation quality</a:t>
          </a:r>
          <a:endParaRPr lang="en-US"/>
        </a:p>
      </dgm:t>
    </dgm:pt>
    <dgm:pt modelId="{9CE48B54-B3A6-44D3-9B22-8A2724D2C6E1}" type="parTrans" cxnId="{38F8A876-1320-4B2C-A0F8-D57C7ACB9360}">
      <dgm:prSet/>
      <dgm:spPr/>
      <dgm:t>
        <a:bodyPr/>
        <a:lstStyle/>
        <a:p>
          <a:endParaRPr lang="en-US"/>
        </a:p>
      </dgm:t>
    </dgm:pt>
    <dgm:pt modelId="{5D469494-0C69-4091-A491-6B6FE8D5AAA1}" type="sibTrans" cxnId="{38F8A876-1320-4B2C-A0F8-D57C7ACB9360}">
      <dgm:prSet/>
      <dgm:spPr/>
      <dgm:t>
        <a:bodyPr/>
        <a:lstStyle/>
        <a:p>
          <a:endParaRPr lang="en-US"/>
        </a:p>
      </dgm:t>
    </dgm:pt>
    <dgm:pt modelId="{E16A1541-AE67-4C38-860B-A520E9C285EE}">
      <dgm:prSet/>
      <dgm:spPr/>
      <dgm:t>
        <a:bodyPr/>
        <a:lstStyle/>
        <a:p>
          <a:pPr rtl="0"/>
          <a:r>
            <a:rPr lang="en-US" b="0" smtClean="0"/>
            <a:t>Reduced use of auditor to conduct final inspection – additional perspective</a:t>
          </a:r>
          <a:endParaRPr lang="en-US"/>
        </a:p>
      </dgm:t>
    </dgm:pt>
    <dgm:pt modelId="{CC680828-9E0C-4728-A881-AAACE711573E}" type="parTrans" cxnId="{24A3530E-648F-49CA-BD3A-5D98547D4921}">
      <dgm:prSet/>
      <dgm:spPr/>
      <dgm:t>
        <a:bodyPr/>
        <a:lstStyle/>
        <a:p>
          <a:endParaRPr lang="en-US"/>
        </a:p>
      </dgm:t>
    </dgm:pt>
    <dgm:pt modelId="{0DBC4927-D7E8-48FE-8663-574276B1D838}" type="sibTrans" cxnId="{24A3530E-648F-49CA-BD3A-5D98547D4921}">
      <dgm:prSet/>
      <dgm:spPr/>
      <dgm:t>
        <a:bodyPr/>
        <a:lstStyle/>
        <a:p>
          <a:endParaRPr lang="en-US"/>
        </a:p>
      </dgm:t>
    </dgm:pt>
    <dgm:pt modelId="{4F548821-57D2-41BE-AFCA-0415F069DFBD}" type="pres">
      <dgm:prSet presAssocID="{CF6CCF4B-115D-4300-A3B6-A7F07CFDA11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D1FBA-83DD-451B-AE5B-F32574D89149}" type="pres">
      <dgm:prSet presAssocID="{CF6CCF4B-115D-4300-A3B6-A7F07CFDA11D}" presName="diamond" presStyleLbl="bgShp" presStyleIdx="0" presStyleCnt="1"/>
      <dgm:spPr/>
    </dgm:pt>
    <dgm:pt modelId="{40B94F8A-3F87-4455-8E1E-7A970B357E6E}" type="pres">
      <dgm:prSet presAssocID="{CF6CCF4B-115D-4300-A3B6-A7F07CFDA11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FF75C-8661-4D04-9578-C9ECB640FE9E}" type="pres">
      <dgm:prSet presAssocID="{CF6CCF4B-115D-4300-A3B6-A7F07CFDA11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7474-6E54-468A-95E5-8D3B4BC2C0F2}" type="pres">
      <dgm:prSet presAssocID="{CF6CCF4B-115D-4300-A3B6-A7F07CFDA11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E082D-FB67-4624-B699-FDD7B6F8F0B9}" type="pres">
      <dgm:prSet presAssocID="{CF6CCF4B-115D-4300-A3B6-A7F07CFDA11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94C46-CDD8-4A67-9B23-D63E1B811F3B}" srcId="{5259F4B1-98FF-4B50-80DD-D101953F601A}" destId="{225F6E35-8670-45C5-ACF0-988AD92EEDE9}" srcOrd="0" destOrd="0" parTransId="{01990113-2933-4F06-A87A-E0EB9583F7EE}" sibTransId="{6537D807-BF33-4790-9A0E-D67C3940C4B6}"/>
    <dgm:cxn modelId="{B25E026D-CCFB-47B5-BF6C-37ABE65EE6FD}" type="presOf" srcId="{4575E415-38A4-49A2-9BE6-157A113E6A95}" destId="{40B94F8A-3F87-4455-8E1E-7A970B357E6E}" srcOrd="0" destOrd="2" presId="urn:microsoft.com/office/officeart/2005/8/layout/matrix3"/>
    <dgm:cxn modelId="{C4E15AD5-FA73-4436-84BF-827156B19A8A}" srcId="{CF6CCF4B-115D-4300-A3B6-A7F07CFDA11D}" destId="{B8341A73-49E5-480F-BE57-3E0A1EA7B295}" srcOrd="1" destOrd="0" parTransId="{7362BA33-8E3E-467C-BD4C-FC3EA68ED5D7}" sibTransId="{F72D5322-184A-4F24-A260-A8FCE3DEE46A}"/>
    <dgm:cxn modelId="{E6B3B3CF-DD3F-4E78-AEC3-C509950BF3A4}" type="presOf" srcId="{E16A1541-AE67-4C38-860B-A520E9C285EE}" destId="{B92E082D-FB67-4624-B699-FDD7B6F8F0B9}" srcOrd="0" destOrd="0" presId="urn:microsoft.com/office/officeart/2005/8/layout/matrix3"/>
    <dgm:cxn modelId="{7D590113-B8C9-4F2B-9261-DCE6B35CAD5B}" type="presOf" srcId="{225F6E35-8670-45C5-ACF0-988AD92EEDE9}" destId="{40B94F8A-3F87-4455-8E1E-7A970B357E6E}" srcOrd="0" destOrd="1" presId="urn:microsoft.com/office/officeart/2005/8/layout/matrix3"/>
    <dgm:cxn modelId="{2EF2A838-3195-4E38-B947-69866CEFC574}" type="presOf" srcId="{2D5F6CE2-1B19-4434-9928-52FAD9DD2CD6}" destId="{24107474-6E54-468A-95E5-8D3B4BC2C0F2}" srcOrd="0" destOrd="0" presId="urn:microsoft.com/office/officeart/2005/8/layout/matrix3"/>
    <dgm:cxn modelId="{38F8A876-1320-4B2C-A0F8-D57C7ACB9360}" srcId="{CF6CCF4B-115D-4300-A3B6-A7F07CFDA11D}" destId="{2D5F6CE2-1B19-4434-9928-52FAD9DD2CD6}" srcOrd="2" destOrd="0" parTransId="{9CE48B54-B3A6-44D3-9B22-8A2724D2C6E1}" sibTransId="{5D469494-0C69-4091-A491-6B6FE8D5AAA1}"/>
    <dgm:cxn modelId="{88D8FA3F-FA40-421D-B3F0-B2444200FD4D}" type="presOf" srcId="{B8341A73-49E5-480F-BE57-3E0A1EA7B295}" destId="{B62FF75C-8661-4D04-9578-C9ECB640FE9E}" srcOrd="0" destOrd="0" presId="urn:microsoft.com/office/officeart/2005/8/layout/matrix3"/>
    <dgm:cxn modelId="{BDEE4652-3AB5-41A4-AB96-E5CDC7CA47F2}" type="presOf" srcId="{5259F4B1-98FF-4B50-80DD-D101953F601A}" destId="{40B94F8A-3F87-4455-8E1E-7A970B357E6E}" srcOrd="0" destOrd="0" presId="urn:microsoft.com/office/officeart/2005/8/layout/matrix3"/>
    <dgm:cxn modelId="{113089A3-2146-4056-9B54-9DEE66E9838E}" srcId="{5259F4B1-98FF-4B50-80DD-D101953F601A}" destId="{4575E415-38A4-49A2-9BE6-157A113E6A95}" srcOrd="1" destOrd="0" parTransId="{377804CA-8387-4374-8A14-A7EA56DF9B15}" sibTransId="{143AFAEE-612C-4199-A3B1-9753063A5A4B}"/>
    <dgm:cxn modelId="{7F70C937-F602-43CB-ABE5-58FD3CD86B8D}" type="presOf" srcId="{CF6CCF4B-115D-4300-A3B6-A7F07CFDA11D}" destId="{4F548821-57D2-41BE-AFCA-0415F069DFBD}" srcOrd="0" destOrd="0" presId="urn:microsoft.com/office/officeart/2005/8/layout/matrix3"/>
    <dgm:cxn modelId="{24A3530E-648F-49CA-BD3A-5D98547D4921}" srcId="{CF6CCF4B-115D-4300-A3B6-A7F07CFDA11D}" destId="{E16A1541-AE67-4C38-860B-A520E9C285EE}" srcOrd="3" destOrd="0" parTransId="{CC680828-9E0C-4728-A881-AAACE711573E}" sibTransId="{0DBC4927-D7E8-48FE-8663-574276B1D838}"/>
    <dgm:cxn modelId="{01F4BCE0-D7F1-4289-BE89-DE6DC388C820}" srcId="{CF6CCF4B-115D-4300-A3B6-A7F07CFDA11D}" destId="{5259F4B1-98FF-4B50-80DD-D101953F601A}" srcOrd="0" destOrd="0" parTransId="{B3570E6A-18FD-4651-B296-BEDF7F328DAD}" sibTransId="{DD8FDB83-1036-4F9D-8D13-931A03179544}"/>
    <dgm:cxn modelId="{6D72F6EE-5073-438D-AECB-7652E0A7733C}" type="presParOf" srcId="{4F548821-57D2-41BE-AFCA-0415F069DFBD}" destId="{04CD1FBA-83DD-451B-AE5B-F32574D89149}" srcOrd="0" destOrd="0" presId="urn:microsoft.com/office/officeart/2005/8/layout/matrix3"/>
    <dgm:cxn modelId="{8DDC9C55-7E73-41BB-905A-7D7A2B9A5A60}" type="presParOf" srcId="{4F548821-57D2-41BE-AFCA-0415F069DFBD}" destId="{40B94F8A-3F87-4455-8E1E-7A970B357E6E}" srcOrd="1" destOrd="0" presId="urn:microsoft.com/office/officeart/2005/8/layout/matrix3"/>
    <dgm:cxn modelId="{34276045-E798-4AA6-9767-4C60E9187857}" type="presParOf" srcId="{4F548821-57D2-41BE-AFCA-0415F069DFBD}" destId="{B62FF75C-8661-4D04-9578-C9ECB640FE9E}" srcOrd="2" destOrd="0" presId="urn:microsoft.com/office/officeart/2005/8/layout/matrix3"/>
    <dgm:cxn modelId="{9EA4847A-A9F6-4ED8-B35E-0140950D5266}" type="presParOf" srcId="{4F548821-57D2-41BE-AFCA-0415F069DFBD}" destId="{24107474-6E54-468A-95E5-8D3B4BC2C0F2}" srcOrd="3" destOrd="0" presId="urn:microsoft.com/office/officeart/2005/8/layout/matrix3"/>
    <dgm:cxn modelId="{771EB6B5-34C8-4559-84C2-C9B9A7E41BFA}" type="presParOf" srcId="{4F548821-57D2-41BE-AFCA-0415F069DFBD}" destId="{B92E082D-FB67-4624-B699-FDD7B6F8F0B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4DC3222-3DD7-420C-BCA2-B03480C3009E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454DA0-6B17-4C38-93B0-3519020AB3CB}">
      <dgm:prSet/>
      <dgm:spPr/>
      <dgm:t>
        <a:bodyPr/>
        <a:lstStyle/>
        <a:p>
          <a:pPr rtl="0"/>
          <a:r>
            <a:rPr lang="en-US" smtClean="0"/>
            <a:t>Good job when following work order closely</a:t>
          </a:r>
          <a:endParaRPr lang="en-US"/>
        </a:p>
      </dgm:t>
    </dgm:pt>
    <dgm:pt modelId="{ED422C64-5663-41A4-AA4D-3246DF87EFCD}" type="parTrans" cxnId="{8200776F-BDC8-456A-8220-16008CDCED4B}">
      <dgm:prSet/>
      <dgm:spPr/>
      <dgm:t>
        <a:bodyPr/>
        <a:lstStyle/>
        <a:p>
          <a:endParaRPr lang="en-US"/>
        </a:p>
      </dgm:t>
    </dgm:pt>
    <dgm:pt modelId="{262E24B8-86C0-4AB4-9198-4804D0384214}" type="sibTrans" cxnId="{8200776F-BDC8-456A-8220-16008CDCED4B}">
      <dgm:prSet/>
      <dgm:spPr/>
      <dgm:t>
        <a:bodyPr/>
        <a:lstStyle/>
        <a:p>
          <a:endParaRPr lang="en-US"/>
        </a:p>
      </dgm:t>
    </dgm:pt>
    <dgm:pt modelId="{FAF404DF-3C6B-4994-816E-1E6766F97A48}">
      <dgm:prSet/>
      <dgm:spPr/>
      <dgm:t>
        <a:bodyPr/>
        <a:lstStyle/>
        <a:p>
          <a:pPr rtl="0"/>
          <a:r>
            <a:rPr lang="en-US" smtClean="0"/>
            <a:t>Time saved when contractor attends</a:t>
          </a:r>
          <a:endParaRPr lang="en-US"/>
        </a:p>
      </dgm:t>
    </dgm:pt>
    <dgm:pt modelId="{ABA23931-80B2-46E0-8CCA-429941ED44F2}" type="parTrans" cxnId="{625AFFB3-E70E-49DE-87E7-5A993F2FDC4D}">
      <dgm:prSet/>
      <dgm:spPr/>
      <dgm:t>
        <a:bodyPr/>
        <a:lstStyle/>
        <a:p>
          <a:endParaRPr lang="en-US"/>
        </a:p>
      </dgm:t>
    </dgm:pt>
    <dgm:pt modelId="{1E011A77-3F11-4F84-8D0E-F7910F5EE620}" type="sibTrans" cxnId="{625AFFB3-E70E-49DE-87E7-5A993F2FDC4D}">
      <dgm:prSet/>
      <dgm:spPr/>
      <dgm:t>
        <a:bodyPr/>
        <a:lstStyle/>
        <a:p>
          <a:endParaRPr lang="en-US"/>
        </a:p>
      </dgm:t>
    </dgm:pt>
    <dgm:pt modelId="{C833068E-AF20-41C1-AC49-AD1473CB2463}">
      <dgm:prSet/>
      <dgm:spPr/>
      <dgm:t>
        <a:bodyPr/>
        <a:lstStyle/>
        <a:p>
          <a:pPr rtl="0"/>
          <a:r>
            <a:rPr lang="en-US" smtClean="0"/>
            <a:t>Information to clients – who to call if they have problems</a:t>
          </a:r>
          <a:endParaRPr lang="en-US"/>
        </a:p>
      </dgm:t>
    </dgm:pt>
    <dgm:pt modelId="{47F28427-67F9-489E-BFC5-D62A923EB48C}" type="parTrans" cxnId="{33CAA7D1-F9FC-4874-866B-48E8CC67905E}">
      <dgm:prSet/>
      <dgm:spPr/>
      <dgm:t>
        <a:bodyPr/>
        <a:lstStyle/>
        <a:p>
          <a:endParaRPr lang="en-US"/>
        </a:p>
      </dgm:t>
    </dgm:pt>
    <dgm:pt modelId="{DC6FD910-34CC-4385-A4F7-34BB6813CE4E}" type="sibTrans" cxnId="{33CAA7D1-F9FC-4874-866B-48E8CC67905E}">
      <dgm:prSet/>
      <dgm:spPr/>
      <dgm:t>
        <a:bodyPr/>
        <a:lstStyle/>
        <a:p>
          <a:endParaRPr lang="en-US"/>
        </a:p>
      </dgm:t>
    </dgm:pt>
    <dgm:pt modelId="{7306AF7C-C686-4088-98DE-8D593D75A5FB}">
      <dgm:prSet/>
      <dgm:spPr/>
      <dgm:t>
        <a:bodyPr/>
        <a:lstStyle/>
        <a:p>
          <a:pPr rtl="0"/>
          <a:r>
            <a:rPr lang="en-US" smtClean="0"/>
            <a:t>Referrals to additional assistance programs</a:t>
          </a:r>
          <a:endParaRPr lang="en-US"/>
        </a:p>
      </dgm:t>
    </dgm:pt>
    <dgm:pt modelId="{E1C7E8A9-101A-43FC-8E4F-BB08FE9BA1DE}" type="parTrans" cxnId="{ED141D99-22D1-4A63-BF31-70EF9743D57D}">
      <dgm:prSet/>
      <dgm:spPr/>
      <dgm:t>
        <a:bodyPr/>
        <a:lstStyle/>
        <a:p>
          <a:endParaRPr lang="en-US"/>
        </a:p>
      </dgm:t>
    </dgm:pt>
    <dgm:pt modelId="{56988265-651A-46FE-8CA2-22282AB272EC}" type="sibTrans" cxnId="{ED141D99-22D1-4A63-BF31-70EF9743D57D}">
      <dgm:prSet/>
      <dgm:spPr/>
      <dgm:t>
        <a:bodyPr/>
        <a:lstStyle/>
        <a:p>
          <a:endParaRPr lang="en-US"/>
        </a:p>
      </dgm:t>
    </dgm:pt>
    <dgm:pt modelId="{51BB2707-37E1-4848-AADC-BBE78E3366C6}" type="pres">
      <dgm:prSet presAssocID="{64DC3222-3DD7-420C-BCA2-B03480C3009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FB533F-16D5-49EC-BE87-FFE981141F0E}" type="pres">
      <dgm:prSet presAssocID="{64DC3222-3DD7-420C-BCA2-B03480C3009E}" presName="axisShape" presStyleLbl="bgShp" presStyleIdx="0" presStyleCnt="1"/>
      <dgm:spPr/>
    </dgm:pt>
    <dgm:pt modelId="{6BFD9D77-BBD7-4465-9F5D-B06F869B514B}" type="pres">
      <dgm:prSet presAssocID="{64DC3222-3DD7-420C-BCA2-B03480C3009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82D64-B714-41CD-81E3-DC6E94B767C3}" type="pres">
      <dgm:prSet presAssocID="{64DC3222-3DD7-420C-BCA2-B03480C3009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CFA8E-1EE9-4A38-BAB0-7AB4AF5F165F}" type="pres">
      <dgm:prSet presAssocID="{64DC3222-3DD7-420C-BCA2-B03480C3009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84AA3-1E63-445C-95F0-001ADEC9749A}" type="pres">
      <dgm:prSet presAssocID="{64DC3222-3DD7-420C-BCA2-B03480C3009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6FD94-D5A6-40F0-8C50-F423BC1CE852}" type="presOf" srcId="{7306AF7C-C686-4088-98DE-8D593D75A5FB}" destId="{9E184AA3-1E63-445C-95F0-001ADEC9749A}" srcOrd="0" destOrd="0" presId="urn:microsoft.com/office/officeart/2005/8/layout/matrix2"/>
    <dgm:cxn modelId="{625AFFB3-E70E-49DE-87E7-5A993F2FDC4D}" srcId="{64DC3222-3DD7-420C-BCA2-B03480C3009E}" destId="{FAF404DF-3C6B-4994-816E-1E6766F97A48}" srcOrd="1" destOrd="0" parTransId="{ABA23931-80B2-46E0-8CCA-429941ED44F2}" sibTransId="{1E011A77-3F11-4F84-8D0E-F7910F5EE620}"/>
    <dgm:cxn modelId="{DC26ED35-2C2E-4ED5-BAE6-E1A9E950CDDD}" type="presOf" srcId="{C833068E-AF20-41C1-AC49-AD1473CB2463}" destId="{118CFA8E-1EE9-4A38-BAB0-7AB4AF5F165F}" srcOrd="0" destOrd="0" presId="urn:microsoft.com/office/officeart/2005/8/layout/matrix2"/>
    <dgm:cxn modelId="{A7690D95-9460-4C82-8451-A5A164AF483C}" type="presOf" srcId="{FAF404DF-3C6B-4994-816E-1E6766F97A48}" destId="{37C82D64-B714-41CD-81E3-DC6E94B767C3}" srcOrd="0" destOrd="0" presId="urn:microsoft.com/office/officeart/2005/8/layout/matrix2"/>
    <dgm:cxn modelId="{331832B9-1F68-4185-B6F0-2D78C22BD9CC}" type="presOf" srcId="{C0454DA0-6B17-4C38-93B0-3519020AB3CB}" destId="{6BFD9D77-BBD7-4465-9F5D-B06F869B514B}" srcOrd="0" destOrd="0" presId="urn:microsoft.com/office/officeart/2005/8/layout/matrix2"/>
    <dgm:cxn modelId="{33CAA7D1-F9FC-4874-866B-48E8CC67905E}" srcId="{64DC3222-3DD7-420C-BCA2-B03480C3009E}" destId="{C833068E-AF20-41C1-AC49-AD1473CB2463}" srcOrd="2" destOrd="0" parTransId="{47F28427-67F9-489E-BFC5-D62A923EB48C}" sibTransId="{DC6FD910-34CC-4385-A4F7-34BB6813CE4E}"/>
    <dgm:cxn modelId="{DE4D941B-7EC5-4775-AD63-DA10E87935FC}" type="presOf" srcId="{64DC3222-3DD7-420C-BCA2-B03480C3009E}" destId="{51BB2707-37E1-4848-AADC-BBE78E3366C6}" srcOrd="0" destOrd="0" presId="urn:microsoft.com/office/officeart/2005/8/layout/matrix2"/>
    <dgm:cxn modelId="{ED141D99-22D1-4A63-BF31-70EF9743D57D}" srcId="{64DC3222-3DD7-420C-BCA2-B03480C3009E}" destId="{7306AF7C-C686-4088-98DE-8D593D75A5FB}" srcOrd="3" destOrd="0" parTransId="{E1C7E8A9-101A-43FC-8E4F-BB08FE9BA1DE}" sibTransId="{56988265-651A-46FE-8CA2-22282AB272EC}"/>
    <dgm:cxn modelId="{8200776F-BDC8-456A-8220-16008CDCED4B}" srcId="{64DC3222-3DD7-420C-BCA2-B03480C3009E}" destId="{C0454DA0-6B17-4C38-93B0-3519020AB3CB}" srcOrd="0" destOrd="0" parTransId="{ED422C64-5663-41A4-AA4D-3246DF87EFCD}" sibTransId="{262E24B8-86C0-4AB4-9198-4804D0384214}"/>
    <dgm:cxn modelId="{7E0B0EB4-A2E1-45D1-A776-9317BDCAB903}" type="presParOf" srcId="{51BB2707-37E1-4848-AADC-BBE78E3366C6}" destId="{17FB533F-16D5-49EC-BE87-FFE981141F0E}" srcOrd="0" destOrd="0" presId="urn:microsoft.com/office/officeart/2005/8/layout/matrix2"/>
    <dgm:cxn modelId="{2022F256-5943-4574-BAED-52EEC1153732}" type="presParOf" srcId="{51BB2707-37E1-4848-AADC-BBE78E3366C6}" destId="{6BFD9D77-BBD7-4465-9F5D-B06F869B514B}" srcOrd="1" destOrd="0" presId="urn:microsoft.com/office/officeart/2005/8/layout/matrix2"/>
    <dgm:cxn modelId="{D9555F72-A8C3-4FDE-85F5-6099A4611E38}" type="presParOf" srcId="{51BB2707-37E1-4848-AADC-BBE78E3366C6}" destId="{37C82D64-B714-41CD-81E3-DC6E94B767C3}" srcOrd="2" destOrd="0" presId="urn:microsoft.com/office/officeart/2005/8/layout/matrix2"/>
    <dgm:cxn modelId="{D210B231-270B-4274-B655-2049D100A43B}" type="presParOf" srcId="{51BB2707-37E1-4848-AADC-BBE78E3366C6}" destId="{118CFA8E-1EE9-4A38-BAB0-7AB4AF5F165F}" srcOrd="3" destOrd="0" presId="urn:microsoft.com/office/officeart/2005/8/layout/matrix2"/>
    <dgm:cxn modelId="{7C88D284-BA5B-4C99-9651-DD4BBFB19316}" type="presParOf" srcId="{51BB2707-37E1-4848-AADC-BBE78E3366C6}" destId="{9E184AA3-1E63-445C-95F0-001ADEC9749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1332002-A2EA-4FC1-8E35-A9D480C3837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532EA-228E-449A-8638-9EC6D4D91FFA}">
      <dgm:prSet phldrT="[Text]"/>
      <dgm:spPr/>
      <dgm:t>
        <a:bodyPr/>
        <a:lstStyle/>
        <a:p>
          <a:r>
            <a:rPr lang="en-US" dirty="0" smtClean="0"/>
            <a:t>Program Statistics</a:t>
          </a:r>
          <a:endParaRPr lang="en-US" dirty="0"/>
        </a:p>
      </dgm:t>
    </dgm:pt>
    <dgm:pt modelId="{413C6E08-3B9E-4DFA-82FC-5589CA95F3E7}" type="parTrans" cxnId="{01612EE1-D32E-4E20-9EC4-E3553DA47BD3}">
      <dgm:prSet/>
      <dgm:spPr/>
      <dgm:t>
        <a:bodyPr/>
        <a:lstStyle/>
        <a:p>
          <a:endParaRPr lang="en-US"/>
        </a:p>
      </dgm:t>
    </dgm:pt>
    <dgm:pt modelId="{027E50D2-0144-49F8-9BA5-9C23511184E6}" type="sibTrans" cxnId="{01612EE1-D32E-4E20-9EC4-E3553DA47BD3}">
      <dgm:prSet/>
      <dgm:spPr/>
      <dgm:t>
        <a:bodyPr/>
        <a:lstStyle/>
        <a:p>
          <a:endParaRPr lang="en-US"/>
        </a:p>
      </dgm:t>
    </dgm:pt>
    <dgm:pt modelId="{E4CBF09E-D474-438E-8119-17B8860E8B98}">
      <dgm:prSet phldrT="[Text]"/>
      <dgm:spPr/>
      <dgm:t>
        <a:bodyPr/>
        <a:lstStyle/>
        <a:p>
          <a:r>
            <a:rPr lang="en-US" dirty="0" smtClean="0"/>
            <a:t>Refine</a:t>
          </a:r>
          <a:endParaRPr lang="en-US" dirty="0"/>
        </a:p>
      </dgm:t>
    </dgm:pt>
    <dgm:pt modelId="{9555E5B1-C13A-422D-B780-96449B6809A0}" type="parTrans" cxnId="{DE8D5CBB-05E5-473D-A9C7-1E58CCD4C066}">
      <dgm:prSet/>
      <dgm:spPr/>
      <dgm:t>
        <a:bodyPr/>
        <a:lstStyle/>
        <a:p>
          <a:endParaRPr lang="en-US"/>
        </a:p>
      </dgm:t>
    </dgm:pt>
    <dgm:pt modelId="{325B6EC0-2DCB-4041-B3AE-3E7B3A44CF9D}" type="sibTrans" cxnId="{DE8D5CBB-05E5-473D-A9C7-1E58CCD4C066}">
      <dgm:prSet/>
      <dgm:spPr/>
      <dgm:t>
        <a:bodyPr/>
        <a:lstStyle/>
        <a:p>
          <a:endParaRPr lang="en-US"/>
        </a:p>
      </dgm:t>
    </dgm:pt>
    <dgm:pt modelId="{EB056737-FDE0-4856-AFAD-AC424076FEEE}">
      <dgm:prSet phldrT="[Text]"/>
      <dgm:spPr/>
      <dgm:t>
        <a:bodyPr/>
        <a:lstStyle/>
        <a:p>
          <a:r>
            <a:rPr lang="en-US" dirty="0" smtClean="0"/>
            <a:t>Pilot Changes</a:t>
          </a:r>
          <a:endParaRPr lang="en-US" dirty="0"/>
        </a:p>
      </dgm:t>
    </dgm:pt>
    <dgm:pt modelId="{747E2592-162A-4781-ACA7-7A511EB322B9}" type="parTrans" cxnId="{D960AFED-FBA8-4282-9201-74CDADAD2843}">
      <dgm:prSet/>
      <dgm:spPr/>
      <dgm:t>
        <a:bodyPr/>
        <a:lstStyle/>
        <a:p>
          <a:endParaRPr lang="en-US"/>
        </a:p>
      </dgm:t>
    </dgm:pt>
    <dgm:pt modelId="{8FB6BE03-F10D-4E97-A890-1C3E889FC0CD}" type="sibTrans" cxnId="{D960AFED-FBA8-4282-9201-74CDADAD2843}">
      <dgm:prSet/>
      <dgm:spPr/>
      <dgm:t>
        <a:bodyPr/>
        <a:lstStyle/>
        <a:p>
          <a:endParaRPr lang="en-US"/>
        </a:p>
      </dgm:t>
    </dgm:pt>
    <dgm:pt modelId="{715BD08B-2D82-40AA-A17A-3CA7F8A9C854}">
      <dgm:prSet phldrT="[Text]"/>
      <dgm:spPr/>
      <dgm:t>
        <a:bodyPr/>
        <a:lstStyle/>
        <a:p>
          <a:r>
            <a:rPr lang="en-US" dirty="0" smtClean="0"/>
            <a:t>Quality Control</a:t>
          </a:r>
          <a:endParaRPr lang="en-US" dirty="0"/>
        </a:p>
      </dgm:t>
    </dgm:pt>
    <dgm:pt modelId="{CF03DB53-02E5-4148-AC01-446CAA2FCFAC}" type="parTrans" cxnId="{EA1CFDBE-3635-4B5F-9CCF-33C55CABA0F4}">
      <dgm:prSet/>
      <dgm:spPr/>
      <dgm:t>
        <a:bodyPr/>
        <a:lstStyle/>
        <a:p>
          <a:endParaRPr lang="en-US"/>
        </a:p>
      </dgm:t>
    </dgm:pt>
    <dgm:pt modelId="{146009B5-0DF2-4E63-8DA4-61A9BE155E14}" type="sibTrans" cxnId="{EA1CFDBE-3635-4B5F-9CCF-33C55CABA0F4}">
      <dgm:prSet/>
      <dgm:spPr/>
      <dgm:t>
        <a:bodyPr/>
        <a:lstStyle/>
        <a:p>
          <a:endParaRPr lang="en-US"/>
        </a:p>
      </dgm:t>
    </dgm:pt>
    <dgm:pt modelId="{34472ED2-5896-408D-8E14-9CA0C408349A}">
      <dgm:prSet phldrT="[Text]"/>
      <dgm:spPr/>
      <dgm:t>
        <a:bodyPr/>
        <a:lstStyle/>
        <a:p>
          <a:r>
            <a:rPr lang="en-US" dirty="0" smtClean="0"/>
            <a:t>Hold Contractors Accountable</a:t>
          </a:r>
          <a:endParaRPr lang="en-US" dirty="0"/>
        </a:p>
      </dgm:t>
    </dgm:pt>
    <dgm:pt modelId="{7553CCA3-A34B-4400-8DF4-12D6C66300D3}" type="parTrans" cxnId="{CFECFBED-5B43-4F33-9F15-16DECAEF5779}">
      <dgm:prSet/>
      <dgm:spPr/>
      <dgm:t>
        <a:bodyPr/>
        <a:lstStyle/>
        <a:p>
          <a:endParaRPr lang="en-US"/>
        </a:p>
      </dgm:t>
    </dgm:pt>
    <dgm:pt modelId="{6C6C3736-1085-420F-88A9-E46542D9E475}" type="sibTrans" cxnId="{CFECFBED-5B43-4F33-9F15-16DECAEF5779}">
      <dgm:prSet/>
      <dgm:spPr/>
      <dgm:t>
        <a:bodyPr/>
        <a:lstStyle/>
        <a:p>
          <a:endParaRPr lang="en-US"/>
        </a:p>
      </dgm:t>
    </dgm:pt>
    <dgm:pt modelId="{0747D403-3737-41DC-A6A8-66721F227954}">
      <dgm:prSet phldrT="[Text]"/>
      <dgm:spPr/>
      <dgm:t>
        <a:bodyPr/>
        <a:lstStyle/>
        <a:p>
          <a:r>
            <a:rPr lang="en-US" dirty="0" smtClean="0"/>
            <a:t>Assess Inputs and Outputs</a:t>
          </a:r>
          <a:endParaRPr lang="en-US" dirty="0"/>
        </a:p>
      </dgm:t>
    </dgm:pt>
    <dgm:pt modelId="{FEFCF1AC-3006-40AB-8105-3C96DB38A3F4}" type="parTrans" cxnId="{23BE00DB-919A-4CC1-830C-5AA0CC1675CD}">
      <dgm:prSet/>
      <dgm:spPr/>
      <dgm:t>
        <a:bodyPr/>
        <a:lstStyle/>
        <a:p>
          <a:endParaRPr lang="en-US"/>
        </a:p>
      </dgm:t>
    </dgm:pt>
    <dgm:pt modelId="{EEC7AA50-C4FF-4051-BE2B-1D68B0CF504B}" type="sibTrans" cxnId="{23BE00DB-919A-4CC1-830C-5AA0CC1675CD}">
      <dgm:prSet/>
      <dgm:spPr/>
      <dgm:t>
        <a:bodyPr/>
        <a:lstStyle/>
        <a:p>
          <a:endParaRPr lang="en-US"/>
        </a:p>
      </dgm:t>
    </dgm:pt>
    <dgm:pt modelId="{96CF537E-C5C2-4BF8-A5BF-ACAE7A220D25}">
      <dgm:prSet phldrT="[Text]"/>
      <dgm:spPr/>
      <dgm:t>
        <a:bodyPr/>
        <a:lstStyle/>
        <a:p>
          <a:r>
            <a:rPr lang="en-US" dirty="0" smtClean="0"/>
            <a:t>Assess Inspection Results</a:t>
          </a:r>
          <a:endParaRPr lang="en-US" dirty="0"/>
        </a:p>
      </dgm:t>
    </dgm:pt>
    <dgm:pt modelId="{5CEFF807-6570-4B26-A7F2-C0CBF5BB8B8C}" type="parTrans" cxnId="{B2757C2D-F04E-4107-93A7-DA10EFC96DCF}">
      <dgm:prSet/>
      <dgm:spPr/>
      <dgm:t>
        <a:bodyPr/>
        <a:lstStyle/>
        <a:p>
          <a:endParaRPr lang="en-US"/>
        </a:p>
      </dgm:t>
    </dgm:pt>
    <dgm:pt modelId="{358FED28-5023-4285-B362-DBBEF51ACE4F}" type="sibTrans" cxnId="{B2757C2D-F04E-4107-93A7-DA10EFC96DCF}">
      <dgm:prSet/>
      <dgm:spPr/>
      <dgm:t>
        <a:bodyPr/>
        <a:lstStyle/>
        <a:p>
          <a:endParaRPr lang="en-US"/>
        </a:p>
      </dgm:t>
    </dgm:pt>
    <dgm:pt modelId="{07B1C88B-EA41-42F8-880D-169D79DD5B5A}">
      <dgm:prSet phldrT="[Text]"/>
      <dgm:spPr/>
      <dgm:t>
        <a:bodyPr/>
        <a:lstStyle/>
        <a:p>
          <a:r>
            <a:rPr lang="en-US" dirty="0" smtClean="0"/>
            <a:t>Assess Energy Savings</a:t>
          </a:r>
          <a:endParaRPr lang="en-US" dirty="0"/>
        </a:p>
      </dgm:t>
    </dgm:pt>
    <dgm:pt modelId="{06E0B0B2-355E-465B-A778-9F4A83FD5636}" type="parTrans" cxnId="{370D0329-4EA0-4FE0-9B4C-F5B8296306A6}">
      <dgm:prSet/>
      <dgm:spPr/>
      <dgm:t>
        <a:bodyPr/>
        <a:lstStyle/>
        <a:p>
          <a:endParaRPr lang="en-US"/>
        </a:p>
      </dgm:t>
    </dgm:pt>
    <dgm:pt modelId="{361EE18A-6563-4D7E-AC82-8B0FBB5ADDBF}" type="sibTrans" cxnId="{370D0329-4EA0-4FE0-9B4C-F5B8296306A6}">
      <dgm:prSet/>
      <dgm:spPr/>
      <dgm:t>
        <a:bodyPr/>
        <a:lstStyle/>
        <a:p>
          <a:endParaRPr lang="en-US"/>
        </a:p>
      </dgm:t>
    </dgm:pt>
    <dgm:pt modelId="{C54C0DDF-262F-4131-A0B2-017684A18736}" type="pres">
      <dgm:prSet presAssocID="{21332002-A2EA-4FC1-8E35-A9D480C383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8CE79-6687-4C7F-9E69-DA82393C5BF7}" type="pres">
      <dgm:prSet presAssocID="{21332002-A2EA-4FC1-8E35-A9D480C3837E}" presName="cycle" presStyleCnt="0"/>
      <dgm:spPr/>
    </dgm:pt>
    <dgm:pt modelId="{37B4068F-D5CF-42D8-AA5E-87B13FE0D985}" type="pres">
      <dgm:prSet presAssocID="{E08532EA-228E-449A-8638-9EC6D4D91FFA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13A6C-B927-428F-89FA-1110D7D92CB6}" type="pres">
      <dgm:prSet presAssocID="{027E50D2-0144-49F8-9BA5-9C23511184E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2C6ABFF-3891-43E8-98AA-5A37CE612509}" type="pres">
      <dgm:prSet presAssocID="{E4CBF09E-D474-438E-8119-17B8860E8B98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0A0BD-000F-4671-80F4-961D2B935573}" type="pres">
      <dgm:prSet presAssocID="{EB056737-FDE0-4856-AFAD-AC424076FEEE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ADDE7-EDD4-4848-9717-8AC9640DFBCD}" type="pres">
      <dgm:prSet presAssocID="{715BD08B-2D82-40AA-A17A-3CA7F8A9C854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D5F18-1D3D-4CFD-978C-50F91051AC94}" type="pres">
      <dgm:prSet presAssocID="{34472ED2-5896-408D-8E14-9CA0C408349A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1C448-10F0-4156-8D26-CA55C3B6ED23}" type="pres">
      <dgm:prSet presAssocID="{0747D403-3737-41DC-A6A8-66721F227954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C2937-41FB-4333-B2D3-421853E72A07}" type="pres">
      <dgm:prSet presAssocID="{96CF537E-C5C2-4BF8-A5BF-ACAE7A220D25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EDD60-016E-4D60-AA80-BD15BB8669F4}" type="pres">
      <dgm:prSet presAssocID="{07B1C88B-EA41-42F8-880D-169D79DD5B5A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757C2D-F04E-4107-93A7-DA10EFC96DCF}" srcId="{21332002-A2EA-4FC1-8E35-A9D480C3837E}" destId="{96CF537E-C5C2-4BF8-A5BF-ACAE7A220D25}" srcOrd="6" destOrd="0" parTransId="{5CEFF807-6570-4B26-A7F2-C0CBF5BB8B8C}" sibTransId="{358FED28-5023-4285-B362-DBBEF51ACE4F}"/>
    <dgm:cxn modelId="{1666F358-C2A2-413A-9F20-585DC3E33E3B}" type="presOf" srcId="{027E50D2-0144-49F8-9BA5-9C23511184E6}" destId="{E7713A6C-B927-428F-89FA-1110D7D92CB6}" srcOrd="0" destOrd="0" presId="urn:microsoft.com/office/officeart/2005/8/layout/cycle3"/>
    <dgm:cxn modelId="{9C739089-C481-425F-AD27-79FB47DC844F}" type="presOf" srcId="{0747D403-3737-41DC-A6A8-66721F227954}" destId="{BE71C448-10F0-4156-8D26-CA55C3B6ED23}" srcOrd="0" destOrd="0" presId="urn:microsoft.com/office/officeart/2005/8/layout/cycle3"/>
    <dgm:cxn modelId="{A790ED51-7AED-4766-AAED-F88DC5E30E9B}" type="presOf" srcId="{EB056737-FDE0-4856-AFAD-AC424076FEEE}" destId="{DCD0A0BD-000F-4671-80F4-961D2B935573}" srcOrd="0" destOrd="0" presId="urn:microsoft.com/office/officeart/2005/8/layout/cycle3"/>
    <dgm:cxn modelId="{23BE00DB-919A-4CC1-830C-5AA0CC1675CD}" srcId="{21332002-A2EA-4FC1-8E35-A9D480C3837E}" destId="{0747D403-3737-41DC-A6A8-66721F227954}" srcOrd="5" destOrd="0" parTransId="{FEFCF1AC-3006-40AB-8105-3C96DB38A3F4}" sibTransId="{EEC7AA50-C4FF-4051-BE2B-1D68B0CF504B}"/>
    <dgm:cxn modelId="{CFECFBED-5B43-4F33-9F15-16DECAEF5779}" srcId="{21332002-A2EA-4FC1-8E35-A9D480C3837E}" destId="{34472ED2-5896-408D-8E14-9CA0C408349A}" srcOrd="4" destOrd="0" parTransId="{7553CCA3-A34B-4400-8DF4-12D6C66300D3}" sibTransId="{6C6C3736-1085-420F-88A9-E46542D9E475}"/>
    <dgm:cxn modelId="{47762159-B575-4646-840F-177FD6B0D0EB}" type="presOf" srcId="{96CF537E-C5C2-4BF8-A5BF-ACAE7A220D25}" destId="{F60C2937-41FB-4333-B2D3-421853E72A07}" srcOrd="0" destOrd="0" presId="urn:microsoft.com/office/officeart/2005/8/layout/cycle3"/>
    <dgm:cxn modelId="{E974B712-4902-47CF-A138-183BFFB7A3FD}" type="presOf" srcId="{E4CBF09E-D474-438E-8119-17B8860E8B98}" destId="{82C6ABFF-3891-43E8-98AA-5A37CE612509}" srcOrd="0" destOrd="0" presId="urn:microsoft.com/office/officeart/2005/8/layout/cycle3"/>
    <dgm:cxn modelId="{E19B748C-C51F-431D-AB6D-D433BE7B16C7}" type="presOf" srcId="{21332002-A2EA-4FC1-8E35-A9D480C3837E}" destId="{C54C0DDF-262F-4131-A0B2-017684A18736}" srcOrd="0" destOrd="0" presId="urn:microsoft.com/office/officeart/2005/8/layout/cycle3"/>
    <dgm:cxn modelId="{BFF43420-932B-4FC1-98EA-BE5F8111B2EE}" type="presOf" srcId="{E08532EA-228E-449A-8638-9EC6D4D91FFA}" destId="{37B4068F-D5CF-42D8-AA5E-87B13FE0D985}" srcOrd="0" destOrd="0" presId="urn:microsoft.com/office/officeart/2005/8/layout/cycle3"/>
    <dgm:cxn modelId="{754DDAE6-B2A4-487A-BD09-FA6FF984945F}" type="presOf" srcId="{715BD08B-2D82-40AA-A17A-3CA7F8A9C854}" destId="{00DADDE7-EDD4-4848-9717-8AC9640DFBCD}" srcOrd="0" destOrd="0" presId="urn:microsoft.com/office/officeart/2005/8/layout/cycle3"/>
    <dgm:cxn modelId="{14C24367-B2FE-484D-A669-ED1C285DD3E5}" type="presOf" srcId="{34472ED2-5896-408D-8E14-9CA0C408349A}" destId="{63ED5F18-1D3D-4CFD-978C-50F91051AC94}" srcOrd="0" destOrd="0" presId="urn:microsoft.com/office/officeart/2005/8/layout/cycle3"/>
    <dgm:cxn modelId="{EA1CFDBE-3635-4B5F-9CCF-33C55CABA0F4}" srcId="{21332002-A2EA-4FC1-8E35-A9D480C3837E}" destId="{715BD08B-2D82-40AA-A17A-3CA7F8A9C854}" srcOrd="3" destOrd="0" parTransId="{CF03DB53-02E5-4148-AC01-446CAA2FCFAC}" sibTransId="{146009B5-0DF2-4E63-8DA4-61A9BE155E14}"/>
    <dgm:cxn modelId="{370D0329-4EA0-4FE0-9B4C-F5B8296306A6}" srcId="{21332002-A2EA-4FC1-8E35-A9D480C3837E}" destId="{07B1C88B-EA41-42F8-880D-169D79DD5B5A}" srcOrd="7" destOrd="0" parTransId="{06E0B0B2-355E-465B-A778-9F4A83FD5636}" sibTransId="{361EE18A-6563-4D7E-AC82-8B0FBB5ADDBF}"/>
    <dgm:cxn modelId="{CCCB80D0-23EA-49CB-AACE-EFCAE5699BBA}" type="presOf" srcId="{07B1C88B-EA41-42F8-880D-169D79DD5B5A}" destId="{A4DEDD60-016E-4D60-AA80-BD15BB8669F4}" srcOrd="0" destOrd="0" presId="urn:microsoft.com/office/officeart/2005/8/layout/cycle3"/>
    <dgm:cxn modelId="{DE8D5CBB-05E5-473D-A9C7-1E58CCD4C066}" srcId="{21332002-A2EA-4FC1-8E35-A9D480C3837E}" destId="{E4CBF09E-D474-438E-8119-17B8860E8B98}" srcOrd="1" destOrd="0" parTransId="{9555E5B1-C13A-422D-B780-96449B6809A0}" sibTransId="{325B6EC0-2DCB-4041-B3AE-3E7B3A44CF9D}"/>
    <dgm:cxn modelId="{01612EE1-D32E-4E20-9EC4-E3553DA47BD3}" srcId="{21332002-A2EA-4FC1-8E35-A9D480C3837E}" destId="{E08532EA-228E-449A-8638-9EC6D4D91FFA}" srcOrd="0" destOrd="0" parTransId="{413C6E08-3B9E-4DFA-82FC-5589CA95F3E7}" sibTransId="{027E50D2-0144-49F8-9BA5-9C23511184E6}"/>
    <dgm:cxn modelId="{D960AFED-FBA8-4282-9201-74CDADAD2843}" srcId="{21332002-A2EA-4FC1-8E35-A9D480C3837E}" destId="{EB056737-FDE0-4856-AFAD-AC424076FEEE}" srcOrd="2" destOrd="0" parTransId="{747E2592-162A-4781-ACA7-7A511EB322B9}" sibTransId="{8FB6BE03-F10D-4E97-A890-1C3E889FC0CD}"/>
    <dgm:cxn modelId="{7C3EE307-4577-43FC-818C-565D0C8F1154}" type="presParOf" srcId="{C54C0DDF-262F-4131-A0B2-017684A18736}" destId="{AA08CE79-6687-4C7F-9E69-DA82393C5BF7}" srcOrd="0" destOrd="0" presId="urn:microsoft.com/office/officeart/2005/8/layout/cycle3"/>
    <dgm:cxn modelId="{FF819765-3C98-44B6-B92C-4C81C10DC5E8}" type="presParOf" srcId="{AA08CE79-6687-4C7F-9E69-DA82393C5BF7}" destId="{37B4068F-D5CF-42D8-AA5E-87B13FE0D985}" srcOrd="0" destOrd="0" presId="urn:microsoft.com/office/officeart/2005/8/layout/cycle3"/>
    <dgm:cxn modelId="{AFA738FD-588F-4568-9583-9ADC312B44ED}" type="presParOf" srcId="{AA08CE79-6687-4C7F-9E69-DA82393C5BF7}" destId="{E7713A6C-B927-428F-89FA-1110D7D92CB6}" srcOrd="1" destOrd="0" presId="urn:microsoft.com/office/officeart/2005/8/layout/cycle3"/>
    <dgm:cxn modelId="{5CDE60CD-5857-49E8-89F5-4E55CAA8EC92}" type="presParOf" srcId="{AA08CE79-6687-4C7F-9E69-DA82393C5BF7}" destId="{82C6ABFF-3891-43E8-98AA-5A37CE612509}" srcOrd="2" destOrd="0" presId="urn:microsoft.com/office/officeart/2005/8/layout/cycle3"/>
    <dgm:cxn modelId="{794A0BE9-41C1-4615-A273-0DB496E525CF}" type="presParOf" srcId="{AA08CE79-6687-4C7F-9E69-DA82393C5BF7}" destId="{DCD0A0BD-000F-4671-80F4-961D2B935573}" srcOrd="3" destOrd="0" presId="urn:microsoft.com/office/officeart/2005/8/layout/cycle3"/>
    <dgm:cxn modelId="{60F39913-1008-4DB3-BAC6-A5E27E588FCD}" type="presParOf" srcId="{AA08CE79-6687-4C7F-9E69-DA82393C5BF7}" destId="{00DADDE7-EDD4-4848-9717-8AC9640DFBCD}" srcOrd="4" destOrd="0" presId="urn:microsoft.com/office/officeart/2005/8/layout/cycle3"/>
    <dgm:cxn modelId="{93FA8B7E-A04C-4702-95D6-0D90F6A61FAD}" type="presParOf" srcId="{AA08CE79-6687-4C7F-9E69-DA82393C5BF7}" destId="{63ED5F18-1D3D-4CFD-978C-50F91051AC94}" srcOrd="5" destOrd="0" presId="urn:microsoft.com/office/officeart/2005/8/layout/cycle3"/>
    <dgm:cxn modelId="{D054ED19-7A20-4E26-8B28-B535B284E875}" type="presParOf" srcId="{AA08CE79-6687-4C7F-9E69-DA82393C5BF7}" destId="{BE71C448-10F0-4156-8D26-CA55C3B6ED23}" srcOrd="6" destOrd="0" presId="urn:microsoft.com/office/officeart/2005/8/layout/cycle3"/>
    <dgm:cxn modelId="{3AED5074-F96F-4DC4-8D45-0ED29DDD7DD4}" type="presParOf" srcId="{AA08CE79-6687-4C7F-9E69-DA82393C5BF7}" destId="{F60C2937-41FB-4333-B2D3-421853E72A07}" srcOrd="7" destOrd="0" presId="urn:microsoft.com/office/officeart/2005/8/layout/cycle3"/>
    <dgm:cxn modelId="{786EBB0F-E6B3-4F5B-AEA5-8284C0F5D941}" type="presParOf" srcId="{AA08CE79-6687-4C7F-9E69-DA82393C5BF7}" destId="{A4DEDD60-016E-4D60-AA80-BD15BB8669F4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3FEA336-BC46-46D5-80A8-5021415B98E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A9543B-310B-45F8-83D1-D7A316E6F074}">
      <dgm:prSet/>
      <dgm:spPr/>
      <dgm:t>
        <a:bodyPr/>
        <a:lstStyle/>
        <a:p>
          <a:pPr rtl="0"/>
          <a:r>
            <a:rPr lang="en-US" smtClean="0"/>
            <a:t>Pre-treatment usage</a:t>
          </a:r>
          <a:endParaRPr lang="en-US"/>
        </a:p>
      </dgm:t>
    </dgm:pt>
    <dgm:pt modelId="{EDACC4F5-36A4-431F-82A9-04F6FA4136ED}" type="parTrans" cxnId="{103E9345-52DF-4AD5-8628-A5C9DF28AB8E}">
      <dgm:prSet/>
      <dgm:spPr/>
      <dgm:t>
        <a:bodyPr/>
        <a:lstStyle/>
        <a:p>
          <a:endParaRPr lang="en-US"/>
        </a:p>
      </dgm:t>
    </dgm:pt>
    <dgm:pt modelId="{BA7DC4C6-3F9F-4420-8247-68A3556E151D}" type="sibTrans" cxnId="{103E9345-52DF-4AD5-8628-A5C9DF28AB8E}">
      <dgm:prSet/>
      <dgm:spPr/>
      <dgm:t>
        <a:bodyPr/>
        <a:lstStyle/>
        <a:p>
          <a:endParaRPr lang="en-US"/>
        </a:p>
      </dgm:t>
    </dgm:pt>
    <dgm:pt modelId="{FFCA400D-985A-4C7B-BD5B-DA15EDE7BCDE}">
      <dgm:prSet/>
      <dgm:spPr/>
      <dgm:t>
        <a:bodyPr/>
        <a:lstStyle/>
        <a:p>
          <a:pPr rtl="0"/>
          <a:r>
            <a:rPr lang="en-US" smtClean="0"/>
            <a:t>Major measure installation rates</a:t>
          </a:r>
          <a:endParaRPr lang="en-US"/>
        </a:p>
      </dgm:t>
    </dgm:pt>
    <dgm:pt modelId="{52141AB6-A6C4-46FF-B856-CA96CCA12B1F}" type="parTrans" cxnId="{5DFF43F1-DE56-4EF5-A411-5536ABE2EF51}">
      <dgm:prSet/>
      <dgm:spPr/>
      <dgm:t>
        <a:bodyPr/>
        <a:lstStyle/>
        <a:p>
          <a:endParaRPr lang="en-US"/>
        </a:p>
      </dgm:t>
    </dgm:pt>
    <dgm:pt modelId="{BF73F01E-49AB-44E5-81C5-6C6B695B2E09}" type="sibTrans" cxnId="{5DFF43F1-DE56-4EF5-A411-5536ABE2EF51}">
      <dgm:prSet/>
      <dgm:spPr/>
      <dgm:t>
        <a:bodyPr/>
        <a:lstStyle/>
        <a:p>
          <a:endParaRPr lang="en-US"/>
        </a:p>
      </dgm:t>
    </dgm:pt>
    <dgm:pt modelId="{7528F23B-FD80-480A-82E5-506698D49588}">
      <dgm:prSet/>
      <dgm:spPr/>
      <dgm:t>
        <a:bodyPr/>
        <a:lstStyle/>
        <a:p>
          <a:pPr rtl="0"/>
          <a:r>
            <a:rPr lang="en-US" smtClean="0"/>
            <a:t>Energy savings measured through billing analysis</a:t>
          </a:r>
          <a:endParaRPr lang="en-US"/>
        </a:p>
      </dgm:t>
    </dgm:pt>
    <dgm:pt modelId="{2C5E077E-D184-4B38-BED6-3C7A8F881495}" type="parTrans" cxnId="{F1459EE8-B2E2-423D-85A1-634DBEAF7DD8}">
      <dgm:prSet/>
      <dgm:spPr/>
      <dgm:t>
        <a:bodyPr/>
        <a:lstStyle/>
        <a:p>
          <a:endParaRPr lang="en-US"/>
        </a:p>
      </dgm:t>
    </dgm:pt>
    <dgm:pt modelId="{A483A97D-B2B5-4748-9239-D468BB34841E}" type="sibTrans" cxnId="{F1459EE8-B2E2-423D-85A1-634DBEAF7DD8}">
      <dgm:prSet/>
      <dgm:spPr/>
      <dgm:t>
        <a:bodyPr/>
        <a:lstStyle/>
        <a:p>
          <a:endParaRPr lang="en-US"/>
        </a:p>
      </dgm:t>
    </dgm:pt>
    <dgm:pt modelId="{39C85977-B1DD-49A4-8A47-CB41949A4083}" type="pres">
      <dgm:prSet presAssocID="{73FEA336-BC46-46D5-80A8-5021415B98E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161E7-2D24-40BB-AC5C-9B11E9BD938F}" type="pres">
      <dgm:prSet presAssocID="{73FEA336-BC46-46D5-80A8-5021415B98EA}" presName="arrow" presStyleLbl="bgShp" presStyleIdx="0" presStyleCnt="1"/>
      <dgm:spPr/>
    </dgm:pt>
    <dgm:pt modelId="{F3A38347-A5EA-40A1-A085-B6E7F2D6C964}" type="pres">
      <dgm:prSet presAssocID="{73FEA336-BC46-46D5-80A8-5021415B98EA}" presName="linearProcess" presStyleCnt="0"/>
      <dgm:spPr/>
    </dgm:pt>
    <dgm:pt modelId="{87775E82-A664-4884-B250-FA092AB345D5}" type="pres">
      <dgm:prSet presAssocID="{C4A9543B-310B-45F8-83D1-D7A316E6F07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670A4-E8AF-4604-A7DC-C8C16743E859}" type="pres">
      <dgm:prSet presAssocID="{BA7DC4C6-3F9F-4420-8247-68A3556E151D}" presName="sibTrans" presStyleCnt="0"/>
      <dgm:spPr/>
    </dgm:pt>
    <dgm:pt modelId="{9A3F2091-3783-46CE-8336-ECD8F054E13B}" type="pres">
      <dgm:prSet presAssocID="{FFCA400D-985A-4C7B-BD5B-DA15EDE7BCD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C3EA8-6AD8-4355-A631-13605DBFDE5B}" type="pres">
      <dgm:prSet presAssocID="{BF73F01E-49AB-44E5-81C5-6C6B695B2E09}" presName="sibTrans" presStyleCnt="0"/>
      <dgm:spPr/>
    </dgm:pt>
    <dgm:pt modelId="{F09A22BE-2CF0-40EA-AE89-05DB786AB9FE}" type="pres">
      <dgm:prSet presAssocID="{7528F23B-FD80-480A-82E5-506698D4958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C7494-3B14-4963-AD13-ABA4AB884D94}" type="presOf" srcId="{7528F23B-FD80-480A-82E5-506698D49588}" destId="{F09A22BE-2CF0-40EA-AE89-05DB786AB9FE}" srcOrd="0" destOrd="0" presId="urn:microsoft.com/office/officeart/2005/8/layout/hProcess9"/>
    <dgm:cxn modelId="{D4616544-6A42-4D6E-9FD0-613735BC7DE4}" type="presOf" srcId="{FFCA400D-985A-4C7B-BD5B-DA15EDE7BCDE}" destId="{9A3F2091-3783-46CE-8336-ECD8F054E13B}" srcOrd="0" destOrd="0" presId="urn:microsoft.com/office/officeart/2005/8/layout/hProcess9"/>
    <dgm:cxn modelId="{103E9345-52DF-4AD5-8628-A5C9DF28AB8E}" srcId="{73FEA336-BC46-46D5-80A8-5021415B98EA}" destId="{C4A9543B-310B-45F8-83D1-D7A316E6F074}" srcOrd="0" destOrd="0" parTransId="{EDACC4F5-36A4-431F-82A9-04F6FA4136ED}" sibTransId="{BA7DC4C6-3F9F-4420-8247-68A3556E151D}"/>
    <dgm:cxn modelId="{F1459EE8-B2E2-423D-85A1-634DBEAF7DD8}" srcId="{73FEA336-BC46-46D5-80A8-5021415B98EA}" destId="{7528F23B-FD80-480A-82E5-506698D49588}" srcOrd="2" destOrd="0" parTransId="{2C5E077E-D184-4B38-BED6-3C7A8F881495}" sibTransId="{A483A97D-B2B5-4748-9239-D468BB34841E}"/>
    <dgm:cxn modelId="{5DFF43F1-DE56-4EF5-A411-5536ABE2EF51}" srcId="{73FEA336-BC46-46D5-80A8-5021415B98EA}" destId="{FFCA400D-985A-4C7B-BD5B-DA15EDE7BCDE}" srcOrd="1" destOrd="0" parTransId="{52141AB6-A6C4-46FF-B856-CA96CCA12B1F}" sibTransId="{BF73F01E-49AB-44E5-81C5-6C6B695B2E09}"/>
    <dgm:cxn modelId="{40A60F85-0DE8-4378-AD6D-D28A32E94EE5}" type="presOf" srcId="{C4A9543B-310B-45F8-83D1-D7A316E6F074}" destId="{87775E82-A664-4884-B250-FA092AB345D5}" srcOrd="0" destOrd="0" presId="urn:microsoft.com/office/officeart/2005/8/layout/hProcess9"/>
    <dgm:cxn modelId="{60B4B4E9-F920-4D7D-8061-9FBF15C5B907}" type="presOf" srcId="{73FEA336-BC46-46D5-80A8-5021415B98EA}" destId="{39C85977-B1DD-49A4-8A47-CB41949A4083}" srcOrd="0" destOrd="0" presId="urn:microsoft.com/office/officeart/2005/8/layout/hProcess9"/>
    <dgm:cxn modelId="{DCD08CAD-1C9F-4BA3-8FBF-A7EAA4CB8406}" type="presParOf" srcId="{39C85977-B1DD-49A4-8A47-CB41949A4083}" destId="{5DF161E7-2D24-40BB-AC5C-9B11E9BD938F}" srcOrd="0" destOrd="0" presId="urn:microsoft.com/office/officeart/2005/8/layout/hProcess9"/>
    <dgm:cxn modelId="{CBE0CB95-A767-40E1-BE6B-B3A3AAB16D61}" type="presParOf" srcId="{39C85977-B1DD-49A4-8A47-CB41949A4083}" destId="{F3A38347-A5EA-40A1-A085-B6E7F2D6C964}" srcOrd="1" destOrd="0" presId="urn:microsoft.com/office/officeart/2005/8/layout/hProcess9"/>
    <dgm:cxn modelId="{A812EDA3-4D54-4BB1-B5F5-AFCE61408702}" type="presParOf" srcId="{F3A38347-A5EA-40A1-A085-B6E7F2D6C964}" destId="{87775E82-A664-4884-B250-FA092AB345D5}" srcOrd="0" destOrd="0" presId="urn:microsoft.com/office/officeart/2005/8/layout/hProcess9"/>
    <dgm:cxn modelId="{0917BCBC-4EF5-4C52-8040-467C5C72B340}" type="presParOf" srcId="{F3A38347-A5EA-40A1-A085-B6E7F2D6C964}" destId="{A98670A4-E8AF-4604-A7DC-C8C16743E859}" srcOrd="1" destOrd="0" presId="urn:microsoft.com/office/officeart/2005/8/layout/hProcess9"/>
    <dgm:cxn modelId="{C09CB0FC-4395-4417-9737-E070D94EFF3C}" type="presParOf" srcId="{F3A38347-A5EA-40A1-A085-B6E7F2D6C964}" destId="{9A3F2091-3783-46CE-8336-ECD8F054E13B}" srcOrd="2" destOrd="0" presId="urn:microsoft.com/office/officeart/2005/8/layout/hProcess9"/>
    <dgm:cxn modelId="{8A083AA8-42C4-4629-B900-A53358D0D1E7}" type="presParOf" srcId="{F3A38347-A5EA-40A1-A085-B6E7F2D6C964}" destId="{CB0C3EA8-6AD8-4355-A631-13605DBFDE5B}" srcOrd="3" destOrd="0" presId="urn:microsoft.com/office/officeart/2005/8/layout/hProcess9"/>
    <dgm:cxn modelId="{DF976AD7-2886-46DA-9916-95AEB2E8E1F7}" type="presParOf" srcId="{F3A38347-A5EA-40A1-A085-B6E7F2D6C964}" destId="{F09A22BE-2CF0-40EA-AE89-05DB786AB9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AA0579C-7716-4EE6-9AAC-C483FA5A12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F03694-C019-4273-8410-4E794BA722C9}">
      <dgm:prSet/>
      <dgm:spPr/>
      <dgm:t>
        <a:bodyPr/>
        <a:lstStyle/>
        <a:p>
          <a:pPr rtl="0"/>
          <a:r>
            <a:rPr lang="en-US" smtClean="0"/>
            <a:t>Review and refine procedures</a:t>
          </a:r>
          <a:endParaRPr lang="en-US"/>
        </a:p>
      </dgm:t>
    </dgm:pt>
    <dgm:pt modelId="{645C9AD0-7CCB-4713-8909-B0FC04196CE5}" type="parTrans" cxnId="{4830F6D4-9589-404D-913E-0C647AD392F9}">
      <dgm:prSet/>
      <dgm:spPr/>
      <dgm:t>
        <a:bodyPr/>
        <a:lstStyle/>
        <a:p>
          <a:endParaRPr lang="en-US"/>
        </a:p>
      </dgm:t>
    </dgm:pt>
    <dgm:pt modelId="{65BDEE16-5278-41F8-BDD0-8F756AA55FA5}" type="sibTrans" cxnId="{4830F6D4-9589-404D-913E-0C647AD392F9}">
      <dgm:prSet/>
      <dgm:spPr/>
      <dgm:t>
        <a:bodyPr/>
        <a:lstStyle/>
        <a:p>
          <a:endParaRPr lang="en-US"/>
        </a:p>
      </dgm:t>
    </dgm:pt>
    <dgm:pt modelId="{011B0E19-42E6-45A1-8A2C-D9085B8DE2CF}">
      <dgm:prSet/>
      <dgm:spPr/>
      <dgm:t>
        <a:bodyPr/>
        <a:lstStyle/>
        <a:p>
          <a:pPr rtl="0"/>
          <a:r>
            <a:rPr lang="en-US" smtClean="0"/>
            <a:t>Ensure documentation reflects expectations and best practices </a:t>
          </a:r>
          <a:endParaRPr lang="en-US"/>
        </a:p>
      </dgm:t>
    </dgm:pt>
    <dgm:pt modelId="{819AD198-F8CE-41F5-91DC-158ADC2AC8E3}" type="parTrans" cxnId="{6D2EF1B4-F214-4EBC-B6EC-219D69ADFFD1}">
      <dgm:prSet/>
      <dgm:spPr/>
      <dgm:t>
        <a:bodyPr/>
        <a:lstStyle/>
        <a:p>
          <a:endParaRPr lang="en-US"/>
        </a:p>
      </dgm:t>
    </dgm:pt>
    <dgm:pt modelId="{B2AA1ACB-B8CA-4963-A325-60A2B99F9F5A}" type="sibTrans" cxnId="{6D2EF1B4-F214-4EBC-B6EC-219D69ADFFD1}">
      <dgm:prSet/>
      <dgm:spPr/>
      <dgm:t>
        <a:bodyPr/>
        <a:lstStyle/>
        <a:p>
          <a:endParaRPr lang="en-US"/>
        </a:p>
      </dgm:t>
    </dgm:pt>
    <dgm:pt modelId="{E816A4EF-F759-4136-8B21-44BE09BD9634}">
      <dgm:prSet/>
      <dgm:spPr/>
      <dgm:t>
        <a:bodyPr/>
        <a:lstStyle/>
        <a:p>
          <a:pPr rtl="0"/>
          <a:r>
            <a:rPr lang="en-US" smtClean="0"/>
            <a:t>Train contractors on weak areas</a:t>
          </a:r>
          <a:endParaRPr lang="en-US"/>
        </a:p>
      </dgm:t>
    </dgm:pt>
    <dgm:pt modelId="{7F348D3D-16FF-4ED6-A1F4-7487AC3548FF}" type="parTrans" cxnId="{F713093F-9D59-45D1-97BC-BB4838968154}">
      <dgm:prSet/>
      <dgm:spPr/>
      <dgm:t>
        <a:bodyPr/>
        <a:lstStyle/>
        <a:p>
          <a:endParaRPr lang="en-US"/>
        </a:p>
      </dgm:t>
    </dgm:pt>
    <dgm:pt modelId="{DE0684DE-32DC-4181-90A6-02C41E1FF7E1}" type="sibTrans" cxnId="{F713093F-9D59-45D1-97BC-BB4838968154}">
      <dgm:prSet/>
      <dgm:spPr/>
      <dgm:t>
        <a:bodyPr/>
        <a:lstStyle/>
        <a:p>
          <a:endParaRPr lang="en-US"/>
        </a:p>
      </dgm:t>
    </dgm:pt>
    <dgm:pt modelId="{B7AF8DA3-FA5B-48E5-B8B7-8877CA104000}">
      <dgm:prSet/>
      <dgm:spPr/>
      <dgm:t>
        <a:bodyPr/>
        <a:lstStyle/>
        <a:p>
          <a:pPr rtl="0"/>
          <a:r>
            <a:rPr lang="en-US" smtClean="0"/>
            <a:t>Review contractor understanding of program requirements</a:t>
          </a:r>
          <a:endParaRPr lang="en-US"/>
        </a:p>
      </dgm:t>
    </dgm:pt>
    <dgm:pt modelId="{B57A3337-5E3A-4227-A0E3-DE5F83E65DBD}" type="parTrans" cxnId="{93088B30-F5A5-4434-B4AC-2D1F953BF6C5}">
      <dgm:prSet/>
      <dgm:spPr/>
      <dgm:t>
        <a:bodyPr/>
        <a:lstStyle/>
        <a:p>
          <a:endParaRPr lang="en-US"/>
        </a:p>
      </dgm:t>
    </dgm:pt>
    <dgm:pt modelId="{7D326095-D762-4B5F-99C7-B3043DC2BC49}" type="sibTrans" cxnId="{93088B30-F5A5-4434-B4AC-2D1F953BF6C5}">
      <dgm:prSet/>
      <dgm:spPr/>
      <dgm:t>
        <a:bodyPr/>
        <a:lstStyle/>
        <a:p>
          <a:endParaRPr lang="en-US"/>
        </a:p>
      </dgm:t>
    </dgm:pt>
    <dgm:pt modelId="{A414BCF4-4DE4-4004-9385-15BC14CAD457}" type="pres">
      <dgm:prSet presAssocID="{4AA0579C-7716-4EE6-9AAC-C483FA5A12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3F38972-C303-4B79-83C3-AAFD86CA2C32}" type="pres">
      <dgm:prSet presAssocID="{4AA0579C-7716-4EE6-9AAC-C483FA5A1294}" presName="Name1" presStyleCnt="0"/>
      <dgm:spPr/>
    </dgm:pt>
    <dgm:pt modelId="{A743BCB4-4A77-4AD1-8622-90693AEE05EC}" type="pres">
      <dgm:prSet presAssocID="{4AA0579C-7716-4EE6-9AAC-C483FA5A1294}" presName="cycle" presStyleCnt="0"/>
      <dgm:spPr/>
    </dgm:pt>
    <dgm:pt modelId="{391F466A-D639-4048-9FDE-F616FDE90E4F}" type="pres">
      <dgm:prSet presAssocID="{4AA0579C-7716-4EE6-9AAC-C483FA5A1294}" presName="srcNode" presStyleLbl="node1" presStyleIdx="0" presStyleCnt="4"/>
      <dgm:spPr/>
    </dgm:pt>
    <dgm:pt modelId="{5B0C8637-E13F-47C7-8BCF-ED718500ECC9}" type="pres">
      <dgm:prSet presAssocID="{4AA0579C-7716-4EE6-9AAC-C483FA5A1294}" presName="conn" presStyleLbl="parChTrans1D2" presStyleIdx="0" presStyleCnt="1"/>
      <dgm:spPr/>
      <dgm:t>
        <a:bodyPr/>
        <a:lstStyle/>
        <a:p>
          <a:endParaRPr lang="en-US"/>
        </a:p>
      </dgm:t>
    </dgm:pt>
    <dgm:pt modelId="{08127B0C-2674-4750-A68E-B896A46CAE16}" type="pres">
      <dgm:prSet presAssocID="{4AA0579C-7716-4EE6-9AAC-C483FA5A1294}" presName="extraNode" presStyleLbl="node1" presStyleIdx="0" presStyleCnt="4"/>
      <dgm:spPr/>
    </dgm:pt>
    <dgm:pt modelId="{9EE53BCD-CECE-4237-B584-A7A4A1EDB9BD}" type="pres">
      <dgm:prSet presAssocID="{4AA0579C-7716-4EE6-9AAC-C483FA5A1294}" presName="dstNode" presStyleLbl="node1" presStyleIdx="0" presStyleCnt="4"/>
      <dgm:spPr/>
    </dgm:pt>
    <dgm:pt modelId="{08F7D13F-CF94-454F-A241-507273341070}" type="pres">
      <dgm:prSet presAssocID="{64F03694-C019-4273-8410-4E794BA722C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F331D-6D38-4299-8CBE-8D5A4372647D}" type="pres">
      <dgm:prSet presAssocID="{64F03694-C019-4273-8410-4E794BA722C9}" presName="accent_1" presStyleCnt="0"/>
      <dgm:spPr/>
    </dgm:pt>
    <dgm:pt modelId="{8CF5FA9B-E0B1-42E2-B11D-C3EFC78077EE}" type="pres">
      <dgm:prSet presAssocID="{64F03694-C019-4273-8410-4E794BA722C9}" presName="accentRepeatNode" presStyleLbl="solidFgAcc1" presStyleIdx="0" presStyleCnt="4"/>
      <dgm:spPr/>
    </dgm:pt>
    <dgm:pt modelId="{E61FD1DA-5B4B-4BB1-B413-621EB7539B4C}" type="pres">
      <dgm:prSet presAssocID="{011B0E19-42E6-45A1-8A2C-D9085B8DE2C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2152F-E9D3-4D1D-9E7B-591B42922875}" type="pres">
      <dgm:prSet presAssocID="{011B0E19-42E6-45A1-8A2C-D9085B8DE2CF}" presName="accent_2" presStyleCnt="0"/>
      <dgm:spPr/>
    </dgm:pt>
    <dgm:pt modelId="{BCBEFE3B-2CEA-456A-B885-530D93D372E8}" type="pres">
      <dgm:prSet presAssocID="{011B0E19-42E6-45A1-8A2C-D9085B8DE2CF}" presName="accentRepeatNode" presStyleLbl="solidFgAcc1" presStyleIdx="1" presStyleCnt="4"/>
      <dgm:spPr/>
    </dgm:pt>
    <dgm:pt modelId="{22D53AAD-7D8B-4247-A2F5-F005B879BCF0}" type="pres">
      <dgm:prSet presAssocID="{E816A4EF-F759-4136-8B21-44BE09BD963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EB654-ECAA-45E0-9330-EA31A24CD077}" type="pres">
      <dgm:prSet presAssocID="{E816A4EF-F759-4136-8B21-44BE09BD9634}" presName="accent_3" presStyleCnt="0"/>
      <dgm:spPr/>
    </dgm:pt>
    <dgm:pt modelId="{CD6F1A59-D0A2-4680-802D-981920A093B1}" type="pres">
      <dgm:prSet presAssocID="{E816A4EF-F759-4136-8B21-44BE09BD9634}" presName="accentRepeatNode" presStyleLbl="solidFgAcc1" presStyleIdx="2" presStyleCnt="4"/>
      <dgm:spPr/>
    </dgm:pt>
    <dgm:pt modelId="{A770365E-5E27-4C74-BCDF-A4EADCD71F8C}" type="pres">
      <dgm:prSet presAssocID="{B7AF8DA3-FA5B-48E5-B8B7-8877CA10400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2F336-C7B4-4296-A572-A2261816BA52}" type="pres">
      <dgm:prSet presAssocID="{B7AF8DA3-FA5B-48E5-B8B7-8877CA104000}" presName="accent_4" presStyleCnt="0"/>
      <dgm:spPr/>
    </dgm:pt>
    <dgm:pt modelId="{9722202C-9BEE-4BCE-8E08-A63EAD8D9767}" type="pres">
      <dgm:prSet presAssocID="{B7AF8DA3-FA5B-48E5-B8B7-8877CA104000}" presName="accentRepeatNode" presStyleLbl="solidFgAcc1" presStyleIdx="3" presStyleCnt="4"/>
      <dgm:spPr/>
    </dgm:pt>
  </dgm:ptLst>
  <dgm:cxnLst>
    <dgm:cxn modelId="{A36C8744-8FE3-41A6-9C38-AFD45515F9CC}" type="presOf" srcId="{64F03694-C019-4273-8410-4E794BA722C9}" destId="{08F7D13F-CF94-454F-A241-507273341070}" srcOrd="0" destOrd="0" presId="urn:microsoft.com/office/officeart/2008/layout/VerticalCurvedList"/>
    <dgm:cxn modelId="{93088B30-F5A5-4434-B4AC-2D1F953BF6C5}" srcId="{4AA0579C-7716-4EE6-9AAC-C483FA5A1294}" destId="{B7AF8DA3-FA5B-48E5-B8B7-8877CA104000}" srcOrd="3" destOrd="0" parTransId="{B57A3337-5E3A-4227-A0E3-DE5F83E65DBD}" sibTransId="{7D326095-D762-4B5F-99C7-B3043DC2BC49}"/>
    <dgm:cxn modelId="{6D1B2A78-7C58-4B93-922D-22711CC2F962}" type="presOf" srcId="{65BDEE16-5278-41F8-BDD0-8F756AA55FA5}" destId="{5B0C8637-E13F-47C7-8BCF-ED718500ECC9}" srcOrd="0" destOrd="0" presId="urn:microsoft.com/office/officeart/2008/layout/VerticalCurvedList"/>
    <dgm:cxn modelId="{44A1DCB5-4030-4AF9-9CAC-545AECEFE619}" type="presOf" srcId="{4AA0579C-7716-4EE6-9AAC-C483FA5A1294}" destId="{A414BCF4-4DE4-4004-9385-15BC14CAD457}" srcOrd="0" destOrd="0" presId="urn:microsoft.com/office/officeart/2008/layout/VerticalCurvedList"/>
    <dgm:cxn modelId="{4830F6D4-9589-404D-913E-0C647AD392F9}" srcId="{4AA0579C-7716-4EE6-9AAC-C483FA5A1294}" destId="{64F03694-C019-4273-8410-4E794BA722C9}" srcOrd="0" destOrd="0" parTransId="{645C9AD0-7CCB-4713-8909-B0FC04196CE5}" sibTransId="{65BDEE16-5278-41F8-BDD0-8F756AA55FA5}"/>
    <dgm:cxn modelId="{35A9299E-CEAE-46AF-9A58-993539F1FFA6}" type="presOf" srcId="{E816A4EF-F759-4136-8B21-44BE09BD9634}" destId="{22D53AAD-7D8B-4247-A2F5-F005B879BCF0}" srcOrd="0" destOrd="0" presId="urn:microsoft.com/office/officeart/2008/layout/VerticalCurvedList"/>
    <dgm:cxn modelId="{2C02B8E5-D95F-4D0A-BF9E-A3E5FCF78AB8}" type="presOf" srcId="{B7AF8DA3-FA5B-48E5-B8B7-8877CA104000}" destId="{A770365E-5E27-4C74-BCDF-A4EADCD71F8C}" srcOrd="0" destOrd="0" presId="urn:microsoft.com/office/officeart/2008/layout/VerticalCurvedList"/>
    <dgm:cxn modelId="{7BB7A05A-92AD-4D04-9C44-3FD74D5FC942}" type="presOf" srcId="{011B0E19-42E6-45A1-8A2C-D9085B8DE2CF}" destId="{E61FD1DA-5B4B-4BB1-B413-621EB7539B4C}" srcOrd="0" destOrd="0" presId="urn:microsoft.com/office/officeart/2008/layout/VerticalCurvedList"/>
    <dgm:cxn modelId="{F713093F-9D59-45D1-97BC-BB4838968154}" srcId="{4AA0579C-7716-4EE6-9AAC-C483FA5A1294}" destId="{E816A4EF-F759-4136-8B21-44BE09BD9634}" srcOrd="2" destOrd="0" parTransId="{7F348D3D-16FF-4ED6-A1F4-7487AC3548FF}" sibTransId="{DE0684DE-32DC-4181-90A6-02C41E1FF7E1}"/>
    <dgm:cxn modelId="{6D2EF1B4-F214-4EBC-B6EC-219D69ADFFD1}" srcId="{4AA0579C-7716-4EE6-9AAC-C483FA5A1294}" destId="{011B0E19-42E6-45A1-8A2C-D9085B8DE2CF}" srcOrd="1" destOrd="0" parTransId="{819AD198-F8CE-41F5-91DC-158ADC2AC8E3}" sibTransId="{B2AA1ACB-B8CA-4963-A325-60A2B99F9F5A}"/>
    <dgm:cxn modelId="{358A85AC-B7F8-4224-B593-D0139D2758E5}" type="presParOf" srcId="{A414BCF4-4DE4-4004-9385-15BC14CAD457}" destId="{83F38972-C303-4B79-83C3-AAFD86CA2C32}" srcOrd="0" destOrd="0" presId="urn:microsoft.com/office/officeart/2008/layout/VerticalCurvedList"/>
    <dgm:cxn modelId="{36B75E05-A3B1-448D-BF62-38174271779C}" type="presParOf" srcId="{83F38972-C303-4B79-83C3-AAFD86CA2C32}" destId="{A743BCB4-4A77-4AD1-8622-90693AEE05EC}" srcOrd="0" destOrd="0" presId="urn:microsoft.com/office/officeart/2008/layout/VerticalCurvedList"/>
    <dgm:cxn modelId="{2DD4F6BD-CFCD-4769-8056-FE1F74439E59}" type="presParOf" srcId="{A743BCB4-4A77-4AD1-8622-90693AEE05EC}" destId="{391F466A-D639-4048-9FDE-F616FDE90E4F}" srcOrd="0" destOrd="0" presId="urn:microsoft.com/office/officeart/2008/layout/VerticalCurvedList"/>
    <dgm:cxn modelId="{F9A2B93F-ADC7-47A5-84F2-CE8277BEB2F1}" type="presParOf" srcId="{A743BCB4-4A77-4AD1-8622-90693AEE05EC}" destId="{5B0C8637-E13F-47C7-8BCF-ED718500ECC9}" srcOrd="1" destOrd="0" presId="urn:microsoft.com/office/officeart/2008/layout/VerticalCurvedList"/>
    <dgm:cxn modelId="{7E7F986B-6959-447E-B406-2147536DFE96}" type="presParOf" srcId="{A743BCB4-4A77-4AD1-8622-90693AEE05EC}" destId="{08127B0C-2674-4750-A68E-B896A46CAE16}" srcOrd="2" destOrd="0" presId="urn:microsoft.com/office/officeart/2008/layout/VerticalCurvedList"/>
    <dgm:cxn modelId="{4C1DCBA1-0EA9-488C-AD18-2E07289C06A6}" type="presParOf" srcId="{A743BCB4-4A77-4AD1-8622-90693AEE05EC}" destId="{9EE53BCD-CECE-4237-B584-A7A4A1EDB9BD}" srcOrd="3" destOrd="0" presId="urn:microsoft.com/office/officeart/2008/layout/VerticalCurvedList"/>
    <dgm:cxn modelId="{5820B11D-345C-4E02-99AA-2A232112278C}" type="presParOf" srcId="{83F38972-C303-4B79-83C3-AAFD86CA2C32}" destId="{08F7D13F-CF94-454F-A241-507273341070}" srcOrd="1" destOrd="0" presId="urn:microsoft.com/office/officeart/2008/layout/VerticalCurvedList"/>
    <dgm:cxn modelId="{DB38E04C-AEEA-4378-9B74-AB6728EE93A2}" type="presParOf" srcId="{83F38972-C303-4B79-83C3-AAFD86CA2C32}" destId="{C95F331D-6D38-4299-8CBE-8D5A4372647D}" srcOrd="2" destOrd="0" presId="urn:microsoft.com/office/officeart/2008/layout/VerticalCurvedList"/>
    <dgm:cxn modelId="{F778F4CD-058E-47D4-9614-F6F4A7D39B04}" type="presParOf" srcId="{C95F331D-6D38-4299-8CBE-8D5A4372647D}" destId="{8CF5FA9B-E0B1-42E2-B11D-C3EFC78077EE}" srcOrd="0" destOrd="0" presId="urn:microsoft.com/office/officeart/2008/layout/VerticalCurvedList"/>
    <dgm:cxn modelId="{A0474B45-AAFD-4E38-80C0-F1CC69CDE4EB}" type="presParOf" srcId="{83F38972-C303-4B79-83C3-AAFD86CA2C32}" destId="{E61FD1DA-5B4B-4BB1-B413-621EB7539B4C}" srcOrd="3" destOrd="0" presId="urn:microsoft.com/office/officeart/2008/layout/VerticalCurvedList"/>
    <dgm:cxn modelId="{818DFC2D-E495-47BE-9BF0-C74B0792C423}" type="presParOf" srcId="{83F38972-C303-4B79-83C3-AAFD86CA2C32}" destId="{7972152F-E9D3-4D1D-9E7B-591B42922875}" srcOrd="4" destOrd="0" presId="urn:microsoft.com/office/officeart/2008/layout/VerticalCurvedList"/>
    <dgm:cxn modelId="{E4B14AFD-4019-408D-9D25-3B1DDC73A9C8}" type="presParOf" srcId="{7972152F-E9D3-4D1D-9E7B-591B42922875}" destId="{BCBEFE3B-2CEA-456A-B885-530D93D372E8}" srcOrd="0" destOrd="0" presId="urn:microsoft.com/office/officeart/2008/layout/VerticalCurvedList"/>
    <dgm:cxn modelId="{6FC4CEBF-F4D2-4A00-B95F-720A0BE4C6F2}" type="presParOf" srcId="{83F38972-C303-4B79-83C3-AAFD86CA2C32}" destId="{22D53AAD-7D8B-4247-A2F5-F005B879BCF0}" srcOrd="5" destOrd="0" presId="urn:microsoft.com/office/officeart/2008/layout/VerticalCurvedList"/>
    <dgm:cxn modelId="{4A0B979B-FB03-4908-8D49-71108A25E319}" type="presParOf" srcId="{83F38972-C303-4B79-83C3-AAFD86CA2C32}" destId="{35BEB654-ECAA-45E0-9330-EA31A24CD077}" srcOrd="6" destOrd="0" presId="urn:microsoft.com/office/officeart/2008/layout/VerticalCurvedList"/>
    <dgm:cxn modelId="{0C225F44-BB04-4FEC-A195-C08C4C242F05}" type="presParOf" srcId="{35BEB654-ECAA-45E0-9330-EA31A24CD077}" destId="{CD6F1A59-D0A2-4680-802D-981920A093B1}" srcOrd="0" destOrd="0" presId="urn:microsoft.com/office/officeart/2008/layout/VerticalCurvedList"/>
    <dgm:cxn modelId="{CCDE2214-6976-4EB9-A023-2CFF83A99A43}" type="presParOf" srcId="{83F38972-C303-4B79-83C3-AAFD86CA2C32}" destId="{A770365E-5E27-4C74-BCDF-A4EADCD71F8C}" srcOrd="7" destOrd="0" presId="urn:microsoft.com/office/officeart/2008/layout/VerticalCurvedList"/>
    <dgm:cxn modelId="{8483CB27-6127-421E-8C7B-A26579744E80}" type="presParOf" srcId="{83F38972-C303-4B79-83C3-AAFD86CA2C32}" destId="{FEB2F336-C7B4-4296-A572-A2261816BA52}" srcOrd="8" destOrd="0" presId="urn:microsoft.com/office/officeart/2008/layout/VerticalCurvedList"/>
    <dgm:cxn modelId="{6992EAFB-333E-4EF0-BCC7-7D6CBB76E192}" type="presParOf" srcId="{FEB2F336-C7B4-4296-A572-A2261816BA52}" destId="{9722202C-9BEE-4BCE-8E08-A63EAD8D97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3A7D034-8E4A-4406-9D31-186CBAB65B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F18AB-5FA1-4D10-BDC0-E4B38B9EF03A}">
      <dgm:prSet/>
      <dgm:spPr/>
      <dgm:t>
        <a:bodyPr/>
        <a:lstStyle/>
        <a:p>
          <a:pPr rtl="0"/>
          <a:r>
            <a:rPr lang="en-US" smtClean="0"/>
            <a:t>Incremental changes</a:t>
          </a:r>
          <a:endParaRPr lang="en-US"/>
        </a:p>
      </dgm:t>
    </dgm:pt>
    <dgm:pt modelId="{6A231CB2-0461-4E92-B4FB-CEE4D44F3D80}" type="parTrans" cxnId="{694F0313-F8B3-45B0-84AD-2C8A3DDE9FD3}">
      <dgm:prSet/>
      <dgm:spPr/>
      <dgm:t>
        <a:bodyPr/>
        <a:lstStyle/>
        <a:p>
          <a:endParaRPr lang="en-US"/>
        </a:p>
      </dgm:t>
    </dgm:pt>
    <dgm:pt modelId="{85C854C3-C053-4424-9DA6-14D707139659}" type="sibTrans" cxnId="{694F0313-F8B3-45B0-84AD-2C8A3DDE9FD3}">
      <dgm:prSet/>
      <dgm:spPr/>
      <dgm:t>
        <a:bodyPr/>
        <a:lstStyle/>
        <a:p>
          <a:endParaRPr lang="en-US"/>
        </a:p>
      </dgm:t>
    </dgm:pt>
    <dgm:pt modelId="{C1E8D51C-766D-42C7-A306-13FD0714EF9B}">
      <dgm:prSet/>
      <dgm:spPr/>
      <dgm:t>
        <a:bodyPr/>
        <a:lstStyle/>
        <a:p>
          <a:pPr rtl="0"/>
          <a:r>
            <a:rPr lang="en-US" smtClean="0"/>
            <a:t>Pilot test innovative strategies</a:t>
          </a:r>
          <a:endParaRPr lang="en-US"/>
        </a:p>
      </dgm:t>
    </dgm:pt>
    <dgm:pt modelId="{CDF78273-CF8A-4E8F-946F-6A0211752D08}" type="parTrans" cxnId="{24A31E2C-4350-4353-92B5-4C4CBE392AB0}">
      <dgm:prSet/>
      <dgm:spPr/>
      <dgm:t>
        <a:bodyPr/>
        <a:lstStyle/>
        <a:p>
          <a:endParaRPr lang="en-US"/>
        </a:p>
      </dgm:t>
    </dgm:pt>
    <dgm:pt modelId="{C01350D3-D00D-4283-8E9E-86BE0BC520F9}" type="sibTrans" cxnId="{24A31E2C-4350-4353-92B5-4C4CBE392AB0}">
      <dgm:prSet/>
      <dgm:spPr/>
      <dgm:t>
        <a:bodyPr/>
        <a:lstStyle/>
        <a:p>
          <a:endParaRPr lang="en-US"/>
        </a:p>
      </dgm:t>
    </dgm:pt>
    <dgm:pt modelId="{BB72A469-BBA8-4628-B847-CC96C71D6B9D}">
      <dgm:prSet/>
      <dgm:spPr/>
      <dgm:t>
        <a:bodyPr/>
        <a:lstStyle/>
        <a:p>
          <a:pPr rtl="0"/>
          <a:r>
            <a:rPr lang="en-US" dirty="0" smtClean="0"/>
            <a:t>Examples of innovations</a:t>
          </a:r>
          <a:endParaRPr lang="en-US" dirty="0"/>
        </a:p>
      </dgm:t>
    </dgm:pt>
    <dgm:pt modelId="{749C6228-E826-4DA9-9850-BB883F550EA1}" type="parTrans" cxnId="{1A99ED1B-800F-4E00-ADFB-9E76FA3E6EDE}">
      <dgm:prSet/>
      <dgm:spPr/>
      <dgm:t>
        <a:bodyPr/>
        <a:lstStyle/>
        <a:p>
          <a:endParaRPr lang="en-US"/>
        </a:p>
      </dgm:t>
    </dgm:pt>
    <dgm:pt modelId="{96E0C37F-F4EF-421F-8220-FB0D51A3B15C}" type="sibTrans" cxnId="{1A99ED1B-800F-4E00-ADFB-9E76FA3E6EDE}">
      <dgm:prSet/>
      <dgm:spPr/>
      <dgm:t>
        <a:bodyPr/>
        <a:lstStyle/>
        <a:p>
          <a:endParaRPr lang="en-US"/>
        </a:p>
      </dgm:t>
    </dgm:pt>
    <dgm:pt modelId="{1735362E-D76B-42DC-955A-841832EABC49}">
      <dgm:prSet/>
      <dgm:spPr/>
      <dgm:t>
        <a:bodyPr/>
        <a:lstStyle/>
        <a:p>
          <a:pPr rtl="0"/>
          <a:r>
            <a:rPr lang="en-US" smtClean="0"/>
            <a:t>Contractor compensation plan</a:t>
          </a:r>
          <a:endParaRPr lang="en-US"/>
        </a:p>
      </dgm:t>
    </dgm:pt>
    <dgm:pt modelId="{7926FC74-88BF-4B8C-9080-0F5D68DAC9D8}" type="parTrans" cxnId="{6B890F19-E12C-4561-BE0C-AD17635554EC}">
      <dgm:prSet/>
      <dgm:spPr/>
      <dgm:t>
        <a:bodyPr/>
        <a:lstStyle/>
        <a:p>
          <a:endParaRPr lang="en-US"/>
        </a:p>
      </dgm:t>
    </dgm:pt>
    <dgm:pt modelId="{AF883512-5A1F-4075-802A-543152645EF3}" type="sibTrans" cxnId="{6B890F19-E12C-4561-BE0C-AD17635554EC}">
      <dgm:prSet/>
      <dgm:spPr/>
      <dgm:t>
        <a:bodyPr/>
        <a:lstStyle/>
        <a:p>
          <a:endParaRPr lang="en-US"/>
        </a:p>
      </dgm:t>
    </dgm:pt>
    <dgm:pt modelId="{1FACF0B6-D41E-4E6E-94A4-D4EF527E2592}">
      <dgm:prSet/>
      <dgm:spPr/>
      <dgm:t>
        <a:bodyPr/>
        <a:lstStyle/>
        <a:p>
          <a:pPr rtl="0"/>
          <a:r>
            <a:rPr lang="en-US" smtClean="0"/>
            <a:t>Procedures for treating different types of homes</a:t>
          </a:r>
          <a:endParaRPr lang="en-US"/>
        </a:p>
      </dgm:t>
    </dgm:pt>
    <dgm:pt modelId="{3B809ECB-12E5-410E-A6D1-EB448BBDE150}" type="parTrans" cxnId="{8541CF85-51F9-4007-9DB8-A90B37F04D5F}">
      <dgm:prSet/>
      <dgm:spPr/>
      <dgm:t>
        <a:bodyPr/>
        <a:lstStyle/>
        <a:p>
          <a:endParaRPr lang="en-US"/>
        </a:p>
      </dgm:t>
    </dgm:pt>
    <dgm:pt modelId="{64292E6D-63A5-41E3-9EEC-B40508F72E0E}" type="sibTrans" cxnId="{8541CF85-51F9-4007-9DB8-A90B37F04D5F}">
      <dgm:prSet/>
      <dgm:spPr/>
      <dgm:t>
        <a:bodyPr/>
        <a:lstStyle/>
        <a:p>
          <a:endParaRPr lang="en-US"/>
        </a:p>
      </dgm:t>
    </dgm:pt>
    <dgm:pt modelId="{04BA2536-4102-43EC-98FA-E21DE5BD6F30}">
      <dgm:prSet/>
      <dgm:spPr/>
      <dgm:t>
        <a:bodyPr/>
        <a:lstStyle/>
        <a:p>
          <a:pPr rtl="0"/>
          <a:r>
            <a:rPr lang="en-US" dirty="0" smtClean="0"/>
            <a:t>Low usage</a:t>
          </a:r>
          <a:endParaRPr lang="en-US" dirty="0"/>
        </a:p>
      </dgm:t>
    </dgm:pt>
    <dgm:pt modelId="{7FAE47FA-DCB2-4A89-A442-D898D84615F2}" type="parTrans" cxnId="{45A68FC5-F512-4D67-8782-575CE9202730}">
      <dgm:prSet/>
      <dgm:spPr/>
      <dgm:t>
        <a:bodyPr/>
        <a:lstStyle/>
        <a:p>
          <a:endParaRPr lang="en-US"/>
        </a:p>
      </dgm:t>
    </dgm:pt>
    <dgm:pt modelId="{03D00659-3A78-4E70-8E8F-CCA45AFD6AA8}" type="sibTrans" cxnId="{45A68FC5-F512-4D67-8782-575CE9202730}">
      <dgm:prSet/>
      <dgm:spPr/>
      <dgm:t>
        <a:bodyPr/>
        <a:lstStyle/>
        <a:p>
          <a:endParaRPr lang="en-US"/>
        </a:p>
      </dgm:t>
    </dgm:pt>
    <dgm:pt modelId="{996BABB5-1FB7-4EDA-8298-997316499528}">
      <dgm:prSet/>
      <dgm:spPr/>
      <dgm:t>
        <a:bodyPr/>
        <a:lstStyle/>
        <a:p>
          <a:pPr rtl="0"/>
          <a:r>
            <a:rPr lang="en-US" smtClean="0"/>
            <a:t>High baseload usage</a:t>
          </a:r>
          <a:endParaRPr lang="en-US"/>
        </a:p>
      </dgm:t>
    </dgm:pt>
    <dgm:pt modelId="{9998380D-C8EA-4C84-BE92-14981BB22F45}" type="parTrans" cxnId="{42C6EAA6-E557-4652-AB30-90BCC4857C3E}">
      <dgm:prSet/>
      <dgm:spPr/>
      <dgm:t>
        <a:bodyPr/>
        <a:lstStyle/>
        <a:p>
          <a:endParaRPr lang="en-US"/>
        </a:p>
      </dgm:t>
    </dgm:pt>
    <dgm:pt modelId="{C29D6333-8B2F-4EF4-9116-498171E11BAF}" type="sibTrans" cxnId="{42C6EAA6-E557-4652-AB30-90BCC4857C3E}">
      <dgm:prSet/>
      <dgm:spPr/>
      <dgm:t>
        <a:bodyPr/>
        <a:lstStyle/>
        <a:p>
          <a:endParaRPr lang="en-US"/>
        </a:p>
      </dgm:t>
    </dgm:pt>
    <dgm:pt modelId="{F89D8039-62D3-4E8F-96E2-B483263827B1}">
      <dgm:prSet/>
      <dgm:spPr/>
      <dgm:t>
        <a:bodyPr/>
        <a:lstStyle/>
        <a:p>
          <a:pPr rtl="0"/>
          <a:r>
            <a:rPr lang="en-US" smtClean="0"/>
            <a:t>Health and safety problems</a:t>
          </a:r>
          <a:endParaRPr lang="en-US"/>
        </a:p>
      </dgm:t>
    </dgm:pt>
    <dgm:pt modelId="{DE977C88-E3A4-421A-BBE5-B85B526E0924}" type="parTrans" cxnId="{C3307A3D-AF28-407A-B9B7-B36D6EBC67CF}">
      <dgm:prSet/>
      <dgm:spPr/>
      <dgm:t>
        <a:bodyPr/>
        <a:lstStyle/>
        <a:p>
          <a:endParaRPr lang="en-US"/>
        </a:p>
      </dgm:t>
    </dgm:pt>
    <dgm:pt modelId="{C86946FE-0370-4B25-8A5A-A0CA8CAB3E94}" type="sibTrans" cxnId="{C3307A3D-AF28-407A-B9B7-B36D6EBC67CF}">
      <dgm:prSet/>
      <dgm:spPr/>
      <dgm:t>
        <a:bodyPr/>
        <a:lstStyle/>
        <a:p>
          <a:endParaRPr lang="en-US"/>
        </a:p>
      </dgm:t>
    </dgm:pt>
    <dgm:pt modelId="{31533BFB-7A7F-43DC-BDB0-C0195E5BADCA}">
      <dgm:prSet/>
      <dgm:spPr/>
      <dgm:t>
        <a:bodyPr/>
        <a:lstStyle/>
        <a:p>
          <a:pPr rtl="0"/>
          <a:r>
            <a:rPr lang="en-US" smtClean="0"/>
            <a:t>Home previously treated</a:t>
          </a:r>
          <a:endParaRPr lang="en-US"/>
        </a:p>
      </dgm:t>
    </dgm:pt>
    <dgm:pt modelId="{C86F4ADA-7DF9-4728-9F5F-DE9C74971E4F}" type="parTrans" cxnId="{4578B017-1C25-4506-A9B6-4C15BA75054A}">
      <dgm:prSet/>
      <dgm:spPr/>
      <dgm:t>
        <a:bodyPr/>
        <a:lstStyle/>
        <a:p>
          <a:endParaRPr lang="en-US"/>
        </a:p>
      </dgm:t>
    </dgm:pt>
    <dgm:pt modelId="{4D1A066A-7D2D-4755-936D-D12A940232B0}" type="sibTrans" cxnId="{4578B017-1C25-4506-A9B6-4C15BA75054A}">
      <dgm:prSet/>
      <dgm:spPr/>
      <dgm:t>
        <a:bodyPr/>
        <a:lstStyle/>
        <a:p>
          <a:endParaRPr lang="en-US"/>
        </a:p>
      </dgm:t>
    </dgm:pt>
    <dgm:pt modelId="{2738D690-D4EF-4279-B921-083370F909EA}" type="pres">
      <dgm:prSet presAssocID="{23A7D034-8E4A-4406-9D31-186CBAB65B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2D343-A296-4444-9956-C06AC5BC695F}" type="pres">
      <dgm:prSet presAssocID="{C94F18AB-5FA1-4D10-BDC0-E4B38B9EF0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43879-B67C-4E2E-A1B2-300A709797EF}" type="pres">
      <dgm:prSet presAssocID="{85C854C3-C053-4424-9DA6-14D707139659}" presName="spacer" presStyleCnt="0"/>
      <dgm:spPr/>
    </dgm:pt>
    <dgm:pt modelId="{BF35FF59-F85D-4681-9264-4754F15AD657}" type="pres">
      <dgm:prSet presAssocID="{C1E8D51C-766D-42C7-A306-13FD0714EF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8813E-B20D-4E9F-98D0-A47AF06F1DC4}" type="pres">
      <dgm:prSet presAssocID="{C01350D3-D00D-4283-8E9E-86BE0BC520F9}" presName="spacer" presStyleCnt="0"/>
      <dgm:spPr/>
    </dgm:pt>
    <dgm:pt modelId="{8613477B-74AE-4CD8-9860-02C59771EDA9}" type="pres">
      <dgm:prSet presAssocID="{BB72A469-BBA8-4628-B847-CC96C71D6B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1F706-6E55-461A-B5D8-A0447BC7D737}" type="pres">
      <dgm:prSet presAssocID="{BB72A469-BBA8-4628-B847-CC96C71D6B9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9ED1B-800F-4E00-ADFB-9E76FA3E6EDE}" srcId="{23A7D034-8E4A-4406-9D31-186CBAB65B5A}" destId="{BB72A469-BBA8-4628-B847-CC96C71D6B9D}" srcOrd="2" destOrd="0" parTransId="{749C6228-E826-4DA9-9850-BB883F550EA1}" sibTransId="{96E0C37F-F4EF-421F-8220-FB0D51A3B15C}"/>
    <dgm:cxn modelId="{24A31E2C-4350-4353-92B5-4C4CBE392AB0}" srcId="{23A7D034-8E4A-4406-9D31-186CBAB65B5A}" destId="{C1E8D51C-766D-42C7-A306-13FD0714EF9B}" srcOrd="1" destOrd="0" parTransId="{CDF78273-CF8A-4E8F-946F-6A0211752D08}" sibTransId="{C01350D3-D00D-4283-8E9E-86BE0BC520F9}"/>
    <dgm:cxn modelId="{42C6EAA6-E557-4652-AB30-90BCC4857C3E}" srcId="{1FACF0B6-D41E-4E6E-94A4-D4EF527E2592}" destId="{996BABB5-1FB7-4EDA-8298-997316499528}" srcOrd="1" destOrd="0" parTransId="{9998380D-C8EA-4C84-BE92-14981BB22F45}" sibTransId="{C29D6333-8B2F-4EF4-9116-498171E11BAF}"/>
    <dgm:cxn modelId="{694F0313-F8B3-45B0-84AD-2C8A3DDE9FD3}" srcId="{23A7D034-8E4A-4406-9D31-186CBAB65B5A}" destId="{C94F18AB-5FA1-4D10-BDC0-E4B38B9EF03A}" srcOrd="0" destOrd="0" parTransId="{6A231CB2-0461-4E92-B4FB-CEE4D44F3D80}" sibTransId="{85C854C3-C053-4424-9DA6-14D707139659}"/>
    <dgm:cxn modelId="{2EDCABE2-2BF5-43E4-BFB8-B1CEA6FECE90}" type="presOf" srcId="{C94F18AB-5FA1-4D10-BDC0-E4B38B9EF03A}" destId="{7772D343-A296-4444-9956-C06AC5BC695F}" srcOrd="0" destOrd="0" presId="urn:microsoft.com/office/officeart/2005/8/layout/vList2"/>
    <dgm:cxn modelId="{80512A69-6D66-4EE1-9CAA-B111805043D2}" type="presOf" srcId="{31533BFB-7A7F-43DC-BDB0-C0195E5BADCA}" destId="{7231F706-6E55-461A-B5D8-A0447BC7D737}" srcOrd="0" destOrd="5" presId="urn:microsoft.com/office/officeart/2005/8/layout/vList2"/>
    <dgm:cxn modelId="{950E2B9E-1FC3-4BEE-8431-938F0FF29495}" type="presOf" srcId="{996BABB5-1FB7-4EDA-8298-997316499528}" destId="{7231F706-6E55-461A-B5D8-A0447BC7D737}" srcOrd="0" destOrd="3" presId="urn:microsoft.com/office/officeart/2005/8/layout/vList2"/>
    <dgm:cxn modelId="{47E9131D-A8F8-4EF5-BD75-458F436AB7E2}" type="presOf" srcId="{1FACF0B6-D41E-4E6E-94A4-D4EF527E2592}" destId="{7231F706-6E55-461A-B5D8-A0447BC7D737}" srcOrd="0" destOrd="1" presId="urn:microsoft.com/office/officeart/2005/8/layout/vList2"/>
    <dgm:cxn modelId="{B85A26D4-780F-4F66-9DEA-162A443EA7CB}" type="presOf" srcId="{1735362E-D76B-42DC-955A-841832EABC49}" destId="{7231F706-6E55-461A-B5D8-A0447BC7D737}" srcOrd="0" destOrd="0" presId="urn:microsoft.com/office/officeart/2005/8/layout/vList2"/>
    <dgm:cxn modelId="{74193D92-3EEA-456B-A40C-1D987DC86B2A}" type="presOf" srcId="{23A7D034-8E4A-4406-9D31-186CBAB65B5A}" destId="{2738D690-D4EF-4279-B921-083370F909EA}" srcOrd="0" destOrd="0" presId="urn:microsoft.com/office/officeart/2005/8/layout/vList2"/>
    <dgm:cxn modelId="{26953502-3C2D-45B4-BD8B-B5A9E5F59116}" type="presOf" srcId="{04BA2536-4102-43EC-98FA-E21DE5BD6F30}" destId="{7231F706-6E55-461A-B5D8-A0447BC7D737}" srcOrd="0" destOrd="2" presId="urn:microsoft.com/office/officeart/2005/8/layout/vList2"/>
    <dgm:cxn modelId="{F69A8B0C-1B15-4622-97D8-2D36234666DF}" type="presOf" srcId="{F89D8039-62D3-4E8F-96E2-B483263827B1}" destId="{7231F706-6E55-461A-B5D8-A0447BC7D737}" srcOrd="0" destOrd="4" presId="urn:microsoft.com/office/officeart/2005/8/layout/vList2"/>
    <dgm:cxn modelId="{6C36DA71-D794-4905-BB0B-75B81321C4AA}" type="presOf" srcId="{C1E8D51C-766D-42C7-A306-13FD0714EF9B}" destId="{BF35FF59-F85D-4681-9264-4754F15AD657}" srcOrd="0" destOrd="0" presId="urn:microsoft.com/office/officeart/2005/8/layout/vList2"/>
    <dgm:cxn modelId="{45A68FC5-F512-4D67-8782-575CE9202730}" srcId="{1FACF0B6-D41E-4E6E-94A4-D4EF527E2592}" destId="{04BA2536-4102-43EC-98FA-E21DE5BD6F30}" srcOrd="0" destOrd="0" parTransId="{7FAE47FA-DCB2-4A89-A442-D898D84615F2}" sibTransId="{03D00659-3A78-4E70-8E8F-CCA45AFD6AA8}"/>
    <dgm:cxn modelId="{4578B017-1C25-4506-A9B6-4C15BA75054A}" srcId="{1FACF0B6-D41E-4E6E-94A4-D4EF527E2592}" destId="{31533BFB-7A7F-43DC-BDB0-C0195E5BADCA}" srcOrd="3" destOrd="0" parTransId="{C86F4ADA-7DF9-4728-9F5F-DE9C74971E4F}" sibTransId="{4D1A066A-7D2D-4755-936D-D12A940232B0}"/>
    <dgm:cxn modelId="{6B890F19-E12C-4561-BE0C-AD17635554EC}" srcId="{BB72A469-BBA8-4628-B847-CC96C71D6B9D}" destId="{1735362E-D76B-42DC-955A-841832EABC49}" srcOrd="0" destOrd="0" parTransId="{7926FC74-88BF-4B8C-9080-0F5D68DAC9D8}" sibTransId="{AF883512-5A1F-4075-802A-543152645EF3}"/>
    <dgm:cxn modelId="{70E13255-9E75-45A4-B545-321CDC9CE984}" type="presOf" srcId="{BB72A469-BBA8-4628-B847-CC96C71D6B9D}" destId="{8613477B-74AE-4CD8-9860-02C59771EDA9}" srcOrd="0" destOrd="0" presId="urn:microsoft.com/office/officeart/2005/8/layout/vList2"/>
    <dgm:cxn modelId="{8541CF85-51F9-4007-9DB8-A90B37F04D5F}" srcId="{BB72A469-BBA8-4628-B847-CC96C71D6B9D}" destId="{1FACF0B6-D41E-4E6E-94A4-D4EF527E2592}" srcOrd="1" destOrd="0" parTransId="{3B809ECB-12E5-410E-A6D1-EB448BBDE150}" sibTransId="{64292E6D-63A5-41E3-9EEC-B40508F72E0E}"/>
    <dgm:cxn modelId="{C3307A3D-AF28-407A-B9B7-B36D6EBC67CF}" srcId="{1FACF0B6-D41E-4E6E-94A4-D4EF527E2592}" destId="{F89D8039-62D3-4E8F-96E2-B483263827B1}" srcOrd="2" destOrd="0" parTransId="{DE977C88-E3A4-421A-BBE5-B85B526E0924}" sibTransId="{C86946FE-0370-4B25-8A5A-A0CA8CAB3E94}"/>
    <dgm:cxn modelId="{40C146A5-CA55-414E-974A-A119266149A5}" type="presParOf" srcId="{2738D690-D4EF-4279-B921-083370F909EA}" destId="{7772D343-A296-4444-9956-C06AC5BC695F}" srcOrd="0" destOrd="0" presId="urn:microsoft.com/office/officeart/2005/8/layout/vList2"/>
    <dgm:cxn modelId="{1B0C6E4F-6A7A-44F4-9447-26138D4236AB}" type="presParOf" srcId="{2738D690-D4EF-4279-B921-083370F909EA}" destId="{B6143879-B67C-4E2E-A1B2-300A709797EF}" srcOrd="1" destOrd="0" presId="urn:microsoft.com/office/officeart/2005/8/layout/vList2"/>
    <dgm:cxn modelId="{C2534BB1-65F6-421A-92F2-C195D3C6D4E4}" type="presParOf" srcId="{2738D690-D4EF-4279-B921-083370F909EA}" destId="{BF35FF59-F85D-4681-9264-4754F15AD657}" srcOrd="2" destOrd="0" presId="urn:microsoft.com/office/officeart/2005/8/layout/vList2"/>
    <dgm:cxn modelId="{9E299D13-6931-4434-97BC-FCD0CFCCE20F}" type="presParOf" srcId="{2738D690-D4EF-4279-B921-083370F909EA}" destId="{A488813E-B20D-4E9F-98D0-A47AF06F1DC4}" srcOrd="3" destOrd="0" presId="urn:microsoft.com/office/officeart/2005/8/layout/vList2"/>
    <dgm:cxn modelId="{990B4AA6-6728-4F66-8501-410168995AFB}" type="presParOf" srcId="{2738D690-D4EF-4279-B921-083370F909EA}" destId="{8613477B-74AE-4CD8-9860-02C59771EDA9}" srcOrd="4" destOrd="0" presId="urn:microsoft.com/office/officeart/2005/8/layout/vList2"/>
    <dgm:cxn modelId="{A40120E8-0DD9-493C-91B3-AEC708A406AB}" type="presParOf" srcId="{2738D690-D4EF-4279-B921-083370F909EA}" destId="{7231F706-6E55-461A-B5D8-A0447BC7D7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4A2340-9793-45B8-9F76-626F42DFCF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7D48D2-B123-4F1B-B8E4-CEAF87BE8DDA}">
      <dgm:prSet phldrT="[Text]"/>
      <dgm:spPr/>
      <dgm:t>
        <a:bodyPr/>
        <a:lstStyle/>
        <a:p>
          <a:r>
            <a:rPr lang="en-US" dirty="0" smtClean="0"/>
            <a:t>Inputs</a:t>
          </a:r>
          <a:endParaRPr lang="en-US" dirty="0"/>
        </a:p>
      </dgm:t>
    </dgm:pt>
    <dgm:pt modelId="{C2AC9F7E-273F-4B6D-85B8-E5B123721EB0}" type="parTrans" cxnId="{B0E08ABF-90B8-421B-B2D3-58BE3293656D}">
      <dgm:prSet/>
      <dgm:spPr/>
      <dgm:t>
        <a:bodyPr/>
        <a:lstStyle/>
        <a:p>
          <a:endParaRPr lang="en-US"/>
        </a:p>
      </dgm:t>
    </dgm:pt>
    <dgm:pt modelId="{00A82C1A-32E5-477A-86AC-BD52538302B2}" type="sibTrans" cxnId="{B0E08ABF-90B8-421B-B2D3-58BE3293656D}">
      <dgm:prSet/>
      <dgm:spPr/>
      <dgm:t>
        <a:bodyPr/>
        <a:lstStyle/>
        <a:p>
          <a:endParaRPr lang="en-US"/>
        </a:p>
      </dgm:t>
    </dgm:pt>
    <dgm:pt modelId="{2ABC52B7-6764-41B5-9DFE-1502DD9481DB}">
      <dgm:prSet phldrT="[Text]"/>
      <dgm:spPr/>
      <dgm:t>
        <a:bodyPr/>
        <a:lstStyle/>
        <a:p>
          <a:r>
            <a:rPr lang="en-US" dirty="0" smtClean="0"/>
            <a:t>$ Spent</a:t>
          </a:r>
          <a:endParaRPr lang="en-US" dirty="0"/>
        </a:p>
      </dgm:t>
    </dgm:pt>
    <dgm:pt modelId="{32D9466C-5428-413E-A860-3F959C08A130}" type="parTrans" cxnId="{40C6D3A9-91D8-487B-9506-7BA0874B9263}">
      <dgm:prSet/>
      <dgm:spPr/>
      <dgm:t>
        <a:bodyPr/>
        <a:lstStyle/>
        <a:p>
          <a:endParaRPr lang="en-US"/>
        </a:p>
      </dgm:t>
    </dgm:pt>
    <dgm:pt modelId="{25CD835F-ED71-4D9D-A153-91C21CFF2380}" type="sibTrans" cxnId="{40C6D3A9-91D8-487B-9506-7BA0874B9263}">
      <dgm:prSet/>
      <dgm:spPr/>
      <dgm:t>
        <a:bodyPr/>
        <a:lstStyle/>
        <a:p>
          <a:endParaRPr lang="en-US"/>
        </a:p>
      </dgm:t>
    </dgm:pt>
    <dgm:pt modelId="{A0758555-5507-4F76-BDDC-A2FD42A53C53}">
      <dgm:prSet phldrT="[Text]"/>
      <dgm:spPr/>
      <dgm:t>
        <a:bodyPr/>
        <a:lstStyle/>
        <a:p>
          <a:r>
            <a:rPr lang="en-US" dirty="0" smtClean="0"/>
            <a:t>Outputs</a:t>
          </a:r>
          <a:endParaRPr lang="en-US" dirty="0"/>
        </a:p>
      </dgm:t>
    </dgm:pt>
    <dgm:pt modelId="{DA9D207E-3548-4833-8CF2-39D2570110E5}" type="parTrans" cxnId="{D43F8028-2698-420B-A5BB-B61066A82EF6}">
      <dgm:prSet/>
      <dgm:spPr/>
      <dgm:t>
        <a:bodyPr/>
        <a:lstStyle/>
        <a:p>
          <a:endParaRPr lang="en-US"/>
        </a:p>
      </dgm:t>
    </dgm:pt>
    <dgm:pt modelId="{F931ABEC-8322-4431-8E0C-9056F5E73D4C}" type="sibTrans" cxnId="{D43F8028-2698-420B-A5BB-B61066A82EF6}">
      <dgm:prSet/>
      <dgm:spPr/>
      <dgm:t>
        <a:bodyPr/>
        <a:lstStyle/>
        <a:p>
          <a:endParaRPr lang="en-US"/>
        </a:p>
      </dgm:t>
    </dgm:pt>
    <dgm:pt modelId="{C0F59D3B-5B08-4D1B-A056-CE21B752141C}">
      <dgm:prSet phldrT="[Text]"/>
      <dgm:spPr/>
      <dgm:t>
        <a:bodyPr/>
        <a:lstStyle/>
        <a:p>
          <a:r>
            <a:rPr lang="en-US" dirty="0" smtClean="0"/>
            <a:t>Homes Treated</a:t>
          </a:r>
          <a:endParaRPr lang="en-US" dirty="0"/>
        </a:p>
      </dgm:t>
    </dgm:pt>
    <dgm:pt modelId="{0EC236A8-34BE-4C87-9AE0-6E3F9D747C18}" type="parTrans" cxnId="{B6CEC82F-84E5-4D96-A0B8-727291EF3F9B}">
      <dgm:prSet/>
      <dgm:spPr/>
      <dgm:t>
        <a:bodyPr/>
        <a:lstStyle/>
        <a:p>
          <a:endParaRPr lang="en-US"/>
        </a:p>
      </dgm:t>
    </dgm:pt>
    <dgm:pt modelId="{D727E650-C18E-42EE-9A77-B2C10EC5D18D}" type="sibTrans" cxnId="{B6CEC82F-84E5-4D96-A0B8-727291EF3F9B}">
      <dgm:prSet/>
      <dgm:spPr/>
      <dgm:t>
        <a:bodyPr/>
        <a:lstStyle/>
        <a:p>
          <a:endParaRPr lang="en-US"/>
        </a:p>
      </dgm:t>
    </dgm:pt>
    <dgm:pt modelId="{F8E13800-3286-4F4F-B2F2-40A2AA16A8E8}">
      <dgm:prSet phldrT="[Text]"/>
      <dgm:spPr/>
      <dgm:t>
        <a:bodyPr/>
        <a:lstStyle/>
        <a:p>
          <a:r>
            <a:rPr lang="en-US" dirty="0" smtClean="0"/>
            <a:t>Measures Installed</a:t>
          </a:r>
          <a:endParaRPr lang="en-US" dirty="0"/>
        </a:p>
      </dgm:t>
    </dgm:pt>
    <dgm:pt modelId="{0D586CE5-EC5E-487B-A6B2-EB56B1E0BD68}" type="parTrans" cxnId="{4E906388-3592-4187-A79C-5A19EA3C6675}">
      <dgm:prSet/>
      <dgm:spPr/>
      <dgm:t>
        <a:bodyPr/>
        <a:lstStyle/>
        <a:p>
          <a:endParaRPr lang="en-US"/>
        </a:p>
      </dgm:t>
    </dgm:pt>
    <dgm:pt modelId="{D88FBD5F-6D67-48C2-9225-5596EFC7B006}" type="sibTrans" cxnId="{4E906388-3592-4187-A79C-5A19EA3C6675}">
      <dgm:prSet/>
      <dgm:spPr/>
      <dgm:t>
        <a:bodyPr/>
        <a:lstStyle/>
        <a:p>
          <a:endParaRPr lang="en-US"/>
        </a:p>
      </dgm:t>
    </dgm:pt>
    <dgm:pt modelId="{8CF76FC1-FEB7-4C29-A063-41B0119706B5}">
      <dgm:prSet phldrT="[Text]"/>
      <dgm:spPr/>
      <dgm:t>
        <a:bodyPr/>
        <a:lstStyle/>
        <a:p>
          <a:r>
            <a:rPr lang="en-US" dirty="0" smtClean="0"/>
            <a:t>Outcomes</a:t>
          </a:r>
          <a:endParaRPr lang="en-US" dirty="0"/>
        </a:p>
      </dgm:t>
    </dgm:pt>
    <dgm:pt modelId="{4A7E6739-BE8D-46C8-857C-D8A23613DB88}" type="parTrans" cxnId="{0A96EE2E-C641-4E28-A4FA-FF647CAAEDC5}">
      <dgm:prSet/>
      <dgm:spPr/>
      <dgm:t>
        <a:bodyPr/>
        <a:lstStyle/>
        <a:p>
          <a:endParaRPr lang="en-US"/>
        </a:p>
      </dgm:t>
    </dgm:pt>
    <dgm:pt modelId="{8B5F72A7-CE02-4701-84B8-7A7448B30AD2}" type="sibTrans" cxnId="{0A96EE2E-C641-4E28-A4FA-FF647CAAEDC5}">
      <dgm:prSet/>
      <dgm:spPr/>
      <dgm:t>
        <a:bodyPr/>
        <a:lstStyle/>
        <a:p>
          <a:endParaRPr lang="en-US"/>
        </a:p>
      </dgm:t>
    </dgm:pt>
    <dgm:pt modelId="{4B0DC0D1-16B8-4327-9AD1-7FE90BB11256}">
      <dgm:prSet phldrT="[Text]"/>
      <dgm:spPr/>
      <dgm:t>
        <a:bodyPr/>
        <a:lstStyle/>
        <a:p>
          <a:r>
            <a:rPr lang="en-US" dirty="0" smtClean="0"/>
            <a:t>% Saved</a:t>
          </a:r>
          <a:endParaRPr lang="en-US" dirty="0"/>
        </a:p>
      </dgm:t>
    </dgm:pt>
    <dgm:pt modelId="{5C652C19-CA8F-430A-81F0-766EE2B90E3F}" type="parTrans" cxnId="{23FF268E-2C4A-4012-BE26-FC7F44BE1902}">
      <dgm:prSet/>
      <dgm:spPr/>
      <dgm:t>
        <a:bodyPr/>
        <a:lstStyle/>
        <a:p>
          <a:endParaRPr lang="en-US"/>
        </a:p>
      </dgm:t>
    </dgm:pt>
    <dgm:pt modelId="{E796FF47-C57C-43EE-BED6-40F7FCA68053}" type="sibTrans" cxnId="{23FF268E-2C4A-4012-BE26-FC7F44BE1902}">
      <dgm:prSet/>
      <dgm:spPr/>
      <dgm:t>
        <a:bodyPr/>
        <a:lstStyle/>
        <a:p>
          <a:endParaRPr lang="en-US"/>
        </a:p>
      </dgm:t>
    </dgm:pt>
    <dgm:pt modelId="{477E0FA9-D542-4C56-A918-49D6C4769BD9}">
      <dgm:prSet phldrT="[Text]"/>
      <dgm:spPr/>
      <dgm:t>
        <a:bodyPr/>
        <a:lstStyle/>
        <a:p>
          <a:r>
            <a:rPr lang="en-US" dirty="0" smtClean="0"/>
            <a:t>Benefit-Cost Ratio</a:t>
          </a:r>
          <a:endParaRPr lang="en-US" dirty="0"/>
        </a:p>
      </dgm:t>
    </dgm:pt>
    <dgm:pt modelId="{2644268A-83FA-4A74-A501-E0A55CA3DB99}" type="parTrans" cxnId="{0A4F92EC-3E6C-49BA-AEF3-B54A00736671}">
      <dgm:prSet/>
      <dgm:spPr/>
      <dgm:t>
        <a:bodyPr/>
        <a:lstStyle/>
        <a:p>
          <a:endParaRPr lang="en-US"/>
        </a:p>
      </dgm:t>
    </dgm:pt>
    <dgm:pt modelId="{7BD94EA1-4528-46F5-B4E4-B4003C80CCBD}" type="sibTrans" cxnId="{0A4F92EC-3E6C-49BA-AEF3-B54A00736671}">
      <dgm:prSet/>
      <dgm:spPr/>
      <dgm:t>
        <a:bodyPr/>
        <a:lstStyle/>
        <a:p>
          <a:endParaRPr lang="en-US"/>
        </a:p>
      </dgm:t>
    </dgm:pt>
    <dgm:pt modelId="{1A633E63-1ED0-46F6-83F5-EF1B5FF9596F}">
      <dgm:prSet phldrT="[Text]"/>
      <dgm:spPr/>
      <dgm:t>
        <a:bodyPr/>
        <a:lstStyle/>
        <a:p>
          <a:endParaRPr lang="en-US" dirty="0"/>
        </a:p>
      </dgm:t>
    </dgm:pt>
    <dgm:pt modelId="{F9DE9E09-FF31-44BF-B3C8-8E4CED010870}" type="parTrans" cxnId="{676843E8-41E0-47C7-B159-017FC99220AF}">
      <dgm:prSet/>
      <dgm:spPr/>
      <dgm:t>
        <a:bodyPr/>
        <a:lstStyle/>
        <a:p>
          <a:endParaRPr lang="en-US"/>
        </a:p>
      </dgm:t>
    </dgm:pt>
    <dgm:pt modelId="{40C67EB1-2862-40C5-9B2E-3524EC1BE0F7}" type="sibTrans" cxnId="{676843E8-41E0-47C7-B159-017FC99220AF}">
      <dgm:prSet/>
      <dgm:spPr/>
      <dgm:t>
        <a:bodyPr/>
        <a:lstStyle/>
        <a:p>
          <a:endParaRPr lang="en-US"/>
        </a:p>
      </dgm:t>
    </dgm:pt>
    <dgm:pt modelId="{0D7542F4-7D09-424D-B3E2-EE1F894D196F}">
      <dgm:prSet phldrT="[Text]"/>
      <dgm:spPr/>
      <dgm:t>
        <a:bodyPr/>
        <a:lstStyle/>
        <a:p>
          <a:r>
            <a:rPr lang="en-US" dirty="0" smtClean="0"/>
            <a:t>Avoided Emissions</a:t>
          </a:r>
          <a:endParaRPr lang="en-US" dirty="0"/>
        </a:p>
      </dgm:t>
    </dgm:pt>
    <dgm:pt modelId="{3FCFBA0B-6343-495B-A2C0-D13A30310506}" type="parTrans" cxnId="{7478C25A-715D-42B4-98A8-C32A0D406135}">
      <dgm:prSet/>
      <dgm:spPr/>
      <dgm:t>
        <a:bodyPr/>
        <a:lstStyle/>
        <a:p>
          <a:endParaRPr lang="en-US"/>
        </a:p>
      </dgm:t>
    </dgm:pt>
    <dgm:pt modelId="{A889A3DA-42DC-4AC0-9708-99CF79DF28E9}" type="sibTrans" cxnId="{7478C25A-715D-42B4-98A8-C32A0D406135}">
      <dgm:prSet/>
      <dgm:spPr/>
      <dgm:t>
        <a:bodyPr/>
        <a:lstStyle/>
        <a:p>
          <a:endParaRPr lang="en-US"/>
        </a:p>
      </dgm:t>
    </dgm:pt>
    <dgm:pt modelId="{C7C088DD-740C-483B-B52D-1C6B366FCD08}">
      <dgm:prSet phldrT="[Text]"/>
      <dgm:spPr/>
      <dgm:t>
        <a:bodyPr/>
        <a:lstStyle/>
        <a:p>
          <a:r>
            <a:rPr lang="en-US" dirty="0" smtClean="0"/>
            <a:t>$ Saved on Energy Costs</a:t>
          </a:r>
          <a:endParaRPr lang="en-US" dirty="0"/>
        </a:p>
      </dgm:t>
    </dgm:pt>
    <dgm:pt modelId="{CDDECD03-8567-4773-8381-113AB4C5C510}" type="parTrans" cxnId="{3992C3AA-6943-4365-B323-4933E69D9123}">
      <dgm:prSet/>
      <dgm:spPr/>
      <dgm:t>
        <a:bodyPr/>
        <a:lstStyle/>
        <a:p>
          <a:endParaRPr lang="en-US"/>
        </a:p>
      </dgm:t>
    </dgm:pt>
    <dgm:pt modelId="{472CAF3A-ABF1-4EFE-A912-590A49B358E5}" type="sibTrans" cxnId="{3992C3AA-6943-4365-B323-4933E69D9123}">
      <dgm:prSet/>
      <dgm:spPr/>
      <dgm:t>
        <a:bodyPr/>
        <a:lstStyle/>
        <a:p>
          <a:endParaRPr lang="en-US"/>
        </a:p>
      </dgm:t>
    </dgm:pt>
    <dgm:pt modelId="{6CE7839F-6D85-4D51-BF54-C828806562D4}">
      <dgm:prSet phldrT="[Text]"/>
      <dgm:spPr/>
      <dgm:t>
        <a:bodyPr/>
        <a:lstStyle/>
        <a:p>
          <a:r>
            <a:rPr lang="en-US" dirty="0" smtClean="0"/>
            <a:t>$ Saved on Ratepayer Subsidy</a:t>
          </a:r>
          <a:endParaRPr lang="en-US" dirty="0"/>
        </a:p>
      </dgm:t>
    </dgm:pt>
    <dgm:pt modelId="{75C9E556-6F24-49E6-B1F7-AD5BBBABF30C}" type="parTrans" cxnId="{D0203B9A-EFB2-470C-A319-0944BC75317E}">
      <dgm:prSet/>
      <dgm:spPr/>
      <dgm:t>
        <a:bodyPr/>
        <a:lstStyle/>
        <a:p>
          <a:endParaRPr lang="en-US"/>
        </a:p>
      </dgm:t>
    </dgm:pt>
    <dgm:pt modelId="{67ABC305-EC3D-42C0-8E2C-43485183C54B}" type="sibTrans" cxnId="{D0203B9A-EFB2-470C-A319-0944BC75317E}">
      <dgm:prSet/>
      <dgm:spPr/>
      <dgm:t>
        <a:bodyPr/>
        <a:lstStyle/>
        <a:p>
          <a:endParaRPr lang="en-US"/>
        </a:p>
      </dgm:t>
    </dgm:pt>
    <dgm:pt modelId="{44AC72C5-51DC-4EBE-929D-183AD105A601}">
      <dgm:prSet phldrT="[Text]"/>
      <dgm:spPr/>
      <dgm:t>
        <a:bodyPr/>
        <a:lstStyle/>
        <a:p>
          <a:r>
            <a:rPr lang="en-US" dirty="0" smtClean="0"/>
            <a:t>Vulnerable Customers Served</a:t>
          </a:r>
          <a:endParaRPr lang="en-US" dirty="0"/>
        </a:p>
      </dgm:t>
    </dgm:pt>
    <dgm:pt modelId="{1A94E9E6-43F8-4F6C-BCB6-5FAFE8B89654}" type="parTrans" cxnId="{B74706BA-DD94-4675-B897-09FF72173449}">
      <dgm:prSet/>
      <dgm:spPr/>
      <dgm:t>
        <a:bodyPr/>
        <a:lstStyle/>
        <a:p>
          <a:endParaRPr lang="en-US"/>
        </a:p>
      </dgm:t>
    </dgm:pt>
    <dgm:pt modelId="{DEE0AEF2-724D-401C-9CEE-09747E184ED8}" type="sibTrans" cxnId="{B74706BA-DD94-4675-B897-09FF72173449}">
      <dgm:prSet/>
      <dgm:spPr/>
      <dgm:t>
        <a:bodyPr/>
        <a:lstStyle/>
        <a:p>
          <a:endParaRPr lang="en-US"/>
        </a:p>
      </dgm:t>
    </dgm:pt>
    <dgm:pt modelId="{5FAEEDC0-9102-4C3E-9C24-189D2F3D0B79}">
      <dgm:prSet phldrT="[Text]"/>
      <dgm:spPr/>
      <dgm:t>
        <a:bodyPr/>
        <a:lstStyle/>
        <a:p>
          <a:r>
            <a:rPr lang="en-US" dirty="0" smtClean="0"/>
            <a:t>Innovative Methods</a:t>
          </a:r>
          <a:endParaRPr lang="en-US" dirty="0"/>
        </a:p>
      </dgm:t>
    </dgm:pt>
    <dgm:pt modelId="{5EA052B4-91FE-41C7-AB30-FAF973DE5C2A}" type="parTrans" cxnId="{0F80EA60-1FA4-4143-9BED-62BC9CE9B528}">
      <dgm:prSet/>
      <dgm:spPr/>
      <dgm:t>
        <a:bodyPr/>
        <a:lstStyle/>
        <a:p>
          <a:endParaRPr lang="en-US"/>
        </a:p>
      </dgm:t>
    </dgm:pt>
    <dgm:pt modelId="{7611D030-5A77-4904-AC80-C444D28DFDB1}" type="sibTrans" cxnId="{0F80EA60-1FA4-4143-9BED-62BC9CE9B528}">
      <dgm:prSet/>
      <dgm:spPr/>
      <dgm:t>
        <a:bodyPr/>
        <a:lstStyle/>
        <a:p>
          <a:endParaRPr lang="en-US"/>
        </a:p>
      </dgm:t>
    </dgm:pt>
    <dgm:pt modelId="{6D752082-839F-4139-BEFE-85D390503B33}" type="pres">
      <dgm:prSet presAssocID="{274A2340-9793-45B8-9F76-626F42DFCF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5F551-19FF-442B-B85C-864413AFFA8A}" type="pres">
      <dgm:prSet presAssocID="{257D48D2-B123-4F1B-B8E4-CEAF87BE8DD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83F6F-8786-4447-B69B-202ACD7E0FC1}" type="pres">
      <dgm:prSet presAssocID="{257D48D2-B123-4F1B-B8E4-CEAF87BE8DD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CEDDB-13E4-4DCA-8840-9ADDA5DA415C}" type="pres">
      <dgm:prSet presAssocID="{A0758555-5507-4F76-BDDC-A2FD42A53C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F29E9-A62C-4B35-AA3D-B2072953814C}" type="pres">
      <dgm:prSet presAssocID="{A0758555-5507-4F76-BDDC-A2FD42A53C5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EDD72-4FB0-493E-A900-8184EDF0A8AF}" type="pres">
      <dgm:prSet presAssocID="{8CF76FC1-FEB7-4C29-A063-41B0119706B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D3350-A971-444A-A3F7-BC2C9596B1A0}" type="pres">
      <dgm:prSet presAssocID="{8CF76FC1-FEB7-4C29-A063-41B0119706B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A6676-4CA6-4067-880F-6C2171629B00}" type="presOf" srcId="{6CE7839F-6D85-4D51-BF54-C828806562D4}" destId="{4A3D3350-A971-444A-A3F7-BC2C9596B1A0}" srcOrd="0" destOrd="2" presId="urn:microsoft.com/office/officeart/2005/8/layout/vList2"/>
    <dgm:cxn modelId="{B6CEC82F-84E5-4D96-A0B8-727291EF3F9B}" srcId="{A0758555-5507-4F76-BDDC-A2FD42A53C53}" destId="{C0F59D3B-5B08-4D1B-A056-CE21B752141C}" srcOrd="0" destOrd="0" parTransId="{0EC236A8-34BE-4C87-9AE0-6E3F9D747C18}" sibTransId="{D727E650-C18E-42EE-9A77-B2C10EC5D18D}"/>
    <dgm:cxn modelId="{0A96EE2E-C641-4E28-A4FA-FF647CAAEDC5}" srcId="{274A2340-9793-45B8-9F76-626F42DFCF59}" destId="{8CF76FC1-FEB7-4C29-A063-41B0119706B5}" srcOrd="2" destOrd="0" parTransId="{4A7E6739-BE8D-46C8-857C-D8A23613DB88}" sibTransId="{8B5F72A7-CE02-4701-84B8-7A7448B30AD2}"/>
    <dgm:cxn modelId="{D0203B9A-EFB2-470C-A319-0944BC75317E}" srcId="{8CF76FC1-FEB7-4C29-A063-41B0119706B5}" destId="{6CE7839F-6D85-4D51-BF54-C828806562D4}" srcOrd="2" destOrd="0" parTransId="{75C9E556-6F24-49E6-B1F7-AD5BBBABF30C}" sibTransId="{67ABC305-EC3D-42C0-8E2C-43485183C54B}"/>
    <dgm:cxn modelId="{B0E08ABF-90B8-421B-B2D3-58BE3293656D}" srcId="{274A2340-9793-45B8-9F76-626F42DFCF59}" destId="{257D48D2-B123-4F1B-B8E4-CEAF87BE8DDA}" srcOrd="0" destOrd="0" parTransId="{C2AC9F7E-273F-4B6D-85B8-E5B123721EB0}" sibTransId="{00A82C1A-32E5-477A-86AC-BD52538302B2}"/>
    <dgm:cxn modelId="{6DBD83AA-3226-41CA-9865-D4E78AAEB511}" type="presOf" srcId="{5FAEEDC0-9102-4C3E-9C24-189D2F3D0B79}" destId="{DDA83F6F-8786-4447-B69B-202ACD7E0FC1}" srcOrd="0" destOrd="1" presId="urn:microsoft.com/office/officeart/2005/8/layout/vList2"/>
    <dgm:cxn modelId="{27CD6936-0262-4299-9071-9B36BDF15B67}" type="presOf" srcId="{A0758555-5507-4F76-BDDC-A2FD42A53C53}" destId="{3ABCEDDB-13E4-4DCA-8840-9ADDA5DA415C}" srcOrd="0" destOrd="0" presId="urn:microsoft.com/office/officeart/2005/8/layout/vList2"/>
    <dgm:cxn modelId="{0A4F92EC-3E6C-49BA-AEF3-B54A00736671}" srcId="{8CF76FC1-FEB7-4C29-A063-41B0119706B5}" destId="{477E0FA9-D542-4C56-A918-49D6C4769BD9}" srcOrd="3" destOrd="0" parTransId="{2644268A-83FA-4A74-A501-E0A55CA3DB99}" sibTransId="{7BD94EA1-4528-46F5-B4E4-B4003C80CCBD}"/>
    <dgm:cxn modelId="{0EE1366C-C796-420E-A8D3-99F44AB69BD0}" type="presOf" srcId="{44AC72C5-51DC-4EBE-929D-183AD105A601}" destId="{301F29E9-A62C-4B35-AA3D-B2072953814C}" srcOrd="0" destOrd="1" presId="urn:microsoft.com/office/officeart/2005/8/layout/vList2"/>
    <dgm:cxn modelId="{C866C284-DE90-4032-9F76-4F3D62FEA3C3}" type="presOf" srcId="{4B0DC0D1-16B8-4327-9AD1-7FE90BB11256}" destId="{4A3D3350-A971-444A-A3F7-BC2C9596B1A0}" srcOrd="0" destOrd="0" presId="urn:microsoft.com/office/officeart/2005/8/layout/vList2"/>
    <dgm:cxn modelId="{7B74AB3D-AB47-4664-8AFA-6EC973E4A46E}" type="presOf" srcId="{C7C088DD-740C-483B-B52D-1C6B366FCD08}" destId="{4A3D3350-A971-444A-A3F7-BC2C9596B1A0}" srcOrd="0" destOrd="1" presId="urn:microsoft.com/office/officeart/2005/8/layout/vList2"/>
    <dgm:cxn modelId="{6D03C46C-FF3F-43B1-B5E2-32931C3C9CA5}" type="presOf" srcId="{1A633E63-1ED0-46F6-83F5-EF1B5FF9596F}" destId="{DDA83F6F-8786-4447-B69B-202ACD7E0FC1}" srcOrd="0" destOrd="2" presId="urn:microsoft.com/office/officeart/2005/8/layout/vList2"/>
    <dgm:cxn modelId="{D43F8028-2698-420B-A5BB-B61066A82EF6}" srcId="{274A2340-9793-45B8-9F76-626F42DFCF59}" destId="{A0758555-5507-4F76-BDDC-A2FD42A53C53}" srcOrd="1" destOrd="0" parTransId="{DA9D207E-3548-4833-8CF2-39D2570110E5}" sibTransId="{F931ABEC-8322-4431-8E0C-9056F5E73D4C}"/>
    <dgm:cxn modelId="{4E906388-3592-4187-A79C-5A19EA3C6675}" srcId="{A0758555-5507-4F76-BDDC-A2FD42A53C53}" destId="{F8E13800-3286-4F4F-B2F2-40A2AA16A8E8}" srcOrd="2" destOrd="0" parTransId="{0D586CE5-EC5E-487B-A6B2-EB56B1E0BD68}" sibTransId="{D88FBD5F-6D67-48C2-9225-5596EFC7B006}"/>
    <dgm:cxn modelId="{0F80EA60-1FA4-4143-9BED-62BC9CE9B528}" srcId="{257D48D2-B123-4F1B-B8E4-CEAF87BE8DDA}" destId="{5FAEEDC0-9102-4C3E-9C24-189D2F3D0B79}" srcOrd="1" destOrd="0" parTransId="{5EA052B4-91FE-41C7-AB30-FAF973DE5C2A}" sibTransId="{7611D030-5A77-4904-AC80-C444D28DFDB1}"/>
    <dgm:cxn modelId="{1FA56194-ECF0-4912-99B3-DC02790862AB}" type="presOf" srcId="{F8E13800-3286-4F4F-B2F2-40A2AA16A8E8}" destId="{301F29E9-A62C-4B35-AA3D-B2072953814C}" srcOrd="0" destOrd="2" presId="urn:microsoft.com/office/officeart/2005/8/layout/vList2"/>
    <dgm:cxn modelId="{EE18FE12-2EAA-439E-B3F7-26F9DF0E2FB9}" type="presOf" srcId="{257D48D2-B123-4F1B-B8E4-CEAF87BE8DDA}" destId="{78B5F551-19FF-442B-B85C-864413AFFA8A}" srcOrd="0" destOrd="0" presId="urn:microsoft.com/office/officeart/2005/8/layout/vList2"/>
    <dgm:cxn modelId="{50A8289E-D715-4332-A85A-6405974C9D39}" type="presOf" srcId="{274A2340-9793-45B8-9F76-626F42DFCF59}" destId="{6D752082-839F-4139-BEFE-85D390503B33}" srcOrd="0" destOrd="0" presId="urn:microsoft.com/office/officeart/2005/8/layout/vList2"/>
    <dgm:cxn modelId="{6510B106-9D8B-4BC4-99EC-339823961EA1}" type="presOf" srcId="{C0F59D3B-5B08-4D1B-A056-CE21B752141C}" destId="{301F29E9-A62C-4B35-AA3D-B2072953814C}" srcOrd="0" destOrd="0" presId="urn:microsoft.com/office/officeart/2005/8/layout/vList2"/>
    <dgm:cxn modelId="{B74706BA-DD94-4675-B897-09FF72173449}" srcId="{A0758555-5507-4F76-BDDC-A2FD42A53C53}" destId="{44AC72C5-51DC-4EBE-929D-183AD105A601}" srcOrd="1" destOrd="0" parTransId="{1A94E9E6-43F8-4F6C-BCB6-5FAFE8B89654}" sibTransId="{DEE0AEF2-724D-401C-9CEE-09747E184ED8}"/>
    <dgm:cxn modelId="{40C6D3A9-91D8-487B-9506-7BA0874B9263}" srcId="{257D48D2-B123-4F1B-B8E4-CEAF87BE8DDA}" destId="{2ABC52B7-6764-41B5-9DFE-1502DD9481DB}" srcOrd="0" destOrd="0" parTransId="{32D9466C-5428-413E-A860-3F959C08A130}" sibTransId="{25CD835F-ED71-4D9D-A153-91C21CFF2380}"/>
    <dgm:cxn modelId="{05244A9D-CC3E-4F3E-95B9-F364AF774C44}" type="presOf" srcId="{8CF76FC1-FEB7-4C29-A063-41B0119706B5}" destId="{B2BEDD72-4FB0-493E-A900-8184EDF0A8AF}" srcOrd="0" destOrd="0" presId="urn:microsoft.com/office/officeart/2005/8/layout/vList2"/>
    <dgm:cxn modelId="{7478C25A-715D-42B4-98A8-C32A0D406135}" srcId="{8CF76FC1-FEB7-4C29-A063-41B0119706B5}" destId="{0D7542F4-7D09-424D-B3E2-EE1F894D196F}" srcOrd="4" destOrd="0" parTransId="{3FCFBA0B-6343-495B-A2C0-D13A30310506}" sibTransId="{A889A3DA-42DC-4AC0-9708-99CF79DF28E9}"/>
    <dgm:cxn modelId="{83F99376-F12B-485B-82EB-4265C0B8DCBA}" type="presOf" srcId="{477E0FA9-D542-4C56-A918-49D6C4769BD9}" destId="{4A3D3350-A971-444A-A3F7-BC2C9596B1A0}" srcOrd="0" destOrd="3" presId="urn:microsoft.com/office/officeart/2005/8/layout/vList2"/>
    <dgm:cxn modelId="{544C18E7-F33D-4275-931B-ABA3FF9C73D3}" type="presOf" srcId="{0D7542F4-7D09-424D-B3E2-EE1F894D196F}" destId="{4A3D3350-A971-444A-A3F7-BC2C9596B1A0}" srcOrd="0" destOrd="4" presId="urn:microsoft.com/office/officeart/2005/8/layout/vList2"/>
    <dgm:cxn modelId="{23FF268E-2C4A-4012-BE26-FC7F44BE1902}" srcId="{8CF76FC1-FEB7-4C29-A063-41B0119706B5}" destId="{4B0DC0D1-16B8-4327-9AD1-7FE90BB11256}" srcOrd="0" destOrd="0" parTransId="{5C652C19-CA8F-430A-81F0-766EE2B90E3F}" sibTransId="{E796FF47-C57C-43EE-BED6-40F7FCA68053}"/>
    <dgm:cxn modelId="{676843E8-41E0-47C7-B159-017FC99220AF}" srcId="{257D48D2-B123-4F1B-B8E4-CEAF87BE8DDA}" destId="{1A633E63-1ED0-46F6-83F5-EF1B5FF9596F}" srcOrd="2" destOrd="0" parTransId="{F9DE9E09-FF31-44BF-B3C8-8E4CED010870}" sibTransId="{40C67EB1-2862-40C5-9B2E-3524EC1BE0F7}"/>
    <dgm:cxn modelId="{3992C3AA-6943-4365-B323-4933E69D9123}" srcId="{8CF76FC1-FEB7-4C29-A063-41B0119706B5}" destId="{C7C088DD-740C-483B-B52D-1C6B366FCD08}" srcOrd="1" destOrd="0" parTransId="{CDDECD03-8567-4773-8381-113AB4C5C510}" sibTransId="{472CAF3A-ABF1-4EFE-A912-590A49B358E5}"/>
    <dgm:cxn modelId="{A678DED7-882A-4B1A-AAEE-4385D4D9E663}" type="presOf" srcId="{2ABC52B7-6764-41B5-9DFE-1502DD9481DB}" destId="{DDA83F6F-8786-4447-B69B-202ACD7E0FC1}" srcOrd="0" destOrd="0" presId="urn:microsoft.com/office/officeart/2005/8/layout/vList2"/>
    <dgm:cxn modelId="{17D852E9-2D7B-4EB3-89F9-0578BD2C7FFC}" type="presParOf" srcId="{6D752082-839F-4139-BEFE-85D390503B33}" destId="{78B5F551-19FF-442B-B85C-864413AFFA8A}" srcOrd="0" destOrd="0" presId="urn:microsoft.com/office/officeart/2005/8/layout/vList2"/>
    <dgm:cxn modelId="{256AD4AC-F161-428F-B738-C8E22C831875}" type="presParOf" srcId="{6D752082-839F-4139-BEFE-85D390503B33}" destId="{DDA83F6F-8786-4447-B69B-202ACD7E0FC1}" srcOrd="1" destOrd="0" presId="urn:microsoft.com/office/officeart/2005/8/layout/vList2"/>
    <dgm:cxn modelId="{9CB2A1AE-559D-410E-A70B-8B03956651C9}" type="presParOf" srcId="{6D752082-839F-4139-BEFE-85D390503B33}" destId="{3ABCEDDB-13E4-4DCA-8840-9ADDA5DA415C}" srcOrd="2" destOrd="0" presId="urn:microsoft.com/office/officeart/2005/8/layout/vList2"/>
    <dgm:cxn modelId="{C661A592-0EA3-4150-8173-78768677B4E7}" type="presParOf" srcId="{6D752082-839F-4139-BEFE-85D390503B33}" destId="{301F29E9-A62C-4B35-AA3D-B2072953814C}" srcOrd="3" destOrd="0" presId="urn:microsoft.com/office/officeart/2005/8/layout/vList2"/>
    <dgm:cxn modelId="{A01BD821-F98D-4192-9728-8730A651A5CA}" type="presParOf" srcId="{6D752082-839F-4139-BEFE-85D390503B33}" destId="{B2BEDD72-4FB0-493E-A900-8184EDF0A8AF}" srcOrd="4" destOrd="0" presId="urn:microsoft.com/office/officeart/2005/8/layout/vList2"/>
    <dgm:cxn modelId="{F07C7A92-6614-4EE4-9E3E-93D527EF54CF}" type="presParOf" srcId="{6D752082-839F-4139-BEFE-85D390503B33}" destId="{4A3D3350-A971-444A-A3F7-BC2C9596B1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30537F4-0E14-429E-9EA8-20AE3272B0E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85A855-273F-4289-A496-3EF300A1496B}">
      <dgm:prSet/>
      <dgm:spPr/>
      <dgm:t>
        <a:bodyPr/>
        <a:lstStyle/>
        <a:p>
          <a:pPr rtl="0"/>
          <a:r>
            <a:rPr lang="en-US" smtClean="0"/>
            <a:t>Observe work in the field</a:t>
          </a:r>
          <a:endParaRPr lang="en-US"/>
        </a:p>
      </dgm:t>
    </dgm:pt>
    <dgm:pt modelId="{C08F8B97-F5FD-4B99-8932-F5AF70338941}" type="parTrans" cxnId="{E00EE5B7-5E2D-44F2-93E9-3CD883409EBB}">
      <dgm:prSet/>
      <dgm:spPr/>
      <dgm:t>
        <a:bodyPr/>
        <a:lstStyle/>
        <a:p>
          <a:endParaRPr lang="en-US"/>
        </a:p>
      </dgm:t>
    </dgm:pt>
    <dgm:pt modelId="{EA360E9C-325B-4D8C-9A7C-DDC24B03B0CD}" type="sibTrans" cxnId="{E00EE5B7-5E2D-44F2-93E9-3CD883409EBB}">
      <dgm:prSet/>
      <dgm:spPr/>
      <dgm:t>
        <a:bodyPr/>
        <a:lstStyle/>
        <a:p>
          <a:endParaRPr lang="en-US"/>
        </a:p>
      </dgm:t>
    </dgm:pt>
    <dgm:pt modelId="{C9659A21-8A08-429E-95E5-E7522FC682F0}">
      <dgm:prSet/>
      <dgm:spPr/>
      <dgm:t>
        <a:bodyPr/>
        <a:lstStyle/>
        <a:p>
          <a:pPr rtl="0"/>
          <a:r>
            <a:rPr lang="en-US" smtClean="0"/>
            <a:t>Frequently inspect completed jobs</a:t>
          </a:r>
          <a:endParaRPr lang="en-US"/>
        </a:p>
      </dgm:t>
    </dgm:pt>
    <dgm:pt modelId="{D2AE23CB-BBED-4744-A898-E0F4F3AD7832}" type="parTrans" cxnId="{70969AF4-E69B-473A-994A-A4616AD4DEEA}">
      <dgm:prSet/>
      <dgm:spPr/>
      <dgm:t>
        <a:bodyPr/>
        <a:lstStyle/>
        <a:p>
          <a:endParaRPr lang="en-US"/>
        </a:p>
      </dgm:t>
    </dgm:pt>
    <dgm:pt modelId="{E206AA1D-51F9-4FEE-8395-AD4DCDD63FB4}" type="sibTrans" cxnId="{70969AF4-E69B-473A-994A-A4616AD4DEEA}">
      <dgm:prSet/>
      <dgm:spPr/>
      <dgm:t>
        <a:bodyPr/>
        <a:lstStyle/>
        <a:p>
          <a:endParaRPr lang="en-US"/>
        </a:p>
      </dgm:t>
    </dgm:pt>
    <dgm:pt modelId="{E83E4935-4632-4FEA-B68D-076986E49049}">
      <dgm:prSet/>
      <dgm:spPr/>
      <dgm:t>
        <a:bodyPr/>
        <a:lstStyle/>
        <a:p>
          <a:pPr rtl="0"/>
          <a:r>
            <a:rPr lang="en-US" smtClean="0"/>
            <a:t>Verify procedures are correctly implemented</a:t>
          </a:r>
          <a:endParaRPr lang="en-US"/>
        </a:p>
      </dgm:t>
    </dgm:pt>
    <dgm:pt modelId="{5C924033-A719-4E05-8C06-3CA5D835B0FD}" type="parTrans" cxnId="{0DF61002-5B01-489F-9358-6B1B2487C186}">
      <dgm:prSet/>
      <dgm:spPr/>
      <dgm:t>
        <a:bodyPr/>
        <a:lstStyle/>
        <a:p>
          <a:endParaRPr lang="en-US"/>
        </a:p>
      </dgm:t>
    </dgm:pt>
    <dgm:pt modelId="{1752EC0E-35FA-40CE-9463-9534A1663DE5}" type="sibTrans" cxnId="{0DF61002-5B01-489F-9358-6B1B2487C186}">
      <dgm:prSet/>
      <dgm:spPr/>
      <dgm:t>
        <a:bodyPr/>
        <a:lstStyle/>
        <a:p>
          <a:endParaRPr lang="en-US"/>
        </a:p>
      </dgm:t>
    </dgm:pt>
    <dgm:pt modelId="{A2B5B6FA-5071-418F-A99F-11A0E18907D0}">
      <dgm:prSet/>
      <dgm:spPr/>
      <dgm:t>
        <a:bodyPr/>
        <a:lstStyle/>
        <a:p>
          <a:pPr rtl="0"/>
          <a:r>
            <a:rPr lang="en-US" smtClean="0"/>
            <a:t>Verify comprehensive work</a:t>
          </a:r>
          <a:endParaRPr lang="en-US"/>
        </a:p>
      </dgm:t>
    </dgm:pt>
    <dgm:pt modelId="{7EB5AC1F-3AA0-4F72-B712-E764D0D37E55}" type="parTrans" cxnId="{7BD9FB81-4C82-40FB-9C8A-DF3A5F075530}">
      <dgm:prSet/>
      <dgm:spPr/>
      <dgm:t>
        <a:bodyPr/>
        <a:lstStyle/>
        <a:p>
          <a:endParaRPr lang="en-US"/>
        </a:p>
      </dgm:t>
    </dgm:pt>
    <dgm:pt modelId="{55A6F60E-C483-4BF5-8AC4-782E4BD01E4A}" type="sibTrans" cxnId="{7BD9FB81-4C82-40FB-9C8A-DF3A5F075530}">
      <dgm:prSet/>
      <dgm:spPr/>
      <dgm:t>
        <a:bodyPr/>
        <a:lstStyle/>
        <a:p>
          <a:endParaRPr lang="en-US"/>
        </a:p>
      </dgm:t>
    </dgm:pt>
    <dgm:pt modelId="{55ABA168-6AAF-44BF-9633-ED31B2891D99}">
      <dgm:prSet/>
      <dgm:spPr/>
      <dgm:t>
        <a:bodyPr/>
        <a:lstStyle/>
        <a:p>
          <a:pPr rtl="0"/>
          <a:r>
            <a:rPr lang="en-US" smtClean="0"/>
            <a:t>Review all aspects of the work</a:t>
          </a:r>
          <a:endParaRPr lang="en-US"/>
        </a:p>
      </dgm:t>
    </dgm:pt>
    <dgm:pt modelId="{3CAAFECB-2A51-46D4-9719-ACEB8E6F7387}" type="parTrans" cxnId="{5A35500F-26B7-46ED-9DBA-74C077AA1FBF}">
      <dgm:prSet/>
      <dgm:spPr/>
      <dgm:t>
        <a:bodyPr/>
        <a:lstStyle/>
        <a:p>
          <a:endParaRPr lang="en-US"/>
        </a:p>
      </dgm:t>
    </dgm:pt>
    <dgm:pt modelId="{C74D9AED-EEE3-4536-8B87-F8F30A984BDB}" type="sibTrans" cxnId="{5A35500F-26B7-46ED-9DBA-74C077AA1FBF}">
      <dgm:prSet/>
      <dgm:spPr/>
      <dgm:t>
        <a:bodyPr/>
        <a:lstStyle/>
        <a:p>
          <a:endParaRPr lang="en-US"/>
        </a:p>
      </dgm:t>
    </dgm:pt>
    <dgm:pt modelId="{BA2C9B30-5299-49E7-8F0A-567E5EA23581}">
      <dgm:prSet/>
      <dgm:spPr/>
      <dgm:t>
        <a:bodyPr/>
        <a:lstStyle/>
        <a:p>
          <a:pPr rtl="0"/>
          <a:r>
            <a:rPr lang="en-US" smtClean="0"/>
            <a:t>Audits, work scope, installation, third party inspection</a:t>
          </a:r>
          <a:endParaRPr lang="en-US"/>
        </a:p>
      </dgm:t>
    </dgm:pt>
    <dgm:pt modelId="{867AB72E-FDEC-4DA3-8476-0C61E76C1B9E}" type="parTrans" cxnId="{6AB0C8B4-795A-459A-A8F2-900163A584AA}">
      <dgm:prSet/>
      <dgm:spPr/>
      <dgm:t>
        <a:bodyPr/>
        <a:lstStyle/>
        <a:p>
          <a:endParaRPr lang="en-US"/>
        </a:p>
      </dgm:t>
    </dgm:pt>
    <dgm:pt modelId="{AB7B97BA-1A83-410C-93B2-4BF2142B62C0}" type="sibTrans" cxnId="{6AB0C8B4-795A-459A-A8F2-900163A584AA}">
      <dgm:prSet/>
      <dgm:spPr/>
      <dgm:t>
        <a:bodyPr/>
        <a:lstStyle/>
        <a:p>
          <a:endParaRPr lang="en-US"/>
        </a:p>
      </dgm:t>
    </dgm:pt>
    <dgm:pt modelId="{3FF5FC5A-DB44-4207-A29C-CF6CBE8B2633}">
      <dgm:prSet/>
      <dgm:spPr/>
      <dgm:t>
        <a:bodyPr/>
        <a:lstStyle/>
        <a:p>
          <a:pPr rtl="0"/>
          <a:r>
            <a:rPr lang="en-US" smtClean="0"/>
            <a:t>Require contractors to fix unacceptable work</a:t>
          </a:r>
          <a:endParaRPr lang="en-US"/>
        </a:p>
      </dgm:t>
    </dgm:pt>
    <dgm:pt modelId="{B016D672-19AC-4623-A424-FEF13799DBF0}" type="parTrans" cxnId="{6D611D46-0D54-4DFA-8BEE-2048A95AFDFD}">
      <dgm:prSet/>
      <dgm:spPr/>
      <dgm:t>
        <a:bodyPr/>
        <a:lstStyle/>
        <a:p>
          <a:endParaRPr lang="en-US"/>
        </a:p>
      </dgm:t>
    </dgm:pt>
    <dgm:pt modelId="{B55132CF-6A2E-43FA-A18A-0379DF69778D}" type="sibTrans" cxnId="{6D611D46-0D54-4DFA-8BEE-2048A95AFDFD}">
      <dgm:prSet/>
      <dgm:spPr/>
      <dgm:t>
        <a:bodyPr/>
        <a:lstStyle/>
        <a:p>
          <a:endParaRPr lang="en-US"/>
        </a:p>
      </dgm:t>
    </dgm:pt>
    <dgm:pt modelId="{5B032401-55C5-48F0-80FA-B55D2954E392}">
      <dgm:prSet/>
      <dgm:spPr/>
      <dgm:t>
        <a:bodyPr/>
        <a:lstStyle/>
        <a:p>
          <a:pPr rtl="0"/>
          <a:r>
            <a:rPr lang="en-US" smtClean="0"/>
            <a:t>Ensure all parties agree to specifications and procedures</a:t>
          </a:r>
          <a:endParaRPr lang="en-US"/>
        </a:p>
      </dgm:t>
    </dgm:pt>
    <dgm:pt modelId="{187F3977-9282-4EEE-98CD-6EB4B88AA7CE}" type="parTrans" cxnId="{68AA021D-3FD8-40D4-B0B2-43E4AEDBF414}">
      <dgm:prSet/>
      <dgm:spPr/>
      <dgm:t>
        <a:bodyPr/>
        <a:lstStyle/>
        <a:p>
          <a:endParaRPr lang="en-US"/>
        </a:p>
      </dgm:t>
    </dgm:pt>
    <dgm:pt modelId="{1A8F7D78-5DB1-4172-84C8-7F34B157BE47}" type="sibTrans" cxnId="{68AA021D-3FD8-40D4-B0B2-43E4AEDBF414}">
      <dgm:prSet/>
      <dgm:spPr/>
      <dgm:t>
        <a:bodyPr/>
        <a:lstStyle/>
        <a:p>
          <a:endParaRPr lang="en-US"/>
        </a:p>
      </dgm:t>
    </dgm:pt>
    <dgm:pt modelId="{5C13F0D0-50E5-4302-9CA0-68911BB495F9}" type="pres">
      <dgm:prSet presAssocID="{430537F4-0E14-429E-9EA8-20AE3272B0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DA7BB6-6A40-4656-B805-D4F58B11C16B}" type="pres">
      <dgm:prSet presAssocID="{0385A855-273F-4289-A496-3EF300A1496B}" presName="vertOne" presStyleCnt="0"/>
      <dgm:spPr/>
    </dgm:pt>
    <dgm:pt modelId="{C9A97024-42F8-45D4-B474-4CC01EFD9DB8}" type="pres">
      <dgm:prSet presAssocID="{0385A855-273F-4289-A496-3EF300A1496B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018904-E4F7-40A9-BA82-886D0BEC5CB5}" type="pres">
      <dgm:prSet presAssocID="{0385A855-273F-4289-A496-3EF300A1496B}" presName="horzOne" presStyleCnt="0"/>
      <dgm:spPr/>
    </dgm:pt>
    <dgm:pt modelId="{7CA83A3A-1110-4162-A514-CE837A6D2A50}" type="pres">
      <dgm:prSet presAssocID="{EA360E9C-325B-4D8C-9A7C-DDC24B03B0CD}" presName="sibSpaceOne" presStyleCnt="0"/>
      <dgm:spPr/>
    </dgm:pt>
    <dgm:pt modelId="{12CC52B7-E83D-44CA-A921-9F8A346FF83C}" type="pres">
      <dgm:prSet presAssocID="{C9659A21-8A08-429E-95E5-E7522FC682F0}" presName="vertOne" presStyleCnt="0"/>
      <dgm:spPr/>
    </dgm:pt>
    <dgm:pt modelId="{796C8371-0B07-487B-BE2E-46DE0E85E6F8}" type="pres">
      <dgm:prSet presAssocID="{C9659A21-8A08-429E-95E5-E7522FC682F0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E8A9D3-DACC-4D1C-AEC8-96D97FF4C72E}" type="pres">
      <dgm:prSet presAssocID="{C9659A21-8A08-429E-95E5-E7522FC682F0}" presName="parTransOne" presStyleCnt="0"/>
      <dgm:spPr/>
    </dgm:pt>
    <dgm:pt modelId="{27D7D0EB-567E-4C7A-839F-E7F31180367F}" type="pres">
      <dgm:prSet presAssocID="{C9659A21-8A08-429E-95E5-E7522FC682F0}" presName="horzOne" presStyleCnt="0"/>
      <dgm:spPr/>
    </dgm:pt>
    <dgm:pt modelId="{8B695AED-7B5F-4DEA-A9E1-E3723FE4C9BA}" type="pres">
      <dgm:prSet presAssocID="{E83E4935-4632-4FEA-B68D-076986E49049}" presName="vertTwo" presStyleCnt="0"/>
      <dgm:spPr/>
    </dgm:pt>
    <dgm:pt modelId="{16C94BC5-62DB-4A90-A516-A5F2CB4BCFE5}" type="pres">
      <dgm:prSet presAssocID="{E83E4935-4632-4FEA-B68D-076986E49049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D816E-8737-4C08-A2AF-9ABFA927832E}" type="pres">
      <dgm:prSet presAssocID="{E83E4935-4632-4FEA-B68D-076986E49049}" presName="horzTwo" presStyleCnt="0"/>
      <dgm:spPr/>
    </dgm:pt>
    <dgm:pt modelId="{7BE3E716-DB60-4FEC-9352-2A83433FC606}" type="pres">
      <dgm:prSet presAssocID="{1752EC0E-35FA-40CE-9463-9534A1663DE5}" presName="sibSpaceTwo" presStyleCnt="0"/>
      <dgm:spPr/>
    </dgm:pt>
    <dgm:pt modelId="{B6AE468D-B845-4B44-A620-1754DEF955BD}" type="pres">
      <dgm:prSet presAssocID="{A2B5B6FA-5071-418F-A99F-11A0E18907D0}" presName="vertTwo" presStyleCnt="0"/>
      <dgm:spPr/>
    </dgm:pt>
    <dgm:pt modelId="{6FA4A91F-9805-4F59-BE05-B517267D5C77}" type="pres">
      <dgm:prSet presAssocID="{A2B5B6FA-5071-418F-A99F-11A0E18907D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AA3-61D0-4FA0-AA39-8AB17D3DEB2F}" type="pres">
      <dgm:prSet presAssocID="{A2B5B6FA-5071-418F-A99F-11A0E18907D0}" presName="horzTwo" presStyleCnt="0"/>
      <dgm:spPr/>
    </dgm:pt>
    <dgm:pt modelId="{E285BB54-85C5-4CCD-8335-9BC11174E4EB}" type="pres">
      <dgm:prSet presAssocID="{E206AA1D-51F9-4FEE-8395-AD4DCDD63FB4}" presName="sibSpaceOne" presStyleCnt="0"/>
      <dgm:spPr/>
    </dgm:pt>
    <dgm:pt modelId="{E00E77AA-A986-439C-8A30-1FD59CC0E129}" type="pres">
      <dgm:prSet presAssocID="{55ABA168-6AAF-44BF-9633-ED31B2891D99}" presName="vertOne" presStyleCnt="0"/>
      <dgm:spPr/>
    </dgm:pt>
    <dgm:pt modelId="{261324F1-83D7-4DB8-BB71-1708F7F4C729}" type="pres">
      <dgm:prSet presAssocID="{55ABA168-6AAF-44BF-9633-ED31B2891D99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2F40C0-0FFB-44C6-A811-2D4C88487F80}" type="pres">
      <dgm:prSet presAssocID="{55ABA168-6AAF-44BF-9633-ED31B2891D99}" presName="parTransOne" presStyleCnt="0"/>
      <dgm:spPr/>
    </dgm:pt>
    <dgm:pt modelId="{2E8C03AB-C3D7-488B-A158-818EA0D95B2D}" type="pres">
      <dgm:prSet presAssocID="{55ABA168-6AAF-44BF-9633-ED31B2891D99}" presName="horzOne" presStyleCnt="0"/>
      <dgm:spPr/>
    </dgm:pt>
    <dgm:pt modelId="{4590AAC1-63BF-48DC-8C56-45836494F29C}" type="pres">
      <dgm:prSet presAssocID="{BA2C9B30-5299-49E7-8F0A-567E5EA23581}" presName="vertTwo" presStyleCnt="0"/>
      <dgm:spPr/>
    </dgm:pt>
    <dgm:pt modelId="{1648C4CA-1B10-4BBF-BBD2-A8FF28BCEC3E}" type="pres">
      <dgm:prSet presAssocID="{BA2C9B30-5299-49E7-8F0A-567E5EA23581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1D83A5-1574-4807-8284-5A30D41BE304}" type="pres">
      <dgm:prSet presAssocID="{BA2C9B30-5299-49E7-8F0A-567E5EA23581}" presName="horzTwo" presStyleCnt="0"/>
      <dgm:spPr/>
    </dgm:pt>
    <dgm:pt modelId="{9BF94CFB-627B-43C2-A930-55F308F48481}" type="pres">
      <dgm:prSet presAssocID="{C74D9AED-EEE3-4536-8B87-F8F30A984BDB}" presName="sibSpaceOne" presStyleCnt="0"/>
      <dgm:spPr/>
    </dgm:pt>
    <dgm:pt modelId="{BF459DF7-A6DD-42EE-9C07-5387B2B7AC91}" type="pres">
      <dgm:prSet presAssocID="{3FF5FC5A-DB44-4207-A29C-CF6CBE8B2633}" presName="vertOne" presStyleCnt="0"/>
      <dgm:spPr/>
    </dgm:pt>
    <dgm:pt modelId="{527A1FD8-6709-4B32-ADBD-DFA0173F498B}" type="pres">
      <dgm:prSet presAssocID="{3FF5FC5A-DB44-4207-A29C-CF6CBE8B2633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5BA2A-B3F9-41AE-AB14-AEBB87BD2F18}" type="pres">
      <dgm:prSet presAssocID="{3FF5FC5A-DB44-4207-A29C-CF6CBE8B2633}" presName="horzOne" presStyleCnt="0"/>
      <dgm:spPr/>
    </dgm:pt>
    <dgm:pt modelId="{6E4E05E9-1350-455B-A29A-EFC52E828BF2}" type="pres">
      <dgm:prSet presAssocID="{B55132CF-6A2E-43FA-A18A-0379DF69778D}" presName="sibSpaceOne" presStyleCnt="0"/>
      <dgm:spPr/>
    </dgm:pt>
    <dgm:pt modelId="{280AAC2E-60EF-40C3-BC2F-45EA841265DB}" type="pres">
      <dgm:prSet presAssocID="{5B032401-55C5-48F0-80FA-B55D2954E392}" presName="vertOne" presStyleCnt="0"/>
      <dgm:spPr/>
    </dgm:pt>
    <dgm:pt modelId="{7DD1666A-C664-4670-B970-36BF56477B6D}" type="pres">
      <dgm:prSet presAssocID="{5B032401-55C5-48F0-80FA-B55D2954E392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349DB-9B53-4F0C-978F-EDFCE2B07331}" type="pres">
      <dgm:prSet presAssocID="{5B032401-55C5-48F0-80FA-B55D2954E392}" presName="horzOne" presStyleCnt="0"/>
      <dgm:spPr/>
    </dgm:pt>
  </dgm:ptLst>
  <dgm:cxnLst>
    <dgm:cxn modelId="{AD8C0845-791C-4D75-BF46-E131FA47DD84}" type="presOf" srcId="{BA2C9B30-5299-49E7-8F0A-567E5EA23581}" destId="{1648C4CA-1B10-4BBF-BBD2-A8FF28BCEC3E}" srcOrd="0" destOrd="0" presId="urn:microsoft.com/office/officeart/2005/8/layout/hierarchy4"/>
    <dgm:cxn modelId="{97B14C61-7E80-45FA-BF1F-0D02E362669D}" type="presOf" srcId="{C9659A21-8A08-429E-95E5-E7522FC682F0}" destId="{796C8371-0B07-487B-BE2E-46DE0E85E6F8}" srcOrd="0" destOrd="0" presId="urn:microsoft.com/office/officeart/2005/8/layout/hierarchy4"/>
    <dgm:cxn modelId="{30E1B731-F101-46A8-9CAB-E1CD87A676FE}" type="presOf" srcId="{5B032401-55C5-48F0-80FA-B55D2954E392}" destId="{7DD1666A-C664-4670-B970-36BF56477B6D}" srcOrd="0" destOrd="0" presId="urn:microsoft.com/office/officeart/2005/8/layout/hierarchy4"/>
    <dgm:cxn modelId="{0E36686F-A318-4AE2-B16A-CF37D0DA70C9}" type="presOf" srcId="{430537F4-0E14-429E-9EA8-20AE3272B0EB}" destId="{5C13F0D0-50E5-4302-9CA0-68911BB495F9}" srcOrd="0" destOrd="0" presId="urn:microsoft.com/office/officeart/2005/8/layout/hierarchy4"/>
    <dgm:cxn modelId="{7A32E11A-9014-4047-B1E0-073AE22079C2}" type="presOf" srcId="{55ABA168-6AAF-44BF-9633-ED31B2891D99}" destId="{261324F1-83D7-4DB8-BB71-1708F7F4C729}" srcOrd="0" destOrd="0" presId="urn:microsoft.com/office/officeart/2005/8/layout/hierarchy4"/>
    <dgm:cxn modelId="{5A35500F-26B7-46ED-9DBA-74C077AA1FBF}" srcId="{430537F4-0E14-429E-9EA8-20AE3272B0EB}" destId="{55ABA168-6AAF-44BF-9633-ED31B2891D99}" srcOrd="2" destOrd="0" parTransId="{3CAAFECB-2A51-46D4-9719-ACEB8E6F7387}" sibTransId="{C74D9AED-EEE3-4536-8B87-F8F30A984BDB}"/>
    <dgm:cxn modelId="{1A1BE9D1-BF94-4841-A4AD-A06EBC5A125D}" type="presOf" srcId="{3FF5FC5A-DB44-4207-A29C-CF6CBE8B2633}" destId="{527A1FD8-6709-4B32-ADBD-DFA0173F498B}" srcOrd="0" destOrd="0" presId="urn:microsoft.com/office/officeart/2005/8/layout/hierarchy4"/>
    <dgm:cxn modelId="{7BD9FB81-4C82-40FB-9C8A-DF3A5F075530}" srcId="{C9659A21-8A08-429E-95E5-E7522FC682F0}" destId="{A2B5B6FA-5071-418F-A99F-11A0E18907D0}" srcOrd="1" destOrd="0" parTransId="{7EB5AC1F-3AA0-4F72-B712-E764D0D37E55}" sibTransId="{55A6F60E-C483-4BF5-8AC4-782E4BD01E4A}"/>
    <dgm:cxn modelId="{EF3E7271-DC27-496B-92FA-CAD49928D235}" type="presOf" srcId="{A2B5B6FA-5071-418F-A99F-11A0E18907D0}" destId="{6FA4A91F-9805-4F59-BE05-B517267D5C77}" srcOrd="0" destOrd="0" presId="urn:microsoft.com/office/officeart/2005/8/layout/hierarchy4"/>
    <dgm:cxn modelId="{70969AF4-E69B-473A-994A-A4616AD4DEEA}" srcId="{430537F4-0E14-429E-9EA8-20AE3272B0EB}" destId="{C9659A21-8A08-429E-95E5-E7522FC682F0}" srcOrd="1" destOrd="0" parTransId="{D2AE23CB-BBED-4744-A898-E0F4F3AD7832}" sibTransId="{E206AA1D-51F9-4FEE-8395-AD4DCDD63FB4}"/>
    <dgm:cxn modelId="{6D611D46-0D54-4DFA-8BEE-2048A95AFDFD}" srcId="{430537F4-0E14-429E-9EA8-20AE3272B0EB}" destId="{3FF5FC5A-DB44-4207-A29C-CF6CBE8B2633}" srcOrd="3" destOrd="0" parTransId="{B016D672-19AC-4623-A424-FEF13799DBF0}" sibTransId="{B55132CF-6A2E-43FA-A18A-0379DF69778D}"/>
    <dgm:cxn modelId="{6AB0C8B4-795A-459A-A8F2-900163A584AA}" srcId="{55ABA168-6AAF-44BF-9633-ED31B2891D99}" destId="{BA2C9B30-5299-49E7-8F0A-567E5EA23581}" srcOrd="0" destOrd="0" parTransId="{867AB72E-FDEC-4DA3-8476-0C61E76C1B9E}" sibTransId="{AB7B97BA-1A83-410C-93B2-4BF2142B62C0}"/>
    <dgm:cxn modelId="{0DF61002-5B01-489F-9358-6B1B2487C186}" srcId="{C9659A21-8A08-429E-95E5-E7522FC682F0}" destId="{E83E4935-4632-4FEA-B68D-076986E49049}" srcOrd="0" destOrd="0" parTransId="{5C924033-A719-4E05-8C06-3CA5D835B0FD}" sibTransId="{1752EC0E-35FA-40CE-9463-9534A1663DE5}"/>
    <dgm:cxn modelId="{68AA021D-3FD8-40D4-B0B2-43E4AEDBF414}" srcId="{430537F4-0E14-429E-9EA8-20AE3272B0EB}" destId="{5B032401-55C5-48F0-80FA-B55D2954E392}" srcOrd="4" destOrd="0" parTransId="{187F3977-9282-4EEE-98CD-6EB4B88AA7CE}" sibTransId="{1A8F7D78-5DB1-4172-84C8-7F34B157BE47}"/>
    <dgm:cxn modelId="{66A0B621-7976-403B-95E2-F96A86D66A1F}" type="presOf" srcId="{0385A855-273F-4289-A496-3EF300A1496B}" destId="{C9A97024-42F8-45D4-B474-4CC01EFD9DB8}" srcOrd="0" destOrd="0" presId="urn:microsoft.com/office/officeart/2005/8/layout/hierarchy4"/>
    <dgm:cxn modelId="{E00EE5B7-5E2D-44F2-93E9-3CD883409EBB}" srcId="{430537F4-0E14-429E-9EA8-20AE3272B0EB}" destId="{0385A855-273F-4289-A496-3EF300A1496B}" srcOrd="0" destOrd="0" parTransId="{C08F8B97-F5FD-4B99-8932-F5AF70338941}" sibTransId="{EA360E9C-325B-4D8C-9A7C-DDC24B03B0CD}"/>
    <dgm:cxn modelId="{DD59EBE5-E5C6-4ACE-90AF-9A48937887CE}" type="presOf" srcId="{E83E4935-4632-4FEA-B68D-076986E49049}" destId="{16C94BC5-62DB-4A90-A516-A5F2CB4BCFE5}" srcOrd="0" destOrd="0" presId="urn:microsoft.com/office/officeart/2005/8/layout/hierarchy4"/>
    <dgm:cxn modelId="{02825027-6977-4A25-A836-4CCDD414FFEC}" type="presParOf" srcId="{5C13F0D0-50E5-4302-9CA0-68911BB495F9}" destId="{9DDA7BB6-6A40-4656-B805-D4F58B11C16B}" srcOrd="0" destOrd="0" presId="urn:microsoft.com/office/officeart/2005/8/layout/hierarchy4"/>
    <dgm:cxn modelId="{6B89EF39-418C-4F14-8859-ADF4075C304B}" type="presParOf" srcId="{9DDA7BB6-6A40-4656-B805-D4F58B11C16B}" destId="{C9A97024-42F8-45D4-B474-4CC01EFD9DB8}" srcOrd="0" destOrd="0" presId="urn:microsoft.com/office/officeart/2005/8/layout/hierarchy4"/>
    <dgm:cxn modelId="{E7B5765A-1A0C-422B-904B-EF942D567A22}" type="presParOf" srcId="{9DDA7BB6-6A40-4656-B805-D4F58B11C16B}" destId="{33018904-E4F7-40A9-BA82-886D0BEC5CB5}" srcOrd="1" destOrd="0" presId="urn:microsoft.com/office/officeart/2005/8/layout/hierarchy4"/>
    <dgm:cxn modelId="{D535B0C5-E288-4DF6-90BA-512652A09C87}" type="presParOf" srcId="{5C13F0D0-50E5-4302-9CA0-68911BB495F9}" destId="{7CA83A3A-1110-4162-A514-CE837A6D2A50}" srcOrd="1" destOrd="0" presId="urn:microsoft.com/office/officeart/2005/8/layout/hierarchy4"/>
    <dgm:cxn modelId="{9D2447F8-6E7D-4DE4-A137-BAD6C44CD333}" type="presParOf" srcId="{5C13F0D0-50E5-4302-9CA0-68911BB495F9}" destId="{12CC52B7-E83D-44CA-A921-9F8A346FF83C}" srcOrd="2" destOrd="0" presId="urn:microsoft.com/office/officeart/2005/8/layout/hierarchy4"/>
    <dgm:cxn modelId="{63F5CF68-3C51-40B1-9E52-E249C449E566}" type="presParOf" srcId="{12CC52B7-E83D-44CA-A921-9F8A346FF83C}" destId="{796C8371-0B07-487B-BE2E-46DE0E85E6F8}" srcOrd="0" destOrd="0" presId="urn:microsoft.com/office/officeart/2005/8/layout/hierarchy4"/>
    <dgm:cxn modelId="{2024A39F-A89F-436C-BA1D-F1CE92792FDA}" type="presParOf" srcId="{12CC52B7-E83D-44CA-A921-9F8A346FF83C}" destId="{ECE8A9D3-DACC-4D1C-AEC8-96D97FF4C72E}" srcOrd="1" destOrd="0" presId="urn:microsoft.com/office/officeart/2005/8/layout/hierarchy4"/>
    <dgm:cxn modelId="{61E83EB3-587E-4F26-AA91-6776813CDC43}" type="presParOf" srcId="{12CC52B7-E83D-44CA-A921-9F8A346FF83C}" destId="{27D7D0EB-567E-4C7A-839F-E7F31180367F}" srcOrd="2" destOrd="0" presId="urn:microsoft.com/office/officeart/2005/8/layout/hierarchy4"/>
    <dgm:cxn modelId="{DB3AEC73-EDEB-43E2-8CC2-8A1CD3587CCB}" type="presParOf" srcId="{27D7D0EB-567E-4C7A-839F-E7F31180367F}" destId="{8B695AED-7B5F-4DEA-A9E1-E3723FE4C9BA}" srcOrd="0" destOrd="0" presId="urn:microsoft.com/office/officeart/2005/8/layout/hierarchy4"/>
    <dgm:cxn modelId="{D99B45DD-4E4B-4728-98CD-8DACCD802DB6}" type="presParOf" srcId="{8B695AED-7B5F-4DEA-A9E1-E3723FE4C9BA}" destId="{16C94BC5-62DB-4A90-A516-A5F2CB4BCFE5}" srcOrd="0" destOrd="0" presId="urn:microsoft.com/office/officeart/2005/8/layout/hierarchy4"/>
    <dgm:cxn modelId="{06D85C9F-BFAB-474B-A9DF-C45C28D3AE0D}" type="presParOf" srcId="{8B695AED-7B5F-4DEA-A9E1-E3723FE4C9BA}" destId="{E39D816E-8737-4C08-A2AF-9ABFA927832E}" srcOrd="1" destOrd="0" presId="urn:microsoft.com/office/officeart/2005/8/layout/hierarchy4"/>
    <dgm:cxn modelId="{184117FC-EE7E-401B-9C7E-05B9CBCA8756}" type="presParOf" srcId="{27D7D0EB-567E-4C7A-839F-E7F31180367F}" destId="{7BE3E716-DB60-4FEC-9352-2A83433FC606}" srcOrd="1" destOrd="0" presId="urn:microsoft.com/office/officeart/2005/8/layout/hierarchy4"/>
    <dgm:cxn modelId="{E274BC91-F389-4851-A110-21A37EE4AC3D}" type="presParOf" srcId="{27D7D0EB-567E-4C7A-839F-E7F31180367F}" destId="{B6AE468D-B845-4B44-A620-1754DEF955BD}" srcOrd="2" destOrd="0" presId="urn:microsoft.com/office/officeart/2005/8/layout/hierarchy4"/>
    <dgm:cxn modelId="{FE3E8D69-0C5E-4562-84DC-DF3799389682}" type="presParOf" srcId="{B6AE468D-B845-4B44-A620-1754DEF955BD}" destId="{6FA4A91F-9805-4F59-BE05-B517267D5C77}" srcOrd="0" destOrd="0" presId="urn:microsoft.com/office/officeart/2005/8/layout/hierarchy4"/>
    <dgm:cxn modelId="{C4974B19-9526-4852-AC7E-60622468F1BE}" type="presParOf" srcId="{B6AE468D-B845-4B44-A620-1754DEF955BD}" destId="{D56EEAA3-61D0-4FA0-AA39-8AB17D3DEB2F}" srcOrd="1" destOrd="0" presId="urn:microsoft.com/office/officeart/2005/8/layout/hierarchy4"/>
    <dgm:cxn modelId="{2BAD2535-317A-4228-8C5F-C4FD04123175}" type="presParOf" srcId="{5C13F0D0-50E5-4302-9CA0-68911BB495F9}" destId="{E285BB54-85C5-4CCD-8335-9BC11174E4EB}" srcOrd="3" destOrd="0" presId="urn:microsoft.com/office/officeart/2005/8/layout/hierarchy4"/>
    <dgm:cxn modelId="{63432195-AC2E-49F1-94FD-6ED9E3E39567}" type="presParOf" srcId="{5C13F0D0-50E5-4302-9CA0-68911BB495F9}" destId="{E00E77AA-A986-439C-8A30-1FD59CC0E129}" srcOrd="4" destOrd="0" presId="urn:microsoft.com/office/officeart/2005/8/layout/hierarchy4"/>
    <dgm:cxn modelId="{8582CDBA-C0D5-4F87-AD01-6A606C9F774C}" type="presParOf" srcId="{E00E77AA-A986-439C-8A30-1FD59CC0E129}" destId="{261324F1-83D7-4DB8-BB71-1708F7F4C729}" srcOrd="0" destOrd="0" presId="urn:microsoft.com/office/officeart/2005/8/layout/hierarchy4"/>
    <dgm:cxn modelId="{756B9301-8E69-40EF-A35C-D2748D8509F9}" type="presParOf" srcId="{E00E77AA-A986-439C-8A30-1FD59CC0E129}" destId="{AE2F40C0-0FFB-44C6-A811-2D4C88487F80}" srcOrd="1" destOrd="0" presId="urn:microsoft.com/office/officeart/2005/8/layout/hierarchy4"/>
    <dgm:cxn modelId="{59A21FDE-AA63-4FF6-AF66-8ED3EA56DF0C}" type="presParOf" srcId="{E00E77AA-A986-439C-8A30-1FD59CC0E129}" destId="{2E8C03AB-C3D7-488B-A158-818EA0D95B2D}" srcOrd="2" destOrd="0" presId="urn:microsoft.com/office/officeart/2005/8/layout/hierarchy4"/>
    <dgm:cxn modelId="{79A3A814-F398-46FF-B3A9-AD44BA862FB7}" type="presParOf" srcId="{2E8C03AB-C3D7-488B-A158-818EA0D95B2D}" destId="{4590AAC1-63BF-48DC-8C56-45836494F29C}" srcOrd="0" destOrd="0" presId="urn:microsoft.com/office/officeart/2005/8/layout/hierarchy4"/>
    <dgm:cxn modelId="{5EBF352F-CB98-470F-8FC1-594A73F0CFC1}" type="presParOf" srcId="{4590AAC1-63BF-48DC-8C56-45836494F29C}" destId="{1648C4CA-1B10-4BBF-BBD2-A8FF28BCEC3E}" srcOrd="0" destOrd="0" presId="urn:microsoft.com/office/officeart/2005/8/layout/hierarchy4"/>
    <dgm:cxn modelId="{E3469AC8-11AA-4A4B-9B65-6ED25061FE8F}" type="presParOf" srcId="{4590AAC1-63BF-48DC-8C56-45836494F29C}" destId="{781D83A5-1574-4807-8284-5A30D41BE304}" srcOrd="1" destOrd="0" presId="urn:microsoft.com/office/officeart/2005/8/layout/hierarchy4"/>
    <dgm:cxn modelId="{B759EFEE-7205-4E10-ADA6-02458A7A51E4}" type="presParOf" srcId="{5C13F0D0-50E5-4302-9CA0-68911BB495F9}" destId="{9BF94CFB-627B-43C2-A930-55F308F48481}" srcOrd="5" destOrd="0" presId="urn:microsoft.com/office/officeart/2005/8/layout/hierarchy4"/>
    <dgm:cxn modelId="{D7DFB5AA-D62F-4F53-8FDC-CECA69A49D89}" type="presParOf" srcId="{5C13F0D0-50E5-4302-9CA0-68911BB495F9}" destId="{BF459DF7-A6DD-42EE-9C07-5387B2B7AC91}" srcOrd="6" destOrd="0" presId="urn:microsoft.com/office/officeart/2005/8/layout/hierarchy4"/>
    <dgm:cxn modelId="{61B279D2-55E0-4F4C-87EB-430354CE9CE5}" type="presParOf" srcId="{BF459DF7-A6DD-42EE-9C07-5387B2B7AC91}" destId="{527A1FD8-6709-4B32-ADBD-DFA0173F498B}" srcOrd="0" destOrd="0" presId="urn:microsoft.com/office/officeart/2005/8/layout/hierarchy4"/>
    <dgm:cxn modelId="{15C3F17C-DDFC-4252-BCC6-19A9A58589F4}" type="presParOf" srcId="{BF459DF7-A6DD-42EE-9C07-5387B2B7AC91}" destId="{FDD5BA2A-B3F9-41AE-AB14-AEBB87BD2F18}" srcOrd="1" destOrd="0" presId="urn:microsoft.com/office/officeart/2005/8/layout/hierarchy4"/>
    <dgm:cxn modelId="{E5322644-8EA2-4C85-A047-17DEC1E91A52}" type="presParOf" srcId="{5C13F0D0-50E5-4302-9CA0-68911BB495F9}" destId="{6E4E05E9-1350-455B-A29A-EFC52E828BF2}" srcOrd="7" destOrd="0" presId="urn:microsoft.com/office/officeart/2005/8/layout/hierarchy4"/>
    <dgm:cxn modelId="{58BFE12C-E095-44C2-A24E-78E3E7E8EADC}" type="presParOf" srcId="{5C13F0D0-50E5-4302-9CA0-68911BB495F9}" destId="{280AAC2E-60EF-40C3-BC2F-45EA841265DB}" srcOrd="8" destOrd="0" presId="urn:microsoft.com/office/officeart/2005/8/layout/hierarchy4"/>
    <dgm:cxn modelId="{0DBF2BE3-86F2-4931-A678-9C236CC2133F}" type="presParOf" srcId="{280AAC2E-60EF-40C3-BC2F-45EA841265DB}" destId="{7DD1666A-C664-4670-B970-36BF56477B6D}" srcOrd="0" destOrd="0" presId="urn:microsoft.com/office/officeart/2005/8/layout/hierarchy4"/>
    <dgm:cxn modelId="{A0B9BDF4-65D6-40F3-8D2F-F938069E0BDE}" type="presParOf" srcId="{280AAC2E-60EF-40C3-BC2F-45EA841265DB}" destId="{7D0349DB-9B53-4F0C-978F-EDFCE2B073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5B45577-1233-4290-A201-F76C8CB55E7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974D14-622C-4B4B-97E3-2F94F0C28232}">
      <dgm:prSet/>
      <dgm:spPr/>
      <dgm:t>
        <a:bodyPr/>
        <a:lstStyle/>
        <a:p>
          <a:pPr rtl="0"/>
          <a:r>
            <a:rPr lang="en-US" smtClean="0"/>
            <a:t>Require contractors to return to home to fix problems</a:t>
          </a:r>
          <a:endParaRPr lang="en-US"/>
        </a:p>
      </dgm:t>
    </dgm:pt>
    <dgm:pt modelId="{DBAF4F8B-BA71-40F3-B8F2-C75D46D8226F}" type="parTrans" cxnId="{0CED941A-60C6-4557-98F8-C71C36F56117}">
      <dgm:prSet/>
      <dgm:spPr/>
      <dgm:t>
        <a:bodyPr/>
        <a:lstStyle/>
        <a:p>
          <a:endParaRPr lang="en-US"/>
        </a:p>
      </dgm:t>
    </dgm:pt>
    <dgm:pt modelId="{A45EA69B-BB05-4932-A2F7-9822E5A02594}" type="sibTrans" cxnId="{0CED941A-60C6-4557-98F8-C71C36F56117}">
      <dgm:prSet/>
      <dgm:spPr/>
      <dgm:t>
        <a:bodyPr/>
        <a:lstStyle/>
        <a:p>
          <a:endParaRPr lang="en-US"/>
        </a:p>
      </dgm:t>
    </dgm:pt>
    <dgm:pt modelId="{14DD22DB-98E4-42DA-94FB-8A6EAF96DFC5}">
      <dgm:prSet/>
      <dgm:spPr/>
      <dgm:t>
        <a:bodyPr/>
        <a:lstStyle/>
        <a:p>
          <a:pPr rtl="0"/>
          <a:r>
            <a:rPr lang="en-US" smtClean="0"/>
            <a:t>Provide training in problem areas</a:t>
          </a:r>
          <a:endParaRPr lang="en-US"/>
        </a:p>
      </dgm:t>
    </dgm:pt>
    <dgm:pt modelId="{137E191E-2E5C-40D5-B62A-3C2489C96A9F}" type="parTrans" cxnId="{467C4F87-858C-4F91-912D-B264B0E9B1A1}">
      <dgm:prSet/>
      <dgm:spPr/>
      <dgm:t>
        <a:bodyPr/>
        <a:lstStyle/>
        <a:p>
          <a:endParaRPr lang="en-US"/>
        </a:p>
      </dgm:t>
    </dgm:pt>
    <dgm:pt modelId="{A99AC57D-C8FF-49D4-B9B0-F4C898D929F8}" type="sibTrans" cxnId="{467C4F87-858C-4F91-912D-B264B0E9B1A1}">
      <dgm:prSet/>
      <dgm:spPr/>
      <dgm:t>
        <a:bodyPr/>
        <a:lstStyle/>
        <a:p>
          <a:endParaRPr lang="en-US"/>
        </a:p>
      </dgm:t>
    </dgm:pt>
    <dgm:pt modelId="{1C463223-6D05-4020-B6D8-02E5A69430DB}">
      <dgm:prSet/>
      <dgm:spPr/>
      <dgm:t>
        <a:bodyPr/>
        <a:lstStyle/>
        <a:p>
          <a:pPr rtl="0"/>
          <a:r>
            <a:rPr lang="en-US" dirty="0" smtClean="0"/>
            <a:t>Set goals for contractor performance</a:t>
          </a:r>
          <a:endParaRPr lang="en-US" dirty="0"/>
        </a:p>
      </dgm:t>
    </dgm:pt>
    <dgm:pt modelId="{F55A9970-F8E6-4674-878C-70359975D3EA}" type="parTrans" cxnId="{6FF606AA-E715-4485-A6B4-B0A6E12048C0}">
      <dgm:prSet/>
      <dgm:spPr/>
      <dgm:t>
        <a:bodyPr/>
        <a:lstStyle/>
        <a:p>
          <a:endParaRPr lang="en-US"/>
        </a:p>
      </dgm:t>
    </dgm:pt>
    <dgm:pt modelId="{1F52CB3F-5739-404B-913E-BAE247B0C573}" type="sibTrans" cxnId="{6FF606AA-E715-4485-A6B4-B0A6E12048C0}">
      <dgm:prSet/>
      <dgm:spPr/>
      <dgm:t>
        <a:bodyPr/>
        <a:lstStyle/>
        <a:p>
          <a:endParaRPr lang="en-US"/>
        </a:p>
      </dgm:t>
    </dgm:pt>
    <dgm:pt modelId="{DF53362C-A874-4118-AD38-C86E94A24763}">
      <dgm:prSet/>
      <dgm:spPr/>
      <dgm:t>
        <a:bodyPr/>
        <a:lstStyle/>
        <a:p>
          <a:pPr rtl="0"/>
          <a:r>
            <a:rPr lang="en-US" smtClean="0"/>
            <a:t>Conduct additional observations and inspections</a:t>
          </a:r>
          <a:endParaRPr lang="en-US"/>
        </a:p>
      </dgm:t>
    </dgm:pt>
    <dgm:pt modelId="{771B2581-4FD6-4E09-B7A9-0BAAA7775B0C}" type="parTrans" cxnId="{7941851F-D7F9-40BD-9E28-DC61E0857FD7}">
      <dgm:prSet/>
      <dgm:spPr/>
      <dgm:t>
        <a:bodyPr/>
        <a:lstStyle/>
        <a:p>
          <a:endParaRPr lang="en-US"/>
        </a:p>
      </dgm:t>
    </dgm:pt>
    <dgm:pt modelId="{5A8F2C52-2339-436F-BF24-F0FA6D05D5BF}" type="sibTrans" cxnId="{7941851F-D7F9-40BD-9E28-DC61E0857FD7}">
      <dgm:prSet/>
      <dgm:spPr/>
      <dgm:t>
        <a:bodyPr/>
        <a:lstStyle/>
        <a:p>
          <a:endParaRPr lang="en-US"/>
        </a:p>
      </dgm:t>
    </dgm:pt>
    <dgm:pt modelId="{89F01535-F693-437F-9097-2A38BC2785CD}">
      <dgm:prSet/>
      <dgm:spPr/>
      <dgm:t>
        <a:bodyPr/>
        <a:lstStyle/>
        <a:p>
          <a:pPr rtl="0"/>
          <a:r>
            <a:rPr lang="en-US" smtClean="0"/>
            <a:t>Remove contractors who do not improve</a:t>
          </a:r>
          <a:endParaRPr lang="en-US"/>
        </a:p>
      </dgm:t>
    </dgm:pt>
    <dgm:pt modelId="{09B24222-9B06-4B11-BBBA-8F7ED33D8A9A}" type="parTrans" cxnId="{4E231621-08C8-4B9B-B096-9E5208F8E5E5}">
      <dgm:prSet/>
      <dgm:spPr/>
      <dgm:t>
        <a:bodyPr/>
        <a:lstStyle/>
        <a:p>
          <a:endParaRPr lang="en-US"/>
        </a:p>
      </dgm:t>
    </dgm:pt>
    <dgm:pt modelId="{F6957C5E-B6AF-42AE-9365-1506FE47B16E}" type="sibTrans" cxnId="{4E231621-08C8-4B9B-B096-9E5208F8E5E5}">
      <dgm:prSet/>
      <dgm:spPr/>
      <dgm:t>
        <a:bodyPr/>
        <a:lstStyle/>
        <a:p>
          <a:endParaRPr lang="en-US"/>
        </a:p>
      </dgm:t>
    </dgm:pt>
    <dgm:pt modelId="{95E87170-F3CB-4F48-AD2C-8D90368B7544}" type="pres">
      <dgm:prSet presAssocID="{05B45577-1233-4290-A201-F76C8CB55E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12F3F1-7E72-4E42-89AA-D95F31810624}" type="pres">
      <dgm:prSet presAssocID="{A3974D14-622C-4B4B-97E3-2F94F0C282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F99F5-44AD-4795-A6CD-7E706973D54E}" type="pres">
      <dgm:prSet presAssocID="{A45EA69B-BB05-4932-A2F7-9822E5A02594}" presName="sibTrans" presStyleCnt="0"/>
      <dgm:spPr/>
    </dgm:pt>
    <dgm:pt modelId="{67166A4F-4C6E-4126-84C5-AA0AD95C64C7}" type="pres">
      <dgm:prSet presAssocID="{14DD22DB-98E4-42DA-94FB-8A6EAF96DF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AC373-4119-45A1-8140-A1BA1A069D9E}" type="pres">
      <dgm:prSet presAssocID="{A99AC57D-C8FF-49D4-B9B0-F4C898D929F8}" presName="sibTrans" presStyleCnt="0"/>
      <dgm:spPr/>
    </dgm:pt>
    <dgm:pt modelId="{496234FB-199E-422C-B606-85505D6DFF4D}" type="pres">
      <dgm:prSet presAssocID="{1C463223-6D05-4020-B6D8-02E5A69430D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6578A-B5A9-40DC-A0E2-73EC1E551A72}" type="pres">
      <dgm:prSet presAssocID="{1F52CB3F-5739-404B-913E-BAE247B0C573}" presName="sibTrans" presStyleCnt="0"/>
      <dgm:spPr/>
    </dgm:pt>
    <dgm:pt modelId="{071DA130-6B32-4FE1-AFE1-71A1A05DC922}" type="pres">
      <dgm:prSet presAssocID="{DF53362C-A874-4118-AD38-C86E94A247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98188-CA83-4172-94A8-BFE0CE48FF7B}" type="pres">
      <dgm:prSet presAssocID="{5A8F2C52-2339-436F-BF24-F0FA6D05D5BF}" presName="sibTrans" presStyleCnt="0"/>
      <dgm:spPr/>
    </dgm:pt>
    <dgm:pt modelId="{3147073A-9C59-4897-971A-CFBFA42994AA}" type="pres">
      <dgm:prSet presAssocID="{89F01535-F693-437F-9097-2A38BC2785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1471E-2A6F-4A4A-AAAA-8D1499796D1C}" type="presOf" srcId="{A3974D14-622C-4B4B-97E3-2F94F0C28232}" destId="{4F12F3F1-7E72-4E42-89AA-D95F31810624}" srcOrd="0" destOrd="0" presId="urn:microsoft.com/office/officeart/2005/8/layout/hList6"/>
    <dgm:cxn modelId="{7941851F-D7F9-40BD-9E28-DC61E0857FD7}" srcId="{05B45577-1233-4290-A201-F76C8CB55E7A}" destId="{DF53362C-A874-4118-AD38-C86E94A24763}" srcOrd="3" destOrd="0" parTransId="{771B2581-4FD6-4E09-B7A9-0BAAA7775B0C}" sibTransId="{5A8F2C52-2339-436F-BF24-F0FA6D05D5BF}"/>
    <dgm:cxn modelId="{0DBF9B5B-29ED-4502-B8DC-A3A09BAD38F1}" type="presOf" srcId="{05B45577-1233-4290-A201-F76C8CB55E7A}" destId="{95E87170-F3CB-4F48-AD2C-8D90368B7544}" srcOrd="0" destOrd="0" presId="urn:microsoft.com/office/officeart/2005/8/layout/hList6"/>
    <dgm:cxn modelId="{23D89648-3C1A-4027-BC6F-E13E810AD1A6}" type="presOf" srcId="{DF53362C-A874-4118-AD38-C86E94A24763}" destId="{071DA130-6B32-4FE1-AFE1-71A1A05DC922}" srcOrd="0" destOrd="0" presId="urn:microsoft.com/office/officeart/2005/8/layout/hList6"/>
    <dgm:cxn modelId="{4E231621-08C8-4B9B-B096-9E5208F8E5E5}" srcId="{05B45577-1233-4290-A201-F76C8CB55E7A}" destId="{89F01535-F693-437F-9097-2A38BC2785CD}" srcOrd="4" destOrd="0" parTransId="{09B24222-9B06-4B11-BBBA-8F7ED33D8A9A}" sibTransId="{F6957C5E-B6AF-42AE-9365-1506FE47B16E}"/>
    <dgm:cxn modelId="{D1E48EA3-7C40-4DE8-9181-722141CFCCD5}" type="presOf" srcId="{89F01535-F693-437F-9097-2A38BC2785CD}" destId="{3147073A-9C59-4897-971A-CFBFA42994AA}" srcOrd="0" destOrd="0" presId="urn:microsoft.com/office/officeart/2005/8/layout/hList6"/>
    <dgm:cxn modelId="{0CED941A-60C6-4557-98F8-C71C36F56117}" srcId="{05B45577-1233-4290-A201-F76C8CB55E7A}" destId="{A3974D14-622C-4B4B-97E3-2F94F0C28232}" srcOrd="0" destOrd="0" parTransId="{DBAF4F8B-BA71-40F3-B8F2-C75D46D8226F}" sibTransId="{A45EA69B-BB05-4932-A2F7-9822E5A02594}"/>
    <dgm:cxn modelId="{34C1400D-BBCB-4AB8-BD52-A51EE43FBC9F}" type="presOf" srcId="{14DD22DB-98E4-42DA-94FB-8A6EAF96DFC5}" destId="{67166A4F-4C6E-4126-84C5-AA0AD95C64C7}" srcOrd="0" destOrd="0" presId="urn:microsoft.com/office/officeart/2005/8/layout/hList6"/>
    <dgm:cxn modelId="{688C76EE-93A4-4EE2-BF1A-4E45D025210E}" type="presOf" srcId="{1C463223-6D05-4020-B6D8-02E5A69430DB}" destId="{496234FB-199E-422C-B606-85505D6DFF4D}" srcOrd="0" destOrd="0" presId="urn:microsoft.com/office/officeart/2005/8/layout/hList6"/>
    <dgm:cxn modelId="{6FF606AA-E715-4485-A6B4-B0A6E12048C0}" srcId="{05B45577-1233-4290-A201-F76C8CB55E7A}" destId="{1C463223-6D05-4020-B6D8-02E5A69430DB}" srcOrd="2" destOrd="0" parTransId="{F55A9970-F8E6-4674-878C-70359975D3EA}" sibTransId="{1F52CB3F-5739-404B-913E-BAE247B0C573}"/>
    <dgm:cxn modelId="{467C4F87-858C-4F91-912D-B264B0E9B1A1}" srcId="{05B45577-1233-4290-A201-F76C8CB55E7A}" destId="{14DD22DB-98E4-42DA-94FB-8A6EAF96DFC5}" srcOrd="1" destOrd="0" parTransId="{137E191E-2E5C-40D5-B62A-3C2489C96A9F}" sibTransId="{A99AC57D-C8FF-49D4-B9B0-F4C898D929F8}"/>
    <dgm:cxn modelId="{28438EB4-3850-43ED-9189-220E6F5B721F}" type="presParOf" srcId="{95E87170-F3CB-4F48-AD2C-8D90368B7544}" destId="{4F12F3F1-7E72-4E42-89AA-D95F31810624}" srcOrd="0" destOrd="0" presId="urn:microsoft.com/office/officeart/2005/8/layout/hList6"/>
    <dgm:cxn modelId="{E42B4F9E-3247-4B95-8C89-2C46C369943F}" type="presParOf" srcId="{95E87170-F3CB-4F48-AD2C-8D90368B7544}" destId="{525F99F5-44AD-4795-A6CD-7E706973D54E}" srcOrd="1" destOrd="0" presId="urn:microsoft.com/office/officeart/2005/8/layout/hList6"/>
    <dgm:cxn modelId="{1DBDAB0B-BA0F-44B8-A4D5-77A40CDBA174}" type="presParOf" srcId="{95E87170-F3CB-4F48-AD2C-8D90368B7544}" destId="{67166A4F-4C6E-4126-84C5-AA0AD95C64C7}" srcOrd="2" destOrd="0" presId="urn:microsoft.com/office/officeart/2005/8/layout/hList6"/>
    <dgm:cxn modelId="{4F5F1A35-E180-4526-AC95-8CA4EDBBA368}" type="presParOf" srcId="{95E87170-F3CB-4F48-AD2C-8D90368B7544}" destId="{8A4AC373-4119-45A1-8140-A1BA1A069D9E}" srcOrd="3" destOrd="0" presId="urn:microsoft.com/office/officeart/2005/8/layout/hList6"/>
    <dgm:cxn modelId="{A63A4B95-1EC9-4490-B6BE-DEDBF3625731}" type="presParOf" srcId="{95E87170-F3CB-4F48-AD2C-8D90368B7544}" destId="{496234FB-199E-422C-B606-85505D6DFF4D}" srcOrd="4" destOrd="0" presId="urn:microsoft.com/office/officeart/2005/8/layout/hList6"/>
    <dgm:cxn modelId="{B3FC4A52-4730-41C0-B131-218E57C244A0}" type="presParOf" srcId="{95E87170-F3CB-4F48-AD2C-8D90368B7544}" destId="{F506578A-B5A9-40DC-A0E2-73EC1E551A72}" srcOrd="5" destOrd="0" presId="urn:microsoft.com/office/officeart/2005/8/layout/hList6"/>
    <dgm:cxn modelId="{7E8E496A-9065-46AF-B85F-8F2DC4456A6A}" type="presParOf" srcId="{95E87170-F3CB-4F48-AD2C-8D90368B7544}" destId="{071DA130-6B32-4FE1-AFE1-71A1A05DC922}" srcOrd="6" destOrd="0" presId="urn:microsoft.com/office/officeart/2005/8/layout/hList6"/>
    <dgm:cxn modelId="{C168E82A-F960-420D-93B8-C9AC2754E864}" type="presParOf" srcId="{95E87170-F3CB-4F48-AD2C-8D90368B7544}" destId="{9C798188-CA83-4172-94A8-BFE0CE48FF7B}" srcOrd="7" destOrd="0" presId="urn:microsoft.com/office/officeart/2005/8/layout/hList6"/>
    <dgm:cxn modelId="{78C58758-2E89-4D22-A43E-11D87E946426}" type="presParOf" srcId="{95E87170-F3CB-4F48-AD2C-8D90368B7544}" destId="{3147073A-9C59-4897-971A-CFBFA42994AA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4A66225-82C8-4AFA-AA24-782A29CD8C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122648-0EEE-41D2-ACBD-6F530365F521}">
      <dgm:prSet/>
      <dgm:spPr/>
      <dgm:t>
        <a:bodyPr/>
        <a:lstStyle/>
        <a:p>
          <a:pPr rtl="0"/>
          <a:r>
            <a:rPr lang="en-US" smtClean="0"/>
            <a:t>Inputs</a:t>
          </a:r>
          <a:endParaRPr lang="en-US"/>
        </a:p>
      </dgm:t>
    </dgm:pt>
    <dgm:pt modelId="{59D27390-837B-47C7-8A30-743BEC4F3313}" type="parTrans" cxnId="{E5EB6B07-3503-4FAE-B308-155BDC3B8D20}">
      <dgm:prSet/>
      <dgm:spPr/>
      <dgm:t>
        <a:bodyPr/>
        <a:lstStyle/>
        <a:p>
          <a:endParaRPr lang="en-US"/>
        </a:p>
      </dgm:t>
    </dgm:pt>
    <dgm:pt modelId="{3D433EA7-F91A-484B-9934-9B9B74A563D7}" type="sibTrans" cxnId="{E5EB6B07-3503-4FAE-B308-155BDC3B8D20}">
      <dgm:prSet/>
      <dgm:spPr/>
      <dgm:t>
        <a:bodyPr/>
        <a:lstStyle/>
        <a:p>
          <a:endParaRPr lang="en-US"/>
        </a:p>
      </dgm:t>
    </dgm:pt>
    <dgm:pt modelId="{96E856C2-D2EE-4B73-B69A-B4F231618FF6}">
      <dgm:prSet/>
      <dgm:spPr/>
      <dgm:t>
        <a:bodyPr/>
        <a:lstStyle/>
        <a:p>
          <a:pPr rtl="0"/>
          <a:r>
            <a:rPr lang="en-US" smtClean="0"/>
            <a:t>Pre-treatment usage</a:t>
          </a:r>
          <a:endParaRPr lang="en-US"/>
        </a:p>
      </dgm:t>
    </dgm:pt>
    <dgm:pt modelId="{472A3F13-0ADA-4190-B27F-175CECCC8D2B}" type="parTrans" cxnId="{A449507B-8869-4971-9AB2-C8FC7666862A}">
      <dgm:prSet/>
      <dgm:spPr/>
      <dgm:t>
        <a:bodyPr/>
        <a:lstStyle/>
        <a:p>
          <a:endParaRPr lang="en-US"/>
        </a:p>
      </dgm:t>
    </dgm:pt>
    <dgm:pt modelId="{E84C0B82-1AA1-4CB8-B256-57F388F8B004}" type="sibTrans" cxnId="{A449507B-8869-4971-9AB2-C8FC7666862A}">
      <dgm:prSet/>
      <dgm:spPr/>
      <dgm:t>
        <a:bodyPr/>
        <a:lstStyle/>
        <a:p>
          <a:endParaRPr lang="en-US"/>
        </a:p>
      </dgm:t>
    </dgm:pt>
    <dgm:pt modelId="{1FCAD9C6-B8C9-4603-B4BA-1D93216A0374}">
      <dgm:prSet/>
      <dgm:spPr/>
      <dgm:t>
        <a:bodyPr/>
        <a:lstStyle/>
        <a:p>
          <a:pPr rtl="0"/>
          <a:r>
            <a:rPr lang="en-US" smtClean="0"/>
            <a:t>Measure spending distribution</a:t>
          </a:r>
          <a:endParaRPr lang="en-US"/>
        </a:p>
      </dgm:t>
    </dgm:pt>
    <dgm:pt modelId="{376CB1A6-6825-4759-910A-6701CC568B9A}" type="parTrans" cxnId="{746A3C18-8DE9-45E6-A09F-1ADE58080051}">
      <dgm:prSet/>
      <dgm:spPr/>
      <dgm:t>
        <a:bodyPr/>
        <a:lstStyle/>
        <a:p>
          <a:endParaRPr lang="en-US"/>
        </a:p>
      </dgm:t>
    </dgm:pt>
    <dgm:pt modelId="{4A67E4A6-7796-463E-81FA-E316C3064EBF}" type="sibTrans" cxnId="{746A3C18-8DE9-45E6-A09F-1ADE58080051}">
      <dgm:prSet/>
      <dgm:spPr/>
      <dgm:t>
        <a:bodyPr/>
        <a:lstStyle/>
        <a:p>
          <a:endParaRPr lang="en-US"/>
        </a:p>
      </dgm:t>
    </dgm:pt>
    <dgm:pt modelId="{00D7FCCA-9B17-4457-8027-7EC816BC0776}">
      <dgm:prSet/>
      <dgm:spPr/>
      <dgm:t>
        <a:bodyPr/>
        <a:lstStyle/>
        <a:p>
          <a:pPr rtl="0"/>
          <a:r>
            <a:rPr lang="en-US" smtClean="0"/>
            <a:t>Outputs</a:t>
          </a:r>
          <a:endParaRPr lang="en-US"/>
        </a:p>
      </dgm:t>
    </dgm:pt>
    <dgm:pt modelId="{70803902-36D2-4B13-BC87-BBC13FB4E3C4}" type="parTrans" cxnId="{98DACDB2-BB14-476F-9B30-D1D1DD31CA86}">
      <dgm:prSet/>
      <dgm:spPr/>
      <dgm:t>
        <a:bodyPr/>
        <a:lstStyle/>
        <a:p>
          <a:endParaRPr lang="en-US"/>
        </a:p>
      </dgm:t>
    </dgm:pt>
    <dgm:pt modelId="{EFC85CAC-55DB-4CC1-9CD4-9A40203FED58}" type="sibTrans" cxnId="{98DACDB2-BB14-476F-9B30-D1D1DD31CA86}">
      <dgm:prSet/>
      <dgm:spPr/>
      <dgm:t>
        <a:bodyPr/>
        <a:lstStyle/>
        <a:p>
          <a:endParaRPr lang="en-US"/>
        </a:p>
      </dgm:t>
    </dgm:pt>
    <dgm:pt modelId="{E6574347-37DE-4540-8BA9-8521825C5D5F}">
      <dgm:prSet/>
      <dgm:spPr/>
      <dgm:t>
        <a:bodyPr/>
        <a:lstStyle/>
        <a:p>
          <a:pPr rtl="0"/>
          <a:r>
            <a:rPr lang="en-US" smtClean="0"/>
            <a:t>Measure installation rates</a:t>
          </a:r>
          <a:endParaRPr lang="en-US"/>
        </a:p>
      </dgm:t>
    </dgm:pt>
    <dgm:pt modelId="{67C79332-2624-4308-8D3E-CCE9A31DB86D}" type="parTrans" cxnId="{01C7E298-C953-4BB4-8A6F-4CAD7B37DCA4}">
      <dgm:prSet/>
      <dgm:spPr/>
      <dgm:t>
        <a:bodyPr/>
        <a:lstStyle/>
        <a:p>
          <a:endParaRPr lang="en-US"/>
        </a:p>
      </dgm:t>
    </dgm:pt>
    <dgm:pt modelId="{152F8A9A-E664-432D-958F-05CD49C5EA86}" type="sibTrans" cxnId="{01C7E298-C953-4BB4-8A6F-4CAD7B37DCA4}">
      <dgm:prSet/>
      <dgm:spPr/>
      <dgm:t>
        <a:bodyPr/>
        <a:lstStyle/>
        <a:p>
          <a:endParaRPr lang="en-US"/>
        </a:p>
      </dgm:t>
    </dgm:pt>
    <dgm:pt modelId="{C65DDEAA-85C9-44CF-B4F4-9C64CA68D035}">
      <dgm:prSet/>
      <dgm:spPr/>
      <dgm:t>
        <a:bodyPr/>
        <a:lstStyle/>
        <a:p>
          <a:pPr rtl="0"/>
          <a:r>
            <a:rPr lang="en-US" smtClean="0"/>
            <a:t>Are they improving enough to lead to better results?</a:t>
          </a:r>
          <a:endParaRPr lang="en-US"/>
        </a:p>
      </dgm:t>
    </dgm:pt>
    <dgm:pt modelId="{C05E9D71-BC84-4ABA-A2C3-27F6C1101D3B}" type="parTrans" cxnId="{FF33760A-39A8-4847-B876-CC440D2D701B}">
      <dgm:prSet/>
      <dgm:spPr/>
      <dgm:t>
        <a:bodyPr/>
        <a:lstStyle/>
        <a:p>
          <a:endParaRPr lang="en-US"/>
        </a:p>
      </dgm:t>
    </dgm:pt>
    <dgm:pt modelId="{2C96909D-35EC-402E-BB3E-A3B7B6ECEB31}" type="sibTrans" cxnId="{FF33760A-39A8-4847-B876-CC440D2D701B}">
      <dgm:prSet/>
      <dgm:spPr/>
      <dgm:t>
        <a:bodyPr/>
        <a:lstStyle/>
        <a:p>
          <a:endParaRPr lang="en-US"/>
        </a:p>
      </dgm:t>
    </dgm:pt>
    <dgm:pt modelId="{20DC44AA-65E7-44CC-9317-AE791ED2DB84}" type="pres">
      <dgm:prSet presAssocID="{C4A66225-82C8-4AFA-AA24-782A29CD8CF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D5236-8C11-4A92-A48E-15584B098A6D}" type="pres">
      <dgm:prSet presAssocID="{C4A66225-82C8-4AFA-AA24-782A29CD8CF7}" presName="arrow" presStyleLbl="bgShp" presStyleIdx="0" presStyleCnt="1"/>
      <dgm:spPr/>
    </dgm:pt>
    <dgm:pt modelId="{EE32DEBF-0E27-4634-8EC1-984427D832E7}" type="pres">
      <dgm:prSet presAssocID="{C4A66225-82C8-4AFA-AA24-782A29CD8CF7}" presName="linearProcess" presStyleCnt="0"/>
      <dgm:spPr/>
    </dgm:pt>
    <dgm:pt modelId="{5CE8E691-F2D3-4021-8C40-30C407B5C2AF}" type="pres">
      <dgm:prSet presAssocID="{66122648-0EEE-41D2-ACBD-6F530365F52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01B62-4E3C-474A-A436-9D7099448ED8}" type="pres">
      <dgm:prSet presAssocID="{3D433EA7-F91A-484B-9934-9B9B74A563D7}" presName="sibTrans" presStyleCnt="0"/>
      <dgm:spPr/>
    </dgm:pt>
    <dgm:pt modelId="{451D606E-033E-463E-9C52-2CEA43330F14}" type="pres">
      <dgm:prSet presAssocID="{00D7FCCA-9B17-4457-8027-7EC816BC077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02FAD-23FE-4FDC-9AA6-4838D6C52335}" type="pres">
      <dgm:prSet presAssocID="{EFC85CAC-55DB-4CC1-9CD4-9A40203FED58}" presName="sibTrans" presStyleCnt="0"/>
      <dgm:spPr/>
    </dgm:pt>
    <dgm:pt modelId="{6DC84C1E-47F5-426F-88CD-D51140028957}" type="pres">
      <dgm:prSet presAssocID="{C65DDEAA-85C9-44CF-B4F4-9C64CA68D03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3760A-39A8-4847-B876-CC440D2D701B}" srcId="{C4A66225-82C8-4AFA-AA24-782A29CD8CF7}" destId="{C65DDEAA-85C9-44CF-B4F4-9C64CA68D035}" srcOrd="2" destOrd="0" parTransId="{C05E9D71-BC84-4ABA-A2C3-27F6C1101D3B}" sibTransId="{2C96909D-35EC-402E-BB3E-A3B7B6ECEB31}"/>
    <dgm:cxn modelId="{746A3C18-8DE9-45E6-A09F-1ADE58080051}" srcId="{66122648-0EEE-41D2-ACBD-6F530365F521}" destId="{1FCAD9C6-B8C9-4603-B4BA-1D93216A0374}" srcOrd="1" destOrd="0" parTransId="{376CB1A6-6825-4759-910A-6701CC568B9A}" sibTransId="{4A67E4A6-7796-463E-81FA-E316C3064EBF}"/>
    <dgm:cxn modelId="{F3C9A43A-A996-4850-88E1-92D472F04FD9}" type="presOf" srcId="{96E856C2-D2EE-4B73-B69A-B4F231618FF6}" destId="{5CE8E691-F2D3-4021-8C40-30C407B5C2AF}" srcOrd="0" destOrd="1" presId="urn:microsoft.com/office/officeart/2005/8/layout/hProcess9"/>
    <dgm:cxn modelId="{DDBE5B2B-DBD2-4A1B-BB25-EF690B40A8C3}" type="presOf" srcId="{E6574347-37DE-4540-8BA9-8521825C5D5F}" destId="{451D606E-033E-463E-9C52-2CEA43330F14}" srcOrd="0" destOrd="1" presId="urn:microsoft.com/office/officeart/2005/8/layout/hProcess9"/>
    <dgm:cxn modelId="{01C7E298-C953-4BB4-8A6F-4CAD7B37DCA4}" srcId="{00D7FCCA-9B17-4457-8027-7EC816BC0776}" destId="{E6574347-37DE-4540-8BA9-8521825C5D5F}" srcOrd="0" destOrd="0" parTransId="{67C79332-2624-4308-8D3E-CCE9A31DB86D}" sibTransId="{152F8A9A-E664-432D-958F-05CD49C5EA86}"/>
    <dgm:cxn modelId="{ABA9ABEB-C8A9-413E-B328-7E394FCBB3D2}" type="presOf" srcId="{1FCAD9C6-B8C9-4603-B4BA-1D93216A0374}" destId="{5CE8E691-F2D3-4021-8C40-30C407B5C2AF}" srcOrd="0" destOrd="2" presId="urn:microsoft.com/office/officeart/2005/8/layout/hProcess9"/>
    <dgm:cxn modelId="{A449507B-8869-4971-9AB2-C8FC7666862A}" srcId="{66122648-0EEE-41D2-ACBD-6F530365F521}" destId="{96E856C2-D2EE-4B73-B69A-B4F231618FF6}" srcOrd="0" destOrd="0" parTransId="{472A3F13-0ADA-4190-B27F-175CECCC8D2B}" sibTransId="{E84C0B82-1AA1-4CB8-B256-57F388F8B004}"/>
    <dgm:cxn modelId="{E5EB6B07-3503-4FAE-B308-155BDC3B8D20}" srcId="{C4A66225-82C8-4AFA-AA24-782A29CD8CF7}" destId="{66122648-0EEE-41D2-ACBD-6F530365F521}" srcOrd="0" destOrd="0" parTransId="{59D27390-837B-47C7-8A30-743BEC4F3313}" sibTransId="{3D433EA7-F91A-484B-9934-9B9B74A563D7}"/>
    <dgm:cxn modelId="{A4036CA0-0939-496A-978F-8BF0505BBD37}" type="presOf" srcId="{C65DDEAA-85C9-44CF-B4F4-9C64CA68D035}" destId="{6DC84C1E-47F5-426F-88CD-D51140028957}" srcOrd="0" destOrd="0" presId="urn:microsoft.com/office/officeart/2005/8/layout/hProcess9"/>
    <dgm:cxn modelId="{98DACDB2-BB14-476F-9B30-D1D1DD31CA86}" srcId="{C4A66225-82C8-4AFA-AA24-782A29CD8CF7}" destId="{00D7FCCA-9B17-4457-8027-7EC816BC0776}" srcOrd="1" destOrd="0" parTransId="{70803902-36D2-4B13-BC87-BBC13FB4E3C4}" sibTransId="{EFC85CAC-55DB-4CC1-9CD4-9A40203FED58}"/>
    <dgm:cxn modelId="{6CC28BDC-1470-41E6-BA35-D897D27CB43C}" type="presOf" srcId="{00D7FCCA-9B17-4457-8027-7EC816BC0776}" destId="{451D606E-033E-463E-9C52-2CEA43330F14}" srcOrd="0" destOrd="0" presId="urn:microsoft.com/office/officeart/2005/8/layout/hProcess9"/>
    <dgm:cxn modelId="{602D871F-9CCB-4666-AC43-AC643FEFF5F8}" type="presOf" srcId="{C4A66225-82C8-4AFA-AA24-782A29CD8CF7}" destId="{20DC44AA-65E7-44CC-9317-AE791ED2DB84}" srcOrd="0" destOrd="0" presId="urn:microsoft.com/office/officeart/2005/8/layout/hProcess9"/>
    <dgm:cxn modelId="{378C9757-5379-4097-82D4-7ADF659A7801}" type="presOf" srcId="{66122648-0EEE-41D2-ACBD-6F530365F521}" destId="{5CE8E691-F2D3-4021-8C40-30C407B5C2AF}" srcOrd="0" destOrd="0" presId="urn:microsoft.com/office/officeart/2005/8/layout/hProcess9"/>
    <dgm:cxn modelId="{09B9F609-52C6-43C9-9E47-4D86165C151D}" type="presParOf" srcId="{20DC44AA-65E7-44CC-9317-AE791ED2DB84}" destId="{784D5236-8C11-4A92-A48E-15584B098A6D}" srcOrd="0" destOrd="0" presId="urn:microsoft.com/office/officeart/2005/8/layout/hProcess9"/>
    <dgm:cxn modelId="{FB2B621F-9866-418D-BBC8-2DE4A5E5C549}" type="presParOf" srcId="{20DC44AA-65E7-44CC-9317-AE791ED2DB84}" destId="{EE32DEBF-0E27-4634-8EC1-984427D832E7}" srcOrd="1" destOrd="0" presId="urn:microsoft.com/office/officeart/2005/8/layout/hProcess9"/>
    <dgm:cxn modelId="{CC9727C4-1180-4B67-878D-C4A784DF721C}" type="presParOf" srcId="{EE32DEBF-0E27-4634-8EC1-984427D832E7}" destId="{5CE8E691-F2D3-4021-8C40-30C407B5C2AF}" srcOrd="0" destOrd="0" presId="urn:microsoft.com/office/officeart/2005/8/layout/hProcess9"/>
    <dgm:cxn modelId="{5AD386D5-2A08-40AB-893A-0CEACC2B9690}" type="presParOf" srcId="{EE32DEBF-0E27-4634-8EC1-984427D832E7}" destId="{54901B62-4E3C-474A-A436-9D7099448ED8}" srcOrd="1" destOrd="0" presId="urn:microsoft.com/office/officeart/2005/8/layout/hProcess9"/>
    <dgm:cxn modelId="{7AE33A8D-171A-4732-9031-24077C480E53}" type="presParOf" srcId="{EE32DEBF-0E27-4634-8EC1-984427D832E7}" destId="{451D606E-033E-463E-9C52-2CEA43330F14}" srcOrd="2" destOrd="0" presId="urn:microsoft.com/office/officeart/2005/8/layout/hProcess9"/>
    <dgm:cxn modelId="{7AE2646E-7EA8-4E5A-872F-D822E2EF83D4}" type="presParOf" srcId="{EE32DEBF-0E27-4634-8EC1-984427D832E7}" destId="{BE002FAD-23FE-4FDC-9AA6-4838D6C52335}" srcOrd="3" destOrd="0" presId="urn:microsoft.com/office/officeart/2005/8/layout/hProcess9"/>
    <dgm:cxn modelId="{F652D486-7CA2-4D12-A39C-9A3ADB2BA234}" type="presParOf" srcId="{EE32DEBF-0E27-4634-8EC1-984427D832E7}" destId="{6DC84C1E-47F5-426F-88CD-D511400289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C5FB7A9-4B4A-42C6-A609-04C441CA347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04D3F3-85B7-4941-A5A9-8B808E5DCBEA}">
      <dgm:prSet/>
      <dgm:spPr/>
      <dgm:t>
        <a:bodyPr/>
        <a:lstStyle/>
        <a:p>
          <a:pPr rtl="0"/>
          <a:r>
            <a:rPr lang="en-US" smtClean="0"/>
            <a:t>Conduct billing analysis on an annual basis</a:t>
          </a:r>
          <a:endParaRPr lang="en-US"/>
        </a:p>
      </dgm:t>
    </dgm:pt>
    <dgm:pt modelId="{92204658-A5FD-43E0-B4A3-73905D360F24}" type="parTrans" cxnId="{A7085626-DC1A-4AEA-86A1-032B44975F70}">
      <dgm:prSet/>
      <dgm:spPr/>
      <dgm:t>
        <a:bodyPr/>
        <a:lstStyle/>
        <a:p>
          <a:endParaRPr lang="en-US"/>
        </a:p>
      </dgm:t>
    </dgm:pt>
    <dgm:pt modelId="{C28A4CCA-2570-483F-9378-3D454004F5C3}" type="sibTrans" cxnId="{A7085626-DC1A-4AEA-86A1-032B44975F70}">
      <dgm:prSet/>
      <dgm:spPr/>
      <dgm:t>
        <a:bodyPr/>
        <a:lstStyle/>
        <a:p>
          <a:endParaRPr lang="en-US"/>
        </a:p>
      </dgm:t>
    </dgm:pt>
    <dgm:pt modelId="{7E81337C-8F86-435D-A7A2-7FA72FC7E16E}">
      <dgm:prSet/>
      <dgm:spPr/>
      <dgm:t>
        <a:bodyPr/>
        <a:lstStyle/>
        <a:p>
          <a:pPr rtl="0"/>
          <a:r>
            <a:rPr lang="en-US" smtClean="0"/>
            <a:t>Needed to ensure expected results</a:t>
          </a:r>
          <a:endParaRPr lang="en-US"/>
        </a:p>
      </dgm:t>
    </dgm:pt>
    <dgm:pt modelId="{45411C9F-4C2D-4C7D-A833-76CAE073F31B}" type="parTrans" cxnId="{D24F41B0-8624-413B-9B56-51D871CF3026}">
      <dgm:prSet/>
      <dgm:spPr/>
      <dgm:t>
        <a:bodyPr/>
        <a:lstStyle/>
        <a:p>
          <a:endParaRPr lang="en-US"/>
        </a:p>
      </dgm:t>
    </dgm:pt>
    <dgm:pt modelId="{A1ABB237-5861-4732-91B5-10AAC249844A}" type="sibTrans" cxnId="{D24F41B0-8624-413B-9B56-51D871CF3026}">
      <dgm:prSet/>
      <dgm:spPr/>
      <dgm:t>
        <a:bodyPr/>
        <a:lstStyle/>
        <a:p>
          <a:endParaRPr lang="en-US"/>
        </a:p>
      </dgm:t>
    </dgm:pt>
    <dgm:pt modelId="{BCCF040C-1E3F-4501-9E5F-0D33D0A132F4}">
      <dgm:prSet/>
      <dgm:spPr/>
      <dgm:t>
        <a:bodyPr/>
        <a:lstStyle/>
        <a:p>
          <a:pPr rtl="0"/>
          <a:r>
            <a:rPr lang="en-US" smtClean="0"/>
            <a:t>Develop procedures to more easily extract data</a:t>
          </a:r>
          <a:endParaRPr lang="en-US"/>
        </a:p>
      </dgm:t>
    </dgm:pt>
    <dgm:pt modelId="{19AB6417-4D8E-458A-B39F-2D027D3B1D62}" type="parTrans" cxnId="{8CAF7093-0746-4AA8-B152-E3E96E4073DF}">
      <dgm:prSet/>
      <dgm:spPr/>
      <dgm:t>
        <a:bodyPr/>
        <a:lstStyle/>
        <a:p>
          <a:endParaRPr lang="en-US"/>
        </a:p>
      </dgm:t>
    </dgm:pt>
    <dgm:pt modelId="{52BD1204-46A1-4E79-9AFB-417AA46789D3}" type="sibTrans" cxnId="{8CAF7093-0746-4AA8-B152-E3E96E4073DF}">
      <dgm:prSet/>
      <dgm:spPr/>
      <dgm:t>
        <a:bodyPr/>
        <a:lstStyle/>
        <a:p>
          <a:endParaRPr lang="en-US"/>
        </a:p>
      </dgm:t>
    </dgm:pt>
    <dgm:pt modelId="{3136A22A-5BA5-49B4-8F5F-80D79D517A81}">
      <dgm:prSet/>
      <dgm:spPr/>
      <dgm:t>
        <a:bodyPr/>
        <a:lstStyle/>
        <a:p>
          <a:pPr rtl="0"/>
          <a:r>
            <a:rPr lang="en-US" smtClean="0"/>
            <a:t>Reduced evaluation cost</a:t>
          </a:r>
          <a:endParaRPr lang="en-US"/>
        </a:p>
      </dgm:t>
    </dgm:pt>
    <dgm:pt modelId="{F5AEE42A-8942-4E88-935A-33A81A06C3E9}" type="parTrans" cxnId="{467886CC-65CD-4281-BA95-685993BF8FA0}">
      <dgm:prSet/>
      <dgm:spPr/>
      <dgm:t>
        <a:bodyPr/>
        <a:lstStyle/>
        <a:p>
          <a:endParaRPr lang="en-US"/>
        </a:p>
      </dgm:t>
    </dgm:pt>
    <dgm:pt modelId="{59196D78-BF3B-475B-A002-96922F77A05D}" type="sibTrans" cxnId="{467886CC-65CD-4281-BA95-685993BF8FA0}">
      <dgm:prSet/>
      <dgm:spPr/>
      <dgm:t>
        <a:bodyPr/>
        <a:lstStyle/>
        <a:p>
          <a:endParaRPr lang="en-US"/>
        </a:p>
      </dgm:t>
    </dgm:pt>
    <dgm:pt modelId="{6F5872B8-7FE6-4CDC-B8AB-68C901B1D6EA}" type="pres">
      <dgm:prSet presAssocID="{4C5FB7A9-4B4A-42C6-A609-04C441CA34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5F25F-7A31-46B0-B766-121320186E03}" type="pres">
      <dgm:prSet presAssocID="{4C5FB7A9-4B4A-42C6-A609-04C441CA3478}" presName="arrow" presStyleLbl="bgShp" presStyleIdx="0" presStyleCnt="1"/>
      <dgm:spPr/>
    </dgm:pt>
    <dgm:pt modelId="{5614EE29-56BB-4ED4-A870-01DB128B9D2E}" type="pres">
      <dgm:prSet presAssocID="{4C5FB7A9-4B4A-42C6-A609-04C441CA3478}" presName="points" presStyleCnt="0"/>
      <dgm:spPr/>
    </dgm:pt>
    <dgm:pt modelId="{3248B2A4-C530-485F-9267-C6FAF0FCE3DE}" type="pres">
      <dgm:prSet presAssocID="{D504D3F3-85B7-4941-A5A9-8B808E5DCBEA}" presName="compositeA" presStyleCnt="0"/>
      <dgm:spPr/>
    </dgm:pt>
    <dgm:pt modelId="{BE84BA8E-009D-4B80-A118-49FA48AAA3E9}" type="pres">
      <dgm:prSet presAssocID="{D504D3F3-85B7-4941-A5A9-8B808E5DCBE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159A4-18BE-4ABC-9D0B-03B49B1F29CE}" type="pres">
      <dgm:prSet presAssocID="{D504D3F3-85B7-4941-A5A9-8B808E5DCBEA}" presName="circleA" presStyleLbl="node1" presStyleIdx="0" presStyleCnt="3"/>
      <dgm:spPr/>
    </dgm:pt>
    <dgm:pt modelId="{10F3CB68-EF40-432B-868A-B68618479D6F}" type="pres">
      <dgm:prSet presAssocID="{D504D3F3-85B7-4941-A5A9-8B808E5DCBEA}" presName="spaceA" presStyleCnt="0"/>
      <dgm:spPr/>
    </dgm:pt>
    <dgm:pt modelId="{9CC03072-A1FA-4138-BEDF-4FF443FA95FA}" type="pres">
      <dgm:prSet presAssocID="{C28A4CCA-2570-483F-9378-3D454004F5C3}" presName="space" presStyleCnt="0"/>
      <dgm:spPr/>
    </dgm:pt>
    <dgm:pt modelId="{4F336A2A-E216-48C5-8BF7-F5AB9F4C90DD}" type="pres">
      <dgm:prSet presAssocID="{7E81337C-8F86-435D-A7A2-7FA72FC7E16E}" presName="compositeB" presStyleCnt="0"/>
      <dgm:spPr/>
    </dgm:pt>
    <dgm:pt modelId="{93F6F8D4-DAAA-441E-A61D-D0FFD981A6B8}" type="pres">
      <dgm:prSet presAssocID="{7E81337C-8F86-435D-A7A2-7FA72FC7E16E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F9F9B-3FB8-46BE-BC4C-0ADB57E355C7}" type="pres">
      <dgm:prSet presAssocID="{7E81337C-8F86-435D-A7A2-7FA72FC7E16E}" presName="circleB" presStyleLbl="node1" presStyleIdx="1" presStyleCnt="3"/>
      <dgm:spPr/>
    </dgm:pt>
    <dgm:pt modelId="{0726F052-BE1F-46B6-9CF6-094E2A357FFF}" type="pres">
      <dgm:prSet presAssocID="{7E81337C-8F86-435D-A7A2-7FA72FC7E16E}" presName="spaceB" presStyleCnt="0"/>
      <dgm:spPr/>
    </dgm:pt>
    <dgm:pt modelId="{34FAFC73-C3FF-47C0-9A9B-B00366BA13D8}" type="pres">
      <dgm:prSet presAssocID="{A1ABB237-5861-4732-91B5-10AAC249844A}" presName="space" presStyleCnt="0"/>
      <dgm:spPr/>
    </dgm:pt>
    <dgm:pt modelId="{CB407C2F-0DAD-4A54-BCD2-C24240BD1B1F}" type="pres">
      <dgm:prSet presAssocID="{BCCF040C-1E3F-4501-9E5F-0D33D0A132F4}" presName="compositeA" presStyleCnt="0"/>
      <dgm:spPr/>
    </dgm:pt>
    <dgm:pt modelId="{C9B4BB74-24D5-46D1-828D-B388409986AD}" type="pres">
      <dgm:prSet presAssocID="{BCCF040C-1E3F-4501-9E5F-0D33D0A132F4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BB9D-4C23-4DB1-B52B-39817AF44F3A}" type="pres">
      <dgm:prSet presAssocID="{BCCF040C-1E3F-4501-9E5F-0D33D0A132F4}" presName="circleA" presStyleLbl="node1" presStyleIdx="2" presStyleCnt="3"/>
      <dgm:spPr/>
    </dgm:pt>
    <dgm:pt modelId="{3F38A049-B859-4BB3-8CAC-9D6E58FE1C14}" type="pres">
      <dgm:prSet presAssocID="{BCCF040C-1E3F-4501-9E5F-0D33D0A132F4}" presName="spaceA" presStyleCnt="0"/>
      <dgm:spPr/>
    </dgm:pt>
  </dgm:ptLst>
  <dgm:cxnLst>
    <dgm:cxn modelId="{08FAEB8C-DB15-4C67-9F2B-6768F598C5EF}" type="presOf" srcId="{BCCF040C-1E3F-4501-9E5F-0D33D0A132F4}" destId="{C9B4BB74-24D5-46D1-828D-B388409986AD}" srcOrd="0" destOrd="0" presId="urn:microsoft.com/office/officeart/2005/8/layout/hProcess11"/>
    <dgm:cxn modelId="{B7929EFE-BB2A-4B32-8D02-FF5DA965F676}" type="presOf" srcId="{3136A22A-5BA5-49B4-8F5F-80D79D517A81}" destId="{C9B4BB74-24D5-46D1-828D-B388409986AD}" srcOrd="0" destOrd="1" presId="urn:microsoft.com/office/officeart/2005/8/layout/hProcess11"/>
    <dgm:cxn modelId="{E64073C0-63E3-4B1A-8BF8-74F192113B33}" type="presOf" srcId="{7E81337C-8F86-435D-A7A2-7FA72FC7E16E}" destId="{93F6F8D4-DAAA-441E-A61D-D0FFD981A6B8}" srcOrd="0" destOrd="0" presId="urn:microsoft.com/office/officeart/2005/8/layout/hProcess11"/>
    <dgm:cxn modelId="{D24F41B0-8624-413B-9B56-51D871CF3026}" srcId="{4C5FB7A9-4B4A-42C6-A609-04C441CA3478}" destId="{7E81337C-8F86-435D-A7A2-7FA72FC7E16E}" srcOrd="1" destOrd="0" parTransId="{45411C9F-4C2D-4C7D-A833-76CAE073F31B}" sibTransId="{A1ABB237-5861-4732-91B5-10AAC249844A}"/>
    <dgm:cxn modelId="{8CAF7093-0746-4AA8-B152-E3E96E4073DF}" srcId="{4C5FB7A9-4B4A-42C6-A609-04C441CA3478}" destId="{BCCF040C-1E3F-4501-9E5F-0D33D0A132F4}" srcOrd="2" destOrd="0" parTransId="{19AB6417-4D8E-458A-B39F-2D027D3B1D62}" sibTransId="{52BD1204-46A1-4E79-9AFB-417AA46789D3}"/>
    <dgm:cxn modelId="{A7085626-DC1A-4AEA-86A1-032B44975F70}" srcId="{4C5FB7A9-4B4A-42C6-A609-04C441CA3478}" destId="{D504D3F3-85B7-4941-A5A9-8B808E5DCBEA}" srcOrd="0" destOrd="0" parTransId="{92204658-A5FD-43E0-B4A3-73905D360F24}" sibTransId="{C28A4CCA-2570-483F-9378-3D454004F5C3}"/>
    <dgm:cxn modelId="{467886CC-65CD-4281-BA95-685993BF8FA0}" srcId="{BCCF040C-1E3F-4501-9E5F-0D33D0A132F4}" destId="{3136A22A-5BA5-49B4-8F5F-80D79D517A81}" srcOrd="0" destOrd="0" parTransId="{F5AEE42A-8942-4E88-935A-33A81A06C3E9}" sibTransId="{59196D78-BF3B-475B-A002-96922F77A05D}"/>
    <dgm:cxn modelId="{913E308E-2A94-4A36-B57D-DABB9DF16537}" type="presOf" srcId="{D504D3F3-85B7-4941-A5A9-8B808E5DCBEA}" destId="{BE84BA8E-009D-4B80-A118-49FA48AAA3E9}" srcOrd="0" destOrd="0" presId="urn:microsoft.com/office/officeart/2005/8/layout/hProcess11"/>
    <dgm:cxn modelId="{FAAE8E7A-3B6D-400E-A6CF-6BA5645D117E}" type="presOf" srcId="{4C5FB7A9-4B4A-42C6-A609-04C441CA3478}" destId="{6F5872B8-7FE6-4CDC-B8AB-68C901B1D6EA}" srcOrd="0" destOrd="0" presId="urn:microsoft.com/office/officeart/2005/8/layout/hProcess11"/>
    <dgm:cxn modelId="{1C95AB4F-A9AE-488B-941B-08D68220E1A4}" type="presParOf" srcId="{6F5872B8-7FE6-4CDC-B8AB-68C901B1D6EA}" destId="{DAF5F25F-7A31-46B0-B766-121320186E03}" srcOrd="0" destOrd="0" presId="urn:microsoft.com/office/officeart/2005/8/layout/hProcess11"/>
    <dgm:cxn modelId="{59619754-350A-436A-A4D0-CEE47B10A79E}" type="presParOf" srcId="{6F5872B8-7FE6-4CDC-B8AB-68C901B1D6EA}" destId="{5614EE29-56BB-4ED4-A870-01DB128B9D2E}" srcOrd="1" destOrd="0" presId="urn:microsoft.com/office/officeart/2005/8/layout/hProcess11"/>
    <dgm:cxn modelId="{278EB163-46CC-4F2E-96F4-6ADE4087CDB5}" type="presParOf" srcId="{5614EE29-56BB-4ED4-A870-01DB128B9D2E}" destId="{3248B2A4-C530-485F-9267-C6FAF0FCE3DE}" srcOrd="0" destOrd="0" presId="urn:microsoft.com/office/officeart/2005/8/layout/hProcess11"/>
    <dgm:cxn modelId="{7B360642-9C7C-422E-BED5-BC8850926067}" type="presParOf" srcId="{3248B2A4-C530-485F-9267-C6FAF0FCE3DE}" destId="{BE84BA8E-009D-4B80-A118-49FA48AAA3E9}" srcOrd="0" destOrd="0" presId="urn:microsoft.com/office/officeart/2005/8/layout/hProcess11"/>
    <dgm:cxn modelId="{1A871E54-67EE-45AD-B870-3B3706E9CB88}" type="presParOf" srcId="{3248B2A4-C530-485F-9267-C6FAF0FCE3DE}" destId="{646159A4-18BE-4ABC-9D0B-03B49B1F29CE}" srcOrd="1" destOrd="0" presId="urn:microsoft.com/office/officeart/2005/8/layout/hProcess11"/>
    <dgm:cxn modelId="{86687659-034D-4FAD-88D7-5774DCA0C70F}" type="presParOf" srcId="{3248B2A4-C530-485F-9267-C6FAF0FCE3DE}" destId="{10F3CB68-EF40-432B-868A-B68618479D6F}" srcOrd="2" destOrd="0" presId="urn:microsoft.com/office/officeart/2005/8/layout/hProcess11"/>
    <dgm:cxn modelId="{C219C3B5-7287-43B9-8D65-11A03CAC717B}" type="presParOf" srcId="{5614EE29-56BB-4ED4-A870-01DB128B9D2E}" destId="{9CC03072-A1FA-4138-BEDF-4FF443FA95FA}" srcOrd="1" destOrd="0" presId="urn:microsoft.com/office/officeart/2005/8/layout/hProcess11"/>
    <dgm:cxn modelId="{F6BF27F8-1017-467C-B537-EDC352A4C07E}" type="presParOf" srcId="{5614EE29-56BB-4ED4-A870-01DB128B9D2E}" destId="{4F336A2A-E216-48C5-8BF7-F5AB9F4C90DD}" srcOrd="2" destOrd="0" presId="urn:microsoft.com/office/officeart/2005/8/layout/hProcess11"/>
    <dgm:cxn modelId="{F5012456-4163-4957-8969-E3509AF64EB9}" type="presParOf" srcId="{4F336A2A-E216-48C5-8BF7-F5AB9F4C90DD}" destId="{93F6F8D4-DAAA-441E-A61D-D0FFD981A6B8}" srcOrd="0" destOrd="0" presId="urn:microsoft.com/office/officeart/2005/8/layout/hProcess11"/>
    <dgm:cxn modelId="{62C35A28-B455-45A9-8D45-7AF8DB9E26C9}" type="presParOf" srcId="{4F336A2A-E216-48C5-8BF7-F5AB9F4C90DD}" destId="{220F9F9B-3FB8-46BE-BC4C-0ADB57E355C7}" srcOrd="1" destOrd="0" presId="urn:microsoft.com/office/officeart/2005/8/layout/hProcess11"/>
    <dgm:cxn modelId="{ADF50B6F-CA52-4A82-96F0-D09F4517C466}" type="presParOf" srcId="{4F336A2A-E216-48C5-8BF7-F5AB9F4C90DD}" destId="{0726F052-BE1F-46B6-9CF6-094E2A357FFF}" srcOrd="2" destOrd="0" presId="urn:microsoft.com/office/officeart/2005/8/layout/hProcess11"/>
    <dgm:cxn modelId="{B7AB4875-9A71-4572-99E3-D939F11A1268}" type="presParOf" srcId="{5614EE29-56BB-4ED4-A870-01DB128B9D2E}" destId="{34FAFC73-C3FF-47C0-9A9B-B00366BA13D8}" srcOrd="3" destOrd="0" presId="urn:microsoft.com/office/officeart/2005/8/layout/hProcess11"/>
    <dgm:cxn modelId="{A96014F2-4149-4115-9BBD-711996A6B699}" type="presParOf" srcId="{5614EE29-56BB-4ED4-A870-01DB128B9D2E}" destId="{CB407C2F-0DAD-4A54-BCD2-C24240BD1B1F}" srcOrd="4" destOrd="0" presId="urn:microsoft.com/office/officeart/2005/8/layout/hProcess11"/>
    <dgm:cxn modelId="{15AF2AAA-91ED-4C64-A8FB-37A69F2CA272}" type="presParOf" srcId="{CB407C2F-0DAD-4A54-BCD2-C24240BD1B1F}" destId="{C9B4BB74-24D5-46D1-828D-B388409986AD}" srcOrd="0" destOrd="0" presId="urn:microsoft.com/office/officeart/2005/8/layout/hProcess11"/>
    <dgm:cxn modelId="{B2036CD8-B9E0-433E-9A03-6F182D426574}" type="presParOf" srcId="{CB407C2F-0DAD-4A54-BCD2-C24240BD1B1F}" destId="{CC41BB9D-4C23-4DB1-B52B-39817AF44F3A}" srcOrd="1" destOrd="0" presId="urn:microsoft.com/office/officeart/2005/8/layout/hProcess11"/>
    <dgm:cxn modelId="{7769E5B6-9780-4F19-ACFE-142F0ED88734}" type="presParOf" srcId="{CB407C2F-0DAD-4A54-BCD2-C24240BD1B1F}" destId="{3F38A049-B859-4BB3-8CAC-9D6E58FE1C1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3CDBB73-FA67-4793-996F-B36DD2699B1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1162D-991D-4861-AF7E-74DA1095FC7C}">
      <dgm:prSet phldrT="[Text]"/>
      <dgm:spPr/>
      <dgm:t>
        <a:bodyPr/>
        <a:lstStyle/>
        <a:p>
          <a:r>
            <a:rPr lang="en-US" dirty="0" smtClean="0"/>
            <a:t>Compare Results Over Time</a:t>
          </a:r>
          <a:endParaRPr lang="en-US" dirty="0"/>
        </a:p>
      </dgm:t>
    </dgm:pt>
    <dgm:pt modelId="{90E0629D-E6BA-499C-9CD4-2C7F89C6DAEB}" type="parTrans" cxnId="{58FB4A17-9679-4480-B0CC-7B072576F73A}">
      <dgm:prSet/>
      <dgm:spPr/>
      <dgm:t>
        <a:bodyPr/>
        <a:lstStyle/>
        <a:p>
          <a:endParaRPr lang="en-US"/>
        </a:p>
      </dgm:t>
    </dgm:pt>
    <dgm:pt modelId="{5DB252C5-DC80-4801-B9E3-661B3A7E643A}" type="sibTrans" cxnId="{58FB4A17-9679-4480-B0CC-7B072576F73A}">
      <dgm:prSet/>
      <dgm:spPr/>
      <dgm:t>
        <a:bodyPr/>
        <a:lstStyle/>
        <a:p>
          <a:endParaRPr lang="en-US"/>
        </a:p>
      </dgm:t>
    </dgm:pt>
    <dgm:pt modelId="{A51411ED-1ED9-4591-9A81-3A18FC10E5D0}">
      <dgm:prSet phldrT="[Text]"/>
      <dgm:spPr/>
      <dgm:t>
        <a:bodyPr/>
        <a:lstStyle/>
        <a:p>
          <a:r>
            <a:rPr lang="en-US" dirty="0" smtClean="0"/>
            <a:t>Assess What is Working</a:t>
          </a:r>
          <a:endParaRPr lang="en-US" dirty="0"/>
        </a:p>
      </dgm:t>
    </dgm:pt>
    <dgm:pt modelId="{A4BF93CB-7EE6-4CC3-AE39-836639F6F351}" type="parTrans" cxnId="{B6508A25-9356-4016-8A75-61CEFE8B41C2}">
      <dgm:prSet/>
      <dgm:spPr/>
      <dgm:t>
        <a:bodyPr/>
        <a:lstStyle/>
        <a:p>
          <a:endParaRPr lang="en-US"/>
        </a:p>
      </dgm:t>
    </dgm:pt>
    <dgm:pt modelId="{78BCD38E-794F-4663-89D7-51BF4A5B0038}" type="sibTrans" cxnId="{B6508A25-9356-4016-8A75-61CEFE8B41C2}">
      <dgm:prSet/>
      <dgm:spPr/>
      <dgm:t>
        <a:bodyPr/>
        <a:lstStyle/>
        <a:p>
          <a:endParaRPr lang="en-US"/>
        </a:p>
      </dgm:t>
    </dgm:pt>
    <dgm:pt modelId="{A8753BF0-BD82-4986-A0B9-37F7121FE83E}">
      <dgm:prSet phldrT="[Text]"/>
      <dgm:spPr/>
      <dgm:t>
        <a:bodyPr/>
        <a:lstStyle/>
        <a:p>
          <a:r>
            <a:rPr lang="en-US" dirty="0" smtClean="0"/>
            <a:t>Refine Program</a:t>
          </a:r>
          <a:endParaRPr lang="en-US" dirty="0"/>
        </a:p>
      </dgm:t>
    </dgm:pt>
    <dgm:pt modelId="{ECB83ABD-7C07-4726-BE0A-63C6041B1930}" type="parTrans" cxnId="{7DDB9245-CCED-4B4C-BCF6-55A8F4B35A2B}">
      <dgm:prSet/>
      <dgm:spPr/>
      <dgm:t>
        <a:bodyPr/>
        <a:lstStyle/>
        <a:p>
          <a:endParaRPr lang="en-US"/>
        </a:p>
      </dgm:t>
    </dgm:pt>
    <dgm:pt modelId="{EFC758F2-552C-442B-8748-62E7906129A2}" type="sibTrans" cxnId="{7DDB9245-CCED-4B4C-BCF6-55A8F4B35A2B}">
      <dgm:prSet/>
      <dgm:spPr/>
      <dgm:t>
        <a:bodyPr/>
        <a:lstStyle/>
        <a:p>
          <a:endParaRPr lang="en-US"/>
        </a:p>
      </dgm:t>
    </dgm:pt>
    <dgm:pt modelId="{CEDC1C59-6D6A-4451-A011-A5CFBC15BCFC}" type="pres">
      <dgm:prSet presAssocID="{B3CDBB73-FA67-4793-996F-B36DD2699B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521A1-041B-455B-97BF-43E62C584903}" type="pres">
      <dgm:prSet presAssocID="{1191162D-991D-4861-AF7E-74DA1095FC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EF59D-F2EF-40B2-B02E-BE9D4EDBDBDC}" type="pres">
      <dgm:prSet presAssocID="{5DB252C5-DC80-4801-B9E3-661B3A7E643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7F53AFB-A03F-46B8-B6C6-B50B7F97C7A7}" type="pres">
      <dgm:prSet presAssocID="{5DB252C5-DC80-4801-B9E3-661B3A7E643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D1B9E4F-0EF2-4936-9986-F91560F1BE90}" type="pres">
      <dgm:prSet presAssocID="{A51411ED-1ED9-4591-9A81-3A18FC10E5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40F70-214B-448D-9B09-2B4E5170518D}" type="pres">
      <dgm:prSet presAssocID="{78BCD38E-794F-4663-89D7-51BF4A5B003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6F40469-CCEA-401C-97D7-D7A7A608012F}" type="pres">
      <dgm:prSet presAssocID="{78BCD38E-794F-4663-89D7-51BF4A5B003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1D8C518-607E-4B87-A7D1-206EA217AA2E}" type="pres">
      <dgm:prSet presAssocID="{A8753BF0-BD82-4986-A0B9-37F7121FE8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B7845-B35F-4C25-ADD2-72081F33FA77}" type="pres">
      <dgm:prSet presAssocID="{EFC758F2-552C-442B-8748-62E7906129A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746BA83-5796-4FE0-9DDB-ABA787AAA124}" type="pres">
      <dgm:prSet presAssocID="{EFC758F2-552C-442B-8748-62E7906129A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D3B0173-755D-43EF-97EC-FFD71DE9B2F2}" type="presOf" srcId="{EFC758F2-552C-442B-8748-62E7906129A2}" destId="{B0FB7845-B35F-4C25-ADD2-72081F33FA77}" srcOrd="0" destOrd="0" presId="urn:microsoft.com/office/officeart/2005/8/layout/cycle2"/>
    <dgm:cxn modelId="{B6508A25-9356-4016-8A75-61CEFE8B41C2}" srcId="{B3CDBB73-FA67-4793-996F-B36DD2699B11}" destId="{A51411ED-1ED9-4591-9A81-3A18FC10E5D0}" srcOrd="1" destOrd="0" parTransId="{A4BF93CB-7EE6-4CC3-AE39-836639F6F351}" sibTransId="{78BCD38E-794F-4663-89D7-51BF4A5B0038}"/>
    <dgm:cxn modelId="{58FB4A17-9679-4480-B0CC-7B072576F73A}" srcId="{B3CDBB73-FA67-4793-996F-B36DD2699B11}" destId="{1191162D-991D-4861-AF7E-74DA1095FC7C}" srcOrd="0" destOrd="0" parTransId="{90E0629D-E6BA-499C-9CD4-2C7F89C6DAEB}" sibTransId="{5DB252C5-DC80-4801-B9E3-661B3A7E643A}"/>
    <dgm:cxn modelId="{2A27E9E4-D10A-4498-B13A-701DC49EE82E}" type="presOf" srcId="{78BCD38E-794F-4663-89D7-51BF4A5B0038}" destId="{D6F40469-CCEA-401C-97D7-D7A7A608012F}" srcOrd="1" destOrd="0" presId="urn:microsoft.com/office/officeart/2005/8/layout/cycle2"/>
    <dgm:cxn modelId="{E046301F-C5A2-4EC3-9760-F7CDB55FFFAD}" type="presOf" srcId="{A8753BF0-BD82-4986-A0B9-37F7121FE83E}" destId="{F1D8C518-607E-4B87-A7D1-206EA217AA2E}" srcOrd="0" destOrd="0" presId="urn:microsoft.com/office/officeart/2005/8/layout/cycle2"/>
    <dgm:cxn modelId="{97115629-CBE1-451F-98B2-DA3554394BA9}" type="presOf" srcId="{5DB252C5-DC80-4801-B9E3-661B3A7E643A}" destId="{576EF59D-F2EF-40B2-B02E-BE9D4EDBDBDC}" srcOrd="0" destOrd="0" presId="urn:microsoft.com/office/officeart/2005/8/layout/cycle2"/>
    <dgm:cxn modelId="{C07C5EE6-0EB0-443C-87C6-60E373F08075}" type="presOf" srcId="{5DB252C5-DC80-4801-B9E3-661B3A7E643A}" destId="{37F53AFB-A03F-46B8-B6C6-B50B7F97C7A7}" srcOrd="1" destOrd="0" presId="urn:microsoft.com/office/officeart/2005/8/layout/cycle2"/>
    <dgm:cxn modelId="{42400999-9F2D-4DCA-A040-AC41968BE704}" type="presOf" srcId="{A51411ED-1ED9-4591-9A81-3A18FC10E5D0}" destId="{9D1B9E4F-0EF2-4936-9986-F91560F1BE90}" srcOrd="0" destOrd="0" presId="urn:microsoft.com/office/officeart/2005/8/layout/cycle2"/>
    <dgm:cxn modelId="{CF2EC22E-20E6-42AE-A893-E7C7569F8FC0}" type="presOf" srcId="{B3CDBB73-FA67-4793-996F-B36DD2699B11}" destId="{CEDC1C59-6D6A-4451-A011-A5CFBC15BCFC}" srcOrd="0" destOrd="0" presId="urn:microsoft.com/office/officeart/2005/8/layout/cycle2"/>
    <dgm:cxn modelId="{2482DECF-AB38-4636-988D-4A1208E17B87}" type="presOf" srcId="{1191162D-991D-4861-AF7E-74DA1095FC7C}" destId="{730521A1-041B-455B-97BF-43E62C584903}" srcOrd="0" destOrd="0" presId="urn:microsoft.com/office/officeart/2005/8/layout/cycle2"/>
    <dgm:cxn modelId="{B8C47462-E86E-455C-91ED-35B5D74D538F}" type="presOf" srcId="{EFC758F2-552C-442B-8748-62E7906129A2}" destId="{9746BA83-5796-4FE0-9DDB-ABA787AAA124}" srcOrd="1" destOrd="0" presId="urn:microsoft.com/office/officeart/2005/8/layout/cycle2"/>
    <dgm:cxn modelId="{7DDB9245-CCED-4B4C-BCF6-55A8F4B35A2B}" srcId="{B3CDBB73-FA67-4793-996F-B36DD2699B11}" destId="{A8753BF0-BD82-4986-A0B9-37F7121FE83E}" srcOrd="2" destOrd="0" parTransId="{ECB83ABD-7C07-4726-BE0A-63C6041B1930}" sibTransId="{EFC758F2-552C-442B-8748-62E7906129A2}"/>
    <dgm:cxn modelId="{F145E62D-2ED1-4402-808D-ABFDF03FDCC1}" type="presOf" srcId="{78BCD38E-794F-4663-89D7-51BF4A5B0038}" destId="{FB540F70-214B-448D-9B09-2B4E5170518D}" srcOrd="0" destOrd="0" presId="urn:microsoft.com/office/officeart/2005/8/layout/cycle2"/>
    <dgm:cxn modelId="{4A5124A9-629B-4DB2-8353-B969F9AB6736}" type="presParOf" srcId="{CEDC1C59-6D6A-4451-A011-A5CFBC15BCFC}" destId="{730521A1-041B-455B-97BF-43E62C584903}" srcOrd="0" destOrd="0" presId="urn:microsoft.com/office/officeart/2005/8/layout/cycle2"/>
    <dgm:cxn modelId="{5F03E7DA-A2AF-47A7-9377-8895EBDD1546}" type="presParOf" srcId="{CEDC1C59-6D6A-4451-A011-A5CFBC15BCFC}" destId="{576EF59D-F2EF-40B2-B02E-BE9D4EDBDBDC}" srcOrd="1" destOrd="0" presId="urn:microsoft.com/office/officeart/2005/8/layout/cycle2"/>
    <dgm:cxn modelId="{542C62AC-E972-4C7E-A8E4-5B279202202E}" type="presParOf" srcId="{576EF59D-F2EF-40B2-B02E-BE9D4EDBDBDC}" destId="{37F53AFB-A03F-46B8-B6C6-B50B7F97C7A7}" srcOrd="0" destOrd="0" presId="urn:microsoft.com/office/officeart/2005/8/layout/cycle2"/>
    <dgm:cxn modelId="{70FA723B-257D-4369-A1E2-13F9CDF7E887}" type="presParOf" srcId="{CEDC1C59-6D6A-4451-A011-A5CFBC15BCFC}" destId="{9D1B9E4F-0EF2-4936-9986-F91560F1BE90}" srcOrd="2" destOrd="0" presId="urn:microsoft.com/office/officeart/2005/8/layout/cycle2"/>
    <dgm:cxn modelId="{29E09241-D0AB-4732-BE66-B1210F5C6BD9}" type="presParOf" srcId="{CEDC1C59-6D6A-4451-A011-A5CFBC15BCFC}" destId="{FB540F70-214B-448D-9B09-2B4E5170518D}" srcOrd="3" destOrd="0" presId="urn:microsoft.com/office/officeart/2005/8/layout/cycle2"/>
    <dgm:cxn modelId="{2E9427E8-407C-4E47-B43A-8D0D42563527}" type="presParOf" srcId="{FB540F70-214B-448D-9B09-2B4E5170518D}" destId="{D6F40469-CCEA-401C-97D7-D7A7A608012F}" srcOrd="0" destOrd="0" presId="urn:microsoft.com/office/officeart/2005/8/layout/cycle2"/>
    <dgm:cxn modelId="{4F6F6943-CB07-43B5-91FE-DC997A324F3C}" type="presParOf" srcId="{CEDC1C59-6D6A-4451-A011-A5CFBC15BCFC}" destId="{F1D8C518-607E-4B87-A7D1-206EA217AA2E}" srcOrd="4" destOrd="0" presId="urn:microsoft.com/office/officeart/2005/8/layout/cycle2"/>
    <dgm:cxn modelId="{2CE43BB0-5689-4E43-B9D0-FC4A3BC36163}" type="presParOf" srcId="{CEDC1C59-6D6A-4451-A011-A5CFBC15BCFC}" destId="{B0FB7845-B35F-4C25-ADD2-72081F33FA77}" srcOrd="5" destOrd="0" presId="urn:microsoft.com/office/officeart/2005/8/layout/cycle2"/>
    <dgm:cxn modelId="{D19A2178-603D-4712-8FD4-E4BB2D46C134}" type="presParOf" srcId="{B0FB7845-B35F-4C25-ADD2-72081F33FA77}" destId="{9746BA83-5796-4FE0-9DDB-ABA787AAA1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B5272F5-7DF0-43F5-91A7-D7078E3238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1A3707-9D0F-40FC-87F8-F01C4D9644B6}">
      <dgm:prSet phldrT="[Text]"/>
      <dgm:spPr/>
      <dgm:t>
        <a:bodyPr/>
        <a:lstStyle/>
        <a:p>
          <a:r>
            <a:rPr lang="en-US" altLang="en-US" dirty="0" smtClean="0"/>
            <a:t>It is challenging to meet savings expectations</a:t>
          </a:r>
          <a:endParaRPr lang="en-US" dirty="0"/>
        </a:p>
      </dgm:t>
    </dgm:pt>
    <dgm:pt modelId="{8BD91009-2DF3-4F13-847B-18077B870AAA}" type="parTrans" cxnId="{92FA37CA-64E2-40A1-9FDF-CA3A13981682}">
      <dgm:prSet/>
      <dgm:spPr/>
      <dgm:t>
        <a:bodyPr/>
        <a:lstStyle/>
        <a:p>
          <a:endParaRPr lang="en-US"/>
        </a:p>
      </dgm:t>
    </dgm:pt>
    <dgm:pt modelId="{4C366E80-D290-4E52-9540-5CE02854113E}" type="sibTrans" cxnId="{92FA37CA-64E2-40A1-9FDF-CA3A13981682}">
      <dgm:prSet/>
      <dgm:spPr/>
      <dgm:t>
        <a:bodyPr/>
        <a:lstStyle/>
        <a:p>
          <a:endParaRPr lang="en-US"/>
        </a:p>
      </dgm:t>
    </dgm:pt>
    <dgm:pt modelId="{F0C3824A-0D2D-4D4E-913A-D71B42E32C6E}">
      <dgm:prSet/>
      <dgm:spPr/>
      <dgm:t>
        <a:bodyPr/>
        <a:lstStyle/>
        <a:p>
          <a:r>
            <a:rPr lang="en-US" altLang="en-US" smtClean="0"/>
            <a:t>Target high usage customers</a:t>
          </a:r>
          <a:endParaRPr lang="en-US" altLang="en-US" dirty="0" smtClean="0"/>
        </a:p>
      </dgm:t>
    </dgm:pt>
    <dgm:pt modelId="{A3085C1B-916E-462E-A6C9-18587FE8048E}" type="parTrans" cxnId="{0008CADD-67A9-487A-B8F8-159FFD1F1437}">
      <dgm:prSet/>
      <dgm:spPr/>
      <dgm:t>
        <a:bodyPr/>
        <a:lstStyle/>
        <a:p>
          <a:endParaRPr lang="en-US"/>
        </a:p>
      </dgm:t>
    </dgm:pt>
    <dgm:pt modelId="{406FDF55-DE10-46B8-91D2-4795F21DF03F}" type="sibTrans" cxnId="{0008CADD-67A9-487A-B8F8-159FFD1F1437}">
      <dgm:prSet/>
      <dgm:spPr/>
      <dgm:t>
        <a:bodyPr/>
        <a:lstStyle/>
        <a:p>
          <a:endParaRPr lang="en-US"/>
        </a:p>
      </dgm:t>
    </dgm:pt>
    <dgm:pt modelId="{F1270E34-262F-40CE-9F0E-38AF86DE840A}">
      <dgm:prSet/>
      <dgm:spPr/>
      <dgm:t>
        <a:bodyPr/>
        <a:lstStyle/>
        <a:p>
          <a:r>
            <a:rPr lang="en-US" altLang="en-US" smtClean="0"/>
            <a:t>Ensure major measures are installed where opportunities exist</a:t>
          </a:r>
          <a:endParaRPr lang="en-US" altLang="en-US" dirty="0" smtClean="0"/>
        </a:p>
      </dgm:t>
    </dgm:pt>
    <dgm:pt modelId="{F608C9DB-9B31-4582-B09A-84EAB9D3E678}" type="parTrans" cxnId="{FD1D88E6-D441-4391-930C-DEA955A9166F}">
      <dgm:prSet/>
      <dgm:spPr/>
      <dgm:t>
        <a:bodyPr/>
        <a:lstStyle/>
        <a:p>
          <a:endParaRPr lang="en-US"/>
        </a:p>
      </dgm:t>
    </dgm:pt>
    <dgm:pt modelId="{438B8735-81AB-44D2-9DC8-D96A7336284C}" type="sibTrans" cxnId="{FD1D88E6-D441-4391-930C-DEA955A9166F}">
      <dgm:prSet/>
      <dgm:spPr/>
      <dgm:t>
        <a:bodyPr/>
        <a:lstStyle/>
        <a:p>
          <a:endParaRPr lang="en-US"/>
        </a:p>
      </dgm:t>
    </dgm:pt>
    <dgm:pt modelId="{7A9C556E-45D1-444D-9D18-E9A3BC5E2408}">
      <dgm:prSet/>
      <dgm:spPr/>
      <dgm:t>
        <a:bodyPr/>
        <a:lstStyle/>
        <a:p>
          <a:r>
            <a:rPr lang="en-US" altLang="en-US" dirty="0" smtClean="0"/>
            <a:t>Maximize use of proven home performance techniques</a:t>
          </a:r>
        </a:p>
      </dgm:t>
    </dgm:pt>
    <dgm:pt modelId="{CB801F88-D7E7-450C-9D29-F918650B949D}" type="parTrans" cxnId="{4181B1A5-B38F-4B84-AEA9-E77AC79E1FAA}">
      <dgm:prSet/>
      <dgm:spPr/>
      <dgm:t>
        <a:bodyPr/>
        <a:lstStyle/>
        <a:p>
          <a:endParaRPr lang="en-US"/>
        </a:p>
      </dgm:t>
    </dgm:pt>
    <dgm:pt modelId="{6F698C6C-4998-44D6-8A7B-2BDB739C134A}" type="sibTrans" cxnId="{4181B1A5-B38F-4B84-AEA9-E77AC79E1FAA}">
      <dgm:prSet/>
      <dgm:spPr/>
      <dgm:t>
        <a:bodyPr/>
        <a:lstStyle/>
        <a:p>
          <a:endParaRPr lang="en-US"/>
        </a:p>
      </dgm:t>
    </dgm:pt>
    <dgm:pt modelId="{1D0EAE42-726C-41D9-BFDB-01018FDEFA3C}">
      <dgm:prSet/>
      <dgm:spPr/>
      <dgm:t>
        <a:bodyPr/>
        <a:lstStyle/>
        <a:p>
          <a:r>
            <a:rPr lang="en-US" altLang="en-US" smtClean="0"/>
            <a:t>Conduct performance measurement</a:t>
          </a:r>
          <a:endParaRPr lang="en-US" altLang="en-US" dirty="0" smtClean="0"/>
        </a:p>
      </dgm:t>
    </dgm:pt>
    <dgm:pt modelId="{3D047EA8-326F-4B62-BF9A-99C8AD5B8BEC}" type="parTrans" cxnId="{8B4C50EE-F567-4115-93B8-67D49A8E1D8D}">
      <dgm:prSet/>
      <dgm:spPr/>
      <dgm:t>
        <a:bodyPr/>
        <a:lstStyle/>
        <a:p>
          <a:endParaRPr lang="en-US"/>
        </a:p>
      </dgm:t>
    </dgm:pt>
    <dgm:pt modelId="{29203332-B6FA-44DE-89FF-49A11DDEC3F1}" type="sibTrans" cxnId="{8B4C50EE-F567-4115-93B8-67D49A8E1D8D}">
      <dgm:prSet/>
      <dgm:spPr/>
      <dgm:t>
        <a:bodyPr/>
        <a:lstStyle/>
        <a:p>
          <a:endParaRPr lang="en-US"/>
        </a:p>
      </dgm:t>
    </dgm:pt>
    <dgm:pt modelId="{8E0482EC-5FFC-4851-8631-5F5E85249630}" type="pres">
      <dgm:prSet presAssocID="{9B5272F5-7DF0-43F5-91A7-D7078E3238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EA753-1A67-42CD-8B35-264C262B3DE2}" type="pres">
      <dgm:prSet presAssocID="{271A3707-9D0F-40FC-87F8-F01C4D9644B6}" presName="parentLin" presStyleCnt="0"/>
      <dgm:spPr/>
    </dgm:pt>
    <dgm:pt modelId="{E09A32BC-8560-4349-ADF2-94A51EBBDDF8}" type="pres">
      <dgm:prSet presAssocID="{271A3707-9D0F-40FC-87F8-F01C4D9644B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CCA5E98-B3E7-4F12-9C70-04E36BF2401C}" type="pres">
      <dgm:prSet presAssocID="{271A3707-9D0F-40FC-87F8-F01C4D9644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7C9D6-E514-4A61-8882-9C3A99F4E371}" type="pres">
      <dgm:prSet presAssocID="{271A3707-9D0F-40FC-87F8-F01C4D9644B6}" presName="negativeSpace" presStyleCnt="0"/>
      <dgm:spPr/>
    </dgm:pt>
    <dgm:pt modelId="{B2DA87F0-3B71-49C8-922E-26456C4E0195}" type="pres">
      <dgm:prSet presAssocID="{271A3707-9D0F-40FC-87F8-F01C4D9644B6}" presName="childText" presStyleLbl="conFgAcc1" presStyleIdx="0" presStyleCnt="5">
        <dgm:presLayoutVars>
          <dgm:bulletEnabled val="1"/>
        </dgm:presLayoutVars>
      </dgm:prSet>
      <dgm:spPr/>
    </dgm:pt>
    <dgm:pt modelId="{E0AFAF9A-AC4E-42EF-A444-631898C6D2B0}" type="pres">
      <dgm:prSet presAssocID="{4C366E80-D290-4E52-9540-5CE02854113E}" presName="spaceBetweenRectangles" presStyleCnt="0"/>
      <dgm:spPr/>
    </dgm:pt>
    <dgm:pt modelId="{B869007D-16A0-4E93-809C-5CB6AC889D73}" type="pres">
      <dgm:prSet presAssocID="{F0C3824A-0D2D-4D4E-913A-D71B42E32C6E}" presName="parentLin" presStyleCnt="0"/>
      <dgm:spPr/>
    </dgm:pt>
    <dgm:pt modelId="{DA0C49C3-FA8D-4B6C-8A53-BCB3DD09AECA}" type="pres">
      <dgm:prSet presAssocID="{F0C3824A-0D2D-4D4E-913A-D71B42E32C6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F568C55-15DB-48FA-8587-F4A75C656214}" type="pres">
      <dgm:prSet presAssocID="{F0C3824A-0D2D-4D4E-913A-D71B42E32C6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C563-5A00-41E1-B995-36456F509ABF}" type="pres">
      <dgm:prSet presAssocID="{F0C3824A-0D2D-4D4E-913A-D71B42E32C6E}" presName="negativeSpace" presStyleCnt="0"/>
      <dgm:spPr/>
    </dgm:pt>
    <dgm:pt modelId="{75365829-5ABB-432C-B977-4861687E70D2}" type="pres">
      <dgm:prSet presAssocID="{F0C3824A-0D2D-4D4E-913A-D71B42E32C6E}" presName="childText" presStyleLbl="conFgAcc1" presStyleIdx="1" presStyleCnt="5">
        <dgm:presLayoutVars>
          <dgm:bulletEnabled val="1"/>
        </dgm:presLayoutVars>
      </dgm:prSet>
      <dgm:spPr/>
    </dgm:pt>
    <dgm:pt modelId="{D85FD8BB-2373-40C2-B72E-6FAEE1D030D5}" type="pres">
      <dgm:prSet presAssocID="{406FDF55-DE10-46B8-91D2-4795F21DF03F}" presName="spaceBetweenRectangles" presStyleCnt="0"/>
      <dgm:spPr/>
    </dgm:pt>
    <dgm:pt modelId="{A6083F1D-CC41-44DD-9CCF-8F1D5EEA7B32}" type="pres">
      <dgm:prSet presAssocID="{F1270E34-262F-40CE-9F0E-38AF86DE840A}" presName="parentLin" presStyleCnt="0"/>
      <dgm:spPr/>
    </dgm:pt>
    <dgm:pt modelId="{8B01F210-09B3-41CC-AEC7-9FECD0445AAE}" type="pres">
      <dgm:prSet presAssocID="{F1270E34-262F-40CE-9F0E-38AF86DE840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B168251-6D03-42B9-8AF5-0E1DB092162A}" type="pres">
      <dgm:prSet presAssocID="{F1270E34-262F-40CE-9F0E-38AF86DE840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6D926-B8CF-4FA1-83C2-B4416E801FD5}" type="pres">
      <dgm:prSet presAssocID="{F1270E34-262F-40CE-9F0E-38AF86DE840A}" presName="negativeSpace" presStyleCnt="0"/>
      <dgm:spPr/>
    </dgm:pt>
    <dgm:pt modelId="{73677BFA-1359-49B8-9824-992B829D1B92}" type="pres">
      <dgm:prSet presAssocID="{F1270E34-262F-40CE-9F0E-38AF86DE840A}" presName="childText" presStyleLbl="conFgAcc1" presStyleIdx="2" presStyleCnt="5">
        <dgm:presLayoutVars>
          <dgm:bulletEnabled val="1"/>
        </dgm:presLayoutVars>
      </dgm:prSet>
      <dgm:spPr/>
    </dgm:pt>
    <dgm:pt modelId="{5090610D-E7C5-4FF9-B9E7-65EEE992ED21}" type="pres">
      <dgm:prSet presAssocID="{438B8735-81AB-44D2-9DC8-D96A7336284C}" presName="spaceBetweenRectangles" presStyleCnt="0"/>
      <dgm:spPr/>
    </dgm:pt>
    <dgm:pt modelId="{97543711-C3E0-4EBA-ABB9-BC9593A9CC7B}" type="pres">
      <dgm:prSet presAssocID="{7A9C556E-45D1-444D-9D18-E9A3BC5E2408}" presName="parentLin" presStyleCnt="0"/>
      <dgm:spPr/>
    </dgm:pt>
    <dgm:pt modelId="{EAF93638-1E86-4B7E-B48A-2AAC69D19BF7}" type="pres">
      <dgm:prSet presAssocID="{7A9C556E-45D1-444D-9D18-E9A3BC5E2408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59BF198-500A-4BF0-B78A-07822A91C53A}" type="pres">
      <dgm:prSet presAssocID="{7A9C556E-45D1-444D-9D18-E9A3BC5E240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30A80-8B31-4676-BD0A-0D2D56F8CB0D}" type="pres">
      <dgm:prSet presAssocID="{7A9C556E-45D1-444D-9D18-E9A3BC5E2408}" presName="negativeSpace" presStyleCnt="0"/>
      <dgm:spPr/>
    </dgm:pt>
    <dgm:pt modelId="{17FC629F-4C72-47D0-A168-D1D64B382A3D}" type="pres">
      <dgm:prSet presAssocID="{7A9C556E-45D1-444D-9D18-E9A3BC5E2408}" presName="childText" presStyleLbl="conFgAcc1" presStyleIdx="3" presStyleCnt="5">
        <dgm:presLayoutVars>
          <dgm:bulletEnabled val="1"/>
        </dgm:presLayoutVars>
      </dgm:prSet>
      <dgm:spPr/>
    </dgm:pt>
    <dgm:pt modelId="{0E3291A5-E16B-4BBC-AEDA-8C19C08CA91B}" type="pres">
      <dgm:prSet presAssocID="{6F698C6C-4998-44D6-8A7B-2BDB739C134A}" presName="spaceBetweenRectangles" presStyleCnt="0"/>
      <dgm:spPr/>
    </dgm:pt>
    <dgm:pt modelId="{B0E6660A-9F72-4307-8B13-D42F3DC24E07}" type="pres">
      <dgm:prSet presAssocID="{1D0EAE42-726C-41D9-BFDB-01018FDEFA3C}" presName="parentLin" presStyleCnt="0"/>
      <dgm:spPr/>
    </dgm:pt>
    <dgm:pt modelId="{226A0E30-65CD-4127-A1FC-C530EDB7D4B4}" type="pres">
      <dgm:prSet presAssocID="{1D0EAE42-726C-41D9-BFDB-01018FDEFA3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8439F0E-F8C3-442C-AE39-11FD85253FBE}" type="pres">
      <dgm:prSet presAssocID="{1D0EAE42-726C-41D9-BFDB-01018FDEFA3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AB247-FE19-461F-8300-845081046691}" type="pres">
      <dgm:prSet presAssocID="{1D0EAE42-726C-41D9-BFDB-01018FDEFA3C}" presName="negativeSpace" presStyleCnt="0"/>
      <dgm:spPr/>
    </dgm:pt>
    <dgm:pt modelId="{58803E0F-21B8-4108-807B-61E401F35613}" type="pres">
      <dgm:prSet presAssocID="{1D0EAE42-726C-41D9-BFDB-01018FDEFA3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E515E7B-096B-4126-AB0D-1BBE09FF5A14}" type="presOf" srcId="{1D0EAE42-726C-41D9-BFDB-01018FDEFA3C}" destId="{226A0E30-65CD-4127-A1FC-C530EDB7D4B4}" srcOrd="0" destOrd="0" presId="urn:microsoft.com/office/officeart/2005/8/layout/list1"/>
    <dgm:cxn modelId="{7DA9EA3D-2454-466E-B024-93B4E5A3D139}" type="presOf" srcId="{1D0EAE42-726C-41D9-BFDB-01018FDEFA3C}" destId="{68439F0E-F8C3-442C-AE39-11FD85253FBE}" srcOrd="1" destOrd="0" presId="urn:microsoft.com/office/officeart/2005/8/layout/list1"/>
    <dgm:cxn modelId="{FD1D88E6-D441-4391-930C-DEA955A9166F}" srcId="{9B5272F5-7DF0-43F5-91A7-D7078E3238E4}" destId="{F1270E34-262F-40CE-9F0E-38AF86DE840A}" srcOrd="2" destOrd="0" parTransId="{F608C9DB-9B31-4582-B09A-84EAB9D3E678}" sibTransId="{438B8735-81AB-44D2-9DC8-D96A7336284C}"/>
    <dgm:cxn modelId="{92FA37CA-64E2-40A1-9FDF-CA3A13981682}" srcId="{9B5272F5-7DF0-43F5-91A7-D7078E3238E4}" destId="{271A3707-9D0F-40FC-87F8-F01C4D9644B6}" srcOrd="0" destOrd="0" parTransId="{8BD91009-2DF3-4F13-847B-18077B870AAA}" sibTransId="{4C366E80-D290-4E52-9540-5CE02854113E}"/>
    <dgm:cxn modelId="{063B64DC-572C-4541-AA51-DED4BC292639}" type="presOf" srcId="{271A3707-9D0F-40FC-87F8-F01C4D9644B6}" destId="{E09A32BC-8560-4349-ADF2-94A51EBBDDF8}" srcOrd="0" destOrd="0" presId="urn:microsoft.com/office/officeart/2005/8/layout/list1"/>
    <dgm:cxn modelId="{E3053551-C87D-4312-B31C-F27A74D5BCEE}" type="presOf" srcId="{7A9C556E-45D1-444D-9D18-E9A3BC5E2408}" destId="{959BF198-500A-4BF0-B78A-07822A91C53A}" srcOrd="1" destOrd="0" presId="urn:microsoft.com/office/officeart/2005/8/layout/list1"/>
    <dgm:cxn modelId="{6E7E58EA-38BC-4014-B911-B2B3E39FC0B6}" type="presOf" srcId="{9B5272F5-7DF0-43F5-91A7-D7078E3238E4}" destId="{8E0482EC-5FFC-4851-8631-5F5E85249630}" srcOrd="0" destOrd="0" presId="urn:microsoft.com/office/officeart/2005/8/layout/list1"/>
    <dgm:cxn modelId="{399E0166-91CC-4DCD-96CC-D244D70717F7}" type="presOf" srcId="{F0C3824A-0D2D-4D4E-913A-D71B42E32C6E}" destId="{DA0C49C3-FA8D-4B6C-8A53-BCB3DD09AECA}" srcOrd="0" destOrd="0" presId="urn:microsoft.com/office/officeart/2005/8/layout/list1"/>
    <dgm:cxn modelId="{4181B1A5-B38F-4B84-AEA9-E77AC79E1FAA}" srcId="{9B5272F5-7DF0-43F5-91A7-D7078E3238E4}" destId="{7A9C556E-45D1-444D-9D18-E9A3BC5E2408}" srcOrd="3" destOrd="0" parTransId="{CB801F88-D7E7-450C-9D29-F918650B949D}" sibTransId="{6F698C6C-4998-44D6-8A7B-2BDB739C134A}"/>
    <dgm:cxn modelId="{1A226936-CD23-44E2-9634-FD8A70725BA4}" type="presOf" srcId="{F1270E34-262F-40CE-9F0E-38AF86DE840A}" destId="{CB168251-6D03-42B9-8AF5-0E1DB092162A}" srcOrd="1" destOrd="0" presId="urn:microsoft.com/office/officeart/2005/8/layout/list1"/>
    <dgm:cxn modelId="{03BCEC72-1E55-41B3-BEE4-1036848E3D19}" type="presOf" srcId="{F0C3824A-0D2D-4D4E-913A-D71B42E32C6E}" destId="{9F568C55-15DB-48FA-8587-F4A75C656214}" srcOrd="1" destOrd="0" presId="urn:microsoft.com/office/officeart/2005/8/layout/list1"/>
    <dgm:cxn modelId="{E41970EC-56A3-484D-96D7-0BD09C25B883}" type="presOf" srcId="{7A9C556E-45D1-444D-9D18-E9A3BC5E2408}" destId="{EAF93638-1E86-4B7E-B48A-2AAC69D19BF7}" srcOrd="0" destOrd="0" presId="urn:microsoft.com/office/officeart/2005/8/layout/list1"/>
    <dgm:cxn modelId="{CB98509D-19A7-46F1-A0D4-9051B98276C7}" type="presOf" srcId="{F1270E34-262F-40CE-9F0E-38AF86DE840A}" destId="{8B01F210-09B3-41CC-AEC7-9FECD0445AAE}" srcOrd="0" destOrd="0" presId="urn:microsoft.com/office/officeart/2005/8/layout/list1"/>
    <dgm:cxn modelId="{620A0AAA-F6F0-4F81-A932-DC11880EF80D}" type="presOf" srcId="{271A3707-9D0F-40FC-87F8-F01C4D9644B6}" destId="{DCCA5E98-B3E7-4F12-9C70-04E36BF2401C}" srcOrd="1" destOrd="0" presId="urn:microsoft.com/office/officeart/2005/8/layout/list1"/>
    <dgm:cxn modelId="{8B4C50EE-F567-4115-93B8-67D49A8E1D8D}" srcId="{9B5272F5-7DF0-43F5-91A7-D7078E3238E4}" destId="{1D0EAE42-726C-41D9-BFDB-01018FDEFA3C}" srcOrd="4" destOrd="0" parTransId="{3D047EA8-326F-4B62-BF9A-99C8AD5B8BEC}" sibTransId="{29203332-B6FA-44DE-89FF-49A11DDEC3F1}"/>
    <dgm:cxn modelId="{0008CADD-67A9-487A-B8F8-159FFD1F1437}" srcId="{9B5272F5-7DF0-43F5-91A7-D7078E3238E4}" destId="{F0C3824A-0D2D-4D4E-913A-D71B42E32C6E}" srcOrd="1" destOrd="0" parTransId="{A3085C1B-916E-462E-A6C9-18587FE8048E}" sibTransId="{406FDF55-DE10-46B8-91D2-4795F21DF03F}"/>
    <dgm:cxn modelId="{E830046A-4D86-4529-BE69-8DC5D94316E4}" type="presParOf" srcId="{8E0482EC-5FFC-4851-8631-5F5E85249630}" destId="{48BEA753-1A67-42CD-8B35-264C262B3DE2}" srcOrd="0" destOrd="0" presId="urn:microsoft.com/office/officeart/2005/8/layout/list1"/>
    <dgm:cxn modelId="{22D3309F-D167-42F1-82AD-9E8768CB672E}" type="presParOf" srcId="{48BEA753-1A67-42CD-8B35-264C262B3DE2}" destId="{E09A32BC-8560-4349-ADF2-94A51EBBDDF8}" srcOrd="0" destOrd="0" presId="urn:microsoft.com/office/officeart/2005/8/layout/list1"/>
    <dgm:cxn modelId="{DB652939-2422-4954-A44A-E65C9B1F1D1A}" type="presParOf" srcId="{48BEA753-1A67-42CD-8B35-264C262B3DE2}" destId="{DCCA5E98-B3E7-4F12-9C70-04E36BF2401C}" srcOrd="1" destOrd="0" presId="urn:microsoft.com/office/officeart/2005/8/layout/list1"/>
    <dgm:cxn modelId="{25FF02D2-0281-476D-8061-E2B41E9E47ED}" type="presParOf" srcId="{8E0482EC-5FFC-4851-8631-5F5E85249630}" destId="{8AB7C9D6-E514-4A61-8882-9C3A99F4E371}" srcOrd="1" destOrd="0" presId="urn:microsoft.com/office/officeart/2005/8/layout/list1"/>
    <dgm:cxn modelId="{EF02033C-52DB-4C7D-9F2A-AFF4E3C1A6F6}" type="presParOf" srcId="{8E0482EC-5FFC-4851-8631-5F5E85249630}" destId="{B2DA87F0-3B71-49C8-922E-26456C4E0195}" srcOrd="2" destOrd="0" presId="urn:microsoft.com/office/officeart/2005/8/layout/list1"/>
    <dgm:cxn modelId="{D647B389-ADB8-46D4-8686-EA762E28DC90}" type="presParOf" srcId="{8E0482EC-5FFC-4851-8631-5F5E85249630}" destId="{E0AFAF9A-AC4E-42EF-A444-631898C6D2B0}" srcOrd="3" destOrd="0" presId="urn:microsoft.com/office/officeart/2005/8/layout/list1"/>
    <dgm:cxn modelId="{9A4AD6AF-7981-4DF1-A5B9-D9C2FE2E1CEC}" type="presParOf" srcId="{8E0482EC-5FFC-4851-8631-5F5E85249630}" destId="{B869007D-16A0-4E93-809C-5CB6AC889D73}" srcOrd="4" destOrd="0" presId="urn:microsoft.com/office/officeart/2005/8/layout/list1"/>
    <dgm:cxn modelId="{80B7C920-ACE3-4F64-923B-98E1E6F6617F}" type="presParOf" srcId="{B869007D-16A0-4E93-809C-5CB6AC889D73}" destId="{DA0C49C3-FA8D-4B6C-8A53-BCB3DD09AECA}" srcOrd="0" destOrd="0" presId="urn:microsoft.com/office/officeart/2005/8/layout/list1"/>
    <dgm:cxn modelId="{99178FF9-29DF-4D4F-A586-7B0A125717CC}" type="presParOf" srcId="{B869007D-16A0-4E93-809C-5CB6AC889D73}" destId="{9F568C55-15DB-48FA-8587-F4A75C656214}" srcOrd="1" destOrd="0" presId="urn:microsoft.com/office/officeart/2005/8/layout/list1"/>
    <dgm:cxn modelId="{841776CF-E6E2-4889-9C6D-2C212E64C642}" type="presParOf" srcId="{8E0482EC-5FFC-4851-8631-5F5E85249630}" destId="{38FCC563-5A00-41E1-B995-36456F509ABF}" srcOrd="5" destOrd="0" presId="urn:microsoft.com/office/officeart/2005/8/layout/list1"/>
    <dgm:cxn modelId="{BC6A0DCC-886E-426D-972E-BB02E5E07BC2}" type="presParOf" srcId="{8E0482EC-5FFC-4851-8631-5F5E85249630}" destId="{75365829-5ABB-432C-B977-4861687E70D2}" srcOrd="6" destOrd="0" presId="urn:microsoft.com/office/officeart/2005/8/layout/list1"/>
    <dgm:cxn modelId="{A5644EBA-D71F-4B7E-BB55-95BEB669A2C5}" type="presParOf" srcId="{8E0482EC-5FFC-4851-8631-5F5E85249630}" destId="{D85FD8BB-2373-40C2-B72E-6FAEE1D030D5}" srcOrd="7" destOrd="0" presId="urn:microsoft.com/office/officeart/2005/8/layout/list1"/>
    <dgm:cxn modelId="{DA634862-A83B-4A87-9977-ADDEF50EDEBD}" type="presParOf" srcId="{8E0482EC-5FFC-4851-8631-5F5E85249630}" destId="{A6083F1D-CC41-44DD-9CCF-8F1D5EEA7B32}" srcOrd="8" destOrd="0" presId="urn:microsoft.com/office/officeart/2005/8/layout/list1"/>
    <dgm:cxn modelId="{00BC26C9-DA1C-4870-9912-5684137143F6}" type="presParOf" srcId="{A6083F1D-CC41-44DD-9CCF-8F1D5EEA7B32}" destId="{8B01F210-09B3-41CC-AEC7-9FECD0445AAE}" srcOrd="0" destOrd="0" presId="urn:microsoft.com/office/officeart/2005/8/layout/list1"/>
    <dgm:cxn modelId="{05C432AA-2734-4124-A867-378CCF64D5BF}" type="presParOf" srcId="{A6083F1D-CC41-44DD-9CCF-8F1D5EEA7B32}" destId="{CB168251-6D03-42B9-8AF5-0E1DB092162A}" srcOrd="1" destOrd="0" presId="urn:microsoft.com/office/officeart/2005/8/layout/list1"/>
    <dgm:cxn modelId="{940C7FB9-59AF-4281-BDA6-BE8B9DD363F4}" type="presParOf" srcId="{8E0482EC-5FFC-4851-8631-5F5E85249630}" destId="{FBA6D926-B8CF-4FA1-83C2-B4416E801FD5}" srcOrd="9" destOrd="0" presId="urn:microsoft.com/office/officeart/2005/8/layout/list1"/>
    <dgm:cxn modelId="{9FEB20BB-99ED-4FF3-BDD4-23EE9E33B293}" type="presParOf" srcId="{8E0482EC-5FFC-4851-8631-5F5E85249630}" destId="{73677BFA-1359-49B8-9824-992B829D1B92}" srcOrd="10" destOrd="0" presId="urn:microsoft.com/office/officeart/2005/8/layout/list1"/>
    <dgm:cxn modelId="{99D87BF7-2461-4A6E-BDD6-D430A7C9F520}" type="presParOf" srcId="{8E0482EC-5FFC-4851-8631-5F5E85249630}" destId="{5090610D-E7C5-4FF9-B9E7-65EEE992ED21}" srcOrd="11" destOrd="0" presId="urn:microsoft.com/office/officeart/2005/8/layout/list1"/>
    <dgm:cxn modelId="{50438D35-3C2A-4498-B6AD-87129B0393B6}" type="presParOf" srcId="{8E0482EC-5FFC-4851-8631-5F5E85249630}" destId="{97543711-C3E0-4EBA-ABB9-BC9593A9CC7B}" srcOrd="12" destOrd="0" presId="urn:microsoft.com/office/officeart/2005/8/layout/list1"/>
    <dgm:cxn modelId="{2324C422-05A1-496F-B8B5-4F3BCE440978}" type="presParOf" srcId="{97543711-C3E0-4EBA-ABB9-BC9593A9CC7B}" destId="{EAF93638-1E86-4B7E-B48A-2AAC69D19BF7}" srcOrd="0" destOrd="0" presId="urn:microsoft.com/office/officeart/2005/8/layout/list1"/>
    <dgm:cxn modelId="{1AD52F00-BBA1-426A-AD13-351FCA9316E4}" type="presParOf" srcId="{97543711-C3E0-4EBA-ABB9-BC9593A9CC7B}" destId="{959BF198-500A-4BF0-B78A-07822A91C53A}" srcOrd="1" destOrd="0" presId="urn:microsoft.com/office/officeart/2005/8/layout/list1"/>
    <dgm:cxn modelId="{CCBEDAA2-F6DC-464B-A321-74A2B67FB235}" type="presParOf" srcId="{8E0482EC-5FFC-4851-8631-5F5E85249630}" destId="{FBF30A80-8B31-4676-BD0A-0D2D56F8CB0D}" srcOrd="13" destOrd="0" presId="urn:microsoft.com/office/officeart/2005/8/layout/list1"/>
    <dgm:cxn modelId="{BB15CE35-7549-4407-8163-75C1BABBE730}" type="presParOf" srcId="{8E0482EC-5FFC-4851-8631-5F5E85249630}" destId="{17FC629F-4C72-47D0-A168-D1D64B382A3D}" srcOrd="14" destOrd="0" presId="urn:microsoft.com/office/officeart/2005/8/layout/list1"/>
    <dgm:cxn modelId="{786FDBBD-A6FB-48EA-B127-5A266BF8852A}" type="presParOf" srcId="{8E0482EC-5FFC-4851-8631-5F5E85249630}" destId="{0E3291A5-E16B-4BBC-AEDA-8C19C08CA91B}" srcOrd="15" destOrd="0" presId="urn:microsoft.com/office/officeart/2005/8/layout/list1"/>
    <dgm:cxn modelId="{D7A621FD-9DB4-4416-B185-C7D6CD1018BF}" type="presParOf" srcId="{8E0482EC-5FFC-4851-8631-5F5E85249630}" destId="{B0E6660A-9F72-4307-8B13-D42F3DC24E07}" srcOrd="16" destOrd="0" presId="urn:microsoft.com/office/officeart/2005/8/layout/list1"/>
    <dgm:cxn modelId="{087078BF-0C8C-4362-927A-BCA20985E889}" type="presParOf" srcId="{B0E6660A-9F72-4307-8B13-D42F3DC24E07}" destId="{226A0E30-65CD-4127-A1FC-C530EDB7D4B4}" srcOrd="0" destOrd="0" presId="urn:microsoft.com/office/officeart/2005/8/layout/list1"/>
    <dgm:cxn modelId="{ABCD30F3-80C7-49FA-8BD0-CBDB4FE11001}" type="presParOf" srcId="{B0E6660A-9F72-4307-8B13-D42F3DC24E07}" destId="{68439F0E-F8C3-442C-AE39-11FD85253FBE}" srcOrd="1" destOrd="0" presId="urn:microsoft.com/office/officeart/2005/8/layout/list1"/>
    <dgm:cxn modelId="{DC26F5DF-43A3-49FD-BE84-655F162B9C5F}" type="presParOf" srcId="{8E0482EC-5FFC-4851-8631-5F5E85249630}" destId="{314AB247-FE19-461F-8300-845081046691}" srcOrd="17" destOrd="0" presId="urn:microsoft.com/office/officeart/2005/8/layout/list1"/>
    <dgm:cxn modelId="{0F192593-B33D-41F8-AB02-53C89C113AA7}" type="presParOf" srcId="{8E0482EC-5FFC-4851-8631-5F5E85249630}" destId="{58803E0F-21B8-4108-807B-61E401F3561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A14471-9FED-47A4-B6E3-458B9A08E1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B1218D-4A43-4D25-82BC-DECEC0AC9941}">
      <dgm:prSet/>
      <dgm:spPr/>
      <dgm:t>
        <a:bodyPr/>
        <a:lstStyle/>
        <a:p>
          <a:pPr rtl="0"/>
          <a:r>
            <a:rPr lang="en-US" dirty="0" smtClean="0"/>
            <a:t>Relates to program’s mission</a:t>
          </a:r>
          <a:endParaRPr lang="en-US" dirty="0"/>
        </a:p>
      </dgm:t>
    </dgm:pt>
    <dgm:pt modelId="{F3817B72-431D-41C3-8B2F-ABC43F709C12}" type="parTrans" cxnId="{550F5D52-4552-4940-B2D1-7DCD1378D3C2}">
      <dgm:prSet/>
      <dgm:spPr/>
      <dgm:t>
        <a:bodyPr/>
        <a:lstStyle/>
        <a:p>
          <a:endParaRPr lang="en-US"/>
        </a:p>
      </dgm:t>
    </dgm:pt>
    <dgm:pt modelId="{BAE4281D-CAF4-449B-B080-6AE1FBDF54AF}" type="sibTrans" cxnId="{550F5D52-4552-4940-B2D1-7DCD1378D3C2}">
      <dgm:prSet/>
      <dgm:spPr/>
      <dgm:t>
        <a:bodyPr/>
        <a:lstStyle/>
        <a:p>
          <a:endParaRPr lang="en-US"/>
        </a:p>
      </dgm:t>
    </dgm:pt>
    <dgm:pt modelId="{F5ACE438-AFFB-456E-B3CA-41B991D107E3}">
      <dgm:prSet/>
      <dgm:spPr/>
      <dgm:t>
        <a:bodyPr/>
        <a:lstStyle/>
        <a:p>
          <a:pPr rtl="0"/>
          <a:r>
            <a:rPr lang="en-US" smtClean="0"/>
            <a:t>Outcome measure</a:t>
          </a:r>
          <a:endParaRPr lang="en-US"/>
        </a:p>
      </dgm:t>
    </dgm:pt>
    <dgm:pt modelId="{B989D405-BC02-4251-8F41-11C4DD19990A}" type="parTrans" cxnId="{7CDAD9EA-23F9-4B2F-A0A1-3738F65A3CD6}">
      <dgm:prSet/>
      <dgm:spPr/>
      <dgm:t>
        <a:bodyPr/>
        <a:lstStyle/>
        <a:p>
          <a:endParaRPr lang="en-US"/>
        </a:p>
      </dgm:t>
    </dgm:pt>
    <dgm:pt modelId="{3508BD44-B1F1-4B13-A3FF-6CDB2E108DEB}" type="sibTrans" cxnId="{7CDAD9EA-23F9-4B2F-A0A1-3738F65A3CD6}">
      <dgm:prSet/>
      <dgm:spPr/>
      <dgm:t>
        <a:bodyPr/>
        <a:lstStyle/>
        <a:p>
          <a:endParaRPr lang="en-US"/>
        </a:p>
      </dgm:t>
    </dgm:pt>
    <dgm:pt modelId="{D5564B98-826D-4977-8939-6EB6E0FDB779}">
      <dgm:prSet/>
      <dgm:spPr/>
      <dgm:t>
        <a:bodyPr/>
        <a:lstStyle/>
        <a:p>
          <a:pPr rtl="0"/>
          <a:r>
            <a:rPr lang="en-US" smtClean="0"/>
            <a:t>Concrete</a:t>
          </a:r>
          <a:endParaRPr lang="en-US"/>
        </a:p>
      </dgm:t>
    </dgm:pt>
    <dgm:pt modelId="{41F1F9A8-B863-4992-AC8A-4AC484D15FC0}" type="parTrans" cxnId="{02355790-FA87-4717-8ECE-29B87CB925D0}">
      <dgm:prSet/>
      <dgm:spPr/>
      <dgm:t>
        <a:bodyPr/>
        <a:lstStyle/>
        <a:p>
          <a:endParaRPr lang="en-US"/>
        </a:p>
      </dgm:t>
    </dgm:pt>
    <dgm:pt modelId="{77E4AB8D-C249-4641-A677-143C675BAA1E}" type="sibTrans" cxnId="{02355790-FA87-4717-8ECE-29B87CB925D0}">
      <dgm:prSet/>
      <dgm:spPr/>
      <dgm:t>
        <a:bodyPr/>
        <a:lstStyle/>
        <a:p>
          <a:endParaRPr lang="en-US"/>
        </a:p>
      </dgm:t>
    </dgm:pt>
    <dgm:pt modelId="{8005264D-618D-46D1-AE2A-7C7D825A9C61}">
      <dgm:prSet/>
      <dgm:spPr/>
      <dgm:t>
        <a:bodyPr/>
        <a:lstStyle/>
        <a:p>
          <a:pPr rtl="0"/>
          <a:r>
            <a:rPr lang="en-US" smtClean="0"/>
            <a:t>Save X ccf/kWh on average per home served</a:t>
          </a:r>
          <a:endParaRPr lang="en-US"/>
        </a:p>
      </dgm:t>
    </dgm:pt>
    <dgm:pt modelId="{17588596-3948-4203-B6F3-8AF19012E55D}" type="parTrans" cxnId="{12927970-F906-4A44-B7DF-A3E139ADCF51}">
      <dgm:prSet/>
      <dgm:spPr/>
      <dgm:t>
        <a:bodyPr/>
        <a:lstStyle/>
        <a:p>
          <a:endParaRPr lang="en-US"/>
        </a:p>
      </dgm:t>
    </dgm:pt>
    <dgm:pt modelId="{98A780A7-3367-4C01-8B43-173E2A7FBDA0}" type="sibTrans" cxnId="{12927970-F906-4A44-B7DF-A3E139ADCF51}">
      <dgm:prSet/>
      <dgm:spPr/>
      <dgm:t>
        <a:bodyPr/>
        <a:lstStyle/>
        <a:p>
          <a:endParaRPr lang="en-US"/>
        </a:p>
      </dgm:t>
    </dgm:pt>
    <dgm:pt modelId="{D97B6B22-F03A-4AFA-9D6B-11027850ECBC}">
      <dgm:prSet/>
      <dgm:spPr/>
      <dgm:t>
        <a:bodyPr/>
        <a:lstStyle/>
        <a:p>
          <a:pPr rtl="0"/>
          <a:r>
            <a:rPr lang="en-US" smtClean="0"/>
            <a:t>Reach 1.25 benefit-cost ratio</a:t>
          </a:r>
          <a:endParaRPr lang="en-US"/>
        </a:p>
      </dgm:t>
    </dgm:pt>
    <dgm:pt modelId="{1C1AC99C-12C9-4489-984B-60DE14A166CD}" type="parTrans" cxnId="{9568785E-1E87-4920-B553-2AF801D80C48}">
      <dgm:prSet/>
      <dgm:spPr/>
      <dgm:t>
        <a:bodyPr/>
        <a:lstStyle/>
        <a:p>
          <a:endParaRPr lang="en-US"/>
        </a:p>
      </dgm:t>
    </dgm:pt>
    <dgm:pt modelId="{525AC7A9-5AAB-4D30-BD8B-FB6393EF4DA1}" type="sibTrans" cxnId="{9568785E-1E87-4920-B553-2AF801D80C48}">
      <dgm:prSet/>
      <dgm:spPr/>
      <dgm:t>
        <a:bodyPr/>
        <a:lstStyle/>
        <a:p>
          <a:endParaRPr lang="en-US"/>
        </a:p>
      </dgm:t>
    </dgm:pt>
    <dgm:pt modelId="{60AD51D4-74D1-4DD7-A069-2E19E50239B3}">
      <dgm:prSet/>
      <dgm:spPr/>
      <dgm:t>
        <a:bodyPr/>
        <a:lstStyle/>
        <a:p>
          <a:pPr rtl="0"/>
          <a:r>
            <a:rPr lang="en-US" smtClean="0"/>
            <a:t>Measurable</a:t>
          </a:r>
          <a:endParaRPr lang="en-US"/>
        </a:p>
      </dgm:t>
    </dgm:pt>
    <dgm:pt modelId="{A71C17E9-9CFB-4491-BD76-3B3AAB963EA2}" type="parTrans" cxnId="{DF7C93D1-58FA-4010-9859-CF4B11B77DD3}">
      <dgm:prSet/>
      <dgm:spPr/>
      <dgm:t>
        <a:bodyPr/>
        <a:lstStyle/>
        <a:p>
          <a:endParaRPr lang="en-US"/>
        </a:p>
      </dgm:t>
    </dgm:pt>
    <dgm:pt modelId="{31677B7D-58D7-4E76-AE0E-A384D9014026}" type="sibTrans" cxnId="{DF7C93D1-58FA-4010-9859-CF4B11B77DD3}">
      <dgm:prSet/>
      <dgm:spPr/>
      <dgm:t>
        <a:bodyPr/>
        <a:lstStyle/>
        <a:p>
          <a:endParaRPr lang="en-US"/>
        </a:p>
      </dgm:t>
    </dgm:pt>
    <dgm:pt modelId="{B797DB50-6797-4ADE-8AB2-CF188041C96E}">
      <dgm:prSet/>
      <dgm:spPr/>
      <dgm:t>
        <a:bodyPr/>
        <a:lstStyle/>
        <a:p>
          <a:pPr rtl="0"/>
          <a:r>
            <a:rPr lang="en-US" smtClean="0"/>
            <a:t>Plan for how you are going to measure</a:t>
          </a:r>
          <a:endParaRPr lang="en-US"/>
        </a:p>
      </dgm:t>
    </dgm:pt>
    <dgm:pt modelId="{3A58B1BB-18E0-45A3-93A8-1C2B6CF23947}" type="parTrans" cxnId="{D3F41DCE-994A-4D96-8048-38E329784CBF}">
      <dgm:prSet/>
      <dgm:spPr/>
      <dgm:t>
        <a:bodyPr/>
        <a:lstStyle/>
        <a:p>
          <a:endParaRPr lang="en-US"/>
        </a:p>
      </dgm:t>
    </dgm:pt>
    <dgm:pt modelId="{3B24CEEA-4E36-4110-ADAF-209782E524C9}" type="sibTrans" cxnId="{D3F41DCE-994A-4D96-8048-38E329784CBF}">
      <dgm:prSet/>
      <dgm:spPr/>
      <dgm:t>
        <a:bodyPr/>
        <a:lstStyle/>
        <a:p>
          <a:endParaRPr lang="en-US"/>
        </a:p>
      </dgm:t>
    </dgm:pt>
    <dgm:pt modelId="{6B5252BB-7A2A-4B55-A5FA-293F5059FD6C}">
      <dgm:prSet/>
      <dgm:spPr/>
      <dgm:t>
        <a:bodyPr/>
        <a:lstStyle/>
        <a:p>
          <a:pPr rtl="0"/>
          <a:r>
            <a:rPr lang="en-US" smtClean="0"/>
            <a:t>Challenging, but achievable</a:t>
          </a:r>
          <a:endParaRPr lang="en-US"/>
        </a:p>
      </dgm:t>
    </dgm:pt>
    <dgm:pt modelId="{24AAA167-7F48-4520-8C39-7E356A402D26}" type="parTrans" cxnId="{5F627B27-5D49-42BF-9BB5-8DC53D70ECFF}">
      <dgm:prSet/>
      <dgm:spPr/>
      <dgm:t>
        <a:bodyPr/>
        <a:lstStyle/>
        <a:p>
          <a:endParaRPr lang="en-US"/>
        </a:p>
      </dgm:t>
    </dgm:pt>
    <dgm:pt modelId="{EFEAAD85-7EF1-4CC9-9106-B455FFE5D5DD}" type="sibTrans" cxnId="{5F627B27-5D49-42BF-9BB5-8DC53D70ECFF}">
      <dgm:prSet/>
      <dgm:spPr/>
      <dgm:t>
        <a:bodyPr/>
        <a:lstStyle/>
        <a:p>
          <a:endParaRPr lang="en-US"/>
        </a:p>
      </dgm:t>
    </dgm:pt>
    <dgm:pt modelId="{5E302748-CE57-45E9-8838-5C9B1411FF29}">
      <dgm:prSet/>
      <dgm:spPr/>
      <dgm:t>
        <a:bodyPr/>
        <a:lstStyle/>
        <a:p>
          <a:pPr rtl="0"/>
          <a:r>
            <a:rPr lang="en-US" smtClean="0"/>
            <a:t>Based on past results or other benchmark</a:t>
          </a:r>
          <a:endParaRPr lang="en-US"/>
        </a:p>
      </dgm:t>
    </dgm:pt>
    <dgm:pt modelId="{5BD2CD66-4DE3-4189-9FC6-478AD1170347}" type="parTrans" cxnId="{16E03241-EA02-4EEE-B04B-970E41811819}">
      <dgm:prSet/>
      <dgm:spPr/>
      <dgm:t>
        <a:bodyPr/>
        <a:lstStyle/>
        <a:p>
          <a:endParaRPr lang="en-US"/>
        </a:p>
      </dgm:t>
    </dgm:pt>
    <dgm:pt modelId="{54036272-9D9F-49B8-BC9C-3B7B2570607B}" type="sibTrans" cxnId="{16E03241-EA02-4EEE-B04B-970E41811819}">
      <dgm:prSet/>
      <dgm:spPr/>
      <dgm:t>
        <a:bodyPr/>
        <a:lstStyle/>
        <a:p>
          <a:endParaRPr lang="en-US"/>
        </a:p>
      </dgm:t>
    </dgm:pt>
    <dgm:pt modelId="{A6932547-3F0F-4AB9-AEAB-44DA10123EAD}" type="pres">
      <dgm:prSet presAssocID="{97A14471-9FED-47A4-B6E3-458B9A08E1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3F2A0-6ECC-4EDD-A67E-DB11BFDD7DAF}" type="pres">
      <dgm:prSet presAssocID="{4AB1218D-4A43-4D25-82BC-DECEC0AC994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B6ECD-DE3A-472A-9752-9C549325FDF4}" type="pres">
      <dgm:prSet presAssocID="{BAE4281D-CAF4-449B-B080-6AE1FBDF54AF}" presName="spacer" presStyleCnt="0"/>
      <dgm:spPr/>
    </dgm:pt>
    <dgm:pt modelId="{2AA05820-5037-4FD1-BE85-CF3AB332BF32}" type="pres">
      <dgm:prSet presAssocID="{F5ACE438-AFFB-456E-B3CA-41B991D107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17757-D466-417E-9EFA-032B746734B8}" type="pres">
      <dgm:prSet presAssocID="{3508BD44-B1F1-4B13-A3FF-6CDB2E108DEB}" presName="spacer" presStyleCnt="0"/>
      <dgm:spPr/>
    </dgm:pt>
    <dgm:pt modelId="{2D514FA3-84CD-40D8-A05B-67A738B5D268}" type="pres">
      <dgm:prSet presAssocID="{D5564B98-826D-4977-8939-6EB6E0FDB77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6B69C-929C-4137-B357-6137882226F5}" type="pres">
      <dgm:prSet presAssocID="{D5564B98-826D-4977-8939-6EB6E0FDB77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677B1-583B-4502-AEFE-C6990AEF6D7B}" type="pres">
      <dgm:prSet presAssocID="{60AD51D4-74D1-4DD7-A069-2E19E50239B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F9DC4-2BD7-4089-8320-423402B282B0}" type="pres">
      <dgm:prSet presAssocID="{60AD51D4-74D1-4DD7-A069-2E19E50239B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BA854-33C2-4BE5-99B8-C3CAFA55DF19}" type="pres">
      <dgm:prSet presAssocID="{6B5252BB-7A2A-4B55-A5FA-293F5059FD6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D6303-48F0-47EB-93E5-1ECFE9F2D87B}" type="pres">
      <dgm:prSet presAssocID="{6B5252BB-7A2A-4B55-A5FA-293F5059FD6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7C93D1-58FA-4010-9859-CF4B11B77DD3}" srcId="{97A14471-9FED-47A4-B6E3-458B9A08E116}" destId="{60AD51D4-74D1-4DD7-A069-2E19E50239B3}" srcOrd="3" destOrd="0" parTransId="{A71C17E9-9CFB-4491-BD76-3B3AAB963EA2}" sibTransId="{31677B7D-58D7-4E76-AE0E-A384D9014026}"/>
    <dgm:cxn modelId="{550F5D52-4552-4940-B2D1-7DCD1378D3C2}" srcId="{97A14471-9FED-47A4-B6E3-458B9A08E116}" destId="{4AB1218D-4A43-4D25-82BC-DECEC0AC9941}" srcOrd="0" destOrd="0" parTransId="{F3817B72-431D-41C3-8B2F-ABC43F709C12}" sibTransId="{BAE4281D-CAF4-449B-B080-6AE1FBDF54AF}"/>
    <dgm:cxn modelId="{12927970-F906-4A44-B7DF-A3E139ADCF51}" srcId="{D5564B98-826D-4977-8939-6EB6E0FDB779}" destId="{8005264D-618D-46D1-AE2A-7C7D825A9C61}" srcOrd="0" destOrd="0" parTransId="{17588596-3948-4203-B6F3-8AF19012E55D}" sibTransId="{98A780A7-3367-4C01-8B43-173E2A7FBDA0}"/>
    <dgm:cxn modelId="{8454F794-22B2-4CDF-A6FA-E62C9248A242}" type="presOf" srcId="{D97B6B22-F03A-4AFA-9D6B-11027850ECBC}" destId="{2126B69C-929C-4137-B357-6137882226F5}" srcOrd="0" destOrd="1" presId="urn:microsoft.com/office/officeart/2005/8/layout/vList2"/>
    <dgm:cxn modelId="{0DFE0B19-EEC6-438A-9EDB-EA64433EB8F2}" type="presOf" srcId="{6B5252BB-7A2A-4B55-A5FA-293F5059FD6C}" destId="{06EBA854-33C2-4BE5-99B8-C3CAFA55DF19}" srcOrd="0" destOrd="0" presId="urn:microsoft.com/office/officeart/2005/8/layout/vList2"/>
    <dgm:cxn modelId="{2272EAAA-B727-411C-BD72-7C6675F2BF1E}" type="presOf" srcId="{5E302748-CE57-45E9-8838-5C9B1411FF29}" destId="{5A4D6303-48F0-47EB-93E5-1ECFE9F2D87B}" srcOrd="0" destOrd="0" presId="urn:microsoft.com/office/officeart/2005/8/layout/vList2"/>
    <dgm:cxn modelId="{F29DEEFC-061C-4934-85DD-414E01128E47}" type="presOf" srcId="{B797DB50-6797-4ADE-8AB2-CF188041C96E}" destId="{F3CF9DC4-2BD7-4089-8320-423402B282B0}" srcOrd="0" destOrd="0" presId="urn:microsoft.com/office/officeart/2005/8/layout/vList2"/>
    <dgm:cxn modelId="{3080AF71-AEE8-4233-B55E-AD7ABBE6D4E5}" type="presOf" srcId="{D5564B98-826D-4977-8939-6EB6E0FDB779}" destId="{2D514FA3-84CD-40D8-A05B-67A738B5D268}" srcOrd="0" destOrd="0" presId="urn:microsoft.com/office/officeart/2005/8/layout/vList2"/>
    <dgm:cxn modelId="{7CDAD9EA-23F9-4B2F-A0A1-3738F65A3CD6}" srcId="{97A14471-9FED-47A4-B6E3-458B9A08E116}" destId="{F5ACE438-AFFB-456E-B3CA-41B991D107E3}" srcOrd="1" destOrd="0" parTransId="{B989D405-BC02-4251-8F41-11C4DD19990A}" sibTransId="{3508BD44-B1F1-4B13-A3FF-6CDB2E108DEB}"/>
    <dgm:cxn modelId="{9568785E-1E87-4920-B553-2AF801D80C48}" srcId="{D5564B98-826D-4977-8939-6EB6E0FDB779}" destId="{D97B6B22-F03A-4AFA-9D6B-11027850ECBC}" srcOrd="1" destOrd="0" parTransId="{1C1AC99C-12C9-4489-984B-60DE14A166CD}" sibTransId="{525AC7A9-5AAB-4D30-BD8B-FB6393EF4DA1}"/>
    <dgm:cxn modelId="{8A1A64ED-4BC5-4C50-B980-2D93CA419DF1}" type="presOf" srcId="{F5ACE438-AFFB-456E-B3CA-41B991D107E3}" destId="{2AA05820-5037-4FD1-BE85-CF3AB332BF32}" srcOrd="0" destOrd="0" presId="urn:microsoft.com/office/officeart/2005/8/layout/vList2"/>
    <dgm:cxn modelId="{5F627B27-5D49-42BF-9BB5-8DC53D70ECFF}" srcId="{97A14471-9FED-47A4-B6E3-458B9A08E116}" destId="{6B5252BB-7A2A-4B55-A5FA-293F5059FD6C}" srcOrd="4" destOrd="0" parTransId="{24AAA167-7F48-4520-8C39-7E356A402D26}" sibTransId="{EFEAAD85-7EF1-4CC9-9106-B455FFE5D5DD}"/>
    <dgm:cxn modelId="{9516BEDD-0219-49C7-8AF1-E87B7DC57596}" type="presOf" srcId="{8005264D-618D-46D1-AE2A-7C7D825A9C61}" destId="{2126B69C-929C-4137-B357-6137882226F5}" srcOrd="0" destOrd="0" presId="urn:microsoft.com/office/officeart/2005/8/layout/vList2"/>
    <dgm:cxn modelId="{28AE5377-9B39-4D32-B622-699D25204CB0}" type="presOf" srcId="{4AB1218D-4A43-4D25-82BC-DECEC0AC9941}" destId="{85F3F2A0-6ECC-4EDD-A67E-DB11BFDD7DAF}" srcOrd="0" destOrd="0" presId="urn:microsoft.com/office/officeart/2005/8/layout/vList2"/>
    <dgm:cxn modelId="{DF0C12AB-6F3B-4DBB-AABB-2E2ABB1A06F5}" type="presOf" srcId="{97A14471-9FED-47A4-B6E3-458B9A08E116}" destId="{A6932547-3F0F-4AB9-AEAB-44DA10123EAD}" srcOrd="0" destOrd="0" presId="urn:microsoft.com/office/officeart/2005/8/layout/vList2"/>
    <dgm:cxn modelId="{02355790-FA87-4717-8ECE-29B87CB925D0}" srcId="{97A14471-9FED-47A4-B6E3-458B9A08E116}" destId="{D5564B98-826D-4977-8939-6EB6E0FDB779}" srcOrd="2" destOrd="0" parTransId="{41F1F9A8-B863-4992-AC8A-4AC484D15FC0}" sibTransId="{77E4AB8D-C249-4641-A677-143C675BAA1E}"/>
    <dgm:cxn modelId="{D3F41DCE-994A-4D96-8048-38E329784CBF}" srcId="{60AD51D4-74D1-4DD7-A069-2E19E50239B3}" destId="{B797DB50-6797-4ADE-8AB2-CF188041C96E}" srcOrd="0" destOrd="0" parTransId="{3A58B1BB-18E0-45A3-93A8-1C2B6CF23947}" sibTransId="{3B24CEEA-4E36-4110-ADAF-209782E524C9}"/>
    <dgm:cxn modelId="{16E03241-EA02-4EEE-B04B-970E41811819}" srcId="{6B5252BB-7A2A-4B55-A5FA-293F5059FD6C}" destId="{5E302748-CE57-45E9-8838-5C9B1411FF29}" srcOrd="0" destOrd="0" parTransId="{5BD2CD66-4DE3-4189-9FC6-478AD1170347}" sibTransId="{54036272-9D9F-49B8-BC9C-3B7B2570607B}"/>
    <dgm:cxn modelId="{07BFC51C-32F2-44EA-9A34-7210B78EAE40}" type="presOf" srcId="{60AD51D4-74D1-4DD7-A069-2E19E50239B3}" destId="{DAF677B1-583B-4502-AEFE-C6990AEF6D7B}" srcOrd="0" destOrd="0" presId="urn:microsoft.com/office/officeart/2005/8/layout/vList2"/>
    <dgm:cxn modelId="{47675CC3-0E7D-401F-9259-A6A0E89AE800}" type="presParOf" srcId="{A6932547-3F0F-4AB9-AEAB-44DA10123EAD}" destId="{85F3F2A0-6ECC-4EDD-A67E-DB11BFDD7DAF}" srcOrd="0" destOrd="0" presId="urn:microsoft.com/office/officeart/2005/8/layout/vList2"/>
    <dgm:cxn modelId="{BFA271E8-E98C-4E46-B5AD-084B2F94D384}" type="presParOf" srcId="{A6932547-3F0F-4AB9-AEAB-44DA10123EAD}" destId="{085B6ECD-DE3A-472A-9752-9C549325FDF4}" srcOrd="1" destOrd="0" presId="urn:microsoft.com/office/officeart/2005/8/layout/vList2"/>
    <dgm:cxn modelId="{4BF0EC50-341E-40FD-8CE8-5458C7408397}" type="presParOf" srcId="{A6932547-3F0F-4AB9-AEAB-44DA10123EAD}" destId="{2AA05820-5037-4FD1-BE85-CF3AB332BF32}" srcOrd="2" destOrd="0" presId="urn:microsoft.com/office/officeart/2005/8/layout/vList2"/>
    <dgm:cxn modelId="{40943215-53F4-40DD-96C4-B3DF68DEC634}" type="presParOf" srcId="{A6932547-3F0F-4AB9-AEAB-44DA10123EAD}" destId="{1AB17757-D466-417E-9EFA-032B746734B8}" srcOrd="3" destOrd="0" presId="urn:microsoft.com/office/officeart/2005/8/layout/vList2"/>
    <dgm:cxn modelId="{7BA39BBE-24EB-46BB-A052-4546AB13A304}" type="presParOf" srcId="{A6932547-3F0F-4AB9-AEAB-44DA10123EAD}" destId="{2D514FA3-84CD-40D8-A05B-67A738B5D268}" srcOrd="4" destOrd="0" presId="urn:microsoft.com/office/officeart/2005/8/layout/vList2"/>
    <dgm:cxn modelId="{410F0D82-B961-47C8-A369-05E32A0518F2}" type="presParOf" srcId="{A6932547-3F0F-4AB9-AEAB-44DA10123EAD}" destId="{2126B69C-929C-4137-B357-6137882226F5}" srcOrd="5" destOrd="0" presId="urn:microsoft.com/office/officeart/2005/8/layout/vList2"/>
    <dgm:cxn modelId="{8F818623-0EA4-4AD9-9576-1A28918FA7FB}" type="presParOf" srcId="{A6932547-3F0F-4AB9-AEAB-44DA10123EAD}" destId="{DAF677B1-583B-4502-AEFE-C6990AEF6D7B}" srcOrd="6" destOrd="0" presId="urn:microsoft.com/office/officeart/2005/8/layout/vList2"/>
    <dgm:cxn modelId="{F92035F3-3898-4133-939D-253EC5982CBD}" type="presParOf" srcId="{A6932547-3F0F-4AB9-AEAB-44DA10123EAD}" destId="{F3CF9DC4-2BD7-4089-8320-423402B282B0}" srcOrd="7" destOrd="0" presId="urn:microsoft.com/office/officeart/2005/8/layout/vList2"/>
    <dgm:cxn modelId="{9A4CB840-EBF4-4B7D-BD80-3D02E439F8A2}" type="presParOf" srcId="{A6932547-3F0F-4AB9-AEAB-44DA10123EAD}" destId="{06EBA854-33C2-4BE5-99B8-C3CAFA55DF19}" srcOrd="8" destOrd="0" presId="urn:microsoft.com/office/officeart/2005/8/layout/vList2"/>
    <dgm:cxn modelId="{7026329E-DF6E-42B5-A94B-0BD8D33EC6F2}" type="presParOf" srcId="{A6932547-3F0F-4AB9-AEAB-44DA10123EAD}" destId="{5A4D6303-48F0-47EB-93E5-1ECFE9F2D87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E91E55-5AB9-4436-A006-C9B22876652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7E7EA-8462-47D6-9DBB-1C71FA3C350C}">
      <dgm:prSet phldrT="[Text]"/>
      <dgm:spPr/>
      <dgm:t>
        <a:bodyPr/>
        <a:lstStyle/>
        <a:p>
          <a:r>
            <a:rPr lang="en-US" dirty="0" smtClean="0"/>
            <a:t>Eligibility</a:t>
          </a:r>
          <a:endParaRPr lang="en-US" dirty="0"/>
        </a:p>
      </dgm:t>
    </dgm:pt>
    <dgm:pt modelId="{717B666E-1681-4A9D-A08B-CE4577E58D59}" type="parTrans" cxnId="{80386B4C-2BD8-4808-BD93-D07D1E373462}">
      <dgm:prSet/>
      <dgm:spPr/>
      <dgm:t>
        <a:bodyPr/>
        <a:lstStyle/>
        <a:p>
          <a:endParaRPr lang="en-US"/>
        </a:p>
      </dgm:t>
    </dgm:pt>
    <dgm:pt modelId="{EE24174F-4836-401E-A0D7-C9C188C186DC}" type="sibTrans" cxnId="{80386B4C-2BD8-4808-BD93-D07D1E373462}">
      <dgm:prSet/>
      <dgm:spPr/>
      <dgm:t>
        <a:bodyPr/>
        <a:lstStyle/>
        <a:p>
          <a:endParaRPr lang="en-US"/>
        </a:p>
      </dgm:t>
    </dgm:pt>
    <dgm:pt modelId="{AC2DDC53-B923-4060-828B-97BEA20F489D}">
      <dgm:prSet phldrT="[Text]"/>
      <dgm:spPr/>
      <dgm:t>
        <a:bodyPr/>
        <a:lstStyle/>
        <a:p>
          <a:r>
            <a:rPr lang="en-US" dirty="0" smtClean="0"/>
            <a:t>Income below 150% of poverty level</a:t>
          </a:r>
          <a:endParaRPr lang="en-US" dirty="0"/>
        </a:p>
      </dgm:t>
    </dgm:pt>
    <dgm:pt modelId="{5B4AFB7D-52EE-42D7-9367-DCD830CADF5B}" type="parTrans" cxnId="{FA2603CC-8010-4889-BA6B-7EF6D7F15265}">
      <dgm:prSet/>
      <dgm:spPr/>
      <dgm:t>
        <a:bodyPr/>
        <a:lstStyle/>
        <a:p>
          <a:endParaRPr lang="en-US"/>
        </a:p>
      </dgm:t>
    </dgm:pt>
    <dgm:pt modelId="{B295E728-AB0E-40A6-A022-FC8981F86BE5}" type="sibTrans" cxnId="{FA2603CC-8010-4889-BA6B-7EF6D7F15265}">
      <dgm:prSet/>
      <dgm:spPr/>
      <dgm:t>
        <a:bodyPr/>
        <a:lstStyle/>
        <a:p>
          <a:endParaRPr lang="en-US"/>
        </a:p>
      </dgm:t>
    </dgm:pt>
    <dgm:pt modelId="{7C43A1E2-6656-41E1-A4AB-A0A8DC6BA715}">
      <dgm:prSet phldrT="[Text]"/>
      <dgm:spPr/>
      <dgm:t>
        <a:bodyPr/>
        <a:lstStyle/>
        <a:p>
          <a:r>
            <a:rPr lang="en-US" dirty="0" smtClean="0"/>
            <a:t>Usage above 1,200 </a:t>
          </a:r>
          <a:r>
            <a:rPr lang="en-US" dirty="0" err="1" smtClean="0"/>
            <a:t>ccf</a:t>
          </a:r>
          <a:r>
            <a:rPr lang="en-US" dirty="0" smtClean="0"/>
            <a:t>/year</a:t>
          </a:r>
          <a:endParaRPr lang="en-US" dirty="0"/>
        </a:p>
      </dgm:t>
    </dgm:pt>
    <dgm:pt modelId="{278EB0B5-C4AD-420C-ADA8-8B6715C3C832}" type="parTrans" cxnId="{AAEF2AB9-0E4B-4992-950D-4D8B59F949E3}">
      <dgm:prSet/>
      <dgm:spPr/>
      <dgm:t>
        <a:bodyPr/>
        <a:lstStyle/>
        <a:p>
          <a:endParaRPr lang="en-US"/>
        </a:p>
      </dgm:t>
    </dgm:pt>
    <dgm:pt modelId="{57EB5FA6-8676-450E-A504-896AAF6D1BCC}" type="sibTrans" cxnId="{AAEF2AB9-0E4B-4992-950D-4D8B59F949E3}">
      <dgm:prSet/>
      <dgm:spPr/>
      <dgm:t>
        <a:bodyPr/>
        <a:lstStyle/>
        <a:p>
          <a:endParaRPr lang="en-US"/>
        </a:p>
      </dgm:t>
    </dgm:pt>
    <dgm:pt modelId="{AC29C75C-AB1C-49FE-A11D-23B5D34266D6}">
      <dgm:prSet phldrT="[Text]"/>
      <dgm:spPr/>
      <dgm:t>
        <a:bodyPr/>
        <a:lstStyle/>
        <a:p>
          <a:r>
            <a:rPr lang="en-US" dirty="0" smtClean="0"/>
            <a:t>Targeting</a:t>
          </a:r>
          <a:endParaRPr lang="en-US" dirty="0"/>
        </a:p>
      </dgm:t>
    </dgm:pt>
    <dgm:pt modelId="{47F91FC6-8902-404A-BBBB-5D7E1C0FFC7D}" type="parTrans" cxnId="{60807870-99FC-49AA-906D-EE4CF4D44C17}">
      <dgm:prSet/>
      <dgm:spPr/>
      <dgm:t>
        <a:bodyPr/>
        <a:lstStyle/>
        <a:p>
          <a:endParaRPr lang="en-US"/>
        </a:p>
      </dgm:t>
    </dgm:pt>
    <dgm:pt modelId="{350E7423-333D-476F-AC06-D30ECAE179C5}" type="sibTrans" cxnId="{60807870-99FC-49AA-906D-EE4CF4D44C17}">
      <dgm:prSet/>
      <dgm:spPr/>
      <dgm:t>
        <a:bodyPr/>
        <a:lstStyle/>
        <a:p>
          <a:endParaRPr lang="en-US"/>
        </a:p>
      </dgm:t>
    </dgm:pt>
    <dgm:pt modelId="{57DEF5CA-5087-41B6-9CAD-C03CA0FC6812}">
      <dgm:prSet phldrT="[Text]"/>
      <dgm:spPr/>
      <dgm:t>
        <a:bodyPr/>
        <a:lstStyle/>
        <a:p>
          <a:r>
            <a:rPr lang="en-US" dirty="0" smtClean="0"/>
            <a:t>Treat highest users first</a:t>
          </a:r>
          <a:endParaRPr lang="en-US" dirty="0"/>
        </a:p>
      </dgm:t>
    </dgm:pt>
    <dgm:pt modelId="{6BCC1FCC-039D-4917-8292-2BD476B779E9}" type="parTrans" cxnId="{A490828E-630E-4B88-9136-9021EA692E07}">
      <dgm:prSet/>
      <dgm:spPr/>
      <dgm:t>
        <a:bodyPr/>
        <a:lstStyle/>
        <a:p>
          <a:endParaRPr lang="en-US"/>
        </a:p>
      </dgm:t>
    </dgm:pt>
    <dgm:pt modelId="{586005A6-FCB4-444A-8D34-526064E921CB}" type="sibTrans" cxnId="{A490828E-630E-4B88-9136-9021EA692E07}">
      <dgm:prSet/>
      <dgm:spPr/>
      <dgm:t>
        <a:bodyPr/>
        <a:lstStyle/>
        <a:p>
          <a:endParaRPr lang="en-US"/>
        </a:p>
      </dgm:t>
    </dgm:pt>
    <dgm:pt modelId="{55190183-843A-4C5D-98D6-CCF769DD6412}">
      <dgm:prSet phldrT="[Text]"/>
      <dgm:spPr/>
      <dgm:t>
        <a:bodyPr/>
        <a:lstStyle/>
        <a:p>
          <a:r>
            <a:rPr lang="en-US" dirty="0" smtClean="0"/>
            <a:t>80% must participate in payment assistance program</a:t>
          </a:r>
          <a:endParaRPr lang="en-US" dirty="0"/>
        </a:p>
      </dgm:t>
    </dgm:pt>
    <dgm:pt modelId="{3F1B443F-4B59-4524-9F22-BA5A4A04D77E}" type="parTrans" cxnId="{C0D385CB-93F8-4718-8093-B4C07D6E2BD5}">
      <dgm:prSet/>
      <dgm:spPr/>
      <dgm:t>
        <a:bodyPr/>
        <a:lstStyle/>
        <a:p>
          <a:endParaRPr lang="en-US"/>
        </a:p>
      </dgm:t>
    </dgm:pt>
    <dgm:pt modelId="{B6351644-0E1C-4733-9045-D9AD0AD0544B}" type="sibTrans" cxnId="{C0D385CB-93F8-4718-8093-B4C07D6E2BD5}">
      <dgm:prSet/>
      <dgm:spPr/>
      <dgm:t>
        <a:bodyPr/>
        <a:lstStyle/>
        <a:p>
          <a:endParaRPr lang="en-US"/>
        </a:p>
      </dgm:t>
    </dgm:pt>
    <dgm:pt modelId="{96298B38-B671-42DB-8BB5-341A33F56A26}" type="pres">
      <dgm:prSet presAssocID="{E8E91E55-5AB9-4436-A006-C9B2287665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DE38C8-C28A-404A-A669-E70A769BE419}" type="pres">
      <dgm:prSet presAssocID="{8EB7E7EA-8462-47D6-9DBB-1C71FA3C350C}" presName="composite" presStyleCnt="0"/>
      <dgm:spPr/>
    </dgm:pt>
    <dgm:pt modelId="{F09D1BC0-37C1-4907-B112-0C17B738BACB}" type="pres">
      <dgm:prSet presAssocID="{8EB7E7EA-8462-47D6-9DBB-1C71FA3C35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4FE4E-F3CF-46A4-A7D5-6D5619246BA9}" type="pres">
      <dgm:prSet presAssocID="{8EB7E7EA-8462-47D6-9DBB-1C71FA3C350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01C86-4365-445C-91E9-A49A553AF01C}" type="pres">
      <dgm:prSet presAssocID="{EE24174F-4836-401E-A0D7-C9C188C186DC}" presName="space" presStyleCnt="0"/>
      <dgm:spPr/>
    </dgm:pt>
    <dgm:pt modelId="{17A0A8DC-432E-4D3F-8D26-396AE290D441}" type="pres">
      <dgm:prSet presAssocID="{AC29C75C-AB1C-49FE-A11D-23B5D34266D6}" presName="composite" presStyleCnt="0"/>
      <dgm:spPr/>
    </dgm:pt>
    <dgm:pt modelId="{CBBE9724-BB04-4505-B71D-A1589CB6DC49}" type="pres">
      <dgm:prSet presAssocID="{AC29C75C-AB1C-49FE-A11D-23B5D34266D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5522F-D47E-4CF8-A4A5-A349140D01F6}" type="pres">
      <dgm:prSet presAssocID="{AC29C75C-AB1C-49FE-A11D-23B5D34266D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07870-99FC-49AA-906D-EE4CF4D44C17}" srcId="{E8E91E55-5AB9-4436-A006-C9B228766528}" destId="{AC29C75C-AB1C-49FE-A11D-23B5D34266D6}" srcOrd="1" destOrd="0" parTransId="{47F91FC6-8902-404A-BBBB-5D7E1C0FFC7D}" sibTransId="{350E7423-333D-476F-AC06-D30ECAE179C5}"/>
    <dgm:cxn modelId="{03BCB977-55F8-408E-B223-53374405F556}" type="presOf" srcId="{7C43A1E2-6656-41E1-A4AB-A0A8DC6BA715}" destId="{A074FE4E-F3CF-46A4-A7D5-6D5619246BA9}" srcOrd="0" destOrd="1" presId="urn:microsoft.com/office/officeart/2005/8/layout/hList1"/>
    <dgm:cxn modelId="{6C483F3E-8902-49EE-99C0-3B43ED00B26B}" type="presOf" srcId="{AC2DDC53-B923-4060-828B-97BEA20F489D}" destId="{A074FE4E-F3CF-46A4-A7D5-6D5619246BA9}" srcOrd="0" destOrd="0" presId="urn:microsoft.com/office/officeart/2005/8/layout/hList1"/>
    <dgm:cxn modelId="{A490828E-630E-4B88-9136-9021EA692E07}" srcId="{AC29C75C-AB1C-49FE-A11D-23B5D34266D6}" destId="{57DEF5CA-5087-41B6-9CAD-C03CA0FC6812}" srcOrd="0" destOrd="0" parTransId="{6BCC1FCC-039D-4917-8292-2BD476B779E9}" sibTransId="{586005A6-FCB4-444A-8D34-526064E921CB}"/>
    <dgm:cxn modelId="{80386B4C-2BD8-4808-BD93-D07D1E373462}" srcId="{E8E91E55-5AB9-4436-A006-C9B228766528}" destId="{8EB7E7EA-8462-47D6-9DBB-1C71FA3C350C}" srcOrd="0" destOrd="0" parTransId="{717B666E-1681-4A9D-A08B-CE4577E58D59}" sibTransId="{EE24174F-4836-401E-A0D7-C9C188C186DC}"/>
    <dgm:cxn modelId="{021BC8BF-757A-4FCD-8631-6903F130A53F}" type="presOf" srcId="{55190183-843A-4C5D-98D6-CCF769DD6412}" destId="{2E85522F-D47E-4CF8-A4A5-A349140D01F6}" srcOrd="0" destOrd="1" presId="urn:microsoft.com/office/officeart/2005/8/layout/hList1"/>
    <dgm:cxn modelId="{0CBFCE64-2E16-4F22-B997-AB27D2CE4982}" type="presOf" srcId="{AC29C75C-AB1C-49FE-A11D-23B5D34266D6}" destId="{CBBE9724-BB04-4505-B71D-A1589CB6DC49}" srcOrd="0" destOrd="0" presId="urn:microsoft.com/office/officeart/2005/8/layout/hList1"/>
    <dgm:cxn modelId="{C0D385CB-93F8-4718-8093-B4C07D6E2BD5}" srcId="{AC29C75C-AB1C-49FE-A11D-23B5D34266D6}" destId="{55190183-843A-4C5D-98D6-CCF769DD6412}" srcOrd="1" destOrd="0" parTransId="{3F1B443F-4B59-4524-9F22-BA5A4A04D77E}" sibTransId="{B6351644-0E1C-4733-9045-D9AD0AD0544B}"/>
    <dgm:cxn modelId="{2E023AC4-ABC2-40C4-920D-AB935B159FD6}" type="presOf" srcId="{E8E91E55-5AB9-4436-A006-C9B228766528}" destId="{96298B38-B671-42DB-8BB5-341A33F56A26}" srcOrd="0" destOrd="0" presId="urn:microsoft.com/office/officeart/2005/8/layout/hList1"/>
    <dgm:cxn modelId="{FA2603CC-8010-4889-BA6B-7EF6D7F15265}" srcId="{8EB7E7EA-8462-47D6-9DBB-1C71FA3C350C}" destId="{AC2DDC53-B923-4060-828B-97BEA20F489D}" srcOrd="0" destOrd="0" parTransId="{5B4AFB7D-52EE-42D7-9367-DCD830CADF5B}" sibTransId="{B295E728-AB0E-40A6-A022-FC8981F86BE5}"/>
    <dgm:cxn modelId="{244E568C-245C-4AEC-B5AA-069E64575A5B}" type="presOf" srcId="{8EB7E7EA-8462-47D6-9DBB-1C71FA3C350C}" destId="{F09D1BC0-37C1-4907-B112-0C17B738BACB}" srcOrd="0" destOrd="0" presId="urn:microsoft.com/office/officeart/2005/8/layout/hList1"/>
    <dgm:cxn modelId="{18CF9759-53C6-43AC-90EF-0230A228EB4B}" type="presOf" srcId="{57DEF5CA-5087-41B6-9CAD-C03CA0FC6812}" destId="{2E85522F-D47E-4CF8-A4A5-A349140D01F6}" srcOrd="0" destOrd="0" presId="urn:microsoft.com/office/officeart/2005/8/layout/hList1"/>
    <dgm:cxn modelId="{AAEF2AB9-0E4B-4992-950D-4D8B59F949E3}" srcId="{8EB7E7EA-8462-47D6-9DBB-1C71FA3C350C}" destId="{7C43A1E2-6656-41E1-A4AB-A0A8DC6BA715}" srcOrd="1" destOrd="0" parTransId="{278EB0B5-C4AD-420C-ADA8-8B6715C3C832}" sibTransId="{57EB5FA6-8676-450E-A504-896AAF6D1BCC}"/>
    <dgm:cxn modelId="{C32A0FCE-456E-441A-9733-227E843E4B0E}" type="presParOf" srcId="{96298B38-B671-42DB-8BB5-341A33F56A26}" destId="{B7DE38C8-C28A-404A-A669-E70A769BE419}" srcOrd="0" destOrd="0" presId="urn:microsoft.com/office/officeart/2005/8/layout/hList1"/>
    <dgm:cxn modelId="{EC55AF73-8786-489E-844F-E8A5CC1428AB}" type="presParOf" srcId="{B7DE38C8-C28A-404A-A669-E70A769BE419}" destId="{F09D1BC0-37C1-4907-B112-0C17B738BACB}" srcOrd="0" destOrd="0" presId="urn:microsoft.com/office/officeart/2005/8/layout/hList1"/>
    <dgm:cxn modelId="{E4933AD0-ECAA-41D5-9CF3-894BB95C2F47}" type="presParOf" srcId="{B7DE38C8-C28A-404A-A669-E70A769BE419}" destId="{A074FE4E-F3CF-46A4-A7D5-6D5619246BA9}" srcOrd="1" destOrd="0" presId="urn:microsoft.com/office/officeart/2005/8/layout/hList1"/>
    <dgm:cxn modelId="{1FDFE11E-66DA-4613-A839-B6AE92009C0A}" type="presParOf" srcId="{96298B38-B671-42DB-8BB5-341A33F56A26}" destId="{F9D01C86-4365-445C-91E9-A49A553AF01C}" srcOrd="1" destOrd="0" presId="urn:microsoft.com/office/officeart/2005/8/layout/hList1"/>
    <dgm:cxn modelId="{18B9805C-F136-498C-8A0E-C26036FB7A7E}" type="presParOf" srcId="{96298B38-B671-42DB-8BB5-341A33F56A26}" destId="{17A0A8DC-432E-4D3F-8D26-396AE290D441}" srcOrd="2" destOrd="0" presId="urn:microsoft.com/office/officeart/2005/8/layout/hList1"/>
    <dgm:cxn modelId="{65A9BD66-B1D6-4723-AAFC-C8FAFEEA0D2D}" type="presParOf" srcId="{17A0A8DC-432E-4D3F-8D26-396AE290D441}" destId="{CBBE9724-BB04-4505-B71D-A1589CB6DC49}" srcOrd="0" destOrd="0" presId="urn:microsoft.com/office/officeart/2005/8/layout/hList1"/>
    <dgm:cxn modelId="{EC4DD637-9B38-4C7A-BA78-71402D7B421F}" type="presParOf" srcId="{17A0A8DC-432E-4D3F-8D26-396AE290D441}" destId="{2E85522F-D47E-4CF8-A4A5-A349140D01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A6FE6A-581A-48CF-AB84-A030958FC7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373D71-A5F9-4FC0-BE90-91F2E1A8E31A}">
      <dgm:prSet phldrT="[Text]"/>
      <dgm:spPr/>
      <dgm:t>
        <a:bodyPr/>
        <a:lstStyle/>
        <a:p>
          <a:r>
            <a:rPr lang="en-US" dirty="0" smtClean="0"/>
            <a:t>Related to Need</a:t>
          </a:r>
          <a:endParaRPr lang="en-US" dirty="0"/>
        </a:p>
      </dgm:t>
    </dgm:pt>
    <dgm:pt modelId="{85E87876-BD9F-4C8D-B13F-8D3DEFE76BF8}" type="parTrans" cxnId="{7EAC3ADF-EB3D-4A35-B7DE-2422F198937C}">
      <dgm:prSet/>
      <dgm:spPr/>
      <dgm:t>
        <a:bodyPr/>
        <a:lstStyle/>
        <a:p>
          <a:endParaRPr lang="en-US"/>
        </a:p>
      </dgm:t>
    </dgm:pt>
    <dgm:pt modelId="{974A39E6-9D37-4236-988C-70C976F56CFB}" type="sibTrans" cxnId="{7EAC3ADF-EB3D-4A35-B7DE-2422F198937C}">
      <dgm:prSet/>
      <dgm:spPr/>
      <dgm:t>
        <a:bodyPr/>
        <a:lstStyle/>
        <a:p>
          <a:endParaRPr lang="en-US"/>
        </a:p>
      </dgm:t>
    </dgm:pt>
    <dgm:pt modelId="{3DC8C481-02BB-417B-B57C-6F2B50359B99}">
      <dgm:prSet phldrT="[Text]"/>
      <dgm:spPr/>
      <dgm:t>
        <a:bodyPr/>
        <a:lstStyle/>
        <a:p>
          <a:r>
            <a:rPr lang="en-US" dirty="0" smtClean="0"/>
            <a:t>Poverty Level</a:t>
          </a:r>
          <a:endParaRPr lang="en-US" dirty="0"/>
        </a:p>
      </dgm:t>
    </dgm:pt>
    <dgm:pt modelId="{19DC9AA5-F3D3-407B-B3E5-D3A6F95B486B}" type="parTrans" cxnId="{6F93F5EF-B8CA-4948-B1A0-1F5C1D544017}">
      <dgm:prSet/>
      <dgm:spPr/>
      <dgm:t>
        <a:bodyPr/>
        <a:lstStyle/>
        <a:p>
          <a:endParaRPr lang="en-US"/>
        </a:p>
      </dgm:t>
    </dgm:pt>
    <dgm:pt modelId="{A7DA9621-9D02-4D0D-BAC5-75D0F7038130}" type="sibTrans" cxnId="{6F93F5EF-B8CA-4948-B1A0-1F5C1D544017}">
      <dgm:prSet/>
      <dgm:spPr/>
      <dgm:t>
        <a:bodyPr/>
        <a:lstStyle/>
        <a:p>
          <a:endParaRPr lang="en-US"/>
        </a:p>
      </dgm:t>
    </dgm:pt>
    <dgm:pt modelId="{099DBF4C-31CD-4EFF-9E9B-76460F922ACF}">
      <dgm:prSet phldrT="[Text]"/>
      <dgm:spPr/>
      <dgm:t>
        <a:bodyPr/>
        <a:lstStyle/>
        <a:p>
          <a:r>
            <a:rPr lang="en-US" dirty="0" smtClean="0"/>
            <a:t>Energy Burden</a:t>
          </a:r>
          <a:endParaRPr lang="en-US" dirty="0"/>
        </a:p>
      </dgm:t>
    </dgm:pt>
    <dgm:pt modelId="{133836F8-E0D7-4D70-B347-795E880D2B2A}" type="parTrans" cxnId="{48EAA16D-81EB-467E-B2B6-EB2D70ABB4DE}">
      <dgm:prSet/>
      <dgm:spPr/>
      <dgm:t>
        <a:bodyPr/>
        <a:lstStyle/>
        <a:p>
          <a:endParaRPr lang="en-US"/>
        </a:p>
      </dgm:t>
    </dgm:pt>
    <dgm:pt modelId="{F961E4FE-68AE-4D9F-B13D-64B5C768DBE1}" type="sibTrans" cxnId="{48EAA16D-81EB-467E-B2B6-EB2D70ABB4DE}">
      <dgm:prSet/>
      <dgm:spPr/>
      <dgm:t>
        <a:bodyPr/>
        <a:lstStyle/>
        <a:p>
          <a:endParaRPr lang="en-US"/>
        </a:p>
      </dgm:t>
    </dgm:pt>
    <dgm:pt modelId="{971A5F05-B6F1-4121-B517-B3D868EC934A}">
      <dgm:prSet phldrT="[Text]"/>
      <dgm:spPr/>
      <dgm:t>
        <a:bodyPr/>
        <a:lstStyle/>
        <a:p>
          <a:r>
            <a:rPr lang="en-US" dirty="0" smtClean="0"/>
            <a:t>Vulnerable Households</a:t>
          </a:r>
          <a:endParaRPr lang="en-US" dirty="0"/>
        </a:p>
      </dgm:t>
    </dgm:pt>
    <dgm:pt modelId="{5E488E75-9DC0-4189-B515-504E4F905912}" type="parTrans" cxnId="{6E7FADAF-1349-4DB3-AFF8-B8F9C5DEC4F9}">
      <dgm:prSet/>
      <dgm:spPr/>
      <dgm:t>
        <a:bodyPr/>
        <a:lstStyle/>
        <a:p>
          <a:endParaRPr lang="en-US"/>
        </a:p>
      </dgm:t>
    </dgm:pt>
    <dgm:pt modelId="{B55A54BB-B9B1-482B-B73C-ED44CB0466A8}" type="sibTrans" cxnId="{6E7FADAF-1349-4DB3-AFF8-B8F9C5DEC4F9}">
      <dgm:prSet/>
      <dgm:spPr/>
      <dgm:t>
        <a:bodyPr/>
        <a:lstStyle/>
        <a:p>
          <a:endParaRPr lang="en-US"/>
        </a:p>
      </dgm:t>
    </dgm:pt>
    <dgm:pt modelId="{EAA377DE-AE83-4ACD-9F5F-26734DDED111}">
      <dgm:prSet phldrT="[Text]"/>
      <dgm:spPr/>
      <dgm:t>
        <a:bodyPr/>
        <a:lstStyle/>
        <a:p>
          <a:r>
            <a:rPr lang="en-US" dirty="0" smtClean="0"/>
            <a:t>Related to Potential Savings</a:t>
          </a:r>
          <a:endParaRPr lang="en-US" dirty="0"/>
        </a:p>
      </dgm:t>
    </dgm:pt>
    <dgm:pt modelId="{24188901-027B-4D13-98E9-147A8FBB3C51}" type="parTrans" cxnId="{36C36351-534D-4BB7-98AC-E02D08371DB9}">
      <dgm:prSet/>
      <dgm:spPr/>
      <dgm:t>
        <a:bodyPr/>
        <a:lstStyle/>
        <a:p>
          <a:endParaRPr lang="en-US"/>
        </a:p>
      </dgm:t>
    </dgm:pt>
    <dgm:pt modelId="{9C40FCBD-B161-4766-8CCB-D70EAE24E759}" type="sibTrans" cxnId="{36C36351-534D-4BB7-98AC-E02D08371DB9}">
      <dgm:prSet/>
      <dgm:spPr/>
      <dgm:t>
        <a:bodyPr/>
        <a:lstStyle/>
        <a:p>
          <a:endParaRPr lang="en-US"/>
        </a:p>
      </dgm:t>
    </dgm:pt>
    <dgm:pt modelId="{EF3EB844-E4C8-4EAC-B288-305B8F7571ED}">
      <dgm:prSet phldrT="[Text]"/>
      <dgm:spPr/>
      <dgm:t>
        <a:bodyPr/>
        <a:lstStyle/>
        <a:p>
          <a:r>
            <a:rPr lang="en-US" dirty="0" smtClean="0"/>
            <a:t>Energy Usage</a:t>
          </a:r>
          <a:endParaRPr lang="en-US" dirty="0"/>
        </a:p>
      </dgm:t>
    </dgm:pt>
    <dgm:pt modelId="{C73FDAB1-D727-4826-9C31-1C2868BBC32A}" type="parTrans" cxnId="{DC716302-0741-4BE5-BA3D-AE5F20831DF1}">
      <dgm:prSet/>
      <dgm:spPr/>
      <dgm:t>
        <a:bodyPr/>
        <a:lstStyle/>
        <a:p>
          <a:endParaRPr lang="en-US"/>
        </a:p>
      </dgm:t>
    </dgm:pt>
    <dgm:pt modelId="{3AC3559D-402D-4E96-8758-D0AE73F46C35}" type="sibTrans" cxnId="{DC716302-0741-4BE5-BA3D-AE5F20831DF1}">
      <dgm:prSet/>
      <dgm:spPr/>
      <dgm:t>
        <a:bodyPr/>
        <a:lstStyle/>
        <a:p>
          <a:endParaRPr lang="en-US"/>
        </a:p>
      </dgm:t>
    </dgm:pt>
    <dgm:pt modelId="{6C960DD4-6834-4C09-B697-32D4936FF32E}">
      <dgm:prSet phldrT="[Text]"/>
      <dgm:spPr/>
      <dgm:t>
        <a:bodyPr/>
        <a:lstStyle/>
        <a:p>
          <a:r>
            <a:rPr lang="en-US" dirty="0" smtClean="0"/>
            <a:t>Related to Ratepayer Benefit</a:t>
          </a:r>
          <a:endParaRPr lang="en-US" dirty="0"/>
        </a:p>
      </dgm:t>
    </dgm:pt>
    <dgm:pt modelId="{39670122-4A0A-4886-9989-05E2BB3EFD1E}" type="parTrans" cxnId="{42E3BB53-A807-4C06-9AC1-4DFD91DAD96F}">
      <dgm:prSet/>
      <dgm:spPr/>
      <dgm:t>
        <a:bodyPr/>
        <a:lstStyle/>
        <a:p>
          <a:endParaRPr lang="en-US"/>
        </a:p>
      </dgm:t>
    </dgm:pt>
    <dgm:pt modelId="{7C000144-5A3F-4615-A896-DC926A37B105}" type="sibTrans" cxnId="{42E3BB53-A807-4C06-9AC1-4DFD91DAD96F}">
      <dgm:prSet/>
      <dgm:spPr/>
      <dgm:t>
        <a:bodyPr/>
        <a:lstStyle/>
        <a:p>
          <a:endParaRPr lang="en-US"/>
        </a:p>
      </dgm:t>
    </dgm:pt>
    <dgm:pt modelId="{8BD890D2-B2F1-48AC-962B-2D95708E6DBE}">
      <dgm:prSet phldrT="[Text]"/>
      <dgm:spPr/>
      <dgm:t>
        <a:bodyPr/>
        <a:lstStyle/>
        <a:p>
          <a:r>
            <a:rPr lang="en-US" dirty="0" smtClean="0"/>
            <a:t>Participation in payment assistance program</a:t>
          </a:r>
          <a:endParaRPr lang="en-US" dirty="0"/>
        </a:p>
      </dgm:t>
    </dgm:pt>
    <dgm:pt modelId="{599FE104-EAAD-4384-9DF4-A589BCA87305}" type="parTrans" cxnId="{6299FDCD-5B84-4B06-90FD-947A553A06D6}">
      <dgm:prSet/>
      <dgm:spPr/>
      <dgm:t>
        <a:bodyPr/>
        <a:lstStyle/>
        <a:p>
          <a:endParaRPr lang="en-US"/>
        </a:p>
      </dgm:t>
    </dgm:pt>
    <dgm:pt modelId="{821215E1-C37C-4867-8EB7-330D3904687C}" type="sibTrans" cxnId="{6299FDCD-5B84-4B06-90FD-947A553A06D6}">
      <dgm:prSet/>
      <dgm:spPr/>
      <dgm:t>
        <a:bodyPr/>
        <a:lstStyle/>
        <a:p>
          <a:endParaRPr lang="en-US"/>
        </a:p>
      </dgm:t>
    </dgm:pt>
    <dgm:pt modelId="{F4C05F94-5037-4DC4-8E67-AD144B0B0641}">
      <dgm:prSet phldrT="[Text]"/>
      <dgm:spPr/>
      <dgm:t>
        <a:bodyPr/>
        <a:lstStyle/>
        <a:p>
          <a:r>
            <a:rPr lang="en-US" dirty="0" smtClean="0"/>
            <a:t>Home Ownership</a:t>
          </a:r>
          <a:endParaRPr lang="en-US" dirty="0"/>
        </a:p>
      </dgm:t>
    </dgm:pt>
    <dgm:pt modelId="{CE237F56-EDF9-434A-8105-4C1D2B6E0EAE}" type="parTrans" cxnId="{36D752A0-0BCB-49E8-B9BE-E20179A541F7}">
      <dgm:prSet/>
      <dgm:spPr/>
      <dgm:t>
        <a:bodyPr/>
        <a:lstStyle/>
        <a:p>
          <a:endParaRPr lang="en-US"/>
        </a:p>
      </dgm:t>
    </dgm:pt>
    <dgm:pt modelId="{14D1BA7E-D625-4827-8B27-2A6057B884E0}" type="sibTrans" cxnId="{36D752A0-0BCB-49E8-B9BE-E20179A541F7}">
      <dgm:prSet/>
      <dgm:spPr/>
      <dgm:t>
        <a:bodyPr/>
        <a:lstStyle/>
        <a:p>
          <a:endParaRPr lang="en-US"/>
        </a:p>
      </dgm:t>
    </dgm:pt>
    <dgm:pt modelId="{2E6F26C4-2DCF-49E1-AC5D-18A01F65F3F9}">
      <dgm:prSet phldrT="[Text]"/>
      <dgm:spPr/>
      <dgm:t>
        <a:bodyPr/>
        <a:lstStyle/>
        <a:p>
          <a:r>
            <a:rPr lang="en-US" dirty="0" smtClean="0"/>
            <a:t>Payment-troubled</a:t>
          </a:r>
          <a:endParaRPr lang="en-US" dirty="0"/>
        </a:p>
      </dgm:t>
    </dgm:pt>
    <dgm:pt modelId="{DF6DA75A-1C94-4E4B-A402-FEF2E1FFA2D2}" type="parTrans" cxnId="{3A56DB8A-A833-4FA7-AF86-6129BFD3B248}">
      <dgm:prSet/>
      <dgm:spPr/>
      <dgm:t>
        <a:bodyPr/>
        <a:lstStyle/>
        <a:p>
          <a:endParaRPr lang="en-US"/>
        </a:p>
      </dgm:t>
    </dgm:pt>
    <dgm:pt modelId="{84F0D000-7C53-46C8-83DD-8FE23BBD75F8}" type="sibTrans" cxnId="{3A56DB8A-A833-4FA7-AF86-6129BFD3B248}">
      <dgm:prSet/>
      <dgm:spPr/>
      <dgm:t>
        <a:bodyPr/>
        <a:lstStyle/>
        <a:p>
          <a:endParaRPr lang="en-US"/>
        </a:p>
      </dgm:t>
    </dgm:pt>
    <dgm:pt modelId="{658CC355-3F2E-4350-98B9-99E1D7EF6868}" type="pres">
      <dgm:prSet presAssocID="{E3A6FE6A-581A-48CF-AB84-A030958FC7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9B0687-EB0A-4930-B246-1EE46C6F6EA7}" type="pres">
      <dgm:prSet presAssocID="{3B373D71-A5F9-4FC0-BE90-91F2E1A8E31A}" presName="thickLine" presStyleLbl="alignNode1" presStyleIdx="0" presStyleCnt="3"/>
      <dgm:spPr/>
    </dgm:pt>
    <dgm:pt modelId="{32C14193-FEDE-4B4B-AF6D-1959F397EB63}" type="pres">
      <dgm:prSet presAssocID="{3B373D71-A5F9-4FC0-BE90-91F2E1A8E31A}" presName="horz1" presStyleCnt="0"/>
      <dgm:spPr/>
    </dgm:pt>
    <dgm:pt modelId="{7F5EDBEB-4E44-45AA-8927-8CFDC3A12486}" type="pres">
      <dgm:prSet presAssocID="{3B373D71-A5F9-4FC0-BE90-91F2E1A8E31A}" presName="tx1" presStyleLbl="revTx" presStyleIdx="0" presStyleCnt="10"/>
      <dgm:spPr/>
      <dgm:t>
        <a:bodyPr/>
        <a:lstStyle/>
        <a:p>
          <a:endParaRPr lang="en-US"/>
        </a:p>
      </dgm:t>
    </dgm:pt>
    <dgm:pt modelId="{F08B4E41-0FF4-440C-957A-907FEB46AB98}" type="pres">
      <dgm:prSet presAssocID="{3B373D71-A5F9-4FC0-BE90-91F2E1A8E31A}" presName="vert1" presStyleCnt="0"/>
      <dgm:spPr/>
    </dgm:pt>
    <dgm:pt modelId="{34BED67D-0D3C-48A9-A6E5-B44014BB280F}" type="pres">
      <dgm:prSet presAssocID="{3DC8C481-02BB-417B-B57C-6F2B50359B99}" presName="vertSpace2a" presStyleCnt="0"/>
      <dgm:spPr/>
    </dgm:pt>
    <dgm:pt modelId="{9FB5677F-C037-46A6-BD6B-F6AE88BCA60F}" type="pres">
      <dgm:prSet presAssocID="{3DC8C481-02BB-417B-B57C-6F2B50359B99}" presName="horz2" presStyleCnt="0"/>
      <dgm:spPr/>
    </dgm:pt>
    <dgm:pt modelId="{9941BC02-50EE-4EBD-8701-19CCF4CD76FB}" type="pres">
      <dgm:prSet presAssocID="{3DC8C481-02BB-417B-B57C-6F2B50359B99}" presName="horzSpace2" presStyleCnt="0"/>
      <dgm:spPr/>
    </dgm:pt>
    <dgm:pt modelId="{F5663C4C-C1B4-4F8D-9839-27BDF91EFCF7}" type="pres">
      <dgm:prSet presAssocID="{3DC8C481-02BB-417B-B57C-6F2B50359B99}" presName="tx2" presStyleLbl="revTx" presStyleIdx="1" presStyleCnt="10"/>
      <dgm:spPr/>
      <dgm:t>
        <a:bodyPr/>
        <a:lstStyle/>
        <a:p>
          <a:endParaRPr lang="en-US"/>
        </a:p>
      </dgm:t>
    </dgm:pt>
    <dgm:pt modelId="{3023CDD6-7D51-4074-A5FB-29523833EAF7}" type="pres">
      <dgm:prSet presAssocID="{3DC8C481-02BB-417B-B57C-6F2B50359B99}" presName="vert2" presStyleCnt="0"/>
      <dgm:spPr/>
    </dgm:pt>
    <dgm:pt modelId="{6BCD238E-7E1D-4712-B9EE-30982722BCB1}" type="pres">
      <dgm:prSet presAssocID="{3DC8C481-02BB-417B-B57C-6F2B50359B99}" presName="thinLine2b" presStyleLbl="callout" presStyleIdx="0" presStyleCnt="7"/>
      <dgm:spPr/>
    </dgm:pt>
    <dgm:pt modelId="{26E4CB94-527E-48E8-AAC9-508174602BC7}" type="pres">
      <dgm:prSet presAssocID="{3DC8C481-02BB-417B-B57C-6F2B50359B99}" presName="vertSpace2b" presStyleCnt="0"/>
      <dgm:spPr/>
    </dgm:pt>
    <dgm:pt modelId="{9E81C76E-158D-4CF0-836D-C0133BEF9036}" type="pres">
      <dgm:prSet presAssocID="{099DBF4C-31CD-4EFF-9E9B-76460F922ACF}" presName="horz2" presStyleCnt="0"/>
      <dgm:spPr/>
    </dgm:pt>
    <dgm:pt modelId="{D66E19CB-D72A-4E49-961A-518E7AA98BF9}" type="pres">
      <dgm:prSet presAssocID="{099DBF4C-31CD-4EFF-9E9B-76460F922ACF}" presName="horzSpace2" presStyleCnt="0"/>
      <dgm:spPr/>
    </dgm:pt>
    <dgm:pt modelId="{F896B8BA-0627-41A1-88BA-D3EAF8B20F5B}" type="pres">
      <dgm:prSet presAssocID="{099DBF4C-31CD-4EFF-9E9B-76460F922ACF}" presName="tx2" presStyleLbl="revTx" presStyleIdx="2" presStyleCnt="10"/>
      <dgm:spPr/>
      <dgm:t>
        <a:bodyPr/>
        <a:lstStyle/>
        <a:p>
          <a:endParaRPr lang="en-US"/>
        </a:p>
      </dgm:t>
    </dgm:pt>
    <dgm:pt modelId="{87A61576-CDB2-41F1-A2BE-3CF0A52B12F8}" type="pres">
      <dgm:prSet presAssocID="{099DBF4C-31CD-4EFF-9E9B-76460F922ACF}" presName="vert2" presStyleCnt="0"/>
      <dgm:spPr/>
    </dgm:pt>
    <dgm:pt modelId="{7B792CAD-A389-42CA-BC72-1E684E9C7302}" type="pres">
      <dgm:prSet presAssocID="{099DBF4C-31CD-4EFF-9E9B-76460F922ACF}" presName="thinLine2b" presStyleLbl="callout" presStyleIdx="1" presStyleCnt="7"/>
      <dgm:spPr/>
    </dgm:pt>
    <dgm:pt modelId="{7D4FE4DE-418E-4072-A2D4-5EA681A02E35}" type="pres">
      <dgm:prSet presAssocID="{099DBF4C-31CD-4EFF-9E9B-76460F922ACF}" presName="vertSpace2b" presStyleCnt="0"/>
      <dgm:spPr/>
    </dgm:pt>
    <dgm:pt modelId="{1BEB6D20-1682-471A-96D0-B6CB795A9A97}" type="pres">
      <dgm:prSet presAssocID="{971A5F05-B6F1-4121-B517-B3D868EC934A}" presName="horz2" presStyleCnt="0"/>
      <dgm:spPr/>
    </dgm:pt>
    <dgm:pt modelId="{C677F2C2-67BE-40C6-9E17-9F268ED9B97D}" type="pres">
      <dgm:prSet presAssocID="{971A5F05-B6F1-4121-B517-B3D868EC934A}" presName="horzSpace2" presStyleCnt="0"/>
      <dgm:spPr/>
    </dgm:pt>
    <dgm:pt modelId="{70A38B1D-DD64-4AD6-BF13-11840BBBF00E}" type="pres">
      <dgm:prSet presAssocID="{971A5F05-B6F1-4121-B517-B3D868EC934A}" presName="tx2" presStyleLbl="revTx" presStyleIdx="3" presStyleCnt="10"/>
      <dgm:spPr/>
      <dgm:t>
        <a:bodyPr/>
        <a:lstStyle/>
        <a:p>
          <a:endParaRPr lang="en-US"/>
        </a:p>
      </dgm:t>
    </dgm:pt>
    <dgm:pt modelId="{572EB0B2-07A4-4EDF-A9E0-9735F8D08A43}" type="pres">
      <dgm:prSet presAssocID="{971A5F05-B6F1-4121-B517-B3D868EC934A}" presName="vert2" presStyleCnt="0"/>
      <dgm:spPr/>
    </dgm:pt>
    <dgm:pt modelId="{33045396-80D2-4709-BC03-8C4EFCC8E755}" type="pres">
      <dgm:prSet presAssocID="{971A5F05-B6F1-4121-B517-B3D868EC934A}" presName="thinLine2b" presStyleLbl="callout" presStyleIdx="2" presStyleCnt="7"/>
      <dgm:spPr/>
    </dgm:pt>
    <dgm:pt modelId="{9C7C26B1-E302-4D6E-BCBF-F2269083051F}" type="pres">
      <dgm:prSet presAssocID="{971A5F05-B6F1-4121-B517-B3D868EC934A}" presName="vertSpace2b" presStyleCnt="0"/>
      <dgm:spPr/>
    </dgm:pt>
    <dgm:pt modelId="{0E085384-F1B4-42C4-BE54-078B5147DE4A}" type="pres">
      <dgm:prSet presAssocID="{EAA377DE-AE83-4ACD-9F5F-26734DDED111}" presName="thickLine" presStyleLbl="alignNode1" presStyleIdx="1" presStyleCnt="3"/>
      <dgm:spPr/>
    </dgm:pt>
    <dgm:pt modelId="{DDD018AF-B529-4D3E-AADA-8F6460ABF0C6}" type="pres">
      <dgm:prSet presAssocID="{EAA377DE-AE83-4ACD-9F5F-26734DDED111}" presName="horz1" presStyleCnt="0"/>
      <dgm:spPr/>
    </dgm:pt>
    <dgm:pt modelId="{22E16968-71D4-4DB1-B65D-98735E79DD8C}" type="pres">
      <dgm:prSet presAssocID="{EAA377DE-AE83-4ACD-9F5F-26734DDED111}" presName="tx1" presStyleLbl="revTx" presStyleIdx="4" presStyleCnt="10"/>
      <dgm:spPr/>
      <dgm:t>
        <a:bodyPr/>
        <a:lstStyle/>
        <a:p>
          <a:endParaRPr lang="en-US"/>
        </a:p>
      </dgm:t>
    </dgm:pt>
    <dgm:pt modelId="{FD585972-AD8B-47B9-BD35-004FA5DD3E11}" type="pres">
      <dgm:prSet presAssocID="{EAA377DE-AE83-4ACD-9F5F-26734DDED111}" presName="vert1" presStyleCnt="0"/>
      <dgm:spPr/>
    </dgm:pt>
    <dgm:pt modelId="{CAD11CD4-E68B-4B24-8958-47491E4ABABD}" type="pres">
      <dgm:prSet presAssocID="{EF3EB844-E4C8-4EAC-B288-305B8F7571ED}" presName="vertSpace2a" presStyleCnt="0"/>
      <dgm:spPr/>
    </dgm:pt>
    <dgm:pt modelId="{DBB7F60A-5731-45FD-BDA6-E194C02A5C63}" type="pres">
      <dgm:prSet presAssocID="{EF3EB844-E4C8-4EAC-B288-305B8F7571ED}" presName="horz2" presStyleCnt="0"/>
      <dgm:spPr/>
    </dgm:pt>
    <dgm:pt modelId="{0275C5E6-87E6-4AFA-8D20-B0A9684B5EF4}" type="pres">
      <dgm:prSet presAssocID="{EF3EB844-E4C8-4EAC-B288-305B8F7571ED}" presName="horzSpace2" presStyleCnt="0"/>
      <dgm:spPr/>
    </dgm:pt>
    <dgm:pt modelId="{4F41EF14-3366-432B-AA1A-B5B226768A71}" type="pres">
      <dgm:prSet presAssocID="{EF3EB844-E4C8-4EAC-B288-305B8F7571ED}" presName="tx2" presStyleLbl="revTx" presStyleIdx="5" presStyleCnt="10"/>
      <dgm:spPr/>
      <dgm:t>
        <a:bodyPr/>
        <a:lstStyle/>
        <a:p>
          <a:endParaRPr lang="en-US"/>
        </a:p>
      </dgm:t>
    </dgm:pt>
    <dgm:pt modelId="{1DF367C4-6F84-4F46-A1CC-9EF885D2F8F9}" type="pres">
      <dgm:prSet presAssocID="{EF3EB844-E4C8-4EAC-B288-305B8F7571ED}" presName="vert2" presStyleCnt="0"/>
      <dgm:spPr/>
    </dgm:pt>
    <dgm:pt modelId="{4A3C4E02-9B9C-41C0-89F9-E5D17BD9490E}" type="pres">
      <dgm:prSet presAssocID="{EF3EB844-E4C8-4EAC-B288-305B8F7571ED}" presName="thinLine2b" presStyleLbl="callout" presStyleIdx="3" presStyleCnt="7"/>
      <dgm:spPr/>
    </dgm:pt>
    <dgm:pt modelId="{9CE02098-44CB-442A-A052-F78529079D79}" type="pres">
      <dgm:prSet presAssocID="{EF3EB844-E4C8-4EAC-B288-305B8F7571ED}" presName="vertSpace2b" presStyleCnt="0"/>
      <dgm:spPr/>
    </dgm:pt>
    <dgm:pt modelId="{879F1C4D-39DC-4360-9329-56535CCF53A8}" type="pres">
      <dgm:prSet presAssocID="{F4C05F94-5037-4DC4-8E67-AD144B0B0641}" presName="horz2" presStyleCnt="0"/>
      <dgm:spPr/>
    </dgm:pt>
    <dgm:pt modelId="{A91239FB-675E-4B46-8BA8-73A5843280B0}" type="pres">
      <dgm:prSet presAssocID="{F4C05F94-5037-4DC4-8E67-AD144B0B0641}" presName="horzSpace2" presStyleCnt="0"/>
      <dgm:spPr/>
    </dgm:pt>
    <dgm:pt modelId="{76EC3423-D1E2-470C-A1E4-130C5BAC2FF2}" type="pres">
      <dgm:prSet presAssocID="{F4C05F94-5037-4DC4-8E67-AD144B0B0641}" presName="tx2" presStyleLbl="revTx" presStyleIdx="6" presStyleCnt="10"/>
      <dgm:spPr/>
      <dgm:t>
        <a:bodyPr/>
        <a:lstStyle/>
        <a:p>
          <a:endParaRPr lang="en-US"/>
        </a:p>
      </dgm:t>
    </dgm:pt>
    <dgm:pt modelId="{975F87ED-0C0A-4A46-92B0-D8750113F370}" type="pres">
      <dgm:prSet presAssocID="{F4C05F94-5037-4DC4-8E67-AD144B0B0641}" presName="vert2" presStyleCnt="0"/>
      <dgm:spPr/>
    </dgm:pt>
    <dgm:pt modelId="{AEA8E4D5-EF89-416C-B7EF-556FF6EC8F3E}" type="pres">
      <dgm:prSet presAssocID="{F4C05F94-5037-4DC4-8E67-AD144B0B0641}" presName="thinLine2b" presStyleLbl="callout" presStyleIdx="4" presStyleCnt="7"/>
      <dgm:spPr/>
    </dgm:pt>
    <dgm:pt modelId="{F1908201-58E4-4F1B-AA6F-2A16FFB32393}" type="pres">
      <dgm:prSet presAssocID="{F4C05F94-5037-4DC4-8E67-AD144B0B0641}" presName="vertSpace2b" presStyleCnt="0"/>
      <dgm:spPr/>
    </dgm:pt>
    <dgm:pt modelId="{057A757E-CAB1-4095-B66C-760045A44880}" type="pres">
      <dgm:prSet presAssocID="{6C960DD4-6834-4C09-B697-32D4936FF32E}" presName="thickLine" presStyleLbl="alignNode1" presStyleIdx="2" presStyleCnt="3"/>
      <dgm:spPr/>
    </dgm:pt>
    <dgm:pt modelId="{4C4591EC-0CD9-4A03-A3CC-A34D6F078344}" type="pres">
      <dgm:prSet presAssocID="{6C960DD4-6834-4C09-B697-32D4936FF32E}" presName="horz1" presStyleCnt="0"/>
      <dgm:spPr/>
    </dgm:pt>
    <dgm:pt modelId="{9096BA81-A1B7-461B-8A18-A22AA45CEA58}" type="pres">
      <dgm:prSet presAssocID="{6C960DD4-6834-4C09-B697-32D4936FF32E}" presName="tx1" presStyleLbl="revTx" presStyleIdx="7" presStyleCnt="10"/>
      <dgm:spPr/>
      <dgm:t>
        <a:bodyPr/>
        <a:lstStyle/>
        <a:p>
          <a:endParaRPr lang="en-US"/>
        </a:p>
      </dgm:t>
    </dgm:pt>
    <dgm:pt modelId="{91ADB99B-CCD1-4E23-8827-EFFD036C6DB9}" type="pres">
      <dgm:prSet presAssocID="{6C960DD4-6834-4C09-B697-32D4936FF32E}" presName="vert1" presStyleCnt="0"/>
      <dgm:spPr/>
    </dgm:pt>
    <dgm:pt modelId="{A7434BE2-CB42-40EE-A36D-A11861692570}" type="pres">
      <dgm:prSet presAssocID="{8BD890D2-B2F1-48AC-962B-2D95708E6DBE}" presName="vertSpace2a" presStyleCnt="0"/>
      <dgm:spPr/>
    </dgm:pt>
    <dgm:pt modelId="{35D237A7-2E53-4B99-9B93-93390196E30F}" type="pres">
      <dgm:prSet presAssocID="{8BD890D2-B2F1-48AC-962B-2D95708E6DBE}" presName="horz2" presStyleCnt="0"/>
      <dgm:spPr/>
    </dgm:pt>
    <dgm:pt modelId="{2905A84A-2997-4A5E-9DEB-FFA6521DD6FC}" type="pres">
      <dgm:prSet presAssocID="{8BD890D2-B2F1-48AC-962B-2D95708E6DBE}" presName="horzSpace2" presStyleCnt="0"/>
      <dgm:spPr/>
    </dgm:pt>
    <dgm:pt modelId="{1D556CA0-9752-45B0-AFA6-8F4744986C47}" type="pres">
      <dgm:prSet presAssocID="{8BD890D2-B2F1-48AC-962B-2D95708E6DBE}" presName="tx2" presStyleLbl="revTx" presStyleIdx="8" presStyleCnt="10"/>
      <dgm:spPr/>
      <dgm:t>
        <a:bodyPr/>
        <a:lstStyle/>
        <a:p>
          <a:endParaRPr lang="en-US"/>
        </a:p>
      </dgm:t>
    </dgm:pt>
    <dgm:pt modelId="{8933AB4C-5601-44FB-9E57-83612330EB4F}" type="pres">
      <dgm:prSet presAssocID="{8BD890D2-B2F1-48AC-962B-2D95708E6DBE}" presName="vert2" presStyleCnt="0"/>
      <dgm:spPr/>
    </dgm:pt>
    <dgm:pt modelId="{CCEF0990-C8C8-4171-846A-D07FFF5A66F6}" type="pres">
      <dgm:prSet presAssocID="{8BD890D2-B2F1-48AC-962B-2D95708E6DBE}" presName="thinLine2b" presStyleLbl="callout" presStyleIdx="5" presStyleCnt="7"/>
      <dgm:spPr/>
    </dgm:pt>
    <dgm:pt modelId="{1348BFBD-03C9-455F-9F77-02628E86C41F}" type="pres">
      <dgm:prSet presAssocID="{8BD890D2-B2F1-48AC-962B-2D95708E6DBE}" presName="vertSpace2b" presStyleCnt="0"/>
      <dgm:spPr/>
    </dgm:pt>
    <dgm:pt modelId="{E9E56E0B-B431-46C5-8857-D338FE60D2D5}" type="pres">
      <dgm:prSet presAssocID="{2E6F26C4-2DCF-49E1-AC5D-18A01F65F3F9}" presName="horz2" presStyleCnt="0"/>
      <dgm:spPr/>
    </dgm:pt>
    <dgm:pt modelId="{341750D6-3ABE-45EF-A7FA-0281BBC9CDAE}" type="pres">
      <dgm:prSet presAssocID="{2E6F26C4-2DCF-49E1-AC5D-18A01F65F3F9}" presName="horzSpace2" presStyleCnt="0"/>
      <dgm:spPr/>
    </dgm:pt>
    <dgm:pt modelId="{C123714D-715B-403E-828D-1E5484816FAF}" type="pres">
      <dgm:prSet presAssocID="{2E6F26C4-2DCF-49E1-AC5D-18A01F65F3F9}" presName="tx2" presStyleLbl="revTx" presStyleIdx="9" presStyleCnt="10"/>
      <dgm:spPr/>
      <dgm:t>
        <a:bodyPr/>
        <a:lstStyle/>
        <a:p>
          <a:endParaRPr lang="en-US"/>
        </a:p>
      </dgm:t>
    </dgm:pt>
    <dgm:pt modelId="{0644F6EE-7FED-4C37-87E2-E7D2EB3C12FC}" type="pres">
      <dgm:prSet presAssocID="{2E6F26C4-2DCF-49E1-AC5D-18A01F65F3F9}" presName="vert2" presStyleCnt="0"/>
      <dgm:spPr/>
    </dgm:pt>
    <dgm:pt modelId="{B3DCBFFC-2B14-4E03-91F5-0AD3A69E1379}" type="pres">
      <dgm:prSet presAssocID="{2E6F26C4-2DCF-49E1-AC5D-18A01F65F3F9}" presName="thinLine2b" presStyleLbl="callout" presStyleIdx="6" presStyleCnt="7"/>
      <dgm:spPr/>
    </dgm:pt>
    <dgm:pt modelId="{871A7872-A9D9-45D7-A29E-08F86B8A068E}" type="pres">
      <dgm:prSet presAssocID="{2E6F26C4-2DCF-49E1-AC5D-18A01F65F3F9}" presName="vertSpace2b" presStyleCnt="0"/>
      <dgm:spPr/>
    </dgm:pt>
  </dgm:ptLst>
  <dgm:cxnLst>
    <dgm:cxn modelId="{78DAD940-2C94-4A34-BFB5-08724DF24717}" type="presOf" srcId="{3B373D71-A5F9-4FC0-BE90-91F2E1A8E31A}" destId="{7F5EDBEB-4E44-45AA-8927-8CFDC3A12486}" srcOrd="0" destOrd="0" presId="urn:microsoft.com/office/officeart/2008/layout/LinedList"/>
    <dgm:cxn modelId="{31D6A367-14A7-4F89-8EE0-1440A0D847FA}" type="presOf" srcId="{F4C05F94-5037-4DC4-8E67-AD144B0B0641}" destId="{76EC3423-D1E2-470C-A1E4-130C5BAC2FF2}" srcOrd="0" destOrd="0" presId="urn:microsoft.com/office/officeart/2008/layout/LinedList"/>
    <dgm:cxn modelId="{32D996F0-7C3B-4D1F-B076-267E9145FE19}" type="presOf" srcId="{6C960DD4-6834-4C09-B697-32D4936FF32E}" destId="{9096BA81-A1B7-461B-8A18-A22AA45CEA58}" srcOrd="0" destOrd="0" presId="urn:microsoft.com/office/officeart/2008/layout/LinedList"/>
    <dgm:cxn modelId="{7EAC3ADF-EB3D-4A35-B7DE-2422F198937C}" srcId="{E3A6FE6A-581A-48CF-AB84-A030958FC77E}" destId="{3B373D71-A5F9-4FC0-BE90-91F2E1A8E31A}" srcOrd="0" destOrd="0" parTransId="{85E87876-BD9F-4C8D-B13F-8D3DEFE76BF8}" sibTransId="{974A39E6-9D37-4236-988C-70C976F56CFB}"/>
    <dgm:cxn modelId="{DC716302-0741-4BE5-BA3D-AE5F20831DF1}" srcId="{EAA377DE-AE83-4ACD-9F5F-26734DDED111}" destId="{EF3EB844-E4C8-4EAC-B288-305B8F7571ED}" srcOrd="0" destOrd="0" parTransId="{C73FDAB1-D727-4826-9C31-1C2868BBC32A}" sibTransId="{3AC3559D-402D-4E96-8758-D0AE73F46C35}"/>
    <dgm:cxn modelId="{5651B895-5560-4BB8-8AE9-FBC460B7F9E3}" type="presOf" srcId="{971A5F05-B6F1-4121-B517-B3D868EC934A}" destId="{70A38B1D-DD64-4AD6-BF13-11840BBBF00E}" srcOrd="0" destOrd="0" presId="urn:microsoft.com/office/officeart/2008/layout/LinedList"/>
    <dgm:cxn modelId="{6FA87E43-90B9-41F5-931D-64934D871AEC}" type="presOf" srcId="{E3A6FE6A-581A-48CF-AB84-A030958FC77E}" destId="{658CC355-3F2E-4350-98B9-99E1D7EF6868}" srcOrd="0" destOrd="0" presId="urn:microsoft.com/office/officeart/2008/layout/LinedList"/>
    <dgm:cxn modelId="{36D752A0-0BCB-49E8-B9BE-E20179A541F7}" srcId="{EAA377DE-AE83-4ACD-9F5F-26734DDED111}" destId="{F4C05F94-5037-4DC4-8E67-AD144B0B0641}" srcOrd="1" destOrd="0" parTransId="{CE237F56-EDF9-434A-8105-4C1D2B6E0EAE}" sibTransId="{14D1BA7E-D625-4827-8B27-2A6057B884E0}"/>
    <dgm:cxn modelId="{5E0FD778-D08F-4051-A13C-79A3EB5CC5F4}" type="presOf" srcId="{099DBF4C-31CD-4EFF-9E9B-76460F922ACF}" destId="{F896B8BA-0627-41A1-88BA-D3EAF8B20F5B}" srcOrd="0" destOrd="0" presId="urn:microsoft.com/office/officeart/2008/layout/LinedList"/>
    <dgm:cxn modelId="{DA8948D4-885E-4BFE-82D8-F02083B4DB09}" type="presOf" srcId="{8BD890D2-B2F1-48AC-962B-2D95708E6DBE}" destId="{1D556CA0-9752-45B0-AFA6-8F4744986C47}" srcOrd="0" destOrd="0" presId="urn:microsoft.com/office/officeart/2008/layout/LinedList"/>
    <dgm:cxn modelId="{6F93F5EF-B8CA-4948-B1A0-1F5C1D544017}" srcId="{3B373D71-A5F9-4FC0-BE90-91F2E1A8E31A}" destId="{3DC8C481-02BB-417B-B57C-6F2B50359B99}" srcOrd="0" destOrd="0" parTransId="{19DC9AA5-F3D3-407B-B3E5-D3A6F95B486B}" sibTransId="{A7DA9621-9D02-4D0D-BAC5-75D0F7038130}"/>
    <dgm:cxn modelId="{6E7FADAF-1349-4DB3-AFF8-B8F9C5DEC4F9}" srcId="{3B373D71-A5F9-4FC0-BE90-91F2E1A8E31A}" destId="{971A5F05-B6F1-4121-B517-B3D868EC934A}" srcOrd="2" destOrd="0" parTransId="{5E488E75-9DC0-4189-B515-504E4F905912}" sibTransId="{B55A54BB-B9B1-482B-B73C-ED44CB0466A8}"/>
    <dgm:cxn modelId="{48EAA16D-81EB-467E-B2B6-EB2D70ABB4DE}" srcId="{3B373D71-A5F9-4FC0-BE90-91F2E1A8E31A}" destId="{099DBF4C-31CD-4EFF-9E9B-76460F922ACF}" srcOrd="1" destOrd="0" parTransId="{133836F8-E0D7-4D70-B347-795E880D2B2A}" sibTransId="{F961E4FE-68AE-4D9F-B13D-64B5C768DBE1}"/>
    <dgm:cxn modelId="{6C5E71E1-7009-43BE-A5F7-538224B5961B}" type="presOf" srcId="{EAA377DE-AE83-4ACD-9F5F-26734DDED111}" destId="{22E16968-71D4-4DB1-B65D-98735E79DD8C}" srcOrd="0" destOrd="0" presId="urn:microsoft.com/office/officeart/2008/layout/LinedList"/>
    <dgm:cxn modelId="{36C36351-534D-4BB7-98AC-E02D08371DB9}" srcId="{E3A6FE6A-581A-48CF-AB84-A030958FC77E}" destId="{EAA377DE-AE83-4ACD-9F5F-26734DDED111}" srcOrd="1" destOrd="0" parTransId="{24188901-027B-4D13-98E9-147A8FBB3C51}" sibTransId="{9C40FCBD-B161-4766-8CCB-D70EAE24E759}"/>
    <dgm:cxn modelId="{42E3BB53-A807-4C06-9AC1-4DFD91DAD96F}" srcId="{E3A6FE6A-581A-48CF-AB84-A030958FC77E}" destId="{6C960DD4-6834-4C09-B697-32D4936FF32E}" srcOrd="2" destOrd="0" parTransId="{39670122-4A0A-4886-9989-05E2BB3EFD1E}" sibTransId="{7C000144-5A3F-4615-A896-DC926A37B105}"/>
    <dgm:cxn modelId="{18DAC82A-0779-4830-BB85-F9F6F1835C1E}" type="presOf" srcId="{EF3EB844-E4C8-4EAC-B288-305B8F7571ED}" destId="{4F41EF14-3366-432B-AA1A-B5B226768A71}" srcOrd="0" destOrd="0" presId="urn:microsoft.com/office/officeart/2008/layout/LinedList"/>
    <dgm:cxn modelId="{24B6B53D-DA46-4ADB-8193-19651CB2F092}" type="presOf" srcId="{3DC8C481-02BB-417B-B57C-6F2B50359B99}" destId="{F5663C4C-C1B4-4F8D-9839-27BDF91EFCF7}" srcOrd="0" destOrd="0" presId="urn:microsoft.com/office/officeart/2008/layout/LinedList"/>
    <dgm:cxn modelId="{6299FDCD-5B84-4B06-90FD-947A553A06D6}" srcId="{6C960DD4-6834-4C09-B697-32D4936FF32E}" destId="{8BD890D2-B2F1-48AC-962B-2D95708E6DBE}" srcOrd="0" destOrd="0" parTransId="{599FE104-EAAD-4384-9DF4-A589BCA87305}" sibTransId="{821215E1-C37C-4867-8EB7-330D3904687C}"/>
    <dgm:cxn modelId="{3A56DB8A-A833-4FA7-AF86-6129BFD3B248}" srcId="{6C960DD4-6834-4C09-B697-32D4936FF32E}" destId="{2E6F26C4-2DCF-49E1-AC5D-18A01F65F3F9}" srcOrd="1" destOrd="0" parTransId="{DF6DA75A-1C94-4E4B-A402-FEF2E1FFA2D2}" sibTransId="{84F0D000-7C53-46C8-83DD-8FE23BBD75F8}"/>
    <dgm:cxn modelId="{164FF08E-0122-482B-BD3C-93F58103837A}" type="presOf" srcId="{2E6F26C4-2DCF-49E1-AC5D-18A01F65F3F9}" destId="{C123714D-715B-403E-828D-1E5484816FAF}" srcOrd="0" destOrd="0" presId="urn:microsoft.com/office/officeart/2008/layout/LinedList"/>
    <dgm:cxn modelId="{FF1B3CE5-BE8C-466F-AD1F-8BD7DB375985}" type="presParOf" srcId="{658CC355-3F2E-4350-98B9-99E1D7EF6868}" destId="{449B0687-EB0A-4930-B246-1EE46C6F6EA7}" srcOrd="0" destOrd="0" presId="urn:microsoft.com/office/officeart/2008/layout/LinedList"/>
    <dgm:cxn modelId="{DA69EB58-5F53-49EA-B603-637CE97086A5}" type="presParOf" srcId="{658CC355-3F2E-4350-98B9-99E1D7EF6868}" destId="{32C14193-FEDE-4B4B-AF6D-1959F397EB63}" srcOrd="1" destOrd="0" presId="urn:microsoft.com/office/officeart/2008/layout/LinedList"/>
    <dgm:cxn modelId="{9F1DF731-7C9F-4E05-BC5C-634481925A52}" type="presParOf" srcId="{32C14193-FEDE-4B4B-AF6D-1959F397EB63}" destId="{7F5EDBEB-4E44-45AA-8927-8CFDC3A12486}" srcOrd="0" destOrd="0" presId="urn:microsoft.com/office/officeart/2008/layout/LinedList"/>
    <dgm:cxn modelId="{0DD7642F-ECE1-4613-AD0B-AD31A6AF63E7}" type="presParOf" srcId="{32C14193-FEDE-4B4B-AF6D-1959F397EB63}" destId="{F08B4E41-0FF4-440C-957A-907FEB46AB98}" srcOrd="1" destOrd="0" presId="urn:microsoft.com/office/officeart/2008/layout/LinedList"/>
    <dgm:cxn modelId="{39AF2789-1E57-4B6A-AD62-D95CC4003E96}" type="presParOf" srcId="{F08B4E41-0FF4-440C-957A-907FEB46AB98}" destId="{34BED67D-0D3C-48A9-A6E5-B44014BB280F}" srcOrd="0" destOrd="0" presId="urn:microsoft.com/office/officeart/2008/layout/LinedList"/>
    <dgm:cxn modelId="{E214F6BD-AB31-4B9F-84C7-1D9EEB8E35EB}" type="presParOf" srcId="{F08B4E41-0FF4-440C-957A-907FEB46AB98}" destId="{9FB5677F-C037-46A6-BD6B-F6AE88BCA60F}" srcOrd="1" destOrd="0" presId="urn:microsoft.com/office/officeart/2008/layout/LinedList"/>
    <dgm:cxn modelId="{72B13286-7B25-4E86-B7D9-C27270FE2505}" type="presParOf" srcId="{9FB5677F-C037-46A6-BD6B-F6AE88BCA60F}" destId="{9941BC02-50EE-4EBD-8701-19CCF4CD76FB}" srcOrd="0" destOrd="0" presId="urn:microsoft.com/office/officeart/2008/layout/LinedList"/>
    <dgm:cxn modelId="{36D4BE35-89EB-40F2-BD9B-441EE9CFECAA}" type="presParOf" srcId="{9FB5677F-C037-46A6-BD6B-F6AE88BCA60F}" destId="{F5663C4C-C1B4-4F8D-9839-27BDF91EFCF7}" srcOrd="1" destOrd="0" presId="urn:microsoft.com/office/officeart/2008/layout/LinedList"/>
    <dgm:cxn modelId="{896B5543-C1DF-4ACD-A2EB-A645002E8E08}" type="presParOf" srcId="{9FB5677F-C037-46A6-BD6B-F6AE88BCA60F}" destId="{3023CDD6-7D51-4074-A5FB-29523833EAF7}" srcOrd="2" destOrd="0" presId="urn:microsoft.com/office/officeart/2008/layout/LinedList"/>
    <dgm:cxn modelId="{91AD667A-5127-4E32-B8C6-DA89A6406297}" type="presParOf" srcId="{F08B4E41-0FF4-440C-957A-907FEB46AB98}" destId="{6BCD238E-7E1D-4712-B9EE-30982722BCB1}" srcOrd="2" destOrd="0" presId="urn:microsoft.com/office/officeart/2008/layout/LinedList"/>
    <dgm:cxn modelId="{4DBC4609-79AD-47C7-8A54-D754E3C30FAF}" type="presParOf" srcId="{F08B4E41-0FF4-440C-957A-907FEB46AB98}" destId="{26E4CB94-527E-48E8-AAC9-508174602BC7}" srcOrd="3" destOrd="0" presId="urn:microsoft.com/office/officeart/2008/layout/LinedList"/>
    <dgm:cxn modelId="{9BA4641C-3C11-4A82-B08F-3CA95D13B023}" type="presParOf" srcId="{F08B4E41-0FF4-440C-957A-907FEB46AB98}" destId="{9E81C76E-158D-4CF0-836D-C0133BEF9036}" srcOrd="4" destOrd="0" presId="urn:microsoft.com/office/officeart/2008/layout/LinedList"/>
    <dgm:cxn modelId="{DE8AB604-096D-40D6-8AE8-17F23A969649}" type="presParOf" srcId="{9E81C76E-158D-4CF0-836D-C0133BEF9036}" destId="{D66E19CB-D72A-4E49-961A-518E7AA98BF9}" srcOrd="0" destOrd="0" presId="urn:microsoft.com/office/officeart/2008/layout/LinedList"/>
    <dgm:cxn modelId="{B2532FF5-F53E-4098-91D8-07700C9B9A21}" type="presParOf" srcId="{9E81C76E-158D-4CF0-836D-C0133BEF9036}" destId="{F896B8BA-0627-41A1-88BA-D3EAF8B20F5B}" srcOrd="1" destOrd="0" presId="urn:microsoft.com/office/officeart/2008/layout/LinedList"/>
    <dgm:cxn modelId="{D99415AF-4BFF-4E5D-8981-9D0BF49A78E0}" type="presParOf" srcId="{9E81C76E-158D-4CF0-836D-C0133BEF9036}" destId="{87A61576-CDB2-41F1-A2BE-3CF0A52B12F8}" srcOrd="2" destOrd="0" presId="urn:microsoft.com/office/officeart/2008/layout/LinedList"/>
    <dgm:cxn modelId="{690DFC6B-17A7-4328-8244-3FAAC6E7CD2B}" type="presParOf" srcId="{F08B4E41-0FF4-440C-957A-907FEB46AB98}" destId="{7B792CAD-A389-42CA-BC72-1E684E9C7302}" srcOrd="5" destOrd="0" presId="urn:microsoft.com/office/officeart/2008/layout/LinedList"/>
    <dgm:cxn modelId="{3A7F400C-FD03-4E32-A47A-3A96EE339E89}" type="presParOf" srcId="{F08B4E41-0FF4-440C-957A-907FEB46AB98}" destId="{7D4FE4DE-418E-4072-A2D4-5EA681A02E35}" srcOrd="6" destOrd="0" presId="urn:microsoft.com/office/officeart/2008/layout/LinedList"/>
    <dgm:cxn modelId="{1B78F26E-B394-4ABA-9A70-2B02F803BF56}" type="presParOf" srcId="{F08B4E41-0FF4-440C-957A-907FEB46AB98}" destId="{1BEB6D20-1682-471A-96D0-B6CB795A9A97}" srcOrd="7" destOrd="0" presId="urn:microsoft.com/office/officeart/2008/layout/LinedList"/>
    <dgm:cxn modelId="{3AD33566-AFEF-4E78-8CA5-10B3D8AD2B25}" type="presParOf" srcId="{1BEB6D20-1682-471A-96D0-B6CB795A9A97}" destId="{C677F2C2-67BE-40C6-9E17-9F268ED9B97D}" srcOrd="0" destOrd="0" presId="urn:microsoft.com/office/officeart/2008/layout/LinedList"/>
    <dgm:cxn modelId="{568C23AD-8454-4856-9911-FFEBACE7430F}" type="presParOf" srcId="{1BEB6D20-1682-471A-96D0-B6CB795A9A97}" destId="{70A38B1D-DD64-4AD6-BF13-11840BBBF00E}" srcOrd="1" destOrd="0" presId="urn:microsoft.com/office/officeart/2008/layout/LinedList"/>
    <dgm:cxn modelId="{2CA308F7-5A02-4B8E-AFED-2047FB532750}" type="presParOf" srcId="{1BEB6D20-1682-471A-96D0-B6CB795A9A97}" destId="{572EB0B2-07A4-4EDF-A9E0-9735F8D08A43}" srcOrd="2" destOrd="0" presId="urn:microsoft.com/office/officeart/2008/layout/LinedList"/>
    <dgm:cxn modelId="{34705142-8C54-4F3A-B84A-2BC690885EA6}" type="presParOf" srcId="{F08B4E41-0FF4-440C-957A-907FEB46AB98}" destId="{33045396-80D2-4709-BC03-8C4EFCC8E755}" srcOrd="8" destOrd="0" presId="urn:microsoft.com/office/officeart/2008/layout/LinedList"/>
    <dgm:cxn modelId="{11CEF252-7226-4BE4-9F34-36621E6832FD}" type="presParOf" srcId="{F08B4E41-0FF4-440C-957A-907FEB46AB98}" destId="{9C7C26B1-E302-4D6E-BCBF-F2269083051F}" srcOrd="9" destOrd="0" presId="urn:microsoft.com/office/officeart/2008/layout/LinedList"/>
    <dgm:cxn modelId="{F17D193E-26F6-4C75-9599-D5B30B7D5E0F}" type="presParOf" srcId="{658CC355-3F2E-4350-98B9-99E1D7EF6868}" destId="{0E085384-F1B4-42C4-BE54-078B5147DE4A}" srcOrd="2" destOrd="0" presId="urn:microsoft.com/office/officeart/2008/layout/LinedList"/>
    <dgm:cxn modelId="{55B0B4F8-8FD4-4882-9DA5-017D11C0E440}" type="presParOf" srcId="{658CC355-3F2E-4350-98B9-99E1D7EF6868}" destId="{DDD018AF-B529-4D3E-AADA-8F6460ABF0C6}" srcOrd="3" destOrd="0" presId="urn:microsoft.com/office/officeart/2008/layout/LinedList"/>
    <dgm:cxn modelId="{41910967-3767-4206-A6DA-688A8549507A}" type="presParOf" srcId="{DDD018AF-B529-4D3E-AADA-8F6460ABF0C6}" destId="{22E16968-71D4-4DB1-B65D-98735E79DD8C}" srcOrd="0" destOrd="0" presId="urn:microsoft.com/office/officeart/2008/layout/LinedList"/>
    <dgm:cxn modelId="{A84A3455-8976-44E0-9F4F-8D02D0751249}" type="presParOf" srcId="{DDD018AF-B529-4D3E-AADA-8F6460ABF0C6}" destId="{FD585972-AD8B-47B9-BD35-004FA5DD3E11}" srcOrd="1" destOrd="0" presId="urn:microsoft.com/office/officeart/2008/layout/LinedList"/>
    <dgm:cxn modelId="{5535F60D-3974-4460-A1DB-1DE708EC5C63}" type="presParOf" srcId="{FD585972-AD8B-47B9-BD35-004FA5DD3E11}" destId="{CAD11CD4-E68B-4B24-8958-47491E4ABABD}" srcOrd="0" destOrd="0" presId="urn:microsoft.com/office/officeart/2008/layout/LinedList"/>
    <dgm:cxn modelId="{4716D9E6-57BC-47CD-AD18-FABBCBCBBC33}" type="presParOf" srcId="{FD585972-AD8B-47B9-BD35-004FA5DD3E11}" destId="{DBB7F60A-5731-45FD-BDA6-E194C02A5C63}" srcOrd="1" destOrd="0" presId="urn:microsoft.com/office/officeart/2008/layout/LinedList"/>
    <dgm:cxn modelId="{FFB689CF-C7EC-435B-BD36-0FD85ABAB3D6}" type="presParOf" srcId="{DBB7F60A-5731-45FD-BDA6-E194C02A5C63}" destId="{0275C5E6-87E6-4AFA-8D20-B0A9684B5EF4}" srcOrd="0" destOrd="0" presId="urn:microsoft.com/office/officeart/2008/layout/LinedList"/>
    <dgm:cxn modelId="{6DF39DEF-A2AF-4A53-AAF0-01BE276433BA}" type="presParOf" srcId="{DBB7F60A-5731-45FD-BDA6-E194C02A5C63}" destId="{4F41EF14-3366-432B-AA1A-B5B226768A71}" srcOrd="1" destOrd="0" presId="urn:microsoft.com/office/officeart/2008/layout/LinedList"/>
    <dgm:cxn modelId="{8681085D-E067-438D-84ED-91AB31FF7928}" type="presParOf" srcId="{DBB7F60A-5731-45FD-BDA6-E194C02A5C63}" destId="{1DF367C4-6F84-4F46-A1CC-9EF885D2F8F9}" srcOrd="2" destOrd="0" presId="urn:microsoft.com/office/officeart/2008/layout/LinedList"/>
    <dgm:cxn modelId="{2ECE24F7-7163-48A6-AA30-918DEFB41B9D}" type="presParOf" srcId="{FD585972-AD8B-47B9-BD35-004FA5DD3E11}" destId="{4A3C4E02-9B9C-41C0-89F9-E5D17BD9490E}" srcOrd="2" destOrd="0" presId="urn:microsoft.com/office/officeart/2008/layout/LinedList"/>
    <dgm:cxn modelId="{B7F0B764-55AF-40E9-A002-22C809A5B8BB}" type="presParOf" srcId="{FD585972-AD8B-47B9-BD35-004FA5DD3E11}" destId="{9CE02098-44CB-442A-A052-F78529079D79}" srcOrd="3" destOrd="0" presId="urn:microsoft.com/office/officeart/2008/layout/LinedList"/>
    <dgm:cxn modelId="{4E51E961-1CAF-4139-90FE-C2DFC2B68811}" type="presParOf" srcId="{FD585972-AD8B-47B9-BD35-004FA5DD3E11}" destId="{879F1C4D-39DC-4360-9329-56535CCF53A8}" srcOrd="4" destOrd="0" presId="urn:microsoft.com/office/officeart/2008/layout/LinedList"/>
    <dgm:cxn modelId="{1BA16DA1-761D-49D7-A3F4-FFD84E07731F}" type="presParOf" srcId="{879F1C4D-39DC-4360-9329-56535CCF53A8}" destId="{A91239FB-675E-4B46-8BA8-73A5843280B0}" srcOrd="0" destOrd="0" presId="urn:microsoft.com/office/officeart/2008/layout/LinedList"/>
    <dgm:cxn modelId="{571CFAAD-2F83-4EF1-A281-91278E02703B}" type="presParOf" srcId="{879F1C4D-39DC-4360-9329-56535CCF53A8}" destId="{76EC3423-D1E2-470C-A1E4-130C5BAC2FF2}" srcOrd="1" destOrd="0" presId="urn:microsoft.com/office/officeart/2008/layout/LinedList"/>
    <dgm:cxn modelId="{01682A13-BE8A-4EFC-B061-63647B3DF001}" type="presParOf" srcId="{879F1C4D-39DC-4360-9329-56535CCF53A8}" destId="{975F87ED-0C0A-4A46-92B0-D8750113F370}" srcOrd="2" destOrd="0" presId="urn:microsoft.com/office/officeart/2008/layout/LinedList"/>
    <dgm:cxn modelId="{5B51F403-202E-42B8-93D8-181AD9D84363}" type="presParOf" srcId="{FD585972-AD8B-47B9-BD35-004FA5DD3E11}" destId="{AEA8E4D5-EF89-416C-B7EF-556FF6EC8F3E}" srcOrd="5" destOrd="0" presId="urn:microsoft.com/office/officeart/2008/layout/LinedList"/>
    <dgm:cxn modelId="{EF0FCD44-FC3C-4502-A6D0-22CC22E390FB}" type="presParOf" srcId="{FD585972-AD8B-47B9-BD35-004FA5DD3E11}" destId="{F1908201-58E4-4F1B-AA6F-2A16FFB32393}" srcOrd="6" destOrd="0" presId="urn:microsoft.com/office/officeart/2008/layout/LinedList"/>
    <dgm:cxn modelId="{AF249C0B-D749-4272-8D81-1AE0F22AF04B}" type="presParOf" srcId="{658CC355-3F2E-4350-98B9-99E1D7EF6868}" destId="{057A757E-CAB1-4095-B66C-760045A44880}" srcOrd="4" destOrd="0" presId="urn:microsoft.com/office/officeart/2008/layout/LinedList"/>
    <dgm:cxn modelId="{80DD99B9-77EC-4867-932C-DB2F8A518493}" type="presParOf" srcId="{658CC355-3F2E-4350-98B9-99E1D7EF6868}" destId="{4C4591EC-0CD9-4A03-A3CC-A34D6F078344}" srcOrd="5" destOrd="0" presId="urn:microsoft.com/office/officeart/2008/layout/LinedList"/>
    <dgm:cxn modelId="{9F28BC1C-46CD-4769-B32B-AC0B0C154CB0}" type="presParOf" srcId="{4C4591EC-0CD9-4A03-A3CC-A34D6F078344}" destId="{9096BA81-A1B7-461B-8A18-A22AA45CEA58}" srcOrd="0" destOrd="0" presId="urn:microsoft.com/office/officeart/2008/layout/LinedList"/>
    <dgm:cxn modelId="{4632957B-6896-4E57-912F-E48EA776595C}" type="presParOf" srcId="{4C4591EC-0CD9-4A03-A3CC-A34D6F078344}" destId="{91ADB99B-CCD1-4E23-8827-EFFD036C6DB9}" srcOrd="1" destOrd="0" presId="urn:microsoft.com/office/officeart/2008/layout/LinedList"/>
    <dgm:cxn modelId="{602CF743-CCAA-43EE-AB30-ED2265442EBC}" type="presParOf" srcId="{91ADB99B-CCD1-4E23-8827-EFFD036C6DB9}" destId="{A7434BE2-CB42-40EE-A36D-A11861692570}" srcOrd="0" destOrd="0" presId="urn:microsoft.com/office/officeart/2008/layout/LinedList"/>
    <dgm:cxn modelId="{905D8EA0-A60F-4052-A94D-B8A83C44FB62}" type="presParOf" srcId="{91ADB99B-CCD1-4E23-8827-EFFD036C6DB9}" destId="{35D237A7-2E53-4B99-9B93-93390196E30F}" srcOrd="1" destOrd="0" presId="urn:microsoft.com/office/officeart/2008/layout/LinedList"/>
    <dgm:cxn modelId="{0CA6F201-3567-4558-8BF4-D02B2699CCF0}" type="presParOf" srcId="{35D237A7-2E53-4B99-9B93-93390196E30F}" destId="{2905A84A-2997-4A5E-9DEB-FFA6521DD6FC}" srcOrd="0" destOrd="0" presId="urn:microsoft.com/office/officeart/2008/layout/LinedList"/>
    <dgm:cxn modelId="{F48CA184-3057-45B5-9121-37187D1CD927}" type="presParOf" srcId="{35D237A7-2E53-4B99-9B93-93390196E30F}" destId="{1D556CA0-9752-45B0-AFA6-8F4744986C47}" srcOrd="1" destOrd="0" presId="urn:microsoft.com/office/officeart/2008/layout/LinedList"/>
    <dgm:cxn modelId="{03F90264-4DB4-44C6-AAFF-C5150726C0AC}" type="presParOf" srcId="{35D237A7-2E53-4B99-9B93-93390196E30F}" destId="{8933AB4C-5601-44FB-9E57-83612330EB4F}" srcOrd="2" destOrd="0" presId="urn:microsoft.com/office/officeart/2008/layout/LinedList"/>
    <dgm:cxn modelId="{3FFB4EDF-E272-42B6-AD6C-21792705B705}" type="presParOf" srcId="{91ADB99B-CCD1-4E23-8827-EFFD036C6DB9}" destId="{CCEF0990-C8C8-4171-846A-D07FFF5A66F6}" srcOrd="2" destOrd="0" presId="urn:microsoft.com/office/officeart/2008/layout/LinedList"/>
    <dgm:cxn modelId="{F27CCD0A-2265-414B-BD12-19D018424C22}" type="presParOf" srcId="{91ADB99B-CCD1-4E23-8827-EFFD036C6DB9}" destId="{1348BFBD-03C9-455F-9F77-02628E86C41F}" srcOrd="3" destOrd="0" presId="urn:microsoft.com/office/officeart/2008/layout/LinedList"/>
    <dgm:cxn modelId="{E7EB036C-9FA0-481D-A7C5-FD98DC3B5EE1}" type="presParOf" srcId="{91ADB99B-CCD1-4E23-8827-EFFD036C6DB9}" destId="{E9E56E0B-B431-46C5-8857-D338FE60D2D5}" srcOrd="4" destOrd="0" presId="urn:microsoft.com/office/officeart/2008/layout/LinedList"/>
    <dgm:cxn modelId="{6C9BD29C-3611-4316-ACA5-9ED0DED2A146}" type="presParOf" srcId="{E9E56E0B-B431-46C5-8857-D338FE60D2D5}" destId="{341750D6-3ABE-45EF-A7FA-0281BBC9CDAE}" srcOrd="0" destOrd="0" presId="urn:microsoft.com/office/officeart/2008/layout/LinedList"/>
    <dgm:cxn modelId="{C7C57ED7-AA6D-45EF-B891-20904DF1FBE2}" type="presParOf" srcId="{E9E56E0B-B431-46C5-8857-D338FE60D2D5}" destId="{C123714D-715B-403E-828D-1E5484816FAF}" srcOrd="1" destOrd="0" presId="urn:microsoft.com/office/officeart/2008/layout/LinedList"/>
    <dgm:cxn modelId="{686A5E1A-098C-4111-9054-6DADF1B6F00B}" type="presParOf" srcId="{E9E56E0B-B431-46C5-8857-D338FE60D2D5}" destId="{0644F6EE-7FED-4C37-87E2-E7D2EB3C12FC}" srcOrd="2" destOrd="0" presId="urn:microsoft.com/office/officeart/2008/layout/LinedList"/>
    <dgm:cxn modelId="{2C911923-7068-43A6-853B-EA820AD32AED}" type="presParOf" srcId="{91ADB99B-CCD1-4E23-8827-EFFD036C6DB9}" destId="{B3DCBFFC-2B14-4E03-91F5-0AD3A69E1379}" srcOrd="5" destOrd="0" presId="urn:microsoft.com/office/officeart/2008/layout/LinedList"/>
    <dgm:cxn modelId="{4D8E8F6F-D1DD-4260-B64C-3EF6BB4CC97D}" type="presParOf" srcId="{91ADB99B-CCD1-4E23-8827-EFFD036C6DB9}" destId="{871A7872-A9D9-45D7-A29E-08F86B8A068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F83F2F-9D89-4D33-988C-0AA7FD2D39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57A703-D034-4FB7-9BBC-0A570C72D7C8}">
      <dgm:prSet/>
      <dgm:spPr/>
      <dgm:t>
        <a:bodyPr/>
        <a:lstStyle/>
        <a:p>
          <a:pPr rtl="0"/>
          <a:r>
            <a:rPr lang="en-US" smtClean="0"/>
            <a:t>Review goals</a:t>
          </a:r>
          <a:endParaRPr lang="en-US"/>
        </a:p>
      </dgm:t>
    </dgm:pt>
    <dgm:pt modelId="{91164E16-FE5F-4B8E-B14A-0A6A9E245C59}" type="parTrans" cxnId="{5ED1AD74-BF9E-4186-A1DF-F4456E0ED469}">
      <dgm:prSet/>
      <dgm:spPr/>
      <dgm:t>
        <a:bodyPr/>
        <a:lstStyle/>
        <a:p>
          <a:endParaRPr lang="en-US"/>
        </a:p>
      </dgm:t>
    </dgm:pt>
    <dgm:pt modelId="{4387F4F3-135F-4E91-A5FA-D77C7CE60344}" type="sibTrans" cxnId="{5ED1AD74-BF9E-4186-A1DF-F4456E0ED469}">
      <dgm:prSet/>
      <dgm:spPr/>
      <dgm:t>
        <a:bodyPr/>
        <a:lstStyle/>
        <a:p>
          <a:endParaRPr lang="en-US"/>
        </a:p>
      </dgm:t>
    </dgm:pt>
    <dgm:pt modelId="{489A2CB2-45E5-490A-9BBA-EAFCC99BE88D}">
      <dgm:prSet/>
      <dgm:spPr/>
      <dgm:t>
        <a:bodyPr/>
        <a:lstStyle/>
        <a:p>
          <a:pPr rtl="0"/>
          <a:r>
            <a:rPr lang="en-US" smtClean="0"/>
            <a:t>Assess other available programs</a:t>
          </a:r>
          <a:endParaRPr lang="en-US"/>
        </a:p>
      </dgm:t>
    </dgm:pt>
    <dgm:pt modelId="{F60D7316-7333-4B05-BD65-8AF3902DCAD3}" type="parTrans" cxnId="{32BCE616-0E12-4EC2-B514-65367D1EF911}">
      <dgm:prSet/>
      <dgm:spPr/>
      <dgm:t>
        <a:bodyPr/>
        <a:lstStyle/>
        <a:p>
          <a:endParaRPr lang="en-US"/>
        </a:p>
      </dgm:t>
    </dgm:pt>
    <dgm:pt modelId="{4FC8ED7E-C2C0-498B-ACA7-00257E2D6413}" type="sibTrans" cxnId="{32BCE616-0E12-4EC2-B514-65367D1EF911}">
      <dgm:prSet/>
      <dgm:spPr/>
      <dgm:t>
        <a:bodyPr/>
        <a:lstStyle/>
        <a:p>
          <a:endParaRPr lang="en-US"/>
        </a:p>
      </dgm:t>
    </dgm:pt>
    <dgm:pt modelId="{49A57BB9-9CBF-41DC-B644-4B1C93A458D2}">
      <dgm:prSet/>
      <dgm:spPr/>
      <dgm:t>
        <a:bodyPr/>
        <a:lstStyle/>
        <a:p>
          <a:pPr rtl="0"/>
          <a:r>
            <a:rPr lang="en-US" dirty="0" smtClean="0"/>
            <a:t>May try to reach population that is not served by other programs</a:t>
          </a:r>
          <a:endParaRPr lang="en-US" dirty="0"/>
        </a:p>
      </dgm:t>
    </dgm:pt>
    <dgm:pt modelId="{8594C3D6-E0E4-4039-894C-6D116BA64043}" type="parTrans" cxnId="{459EB3B9-C8C3-4C24-8802-6974DA7BBC31}">
      <dgm:prSet/>
      <dgm:spPr/>
      <dgm:t>
        <a:bodyPr/>
        <a:lstStyle/>
        <a:p>
          <a:endParaRPr lang="en-US"/>
        </a:p>
      </dgm:t>
    </dgm:pt>
    <dgm:pt modelId="{261AED35-FED7-4DFE-81DA-060D3432A71F}" type="sibTrans" cxnId="{459EB3B9-C8C3-4C24-8802-6974DA7BBC31}">
      <dgm:prSet/>
      <dgm:spPr/>
      <dgm:t>
        <a:bodyPr/>
        <a:lstStyle/>
        <a:p>
          <a:endParaRPr lang="en-US"/>
        </a:p>
      </dgm:t>
    </dgm:pt>
    <dgm:pt modelId="{22C0AE77-8BBB-4228-BF08-ECF093C71F47}">
      <dgm:prSet/>
      <dgm:spPr/>
      <dgm:t>
        <a:bodyPr/>
        <a:lstStyle/>
        <a:p>
          <a:pPr rtl="0"/>
          <a:r>
            <a:rPr lang="en-US" smtClean="0"/>
            <a:t>Revisit over time</a:t>
          </a:r>
          <a:endParaRPr lang="en-US"/>
        </a:p>
      </dgm:t>
    </dgm:pt>
    <dgm:pt modelId="{5E6695AF-C024-432B-A406-9A8B7477CEF7}" type="parTrans" cxnId="{149E8C0C-85F6-4B5F-89C3-1E01F0C4370F}">
      <dgm:prSet/>
      <dgm:spPr/>
      <dgm:t>
        <a:bodyPr/>
        <a:lstStyle/>
        <a:p>
          <a:endParaRPr lang="en-US"/>
        </a:p>
      </dgm:t>
    </dgm:pt>
    <dgm:pt modelId="{A2BC874B-119A-42F7-BAF0-4A5897A63112}" type="sibTrans" cxnId="{149E8C0C-85F6-4B5F-89C3-1E01F0C4370F}">
      <dgm:prSet/>
      <dgm:spPr/>
      <dgm:t>
        <a:bodyPr/>
        <a:lstStyle/>
        <a:p>
          <a:endParaRPr lang="en-US"/>
        </a:p>
      </dgm:t>
    </dgm:pt>
    <dgm:pt modelId="{24552645-7BA8-4060-9BAD-5C1946BB60F4}">
      <dgm:prSet/>
      <dgm:spPr/>
      <dgm:t>
        <a:bodyPr/>
        <a:lstStyle/>
        <a:p>
          <a:pPr rtl="0"/>
          <a:r>
            <a:rPr lang="en-US" smtClean="0"/>
            <a:t>After several years, may need to revise pre-treatment usage guideline down</a:t>
          </a:r>
          <a:endParaRPr lang="en-US"/>
        </a:p>
      </dgm:t>
    </dgm:pt>
    <dgm:pt modelId="{C474EDF3-6986-43D9-A1A3-F6672D3B2268}" type="parTrans" cxnId="{2A1CFA54-9F32-496A-9E49-921DD119014E}">
      <dgm:prSet/>
      <dgm:spPr/>
      <dgm:t>
        <a:bodyPr/>
        <a:lstStyle/>
        <a:p>
          <a:endParaRPr lang="en-US"/>
        </a:p>
      </dgm:t>
    </dgm:pt>
    <dgm:pt modelId="{0F78F111-43F9-4019-A89D-BAA0C4529F8F}" type="sibTrans" cxnId="{2A1CFA54-9F32-496A-9E49-921DD119014E}">
      <dgm:prSet/>
      <dgm:spPr/>
      <dgm:t>
        <a:bodyPr/>
        <a:lstStyle/>
        <a:p>
          <a:endParaRPr lang="en-US"/>
        </a:p>
      </dgm:t>
    </dgm:pt>
    <dgm:pt modelId="{43EE78D9-C9CA-4E5A-82EB-B0CFE9A974E5}" type="pres">
      <dgm:prSet presAssocID="{A1F83F2F-9D89-4D33-988C-0AA7FD2D397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49066-AE7A-4D96-B264-1C45E48BBCEF}" type="pres">
      <dgm:prSet presAssocID="{A1F83F2F-9D89-4D33-988C-0AA7FD2D397B}" presName="arrow" presStyleLbl="bgShp" presStyleIdx="0" presStyleCnt="1"/>
      <dgm:spPr/>
    </dgm:pt>
    <dgm:pt modelId="{0411BC73-797B-4FBD-9878-B274BAC93D34}" type="pres">
      <dgm:prSet presAssocID="{A1F83F2F-9D89-4D33-988C-0AA7FD2D397B}" presName="linearProcess" presStyleCnt="0"/>
      <dgm:spPr/>
    </dgm:pt>
    <dgm:pt modelId="{488708B4-80D5-4666-8001-4EF91F0C5603}" type="pres">
      <dgm:prSet presAssocID="{5D57A703-D034-4FB7-9BBC-0A570C72D7C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678F6-B655-43A7-B29B-7399BF2EA1B2}" type="pres">
      <dgm:prSet presAssocID="{4387F4F3-135F-4E91-A5FA-D77C7CE60344}" presName="sibTrans" presStyleCnt="0"/>
      <dgm:spPr/>
    </dgm:pt>
    <dgm:pt modelId="{4AD62419-3D05-45F9-98BE-EEEDF69DC80F}" type="pres">
      <dgm:prSet presAssocID="{489A2CB2-45E5-490A-9BBA-EAFCC99BE88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D45D4-EAB5-4799-8E6B-B3A75E054300}" type="pres">
      <dgm:prSet presAssocID="{4FC8ED7E-C2C0-498B-ACA7-00257E2D6413}" presName="sibTrans" presStyleCnt="0"/>
      <dgm:spPr/>
    </dgm:pt>
    <dgm:pt modelId="{8AFE20FB-0900-43C3-ACF0-B7D8CCD2A051}" type="pres">
      <dgm:prSet presAssocID="{22C0AE77-8BBB-4228-BF08-ECF093C71F4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BCE616-0E12-4EC2-B514-65367D1EF911}" srcId="{A1F83F2F-9D89-4D33-988C-0AA7FD2D397B}" destId="{489A2CB2-45E5-490A-9BBA-EAFCC99BE88D}" srcOrd="1" destOrd="0" parTransId="{F60D7316-7333-4B05-BD65-8AF3902DCAD3}" sibTransId="{4FC8ED7E-C2C0-498B-ACA7-00257E2D6413}"/>
    <dgm:cxn modelId="{CA3BA2F4-E358-4F78-BAAD-15F309AD0D63}" type="presOf" srcId="{489A2CB2-45E5-490A-9BBA-EAFCC99BE88D}" destId="{4AD62419-3D05-45F9-98BE-EEEDF69DC80F}" srcOrd="0" destOrd="0" presId="urn:microsoft.com/office/officeart/2005/8/layout/hProcess9"/>
    <dgm:cxn modelId="{2A1CFA54-9F32-496A-9E49-921DD119014E}" srcId="{22C0AE77-8BBB-4228-BF08-ECF093C71F47}" destId="{24552645-7BA8-4060-9BAD-5C1946BB60F4}" srcOrd="0" destOrd="0" parTransId="{C474EDF3-6986-43D9-A1A3-F6672D3B2268}" sibTransId="{0F78F111-43F9-4019-A89D-BAA0C4529F8F}"/>
    <dgm:cxn modelId="{005EBD39-AF1D-48FF-8DE3-849A8036D321}" type="presOf" srcId="{5D57A703-D034-4FB7-9BBC-0A570C72D7C8}" destId="{488708B4-80D5-4666-8001-4EF91F0C5603}" srcOrd="0" destOrd="0" presId="urn:microsoft.com/office/officeart/2005/8/layout/hProcess9"/>
    <dgm:cxn modelId="{D9A75661-4462-471C-AA3F-B99D044F2246}" type="presOf" srcId="{22C0AE77-8BBB-4228-BF08-ECF093C71F47}" destId="{8AFE20FB-0900-43C3-ACF0-B7D8CCD2A051}" srcOrd="0" destOrd="0" presId="urn:microsoft.com/office/officeart/2005/8/layout/hProcess9"/>
    <dgm:cxn modelId="{5ED1AD74-BF9E-4186-A1DF-F4456E0ED469}" srcId="{A1F83F2F-9D89-4D33-988C-0AA7FD2D397B}" destId="{5D57A703-D034-4FB7-9BBC-0A570C72D7C8}" srcOrd="0" destOrd="0" parTransId="{91164E16-FE5F-4B8E-B14A-0A6A9E245C59}" sibTransId="{4387F4F3-135F-4E91-A5FA-D77C7CE60344}"/>
    <dgm:cxn modelId="{149E8C0C-85F6-4B5F-89C3-1E01F0C4370F}" srcId="{A1F83F2F-9D89-4D33-988C-0AA7FD2D397B}" destId="{22C0AE77-8BBB-4228-BF08-ECF093C71F47}" srcOrd="2" destOrd="0" parTransId="{5E6695AF-C024-432B-A406-9A8B7477CEF7}" sibTransId="{A2BC874B-119A-42F7-BAF0-4A5897A63112}"/>
    <dgm:cxn modelId="{459EB3B9-C8C3-4C24-8802-6974DA7BBC31}" srcId="{489A2CB2-45E5-490A-9BBA-EAFCC99BE88D}" destId="{49A57BB9-9CBF-41DC-B644-4B1C93A458D2}" srcOrd="0" destOrd="0" parTransId="{8594C3D6-E0E4-4039-894C-6D116BA64043}" sibTransId="{261AED35-FED7-4DFE-81DA-060D3432A71F}"/>
    <dgm:cxn modelId="{8C9CE17A-F096-440C-A3BE-AA0A7C75FE8C}" type="presOf" srcId="{24552645-7BA8-4060-9BAD-5C1946BB60F4}" destId="{8AFE20FB-0900-43C3-ACF0-B7D8CCD2A051}" srcOrd="0" destOrd="1" presId="urn:microsoft.com/office/officeart/2005/8/layout/hProcess9"/>
    <dgm:cxn modelId="{6DB80D1A-15F6-48E8-9A15-916A9FDD8049}" type="presOf" srcId="{49A57BB9-9CBF-41DC-B644-4B1C93A458D2}" destId="{4AD62419-3D05-45F9-98BE-EEEDF69DC80F}" srcOrd="0" destOrd="1" presId="urn:microsoft.com/office/officeart/2005/8/layout/hProcess9"/>
    <dgm:cxn modelId="{72055547-2316-4314-80E2-89A3F8D394D9}" type="presOf" srcId="{A1F83F2F-9D89-4D33-988C-0AA7FD2D397B}" destId="{43EE78D9-C9CA-4E5A-82EB-B0CFE9A974E5}" srcOrd="0" destOrd="0" presId="urn:microsoft.com/office/officeart/2005/8/layout/hProcess9"/>
    <dgm:cxn modelId="{FFDE8D50-0126-484D-9A9E-0473069D5048}" type="presParOf" srcId="{43EE78D9-C9CA-4E5A-82EB-B0CFE9A974E5}" destId="{62849066-AE7A-4D96-B264-1C45E48BBCEF}" srcOrd="0" destOrd="0" presId="urn:microsoft.com/office/officeart/2005/8/layout/hProcess9"/>
    <dgm:cxn modelId="{7047138E-FA71-4587-B509-12B7C75F24D9}" type="presParOf" srcId="{43EE78D9-C9CA-4E5A-82EB-B0CFE9A974E5}" destId="{0411BC73-797B-4FBD-9878-B274BAC93D34}" srcOrd="1" destOrd="0" presId="urn:microsoft.com/office/officeart/2005/8/layout/hProcess9"/>
    <dgm:cxn modelId="{2E60888A-1B63-49B7-B336-EC2B5F3931F7}" type="presParOf" srcId="{0411BC73-797B-4FBD-9878-B274BAC93D34}" destId="{488708B4-80D5-4666-8001-4EF91F0C5603}" srcOrd="0" destOrd="0" presId="urn:microsoft.com/office/officeart/2005/8/layout/hProcess9"/>
    <dgm:cxn modelId="{D4261BCE-D443-4F22-A66D-A810AE9A0ABA}" type="presParOf" srcId="{0411BC73-797B-4FBD-9878-B274BAC93D34}" destId="{A58678F6-B655-43A7-B29B-7399BF2EA1B2}" srcOrd="1" destOrd="0" presId="urn:microsoft.com/office/officeart/2005/8/layout/hProcess9"/>
    <dgm:cxn modelId="{5C253E5C-3739-4F19-A270-8DA19BB9DA81}" type="presParOf" srcId="{0411BC73-797B-4FBD-9878-B274BAC93D34}" destId="{4AD62419-3D05-45F9-98BE-EEEDF69DC80F}" srcOrd="2" destOrd="0" presId="urn:microsoft.com/office/officeart/2005/8/layout/hProcess9"/>
    <dgm:cxn modelId="{8064DC7A-03CF-4E82-8C2D-98B4837A13E7}" type="presParOf" srcId="{0411BC73-797B-4FBD-9878-B274BAC93D34}" destId="{EC4D45D4-EAB5-4799-8E6B-B3A75E054300}" srcOrd="3" destOrd="0" presId="urn:microsoft.com/office/officeart/2005/8/layout/hProcess9"/>
    <dgm:cxn modelId="{83B522DE-6F61-47E5-9047-314D93BDC54D}" type="presParOf" srcId="{0411BC73-797B-4FBD-9878-B274BAC93D34}" destId="{8AFE20FB-0900-43C3-ACF0-B7D8CCD2A05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CEB5D-021F-40D2-A40A-32F71E690F68}">
      <dsp:nvSpPr>
        <dsp:cNvPr id="0" name=""/>
        <dsp:cNvSpPr/>
      </dsp:nvSpPr>
      <dsp:spPr>
        <a:xfrm>
          <a:off x="3108960" y="502"/>
          <a:ext cx="466344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100" kern="1200" dirty="0" smtClean="0"/>
            <a:t>Best Practices</a:t>
          </a:r>
          <a:endParaRPr lang="en-US" sz="5100" kern="1200" dirty="0"/>
        </a:p>
      </dsp:txBody>
      <dsp:txXfrm>
        <a:off x="3108960" y="245371"/>
        <a:ext cx="3928834" cy="1469212"/>
      </dsp:txXfrm>
    </dsp:sp>
    <dsp:sp modelId="{353B0CE3-CE5C-44C0-8FAE-10780133B36B}">
      <dsp:nvSpPr>
        <dsp:cNvPr id="0" name=""/>
        <dsp:cNvSpPr/>
      </dsp:nvSpPr>
      <dsp:spPr>
        <a:xfrm>
          <a:off x="0" y="502"/>
          <a:ext cx="3108960" cy="195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Part 1</a:t>
          </a:r>
          <a:endParaRPr lang="en-US" sz="6500" kern="1200" dirty="0"/>
        </a:p>
      </dsp:txBody>
      <dsp:txXfrm>
        <a:off x="95628" y="96130"/>
        <a:ext cx="2917704" cy="1767694"/>
      </dsp:txXfrm>
    </dsp:sp>
    <dsp:sp modelId="{392D54B9-052B-48D3-A080-802D331432D6}">
      <dsp:nvSpPr>
        <dsp:cNvPr id="0" name=""/>
        <dsp:cNvSpPr/>
      </dsp:nvSpPr>
      <dsp:spPr>
        <a:xfrm>
          <a:off x="3108960" y="2155347"/>
          <a:ext cx="466344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100" kern="1200" dirty="0" smtClean="0"/>
            <a:t>Achieving High Savings</a:t>
          </a:r>
          <a:endParaRPr lang="en-US" sz="5100" kern="1200" dirty="0"/>
        </a:p>
      </dsp:txBody>
      <dsp:txXfrm>
        <a:off x="3108960" y="2400216"/>
        <a:ext cx="3928834" cy="1469212"/>
      </dsp:txXfrm>
    </dsp:sp>
    <dsp:sp modelId="{FE9F42ED-9CAF-4477-9D60-0FADDDB7CFE8}">
      <dsp:nvSpPr>
        <dsp:cNvPr id="0" name=""/>
        <dsp:cNvSpPr/>
      </dsp:nvSpPr>
      <dsp:spPr>
        <a:xfrm>
          <a:off x="0" y="2155347"/>
          <a:ext cx="3108960" cy="195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Part 2</a:t>
          </a:r>
          <a:endParaRPr lang="en-US" sz="6500" kern="1200" dirty="0"/>
        </a:p>
      </dsp:txBody>
      <dsp:txXfrm>
        <a:off x="95628" y="2250975"/>
        <a:ext cx="2917704" cy="1767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1E7C0-8174-48F6-98CD-DA7B01EEF267}">
      <dsp:nvSpPr>
        <dsp:cNvPr id="0" name=""/>
        <dsp:cNvSpPr/>
      </dsp:nvSpPr>
      <dsp:spPr>
        <a:xfrm>
          <a:off x="37" y="689317"/>
          <a:ext cx="3631927" cy="1047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Maximize Savings</a:t>
          </a:r>
          <a:endParaRPr lang="en-US" sz="3000" kern="1200" dirty="0"/>
        </a:p>
      </dsp:txBody>
      <dsp:txXfrm>
        <a:off x="37" y="689317"/>
        <a:ext cx="3631927" cy="1047990"/>
      </dsp:txXfrm>
    </dsp:sp>
    <dsp:sp modelId="{23D856D4-89D9-4C15-944C-485EB2004619}">
      <dsp:nvSpPr>
        <dsp:cNvPr id="0" name=""/>
        <dsp:cNvSpPr/>
      </dsp:nvSpPr>
      <dsp:spPr>
        <a:xfrm>
          <a:off x="37" y="1737307"/>
          <a:ext cx="3631927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Comprehensive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Varied, depending on energy usage</a:t>
          </a:r>
          <a:endParaRPr lang="en-US" sz="3000" kern="1200" dirty="0"/>
        </a:p>
      </dsp:txBody>
      <dsp:txXfrm>
        <a:off x="37" y="1737307"/>
        <a:ext cx="3631927" cy="1688175"/>
      </dsp:txXfrm>
    </dsp:sp>
    <dsp:sp modelId="{B2B68E72-14C1-4F71-BBAB-96B2D4D0BF75}">
      <dsp:nvSpPr>
        <dsp:cNvPr id="0" name=""/>
        <dsp:cNvSpPr/>
      </dsp:nvSpPr>
      <dsp:spPr>
        <a:xfrm>
          <a:off x="4140434" y="689317"/>
          <a:ext cx="3631927" cy="1047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Treat Target Number of Households</a:t>
          </a:r>
          <a:endParaRPr lang="en-US" sz="3000" kern="1200" dirty="0"/>
        </a:p>
      </dsp:txBody>
      <dsp:txXfrm>
        <a:off x="4140434" y="689317"/>
        <a:ext cx="3631927" cy="1047990"/>
      </dsp:txXfrm>
    </dsp:sp>
    <dsp:sp modelId="{FF47FF0D-093D-4D7B-A33D-2A12ACE5C68C}">
      <dsp:nvSpPr>
        <dsp:cNvPr id="0" name=""/>
        <dsp:cNvSpPr/>
      </dsp:nvSpPr>
      <dsp:spPr>
        <a:xfrm>
          <a:off x="4140434" y="1737307"/>
          <a:ext cx="3631927" cy="168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Cost threshold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Minimal services</a:t>
          </a:r>
          <a:endParaRPr lang="en-US" sz="3000" kern="1200" dirty="0"/>
        </a:p>
      </dsp:txBody>
      <dsp:txXfrm>
        <a:off x="4140434" y="1737307"/>
        <a:ext cx="3631927" cy="16881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9CC44-9322-4AB3-90DE-3BAEB3663A11}">
      <dsp:nvSpPr>
        <dsp:cNvPr id="0" name=""/>
        <dsp:cNvSpPr/>
      </dsp:nvSpPr>
      <dsp:spPr>
        <a:xfrm>
          <a:off x="628649" y="0"/>
          <a:ext cx="712470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31F07-7426-4570-B7A0-A1335B41BD4F}">
      <dsp:nvSpPr>
        <dsp:cNvPr id="0" name=""/>
        <dsp:cNvSpPr/>
      </dsp:nvSpPr>
      <dsp:spPr>
        <a:xfrm>
          <a:off x="3683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Review goals</a:t>
          </a:r>
          <a:endParaRPr lang="en-US" sz="2600" kern="1200"/>
        </a:p>
      </dsp:txBody>
      <dsp:txXfrm>
        <a:off x="82301" y="1313058"/>
        <a:ext cx="1453270" cy="1488684"/>
      </dsp:txXfrm>
    </dsp:sp>
    <dsp:sp modelId="{2664873A-DF5D-4EEB-8E27-F6E502C289F5}">
      <dsp:nvSpPr>
        <dsp:cNvPr id="0" name=""/>
        <dsp:cNvSpPr/>
      </dsp:nvSpPr>
      <dsp:spPr>
        <a:xfrm>
          <a:off x="1694715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Research program models</a:t>
          </a:r>
          <a:endParaRPr lang="en-US" sz="2600" kern="1200"/>
        </a:p>
      </dsp:txBody>
      <dsp:txXfrm>
        <a:off x="1773333" y="1313058"/>
        <a:ext cx="1453270" cy="1488684"/>
      </dsp:txXfrm>
    </dsp:sp>
    <dsp:sp modelId="{2A3FA724-7ED7-4067-89A9-5C4E2041ED9F}">
      <dsp:nvSpPr>
        <dsp:cNvPr id="0" name=""/>
        <dsp:cNvSpPr/>
      </dsp:nvSpPr>
      <dsp:spPr>
        <a:xfrm>
          <a:off x="3385746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Pilot test</a:t>
          </a:r>
          <a:endParaRPr lang="en-US" sz="2600" kern="1200"/>
        </a:p>
      </dsp:txBody>
      <dsp:txXfrm>
        <a:off x="3464364" y="1313058"/>
        <a:ext cx="1453270" cy="1488684"/>
      </dsp:txXfrm>
    </dsp:sp>
    <dsp:sp modelId="{643437A0-1074-4FFE-B39F-1E6F6CB7F6E0}">
      <dsp:nvSpPr>
        <dsp:cNvPr id="0" name=""/>
        <dsp:cNvSpPr/>
      </dsp:nvSpPr>
      <dsp:spPr>
        <a:xfrm>
          <a:off x="5076778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Evaluate</a:t>
          </a:r>
          <a:endParaRPr lang="en-US" sz="2600" kern="1200"/>
        </a:p>
      </dsp:txBody>
      <dsp:txXfrm>
        <a:off x="5155396" y="1313058"/>
        <a:ext cx="1453270" cy="1488684"/>
      </dsp:txXfrm>
    </dsp:sp>
    <dsp:sp modelId="{948599DB-8AF8-4355-BA23-FA376CE6301B}">
      <dsp:nvSpPr>
        <dsp:cNvPr id="0" name=""/>
        <dsp:cNvSpPr/>
      </dsp:nvSpPr>
      <dsp:spPr>
        <a:xfrm>
          <a:off x="6767810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Re-visit</a:t>
          </a:r>
          <a:endParaRPr lang="en-US" sz="2600" kern="1200"/>
        </a:p>
      </dsp:txBody>
      <dsp:txXfrm>
        <a:off x="6846428" y="1313058"/>
        <a:ext cx="1453270" cy="14886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A0C72-35FC-4200-9DC9-03988EFF39A5}">
      <dsp:nvSpPr>
        <dsp:cNvPr id="0" name=""/>
        <dsp:cNvSpPr/>
      </dsp:nvSpPr>
      <dsp:spPr>
        <a:xfrm>
          <a:off x="0" y="2009"/>
          <a:ext cx="838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5687F-B9A7-4552-A71F-B7BBD61BF4D5}">
      <dsp:nvSpPr>
        <dsp:cNvPr id="0" name=""/>
        <dsp:cNvSpPr/>
      </dsp:nvSpPr>
      <dsp:spPr>
        <a:xfrm>
          <a:off x="0" y="2009"/>
          <a:ext cx="8382000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Partnership between program/educator and customer</a:t>
          </a:r>
          <a:endParaRPr lang="en-US" sz="3000" kern="1200"/>
        </a:p>
      </dsp:txBody>
      <dsp:txXfrm>
        <a:off x="0" y="2009"/>
        <a:ext cx="8382000" cy="685130"/>
      </dsp:txXfrm>
    </dsp:sp>
    <dsp:sp modelId="{1800D439-8769-4CA8-83AC-E43FECA21973}">
      <dsp:nvSpPr>
        <dsp:cNvPr id="0" name=""/>
        <dsp:cNvSpPr/>
      </dsp:nvSpPr>
      <dsp:spPr>
        <a:xfrm>
          <a:off x="0" y="687139"/>
          <a:ext cx="838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F8211-388F-457D-B79D-BC89CC9670B0}">
      <dsp:nvSpPr>
        <dsp:cNvPr id="0" name=""/>
        <dsp:cNvSpPr/>
      </dsp:nvSpPr>
      <dsp:spPr>
        <a:xfrm>
          <a:off x="0" y="687139"/>
          <a:ext cx="8382000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Understanding the energy bills</a:t>
          </a:r>
          <a:endParaRPr lang="en-US" sz="3000" kern="1200"/>
        </a:p>
      </dsp:txBody>
      <dsp:txXfrm>
        <a:off x="0" y="687139"/>
        <a:ext cx="8382000" cy="685130"/>
      </dsp:txXfrm>
    </dsp:sp>
    <dsp:sp modelId="{707B6E59-913C-4C53-8464-7EAD3A372C56}">
      <dsp:nvSpPr>
        <dsp:cNvPr id="0" name=""/>
        <dsp:cNvSpPr/>
      </dsp:nvSpPr>
      <dsp:spPr>
        <a:xfrm>
          <a:off x="0" y="1372269"/>
          <a:ext cx="838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4822C-EB05-4723-A7D0-E8048A54BA1B}">
      <dsp:nvSpPr>
        <dsp:cNvPr id="0" name=""/>
        <dsp:cNvSpPr/>
      </dsp:nvSpPr>
      <dsp:spPr>
        <a:xfrm>
          <a:off x="0" y="1372269"/>
          <a:ext cx="8382000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Energy use and costs around the home</a:t>
          </a:r>
          <a:endParaRPr lang="en-US" sz="3000" kern="1200"/>
        </a:p>
      </dsp:txBody>
      <dsp:txXfrm>
        <a:off x="0" y="1372269"/>
        <a:ext cx="8382000" cy="685130"/>
      </dsp:txXfrm>
    </dsp:sp>
    <dsp:sp modelId="{483845A0-22D7-4951-9FE2-30ADE1CAA1AA}">
      <dsp:nvSpPr>
        <dsp:cNvPr id="0" name=""/>
        <dsp:cNvSpPr/>
      </dsp:nvSpPr>
      <dsp:spPr>
        <a:xfrm>
          <a:off x="0" y="2057400"/>
          <a:ext cx="838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D22D0-C154-4F59-B316-E907D491788C}">
      <dsp:nvSpPr>
        <dsp:cNvPr id="0" name=""/>
        <dsp:cNvSpPr/>
      </dsp:nvSpPr>
      <dsp:spPr>
        <a:xfrm>
          <a:off x="0" y="2057400"/>
          <a:ext cx="8382000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Customer goals for usage reduction</a:t>
          </a:r>
          <a:endParaRPr lang="en-US" sz="3000" kern="1200"/>
        </a:p>
      </dsp:txBody>
      <dsp:txXfrm>
        <a:off x="0" y="2057400"/>
        <a:ext cx="8382000" cy="685130"/>
      </dsp:txXfrm>
    </dsp:sp>
    <dsp:sp modelId="{8A7D4FEB-50A9-43AF-BB8D-D01737163856}">
      <dsp:nvSpPr>
        <dsp:cNvPr id="0" name=""/>
        <dsp:cNvSpPr/>
      </dsp:nvSpPr>
      <dsp:spPr>
        <a:xfrm>
          <a:off x="0" y="2742530"/>
          <a:ext cx="838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BCB10-E242-4B7C-90FD-9801D0C933A1}">
      <dsp:nvSpPr>
        <dsp:cNvPr id="0" name=""/>
        <dsp:cNvSpPr/>
      </dsp:nvSpPr>
      <dsp:spPr>
        <a:xfrm>
          <a:off x="0" y="2742530"/>
          <a:ext cx="8382000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Customer action plan</a:t>
          </a:r>
          <a:endParaRPr lang="en-US" sz="3000" kern="1200"/>
        </a:p>
      </dsp:txBody>
      <dsp:txXfrm>
        <a:off x="0" y="2742530"/>
        <a:ext cx="8382000" cy="685130"/>
      </dsp:txXfrm>
    </dsp:sp>
    <dsp:sp modelId="{B3925CB1-20A2-46FC-978D-DA4B3E8FEDB1}">
      <dsp:nvSpPr>
        <dsp:cNvPr id="0" name=""/>
        <dsp:cNvSpPr/>
      </dsp:nvSpPr>
      <dsp:spPr>
        <a:xfrm>
          <a:off x="0" y="3427660"/>
          <a:ext cx="838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3A0EC-4306-47B5-95B5-F515936210BE}">
      <dsp:nvSpPr>
        <dsp:cNvPr id="0" name=""/>
        <dsp:cNvSpPr/>
      </dsp:nvSpPr>
      <dsp:spPr>
        <a:xfrm>
          <a:off x="0" y="3427660"/>
          <a:ext cx="8382000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Follow-up</a:t>
          </a:r>
          <a:endParaRPr lang="en-US" sz="3000" kern="1200"/>
        </a:p>
      </dsp:txBody>
      <dsp:txXfrm>
        <a:off x="0" y="3427660"/>
        <a:ext cx="8382000" cy="6851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15CE9-9DF7-4D89-9AD4-1CF2F310AC49}">
      <dsp:nvSpPr>
        <dsp:cNvPr id="0" name=""/>
        <dsp:cNvSpPr/>
      </dsp:nvSpPr>
      <dsp:spPr>
        <a:xfrm>
          <a:off x="628649" y="0"/>
          <a:ext cx="712470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317A5-5A4D-489F-9FDD-0F8222479A3C}">
      <dsp:nvSpPr>
        <dsp:cNvPr id="0" name=""/>
        <dsp:cNvSpPr/>
      </dsp:nvSpPr>
      <dsp:spPr>
        <a:xfrm>
          <a:off x="2302" y="1234440"/>
          <a:ext cx="134038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Assess capabilities</a:t>
          </a:r>
          <a:endParaRPr lang="en-US" sz="1800" kern="1200"/>
        </a:p>
      </dsp:txBody>
      <dsp:txXfrm>
        <a:off x="67734" y="1299872"/>
        <a:ext cx="1209519" cy="1515056"/>
      </dsp:txXfrm>
    </dsp:sp>
    <dsp:sp modelId="{E8D769FD-F29F-4254-B11D-BE0333C44D98}">
      <dsp:nvSpPr>
        <dsp:cNvPr id="0" name=""/>
        <dsp:cNvSpPr/>
      </dsp:nvSpPr>
      <dsp:spPr>
        <a:xfrm>
          <a:off x="1409704" y="1234440"/>
          <a:ext cx="134038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Provide training</a:t>
          </a:r>
          <a:endParaRPr lang="en-US" sz="1800" kern="1200"/>
        </a:p>
      </dsp:txBody>
      <dsp:txXfrm>
        <a:off x="1475136" y="1299872"/>
        <a:ext cx="1209519" cy="1515056"/>
      </dsp:txXfrm>
    </dsp:sp>
    <dsp:sp modelId="{DD57B145-A9AA-4BCD-951F-89E6B1F2165B}">
      <dsp:nvSpPr>
        <dsp:cNvPr id="0" name=""/>
        <dsp:cNvSpPr/>
      </dsp:nvSpPr>
      <dsp:spPr>
        <a:xfrm>
          <a:off x="2817107" y="1234440"/>
          <a:ext cx="134038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Perform quality control</a:t>
          </a:r>
          <a:endParaRPr lang="en-US" sz="1800" kern="1200"/>
        </a:p>
      </dsp:txBody>
      <dsp:txXfrm>
        <a:off x="2882539" y="1299872"/>
        <a:ext cx="1209519" cy="1515056"/>
      </dsp:txXfrm>
    </dsp:sp>
    <dsp:sp modelId="{D826C978-08D0-4531-94C5-FBB8E455BEF0}">
      <dsp:nvSpPr>
        <dsp:cNvPr id="0" name=""/>
        <dsp:cNvSpPr/>
      </dsp:nvSpPr>
      <dsp:spPr>
        <a:xfrm>
          <a:off x="4224509" y="1234440"/>
          <a:ext cx="134038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Evaluate</a:t>
          </a:r>
          <a:endParaRPr lang="en-US" sz="1800" kern="1200"/>
        </a:p>
      </dsp:txBody>
      <dsp:txXfrm>
        <a:off x="4289941" y="1299872"/>
        <a:ext cx="1209519" cy="1515056"/>
      </dsp:txXfrm>
    </dsp:sp>
    <dsp:sp modelId="{0A954DF3-6AA0-43BD-97B6-06A37A84EE2F}">
      <dsp:nvSpPr>
        <dsp:cNvPr id="0" name=""/>
        <dsp:cNvSpPr/>
      </dsp:nvSpPr>
      <dsp:spPr>
        <a:xfrm>
          <a:off x="5631912" y="1234440"/>
          <a:ext cx="134038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Refine</a:t>
          </a:r>
          <a:endParaRPr lang="en-US" sz="1800" kern="1200"/>
        </a:p>
      </dsp:txBody>
      <dsp:txXfrm>
        <a:off x="5697344" y="1299872"/>
        <a:ext cx="1209519" cy="1515056"/>
      </dsp:txXfrm>
    </dsp:sp>
    <dsp:sp modelId="{1D8F2284-157D-44B4-BAF5-BA1BEC7E7477}">
      <dsp:nvSpPr>
        <dsp:cNvPr id="0" name=""/>
        <dsp:cNvSpPr/>
      </dsp:nvSpPr>
      <dsp:spPr>
        <a:xfrm>
          <a:off x="7039314" y="1234440"/>
          <a:ext cx="134038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Re-train</a:t>
          </a:r>
          <a:endParaRPr lang="en-US" sz="1800" kern="1200"/>
        </a:p>
      </dsp:txBody>
      <dsp:txXfrm>
        <a:off x="7104746" y="1299872"/>
        <a:ext cx="1209519" cy="15150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ACA1F-D36E-4FFD-A920-EDF6CEE65A9B}">
      <dsp:nvSpPr>
        <dsp:cNvPr id="0" name=""/>
        <dsp:cNvSpPr/>
      </dsp:nvSpPr>
      <dsp:spPr>
        <a:xfrm>
          <a:off x="628649" y="0"/>
          <a:ext cx="712470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FC561-6AD2-41ED-82E5-5EBC62B34981}">
      <dsp:nvSpPr>
        <dsp:cNvPr id="0" name=""/>
        <dsp:cNvSpPr/>
      </dsp:nvSpPr>
      <dsp:spPr>
        <a:xfrm>
          <a:off x="3683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Review goals</a:t>
          </a:r>
          <a:endParaRPr lang="en-US" sz="2000" kern="1200"/>
        </a:p>
      </dsp:txBody>
      <dsp:txXfrm>
        <a:off x="82301" y="1313058"/>
        <a:ext cx="1453270" cy="1488684"/>
      </dsp:txXfrm>
    </dsp:sp>
    <dsp:sp modelId="{493B0760-7E37-42E7-B67B-0F892CD2D116}">
      <dsp:nvSpPr>
        <dsp:cNvPr id="0" name=""/>
        <dsp:cNvSpPr/>
      </dsp:nvSpPr>
      <dsp:spPr>
        <a:xfrm>
          <a:off x="1694715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Assess capabilities and experience</a:t>
          </a:r>
          <a:endParaRPr lang="en-US" sz="2000" kern="1200"/>
        </a:p>
      </dsp:txBody>
      <dsp:txXfrm>
        <a:off x="1773333" y="1313058"/>
        <a:ext cx="1453270" cy="1488684"/>
      </dsp:txXfrm>
    </dsp:sp>
    <dsp:sp modelId="{A4B344BD-AA3A-4058-A9C0-E0A0BA12E760}">
      <dsp:nvSpPr>
        <dsp:cNvPr id="0" name=""/>
        <dsp:cNvSpPr/>
      </dsp:nvSpPr>
      <dsp:spPr>
        <a:xfrm>
          <a:off x="3385746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Assess operating environment</a:t>
          </a:r>
          <a:endParaRPr lang="en-US" sz="2000" kern="1200"/>
        </a:p>
      </dsp:txBody>
      <dsp:txXfrm>
        <a:off x="3464364" y="1313058"/>
        <a:ext cx="1453270" cy="1488684"/>
      </dsp:txXfrm>
    </dsp:sp>
    <dsp:sp modelId="{B759C84B-6B12-4EB1-89DA-A810CFA801E7}">
      <dsp:nvSpPr>
        <dsp:cNvPr id="0" name=""/>
        <dsp:cNvSpPr/>
      </dsp:nvSpPr>
      <dsp:spPr>
        <a:xfrm>
          <a:off x="5076778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Hold accountable</a:t>
          </a:r>
          <a:endParaRPr lang="en-US" sz="2000" kern="1200"/>
        </a:p>
      </dsp:txBody>
      <dsp:txXfrm>
        <a:off x="5155396" y="1313058"/>
        <a:ext cx="1453270" cy="1488684"/>
      </dsp:txXfrm>
    </dsp:sp>
    <dsp:sp modelId="{C5F23A5B-7F9E-4A29-97EC-785822308782}">
      <dsp:nvSpPr>
        <dsp:cNvPr id="0" name=""/>
        <dsp:cNvSpPr/>
      </dsp:nvSpPr>
      <dsp:spPr>
        <a:xfrm>
          <a:off x="6767810" y="1234440"/>
          <a:ext cx="161050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Re-visit </a:t>
          </a:r>
          <a:endParaRPr lang="en-US" sz="2000" kern="1200"/>
        </a:p>
      </dsp:txBody>
      <dsp:txXfrm>
        <a:off x="6846428" y="1313058"/>
        <a:ext cx="1453270" cy="14886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02EB5-EEDF-4FA4-9041-54172055D849}">
      <dsp:nvSpPr>
        <dsp:cNvPr id="0" name=""/>
        <dsp:cNvSpPr/>
      </dsp:nvSpPr>
      <dsp:spPr>
        <a:xfrm>
          <a:off x="628649" y="0"/>
          <a:ext cx="712470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F7D42-A55E-4C83-8218-F7796263CF96}">
      <dsp:nvSpPr>
        <dsp:cNvPr id="0" name=""/>
        <dsp:cNvSpPr/>
      </dsp:nvSpPr>
      <dsp:spPr>
        <a:xfrm>
          <a:off x="2689" y="1234440"/>
          <a:ext cx="1595842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Assess data needs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Management 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Operations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Evaluation</a:t>
          </a:r>
          <a:endParaRPr lang="en-US" sz="1600" kern="1200"/>
        </a:p>
      </dsp:txBody>
      <dsp:txXfrm>
        <a:off x="80592" y="1312343"/>
        <a:ext cx="1440036" cy="1490114"/>
      </dsp:txXfrm>
    </dsp:sp>
    <dsp:sp modelId="{6B2771A2-5159-44B4-A353-09471575F745}">
      <dsp:nvSpPr>
        <dsp:cNvPr id="0" name=""/>
        <dsp:cNvSpPr/>
      </dsp:nvSpPr>
      <dsp:spPr>
        <a:xfrm>
          <a:off x="1697883" y="1234440"/>
          <a:ext cx="1595842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Assess capabilities and experience</a:t>
          </a:r>
          <a:endParaRPr lang="en-US" sz="2000" kern="1200"/>
        </a:p>
      </dsp:txBody>
      <dsp:txXfrm>
        <a:off x="1775786" y="1312343"/>
        <a:ext cx="1440036" cy="1490114"/>
      </dsp:txXfrm>
    </dsp:sp>
    <dsp:sp modelId="{380D10C2-1EB0-477A-B390-BD29CA5EBF85}">
      <dsp:nvSpPr>
        <dsp:cNvPr id="0" name=""/>
        <dsp:cNvSpPr/>
      </dsp:nvSpPr>
      <dsp:spPr>
        <a:xfrm>
          <a:off x="3393078" y="1234440"/>
          <a:ext cx="1595842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Assess operating environment</a:t>
          </a:r>
          <a:endParaRPr lang="en-US" sz="2000" kern="1200"/>
        </a:p>
      </dsp:txBody>
      <dsp:txXfrm>
        <a:off x="3470981" y="1312343"/>
        <a:ext cx="1440036" cy="1490114"/>
      </dsp:txXfrm>
    </dsp:sp>
    <dsp:sp modelId="{C6D76E70-5302-4E1B-B8B9-6145746C1E3B}">
      <dsp:nvSpPr>
        <dsp:cNvPr id="0" name=""/>
        <dsp:cNvSpPr/>
      </dsp:nvSpPr>
      <dsp:spPr>
        <a:xfrm>
          <a:off x="5088273" y="1234440"/>
          <a:ext cx="1595842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Perform cost-benefit analysis</a:t>
          </a:r>
          <a:endParaRPr lang="en-US" sz="2000" kern="1200"/>
        </a:p>
      </dsp:txBody>
      <dsp:txXfrm>
        <a:off x="5166176" y="1312343"/>
        <a:ext cx="1440036" cy="1490114"/>
      </dsp:txXfrm>
    </dsp:sp>
    <dsp:sp modelId="{95A75CE9-7CED-4170-8239-5904F1E39B3A}">
      <dsp:nvSpPr>
        <dsp:cNvPr id="0" name=""/>
        <dsp:cNvSpPr/>
      </dsp:nvSpPr>
      <dsp:spPr>
        <a:xfrm>
          <a:off x="6783468" y="1234440"/>
          <a:ext cx="1595842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Provide training</a:t>
          </a:r>
          <a:endParaRPr lang="en-US" sz="2000" kern="1200"/>
        </a:p>
      </dsp:txBody>
      <dsp:txXfrm>
        <a:off x="6861371" y="1312343"/>
        <a:ext cx="1440036" cy="14901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CAF0B-9526-4A41-980F-B206DDB56E9B}">
      <dsp:nvSpPr>
        <dsp:cNvPr id="0" name=""/>
        <dsp:cNvSpPr/>
      </dsp:nvSpPr>
      <dsp:spPr>
        <a:xfrm>
          <a:off x="628649" y="0"/>
          <a:ext cx="712470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A8F2-71FC-4E8A-86DD-6F39DA62265F}">
      <dsp:nvSpPr>
        <dsp:cNvPr id="0" name=""/>
        <dsp:cNvSpPr/>
      </dsp:nvSpPr>
      <dsp:spPr>
        <a:xfrm>
          <a:off x="4195" y="1234440"/>
          <a:ext cx="2017737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Assess provider capabilities and experience</a:t>
          </a:r>
          <a:endParaRPr lang="en-US" sz="2200" kern="1200"/>
        </a:p>
      </dsp:txBody>
      <dsp:txXfrm>
        <a:off x="84542" y="1314787"/>
        <a:ext cx="1857043" cy="1485226"/>
      </dsp:txXfrm>
    </dsp:sp>
    <dsp:sp modelId="{7AC225F9-0F42-4BA0-BC8C-A029C8970D0E}">
      <dsp:nvSpPr>
        <dsp:cNvPr id="0" name=""/>
        <dsp:cNvSpPr/>
      </dsp:nvSpPr>
      <dsp:spPr>
        <a:xfrm>
          <a:off x="2122819" y="1234440"/>
          <a:ext cx="2017737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Develop systematic procedures</a:t>
          </a:r>
          <a:endParaRPr lang="en-US" sz="2200" kern="1200"/>
        </a:p>
      </dsp:txBody>
      <dsp:txXfrm>
        <a:off x="2203166" y="1314787"/>
        <a:ext cx="1857043" cy="1485226"/>
      </dsp:txXfrm>
    </dsp:sp>
    <dsp:sp modelId="{86D4A7B9-8FE3-4116-B917-DCF1BA26F004}">
      <dsp:nvSpPr>
        <dsp:cNvPr id="0" name=""/>
        <dsp:cNvSpPr/>
      </dsp:nvSpPr>
      <dsp:spPr>
        <a:xfrm>
          <a:off x="4241443" y="1234440"/>
          <a:ext cx="2017737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Collect and review data</a:t>
          </a:r>
          <a:endParaRPr lang="en-US" sz="2200" kern="1200"/>
        </a:p>
      </dsp:txBody>
      <dsp:txXfrm>
        <a:off x="4321790" y="1314787"/>
        <a:ext cx="1857043" cy="1485226"/>
      </dsp:txXfrm>
    </dsp:sp>
    <dsp:sp modelId="{A132481A-930C-42D8-B0F0-48A3129AFC0B}">
      <dsp:nvSpPr>
        <dsp:cNvPr id="0" name=""/>
        <dsp:cNvSpPr/>
      </dsp:nvSpPr>
      <dsp:spPr>
        <a:xfrm>
          <a:off x="6360067" y="1234440"/>
          <a:ext cx="2017737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Re-visit based on findings</a:t>
          </a:r>
          <a:endParaRPr lang="en-US" sz="2200" kern="1200"/>
        </a:p>
      </dsp:txBody>
      <dsp:txXfrm>
        <a:off x="6440414" y="1314787"/>
        <a:ext cx="1857043" cy="14852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58698-9B04-4BCA-BC41-23B80D0B40E0}">
      <dsp:nvSpPr>
        <dsp:cNvPr id="0" name=""/>
        <dsp:cNvSpPr/>
      </dsp:nvSpPr>
      <dsp:spPr>
        <a:xfrm>
          <a:off x="2619" y="863577"/>
          <a:ext cx="255389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Internal/External</a:t>
          </a:r>
          <a:endParaRPr lang="en-US" sz="1700" kern="1200"/>
        </a:p>
      </dsp:txBody>
      <dsp:txXfrm>
        <a:off x="2619" y="863577"/>
        <a:ext cx="2553890" cy="489600"/>
      </dsp:txXfrm>
    </dsp:sp>
    <dsp:sp modelId="{62A43C66-6390-40F3-932B-4F11A6BF5244}">
      <dsp:nvSpPr>
        <dsp:cNvPr id="0" name=""/>
        <dsp:cNvSpPr/>
      </dsp:nvSpPr>
      <dsp:spPr>
        <a:xfrm>
          <a:off x="2619" y="1353177"/>
          <a:ext cx="2553890" cy="1898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Conducted by state/utility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Conducted by third party evaluator</a:t>
          </a:r>
          <a:endParaRPr lang="en-US" sz="1700" kern="1200"/>
        </a:p>
      </dsp:txBody>
      <dsp:txXfrm>
        <a:off x="2619" y="1353177"/>
        <a:ext cx="2553890" cy="1898044"/>
      </dsp:txXfrm>
    </dsp:sp>
    <dsp:sp modelId="{14FDD3DD-74B9-4ECF-9DC1-ED0191125328}">
      <dsp:nvSpPr>
        <dsp:cNvPr id="0" name=""/>
        <dsp:cNvSpPr/>
      </dsp:nvSpPr>
      <dsp:spPr>
        <a:xfrm>
          <a:off x="2914054" y="863577"/>
          <a:ext cx="255389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Impact</a:t>
          </a:r>
          <a:endParaRPr lang="en-US" sz="1700" kern="1200"/>
        </a:p>
      </dsp:txBody>
      <dsp:txXfrm>
        <a:off x="2914054" y="863577"/>
        <a:ext cx="2553890" cy="489600"/>
      </dsp:txXfrm>
    </dsp:sp>
    <dsp:sp modelId="{21EEE341-4D5B-4C5A-9A63-C693019F35B6}">
      <dsp:nvSpPr>
        <dsp:cNvPr id="0" name=""/>
        <dsp:cNvSpPr/>
      </dsp:nvSpPr>
      <dsp:spPr>
        <a:xfrm>
          <a:off x="2914054" y="1353177"/>
          <a:ext cx="2553890" cy="1898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Energy usage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Bill payment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Environmental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Economic</a:t>
          </a:r>
          <a:endParaRPr lang="en-US" sz="1700" kern="1200"/>
        </a:p>
      </dsp:txBody>
      <dsp:txXfrm>
        <a:off x="2914054" y="1353177"/>
        <a:ext cx="2553890" cy="1898044"/>
      </dsp:txXfrm>
    </dsp:sp>
    <dsp:sp modelId="{8C29ED40-9368-4F8A-A3A8-147D0B12139E}">
      <dsp:nvSpPr>
        <dsp:cNvPr id="0" name=""/>
        <dsp:cNvSpPr/>
      </dsp:nvSpPr>
      <dsp:spPr>
        <a:xfrm>
          <a:off x="5825490" y="863577"/>
          <a:ext cx="255389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Process</a:t>
          </a:r>
          <a:endParaRPr lang="en-US" sz="1700" kern="1200"/>
        </a:p>
      </dsp:txBody>
      <dsp:txXfrm>
        <a:off x="5825490" y="863577"/>
        <a:ext cx="2553890" cy="489600"/>
      </dsp:txXfrm>
    </dsp:sp>
    <dsp:sp modelId="{C345EE9A-E5D6-4BC2-BF3D-76BD9A8F30D6}">
      <dsp:nvSpPr>
        <dsp:cNvPr id="0" name=""/>
        <dsp:cNvSpPr/>
      </dsp:nvSpPr>
      <dsp:spPr>
        <a:xfrm>
          <a:off x="5825490" y="1353177"/>
          <a:ext cx="2553890" cy="1898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Efficiency/effectiveness of program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On-site observation and inspections of completed jobs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Why is the program achieving the outcomes</a:t>
          </a:r>
          <a:endParaRPr lang="en-US" sz="1700" kern="1200"/>
        </a:p>
      </dsp:txBody>
      <dsp:txXfrm>
        <a:off x="5825490" y="1353177"/>
        <a:ext cx="2553890" cy="18980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AB9A1-82D6-48B0-9F97-15FC1A0E420D}">
      <dsp:nvSpPr>
        <dsp:cNvPr id="0" name=""/>
        <dsp:cNvSpPr/>
      </dsp:nvSpPr>
      <dsp:spPr>
        <a:xfrm>
          <a:off x="628649" y="0"/>
          <a:ext cx="712470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41AF2-DF30-47D0-9714-03215C133F8C}">
      <dsp:nvSpPr>
        <dsp:cNvPr id="0" name=""/>
        <dsp:cNvSpPr/>
      </dsp:nvSpPr>
      <dsp:spPr>
        <a:xfrm>
          <a:off x="284038" y="1234440"/>
          <a:ext cx="251460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Assess information needs</a:t>
          </a:r>
          <a:endParaRPr lang="en-US" sz="1700" kern="1200"/>
        </a:p>
      </dsp:txBody>
      <dsp:txXfrm>
        <a:off x="364385" y="1314787"/>
        <a:ext cx="2353906" cy="1485226"/>
      </dsp:txXfrm>
    </dsp:sp>
    <dsp:sp modelId="{51EACEA1-453E-404F-B14C-676474A86157}">
      <dsp:nvSpPr>
        <dsp:cNvPr id="0" name=""/>
        <dsp:cNvSpPr/>
      </dsp:nvSpPr>
      <dsp:spPr>
        <a:xfrm>
          <a:off x="2933700" y="1234440"/>
          <a:ext cx="251460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Design evaluation </a:t>
          </a:r>
          <a:endParaRPr lang="en-US" sz="1700" kern="1200"/>
        </a:p>
      </dsp:txBody>
      <dsp:txXfrm>
        <a:off x="3014047" y="1314787"/>
        <a:ext cx="2353906" cy="1485226"/>
      </dsp:txXfrm>
    </dsp:sp>
    <dsp:sp modelId="{B29C4F46-70D7-4723-B199-E5C4EE7BCE06}">
      <dsp:nvSpPr>
        <dsp:cNvPr id="0" name=""/>
        <dsp:cNvSpPr/>
      </dsp:nvSpPr>
      <dsp:spPr>
        <a:xfrm>
          <a:off x="5583361" y="1234440"/>
          <a:ext cx="251460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Use results to improve performance</a:t>
          </a:r>
          <a:endParaRPr lang="en-U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Policies and procedures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Systems and tools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Training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Quality Control</a:t>
          </a:r>
          <a:endParaRPr lang="en-US" sz="1300" kern="1200"/>
        </a:p>
      </dsp:txBody>
      <dsp:txXfrm>
        <a:off x="5663708" y="1314787"/>
        <a:ext cx="2353906" cy="14852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3BABF-C8A2-4F88-8D07-D91C4E98B542}">
      <dsp:nvSpPr>
        <dsp:cNvPr id="0" name=""/>
        <dsp:cNvSpPr/>
      </dsp:nvSpPr>
      <dsp:spPr>
        <a:xfrm rot="5400000">
          <a:off x="4889021" y="-1989845"/>
          <a:ext cx="79242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Evaluation findings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Using information to improve outcomes</a:t>
          </a:r>
          <a:endParaRPr lang="en-US" sz="1500" kern="1200" dirty="0"/>
        </a:p>
      </dsp:txBody>
      <dsp:txXfrm rot="-5400000">
        <a:off x="2798064" y="139795"/>
        <a:ext cx="4935653" cy="715054"/>
      </dsp:txXfrm>
    </dsp:sp>
    <dsp:sp modelId="{12F636E1-E2E2-4772-B791-53ACB0F2769B}">
      <dsp:nvSpPr>
        <dsp:cNvPr id="0" name=""/>
        <dsp:cNvSpPr/>
      </dsp:nvSpPr>
      <dsp:spPr>
        <a:xfrm>
          <a:off x="0" y="2059"/>
          <a:ext cx="2798064" cy="990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Introduction</a:t>
          </a:r>
          <a:endParaRPr lang="en-US" sz="2400" kern="1200" dirty="0"/>
        </a:p>
      </dsp:txBody>
      <dsp:txXfrm>
        <a:off x="48353" y="50412"/>
        <a:ext cx="2701358" cy="893819"/>
      </dsp:txXfrm>
    </dsp:sp>
    <dsp:sp modelId="{485AF353-E38D-4808-A384-75DCEF7D2585}">
      <dsp:nvSpPr>
        <dsp:cNvPr id="0" name=""/>
        <dsp:cNvSpPr/>
      </dsp:nvSpPr>
      <dsp:spPr>
        <a:xfrm rot="5400000">
          <a:off x="4889021" y="-949793"/>
          <a:ext cx="79242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Target high energy users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Install major measures where cost-effective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Provide effective service delivery</a:t>
          </a:r>
          <a:endParaRPr lang="en-US" sz="1500" kern="1200" dirty="0"/>
        </a:p>
      </dsp:txBody>
      <dsp:txXfrm rot="-5400000">
        <a:off x="2798064" y="1179847"/>
        <a:ext cx="4935653" cy="715054"/>
      </dsp:txXfrm>
    </dsp:sp>
    <dsp:sp modelId="{042FC610-A413-4C57-956F-438E86EA215E}">
      <dsp:nvSpPr>
        <dsp:cNvPr id="0" name=""/>
        <dsp:cNvSpPr/>
      </dsp:nvSpPr>
      <dsp:spPr>
        <a:xfrm>
          <a:off x="0" y="1042111"/>
          <a:ext cx="2798064" cy="990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Maximizing Energy Savings</a:t>
          </a:r>
          <a:endParaRPr lang="en-US" sz="2400" kern="1200" dirty="0"/>
        </a:p>
      </dsp:txBody>
      <dsp:txXfrm>
        <a:off x="48353" y="1090464"/>
        <a:ext cx="2701358" cy="893819"/>
      </dsp:txXfrm>
    </dsp:sp>
    <dsp:sp modelId="{79E1CD97-3508-4117-A1D6-5B89181EB198}">
      <dsp:nvSpPr>
        <dsp:cNvPr id="0" name=""/>
        <dsp:cNvSpPr/>
      </dsp:nvSpPr>
      <dsp:spPr>
        <a:xfrm rot="5400000">
          <a:off x="4889021" y="90257"/>
          <a:ext cx="79242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System to measure and improve outcomes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Systematically measure quality of service delivery</a:t>
          </a:r>
          <a:endParaRPr lang="en-US" sz="1500" kern="1200" dirty="0"/>
        </a:p>
      </dsp:txBody>
      <dsp:txXfrm rot="-5400000">
        <a:off x="2798064" y="2219898"/>
        <a:ext cx="4935653" cy="715054"/>
      </dsp:txXfrm>
    </dsp:sp>
    <dsp:sp modelId="{8C33FD91-1F1B-4304-80B6-031819C462FD}">
      <dsp:nvSpPr>
        <dsp:cNvPr id="0" name=""/>
        <dsp:cNvSpPr/>
      </dsp:nvSpPr>
      <dsp:spPr>
        <a:xfrm>
          <a:off x="0" y="2082163"/>
          <a:ext cx="2798064" cy="990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Performance Measurement</a:t>
          </a:r>
          <a:endParaRPr lang="en-US" sz="2400" kern="1200" dirty="0"/>
        </a:p>
      </dsp:txBody>
      <dsp:txXfrm>
        <a:off x="48353" y="2130516"/>
        <a:ext cx="2701358" cy="893819"/>
      </dsp:txXfrm>
    </dsp:sp>
    <dsp:sp modelId="{B3668E36-D73D-4D16-A886-8C4738E663AD}">
      <dsp:nvSpPr>
        <dsp:cNvPr id="0" name=""/>
        <dsp:cNvSpPr/>
      </dsp:nvSpPr>
      <dsp:spPr>
        <a:xfrm rot="5400000">
          <a:off x="4889021" y="1130309"/>
          <a:ext cx="79242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Key data to assess the program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Building on program success</a:t>
          </a:r>
          <a:endParaRPr lang="en-US" sz="1500" kern="1200" dirty="0"/>
        </a:p>
      </dsp:txBody>
      <dsp:txXfrm rot="-5400000">
        <a:off x="2798064" y="3259950"/>
        <a:ext cx="4935653" cy="715054"/>
      </dsp:txXfrm>
    </dsp:sp>
    <dsp:sp modelId="{5891D0DD-3A83-4EF1-8228-FA7E14FA1D86}">
      <dsp:nvSpPr>
        <dsp:cNvPr id="0" name=""/>
        <dsp:cNvSpPr/>
      </dsp:nvSpPr>
      <dsp:spPr>
        <a:xfrm>
          <a:off x="0" y="3122215"/>
          <a:ext cx="2798064" cy="990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Summary &amp; Recommendations</a:t>
          </a:r>
          <a:endParaRPr lang="en-US" sz="2400" kern="1200" dirty="0"/>
        </a:p>
      </dsp:txBody>
      <dsp:txXfrm>
        <a:off x="48353" y="3170568"/>
        <a:ext cx="2701358" cy="89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21ADD-4786-4CC3-BAF3-C3E05A8057F7}">
      <dsp:nvSpPr>
        <dsp:cNvPr id="0" name=""/>
        <dsp:cNvSpPr/>
      </dsp:nvSpPr>
      <dsp:spPr>
        <a:xfrm>
          <a:off x="0" y="339000"/>
          <a:ext cx="8145462" cy="317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178" tIns="437388" rIns="63217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Program Goals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Eligibility and Targeting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Services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Energy Education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Service Delivery Organizations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Data Management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Quality Control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Evaluation</a:t>
          </a:r>
          <a:endParaRPr lang="en-US" sz="2100" kern="1200" dirty="0"/>
        </a:p>
      </dsp:txBody>
      <dsp:txXfrm>
        <a:off x="0" y="339000"/>
        <a:ext cx="8145462" cy="3175200"/>
      </dsp:txXfrm>
    </dsp:sp>
    <dsp:sp modelId="{8EB1BA65-3E73-4F74-8A7A-5E647944B175}">
      <dsp:nvSpPr>
        <dsp:cNvPr id="0" name=""/>
        <dsp:cNvSpPr/>
      </dsp:nvSpPr>
      <dsp:spPr>
        <a:xfrm>
          <a:off x="407273" y="29039"/>
          <a:ext cx="570182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15" tIns="0" rIns="21551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 Elements</a:t>
          </a:r>
          <a:endParaRPr lang="en-US" sz="2100" kern="1200" dirty="0"/>
        </a:p>
      </dsp:txBody>
      <dsp:txXfrm>
        <a:off x="437535" y="59301"/>
        <a:ext cx="5641299" cy="559396"/>
      </dsp:txXfrm>
    </dsp:sp>
    <dsp:sp modelId="{03F03896-FB87-4552-93C5-042F98DB95BD}">
      <dsp:nvSpPr>
        <dsp:cNvPr id="0" name=""/>
        <dsp:cNvSpPr/>
      </dsp:nvSpPr>
      <dsp:spPr>
        <a:xfrm>
          <a:off x="0" y="3937560"/>
          <a:ext cx="814546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6E7EB-13D1-4938-A298-B0CA99D50ACF}">
      <dsp:nvSpPr>
        <dsp:cNvPr id="0" name=""/>
        <dsp:cNvSpPr/>
      </dsp:nvSpPr>
      <dsp:spPr>
        <a:xfrm>
          <a:off x="407273" y="3627600"/>
          <a:ext cx="570182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15" tIns="0" rIns="21551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Recommendations</a:t>
          </a:r>
          <a:endParaRPr lang="en-US" sz="2100" kern="1200" dirty="0"/>
        </a:p>
      </dsp:txBody>
      <dsp:txXfrm>
        <a:off x="437535" y="3657862"/>
        <a:ext cx="5641299" cy="5593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92EAF-5462-4609-8857-DFA2B737424D}">
      <dsp:nvSpPr>
        <dsp:cNvPr id="0" name=""/>
        <dsp:cNvSpPr/>
      </dsp:nvSpPr>
      <dsp:spPr>
        <a:xfrm>
          <a:off x="-5255288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EE216-DAAE-40E3-8589-65881231925D}">
      <dsp:nvSpPr>
        <dsp:cNvPr id="0" name=""/>
        <dsp:cNvSpPr/>
      </dsp:nvSpPr>
      <dsp:spPr>
        <a:xfrm>
          <a:off x="438521" y="290419"/>
          <a:ext cx="7609983" cy="581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Wx</a:t>
          </a:r>
          <a:r>
            <a:rPr lang="en-US" sz="2000" kern="1200" dirty="0" smtClean="0"/>
            <a:t> programs have many different goals</a:t>
          </a:r>
          <a:endParaRPr lang="en-US" sz="2000" kern="1200" dirty="0"/>
        </a:p>
      </dsp:txBody>
      <dsp:txXfrm>
        <a:off x="438521" y="290419"/>
        <a:ext cx="7609983" cy="581210"/>
      </dsp:txXfrm>
    </dsp:sp>
    <dsp:sp modelId="{A7FB6E66-4B54-44F0-8923-0DDA46FE2EB1}">
      <dsp:nvSpPr>
        <dsp:cNvPr id="0" name=""/>
        <dsp:cNvSpPr/>
      </dsp:nvSpPr>
      <dsp:spPr>
        <a:xfrm>
          <a:off x="75265" y="217768"/>
          <a:ext cx="726513" cy="7265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B642B-A86D-4954-9515-077681DB35FE}">
      <dsp:nvSpPr>
        <dsp:cNvPr id="0" name=""/>
        <dsp:cNvSpPr/>
      </dsp:nvSpPr>
      <dsp:spPr>
        <a:xfrm>
          <a:off x="855000" y="1161957"/>
          <a:ext cx="7193505" cy="581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Evaluations need to assess accomplishments with respect to those goals</a:t>
          </a:r>
          <a:endParaRPr lang="en-US" sz="2000" kern="1200" dirty="0"/>
        </a:p>
      </dsp:txBody>
      <dsp:txXfrm>
        <a:off x="855000" y="1161957"/>
        <a:ext cx="7193505" cy="581210"/>
      </dsp:txXfrm>
    </dsp:sp>
    <dsp:sp modelId="{E91382E4-EA3D-44D7-8F17-ABF04BD91F50}">
      <dsp:nvSpPr>
        <dsp:cNvPr id="0" name=""/>
        <dsp:cNvSpPr/>
      </dsp:nvSpPr>
      <dsp:spPr>
        <a:xfrm>
          <a:off x="491743" y="1089305"/>
          <a:ext cx="726513" cy="7265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84F66-559C-40B7-AD47-945975C1B075}">
      <dsp:nvSpPr>
        <dsp:cNvPr id="0" name=""/>
        <dsp:cNvSpPr/>
      </dsp:nvSpPr>
      <dsp:spPr>
        <a:xfrm>
          <a:off x="982826" y="2033494"/>
          <a:ext cx="7065679" cy="581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 managers need to refine program based on goal prioritization</a:t>
          </a:r>
          <a:endParaRPr lang="en-US" sz="2000" kern="1200" dirty="0"/>
        </a:p>
      </dsp:txBody>
      <dsp:txXfrm>
        <a:off x="982826" y="2033494"/>
        <a:ext cx="7065679" cy="581210"/>
      </dsp:txXfrm>
    </dsp:sp>
    <dsp:sp modelId="{F98FA7AB-6E4F-47EF-8646-458A1308ADE1}">
      <dsp:nvSpPr>
        <dsp:cNvPr id="0" name=""/>
        <dsp:cNvSpPr/>
      </dsp:nvSpPr>
      <dsp:spPr>
        <a:xfrm>
          <a:off x="619569" y="1960843"/>
          <a:ext cx="726513" cy="7265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BBE33-A388-4593-8182-ED8B05E648E6}">
      <dsp:nvSpPr>
        <dsp:cNvPr id="0" name=""/>
        <dsp:cNvSpPr/>
      </dsp:nvSpPr>
      <dsp:spPr>
        <a:xfrm>
          <a:off x="855000" y="2905032"/>
          <a:ext cx="7193505" cy="581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This session focuses on one goal – energy savings</a:t>
          </a:r>
          <a:endParaRPr lang="en-US" sz="2000" kern="1200" dirty="0"/>
        </a:p>
      </dsp:txBody>
      <dsp:txXfrm>
        <a:off x="855000" y="2905032"/>
        <a:ext cx="7193505" cy="581210"/>
      </dsp:txXfrm>
    </dsp:sp>
    <dsp:sp modelId="{7983830A-525B-4ADD-A7B6-3BFE4B37A65A}">
      <dsp:nvSpPr>
        <dsp:cNvPr id="0" name=""/>
        <dsp:cNvSpPr/>
      </dsp:nvSpPr>
      <dsp:spPr>
        <a:xfrm>
          <a:off x="491743" y="2832380"/>
          <a:ext cx="726513" cy="7265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0823A-2514-49EF-97EB-BF512BE23E46}">
      <dsp:nvSpPr>
        <dsp:cNvPr id="0" name=""/>
        <dsp:cNvSpPr/>
      </dsp:nvSpPr>
      <dsp:spPr>
        <a:xfrm>
          <a:off x="438521" y="3776569"/>
          <a:ext cx="7609983" cy="581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Savings and cost-effectiveness is a key performance measure for energy programs</a:t>
          </a:r>
          <a:endParaRPr lang="en-US" sz="2000" kern="1200" dirty="0"/>
        </a:p>
      </dsp:txBody>
      <dsp:txXfrm>
        <a:off x="438521" y="3776569"/>
        <a:ext cx="7609983" cy="581210"/>
      </dsp:txXfrm>
    </dsp:sp>
    <dsp:sp modelId="{97570F7A-61D3-4D29-A612-2970ABCDA836}">
      <dsp:nvSpPr>
        <dsp:cNvPr id="0" name=""/>
        <dsp:cNvSpPr/>
      </dsp:nvSpPr>
      <dsp:spPr>
        <a:xfrm>
          <a:off x="75265" y="3703918"/>
          <a:ext cx="726513" cy="7265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304C1-6D71-41E2-A095-38BD49AE2141}">
      <dsp:nvSpPr>
        <dsp:cNvPr id="0" name=""/>
        <dsp:cNvSpPr/>
      </dsp:nvSpPr>
      <dsp:spPr>
        <a:xfrm>
          <a:off x="0" y="3387391"/>
          <a:ext cx="6865143" cy="1111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Factors Associated with Higher Savings</a:t>
          </a:r>
          <a:endParaRPr lang="en-US" sz="2100" kern="1200" dirty="0"/>
        </a:p>
      </dsp:txBody>
      <dsp:txXfrm>
        <a:off x="0" y="3387391"/>
        <a:ext cx="6865143" cy="600381"/>
      </dsp:txXfrm>
    </dsp:sp>
    <dsp:sp modelId="{3FAE6B16-79CC-42DD-B26D-6A99069C046C}">
      <dsp:nvSpPr>
        <dsp:cNvPr id="0" name=""/>
        <dsp:cNvSpPr/>
      </dsp:nvSpPr>
      <dsp:spPr>
        <a:xfrm>
          <a:off x="0" y="3965537"/>
          <a:ext cx="3432571" cy="511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Recommendations</a:t>
          </a:r>
          <a:endParaRPr lang="en-US" sz="1700" kern="1200" dirty="0"/>
        </a:p>
      </dsp:txBody>
      <dsp:txXfrm>
        <a:off x="0" y="3965537"/>
        <a:ext cx="3432571" cy="511436"/>
      </dsp:txXfrm>
    </dsp:sp>
    <dsp:sp modelId="{F07C09FE-C4F1-4956-8134-4B0A453298A3}">
      <dsp:nvSpPr>
        <dsp:cNvPr id="0" name=""/>
        <dsp:cNvSpPr/>
      </dsp:nvSpPr>
      <dsp:spPr>
        <a:xfrm>
          <a:off x="3432571" y="3965537"/>
          <a:ext cx="3432571" cy="511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Ongoing Performance Measurement</a:t>
          </a:r>
          <a:endParaRPr lang="en-US" sz="1700" kern="1200" dirty="0"/>
        </a:p>
      </dsp:txBody>
      <dsp:txXfrm>
        <a:off x="3432571" y="3965537"/>
        <a:ext cx="3432571" cy="511436"/>
      </dsp:txXfrm>
    </dsp:sp>
    <dsp:sp modelId="{8D26D082-D876-4409-84B0-FF304F178113}">
      <dsp:nvSpPr>
        <dsp:cNvPr id="0" name=""/>
        <dsp:cNvSpPr/>
      </dsp:nvSpPr>
      <dsp:spPr>
        <a:xfrm rot="10800000">
          <a:off x="0" y="1694093"/>
          <a:ext cx="6865143" cy="17099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 Shows</a:t>
          </a:r>
          <a:endParaRPr lang="en-US" sz="2100" kern="1200" dirty="0"/>
        </a:p>
      </dsp:txBody>
      <dsp:txXfrm rot="-10800000">
        <a:off x="0" y="1694093"/>
        <a:ext cx="6865143" cy="600201"/>
      </dsp:txXfrm>
    </dsp:sp>
    <dsp:sp modelId="{FEB4D4A0-E82A-4206-BF4F-8D101EBCA192}">
      <dsp:nvSpPr>
        <dsp:cNvPr id="0" name=""/>
        <dsp:cNvSpPr/>
      </dsp:nvSpPr>
      <dsp:spPr>
        <a:xfrm>
          <a:off x="0" y="2294295"/>
          <a:ext cx="3432571" cy="511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Differences in Energy Savings</a:t>
          </a:r>
          <a:endParaRPr lang="en-US" sz="1700" kern="1200" dirty="0"/>
        </a:p>
      </dsp:txBody>
      <dsp:txXfrm>
        <a:off x="0" y="2294295"/>
        <a:ext cx="3432571" cy="511282"/>
      </dsp:txXfrm>
    </dsp:sp>
    <dsp:sp modelId="{6D77A32F-568A-4C97-8E54-86571D059CAC}">
      <dsp:nvSpPr>
        <dsp:cNvPr id="0" name=""/>
        <dsp:cNvSpPr/>
      </dsp:nvSpPr>
      <dsp:spPr>
        <a:xfrm>
          <a:off x="3432571" y="2294295"/>
          <a:ext cx="3432571" cy="511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BETWEEN and WITHIN Programs</a:t>
          </a:r>
          <a:endParaRPr lang="en-US" sz="1700" kern="1200" dirty="0"/>
        </a:p>
      </dsp:txBody>
      <dsp:txXfrm>
        <a:off x="3432571" y="2294295"/>
        <a:ext cx="3432571" cy="511282"/>
      </dsp:txXfrm>
    </dsp:sp>
    <dsp:sp modelId="{21E50839-E749-42B5-BBFB-E42FF4AC28E7}">
      <dsp:nvSpPr>
        <dsp:cNvPr id="0" name=""/>
        <dsp:cNvSpPr/>
      </dsp:nvSpPr>
      <dsp:spPr>
        <a:xfrm rot="10800000">
          <a:off x="0" y="795"/>
          <a:ext cx="6865143" cy="17099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Weatherization Programs have Great Potential for</a:t>
          </a:r>
          <a:endParaRPr lang="en-US" sz="2100" kern="1200" dirty="0"/>
        </a:p>
      </dsp:txBody>
      <dsp:txXfrm rot="-10800000">
        <a:off x="0" y="795"/>
        <a:ext cx="6865143" cy="600201"/>
      </dsp:txXfrm>
    </dsp:sp>
    <dsp:sp modelId="{EBF54FEC-F092-40BA-A1D4-068118A91A53}">
      <dsp:nvSpPr>
        <dsp:cNvPr id="0" name=""/>
        <dsp:cNvSpPr/>
      </dsp:nvSpPr>
      <dsp:spPr>
        <a:xfrm>
          <a:off x="0" y="600996"/>
          <a:ext cx="3432571" cy="511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Saving Energy</a:t>
          </a:r>
          <a:endParaRPr lang="en-US" sz="1700" kern="1200" dirty="0"/>
        </a:p>
      </dsp:txBody>
      <dsp:txXfrm>
        <a:off x="0" y="600996"/>
        <a:ext cx="3432571" cy="511282"/>
      </dsp:txXfrm>
    </dsp:sp>
    <dsp:sp modelId="{CD42A2F0-2D8C-4098-AB40-D7B03A98C969}">
      <dsp:nvSpPr>
        <dsp:cNvPr id="0" name=""/>
        <dsp:cNvSpPr/>
      </dsp:nvSpPr>
      <dsp:spPr>
        <a:xfrm>
          <a:off x="3432571" y="600996"/>
          <a:ext cx="3432571" cy="511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Improving Lives of Low-Income Participants</a:t>
          </a:r>
          <a:endParaRPr lang="en-US" sz="1700" kern="1200" dirty="0"/>
        </a:p>
      </dsp:txBody>
      <dsp:txXfrm>
        <a:off x="3432571" y="600996"/>
        <a:ext cx="3432571" cy="5112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DD3C6-BEEF-4484-B95E-EF986102122E}">
      <dsp:nvSpPr>
        <dsp:cNvPr id="0" name=""/>
        <dsp:cNvSpPr/>
      </dsp:nvSpPr>
      <dsp:spPr>
        <a:xfrm>
          <a:off x="2520" y="1359852"/>
          <a:ext cx="2457152" cy="955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National WAP Evaluation</a:t>
          </a:r>
          <a:endParaRPr lang="en-US" sz="2000" kern="1200" dirty="0"/>
        </a:p>
      </dsp:txBody>
      <dsp:txXfrm>
        <a:off x="2520" y="1359852"/>
        <a:ext cx="2457152" cy="955445"/>
      </dsp:txXfrm>
    </dsp:sp>
    <dsp:sp modelId="{665F7F8C-0154-464A-A4BC-92D2CC7BB000}">
      <dsp:nvSpPr>
        <dsp:cNvPr id="0" name=""/>
        <dsp:cNvSpPr/>
      </dsp:nvSpPr>
      <dsp:spPr>
        <a:xfrm>
          <a:off x="2520" y="2315297"/>
          <a:ext cx="2457152" cy="1125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2008 Program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2010 Program</a:t>
          </a:r>
          <a:endParaRPr lang="en-US" sz="2000" kern="1200" dirty="0"/>
        </a:p>
      </dsp:txBody>
      <dsp:txXfrm>
        <a:off x="2520" y="2315297"/>
        <a:ext cx="2457152" cy="1125449"/>
      </dsp:txXfrm>
    </dsp:sp>
    <dsp:sp modelId="{47C98E0C-031D-46B1-9F93-F9F6B526B1FC}">
      <dsp:nvSpPr>
        <dsp:cNvPr id="0" name=""/>
        <dsp:cNvSpPr/>
      </dsp:nvSpPr>
      <dsp:spPr>
        <a:xfrm>
          <a:off x="2803673" y="1359852"/>
          <a:ext cx="2457152" cy="955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 State-Level WAP Evaluations</a:t>
          </a:r>
          <a:endParaRPr lang="en-US" sz="2000" kern="1200" dirty="0"/>
        </a:p>
      </dsp:txBody>
      <dsp:txXfrm>
        <a:off x="2803673" y="1359852"/>
        <a:ext cx="2457152" cy="955445"/>
      </dsp:txXfrm>
    </dsp:sp>
    <dsp:sp modelId="{C07D153F-F620-4AE8-80F1-795C29BAA622}">
      <dsp:nvSpPr>
        <dsp:cNvPr id="0" name=""/>
        <dsp:cNvSpPr/>
      </dsp:nvSpPr>
      <dsp:spPr>
        <a:xfrm>
          <a:off x="2803673" y="2315297"/>
          <a:ext cx="2457152" cy="1125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Over last 5 years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By APPRISE and others</a:t>
          </a:r>
          <a:endParaRPr lang="en-US" sz="2000" kern="1200" dirty="0"/>
        </a:p>
      </dsp:txBody>
      <dsp:txXfrm>
        <a:off x="2803673" y="2315297"/>
        <a:ext cx="2457152" cy="1125449"/>
      </dsp:txXfrm>
    </dsp:sp>
    <dsp:sp modelId="{689F4903-1528-4627-B5CE-3F7C2E68756D}">
      <dsp:nvSpPr>
        <dsp:cNvPr id="0" name=""/>
        <dsp:cNvSpPr/>
      </dsp:nvSpPr>
      <dsp:spPr>
        <a:xfrm>
          <a:off x="5604827" y="1359852"/>
          <a:ext cx="2457152" cy="955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 State and Utility Ratepayer Low-Income Evaluations</a:t>
          </a:r>
          <a:endParaRPr lang="en-US" sz="2000" kern="1200" dirty="0"/>
        </a:p>
      </dsp:txBody>
      <dsp:txXfrm>
        <a:off x="5604827" y="1359852"/>
        <a:ext cx="2457152" cy="955445"/>
      </dsp:txXfrm>
    </dsp:sp>
    <dsp:sp modelId="{8AD5FE45-8A2A-4ACB-B658-6D9C1D3AA53C}">
      <dsp:nvSpPr>
        <dsp:cNvPr id="0" name=""/>
        <dsp:cNvSpPr/>
      </dsp:nvSpPr>
      <dsp:spPr>
        <a:xfrm>
          <a:off x="5604827" y="2315297"/>
          <a:ext cx="2457152" cy="1125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Over last 5 years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By APPRISE</a:t>
          </a:r>
          <a:endParaRPr lang="en-US" sz="2000" kern="1200" dirty="0"/>
        </a:p>
      </dsp:txBody>
      <dsp:txXfrm>
        <a:off x="5604827" y="2315297"/>
        <a:ext cx="2457152" cy="112544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59856-1CC3-4EB0-8453-0388B2B1F56B}">
      <dsp:nvSpPr>
        <dsp:cNvPr id="0" name=""/>
        <dsp:cNvSpPr/>
      </dsp:nvSpPr>
      <dsp:spPr>
        <a:xfrm>
          <a:off x="0" y="3533184"/>
          <a:ext cx="7772400" cy="579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NOT projections of energy savings</a:t>
          </a:r>
          <a:endParaRPr lang="en-US" sz="2000" kern="1200" dirty="0"/>
        </a:p>
      </dsp:txBody>
      <dsp:txXfrm>
        <a:off x="0" y="3533184"/>
        <a:ext cx="7772400" cy="579648"/>
      </dsp:txXfrm>
    </dsp:sp>
    <dsp:sp modelId="{FE9376D2-D8DF-4A2F-BC35-5C71CCC77EB6}">
      <dsp:nvSpPr>
        <dsp:cNvPr id="0" name=""/>
        <dsp:cNvSpPr/>
      </dsp:nvSpPr>
      <dsp:spPr>
        <a:xfrm rot="10800000">
          <a:off x="0" y="2650380"/>
          <a:ext cx="7772400" cy="8914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Comparison group</a:t>
          </a:r>
          <a:endParaRPr lang="en-US" sz="2000" kern="1200" dirty="0"/>
        </a:p>
      </dsp:txBody>
      <dsp:txXfrm rot="10800000">
        <a:off x="0" y="2650380"/>
        <a:ext cx="7772400" cy="579269"/>
      </dsp:txXfrm>
    </dsp:sp>
    <dsp:sp modelId="{F15D71EF-7F26-48A6-AACF-8A9D22FD6385}">
      <dsp:nvSpPr>
        <dsp:cNvPr id="0" name=""/>
        <dsp:cNvSpPr/>
      </dsp:nvSpPr>
      <dsp:spPr>
        <a:xfrm rot="10800000">
          <a:off x="0" y="1767575"/>
          <a:ext cx="7772400" cy="8914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Weather normalization</a:t>
          </a:r>
          <a:endParaRPr lang="en-US" sz="2000" kern="1200" dirty="0"/>
        </a:p>
      </dsp:txBody>
      <dsp:txXfrm rot="10800000">
        <a:off x="0" y="1767575"/>
        <a:ext cx="7772400" cy="579269"/>
      </dsp:txXfrm>
    </dsp:sp>
    <dsp:sp modelId="{96854F17-B3AC-4CDA-A0B8-FC92C8338E5B}">
      <dsp:nvSpPr>
        <dsp:cNvPr id="0" name=""/>
        <dsp:cNvSpPr/>
      </dsp:nvSpPr>
      <dsp:spPr>
        <a:xfrm rot="10800000">
          <a:off x="0" y="884771"/>
          <a:ext cx="7772400" cy="8914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of utility data</a:t>
          </a:r>
          <a:endParaRPr lang="en-US" sz="2000" kern="1200" dirty="0"/>
        </a:p>
      </dsp:txBody>
      <dsp:txXfrm rot="10800000">
        <a:off x="0" y="884771"/>
        <a:ext cx="7772400" cy="579269"/>
      </dsp:txXfrm>
    </dsp:sp>
    <dsp:sp modelId="{8452C0D9-1B87-44A7-AA62-5150E554E71A}">
      <dsp:nvSpPr>
        <dsp:cNvPr id="0" name=""/>
        <dsp:cNvSpPr/>
      </dsp:nvSpPr>
      <dsp:spPr>
        <a:xfrm rot="10800000">
          <a:off x="0" y="1966"/>
          <a:ext cx="7772400" cy="8914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Energy Savings based on billing analysis</a:t>
          </a:r>
          <a:endParaRPr lang="en-US" sz="2000" kern="1200" dirty="0"/>
        </a:p>
      </dsp:txBody>
      <dsp:txXfrm rot="10800000">
        <a:off x="0" y="1966"/>
        <a:ext cx="7772400" cy="57926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AD1BD-E814-4070-8BB3-A6755A8639D2}">
      <dsp:nvSpPr>
        <dsp:cNvPr id="0" name=""/>
        <dsp:cNvSpPr/>
      </dsp:nvSpPr>
      <dsp:spPr>
        <a:xfrm rot="5400000">
          <a:off x="5059802" y="-2205028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70-150 </a:t>
          </a:r>
          <a:r>
            <a:rPr lang="en-US" sz="2300" kern="1200" dirty="0" err="1" smtClean="0"/>
            <a:t>Therms</a:t>
          </a:r>
          <a:endParaRPr lang="en-US" sz="2300" kern="1200" dirty="0"/>
        </a:p>
      </dsp:txBody>
      <dsp:txXfrm rot="-5400000">
        <a:off x="2798064" y="78719"/>
        <a:ext cx="4952327" cy="406841"/>
      </dsp:txXfrm>
    </dsp:sp>
    <dsp:sp modelId="{593C3D82-BFC0-4B5D-9CF9-CB51F5E21798}">
      <dsp:nvSpPr>
        <dsp:cNvPr id="0" name=""/>
        <dsp:cNvSpPr/>
      </dsp:nvSpPr>
      <dsp:spPr>
        <a:xfrm>
          <a:off x="33477" y="0"/>
          <a:ext cx="2798064" cy="5635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Furnace Replacement</a:t>
          </a:r>
          <a:endParaRPr lang="en-US" sz="1600" kern="1200" dirty="0"/>
        </a:p>
      </dsp:txBody>
      <dsp:txXfrm>
        <a:off x="60988" y="27511"/>
        <a:ext cx="2743042" cy="508552"/>
      </dsp:txXfrm>
    </dsp:sp>
    <dsp:sp modelId="{78B90830-82FF-4B4C-8F13-C7D622B1983D}">
      <dsp:nvSpPr>
        <dsp:cNvPr id="0" name=""/>
        <dsp:cNvSpPr/>
      </dsp:nvSpPr>
      <dsp:spPr>
        <a:xfrm rot="5400000">
          <a:off x="5059802" y="-1613275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60-120 </a:t>
          </a:r>
          <a:r>
            <a:rPr lang="en-US" sz="2300" kern="1200" dirty="0" err="1" smtClean="0"/>
            <a:t>Therms</a:t>
          </a:r>
          <a:endParaRPr lang="en-US" sz="2300" kern="1200" dirty="0"/>
        </a:p>
      </dsp:txBody>
      <dsp:txXfrm rot="-5400000">
        <a:off x="2798064" y="670472"/>
        <a:ext cx="4952327" cy="406841"/>
      </dsp:txXfrm>
    </dsp:sp>
    <dsp:sp modelId="{AE883FAB-8A46-4675-8032-FFEADBBBED46}">
      <dsp:nvSpPr>
        <dsp:cNvPr id="0" name=""/>
        <dsp:cNvSpPr/>
      </dsp:nvSpPr>
      <dsp:spPr>
        <a:xfrm>
          <a:off x="0" y="592105"/>
          <a:ext cx="2798064" cy="5635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Wall Insulation</a:t>
          </a:r>
          <a:endParaRPr lang="en-US" sz="1600" kern="1200" dirty="0"/>
        </a:p>
      </dsp:txBody>
      <dsp:txXfrm>
        <a:off x="27511" y="619616"/>
        <a:ext cx="2743042" cy="508552"/>
      </dsp:txXfrm>
    </dsp:sp>
    <dsp:sp modelId="{425962A6-2A15-4296-A52E-CB99ABAFF241}">
      <dsp:nvSpPr>
        <dsp:cNvPr id="0" name=""/>
        <dsp:cNvSpPr/>
      </dsp:nvSpPr>
      <dsp:spPr>
        <a:xfrm rot="5400000">
          <a:off x="5059802" y="-1021521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50-100 </a:t>
          </a:r>
          <a:r>
            <a:rPr lang="en-US" sz="2300" kern="1200" dirty="0" err="1" smtClean="0"/>
            <a:t>Therms</a:t>
          </a:r>
          <a:endParaRPr lang="en-US" sz="2300" kern="1200" dirty="0"/>
        </a:p>
      </dsp:txBody>
      <dsp:txXfrm rot="-5400000">
        <a:off x="2798064" y="1262226"/>
        <a:ext cx="4952327" cy="406841"/>
      </dsp:txXfrm>
    </dsp:sp>
    <dsp:sp modelId="{67F2843E-D4ED-4DED-88FD-403C03A298F3}">
      <dsp:nvSpPr>
        <dsp:cNvPr id="0" name=""/>
        <dsp:cNvSpPr/>
      </dsp:nvSpPr>
      <dsp:spPr>
        <a:xfrm>
          <a:off x="0" y="1183858"/>
          <a:ext cx="2798064" cy="5635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Attic Insulation</a:t>
          </a:r>
          <a:endParaRPr lang="en-US" sz="1600" kern="1200" dirty="0"/>
        </a:p>
      </dsp:txBody>
      <dsp:txXfrm>
        <a:off x="27511" y="1211369"/>
        <a:ext cx="2743042" cy="508552"/>
      </dsp:txXfrm>
    </dsp:sp>
    <dsp:sp modelId="{C4697363-5949-4A41-9733-63A70999DA7E}">
      <dsp:nvSpPr>
        <dsp:cNvPr id="0" name=""/>
        <dsp:cNvSpPr/>
      </dsp:nvSpPr>
      <dsp:spPr>
        <a:xfrm rot="5400000">
          <a:off x="5059802" y="-429768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50-100 </a:t>
          </a:r>
          <a:r>
            <a:rPr lang="en-US" sz="2300" kern="1200" dirty="0" err="1" smtClean="0"/>
            <a:t>Therms</a:t>
          </a:r>
          <a:endParaRPr lang="en-US" sz="2300" kern="1200" dirty="0"/>
        </a:p>
      </dsp:txBody>
      <dsp:txXfrm rot="-5400000">
        <a:off x="2798064" y="1853979"/>
        <a:ext cx="4952327" cy="406841"/>
      </dsp:txXfrm>
    </dsp:sp>
    <dsp:sp modelId="{311F5D79-2B1C-4405-8B8F-82E92C2DF02B}">
      <dsp:nvSpPr>
        <dsp:cNvPr id="0" name=""/>
        <dsp:cNvSpPr/>
      </dsp:nvSpPr>
      <dsp:spPr>
        <a:xfrm>
          <a:off x="0" y="1775612"/>
          <a:ext cx="2798064" cy="5635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Major Air Sealing</a:t>
          </a:r>
          <a:endParaRPr lang="en-US" sz="1600" kern="1200" dirty="0"/>
        </a:p>
      </dsp:txBody>
      <dsp:txXfrm>
        <a:off x="27511" y="1803123"/>
        <a:ext cx="2743042" cy="508552"/>
      </dsp:txXfrm>
    </dsp:sp>
    <dsp:sp modelId="{4F4420A1-0823-4E0C-9E2E-6FB079667052}">
      <dsp:nvSpPr>
        <dsp:cNvPr id="0" name=""/>
        <dsp:cNvSpPr/>
      </dsp:nvSpPr>
      <dsp:spPr>
        <a:xfrm rot="5400000">
          <a:off x="5059802" y="161985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10-30 </a:t>
          </a:r>
          <a:r>
            <a:rPr lang="en-US" sz="2300" kern="1200" dirty="0" err="1" smtClean="0"/>
            <a:t>Therms</a:t>
          </a:r>
          <a:endParaRPr lang="en-US" sz="2300" kern="1200" dirty="0"/>
        </a:p>
      </dsp:txBody>
      <dsp:txXfrm rot="-5400000">
        <a:off x="2798064" y="2445733"/>
        <a:ext cx="4952327" cy="406841"/>
      </dsp:txXfrm>
    </dsp:sp>
    <dsp:sp modelId="{283FD261-4FD3-4FAF-A507-7D414F0C6BB2}">
      <dsp:nvSpPr>
        <dsp:cNvPr id="0" name=""/>
        <dsp:cNvSpPr/>
      </dsp:nvSpPr>
      <dsp:spPr>
        <a:xfrm>
          <a:off x="0" y="2367366"/>
          <a:ext cx="2798064" cy="563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Duct Sealing</a:t>
          </a:r>
          <a:endParaRPr lang="en-US" sz="1600" kern="1200" dirty="0"/>
        </a:p>
      </dsp:txBody>
      <dsp:txXfrm>
        <a:off x="27511" y="2394877"/>
        <a:ext cx="2743042" cy="508552"/>
      </dsp:txXfrm>
    </dsp:sp>
    <dsp:sp modelId="{3E843D78-0731-4ADB-9A79-42FB6CDE3BAF}">
      <dsp:nvSpPr>
        <dsp:cNvPr id="0" name=""/>
        <dsp:cNvSpPr/>
      </dsp:nvSpPr>
      <dsp:spPr>
        <a:xfrm rot="5400000">
          <a:off x="5059802" y="753739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10-30 </a:t>
          </a:r>
          <a:r>
            <a:rPr lang="en-US" sz="2300" kern="1200" dirty="0" err="1" smtClean="0"/>
            <a:t>Therms</a:t>
          </a:r>
          <a:endParaRPr lang="en-US" sz="2300" kern="1200" dirty="0"/>
        </a:p>
      </dsp:txBody>
      <dsp:txXfrm rot="-5400000">
        <a:off x="2798064" y="3037487"/>
        <a:ext cx="4952327" cy="406841"/>
      </dsp:txXfrm>
    </dsp:sp>
    <dsp:sp modelId="{DEB93402-2EB6-4C8D-8004-DDEEA746D9D9}">
      <dsp:nvSpPr>
        <dsp:cNvPr id="0" name=""/>
        <dsp:cNvSpPr/>
      </dsp:nvSpPr>
      <dsp:spPr>
        <a:xfrm>
          <a:off x="0" y="2959119"/>
          <a:ext cx="2798064" cy="563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Thermostats</a:t>
          </a:r>
          <a:endParaRPr lang="en-US" sz="1600" kern="1200" dirty="0"/>
        </a:p>
      </dsp:txBody>
      <dsp:txXfrm>
        <a:off x="27511" y="2986630"/>
        <a:ext cx="2743042" cy="508552"/>
      </dsp:txXfrm>
    </dsp:sp>
    <dsp:sp modelId="{6A8A5F37-09E4-4A8D-9E98-A0CDCBF2087B}">
      <dsp:nvSpPr>
        <dsp:cNvPr id="0" name=""/>
        <dsp:cNvSpPr/>
      </dsp:nvSpPr>
      <dsp:spPr>
        <a:xfrm rot="5400000">
          <a:off x="5059802" y="1345492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10-30 </a:t>
          </a:r>
          <a:r>
            <a:rPr lang="en-US" sz="2300" kern="1200" dirty="0" err="1" smtClean="0"/>
            <a:t>Therms</a:t>
          </a:r>
          <a:endParaRPr lang="en-US" sz="2300" kern="1200" dirty="0"/>
        </a:p>
      </dsp:txBody>
      <dsp:txXfrm rot="-5400000">
        <a:off x="2798064" y="3629240"/>
        <a:ext cx="4952327" cy="406841"/>
      </dsp:txXfrm>
    </dsp:sp>
    <dsp:sp modelId="{C0EF18A0-545A-4689-BE00-EDF55A44FC78}">
      <dsp:nvSpPr>
        <dsp:cNvPr id="0" name=""/>
        <dsp:cNvSpPr/>
      </dsp:nvSpPr>
      <dsp:spPr>
        <a:xfrm>
          <a:off x="0" y="3550873"/>
          <a:ext cx="2798064" cy="563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Foundation/Rim/Floor Insulation</a:t>
          </a:r>
          <a:endParaRPr lang="en-US" sz="1600" kern="1200" dirty="0"/>
        </a:p>
      </dsp:txBody>
      <dsp:txXfrm>
        <a:off x="27511" y="3578384"/>
        <a:ext cx="2743042" cy="50855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2D9DF-4F9C-4715-B3B4-306CB313363E}">
      <dsp:nvSpPr>
        <dsp:cNvPr id="0" name=""/>
        <dsp:cNvSpPr/>
      </dsp:nvSpPr>
      <dsp:spPr>
        <a:xfrm>
          <a:off x="2417054" y="53903"/>
          <a:ext cx="2802985" cy="2802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Furnace Replacement</a:t>
          </a:r>
          <a:endParaRPr lang="en-US" sz="2800" kern="1200" dirty="0"/>
        </a:p>
      </dsp:txBody>
      <dsp:txXfrm>
        <a:off x="2740475" y="431228"/>
        <a:ext cx="2156142" cy="889408"/>
      </dsp:txXfrm>
    </dsp:sp>
    <dsp:sp modelId="{EEADF563-C48B-486D-999F-F45A86AAA3E1}">
      <dsp:nvSpPr>
        <dsp:cNvPr id="0" name=""/>
        <dsp:cNvSpPr/>
      </dsp:nvSpPr>
      <dsp:spPr>
        <a:xfrm>
          <a:off x="3051629" y="1293685"/>
          <a:ext cx="4013398" cy="2802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Wall Insulation</a:t>
          </a:r>
          <a:endParaRPr lang="en-US" sz="2800" kern="1200" dirty="0"/>
        </a:p>
      </dsp:txBody>
      <dsp:txXfrm>
        <a:off x="5212690" y="1617106"/>
        <a:ext cx="1543614" cy="2156142"/>
      </dsp:txXfrm>
    </dsp:sp>
    <dsp:sp modelId="{587A01AD-CA95-44E6-ACF5-B4549A81307C}">
      <dsp:nvSpPr>
        <dsp:cNvPr id="0" name=""/>
        <dsp:cNvSpPr/>
      </dsp:nvSpPr>
      <dsp:spPr>
        <a:xfrm>
          <a:off x="2417054" y="2533467"/>
          <a:ext cx="2802985" cy="2802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Attic Insulation</a:t>
          </a:r>
          <a:endParaRPr lang="en-US" sz="2700" kern="1200" dirty="0"/>
        </a:p>
      </dsp:txBody>
      <dsp:txXfrm>
        <a:off x="2740475" y="4069718"/>
        <a:ext cx="2156142" cy="889408"/>
      </dsp:txXfrm>
    </dsp:sp>
    <dsp:sp modelId="{C4BF2C13-59F3-4BD6-92C6-59ED7DB70960}">
      <dsp:nvSpPr>
        <dsp:cNvPr id="0" name=""/>
        <dsp:cNvSpPr/>
      </dsp:nvSpPr>
      <dsp:spPr>
        <a:xfrm>
          <a:off x="1177272" y="1293685"/>
          <a:ext cx="2802985" cy="2802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Major Air Sealing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1000 cfm50+</a:t>
          </a:r>
          <a:endParaRPr lang="en-US" sz="2100" kern="1200" dirty="0"/>
        </a:p>
      </dsp:txBody>
      <dsp:txXfrm>
        <a:off x="1392886" y="1617106"/>
        <a:ext cx="1078071" cy="21561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08D8F-7E8B-4729-88E9-99BAC1C58A05}">
      <dsp:nvSpPr>
        <dsp:cNvPr id="0" name=""/>
        <dsp:cNvSpPr/>
      </dsp:nvSpPr>
      <dsp:spPr>
        <a:xfrm rot="5400000">
          <a:off x="3770742" y="-1526173"/>
          <a:ext cx="632489" cy="38465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$1,500	   $2,400</a:t>
          </a:r>
          <a:endParaRPr lang="en-US" sz="3200" kern="1200" dirty="0"/>
        </a:p>
      </dsp:txBody>
      <dsp:txXfrm rot="-5400000">
        <a:off x="2163699" y="111746"/>
        <a:ext cx="3815700" cy="570737"/>
      </dsp:txXfrm>
    </dsp:sp>
    <dsp:sp modelId="{3C0D677C-CBD4-459C-8AD7-36D1693C3021}">
      <dsp:nvSpPr>
        <dsp:cNvPr id="0" name=""/>
        <dsp:cNvSpPr/>
      </dsp:nvSpPr>
      <dsp:spPr>
        <a:xfrm>
          <a:off x="0" y="1808"/>
          <a:ext cx="2163699" cy="790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0</a:t>
          </a:r>
          <a:endParaRPr lang="en-US" sz="4200" kern="1200" dirty="0"/>
        </a:p>
      </dsp:txBody>
      <dsp:txXfrm>
        <a:off x="38594" y="40402"/>
        <a:ext cx="2086511" cy="713424"/>
      </dsp:txXfrm>
    </dsp:sp>
    <dsp:sp modelId="{3A0B833E-7725-46B0-8F34-E74CD428EEA8}">
      <dsp:nvSpPr>
        <dsp:cNvPr id="0" name=""/>
        <dsp:cNvSpPr/>
      </dsp:nvSpPr>
      <dsp:spPr>
        <a:xfrm rot="5400000">
          <a:off x="3770742" y="-696030"/>
          <a:ext cx="632489" cy="38465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$2,400    $4,000</a:t>
          </a:r>
          <a:endParaRPr lang="en-US" sz="3300" kern="1200" dirty="0"/>
        </a:p>
      </dsp:txBody>
      <dsp:txXfrm rot="-5400000">
        <a:off x="2163699" y="941889"/>
        <a:ext cx="3815700" cy="570737"/>
      </dsp:txXfrm>
    </dsp:sp>
    <dsp:sp modelId="{4DAE9083-FBA0-41F3-810B-D0B16728751F}">
      <dsp:nvSpPr>
        <dsp:cNvPr id="0" name=""/>
        <dsp:cNvSpPr/>
      </dsp:nvSpPr>
      <dsp:spPr>
        <a:xfrm>
          <a:off x="0" y="831951"/>
          <a:ext cx="2163699" cy="790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1</a:t>
          </a:r>
          <a:endParaRPr lang="en-US" sz="4200" kern="1200" dirty="0"/>
        </a:p>
      </dsp:txBody>
      <dsp:txXfrm>
        <a:off x="38594" y="870545"/>
        <a:ext cx="2086511" cy="713424"/>
      </dsp:txXfrm>
    </dsp:sp>
    <dsp:sp modelId="{2CB9F829-FFCE-4D85-BBF2-B45632D53AE7}">
      <dsp:nvSpPr>
        <dsp:cNvPr id="0" name=""/>
        <dsp:cNvSpPr/>
      </dsp:nvSpPr>
      <dsp:spPr>
        <a:xfrm rot="5400000">
          <a:off x="3770742" y="134112"/>
          <a:ext cx="632489" cy="38465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$3,400    $5,300</a:t>
          </a:r>
          <a:endParaRPr lang="en-US" sz="3300" kern="1200" dirty="0"/>
        </a:p>
      </dsp:txBody>
      <dsp:txXfrm rot="-5400000">
        <a:off x="2163699" y="1772031"/>
        <a:ext cx="3815700" cy="570737"/>
      </dsp:txXfrm>
    </dsp:sp>
    <dsp:sp modelId="{A4BA64E6-57D2-47A8-8D60-90052D5433A5}">
      <dsp:nvSpPr>
        <dsp:cNvPr id="0" name=""/>
        <dsp:cNvSpPr/>
      </dsp:nvSpPr>
      <dsp:spPr>
        <a:xfrm>
          <a:off x="0" y="1662093"/>
          <a:ext cx="2163699" cy="790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2</a:t>
          </a:r>
          <a:endParaRPr lang="en-US" sz="4200" kern="1200" dirty="0"/>
        </a:p>
      </dsp:txBody>
      <dsp:txXfrm>
        <a:off x="38594" y="1700687"/>
        <a:ext cx="2086511" cy="713424"/>
      </dsp:txXfrm>
    </dsp:sp>
    <dsp:sp modelId="{E77C0FEA-A760-4DB0-B40E-550D1AB2A2D4}">
      <dsp:nvSpPr>
        <dsp:cNvPr id="0" name=""/>
        <dsp:cNvSpPr/>
      </dsp:nvSpPr>
      <dsp:spPr>
        <a:xfrm rot="5400000">
          <a:off x="3770742" y="964254"/>
          <a:ext cx="632489" cy="38465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$5,000    $6,700</a:t>
          </a:r>
          <a:endParaRPr lang="en-US" sz="3300" kern="1200" dirty="0"/>
        </a:p>
      </dsp:txBody>
      <dsp:txXfrm rot="-5400000">
        <a:off x="2163699" y="2602173"/>
        <a:ext cx="3815700" cy="570737"/>
      </dsp:txXfrm>
    </dsp:sp>
    <dsp:sp modelId="{62367124-C2B5-400F-8225-DA460DAC0C62}">
      <dsp:nvSpPr>
        <dsp:cNvPr id="0" name=""/>
        <dsp:cNvSpPr/>
      </dsp:nvSpPr>
      <dsp:spPr>
        <a:xfrm>
          <a:off x="0" y="2492236"/>
          <a:ext cx="2163699" cy="790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3</a:t>
          </a:r>
          <a:endParaRPr lang="en-US" sz="4200" kern="1200" dirty="0"/>
        </a:p>
      </dsp:txBody>
      <dsp:txXfrm>
        <a:off x="38594" y="2530830"/>
        <a:ext cx="2086511" cy="713424"/>
      </dsp:txXfrm>
    </dsp:sp>
    <dsp:sp modelId="{F042B3E3-A9BB-43B1-B52B-B1344AF12C56}">
      <dsp:nvSpPr>
        <dsp:cNvPr id="0" name=""/>
        <dsp:cNvSpPr/>
      </dsp:nvSpPr>
      <dsp:spPr>
        <a:xfrm rot="5400000">
          <a:off x="3770742" y="1794397"/>
          <a:ext cx="632489" cy="38465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$7,500    $8,500</a:t>
          </a:r>
          <a:endParaRPr lang="en-US" sz="3300" kern="1200" dirty="0"/>
        </a:p>
      </dsp:txBody>
      <dsp:txXfrm rot="-5400000">
        <a:off x="2163699" y="3432316"/>
        <a:ext cx="3815700" cy="570737"/>
      </dsp:txXfrm>
    </dsp:sp>
    <dsp:sp modelId="{BC37B7E3-9564-4527-89A3-D15CA2F2C6BC}">
      <dsp:nvSpPr>
        <dsp:cNvPr id="0" name=""/>
        <dsp:cNvSpPr/>
      </dsp:nvSpPr>
      <dsp:spPr>
        <a:xfrm>
          <a:off x="0" y="3322379"/>
          <a:ext cx="2163699" cy="790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4</a:t>
          </a:r>
          <a:endParaRPr lang="en-US" sz="4200" kern="1200" dirty="0"/>
        </a:p>
      </dsp:txBody>
      <dsp:txXfrm>
        <a:off x="38594" y="3360973"/>
        <a:ext cx="2086511" cy="71342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F5D11-00BE-46BF-9F65-9646478C268E}">
      <dsp:nvSpPr>
        <dsp:cNvPr id="0" name=""/>
        <dsp:cNvSpPr/>
      </dsp:nvSpPr>
      <dsp:spPr>
        <a:xfrm>
          <a:off x="2171696" y="374622"/>
          <a:ext cx="4841271" cy="484127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Identify, prioritize, and install appropriate measures</a:t>
          </a:r>
          <a:endParaRPr lang="en-US" sz="2100" kern="1200" dirty="0"/>
        </a:p>
      </dsp:txBody>
      <dsp:txXfrm>
        <a:off x="4723161" y="1400510"/>
        <a:ext cx="1729025" cy="1440854"/>
      </dsp:txXfrm>
    </dsp:sp>
    <dsp:sp modelId="{D1D6465F-B71D-45CC-9ABA-6DE9FC8A8876}">
      <dsp:nvSpPr>
        <dsp:cNvPr id="0" name=""/>
        <dsp:cNvSpPr/>
      </dsp:nvSpPr>
      <dsp:spPr>
        <a:xfrm>
          <a:off x="2071989" y="547524"/>
          <a:ext cx="4841271" cy="484127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Ensure that weatherization staff do high quality work</a:t>
          </a:r>
          <a:endParaRPr lang="en-US" sz="2100" kern="1200" dirty="0"/>
        </a:p>
      </dsp:txBody>
      <dsp:txXfrm>
        <a:off x="3224673" y="3688587"/>
        <a:ext cx="2593538" cy="1267951"/>
      </dsp:txXfrm>
    </dsp:sp>
    <dsp:sp modelId="{590C6EF4-A581-4819-A4A0-327ED2D0C193}">
      <dsp:nvSpPr>
        <dsp:cNvPr id="0" name=""/>
        <dsp:cNvSpPr/>
      </dsp:nvSpPr>
      <dsp:spPr>
        <a:xfrm>
          <a:off x="1972282" y="374622"/>
          <a:ext cx="4841271" cy="484127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Target high usage homes that need major measures</a:t>
          </a:r>
          <a:endParaRPr lang="en-US" sz="2100" kern="1200" dirty="0"/>
        </a:p>
      </dsp:txBody>
      <dsp:txXfrm>
        <a:off x="2533062" y="1400510"/>
        <a:ext cx="1729025" cy="1440854"/>
      </dsp:txXfrm>
    </dsp:sp>
    <dsp:sp modelId="{A0964F2F-001D-4E78-BE5D-C8E746002E0A}">
      <dsp:nvSpPr>
        <dsp:cNvPr id="0" name=""/>
        <dsp:cNvSpPr/>
      </dsp:nvSpPr>
      <dsp:spPr>
        <a:xfrm>
          <a:off x="1872398" y="74924"/>
          <a:ext cx="5440666" cy="54406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E1EAF-8E69-4BB4-B185-C1996442795C}">
      <dsp:nvSpPr>
        <dsp:cNvPr id="0" name=""/>
        <dsp:cNvSpPr/>
      </dsp:nvSpPr>
      <dsp:spPr>
        <a:xfrm>
          <a:off x="1772291" y="247520"/>
          <a:ext cx="5440666" cy="54406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B61C3-E4F0-4680-BE5D-0EB5C6322169}">
      <dsp:nvSpPr>
        <dsp:cNvPr id="0" name=""/>
        <dsp:cNvSpPr/>
      </dsp:nvSpPr>
      <dsp:spPr>
        <a:xfrm>
          <a:off x="1672184" y="74924"/>
          <a:ext cx="5440666" cy="54406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9E345-5717-46F2-B629-AAC01DCC4248}">
      <dsp:nvSpPr>
        <dsp:cNvPr id="0" name=""/>
        <dsp:cNvSpPr/>
      </dsp:nvSpPr>
      <dsp:spPr>
        <a:xfrm>
          <a:off x="189845" y="253173"/>
          <a:ext cx="4682846" cy="46828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u="sng" kern="1200" dirty="0" smtClean="0">
              <a:solidFill>
                <a:schemeClr val="bg1"/>
              </a:solidFill>
            </a:rPr>
            <a:t>Policies</a:t>
          </a:r>
          <a:endParaRPr lang="en-US" sz="4400" u="sng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Target homes with highest potential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Prioritize measures with greatest impact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Furnish providers with right incentives</a:t>
          </a:r>
          <a:endParaRPr lang="en-US" sz="2200" kern="1200" dirty="0"/>
        </a:p>
      </dsp:txBody>
      <dsp:txXfrm>
        <a:off x="843756" y="805381"/>
        <a:ext cx="2700019" cy="3578430"/>
      </dsp:txXfrm>
    </dsp:sp>
    <dsp:sp modelId="{6058C568-D681-48A7-A58E-B35A39CC8E5C}">
      <dsp:nvSpPr>
        <dsp:cNvPr id="0" name=""/>
        <dsp:cNvSpPr/>
      </dsp:nvSpPr>
      <dsp:spPr>
        <a:xfrm>
          <a:off x="3564869" y="253173"/>
          <a:ext cx="4682846" cy="46828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u="sng" kern="1200" dirty="0" smtClean="0">
              <a:solidFill>
                <a:schemeClr val="bg1"/>
              </a:solidFill>
            </a:rPr>
            <a:t>Practices</a:t>
          </a:r>
          <a:endParaRPr lang="en-US" sz="4400" u="sng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Ensure staff have needed skills and tools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 best practices for measure selection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Complete high quality installation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Identify problems, give feedback, resolve issues</a:t>
          </a:r>
          <a:endParaRPr lang="en-US" sz="1900" kern="1200" dirty="0"/>
        </a:p>
      </dsp:txBody>
      <dsp:txXfrm>
        <a:off x="4893785" y="805381"/>
        <a:ext cx="2700019" cy="357843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0EF27-5EEB-4CF8-9F4F-05BE2752FCDD}">
      <dsp:nvSpPr>
        <dsp:cNvPr id="0" name=""/>
        <dsp:cNvSpPr/>
      </dsp:nvSpPr>
      <dsp:spPr>
        <a:xfrm>
          <a:off x="0" y="427679"/>
          <a:ext cx="77724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Audit approach and implementation</a:t>
          </a:r>
          <a:endParaRPr lang="en-US" sz="1800" kern="1200" dirty="0"/>
        </a:p>
      </dsp:txBody>
      <dsp:txXfrm>
        <a:off x="20561" y="448240"/>
        <a:ext cx="7731278" cy="380078"/>
      </dsp:txXfrm>
    </dsp:sp>
    <dsp:sp modelId="{09A67BF6-543C-4FDB-B5F0-ED6BBD9DE5E0}">
      <dsp:nvSpPr>
        <dsp:cNvPr id="0" name=""/>
        <dsp:cNvSpPr/>
      </dsp:nvSpPr>
      <dsp:spPr>
        <a:xfrm>
          <a:off x="0" y="900719"/>
          <a:ext cx="77724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Energy education delivery</a:t>
          </a:r>
          <a:endParaRPr lang="en-US" sz="1800" kern="1200" dirty="0"/>
        </a:p>
      </dsp:txBody>
      <dsp:txXfrm>
        <a:off x="20561" y="921280"/>
        <a:ext cx="7731278" cy="380078"/>
      </dsp:txXfrm>
    </dsp:sp>
    <dsp:sp modelId="{9DA91FFA-77B5-4781-9A1D-D434EFE10B6F}">
      <dsp:nvSpPr>
        <dsp:cNvPr id="0" name=""/>
        <dsp:cNvSpPr/>
      </dsp:nvSpPr>
      <dsp:spPr>
        <a:xfrm>
          <a:off x="0" y="1373759"/>
          <a:ext cx="77724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Measure installation/operation of crews</a:t>
          </a:r>
          <a:endParaRPr lang="en-US" sz="1800" kern="1200" dirty="0" smtClean="0"/>
        </a:p>
      </dsp:txBody>
      <dsp:txXfrm>
        <a:off x="20561" y="1394320"/>
        <a:ext cx="7731278" cy="380078"/>
      </dsp:txXfrm>
    </dsp:sp>
    <dsp:sp modelId="{02CA8D0E-9D17-4C27-A27E-5EB96709EA64}">
      <dsp:nvSpPr>
        <dsp:cNvPr id="0" name=""/>
        <dsp:cNvSpPr/>
      </dsp:nvSpPr>
      <dsp:spPr>
        <a:xfrm>
          <a:off x="0" y="1846800"/>
          <a:ext cx="77724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Post-weatherization quality assurance inspection approach and implementation</a:t>
          </a:r>
          <a:endParaRPr lang="en-US" sz="1800" kern="1200" dirty="0" smtClean="0"/>
        </a:p>
      </dsp:txBody>
      <dsp:txXfrm>
        <a:off x="20561" y="1867361"/>
        <a:ext cx="7731278" cy="380078"/>
      </dsp:txXfrm>
    </dsp:sp>
    <dsp:sp modelId="{C2464D82-0777-4827-87D3-882F25258B39}">
      <dsp:nvSpPr>
        <dsp:cNvPr id="0" name=""/>
        <dsp:cNvSpPr/>
      </dsp:nvSpPr>
      <dsp:spPr>
        <a:xfrm>
          <a:off x="0" y="2319840"/>
          <a:ext cx="77724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Client interaction</a:t>
          </a:r>
          <a:endParaRPr lang="en-US" sz="1800" kern="1200" dirty="0" smtClean="0"/>
        </a:p>
      </dsp:txBody>
      <dsp:txXfrm>
        <a:off x="20561" y="2340401"/>
        <a:ext cx="7731278" cy="380078"/>
      </dsp:txXfrm>
    </dsp:sp>
    <dsp:sp modelId="{D2BF8BDE-DA93-4AFD-BEDF-996BF4AE720D}">
      <dsp:nvSpPr>
        <dsp:cNvPr id="0" name=""/>
        <dsp:cNvSpPr/>
      </dsp:nvSpPr>
      <dsp:spPr>
        <a:xfrm>
          <a:off x="0" y="2792880"/>
          <a:ext cx="77724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Interactions among agency staff</a:t>
          </a:r>
          <a:endParaRPr lang="en-US" sz="1800" kern="1200" dirty="0" smtClean="0"/>
        </a:p>
      </dsp:txBody>
      <dsp:txXfrm>
        <a:off x="20561" y="2813441"/>
        <a:ext cx="7731278" cy="380078"/>
      </dsp:txXfrm>
    </dsp:sp>
    <dsp:sp modelId="{2419750E-928E-4D6E-91BD-833111EDD3B2}">
      <dsp:nvSpPr>
        <dsp:cNvPr id="0" name=""/>
        <dsp:cNvSpPr/>
      </dsp:nvSpPr>
      <dsp:spPr>
        <a:xfrm>
          <a:off x="0" y="3265920"/>
          <a:ext cx="77724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Implications for management, procedures, and training</a:t>
          </a:r>
          <a:endParaRPr lang="en-US" sz="1800" kern="1200" dirty="0" smtClean="0"/>
        </a:p>
      </dsp:txBody>
      <dsp:txXfrm>
        <a:off x="20561" y="3286481"/>
        <a:ext cx="7731278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D9D4A-9356-4308-8157-931BD08D693A}">
      <dsp:nvSpPr>
        <dsp:cNvPr id="0" name=""/>
        <dsp:cNvSpPr/>
      </dsp:nvSpPr>
      <dsp:spPr>
        <a:xfrm>
          <a:off x="0" y="618807"/>
          <a:ext cx="8145462" cy="325818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D5C78-3E9E-480E-A200-CDB966E60948}">
      <dsp:nvSpPr>
        <dsp:cNvPr id="0" name=""/>
        <dsp:cNvSpPr/>
      </dsp:nvSpPr>
      <dsp:spPr>
        <a:xfrm>
          <a:off x="977455" y="1188989"/>
          <a:ext cx="2688002" cy="15965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What are the program’s goals?</a:t>
          </a:r>
          <a:endParaRPr lang="en-US" sz="3400" kern="1200" dirty="0"/>
        </a:p>
      </dsp:txBody>
      <dsp:txXfrm>
        <a:off x="977455" y="1188989"/>
        <a:ext cx="2688002" cy="1596510"/>
      </dsp:txXfrm>
    </dsp:sp>
    <dsp:sp modelId="{373277CB-EE9D-446F-A8C8-57E87C32DEC5}">
      <dsp:nvSpPr>
        <dsp:cNvPr id="0" name=""/>
        <dsp:cNvSpPr/>
      </dsp:nvSpPr>
      <dsp:spPr>
        <a:xfrm>
          <a:off x="4072731" y="1710299"/>
          <a:ext cx="3176730" cy="15965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Assess, refine, pilot, evaluate</a:t>
          </a:r>
          <a:endParaRPr lang="en-US" sz="3400" kern="1200" dirty="0"/>
        </a:p>
      </dsp:txBody>
      <dsp:txXfrm>
        <a:off x="4072731" y="1710299"/>
        <a:ext cx="3176730" cy="159651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C8947-12F8-49A5-A546-72DBEEF277E3}">
      <dsp:nvSpPr>
        <dsp:cNvPr id="0" name=""/>
        <dsp:cNvSpPr/>
      </dsp:nvSpPr>
      <dsp:spPr>
        <a:xfrm rot="10800000">
          <a:off x="1467790" y="2059"/>
          <a:ext cx="5168646" cy="6636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5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Develop check lists and rating scales</a:t>
          </a:r>
          <a:endParaRPr lang="en-US" sz="1900" kern="1200" dirty="0"/>
        </a:p>
      </dsp:txBody>
      <dsp:txXfrm rot="10800000">
        <a:off x="1633703" y="2059"/>
        <a:ext cx="5002733" cy="663652"/>
      </dsp:txXfrm>
    </dsp:sp>
    <dsp:sp modelId="{57198D45-85D5-4E7C-9BF4-56138150E9A0}">
      <dsp:nvSpPr>
        <dsp:cNvPr id="0" name=""/>
        <dsp:cNvSpPr/>
      </dsp:nvSpPr>
      <dsp:spPr>
        <a:xfrm>
          <a:off x="1135963" y="2059"/>
          <a:ext cx="663652" cy="6636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DDC6E-78A6-4405-B536-1FBA2E28E36B}">
      <dsp:nvSpPr>
        <dsp:cNvPr id="0" name=""/>
        <dsp:cNvSpPr/>
      </dsp:nvSpPr>
      <dsp:spPr>
        <a:xfrm rot="10800000">
          <a:off x="1467790" y="863816"/>
          <a:ext cx="5168646" cy="6636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5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Train experts to implement consistently</a:t>
          </a:r>
          <a:endParaRPr lang="en-US" sz="1900" kern="1200" dirty="0"/>
        </a:p>
      </dsp:txBody>
      <dsp:txXfrm rot="10800000">
        <a:off x="1633703" y="863816"/>
        <a:ext cx="5002733" cy="663652"/>
      </dsp:txXfrm>
    </dsp:sp>
    <dsp:sp modelId="{EAC69E2A-AFB1-4FB1-8209-A2F499349174}">
      <dsp:nvSpPr>
        <dsp:cNvPr id="0" name=""/>
        <dsp:cNvSpPr/>
      </dsp:nvSpPr>
      <dsp:spPr>
        <a:xfrm>
          <a:off x="1135963" y="863816"/>
          <a:ext cx="663652" cy="6636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AF94D-4BDB-44F5-A405-0F3AF2634D2E}">
      <dsp:nvSpPr>
        <dsp:cNvPr id="0" name=""/>
        <dsp:cNvSpPr/>
      </dsp:nvSpPr>
      <dsp:spPr>
        <a:xfrm rot="10800000">
          <a:off x="1467790" y="1725573"/>
          <a:ext cx="5168646" cy="6636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5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Quantify findings across all observations and inspections</a:t>
          </a:r>
        </a:p>
      </dsp:txBody>
      <dsp:txXfrm rot="10800000">
        <a:off x="1633703" y="1725573"/>
        <a:ext cx="5002733" cy="663652"/>
      </dsp:txXfrm>
    </dsp:sp>
    <dsp:sp modelId="{81D9C559-3CA8-45A5-9093-5D06E5B66568}">
      <dsp:nvSpPr>
        <dsp:cNvPr id="0" name=""/>
        <dsp:cNvSpPr/>
      </dsp:nvSpPr>
      <dsp:spPr>
        <a:xfrm>
          <a:off x="1135963" y="1725573"/>
          <a:ext cx="663652" cy="6636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1FDD6-AF76-4130-BBE0-B6BF8229821F}">
      <dsp:nvSpPr>
        <dsp:cNvPr id="0" name=""/>
        <dsp:cNvSpPr/>
      </dsp:nvSpPr>
      <dsp:spPr>
        <a:xfrm rot="10800000">
          <a:off x="1467790" y="2587331"/>
          <a:ext cx="5168646" cy="6636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5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Enrich data with descriptive information</a:t>
          </a:r>
        </a:p>
      </dsp:txBody>
      <dsp:txXfrm rot="10800000">
        <a:off x="1633703" y="2587331"/>
        <a:ext cx="5002733" cy="663652"/>
      </dsp:txXfrm>
    </dsp:sp>
    <dsp:sp modelId="{8148D0E5-E633-4FC4-8A62-FCEDAB79D88A}">
      <dsp:nvSpPr>
        <dsp:cNvPr id="0" name=""/>
        <dsp:cNvSpPr/>
      </dsp:nvSpPr>
      <dsp:spPr>
        <a:xfrm>
          <a:off x="1135963" y="2587331"/>
          <a:ext cx="663652" cy="66365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A2052-77D5-4E99-B740-63604D7C4079}">
      <dsp:nvSpPr>
        <dsp:cNvPr id="0" name=""/>
        <dsp:cNvSpPr/>
      </dsp:nvSpPr>
      <dsp:spPr>
        <a:xfrm rot="10800000">
          <a:off x="1467790" y="3449088"/>
          <a:ext cx="5168646" cy="6636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5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Make recommendations based on prevalent issues</a:t>
          </a:r>
        </a:p>
      </dsp:txBody>
      <dsp:txXfrm rot="10800000">
        <a:off x="1633703" y="3449088"/>
        <a:ext cx="5002733" cy="663652"/>
      </dsp:txXfrm>
    </dsp:sp>
    <dsp:sp modelId="{F38A8D43-99FA-4A39-80E9-EAC42E5F7959}">
      <dsp:nvSpPr>
        <dsp:cNvPr id="0" name=""/>
        <dsp:cNvSpPr/>
      </dsp:nvSpPr>
      <dsp:spPr>
        <a:xfrm>
          <a:off x="1135963" y="3449088"/>
          <a:ext cx="663652" cy="66365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84A63-5F14-41A4-B621-0304D3091783}">
      <dsp:nvSpPr>
        <dsp:cNvPr id="0" name=""/>
        <dsp:cNvSpPr/>
      </dsp:nvSpPr>
      <dsp:spPr>
        <a:xfrm>
          <a:off x="0" y="345376"/>
          <a:ext cx="8341519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395" tIns="333248" rIns="64739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One week observation at agency</a:t>
          </a:r>
          <a:endParaRPr lang="en-U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Weatherization manager and staff interviews</a:t>
          </a:r>
          <a:endParaRPr lang="en-U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Observations – client intake, audit, measure installation, final inspection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Written agency summary report</a:t>
          </a:r>
          <a:endParaRPr lang="en-US" sz="1600" kern="1200"/>
        </a:p>
      </dsp:txBody>
      <dsp:txXfrm>
        <a:off x="0" y="345376"/>
        <a:ext cx="8341519" cy="1411200"/>
      </dsp:txXfrm>
    </dsp:sp>
    <dsp:sp modelId="{0AC1074B-4335-458C-84FC-38DAF8EE05E0}">
      <dsp:nvSpPr>
        <dsp:cNvPr id="0" name=""/>
        <dsp:cNvSpPr/>
      </dsp:nvSpPr>
      <dsp:spPr>
        <a:xfrm>
          <a:off x="417075" y="109216"/>
          <a:ext cx="583906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703" tIns="0" rIns="22070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Social Scientists</a:t>
          </a:r>
          <a:endParaRPr lang="en-US" sz="1600" kern="1200"/>
        </a:p>
      </dsp:txBody>
      <dsp:txXfrm>
        <a:off x="440132" y="132273"/>
        <a:ext cx="5792949" cy="426206"/>
      </dsp:txXfrm>
    </dsp:sp>
    <dsp:sp modelId="{F8130238-A6E5-460B-A3DF-601C9A8DDAF0}">
      <dsp:nvSpPr>
        <dsp:cNvPr id="0" name=""/>
        <dsp:cNvSpPr/>
      </dsp:nvSpPr>
      <dsp:spPr>
        <a:xfrm>
          <a:off x="0" y="2079136"/>
          <a:ext cx="8341519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395" tIns="333248" rIns="64739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3-Week Observations at Agency</a:t>
          </a:r>
          <a:endParaRPr lang="en-U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Observations – audit, measure installation, final inspection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Post Observation Data Entry</a:t>
          </a:r>
          <a:endParaRPr lang="en-US" sz="1600" kern="1200"/>
        </a:p>
      </dsp:txBody>
      <dsp:txXfrm>
        <a:off x="0" y="2079136"/>
        <a:ext cx="8341519" cy="1159200"/>
      </dsp:txXfrm>
    </dsp:sp>
    <dsp:sp modelId="{69A884DC-9D65-4306-9A57-3FF31081163D}">
      <dsp:nvSpPr>
        <dsp:cNvPr id="0" name=""/>
        <dsp:cNvSpPr/>
      </dsp:nvSpPr>
      <dsp:spPr>
        <a:xfrm>
          <a:off x="417075" y="1842976"/>
          <a:ext cx="583906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703" tIns="0" rIns="22070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Weatherization Experts</a:t>
          </a:r>
          <a:endParaRPr lang="en-US" sz="1600" kern="1200"/>
        </a:p>
      </dsp:txBody>
      <dsp:txXfrm>
        <a:off x="440132" y="1866033"/>
        <a:ext cx="5792949" cy="426206"/>
      </dsp:txXfrm>
    </dsp:sp>
    <dsp:sp modelId="{4987E76D-110D-461D-A19E-55C9CE0C48C1}">
      <dsp:nvSpPr>
        <dsp:cNvPr id="0" name=""/>
        <dsp:cNvSpPr/>
      </dsp:nvSpPr>
      <dsp:spPr>
        <a:xfrm>
          <a:off x="0" y="3560897"/>
          <a:ext cx="8341519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395" tIns="333248" rIns="64739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Training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Monthly update calls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Final debriefing</a:t>
          </a:r>
          <a:endParaRPr lang="en-US" sz="1600" kern="1200" dirty="0"/>
        </a:p>
      </dsp:txBody>
      <dsp:txXfrm>
        <a:off x="0" y="3560897"/>
        <a:ext cx="8341519" cy="1159200"/>
      </dsp:txXfrm>
    </dsp:sp>
    <dsp:sp modelId="{B5679192-5970-4DDA-9ED0-91524DA94146}">
      <dsp:nvSpPr>
        <dsp:cNvPr id="0" name=""/>
        <dsp:cNvSpPr/>
      </dsp:nvSpPr>
      <dsp:spPr>
        <a:xfrm>
          <a:off x="417075" y="3324737"/>
          <a:ext cx="583906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703" tIns="0" rIns="22070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Communication</a:t>
          </a:r>
          <a:endParaRPr lang="en-US" sz="1600" kern="1200" dirty="0"/>
        </a:p>
      </dsp:txBody>
      <dsp:txXfrm>
        <a:off x="440132" y="3347794"/>
        <a:ext cx="5792949" cy="42620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8BD98-DE11-4858-B723-7DBDC1094067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44DCB-F86F-42D6-9641-D29EE68CB8B2}">
      <dsp:nvSpPr>
        <dsp:cNvPr id="0" name=""/>
        <dsp:cNvSpPr/>
      </dsp:nvSpPr>
      <dsp:spPr>
        <a:xfrm>
          <a:off x="0" y="0"/>
          <a:ext cx="7772400" cy="87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Weatherization best practices as agreed on by a national team of weatherization experts</a:t>
          </a:r>
          <a:endParaRPr lang="en-US" sz="2500" kern="1200"/>
        </a:p>
      </dsp:txBody>
      <dsp:txXfrm>
        <a:off x="0" y="0"/>
        <a:ext cx="7772400" cy="873125"/>
      </dsp:txXfrm>
    </dsp:sp>
    <dsp:sp modelId="{A6EB7F97-1DD5-4576-B3DA-6E568D4DA12A}">
      <dsp:nvSpPr>
        <dsp:cNvPr id="0" name=""/>
        <dsp:cNvSpPr/>
      </dsp:nvSpPr>
      <dsp:spPr>
        <a:xfrm>
          <a:off x="0" y="873125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C24EA-E91A-4E9B-8FD0-C65D4E552A64}">
      <dsp:nvSpPr>
        <dsp:cNvPr id="0" name=""/>
        <dsp:cNvSpPr/>
      </dsp:nvSpPr>
      <dsp:spPr>
        <a:xfrm>
          <a:off x="0" y="873125"/>
          <a:ext cx="7772400" cy="87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Assessment of where there are opportunities – standards, equipment, training</a:t>
          </a:r>
          <a:endParaRPr lang="en-US" sz="2500" kern="1200" dirty="0"/>
        </a:p>
      </dsp:txBody>
      <dsp:txXfrm>
        <a:off x="0" y="873125"/>
        <a:ext cx="7772400" cy="873125"/>
      </dsp:txXfrm>
    </dsp:sp>
    <dsp:sp modelId="{FB4F8661-89C8-4DB8-AA6D-D25B54EB484D}">
      <dsp:nvSpPr>
        <dsp:cNvPr id="0" name=""/>
        <dsp:cNvSpPr/>
      </dsp:nvSpPr>
      <dsp:spPr>
        <a:xfrm>
          <a:off x="0" y="1746250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81A40-1E95-4FB7-8B3C-C2F5E4A0F05E}">
      <dsp:nvSpPr>
        <dsp:cNvPr id="0" name=""/>
        <dsp:cNvSpPr/>
      </dsp:nvSpPr>
      <dsp:spPr>
        <a:xfrm>
          <a:off x="0" y="1746250"/>
          <a:ext cx="7772400" cy="87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Visited 19 agencies in 19 states</a:t>
          </a:r>
          <a:endParaRPr lang="en-US" sz="2500" kern="1200"/>
        </a:p>
      </dsp:txBody>
      <dsp:txXfrm>
        <a:off x="0" y="1746250"/>
        <a:ext cx="7772400" cy="873125"/>
      </dsp:txXfrm>
    </dsp:sp>
    <dsp:sp modelId="{A91B9C26-CD76-4DA1-B236-C666748165CE}">
      <dsp:nvSpPr>
        <dsp:cNvPr id="0" name=""/>
        <dsp:cNvSpPr/>
      </dsp:nvSpPr>
      <dsp:spPr>
        <a:xfrm>
          <a:off x="0" y="2619374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C31EA-3286-4A28-AEFA-5A9BA413B405}">
      <dsp:nvSpPr>
        <dsp:cNvPr id="0" name=""/>
        <dsp:cNvSpPr/>
      </dsp:nvSpPr>
      <dsp:spPr>
        <a:xfrm>
          <a:off x="0" y="2619374"/>
          <a:ext cx="7772400" cy="87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Agencies selected to represent:</a:t>
          </a:r>
          <a:endParaRPr lang="en-US" sz="2500" kern="1200"/>
        </a:p>
      </dsp:txBody>
      <dsp:txXfrm>
        <a:off x="0" y="2619374"/>
        <a:ext cx="7772400" cy="87312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0F467-C0BD-49DA-BF70-2FFF640D9183}">
      <dsp:nvSpPr>
        <dsp:cNvPr id="0" name=""/>
        <dsp:cNvSpPr/>
      </dsp:nvSpPr>
      <dsp:spPr>
        <a:xfrm>
          <a:off x="0" y="103781"/>
          <a:ext cx="8749131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Inspection – 99% inspected every accessible room</a:t>
          </a:r>
          <a:endParaRPr lang="en-US" sz="1700" kern="1200"/>
        </a:p>
      </dsp:txBody>
      <dsp:txXfrm>
        <a:off x="19419" y="123200"/>
        <a:ext cx="8710293" cy="358962"/>
      </dsp:txXfrm>
    </dsp:sp>
    <dsp:sp modelId="{0A4C6AD1-13B3-44F8-8415-4D2EA03DFE3B}">
      <dsp:nvSpPr>
        <dsp:cNvPr id="0" name=""/>
        <dsp:cNvSpPr/>
      </dsp:nvSpPr>
      <dsp:spPr>
        <a:xfrm>
          <a:off x="0" y="550541"/>
          <a:ext cx="8749131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Heating system – 94% inspected</a:t>
          </a:r>
          <a:endParaRPr lang="en-US" sz="1700" kern="1200"/>
        </a:p>
      </dsp:txBody>
      <dsp:txXfrm>
        <a:off x="19419" y="569960"/>
        <a:ext cx="8710293" cy="358962"/>
      </dsp:txXfrm>
    </dsp:sp>
    <dsp:sp modelId="{19B7FB45-9A0E-4B59-9F68-AF7EDE6B0714}">
      <dsp:nvSpPr>
        <dsp:cNvPr id="0" name=""/>
        <dsp:cNvSpPr/>
      </dsp:nvSpPr>
      <dsp:spPr>
        <a:xfrm>
          <a:off x="0" y="997301"/>
          <a:ext cx="8749131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Filters – 72% inspected</a:t>
          </a:r>
          <a:endParaRPr lang="en-US" sz="1700" kern="1200" dirty="0"/>
        </a:p>
      </dsp:txBody>
      <dsp:txXfrm>
        <a:off x="19419" y="1016720"/>
        <a:ext cx="8710293" cy="358962"/>
      </dsp:txXfrm>
    </dsp:sp>
    <dsp:sp modelId="{5602612B-DC65-44CA-89F7-928609677920}">
      <dsp:nvSpPr>
        <dsp:cNvPr id="0" name=""/>
        <dsp:cNvSpPr/>
      </dsp:nvSpPr>
      <dsp:spPr>
        <a:xfrm>
          <a:off x="0" y="1444061"/>
          <a:ext cx="8749131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Ventilation</a:t>
          </a:r>
          <a:endParaRPr lang="en-US" sz="1700" kern="1200"/>
        </a:p>
      </dsp:txBody>
      <dsp:txXfrm>
        <a:off x="19419" y="1463480"/>
        <a:ext cx="8710293" cy="358962"/>
      </dsp:txXfrm>
    </dsp:sp>
    <dsp:sp modelId="{2B13C9BB-4736-417F-9BB5-F713F43AAC0D}">
      <dsp:nvSpPr>
        <dsp:cNvPr id="0" name=""/>
        <dsp:cNvSpPr/>
      </dsp:nvSpPr>
      <dsp:spPr>
        <a:xfrm>
          <a:off x="0" y="1841861"/>
          <a:ext cx="8749131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8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72% inspected the kitchen 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78% inspected the bathroom ventilation.</a:t>
          </a:r>
          <a:endParaRPr lang="en-US" sz="1300" kern="1200"/>
        </a:p>
      </dsp:txBody>
      <dsp:txXfrm>
        <a:off x="0" y="1841861"/>
        <a:ext cx="8749131" cy="431077"/>
      </dsp:txXfrm>
    </dsp:sp>
    <dsp:sp modelId="{D42707F2-F526-49E2-A343-7938AC0259C8}">
      <dsp:nvSpPr>
        <dsp:cNvPr id="0" name=""/>
        <dsp:cNvSpPr/>
      </dsp:nvSpPr>
      <dsp:spPr>
        <a:xfrm>
          <a:off x="0" y="2272938"/>
          <a:ext cx="8749131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Water heater – 93% inspected</a:t>
          </a:r>
          <a:endParaRPr lang="en-US" sz="1700" kern="1200"/>
        </a:p>
      </dsp:txBody>
      <dsp:txXfrm>
        <a:off x="19419" y="2292357"/>
        <a:ext cx="8710293" cy="358962"/>
      </dsp:txXfrm>
    </dsp:sp>
    <dsp:sp modelId="{633FC273-D70F-4BED-84FE-28A42DF16DB8}">
      <dsp:nvSpPr>
        <dsp:cNvPr id="0" name=""/>
        <dsp:cNvSpPr/>
      </dsp:nvSpPr>
      <dsp:spPr>
        <a:xfrm>
          <a:off x="0" y="2719698"/>
          <a:ext cx="8749131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Air conditioning – 82% inspected outside unit</a:t>
          </a:r>
          <a:endParaRPr lang="en-US" sz="1700" kern="1200" dirty="0"/>
        </a:p>
      </dsp:txBody>
      <dsp:txXfrm>
        <a:off x="19419" y="2739117"/>
        <a:ext cx="8710293" cy="358962"/>
      </dsp:txXfrm>
    </dsp:sp>
    <dsp:sp modelId="{01861818-65BF-4F97-8E24-08B513D86C8B}">
      <dsp:nvSpPr>
        <dsp:cNvPr id="0" name=""/>
        <dsp:cNvSpPr/>
      </dsp:nvSpPr>
      <dsp:spPr>
        <a:xfrm>
          <a:off x="0" y="3166458"/>
          <a:ext cx="8749131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Insulation – 89% measured all accessible attics</a:t>
          </a:r>
          <a:endParaRPr lang="en-US" sz="1700" kern="1200" dirty="0"/>
        </a:p>
      </dsp:txBody>
      <dsp:txXfrm>
        <a:off x="19419" y="3185877"/>
        <a:ext cx="8710293" cy="358962"/>
      </dsp:txXfrm>
    </dsp:sp>
    <dsp:sp modelId="{354C9203-F054-496E-A253-7D81CE5D2F1A}">
      <dsp:nvSpPr>
        <dsp:cNvPr id="0" name=""/>
        <dsp:cNvSpPr/>
      </dsp:nvSpPr>
      <dsp:spPr>
        <a:xfrm>
          <a:off x="0" y="3613218"/>
          <a:ext cx="8749131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Testing – 97% conducted blower door (84% correctly)</a:t>
          </a:r>
          <a:endParaRPr lang="en-US" sz="1700" kern="1200"/>
        </a:p>
      </dsp:txBody>
      <dsp:txXfrm>
        <a:off x="19419" y="3632637"/>
        <a:ext cx="8710293" cy="35896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5B93F-4D0B-4D40-B629-940161D1CA77}">
      <dsp:nvSpPr>
        <dsp:cNvPr id="0" name=""/>
        <dsp:cNvSpPr/>
      </dsp:nvSpPr>
      <dsp:spPr>
        <a:xfrm>
          <a:off x="0" y="502"/>
          <a:ext cx="8749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16DEE-9730-4D64-9B70-0EC0D4A13AB1}">
      <dsp:nvSpPr>
        <dsp:cNvPr id="0" name=""/>
        <dsp:cNvSpPr/>
      </dsp:nvSpPr>
      <dsp:spPr>
        <a:xfrm>
          <a:off x="0" y="502"/>
          <a:ext cx="8749131" cy="5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Bathroom ventilation flow – 24% assessed</a:t>
          </a:r>
          <a:endParaRPr lang="en-US" sz="2800" kern="1200"/>
        </a:p>
      </dsp:txBody>
      <dsp:txXfrm>
        <a:off x="0" y="502"/>
        <a:ext cx="8749131" cy="587685"/>
      </dsp:txXfrm>
    </dsp:sp>
    <dsp:sp modelId="{1A031D02-635A-40B4-B555-9B4463A0440F}">
      <dsp:nvSpPr>
        <dsp:cNvPr id="0" name=""/>
        <dsp:cNvSpPr/>
      </dsp:nvSpPr>
      <dsp:spPr>
        <a:xfrm>
          <a:off x="0" y="588187"/>
          <a:ext cx="8749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F88CB-F15C-4C08-8AA2-8BF232743B07}">
      <dsp:nvSpPr>
        <dsp:cNvPr id="0" name=""/>
        <dsp:cNvSpPr/>
      </dsp:nvSpPr>
      <dsp:spPr>
        <a:xfrm>
          <a:off x="0" y="588187"/>
          <a:ext cx="8749131" cy="5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Hot water – 39% checked temperature at the faucet</a:t>
          </a:r>
          <a:endParaRPr lang="en-US" sz="2800" kern="1200"/>
        </a:p>
      </dsp:txBody>
      <dsp:txXfrm>
        <a:off x="0" y="588187"/>
        <a:ext cx="8749131" cy="587685"/>
      </dsp:txXfrm>
    </dsp:sp>
    <dsp:sp modelId="{1E20E869-BFC8-43EF-9640-42D9A81747EF}">
      <dsp:nvSpPr>
        <dsp:cNvPr id="0" name=""/>
        <dsp:cNvSpPr/>
      </dsp:nvSpPr>
      <dsp:spPr>
        <a:xfrm>
          <a:off x="0" y="1175872"/>
          <a:ext cx="8749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AF58D-4E17-4AF3-9B41-87D79E939D8B}">
      <dsp:nvSpPr>
        <dsp:cNvPr id="0" name=""/>
        <dsp:cNvSpPr/>
      </dsp:nvSpPr>
      <dsp:spPr>
        <a:xfrm>
          <a:off x="0" y="1175872"/>
          <a:ext cx="8749131" cy="5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Shower flow – none of the auditors measured flow</a:t>
          </a:r>
          <a:endParaRPr lang="en-US" sz="2800" kern="1200"/>
        </a:p>
      </dsp:txBody>
      <dsp:txXfrm>
        <a:off x="0" y="1175872"/>
        <a:ext cx="8749131" cy="587685"/>
      </dsp:txXfrm>
    </dsp:sp>
    <dsp:sp modelId="{A241E302-EF91-46CF-9B94-36DED62999B6}">
      <dsp:nvSpPr>
        <dsp:cNvPr id="0" name=""/>
        <dsp:cNvSpPr/>
      </dsp:nvSpPr>
      <dsp:spPr>
        <a:xfrm>
          <a:off x="0" y="1763557"/>
          <a:ext cx="8749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0DC03-74BB-4036-B55F-EE6081215A4C}">
      <dsp:nvSpPr>
        <dsp:cNvPr id="0" name=""/>
        <dsp:cNvSpPr/>
      </dsp:nvSpPr>
      <dsp:spPr>
        <a:xfrm>
          <a:off x="0" y="1763557"/>
          <a:ext cx="8749131" cy="5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Insulation – 49% measured in exterior walls</a:t>
          </a:r>
          <a:endParaRPr lang="en-US" sz="2800" kern="1200" dirty="0"/>
        </a:p>
      </dsp:txBody>
      <dsp:txXfrm>
        <a:off x="0" y="1763557"/>
        <a:ext cx="8749131" cy="587685"/>
      </dsp:txXfrm>
    </dsp:sp>
    <dsp:sp modelId="{E537DA14-7D0C-43D9-8F51-EEAB755070EB}">
      <dsp:nvSpPr>
        <dsp:cNvPr id="0" name=""/>
        <dsp:cNvSpPr/>
      </dsp:nvSpPr>
      <dsp:spPr>
        <a:xfrm>
          <a:off x="0" y="2351242"/>
          <a:ext cx="8749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ECB26-54CB-44F4-8B6E-3C4951B2B0A6}">
      <dsp:nvSpPr>
        <dsp:cNvPr id="0" name=""/>
        <dsp:cNvSpPr/>
      </dsp:nvSpPr>
      <dsp:spPr>
        <a:xfrm>
          <a:off x="0" y="2351242"/>
          <a:ext cx="8749131" cy="5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Blower door – 67% used while inspecting for leaks</a:t>
          </a:r>
          <a:endParaRPr lang="en-US" sz="2800" kern="1200"/>
        </a:p>
      </dsp:txBody>
      <dsp:txXfrm>
        <a:off x="0" y="2351242"/>
        <a:ext cx="8749131" cy="587685"/>
      </dsp:txXfrm>
    </dsp:sp>
    <dsp:sp modelId="{FE40D51D-5C0D-4073-A401-75FBC95D4574}">
      <dsp:nvSpPr>
        <dsp:cNvPr id="0" name=""/>
        <dsp:cNvSpPr/>
      </dsp:nvSpPr>
      <dsp:spPr>
        <a:xfrm>
          <a:off x="0" y="2938927"/>
          <a:ext cx="8749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DC2B3-A64D-4D42-B4D4-73E86C18F629}">
      <dsp:nvSpPr>
        <dsp:cNvPr id="0" name=""/>
        <dsp:cNvSpPr/>
      </dsp:nvSpPr>
      <dsp:spPr>
        <a:xfrm>
          <a:off x="0" y="2938927"/>
          <a:ext cx="8749131" cy="5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Zonal pressure diagnostics – 42% done (87% correctly)</a:t>
          </a:r>
          <a:endParaRPr lang="en-US" sz="2800" kern="1200"/>
        </a:p>
      </dsp:txBody>
      <dsp:txXfrm>
        <a:off x="0" y="2938927"/>
        <a:ext cx="8749131" cy="587685"/>
      </dsp:txXfrm>
    </dsp:sp>
    <dsp:sp modelId="{2632A639-7791-45C2-98D2-F2959FF88754}">
      <dsp:nvSpPr>
        <dsp:cNvPr id="0" name=""/>
        <dsp:cNvSpPr/>
      </dsp:nvSpPr>
      <dsp:spPr>
        <a:xfrm>
          <a:off x="0" y="3526612"/>
          <a:ext cx="8749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DB5C3-4328-4F42-A836-44E860CEC136}">
      <dsp:nvSpPr>
        <dsp:cNvPr id="0" name=""/>
        <dsp:cNvSpPr/>
      </dsp:nvSpPr>
      <dsp:spPr>
        <a:xfrm>
          <a:off x="0" y="3526612"/>
          <a:ext cx="8749131" cy="5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IR camera – 49% used (70% correctly)</a:t>
          </a:r>
          <a:endParaRPr lang="en-US" sz="2800" kern="1200"/>
        </a:p>
      </dsp:txBody>
      <dsp:txXfrm>
        <a:off x="0" y="3526612"/>
        <a:ext cx="8749131" cy="58768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13082-2AE3-4600-B353-EA1F9B1059AE}">
      <dsp:nvSpPr>
        <dsp:cNvPr id="0" name=""/>
        <dsp:cNvSpPr/>
      </dsp:nvSpPr>
      <dsp:spPr>
        <a:xfrm>
          <a:off x="0" y="263924"/>
          <a:ext cx="874913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3F0-95F4-436F-9675-49D8F1F5352B}">
      <dsp:nvSpPr>
        <dsp:cNvPr id="0" name=""/>
        <dsp:cNvSpPr/>
      </dsp:nvSpPr>
      <dsp:spPr>
        <a:xfrm>
          <a:off x="437456" y="42524"/>
          <a:ext cx="612439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7" tIns="0" rIns="231487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Audit write-ups do not convey educational opportunities</a:t>
          </a:r>
          <a:endParaRPr lang="en-US" sz="1500" kern="1200"/>
        </a:p>
      </dsp:txBody>
      <dsp:txXfrm>
        <a:off x="459072" y="64140"/>
        <a:ext cx="6081159" cy="399568"/>
      </dsp:txXfrm>
    </dsp:sp>
    <dsp:sp modelId="{EA878438-1B8F-462F-A1DF-7640ABF1846A}">
      <dsp:nvSpPr>
        <dsp:cNvPr id="0" name=""/>
        <dsp:cNvSpPr/>
      </dsp:nvSpPr>
      <dsp:spPr>
        <a:xfrm>
          <a:off x="0" y="944325"/>
          <a:ext cx="874913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C934B-47D0-419E-AFF5-5367765E09B5}">
      <dsp:nvSpPr>
        <dsp:cNvPr id="0" name=""/>
        <dsp:cNvSpPr/>
      </dsp:nvSpPr>
      <dsp:spPr>
        <a:xfrm>
          <a:off x="437456" y="722925"/>
          <a:ext cx="612439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7" tIns="0" rIns="231487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Work order not always clear or specific enough for installer to understand the desired outcome</a:t>
          </a:r>
          <a:endParaRPr lang="en-US" sz="1500" kern="1200"/>
        </a:p>
      </dsp:txBody>
      <dsp:txXfrm>
        <a:off x="459072" y="744541"/>
        <a:ext cx="6081159" cy="399568"/>
      </dsp:txXfrm>
    </dsp:sp>
    <dsp:sp modelId="{1CCF37EC-0A26-49BE-8F61-4819A48DFFBC}">
      <dsp:nvSpPr>
        <dsp:cNvPr id="0" name=""/>
        <dsp:cNvSpPr/>
      </dsp:nvSpPr>
      <dsp:spPr>
        <a:xfrm>
          <a:off x="0" y="1624725"/>
          <a:ext cx="8749131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30" tIns="312420" rIns="67903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Pre-work auditor walk through with installer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Attaching photos of critical areas to the work order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 process check-ups with the installers</a:t>
          </a:r>
          <a:endParaRPr lang="en-US" sz="1500" kern="1200" dirty="0"/>
        </a:p>
      </dsp:txBody>
      <dsp:txXfrm>
        <a:off x="0" y="1624725"/>
        <a:ext cx="8749131" cy="1086750"/>
      </dsp:txXfrm>
    </dsp:sp>
    <dsp:sp modelId="{C4A2AE4D-84B4-4CD4-9B28-5A06471161D7}">
      <dsp:nvSpPr>
        <dsp:cNvPr id="0" name=""/>
        <dsp:cNvSpPr/>
      </dsp:nvSpPr>
      <dsp:spPr>
        <a:xfrm>
          <a:off x="437456" y="1403325"/>
          <a:ext cx="612439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7" tIns="0" rIns="231487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Tools that improved information transfer</a:t>
          </a:r>
          <a:endParaRPr lang="en-US" sz="1500" kern="1200"/>
        </a:p>
      </dsp:txBody>
      <dsp:txXfrm>
        <a:off x="459072" y="1424941"/>
        <a:ext cx="6081159" cy="399568"/>
      </dsp:txXfrm>
    </dsp:sp>
    <dsp:sp modelId="{A321735E-C5C0-4C3E-96E7-70C88538F505}">
      <dsp:nvSpPr>
        <dsp:cNvPr id="0" name=""/>
        <dsp:cNvSpPr/>
      </dsp:nvSpPr>
      <dsp:spPr>
        <a:xfrm>
          <a:off x="0" y="3013875"/>
          <a:ext cx="874913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D1791-097A-43DC-95D0-273CDF949727}">
      <dsp:nvSpPr>
        <dsp:cNvPr id="0" name=""/>
        <dsp:cNvSpPr/>
      </dsp:nvSpPr>
      <dsp:spPr>
        <a:xfrm>
          <a:off x="437456" y="2792475"/>
          <a:ext cx="612439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7" tIns="0" rIns="231487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Air sealing is a particular area for improved communication</a:t>
          </a:r>
          <a:endParaRPr lang="en-US" sz="1500" kern="1200"/>
        </a:p>
      </dsp:txBody>
      <dsp:txXfrm>
        <a:off x="459072" y="2814091"/>
        <a:ext cx="6081159" cy="399568"/>
      </dsp:txXfrm>
    </dsp:sp>
    <dsp:sp modelId="{39D948F8-BD3E-42FF-9087-01AB63D5B07A}">
      <dsp:nvSpPr>
        <dsp:cNvPr id="0" name=""/>
        <dsp:cNvSpPr/>
      </dsp:nvSpPr>
      <dsp:spPr>
        <a:xfrm>
          <a:off x="0" y="3694275"/>
          <a:ext cx="874913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0695A-A7C8-42AC-A959-1F9B3AD53921}">
      <dsp:nvSpPr>
        <dsp:cNvPr id="0" name=""/>
        <dsp:cNvSpPr/>
      </dsp:nvSpPr>
      <dsp:spPr>
        <a:xfrm>
          <a:off x="437456" y="3472875"/>
          <a:ext cx="612439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87" tIns="0" rIns="231487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Need for flexibility to change work order when problems are found during installations</a:t>
          </a:r>
          <a:endParaRPr lang="en-US" sz="1500" kern="1200"/>
        </a:p>
      </dsp:txBody>
      <dsp:txXfrm>
        <a:off x="459072" y="3494491"/>
        <a:ext cx="6081159" cy="39956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45FCE-06B3-4163-B7DC-B9222E8B4E6F}">
      <dsp:nvSpPr>
        <dsp:cNvPr id="0" name=""/>
        <dsp:cNvSpPr/>
      </dsp:nvSpPr>
      <dsp:spPr>
        <a:xfrm>
          <a:off x="560" y="249630"/>
          <a:ext cx="2186420" cy="1311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Utilize energy bills</a:t>
          </a:r>
          <a:endParaRPr lang="en-US" sz="1900" kern="1200" dirty="0"/>
        </a:p>
      </dsp:txBody>
      <dsp:txXfrm>
        <a:off x="560" y="249630"/>
        <a:ext cx="2186420" cy="1311852"/>
      </dsp:txXfrm>
    </dsp:sp>
    <dsp:sp modelId="{F6715898-4472-4DB6-8F70-FE7E75344441}">
      <dsp:nvSpPr>
        <dsp:cNvPr id="0" name=""/>
        <dsp:cNvSpPr/>
      </dsp:nvSpPr>
      <dsp:spPr>
        <a:xfrm>
          <a:off x="2405623" y="249630"/>
          <a:ext cx="2186420" cy="1311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Increase client engagement</a:t>
          </a:r>
          <a:endParaRPr lang="en-US" sz="1900" kern="1200" dirty="0"/>
        </a:p>
      </dsp:txBody>
      <dsp:txXfrm>
        <a:off x="2405623" y="249630"/>
        <a:ext cx="2186420" cy="1311852"/>
      </dsp:txXfrm>
    </dsp:sp>
    <dsp:sp modelId="{53F1A130-8193-455A-AAAF-BC084E53D7C5}">
      <dsp:nvSpPr>
        <dsp:cNvPr id="0" name=""/>
        <dsp:cNvSpPr/>
      </dsp:nvSpPr>
      <dsp:spPr>
        <a:xfrm>
          <a:off x="560" y="1780125"/>
          <a:ext cx="2186420" cy="1311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Identify client-specific opportunities for reducing energy use</a:t>
          </a:r>
          <a:endParaRPr lang="en-US" sz="1900" kern="1200" dirty="0"/>
        </a:p>
      </dsp:txBody>
      <dsp:txXfrm>
        <a:off x="560" y="1780125"/>
        <a:ext cx="2186420" cy="1311852"/>
      </dsp:txXfrm>
    </dsp:sp>
    <dsp:sp modelId="{3ECCDD58-5B4E-4EE1-8E3F-35C7ED2CC9EE}">
      <dsp:nvSpPr>
        <dsp:cNvPr id="0" name=""/>
        <dsp:cNvSpPr/>
      </dsp:nvSpPr>
      <dsp:spPr>
        <a:xfrm>
          <a:off x="2405623" y="1780125"/>
          <a:ext cx="2186420" cy="1311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Auditor understanding of pressure boundaries</a:t>
          </a:r>
          <a:endParaRPr lang="en-US" sz="1900" kern="1200" dirty="0"/>
        </a:p>
      </dsp:txBody>
      <dsp:txXfrm>
        <a:off x="2405623" y="1780125"/>
        <a:ext cx="2186420" cy="1311852"/>
      </dsp:txXfrm>
    </dsp:sp>
    <dsp:sp modelId="{D6CBD45A-467C-4BAC-AB20-0EB6335E41DD}">
      <dsp:nvSpPr>
        <dsp:cNvPr id="0" name=""/>
        <dsp:cNvSpPr/>
      </dsp:nvSpPr>
      <dsp:spPr>
        <a:xfrm>
          <a:off x="560" y="3310619"/>
          <a:ext cx="2186420" cy="1311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smtClean="0"/>
            <a:t>Auditor understanding of testing purpose and procedures</a:t>
          </a:r>
          <a:endParaRPr lang="en-US" sz="1900" kern="1200"/>
        </a:p>
      </dsp:txBody>
      <dsp:txXfrm>
        <a:off x="560" y="3310619"/>
        <a:ext cx="2186420" cy="1311852"/>
      </dsp:txXfrm>
    </dsp:sp>
    <dsp:sp modelId="{749EFC4F-3CA1-49A3-AC80-869E89B6F2EE}">
      <dsp:nvSpPr>
        <dsp:cNvPr id="0" name=""/>
        <dsp:cNvSpPr/>
      </dsp:nvSpPr>
      <dsp:spPr>
        <a:xfrm>
          <a:off x="2405623" y="3310619"/>
          <a:ext cx="2186420" cy="1311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smtClean="0"/>
            <a:t>Conduct worst case draft testing</a:t>
          </a:r>
          <a:endParaRPr lang="en-US" sz="1900" kern="1200"/>
        </a:p>
      </dsp:txBody>
      <dsp:txXfrm>
        <a:off x="2405623" y="3310619"/>
        <a:ext cx="2186420" cy="131185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508E5-6FAC-45C1-9015-3C048E30B2F5}">
      <dsp:nvSpPr>
        <dsp:cNvPr id="0" name=""/>
        <dsp:cNvSpPr/>
      </dsp:nvSpPr>
      <dsp:spPr>
        <a:xfrm>
          <a:off x="0" y="619711"/>
          <a:ext cx="3956050" cy="722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Respect and concern for clients</a:t>
          </a:r>
          <a:endParaRPr lang="en-US" sz="1900" kern="1200" dirty="0"/>
        </a:p>
      </dsp:txBody>
      <dsp:txXfrm>
        <a:off x="35268" y="654979"/>
        <a:ext cx="3885514" cy="651938"/>
      </dsp:txXfrm>
    </dsp:sp>
    <dsp:sp modelId="{5FF91AA9-3623-457C-8C5C-D14CEF03F9AE}">
      <dsp:nvSpPr>
        <dsp:cNvPr id="0" name=""/>
        <dsp:cNvSpPr/>
      </dsp:nvSpPr>
      <dsp:spPr>
        <a:xfrm>
          <a:off x="0" y="1396906"/>
          <a:ext cx="3956050" cy="722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Explanation of WAP program and process</a:t>
          </a:r>
          <a:endParaRPr lang="en-US" sz="1900" kern="1200" dirty="0"/>
        </a:p>
      </dsp:txBody>
      <dsp:txXfrm>
        <a:off x="35268" y="1432174"/>
        <a:ext cx="3885514" cy="651938"/>
      </dsp:txXfrm>
    </dsp:sp>
    <dsp:sp modelId="{A2B0015C-0E9B-46AB-AA65-88F5C502C974}">
      <dsp:nvSpPr>
        <dsp:cNvPr id="0" name=""/>
        <dsp:cNvSpPr/>
      </dsp:nvSpPr>
      <dsp:spPr>
        <a:xfrm>
          <a:off x="0" y="2174101"/>
          <a:ext cx="3956050" cy="722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Use of data collection forms</a:t>
          </a:r>
          <a:endParaRPr lang="en-US" sz="1900" kern="1200"/>
        </a:p>
      </dsp:txBody>
      <dsp:txXfrm>
        <a:off x="35268" y="2209369"/>
        <a:ext cx="3885514" cy="651938"/>
      </dsp:txXfrm>
    </dsp:sp>
    <dsp:sp modelId="{B07A6240-AE8E-4F3C-946B-7DBF2AA9FCCE}">
      <dsp:nvSpPr>
        <dsp:cNvPr id="0" name=""/>
        <dsp:cNvSpPr/>
      </dsp:nvSpPr>
      <dsp:spPr>
        <a:xfrm>
          <a:off x="0" y="2951296"/>
          <a:ext cx="3956050" cy="722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Auditors meet with contractors to explain audit findings and work scope</a:t>
          </a:r>
          <a:endParaRPr lang="en-US" sz="1900" kern="1200"/>
        </a:p>
      </dsp:txBody>
      <dsp:txXfrm>
        <a:off x="35268" y="2986564"/>
        <a:ext cx="3885514" cy="65193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5BD33-26F5-4D69-9DD6-0265717C226B}">
      <dsp:nvSpPr>
        <dsp:cNvPr id="0" name=""/>
        <dsp:cNvSpPr/>
      </dsp:nvSpPr>
      <dsp:spPr>
        <a:xfrm>
          <a:off x="37" y="80479"/>
          <a:ext cx="3631927" cy="946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Air sealing prioritized the right areas</a:t>
          </a:r>
          <a:endParaRPr lang="en-US" sz="2700" kern="1200"/>
        </a:p>
      </dsp:txBody>
      <dsp:txXfrm>
        <a:off x="37" y="80479"/>
        <a:ext cx="3631927" cy="946392"/>
      </dsp:txXfrm>
    </dsp:sp>
    <dsp:sp modelId="{180B95A4-46F3-493C-B1FA-472A3D66FFD2}">
      <dsp:nvSpPr>
        <dsp:cNvPr id="0" name=""/>
        <dsp:cNvSpPr/>
      </dsp:nvSpPr>
      <dsp:spPr>
        <a:xfrm>
          <a:off x="37" y="1026872"/>
          <a:ext cx="3631927" cy="30074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77 percent prioritized sealing at the top and bottom of the envelope</a:t>
          </a:r>
          <a:endParaRPr lang="en-US" sz="2700" kern="1200"/>
        </a:p>
      </dsp:txBody>
      <dsp:txXfrm>
        <a:off x="37" y="1026872"/>
        <a:ext cx="3631927" cy="3007447"/>
      </dsp:txXfrm>
    </dsp:sp>
    <dsp:sp modelId="{FDF6BB21-92B0-47A8-8092-9C6EF7895E1B}">
      <dsp:nvSpPr>
        <dsp:cNvPr id="0" name=""/>
        <dsp:cNvSpPr/>
      </dsp:nvSpPr>
      <dsp:spPr>
        <a:xfrm>
          <a:off x="4140434" y="80479"/>
          <a:ext cx="3631927" cy="946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Attic insulation followed best practices</a:t>
          </a:r>
          <a:endParaRPr lang="en-US" sz="2700" kern="1200"/>
        </a:p>
      </dsp:txBody>
      <dsp:txXfrm>
        <a:off x="4140434" y="80479"/>
        <a:ext cx="3631927" cy="946392"/>
      </dsp:txXfrm>
    </dsp:sp>
    <dsp:sp modelId="{26091A47-7FCB-480D-9D63-A3AF1CEA877B}">
      <dsp:nvSpPr>
        <dsp:cNvPr id="0" name=""/>
        <dsp:cNvSpPr/>
      </dsp:nvSpPr>
      <dsp:spPr>
        <a:xfrm>
          <a:off x="4140434" y="1026872"/>
          <a:ext cx="3631927" cy="30074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77 percent completed attic floor sealing prior to insulation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88 percent had no gaps or voids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95 percent used appropriate materials</a:t>
          </a:r>
          <a:endParaRPr lang="en-US" sz="2700" kern="1200" dirty="0"/>
        </a:p>
      </dsp:txBody>
      <dsp:txXfrm>
        <a:off x="4140434" y="1026872"/>
        <a:ext cx="3631927" cy="300744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F2486-27A5-45D8-A467-15C074090AD8}">
      <dsp:nvSpPr>
        <dsp:cNvPr id="0" name=""/>
        <dsp:cNvSpPr/>
      </dsp:nvSpPr>
      <dsp:spPr>
        <a:xfrm>
          <a:off x="37" y="22753"/>
          <a:ext cx="3631927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Air Sealing Diagnostics</a:t>
          </a:r>
          <a:endParaRPr lang="en-US" sz="2600" kern="1200" dirty="0"/>
        </a:p>
      </dsp:txBody>
      <dsp:txXfrm>
        <a:off x="37" y="22753"/>
        <a:ext cx="3631927" cy="748800"/>
      </dsp:txXfrm>
    </dsp:sp>
    <dsp:sp modelId="{64B1742E-B359-4DAE-B2DE-33AE13DDC53D}">
      <dsp:nvSpPr>
        <dsp:cNvPr id="0" name=""/>
        <dsp:cNvSpPr/>
      </dsp:nvSpPr>
      <dsp:spPr>
        <a:xfrm>
          <a:off x="37" y="771553"/>
          <a:ext cx="3631927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22 percent used the blower door to guide air sealing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11 percent used the zonal pressure test to affirm appropriate pressure boundaries </a:t>
          </a:r>
          <a:endParaRPr lang="en-US" sz="2600" kern="1200" dirty="0"/>
        </a:p>
      </dsp:txBody>
      <dsp:txXfrm>
        <a:off x="37" y="771553"/>
        <a:ext cx="3631927" cy="2854800"/>
      </dsp:txXfrm>
    </dsp:sp>
    <dsp:sp modelId="{E49BAB7E-EE48-411F-8D09-FBEEB035EAD7}">
      <dsp:nvSpPr>
        <dsp:cNvPr id="0" name=""/>
        <dsp:cNvSpPr/>
      </dsp:nvSpPr>
      <dsp:spPr>
        <a:xfrm>
          <a:off x="4140434" y="22753"/>
          <a:ext cx="3631927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Air Sealing</a:t>
          </a:r>
          <a:endParaRPr lang="en-US" sz="2600" kern="1200" dirty="0"/>
        </a:p>
      </dsp:txBody>
      <dsp:txXfrm>
        <a:off x="4140434" y="22753"/>
        <a:ext cx="3631927" cy="748800"/>
      </dsp:txXfrm>
    </dsp:sp>
    <dsp:sp modelId="{08F21052-8A77-446E-B70F-F87BCCF6A1F3}">
      <dsp:nvSpPr>
        <dsp:cNvPr id="0" name=""/>
        <dsp:cNvSpPr/>
      </dsp:nvSpPr>
      <dsp:spPr>
        <a:xfrm>
          <a:off x="4140434" y="771553"/>
          <a:ext cx="3631927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57 percent sealed all major opportunities</a:t>
          </a:r>
          <a:endParaRPr lang="en-US" sz="2600" kern="1200" dirty="0"/>
        </a:p>
      </dsp:txBody>
      <dsp:txXfrm>
        <a:off x="4140434" y="771553"/>
        <a:ext cx="3631927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C0329-2338-46CA-8468-D596911BF5CF}">
      <dsp:nvSpPr>
        <dsp:cNvPr id="0" name=""/>
        <dsp:cNvSpPr/>
      </dsp:nvSpPr>
      <dsp:spPr>
        <a:xfrm>
          <a:off x="0" y="489419"/>
          <a:ext cx="7772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A58CD-3CA1-4301-8D83-FC09E0E08C75}">
      <dsp:nvSpPr>
        <dsp:cNvPr id="0" name=""/>
        <dsp:cNvSpPr/>
      </dsp:nvSpPr>
      <dsp:spPr>
        <a:xfrm>
          <a:off x="388620" y="31859"/>
          <a:ext cx="54406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Save 10% of pre-treatment energy usage</a:t>
          </a:r>
          <a:endParaRPr lang="en-US" sz="3100" kern="1200" dirty="0"/>
        </a:p>
      </dsp:txBody>
      <dsp:txXfrm>
        <a:off x="433292" y="76531"/>
        <a:ext cx="5351336" cy="825776"/>
      </dsp:txXfrm>
    </dsp:sp>
    <dsp:sp modelId="{A31F0971-1A35-4B74-98F2-ADA7C9E3AE24}">
      <dsp:nvSpPr>
        <dsp:cNvPr id="0" name=""/>
        <dsp:cNvSpPr/>
      </dsp:nvSpPr>
      <dsp:spPr>
        <a:xfrm>
          <a:off x="0" y="1895579"/>
          <a:ext cx="7772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017D2-DA9B-415E-A6BB-8C6BF203D783}">
      <dsp:nvSpPr>
        <dsp:cNvPr id="0" name=""/>
        <dsp:cNvSpPr/>
      </dsp:nvSpPr>
      <dsp:spPr>
        <a:xfrm>
          <a:off x="388620" y="1438019"/>
          <a:ext cx="54406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Achieve a benefit-cost ratio of 1.25</a:t>
          </a:r>
          <a:endParaRPr lang="en-US" sz="3100" kern="1200" dirty="0"/>
        </a:p>
      </dsp:txBody>
      <dsp:txXfrm>
        <a:off x="433292" y="1482691"/>
        <a:ext cx="5351336" cy="825776"/>
      </dsp:txXfrm>
    </dsp:sp>
    <dsp:sp modelId="{499B0F6A-844A-466E-B872-D23E1D930215}">
      <dsp:nvSpPr>
        <dsp:cNvPr id="0" name=""/>
        <dsp:cNvSpPr/>
      </dsp:nvSpPr>
      <dsp:spPr>
        <a:xfrm>
          <a:off x="0" y="3301740"/>
          <a:ext cx="7772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C09EE-D0B8-4D01-8076-927EC3B5FA32}">
      <dsp:nvSpPr>
        <dsp:cNvPr id="0" name=""/>
        <dsp:cNvSpPr/>
      </dsp:nvSpPr>
      <dsp:spPr>
        <a:xfrm>
          <a:off x="388620" y="2844180"/>
          <a:ext cx="54406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Treat 2,000 homes per year</a:t>
          </a:r>
          <a:endParaRPr lang="en-US" sz="3100" kern="1200" dirty="0"/>
        </a:p>
      </dsp:txBody>
      <dsp:txXfrm>
        <a:off x="433292" y="2888852"/>
        <a:ext cx="5351336" cy="8257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BE164-FD30-457F-B93E-6D29E3CC255D}">
      <dsp:nvSpPr>
        <dsp:cNvPr id="0" name=""/>
        <dsp:cNvSpPr/>
      </dsp:nvSpPr>
      <dsp:spPr>
        <a:xfrm>
          <a:off x="567" y="409368"/>
          <a:ext cx="2212888" cy="1327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Increased use of blower door when air sealing</a:t>
          </a:r>
          <a:endParaRPr lang="en-US" sz="2200" kern="1200" dirty="0"/>
        </a:p>
      </dsp:txBody>
      <dsp:txXfrm>
        <a:off x="567" y="409368"/>
        <a:ext cx="2212888" cy="1327732"/>
      </dsp:txXfrm>
    </dsp:sp>
    <dsp:sp modelId="{17F1DD7C-DF76-49DC-82C3-27C228DC553D}">
      <dsp:nvSpPr>
        <dsp:cNvPr id="0" name=""/>
        <dsp:cNvSpPr/>
      </dsp:nvSpPr>
      <dsp:spPr>
        <a:xfrm>
          <a:off x="2434744" y="409368"/>
          <a:ext cx="2212888" cy="1327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Respect for clients’ homes (booties, covering furniture)</a:t>
          </a:r>
          <a:endParaRPr lang="en-US" sz="2200" kern="1200" dirty="0"/>
        </a:p>
      </dsp:txBody>
      <dsp:txXfrm>
        <a:off x="2434744" y="409368"/>
        <a:ext cx="2212888" cy="1327732"/>
      </dsp:txXfrm>
    </dsp:sp>
    <dsp:sp modelId="{C2E700F6-59DA-4895-967F-1D5DCDB7CD79}">
      <dsp:nvSpPr>
        <dsp:cNvPr id="0" name=""/>
        <dsp:cNvSpPr/>
      </dsp:nvSpPr>
      <dsp:spPr>
        <a:xfrm>
          <a:off x="567" y="1958390"/>
          <a:ext cx="2212888" cy="1327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Crew member safety</a:t>
          </a:r>
          <a:endParaRPr lang="en-US" sz="2200" kern="1200"/>
        </a:p>
      </dsp:txBody>
      <dsp:txXfrm>
        <a:off x="567" y="1958390"/>
        <a:ext cx="2212888" cy="1327732"/>
      </dsp:txXfrm>
    </dsp:sp>
    <dsp:sp modelId="{800B30C4-0FE7-44E5-AC5C-85E9A472E25A}">
      <dsp:nvSpPr>
        <dsp:cNvPr id="0" name=""/>
        <dsp:cNvSpPr/>
      </dsp:nvSpPr>
      <dsp:spPr>
        <a:xfrm>
          <a:off x="2434744" y="1958390"/>
          <a:ext cx="2212888" cy="1327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Increased assessment of HVAC contractors</a:t>
          </a:r>
          <a:endParaRPr lang="en-US" sz="2200" kern="1200"/>
        </a:p>
      </dsp:txBody>
      <dsp:txXfrm>
        <a:off x="2434744" y="1958390"/>
        <a:ext cx="2212888" cy="1327732"/>
      </dsp:txXfrm>
    </dsp:sp>
    <dsp:sp modelId="{C10ED1BC-7907-4354-9897-AA3F1273CA1A}">
      <dsp:nvSpPr>
        <dsp:cNvPr id="0" name=""/>
        <dsp:cNvSpPr/>
      </dsp:nvSpPr>
      <dsp:spPr>
        <a:xfrm>
          <a:off x="567" y="3507411"/>
          <a:ext cx="2212888" cy="1327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Explain CFLs when installing</a:t>
          </a:r>
          <a:endParaRPr lang="en-US" sz="2200" kern="1200"/>
        </a:p>
      </dsp:txBody>
      <dsp:txXfrm>
        <a:off x="567" y="3507411"/>
        <a:ext cx="2212888" cy="1327732"/>
      </dsp:txXfrm>
    </dsp:sp>
    <dsp:sp modelId="{B0644FB0-A8E7-4359-9278-D8A78F2CE33C}">
      <dsp:nvSpPr>
        <dsp:cNvPr id="0" name=""/>
        <dsp:cNvSpPr/>
      </dsp:nvSpPr>
      <dsp:spPr>
        <a:xfrm>
          <a:off x="2434744" y="3507411"/>
          <a:ext cx="2212888" cy="13277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Client education</a:t>
          </a:r>
          <a:endParaRPr lang="en-US" sz="2200" kern="1200"/>
        </a:p>
      </dsp:txBody>
      <dsp:txXfrm>
        <a:off x="2434744" y="3507411"/>
        <a:ext cx="2212888" cy="132773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0FDC-93F1-4183-8C14-A22D75CF3A5F}">
      <dsp:nvSpPr>
        <dsp:cNvPr id="0" name=""/>
        <dsp:cNvSpPr/>
      </dsp:nvSpPr>
      <dsp:spPr>
        <a:xfrm>
          <a:off x="0" y="3659383"/>
          <a:ext cx="3886200" cy="8005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Experienced HVAC contractors</a:t>
          </a:r>
          <a:endParaRPr lang="en-US" sz="1900" kern="1200"/>
        </a:p>
      </dsp:txBody>
      <dsp:txXfrm>
        <a:off x="0" y="3659383"/>
        <a:ext cx="3886200" cy="800583"/>
      </dsp:txXfrm>
    </dsp:sp>
    <dsp:sp modelId="{361CFBD2-AAE1-4F69-870B-5B98E3026E3E}">
      <dsp:nvSpPr>
        <dsp:cNvPr id="0" name=""/>
        <dsp:cNvSpPr/>
      </dsp:nvSpPr>
      <dsp:spPr>
        <a:xfrm rot="10800000">
          <a:off x="0" y="2440094"/>
          <a:ext cx="3886200" cy="123129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Some very high quality work </a:t>
          </a:r>
          <a:endParaRPr lang="en-US" sz="1900" kern="1200"/>
        </a:p>
      </dsp:txBody>
      <dsp:txXfrm rot="10800000">
        <a:off x="0" y="2440094"/>
        <a:ext cx="3886200" cy="800060"/>
      </dsp:txXfrm>
    </dsp:sp>
    <dsp:sp modelId="{69843C6C-D05D-4B02-85FC-59336983994C}">
      <dsp:nvSpPr>
        <dsp:cNvPr id="0" name=""/>
        <dsp:cNvSpPr/>
      </dsp:nvSpPr>
      <dsp:spPr>
        <a:xfrm rot="10800000">
          <a:off x="0" y="1220805"/>
          <a:ext cx="3886200" cy="123129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Crew problem solving</a:t>
          </a:r>
          <a:endParaRPr lang="en-US" sz="1900" kern="1200"/>
        </a:p>
      </dsp:txBody>
      <dsp:txXfrm rot="10800000">
        <a:off x="0" y="1220805"/>
        <a:ext cx="3886200" cy="800060"/>
      </dsp:txXfrm>
    </dsp:sp>
    <dsp:sp modelId="{7782F20D-E284-4907-974B-EE5DA75FC0DF}">
      <dsp:nvSpPr>
        <dsp:cNvPr id="0" name=""/>
        <dsp:cNvSpPr/>
      </dsp:nvSpPr>
      <dsp:spPr>
        <a:xfrm rot="10800000">
          <a:off x="0" y="0"/>
          <a:ext cx="3886200" cy="123129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Crew flexibility and dedication (above and beyond work scope)</a:t>
          </a:r>
          <a:endParaRPr lang="en-US" sz="1900" kern="1200" dirty="0"/>
        </a:p>
      </dsp:txBody>
      <dsp:txXfrm rot="10800000">
        <a:off x="0" y="0"/>
        <a:ext cx="3886200" cy="80006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AF9FC-F1FC-43F2-BFF6-E97AD4CCCD62}">
      <dsp:nvSpPr>
        <dsp:cNvPr id="0" name=""/>
        <dsp:cNvSpPr/>
      </dsp:nvSpPr>
      <dsp:spPr>
        <a:xfrm rot="5400000">
          <a:off x="4754808" y="-1822129"/>
          <a:ext cx="10608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75 percent discussed the work that was performed with the client</a:t>
          </a:r>
          <a:endParaRPr lang="en-US" sz="2300" kern="1200" dirty="0"/>
        </a:p>
      </dsp:txBody>
      <dsp:txXfrm rot="-5400000">
        <a:off x="2798063" y="186402"/>
        <a:ext cx="4922550" cy="957274"/>
      </dsp:txXfrm>
    </dsp:sp>
    <dsp:sp modelId="{49E516A5-E769-41A5-B29F-242B6015FD24}">
      <dsp:nvSpPr>
        <dsp:cNvPr id="0" name=""/>
        <dsp:cNvSpPr/>
      </dsp:nvSpPr>
      <dsp:spPr>
        <a:xfrm>
          <a:off x="0" y="2009"/>
          <a:ext cx="2798064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The inspectors discussed the work that was performed</a:t>
          </a:r>
          <a:endParaRPr lang="en-US" sz="2500" kern="1200"/>
        </a:p>
      </dsp:txBody>
      <dsp:txXfrm>
        <a:off x="64733" y="66742"/>
        <a:ext cx="2668598" cy="1196592"/>
      </dsp:txXfrm>
    </dsp:sp>
    <dsp:sp modelId="{5ECE8D81-A52D-4C56-9B09-05CAFE9FA43C}">
      <dsp:nvSpPr>
        <dsp:cNvPr id="0" name=""/>
        <dsp:cNvSpPr/>
      </dsp:nvSpPr>
      <dsp:spPr>
        <a:xfrm rot="5400000">
          <a:off x="4754808" y="-429768"/>
          <a:ext cx="10608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90 percent examined all accessible rooms</a:t>
          </a:r>
          <a:endParaRPr lang="en-US" sz="2300" kern="1200" dirty="0"/>
        </a:p>
      </dsp:txBody>
      <dsp:txXfrm rot="-5400000">
        <a:off x="2798063" y="1578763"/>
        <a:ext cx="4922550" cy="957274"/>
      </dsp:txXfrm>
    </dsp:sp>
    <dsp:sp modelId="{99750EB7-9F03-4239-A3B1-DFB8E3FE7AD2}">
      <dsp:nvSpPr>
        <dsp:cNvPr id="0" name=""/>
        <dsp:cNvSpPr/>
      </dsp:nvSpPr>
      <dsp:spPr>
        <a:xfrm>
          <a:off x="0" y="1394370"/>
          <a:ext cx="2798064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Inspections were complete</a:t>
          </a:r>
          <a:endParaRPr lang="en-US" sz="2500" kern="1200"/>
        </a:p>
      </dsp:txBody>
      <dsp:txXfrm>
        <a:off x="64733" y="1459103"/>
        <a:ext cx="2668598" cy="1196592"/>
      </dsp:txXfrm>
    </dsp:sp>
    <dsp:sp modelId="{2F787F5D-22FA-4943-9ABA-43E2DC61B979}">
      <dsp:nvSpPr>
        <dsp:cNvPr id="0" name=""/>
        <dsp:cNvSpPr/>
      </dsp:nvSpPr>
      <dsp:spPr>
        <a:xfrm rot="5400000">
          <a:off x="4754808" y="962593"/>
          <a:ext cx="10608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85 percent conducted this test (85 percent of those performed correctly)</a:t>
          </a:r>
          <a:endParaRPr lang="en-US" sz="2300" kern="1200"/>
        </a:p>
      </dsp:txBody>
      <dsp:txXfrm rot="-5400000">
        <a:off x="2798063" y="2971124"/>
        <a:ext cx="4922550" cy="957274"/>
      </dsp:txXfrm>
    </dsp:sp>
    <dsp:sp modelId="{8A774E6B-5A21-4D0A-AAEB-C4D00E98DA72}">
      <dsp:nvSpPr>
        <dsp:cNvPr id="0" name=""/>
        <dsp:cNvSpPr/>
      </dsp:nvSpPr>
      <dsp:spPr>
        <a:xfrm>
          <a:off x="0" y="2786732"/>
          <a:ext cx="2798064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Blower door testing was usually conducted</a:t>
          </a:r>
          <a:endParaRPr lang="en-US" sz="2500" kern="1200"/>
        </a:p>
      </dsp:txBody>
      <dsp:txXfrm>
        <a:off x="64733" y="2851465"/>
        <a:ext cx="2668598" cy="119659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3DE8-2DAC-4572-90C8-1A386FB27B7B}">
      <dsp:nvSpPr>
        <dsp:cNvPr id="0" name=""/>
        <dsp:cNvSpPr/>
      </dsp:nvSpPr>
      <dsp:spPr>
        <a:xfrm>
          <a:off x="3240" y="506990"/>
          <a:ext cx="1948506" cy="761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Zonal Pressure Test</a:t>
          </a:r>
          <a:endParaRPr lang="en-US" sz="2200" kern="1200" dirty="0"/>
        </a:p>
      </dsp:txBody>
      <dsp:txXfrm>
        <a:off x="3240" y="506990"/>
        <a:ext cx="1948506" cy="761177"/>
      </dsp:txXfrm>
    </dsp:sp>
    <dsp:sp modelId="{6EAD1C80-9079-4BF0-BF3B-4C91F8790D34}">
      <dsp:nvSpPr>
        <dsp:cNvPr id="0" name=""/>
        <dsp:cNvSpPr/>
      </dsp:nvSpPr>
      <dsp:spPr>
        <a:xfrm>
          <a:off x="3240" y="1268168"/>
          <a:ext cx="1948506" cy="2339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33 percent performed the test (87 percent correctly)</a:t>
          </a:r>
          <a:endParaRPr lang="en-US" sz="2200" kern="1200"/>
        </a:p>
      </dsp:txBody>
      <dsp:txXfrm>
        <a:off x="3240" y="1268168"/>
        <a:ext cx="1948506" cy="2339640"/>
      </dsp:txXfrm>
    </dsp:sp>
    <dsp:sp modelId="{7E174BF3-98E1-428E-961F-B71DBDDF4391}">
      <dsp:nvSpPr>
        <dsp:cNvPr id="0" name=""/>
        <dsp:cNvSpPr/>
      </dsp:nvSpPr>
      <dsp:spPr>
        <a:xfrm>
          <a:off x="2224537" y="506990"/>
          <a:ext cx="1948506" cy="761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IR Camera</a:t>
          </a:r>
          <a:endParaRPr lang="en-US" sz="2200" kern="1200" dirty="0"/>
        </a:p>
      </dsp:txBody>
      <dsp:txXfrm>
        <a:off x="2224537" y="506990"/>
        <a:ext cx="1948506" cy="761177"/>
      </dsp:txXfrm>
    </dsp:sp>
    <dsp:sp modelId="{828255E2-D6EC-4A60-9359-4AF10414B729}">
      <dsp:nvSpPr>
        <dsp:cNvPr id="0" name=""/>
        <dsp:cNvSpPr/>
      </dsp:nvSpPr>
      <dsp:spPr>
        <a:xfrm>
          <a:off x="2224537" y="1268168"/>
          <a:ext cx="1948506" cy="2339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44 percent used the camera (95 percent correctly)</a:t>
          </a:r>
          <a:endParaRPr lang="en-US" sz="2200" kern="1200"/>
        </a:p>
      </dsp:txBody>
      <dsp:txXfrm>
        <a:off x="2224537" y="1268168"/>
        <a:ext cx="1948506" cy="2339640"/>
      </dsp:txXfrm>
    </dsp:sp>
    <dsp:sp modelId="{50CBE14A-2465-4995-B1E3-DF29B6526F29}">
      <dsp:nvSpPr>
        <dsp:cNvPr id="0" name=""/>
        <dsp:cNvSpPr/>
      </dsp:nvSpPr>
      <dsp:spPr>
        <a:xfrm>
          <a:off x="4445835" y="506990"/>
          <a:ext cx="1948506" cy="761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Combustion Safety</a:t>
          </a:r>
          <a:endParaRPr lang="en-US" sz="2200" kern="1200" dirty="0"/>
        </a:p>
      </dsp:txBody>
      <dsp:txXfrm>
        <a:off x="4445835" y="506990"/>
        <a:ext cx="1948506" cy="761177"/>
      </dsp:txXfrm>
    </dsp:sp>
    <dsp:sp modelId="{5A58FDA3-50E7-4E6F-BDDD-569264BE6D41}">
      <dsp:nvSpPr>
        <dsp:cNvPr id="0" name=""/>
        <dsp:cNvSpPr/>
      </dsp:nvSpPr>
      <dsp:spPr>
        <a:xfrm>
          <a:off x="4445835" y="1268168"/>
          <a:ext cx="1948506" cy="2339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31 percent performed this test on the gas stove (100 percent correctly)</a:t>
          </a:r>
          <a:endParaRPr lang="en-US" sz="2200" kern="1200"/>
        </a:p>
      </dsp:txBody>
      <dsp:txXfrm>
        <a:off x="4445835" y="1268168"/>
        <a:ext cx="1948506" cy="2339640"/>
      </dsp:txXfrm>
    </dsp:sp>
    <dsp:sp modelId="{4E562D63-6E1C-4A7E-82B0-F4ACC3D2CDBA}">
      <dsp:nvSpPr>
        <dsp:cNvPr id="0" name=""/>
        <dsp:cNvSpPr/>
      </dsp:nvSpPr>
      <dsp:spPr>
        <a:xfrm>
          <a:off x="6667132" y="506990"/>
          <a:ext cx="1948506" cy="761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Worst Case Draft Test</a:t>
          </a:r>
          <a:endParaRPr lang="en-US" sz="2200" kern="1200" dirty="0"/>
        </a:p>
      </dsp:txBody>
      <dsp:txXfrm>
        <a:off x="6667132" y="506990"/>
        <a:ext cx="1948506" cy="761177"/>
      </dsp:txXfrm>
    </dsp:sp>
    <dsp:sp modelId="{FE68BD7B-4514-4866-A7A7-7D07B836F7D3}">
      <dsp:nvSpPr>
        <dsp:cNvPr id="0" name=""/>
        <dsp:cNvSpPr/>
      </dsp:nvSpPr>
      <dsp:spPr>
        <a:xfrm>
          <a:off x="6667132" y="1268168"/>
          <a:ext cx="1948506" cy="2339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60 percent performed this test on the heating system (92 percent correctly)</a:t>
          </a:r>
          <a:endParaRPr lang="en-US" sz="2200" kern="1200" dirty="0"/>
        </a:p>
      </dsp:txBody>
      <dsp:txXfrm>
        <a:off x="6667132" y="1268168"/>
        <a:ext cx="1948506" cy="233964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D1FBA-83DD-451B-AE5B-F32574D89149}">
      <dsp:nvSpPr>
        <dsp:cNvPr id="0" name=""/>
        <dsp:cNvSpPr/>
      </dsp:nvSpPr>
      <dsp:spPr>
        <a:xfrm>
          <a:off x="0" y="365866"/>
          <a:ext cx="4419600" cy="44196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94F8A-3F87-4455-8E1E-7A970B357E6E}">
      <dsp:nvSpPr>
        <dsp:cNvPr id="0" name=""/>
        <dsp:cNvSpPr/>
      </dsp:nvSpPr>
      <dsp:spPr>
        <a:xfrm>
          <a:off x="419861" y="785728"/>
          <a:ext cx="1723644" cy="1723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/>
            <a:t>Increased client education</a:t>
          </a:r>
          <a:endParaRPr lang="en-U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smtClean="0"/>
            <a:t>Explain measures installed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smtClean="0"/>
            <a:t>Reinforce client action plan</a:t>
          </a:r>
          <a:endParaRPr lang="en-US" sz="1300" kern="1200"/>
        </a:p>
      </dsp:txBody>
      <dsp:txXfrm>
        <a:off x="504002" y="869869"/>
        <a:ext cx="1555362" cy="1555362"/>
      </dsp:txXfrm>
    </dsp:sp>
    <dsp:sp modelId="{B62FF75C-8661-4D04-9578-C9ECB640FE9E}">
      <dsp:nvSpPr>
        <dsp:cNvPr id="0" name=""/>
        <dsp:cNvSpPr/>
      </dsp:nvSpPr>
      <dsp:spPr>
        <a:xfrm>
          <a:off x="2276094" y="785728"/>
          <a:ext cx="1723644" cy="1723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/>
            <a:t>Improved testing quality</a:t>
          </a:r>
          <a:endParaRPr lang="en-US" sz="1700" kern="1200"/>
        </a:p>
      </dsp:txBody>
      <dsp:txXfrm>
        <a:off x="2360235" y="869869"/>
        <a:ext cx="1555362" cy="1555362"/>
      </dsp:txXfrm>
    </dsp:sp>
    <dsp:sp modelId="{24107474-6E54-468A-95E5-8D3B4BC2C0F2}">
      <dsp:nvSpPr>
        <dsp:cNvPr id="0" name=""/>
        <dsp:cNvSpPr/>
      </dsp:nvSpPr>
      <dsp:spPr>
        <a:xfrm>
          <a:off x="419861" y="2641961"/>
          <a:ext cx="1723644" cy="1723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/>
            <a:t>Increased assessment of installation quality</a:t>
          </a:r>
          <a:endParaRPr lang="en-US" sz="1700" kern="1200"/>
        </a:p>
      </dsp:txBody>
      <dsp:txXfrm>
        <a:off x="504002" y="2726102"/>
        <a:ext cx="1555362" cy="1555362"/>
      </dsp:txXfrm>
    </dsp:sp>
    <dsp:sp modelId="{B92E082D-FB67-4624-B699-FDD7B6F8F0B9}">
      <dsp:nvSpPr>
        <dsp:cNvPr id="0" name=""/>
        <dsp:cNvSpPr/>
      </dsp:nvSpPr>
      <dsp:spPr>
        <a:xfrm>
          <a:off x="2276094" y="2641961"/>
          <a:ext cx="1723644" cy="1723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/>
            <a:t>Reduced use of auditor to conduct final inspection – additional perspective</a:t>
          </a:r>
          <a:endParaRPr lang="en-US" sz="1700" kern="1200"/>
        </a:p>
      </dsp:txBody>
      <dsp:txXfrm>
        <a:off x="2360235" y="2726102"/>
        <a:ext cx="1555362" cy="155536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B533F-16D5-49EC-BE87-FFE981141F0E}">
      <dsp:nvSpPr>
        <dsp:cNvPr id="0" name=""/>
        <dsp:cNvSpPr/>
      </dsp:nvSpPr>
      <dsp:spPr>
        <a:xfrm>
          <a:off x="0" y="551217"/>
          <a:ext cx="3810000" cy="3810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FD9D77-BBD7-4465-9F5D-B06F869B514B}">
      <dsp:nvSpPr>
        <dsp:cNvPr id="0" name=""/>
        <dsp:cNvSpPr/>
      </dsp:nvSpPr>
      <dsp:spPr>
        <a:xfrm>
          <a:off x="247650" y="798867"/>
          <a:ext cx="1524000" cy="1524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Good job when following work order closely</a:t>
          </a:r>
          <a:endParaRPr lang="en-US" sz="1800" kern="1200"/>
        </a:p>
      </dsp:txBody>
      <dsp:txXfrm>
        <a:off x="322046" y="873263"/>
        <a:ext cx="1375208" cy="1375208"/>
      </dsp:txXfrm>
    </dsp:sp>
    <dsp:sp modelId="{37C82D64-B714-41CD-81E3-DC6E94B767C3}">
      <dsp:nvSpPr>
        <dsp:cNvPr id="0" name=""/>
        <dsp:cNvSpPr/>
      </dsp:nvSpPr>
      <dsp:spPr>
        <a:xfrm>
          <a:off x="2038350" y="798867"/>
          <a:ext cx="1524000" cy="1524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Time saved when contractor attends</a:t>
          </a:r>
          <a:endParaRPr lang="en-US" sz="1800" kern="1200"/>
        </a:p>
      </dsp:txBody>
      <dsp:txXfrm>
        <a:off x="2112746" y="873263"/>
        <a:ext cx="1375208" cy="1375208"/>
      </dsp:txXfrm>
    </dsp:sp>
    <dsp:sp modelId="{118CFA8E-1EE9-4A38-BAB0-7AB4AF5F165F}">
      <dsp:nvSpPr>
        <dsp:cNvPr id="0" name=""/>
        <dsp:cNvSpPr/>
      </dsp:nvSpPr>
      <dsp:spPr>
        <a:xfrm>
          <a:off x="247650" y="2589567"/>
          <a:ext cx="1524000" cy="1524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Information to clients – who to call if they have problems</a:t>
          </a:r>
          <a:endParaRPr lang="en-US" sz="1800" kern="1200"/>
        </a:p>
      </dsp:txBody>
      <dsp:txXfrm>
        <a:off x="322046" y="2663963"/>
        <a:ext cx="1375208" cy="1375208"/>
      </dsp:txXfrm>
    </dsp:sp>
    <dsp:sp modelId="{9E184AA3-1E63-445C-95F0-001ADEC9749A}">
      <dsp:nvSpPr>
        <dsp:cNvPr id="0" name=""/>
        <dsp:cNvSpPr/>
      </dsp:nvSpPr>
      <dsp:spPr>
        <a:xfrm>
          <a:off x="2038350" y="2589567"/>
          <a:ext cx="1524000" cy="1524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Referrals to additional assistance programs</a:t>
          </a:r>
          <a:endParaRPr lang="en-US" sz="1800" kern="1200"/>
        </a:p>
      </dsp:txBody>
      <dsp:txXfrm>
        <a:off x="2112746" y="2663963"/>
        <a:ext cx="1375208" cy="137520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13A6C-B927-428F-89FA-1110D7D92CB6}">
      <dsp:nvSpPr>
        <dsp:cNvPr id="0" name=""/>
        <dsp:cNvSpPr/>
      </dsp:nvSpPr>
      <dsp:spPr>
        <a:xfrm>
          <a:off x="1255594" y="-50096"/>
          <a:ext cx="5724085" cy="5724085"/>
        </a:xfrm>
        <a:prstGeom prst="circularArrow">
          <a:avLst>
            <a:gd name="adj1" fmla="val 5544"/>
            <a:gd name="adj2" fmla="val 330680"/>
            <a:gd name="adj3" fmla="val 14639674"/>
            <a:gd name="adj4" fmla="val 1687966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4068F-D5CF-42D8-AA5E-87B13FE0D985}">
      <dsp:nvSpPr>
        <dsp:cNvPr id="0" name=""/>
        <dsp:cNvSpPr/>
      </dsp:nvSpPr>
      <dsp:spPr>
        <a:xfrm>
          <a:off x="3305369" y="655"/>
          <a:ext cx="1624536" cy="812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Program Statistics</a:t>
          </a:r>
          <a:endParaRPr lang="en-US" sz="1500" kern="1200" dirty="0"/>
        </a:p>
      </dsp:txBody>
      <dsp:txXfrm>
        <a:off x="3345021" y="40307"/>
        <a:ext cx="1545232" cy="732964"/>
      </dsp:txXfrm>
    </dsp:sp>
    <dsp:sp modelId="{82C6ABFF-3891-43E8-98AA-5A37CE612509}">
      <dsp:nvSpPr>
        <dsp:cNvPr id="0" name=""/>
        <dsp:cNvSpPr/>
      </dsp:nvSpPr>
      <dsp:spPr>
        <a:xfrm>
          <a:off x="5031398" y="715600"/>
          <a:ext cx="1624536" cy="812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Refine</a:t>
          </a:r>
          <a:endParaRPr lang="en-US" sz="1500" kern="1200" dirty="0"/>
        </a:p>
      </dsp:txBody>
      <dsp:txXfrm>
        <a:off x="5071050" y="755252"/>
        <a:ext cx="1545232" cy="732964"/>
      </dsp:txXfrm>
    </dsp:sp>
    <dsp:sp modelId="{DCD0A0BD-000F-4671-80F4-961D2B935573}">
      <dsp:nvSpPr>
        <dsp:cNvPr id="0" name=""/>
        <dsp:cNvSpPr/>
      </dsp:nvSpPr>
      <dsp:spPr>
        <a:xfrm>
          <a:off x="5746343" y="2441629"/>
          <a:ext cx="1624536" cy="812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Pilot Changes</a:t>
          </a:r>
          <a:endParaRPr lang="en-US" sz="1500" kern="1200" dirty="0"/>
        </a:p>
      </dsp:txBody>
      <dsp:txXfrm>
        <a:off x="5785995" y="2481281"/>
        <a:ext cx="1545232" cy="732964"/>
      </dsp:txXfrm>
    </dsp:sp>
    <dsp:sp modelId="{00DADDE7-EDD4-4848-9717-8AC9640DFBCD}">
      <dsp:nvSpPr>
        <dsp:cNvPr id="0" name=""/>
        <dsp:cNvSpPr/>
      </dsp:nvSpPr>
      <dsp:spPr>
        <a:xfrm>
          <a:off x="5031398" y="4167659"/>
          <a:ext cx="1624536" cy="812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Quality Control</a:t>
          </a:r>
          <a:endParaRPr lang="en-US" sz="1500" kern="1200" dirty="0"/>
        </a:p>
      </dsp:txBody>
      <dsp:txXfrm>
        <a:off x="5071050" y="4207311"/>
        <a:ext cx="1545232" cy="732964"/>
      </dsp:txXfrm>
    </dsp:sp>
    <dsp:sp modelId="{63ED5F18-1D3D-4CFD-978C-50F91051AC94}">
      <dsp:nvSpPr>
        <dsp:cNvPr id="0" name=""/>
        <dsp:cNvSpPr/>
      </dsp:nvSpPr>
      <dsp:spPr>
        <a:xfrm>
          <a:off x="3305369" y="4882604"/>
          <a:ext cx="1624536" cy="812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Hold Contractors Accountable</a:t>
          </a:r>
          <a:endParaRPr lang="en-US" sz="1500" kern="1200" dirty="0"/>
        </a:p>
      </dsp:txBody>
      <dsp:txXfrm>
        <a:off x="3345021" y="4922256"/>
        <a:ext cx="1545232" cy="732964"/>
      </dsp:txXfrm>
    </dsp:sp>
    <dsp:sp modelId="{BE71C448-10F0-4156-8D26-CA55C3B6ED23}">
      <dsp:nvSpPr>
        <dsp:cNvPr id="0" name=""/>
        <dsp:cNvSpPr/>
      </dsp:nvSpPr>
      <dsp:spPr>
        <a:xfrm>
          <a:off x="1579339" y="4167659"/>
          <a:ext cx="1624536" cy="812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 Inputs and Outputs</a:t>
          </a:r>
          <a:endParaRPr lang="en-US" sz="1500" kern="1200" dirty="0"/>
        </a:p>
      </dsp:txBody>
      <dsp:txXfrm>
        <a:off x="1618991" y="4207311"/>
        <a:ext cx="1545232" cy="732964"/>
      </dsp:txXfrm>
    </dsp:sp>
    <dsp:sp modelId="{F60C2937-41FB-4333-B2D3-421853E72A07}">
      <dsp:nvSpPr>
        <dsp:cNvPr id="0" name=""/>
        <dsp:cNvSpPr/>
      </dsp:nvSpPr>
      <dsp:spPr>
        <a:xfrm>
          <a:off x="864394" y="2441629"/>
          <a:ext cx="1624536" cy="812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 Inspection Results</a:t>
          </a:r>
          <a:endParaRPr lang="en-US" sz="1500" kern="1200" dirty="0"/>
        </a:p>
      </dsp:txBody>
      <dsp:txXfrm>
        <a:off x="904046" y="2481281"/>
        <a:ext cx="1545232" cy="732964"/>
      </dsp:txXfrm>
    </dsp:sp>
    <dsp:sp modelId="{A4DEDD60-016E-4D60-AA80-BD15BB8669F4}">
      <dsp:nvSpPr>
        <dsp:cNvPr id="0" name=""/>
        <dsp:cNvSpPr/>
      </dsp:nvSpPr>
      <dsp:spPr>
        <a:xfrm>
          <a:off x="1579339" y="715600"/>
          <a:ext cx="1624536" cy="812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 Energy Savings</a:t>
          </a:r>
          <a:endParaRPr lang="en-US" sz="1500" kern="1200" dirty="0"/>
        </a:p>
      </dsp:txBody>
      <dsp:txXfrm>
        <a:off x="1618991" y="755252"/>
        <a:ext cx="1545232" cy="73296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161E7-2D24-40BB-AC5C-9B11E9BD938F}">
      <dsp:nvSpPr>
        <dsp:cNvPr id="0" name=""/>
        <dsp:cNvSpPr/>
      </dsp:nvSpPr>
      <dsp:spPr>
        <a:xfrm>
          <a:off x="582929" y="0"/>
          <a:ext cx="660654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75E82-A664-4884-B250-FA092AB345D5}">
      <dsp:nvSpPr>
        <dsp:cNvPr id="0" name=""/>
        <dsp:cNvSpPr/>
      </dsp:nvSpPr>
      <dsp:spPr>
        <a:xfrm>
          <a:off x="263381" y="1234440"/>
          <a:ext cx="233172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Pre-treatment usage</a:t>
          </a:r>
          <a:endParaRPr lang="en-US" sz="2400" kern="1200"/>
        </a:p>
      </dsp:txBody>
      <dsp:txXfrm>
        <a:off x="343728" y="1314787"/>
        <a:ext cx="2171026" cy="1485226"/>
      </dsp:txXfrm>
    </dsp:sp>
    <dsp:sp modelId="{9A3F2091-3783-46CE-8336-ECD8F054E13B}">
      <dsp:nvSpPr>
        <dsp:cNvPr id="0" name=""/>
        <dsp:cNvSpPr/>
      </dsp:nvSpPr>
      <dsp:spPr>
        <a:xfrm>
          <a:off x="2720340" y="1234440"/>
          <a:ext cx="233172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Major measure installation rates</a:t>
          </a:r>
          <a:endParaRPr lang="en-US" sz="2400" kern="1200"/>
        </a:p>
      </dsp:txBody>
      <dsp:txXfrm>
        <a:off x="2800687" y="1314787"/>
        <a:ext cx="2171026" cy="1485226"/>
      </dsp:txXfrm>
    </dsp:sp>
    <dsp:sp modelId="{F09A22BE-2CF0-40EA-AE89-05DB786AB9FE}">
      <dsp:nvSpPr>
        <dsp:cNvPr id="0" name=""/>
        <dsp:cNvSpPr/>
      </dsp:nvSpPr>
      <dsp:spPr>
        <a:xfrm>
          <a:off x="5177298" y="1234440"/>
          <a:ext cx="233172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Energy savings measured through billing analysis</a:t>
          </a:r>
          <a:endParaRPr lang="en-US" sz="2400" kern="1200"/>
        </a:p>
      </dsp:txBody>
      <dsp:txXfrm>
        <a:off x="5257645" y="1314787"/>
        <a:ext cx="2171026" cy="148522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8637-E13F-47C7-8BCF-ED718500ECC9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D13F-CF94-454F-A241-507273341070}">
      <dsp:nvSpPr>
        <dsp:cNvPr id="0" name=""/>
        <dsp:cNvSpPr/>
      </dsp:nvSpPr>
      <dsp:spPr>
        <a:xfrm>
          <a:off x="465767" y="316345"/>
          <a:ext cx="7250643" cy="63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Review and refine procedures</a:t>
          </a:r>
          <a:endParaRPr lang="en-US" sz="2000" kern="1200"/>
        </a:p>
      </dsp:txBody>
      <dsp:txXfrm>
        <a:off x="465767" y="316345"/>
        <a:ext cx="7250643" cy="633020"/>
      </dsp:txXfrm>
    </dsp:sp>
    <dsp:sp modelId="{8CF5FA9B-E0B1-42E2-B11D-C3EFC78077EE}">
      <dsp:nvSpPr>
        <dsp:cNvPr id="0" name=""/>
        <dsp:cNvSpPr/>
      </dsp:nvSpPr>
      <dsp:spPr>
        <a:xfrm>
          <a:off x="70129" y="237218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FD1DA-5B4B-4BB1-B413-621EB7539B4C}">
      <dsp:nvSpPr>
        <dsp:cNvPr id="0" name=""/>
        <dsp:cNvSpPr/>
      </dsp:nvSpPr>
      <dsp:spPr>
        <a:xfrm>
          <a:off x="828693" y="1266041"/>
          <a:ext cx="6887718" cy="63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Ensure documentation reflects expectations and best practices </a:t>
          </a:r>
          <a:endParaRPr lang="en-US" sz="2000" kern="1200"/>
        </a:p>
      </dsp:txBody>
      <dsp:txXfrm>
        <a:off x="828693" y="1266041"/>
        <a:ext cx="6887718" cy="633020"/>
      </dsp:txXfrm>
    </dsp:sp>
    <dsp:sp modelId="{BCBEFE3B-2CEA-456A-B885-530D93D372E8}">
      <dsp:nvSpPr>
        <dsp:cNvPr id="0" name=""/>
        <dsp:cNvSpPr/>
      </dsp:nvSpPr>
      <dsp:spPr>
        <a:xfrm>
          <a:off x="433055" y="1186914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53AAD-7D8B-4247-A2F5-F005B879BCF0}">
      <dsp:nvSpPr>
        <dsp:cNvPr id="0" name=""/>
        <dsp:cNvSpPr/>
      </dsp:nvSpPr>
      <dsp:spPr>
        <a:xfrm>
          <a:off x="828693" y="2215737"/>
          <a:ext cx="6887718" cy="63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Train contractors on weak areas</a:t>
          </a:r>
          <a:endParaRPr lang="en-US" sz="2000" kern="1200"/>
        </a:p>
      </dsp:txBody>
      <dsp:txXfrm>
        <a:off x="828693" y="2215737"/>
        <a:ext cx="6887718" cy="633020"/>
      </dsp:txXfrm>
    </dsp:sp>
    <dsp:sp modelId="{CD6F1A59-D0A2-4680-802D-981920A093B1}">
      <dsp:nvSpPr>
        <dsp:cNvPr id="0" name=""/>
        <dsp:cNvSpPr/>
      </dsp:nvSpPr>
      <dsp:spPr>
        <a:xfrm>
          <a:off x="433055" y="2136609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0365E-5E27-4C74-BCDF-A4EADCD71F8C}">
      <dsp:nvSpPr>
        <dsp:cNvPr id="0" name=""/>
        <dsp:cNvSpPr/>
      </dsp:nvSpPr>
      <dsp:spPr>
        <a:xfrm>
          <a:off x="465767" y="3165433"/>
          <a:ext cx="7250643" cy="63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Review contractor understanding of program requirements</a:t>
          </a:r>
          <a:endParaRPr lang="en-US" sz="2000" kern="1200"/>
        </a:p>
      </dsp:txBody>
      <dsp:txXfrm>
        <a:off x="465767" y="3165433"/>
        <a:ext cx="7250643" cy="633020"/>
      </dsp:txXfrm>
    </dsp:sp>
    <dsp:sp modelId="{9722202C-9BEE-4BCE-8E08-A63EAD8D9767}">
      <dsp:nvSpPr>
        <dsp:cNvPr id="0" name=""/>
        <dsp:cNvSpPr/>
      </dsp:nvSpPr>
      <dsp:spPr>
        <a:xfrm>
          <a:off x="70129" y="3086305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2D343-A296-4444-9956-C06AC5BC695F}">
      <dsp:nvSpPr>
        <dsp:cNvPr id="0" name=""/>
        <dsp:cNvSpPr/>
      </dsp:nvSpPr>
      <dsp:spPr>
        <a:xfrm>
          <a:off x="0" y="101159"/>
          <a:ext cx="77724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Incremental changes</a:t>
          </a:r>
          <a:endParaRPr lang="en-US" sz="2600" kern="1200"/>
        </a:p>
      </dsp:txBody>
      <dsp:txXfrm>
        <a:off x="29700" y="130859"/>
        <a:ext cx="7713000" cy="549000"/>
      </dsp:txXfrm>
    </dsp:sp>
    <dsp:sp modelId="{BF35FF59-F85D-4681-9264-4754F15AD657}">
      <dsp:nvSpPr>
        <dsp:cNvPr id="0" name=""/>
        <dsp:cNvSpPr/>
      </dsp:nvSpPr>
      <dsp:spPr>
        <a:xfrm>
          <a:off x="0" y="784439"/>
          <a:ext cx="77724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Pilot test innovative strategies</a:t>
          </a:r>
          <a:endParaRPr lang="en-US" sz="2600" kern="1200"/>
        </a:p>
      </dsp:txBody>
      <dsp:txXfrm>
        <a:off x="29700" y="814139"/>
        <a:ext cx="7713000" cy="549000"/>
      </dsp:txXfrm>
    </dsp:sp>
    <dsp:sp modelId="{8613477B-74AE-4CD8-9860-02C59771EDA9}">
      <dsp:nvSpPr>
        <dsp:cNvPr id="0" name=""/>
        <dsp:cNvSpPr/>
      </dsp:nvSpPr>
      <dsp:spPr>
        <a:xfrm>
          <a:off x="0" y="1467719"/>
          <a:ext cx="77724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Examples of innovations</a:t>
          </a:r>
          <a:endParaRPr lang="en-US" sz="2600" kern="1200" dirty="0"/>
        </a:p>
      </dsp:txBody>
      <dsp:txXfrm>
        <a:off x="29700" y="1497419"/>
        <a:ext cx="7713000" cy="549000"/>
      </dsp:txXfrm>
    </dsp:sp>
    <dsp:sp modelId="{7231F706-6E55-461A-B5D8-A0447BC7D737}">
      <dsp:nvSpPr>
        <dsp:cNvPr id="0" name=""/>
        <dsp:cNvSpPr/>
      </dsp:nvSpPr>
      <dsp:spPr>
        <a:xfrm>
          <a:off x="0" y="2076120"/>
          <a:ext cx="7772400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Contractor compensation plan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Procedures for treating different types of homes</a:t>
          </a:r>
          <a:endParaRPr lang="en-US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Low usage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High baseload usage</a:t>
          </a:r>
          <a:endParaRPr lang="en-US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Health and safety problems</a:t>
          </a:r>
          <a:endParaRPr lang="en-US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Home previously treated</a:t>
          </a:r>
          <a:endParaRPr lang="en-US" sz="2000" kern="1200"/>
        </a:p>
      </dsp:txBody>
      <dsp:txXfrm>
        <a:off x="0" y="2076120"/>
        <a:ext cx="7772400" cy="1937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5F551-19FF-442B-B85C-864413AFFA8A}">
      <dsp:nvSpPr>
        <dsp:cNvPr id="0" name=""/>
        <dsp:cNvSpPr/>
      </dsp:nvSpPr>
      <dsp:spPr>
        <a:xfrm>
          <a:off x="0" y="4606"/>
          <a:ext cx="8241671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Inputs</a:t>
          </a:r>
          <a:endParaRPr lang="en-US" sz="2200" kern="1200" dirty="0"/>
        </a:p>
      </dsp:txBody>
      <dsp:txXfrm>
        <a:off x="25130" y="29736"/>
        <a:ext cx="8191411" cy="464540"/>
      </dsp:txXfrm>
    </dsp:sp>
    <dsp:sp modelId="{DDA83F6F-8786-4447-B69B-202ACD7E0FC1}">
      <dsp:nvSpPr>
        <dsp:cNvPr id="0" name=""/>
        <dsp:cNvSpPr/>
      </dsp:nvSpPr>
      <dsp:spPr>
        <a:xfrm>
          <a:off x="0" y="519406"/>
          <a:ext cx="8241671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67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$ Spent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Innovative Methods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700" kern="1200" dirty="0"/>
        </a:p>
      </dsp:txBody>
      <dsp:txXfrm>
        <a:off x="0" y="519406"/>
        <a:ext cx="8241671" cy="842490"/>
      </dsp:txXfrm>
    </dsp:sp>
    <dsp:sp modelId="{3ABCEDDB-13E4-4DCA-8840-9ADDA5DA415C}">
      <dsp:nvSpPr>
        <dsp:cNvPr id="0" name=""/>
        <dsp:cNvSpPr/>
      </dsp:nvSpPr>
      <dsp:spPr>
        <a:xfrm>
          <a:off x="0" y="1361896"/>
          <a:ext cx="8241671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Outputs</a:t>
          </a:r>
          <a:endParaRPr lang="en-US" sz="2200" kern="1200" dirty="0"/>
        </a:p>
      </dsp:txBody>
      <dsp:txXfrm>
        <a:off x="25130" y="1387026"/>
        <a:ext cx="8191411" cy="464540"/>
      </dsp:txXfrm>
    </dsp:sp>
    <dsp:sp modelId="{301F29E9-A62C-4B35-AA3D-B2072953814C}">
      <dsp:nvSpPr>
        <dsp:cNvPr id="0" name=""/>
        <dsp:cNvSpPr/>
      </dsp:nvSpPr>
      <dsp:spPr>
        <a:xfrm>
          <a:off x="0" y="1876696"/>
          <a:ext cx="8241671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67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Homes Treated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Vulnerable Customers Served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Measures Installed</a:t>
          </a:r>
          <a:endParaRPr lang="en-US" sz="1700" kern="1200" dirty="0"/>
        </a:p>
      </dsp:txBody>
      <dsp:txXfrm>
        <a:off x="0" y="1876696"/>
        <a:ext cx="8241671" cy="842490"/>
      </dsp:txXfrm>
    </dsp:sp>
    <dsp:sp modelId="{B2BEDD72-4FB0-493E-A900-8184EDF0A8AF}">
      <dsp:nvSpPr>
        <dsp:cNvPr id="0" name=""/>
        <dsp:cNvSpPr/>
      </dsp:nvSpPr>
      <dsp:spPr>
        <a:xfrm>
          <a:off x="0" y="2719186"/>
          <a:ext cx="8241671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Outcomes</a:t>
          </a:r>
          <a:endParaRPr lang="en-US" sz="2200" kern="1200" dirty="0"/>
        </a:p>
      </dsp:txBody>
      <dsp:txXfrm>
        <a:off x="25130" y="2744316"/>
        <a:ext cx="8191411" cy="464540"/>
      </dsp:txXfrm>
    </dsp:sp>
    <dsp:sp modelId="{4A3D3350-A971-444A-A3F7-BC2C9596B1A0}">
      <dsp:nvSpPr>
        <dsp:cNvPr id="0" name=""/>
        <dsp:cNvSpPr/>
      </dsp:nvSpPr>
      <dsp:spPr>
        <a:xfrm>
          <a:off x="0" y="3233986"/>
          <a:ext cx="8241671" cy="138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67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% Saved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$ Saved on Energy Costs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$ Saved on Ratepayer Subsidy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Benefit-Cost Ratio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Avoided Emissions</a:t>
          </a:r>
          <a:endParaRPr lang="en-US" sz="1700" kern="1200" dirty="0"/>
        </a:p>
      </dsp:txBody>
      <dsp:txXfrm>
        <a:off x="0" y="3233986"/>
        <a:ext cx="8241671" cy="138897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97024-42F8-45D4-B474-4CC01EFD9DB8}">
      <dsp:nvSpPr>
        <dsp:cNvPr id="0" name=""/>
        <dsp:cNvSpPr/>
      </dsp:nvSpPr>
      <dsp:spPr>
        <a:xfrm>
          <a:off x="1976" y="1826"/>
          <a:ext cx="1284970" cy="194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Observe work in the field</a:t>
          </a:r>
          <a:endParaRPr lang="en-US" sz="1500" kern="1200"/>
        </a:p>
      </dsp:txBody>
      <dsp:txXfrm>
        <a:off x="39611" y="39461"/>
        <a:ext cx="1209700" cy="1865597"/>
      </dsp:txXfrm>
    </dsp:sp>
    <dsp:sp modelId="{796C8371-0B07-487B-BE2E-46DE0E85E6F8}">
      <dsp:nvSpPr>
        <dsp:cNvPr id="0" name=""/>
        <dsp:cNvSpPr/>
      </dsp:nvSpPr>
      <dsp:spPr>
        <a:xfrm>
          <a:off x="1502821" y="1826"/>
          <a:ext cx="2677878" cy="194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Frequently inspect completed jobs</a:t>
          </a:r>
          <a:endParaRPr lang="en-US" sz="1500" kern="1200"/>
        </a:p>
      </dsp:txBody>
      <dsp:txXfrm>
        <a:off x="1559667" y="58672"/>
        <a:ext cx="2564186" cy="1827175"/>
      </dsp:txXfrm>
    </dsp:sp>
    <dsp:sp modelId="{16C94BC5-62DB-4A90-A516-A5F2CB4BCFE5}">
      <dsp:nvSpPr>
        <dsp:cNvPr id="0" name=""/>
        <dsp:cNvSpPr/>
      </dsp:nvSpPr>
      <dsp:spPr>
        <a:xfrm>
          <a:off x="1502821" y="2172105"/>
          <a:ext cx="1284970" cy="194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Verify procedures are correctly implemented</a:t>
          </a:r>
          <a:endParaRPr lang="en-US" sz="1400" kern="1200"/>
        </a:p>
      </dsp:txBody>
      <dsp:txXfrm>
        <a:off x="1540456" y="2209740"/>
        <a:ext cx="1209700" cy="1865597"/>
      </dsp:txXfrm>
    </dsp:sp>
    <dsp:sp modelId="{6FA4A91F-9805-4F59-BE05-B517267D5C77}">
      <dsp:nvSpPr>
        <dsp:cNvPr id="0" name=""/>
        <dsp:cNvSpPr/>
      </dsp:nvSpPr>
      <dsp:spPr>
        <a:xfrm>
          <a:off x="2895729" y="2172105"/>
          <a:ext cx="1284970" cy="194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Verify comprehensive work</a:t>
          </a:r>
          <a:endParaRPr lang="en-US" sz="1400" kern="1200"/>
        </a:p>
      </dsp:txBody>
      <dsp:txXfrm>
        <a:off x="2933364" y="2209740"/>
        <a:ext cx="1209700" cy="1865597"/>
      </dsp:txXfrm>
    </dsp:sp>
    <dsp:sp modelId="{261324F1-83D7-4DB8-BB71-1708F7F4C729}">
      <dsp:nvSpPr>
        <dsp:cNvPr id="0" name=""/>
        <dsp:cNvSpPr/>
      </dsp:nvSpPr>
      <dsp:spPr>
        <a:xfrm>
          <a:off x="4396574" y="1826"/>
          <a:ext cx="1284970" cy="194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Review all aspects of the work</a:t>
          </a:r>
          <a:endParaRPr lang="en-US" sz="1500" kern="1200"/>
        </a:p>
      </dsp:txBody>
      <dsp:txXfrm>
        <a:off x="4434209" y="39461"/>
        <a:ext cx="1209700" cy="1865597"/>
      </dsp:txXfrm>
    </dsp:sp>
    <dsp:sp modelId="{1648C4CA-1B10-4BBF-BBD2-A8FF28BCEC3E}">
      <dsp:nvSpPr>
        <dsp:cNvPr id="0" name=""/>
        <dsp:cNvSpPr/>
      </dsp:nvSpPr>
      <dsp:spPr>
        <a:xfrm>
          <a:off x="4396574" y="2172105"/>
          <a:ext cx="1284970" cy="194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Audits, work scope, installation, third party inspection</a:t>
          </a:r>
          <a:endParaRPr lang="en-US" sz="1400" kern="1200"/>
        </a:p>
      </dsp:txBody>
      <dsp:txXfrm>
        <a:off x="4434209" y="2209740"/>
        <a:ext cx="1209700" cy="1865597"/>
      </dsp:txXfrm>
    </dsp:sp>
    <dsp:sp modelId="{527A1FD8-6709-4B32-ADBD-DFA0173F498B}">
      <dsp:nvSpPr>
        <dsp:cNvPr id="0" name=""/>
        <dsp:cNvSpPr/>
      </dsp:nvSpPr>
      <dsp:spPr>
        <a:xfrm>
          <a:off x="5897420" y="1826"/>
          <a:ext cx="1284970" cy="194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Require contractors to fix unacceptable work</a:t>
          </a:r>
          <a:endParaRPr lang="en-US" sz="1500" kern="1200"/>
        </a:p>
      </dsp:txBody>
      <dsp:txXfrm>
        <a:off x="5935055" y="39461"/>
        <a:ext cx="1209700" cy="1865597"/>
      </dsp:txXfrm>
    </dsp:sp>
    <dsp:sp modelId="{7DD1666A-C664-4670-B970-36BF56477B6D}">
      <dsp:nvSpPr>
        <dsp:cNvPr id="0" name=""/>
        <dsp:cNvSpPr/>
      </dsp:nvSpPr>
      <dsp:spPr>
        <a:xfrm>
          <a:off x="7398265" y="1826"/>
          <a:ext cx="1284970" cy="194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Ensure all parties agree to specifications and procedures</a:t>
          </a:r>
          <a:endParaRPr lang="en-US" sz="1500" kern="1200"/>
        </a:p>
      </dsp:txBody>
      <dsp:txXfrm>
        <a:off x="7435900" y="39461"/>
        <a:ext cx="1209700" cy="186559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2F3F1-7E72-4E42-89AA-D95F31810624}">
      <dsp:nvSpPr>
        <dsp:cNvPr id="0" name=""/>
        <dsp:cNvSpPr/>
      </dsp:nvSpPr>
      <dsp:spPr>
        <a:xfrm rot="16200000">
          <a:off x="-1234255" y="1238920"/>
          <a:ext cx="4114800" cy="163695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93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Require contractors to return to home to fix problems</a:t>
          </a:r>
          <a:endParaRPr lang="en-US" sz="2100" kern="1200"/>
        </a:p>
      </dsp:txBody>
      <dsp:txXfrm rot="5400000">
        <a:off x="4666" y="822959"/>
        <a:ext cx="1636958" cy="2468880"/>
      </dsp:txXfrm>
    </dsp:sp>
    <dsp:sp modelId="{67166A4F-4C6E-4126-84C5-AA0AD95C64C7}">
      <dsp:nvSpPr>
        <dsp:cNvPr id="0" name=""/>
        <dsp:cNvSpPr/>
      </dsp:nvSpPr>
      <dsp:spPr>
        <a:xfrm rot="16200000">
          <a:off x="525475" y="1238920"/>
          <a:ext cx="4114800" cy="163695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93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Provide training in problem areas</a:t>
          </a:r>
          <a:endParaRPr lang="en-US" sz="2100" kern="1200"/>
        </a:p>
      </dsp:txBody>
      <dsp:txXfrm rot="5400000">
        <a:off x="1764396" y="822959"/>
        <a:ext cx="1636958" cy="2468880"/>
      </dsp:txXfrm>
    </dsp:sp>
    <dsp:sp modelId="{496234FB-199E-422C-B606-85505D6DFF4D}">
      <dsp:nvSpPr>
        <dsp:cNvPr id="0" name=""/>
        <dsp:cNvSpPr/>
      </dsp:nvSpPr>
      <dsp:spPr>
        <a:xfrm rot="16200000">
          <a:off x="2285205" y="1238920"/>
          <a:ext cx="4114800" cy="163695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93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Set goals for contractor performance</a:t>
          </a:r>
          <a:endParaRPr lang="en-US" sz="2100" kern="1200" dirty="0"/>
        </a:p>
      </dsp:txBody>
      <dsp:txXfrm rot="5400000">
        <a:off x="3524126" y="822959"/>
        <a:ext cx="1636958" cy="2468880"/>
      </dsp:txXfrm>
    </dsp:sp>
    <dsp:sp modelId="{071DA130-6B32-4FE1-AFE1-71A1A05DC922}">
      <dsp:nvSpPr>
        <dsp:cNvPr id="0" name=""/>
        <dsp:cNvSpPr/>
      </dsp:nvSpPr>
      <dsp:spPr>
        <a:xfrm rot="16200000">
          <a:off x="4044936" y="1238920"/>
          <a:ext cx="4114800" cy="163695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93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Conduct additional observations and inspections</a:t>
          </a:r>
          <a:endParaRPr lang="en-US" sz="2100" kern="1200"/>
        </a:p>
      </dsp:txBody>
      <dsp:txXfrm rot="5400000">
        <a:off x="5283857" y="822959"/>
        <a:ext cx="1636958" cy="2468880"/>
      </dsp:txXfrm>
    </dsp:sp>
    <dsp:sp modelId="{3147073A-9C59-4897-971A-CFBFA42994AA}">
      <dsp:nvSpPr>
        <dsp:cNvPr id="0" name=""/>
        <dsp:cNvSpPr/>
      </dsp:nvSpPr>
      <dsp:spPr>
        <a:xfrm rot="16200000">
          <a:off x="5804667" y="1238920"/>
          <a:ext cx="4114800" cy="163695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93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Remove contractors who do not improve</a:t>
          </a:r>
          <a:endParaRPr lang="en-US" sz="2100" kern="1200"/>
        </a:p>
      </dsp:txBody>
      <dsp:txXfrm rot="5400000">
        <a:off x="7043588" y="822959"/>
        <a:ext cx="1636958" cy="246888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5236-8C11-4A92-A48E-15584B098A6D}">
      <dsp:nvSpPr>
        <dsp:cNvPr id="0" name=""/>
        <dsp:cNvSpPr/>
      </dsp:nvSpPr>
      <dsp:spPr>
        <a:xfrm>
          <a:off x="651390" y="0"/>
          <a:ext cx="738243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8E691-F2D3-4021-8C40-30C407B5C2AF}">
      <dsp:nvSpPr>
        <dsp:cNvPr id="0" name=""/>
        <dsp:cNvSpPr/>
      </dsp:nvSpPr>
      <dsp:spPr>
        <a:xfrm>
          <a:off x="294313" y="1234440"/>
          <a:ext cx="260556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Inputs</a:t>
          </a:r>
          <a:endParaRPr lang="en-US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Pre-treatment usage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Measure spending distribution</a:t>
          </a:r>
          <a:endParaRPr lang="en-US" sz="1900" kern="1200"/>
        </a:p>
      </dsp:txBody>
      <dsp:txXfrm>
        <a:off x="374660" y="1314787"/>
        <a:ext cx="2444869" cy="1485226"/>
      </dsp:txXfrm>
    </dsp:sp>
    <dsp:sp modelId="{451D606E-033E-463E-9C52-2CEA43330F14}">
      <dsp:nvSpPr>
        <dsp:cNvPr id="0" name=""/>
        <dsp:cNvSpPr/>
      </dsp:nvSpPr>
      <dsp:spPr>
        <a:xfrm>
          <a:off x="3039824" y="1234440"/>
          <a:ext cx="260556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Outputs</a:t>
          </a:r>
          <a:endParaRPr lang="en-US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Measure installation rates</a:t>
          </a:r>
          <a:endParaRPr lang="en-US" sz="1900" kern="1200"/>
        </a:p>
      </dsp:txBody>
      <dsp:txXfrm>
        <a:off x="3120171" y="1314787"/>
        <a:ext cx="2444869" cy="1485226"/>
      </dsp:txXfrm>
    </dsp:sp>
    <dsp:sp modelId="{6DC84C1E-47F5-426F-88CD-D51140028957}">
      <dsp:nvSpPr>
        <dsp:cNvPr id="0" name=""/>
        <dsp:cNvSpPr/>
      </dsp:nvSpPr>
      <dsp:spPr>
        <a:xfrm>
          <a:off x="5785335" y="1234440"/>
          <a:ext cx="260556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Are they improving enough to lead to better results?</a:t>
          </a:r>
          <a:endParaRPr lang="en-US" sz="2400" kern="1200"/>
        </a:p>
      </dsp:txBody>
      <dsp:txXfrm>
        <a:off x="5865682" y="1314787"/>
        <a:ext cx="2444869" cy="148522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5F25F-7A31-46B0-B766-121320186E03}">
      <dsp:nvSpPr>
        <dsp:cNvPr id="0" name=""/>
        <dsp:cNvSpPr/>
      </dsp:nvSpPr>
      <dsp:spPr>
        <a:xfrm>
          <a:off x="0" y="1234440"/>
          <a:ext cx="8685212" cy="16459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4BA8E-009D-4B80-A118-49FA48AAA3E9}">
      <dsp:nvSpPr>
        <dsp:cNvPr id="0" name=""/>
        <dsp:cNvSpPr/>
      </dsp:nvSpPr>
      <dsp:spPr>
        <a:xfrm>
          <a:off x="3816" y="0"/>
          <a:ext cx="2519050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Conduct billing analysis on an annual basis</a:t>
          </a:r>
          <a:endParaRPr lang="en-US" sz="2100" kern="1200"/>
        </a:p>
      </dsp:txBody>
      <dsp:txXfrm>
        <a:off x="3816" y="0"/>
        <a:ext cx="2519050" cy="1645920"/>
      </dsp:txXfrm>
    </dsp:sp>
    <dsp:sp modelId="{646159A4-18BE-4ABC-9D0B-03B49B1F29CE}">
      <dsp:nvSpPr>
        <dsp:cNvPr id="0" name=""/>
        <dsp:cNvSpPr/>
      </dsp:nvSpPr>
      <dsp:spPr>
        <a:xfrm>
          <a:off x="1057602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F8D4-DAAA-441E-A61D-D0FFD981A6B8}">
      <dsp:nvSpPr>
        <dsp:cNvPr id="0" name=""/>
        <dsp:cNvSpPr/>
      </dsp:nvSpPr>
      <dsp:spPr>
        <a:xfrm>
          <a:off x="2648820" y="2468880"/>
          <a:ext cx="2519050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Needed to ensure expected results</a:t>
          </a:r>
          <a:endParaRPr lang="en-US" sz="2100" kern="1200"/>
        </a:p>
      </dsp:txBody>
      <dsp:txXfrm>
        <a:off x="2648820" y="2468880"/>
        <a:ext cx="2519050" cy="1645920"/>
      </dsp:txXfrm>
    </dsp:sp>
    <dsp:sp modelId="{220F9F9B-3FB8-46BE-BC4C-0ADB57E355C7}">
      <dsp:nvSpPr>
        <dsp:cNvPr id="0" name=""/>
        <dsp:cNvSpPr/>
      </dsp:nvSpPr>
      <dsp:spPr>
        <a:xfrm>
          <a:off x="3702605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4BB74-24D5-46D1-828D-B388409986AD}">
      <dsp:nvSpPr>
        <dsp:cNvPr id="0" name=""/>
        <dsp:cNvSpPr/>
      </dsp:nvSpPr>
      <dsp:spPr>
        <a:xfrm>
          <a:off x="5293823" y="0"/>
          <a:ext cx="2519050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1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Develop procedures to more easily extract data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Reduced evaluation cost</a:t>
          </a:r>
          <a:endParaRPr lang="en-US" sz="1600" kern="1200"/>
        </a:p>
      </dsp:txBody>
      <dsp:txXfrm>
        <a:off x="5293823" y="0"/>
        <a:ext cx="2519050" cy="1645920"/>
      </dsp:txXfrm>
    </dsp:sp>
    <dsp:sp modelId="{CC41BB9D-4C23-4DB1-B52B-39817AF44F3A}">
      <dsp:nvSpPr>
        <dsp:cNvPr id="0" name=""/>
        <dsp:cNvSpPr/>
      </dsp:nvSpPr>
      <dsp:spPr>
        <a:xfrm>
          <a:off x="6347608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521A1-041B-455B-97BF-43E62C584903}">
      <dsp:nvSpPr>
        <dsp:cNvPr id="0" name=""/>
        <dsp:cNvSpPr/>
      </dsp:nvSpPr>
      <dsp:spPr>
        <a:xfrm>
          <a:off x="2992449" y="857"/>
          <a:ext cx="1787500" cy="1787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Compare Results Over Time</a:t>
          </a:r>
          <a:endParaRPr lang="en-US" sz="2200" kern="1200" dirty="0"/>
        </a:p>
      </dsp:txBody>
      <dsp:txXfrm>
        <a:off x="3254222" y="262630"/>
        <a:ext cx="1263954" cy="1263954"/>
      </dsp:txXfrm>
    </dsp:sp>
    <dsp:sp modelId="{576EF59D-F2EF-40B2-B02E-BE9D4EDBDBDC}">
      <dsp:nvSpPr>
        <dsp:cNvPr id="0" name=""/>
        <dsp:cNvSpPr/>
      </dsp:nvSpPr>
      <dsp:spPr>
        <a:xfrm rot="3600000">
          <a:off x="4312873" y="1744095"/>
          <a:ext cx="475863" cy="603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48563" y="1802935"/>
        <a:ext cx="333104" cy="361969"/>
      </dsp:txXfrm>
    </dsp:sp>
    <dsp:sp modelId="{9D1B9E4F-0EF2-4936-9986-F91560F1BE90}">
      <dsp:nvSpPr>
        <dsp:cNvPr id="0" name=""/>
        <dsp:cNvSpPr/>
      </dsp:nvSpPr>
      <dsp:spPr>
        <a:xfrm>
          <a:off x="4335127" y="2326442"/>
          <a:ext cx="1787500" cy="1787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 What is Working</a:t>
          </a:r>
          <a:endParaRPr lang="en-US" sz="2200" kern="1200" dirty="0"/>
        </a:p>
      </dsp:txBody>
      <dsp:txXfrm>
        <a:off x="4596900" y="2588215"/>
        <a:ext cx="1263954" cy="1263954"/>
      </dsp:txXfrm>
    </dsp:sp>
    <dsp:sp modelId="{FB540F70-214B-448D-9B09-2B4E5170518D}">
      <dsp:nvSpPr>
        <dsp:cNvPr id="0" name=""/>
        <dsp:cNvSpPr/>
      </dsp:nvSpPr>
      <dsp:spPr>
        <a:xfrm rot="10800000">
          <a:off x="3661736" y="2918552"/>
          <a:ext cx="475863" cy="603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804495" y="3039208"/>
        <a:ext cx="333104" cy="361969"/>
      </dsp:txXfrm>
    </dsp:sp>
    <dsp:sp modelId="{F1D8C518-607E-4B87-A7D1-206EA217AA2E}">
      <dsp:nvSpPr>
        <dsp:cNvPr id="0" name=""/>
        <dsp:cNvSpPr/>
      </dsp:nvSpPr>
      <dsp:spPr>
        <a:xfrm>
          <a:off x="1649772" y="2326442"/>
          <a:ext cx="1787500" cy="1787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Refine Program</a:t>
          </a:r>
          <a:endParaRPr lang="en-US" sz="2200" kern="1200" dirty="0"/>
        </a:p>
      </dsp:txBody>
      <dsp:txXfrm>
        <a:off x="1911545" y="2588215"/>
        <a:ext cx="1263954" cy="1263954"/>
      </dsp:txXfrm>
    </dsp:sp>
    <dsp:sp modelId="{B0FB7845-B35F-4C25-ADD2-72081F33FA77}">
      <dsp:nvSpPr>
        <dsp:cNvPr id="0" name=""/>
        <dsp:cNvSpPr/>
      </dsp:nvSpPr>
      <dsp:spPr>
        <a:xfrm rot="18000000">
          <a:off x="2970195" y="1767422"/>
          <a:ext cx="475863" cy="603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005885" y="1949894"/>
        <a:ext cx="333104" cy="36196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A87F0-3B71-49C8-922E-26456C4E0195}">
      <dsp:nvSpPr>
        <dsp:cNvPr id="0" name=""/>
        <dsp:cNvSpPr/>
      </dsp:nvSpPr>
      <dsp:spPr>
        <a:xfrm>
          <a:off x="0" y="386854"/>
          <a:ext cx="83988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A5E98-B3E7-4F12-9C70-04E36BF2401C}">
      <dsp:nvSpPr>
        <dsp:cNvPr id="0" name=""/>
        <dsp:cNvSpPr/>
      </dsp:nvSpPr>
      <dsp:spPr>
        <a:xfrm>
          <a:off x="419944" y="62134"/>
          <a:ext cx="58792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20" tIns="0" rIns="2222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/>
            <a:t>It is challenging to meet savings expectations</a:t>
          </a:r>
          <a:endParaRPr lang="en-US" sz="2200" kern="1200" dirty="0"/>
        </a:p>
      </dsp:txBody>
      <dsp:txXfrm>
        <a:off x="451647" y="93837"/>
        <a:ext cx="5815812" cy="586034"/>
      </dsp:txXfrm>
    </dsp:sp>
    <dsp:sp modelId="{75365829-5ABB-432C-B977-4861687E70D2}">
      <dsp:nvSpPr>
        <dsp:cNvPr id="0" name=""/>
        <dsp:cNvSpPr/>
      </dsp:nvSpPr>
      <dsp:spPr>
        <a:xfrm>
          <a:off x="0" y="1384774"/>
          <a:ext cx="83988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68C55-15DB-48FA-8587-F4A75C656214}">
      <dsp:nvSpPr>
        <dsp:cNvPr id="0" name=""/>
        <dsp:cNvSpPr/>
      </dsp:nvSpPr>
      <dsp:spPr>
        <a:xfrm>
          <a:off x="419944" y="1060054"/>
          <a:ext cx="58792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20" tIns="0" rIns="2222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/>
            <a:t>Target high usage customers</a:t>
          </a:r>
          <a:endParaRPr lang="en-US" altLang="en-US" sz="2200" kern="1200" dirty="0" smtClean="0"/>
        </a:p>
      </dsp:txBody>
      <dsp:txXfrm>
        <a:off x="451647" y="1091757"/>
        <a:ext cx="5815812" cy="586034"/>
      </dsp:txXfrm>
    </dsp:sp>
    <dsp:sp modelId="{73677BFA-1359-49B8-9824-992B829D1B92}">
      <dsp:nvSpPr>
        <dsp:cNvPr id="0" name=""/>
        <dsp:cNvSpPr/>
      </dsp:nvSpPr>
      <dsp:spPr>
        <a:xfrm>
          <a:off x="0" y="2382694"/>
          <a:ext cx="83988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68251-6D03-42B9-8AF5-0E1DB092162A}">
      <dsp:nvSpPr>
        <dsp:cNvPr id="0" name=""/>
        <dsp:cNvSpPr/>
      </dsp:nvSpPr>
      <dsp:spPr>
        <a:xfrm>
          <a:off x="419944" y="2057974"/>
          <a:ext cx="58792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20" tIns="0" rIns="2222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/>
            <a:t>Ensure major measures are installed where opportunities exist</a:t>
          </a:r>
          <a:endParaRPr lang="en-US" altLang="en-US" sz="2200" kern="1200" dirty="0" smtClean="0"/>
        </a:p>
      </dsp:txBody>
      <dsp:txXfrm>
        <a:off x="451647" y="2089677"/>
        <a:ext cx="5815812" cy="586034"/>
      </dsp:txXfrm>
    </dsp:sp>
    <dsp:sp modelId="{17FC629F-4C72-47D0-A168-D1D64B382A3D}">
      <dsp:nvSpPr>
        <dsp:cNvPr id="0" name=""/>
        <dsp:cNvSpPr/>
      </dsp:nvSpPr>
      <dsp:spPr>
        <a:xfrm>
          <a:off x="0" y="3380614"/>
          <a:ext cx="83988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BF198-500A-4BF0-B78A-07822A91C53A}">
      <dsp:nvSpPr>
        <dsp:cNvPr id="0" name=""/>
        <dsp:cNvSpPr/>
      </dsp:nvSpPr>
      <dsp:spPr>
        <a:xfrm>
          <a:off x="419944" y="3055894"/>
          <a:ext cx="58792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20" tIns="0" rIns="2222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/>
            <a:t>Maximize use of proven home performance techniques</a:t>
          </a:r>
        </a:p>
      </dsp:txBody>
      <dsp:txXfrm>
        <a:off x="451647" y="3087597"/>
        <a:ext cx="5815812" cy="586034"/>
      </dsp:txXfrm>
    </dsp:sp>
    <dsp:sp modelId="{58803E0F-21B8-4108-807B-61E401F35613}">
      <dsp:nvSpPr>
        <dsp:cNvPr id="0" name=""/>
        <dsp:cNvSpPr/>
      </dsp:nvSpPr>
      <dsp:spPr>
        <a:xfrm>
          <a:off x="0" y="4378534"/>
          <a:ext cx="83988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39F0E-F8C3-442C-AE39-11FD85253FBE}">
      <dsp:nvSpPr>
        <dsp:cNvPr id="0" name=""/>
        <dsp:cNvSpPr/>
      </dsp:nvSpPr>
      <dsp:spPr>
        <a:xfrm>
          <a:off x="419944" y="4053814"/>
          <a:ext cx="58792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20" tIns="0" rIns="2222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/>
            <a:t>Conduct performance measurement</a:t>
          </a:r>
          <a:endParaRPr lang="en-US" altLang="en-US" sz="2200" kern="1200" dirty="0" smtClean="0"/>
        </a:p>
      </dsp:txBody>
      <dsp:txXfrm>
        <a:off x="451647" y="4085517"/>
        <a:ext cx="5815812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3F2A0-6ECC-4EDD-A67E-DB11BFDD7DAF}">
      <dsp:nvSpPr>
        <dsp:cNvPr id="0" name=""/>
        <dsp:cNvSpPr/>
      </dsp:nvSpPr>
      <dsp:spPr>
        <a:xfrm>
          <a:off x="0" y="5212"/>
          <a:ext cx="8382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Relates to program’s mission</a:t>
          </a:r>
          <a:endParaRPr lang="en-US" sz="2500" kern="1200" dirty="0"/>
        </a:p>
      </dsp:txBody>
      <dsp:txXfrm>
        <a:off x="28557" y="33769"/>
        <a:ext cx="8324886" cy="527886"/>
      </dsp:txXfrm>
    </dsp:sp>
    <dsp:sp modelId="{2AA05820-5037-4FD1-BE85-CF3AB332BF32}">
      <dsp:nvSpPr>
        <dsp:cNvPr id="0" name=""/>
        <dsp:cNvSpPr/>
      </dsp:nvSpPr>
      <dsp:spPr>
        <a:xfrm>
          <a:off x="0" y="662212"/>
          <a:ext cx="8382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Outcome measure</a:t>
          </a:r>
          <a:endParaRPr lang="en-US" sz="2500" kern="1200"/>
        </a:p>
      </dsp:txBody>
      <dsp:txXfrm>
        <a:off x="28557" y="690769"/>
        <a:ext cx="8324886" cy="527886"/>
      </dsp:txXfrm>
    </dsp:sp>
    <dsp:sp modelId="{2D514FA3-84CD-40D8-A05B-67A738B5D268}">
      <dsp:nvSpPr>
        <dsp:cNvPr id="0" name=""/>
        <dsp:cNvSpPr/>
      </dsp:nvSpPr>
      <dsp:spPr>
        <a:xfrm>
          <a:off x="0" y="1319212"/>
          <a:ext cx="8382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Concrete</a:t>
          </a:r>
          <a:endParaRPr lang="en-US" sz="2500" kern="1200"/>
        </a:p>
      </dsp:txBody>
      <dsp:txXfrm>
        <a:off x="28557" y="1347769"/>
        <a:ext cx="8324886" cy="527886"/>
      </dsp:txXfrm>
    </dsp:sp>
    <dsp:sp modelId="{2126B69C-929C-4137-B357-6137882226F5}">
      <dsp:nvSpPr>
        <dsp:cNvPr id="0" name=""/>
        <dsp:cNvSpPr/>
      </dsp:nvSpPr>
      <dsp:spPr>
        <a:xfrm>
          <a:off x="0" y="1904212"/>
          <a:ext cx="8382000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Save X ccf/kWh on average per home served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Reach 1.25 benefit-cost ratio</a:t>
          </a:r>
          <a:endParaRPr lang="en-US" sz="2000" kern="1200"/>
        </a:p>
      </dsp:txBody>
      <dsp:txXfrm>
        <a:off x="0" y="1904212"/>
        <a:ext cx="8382000" cy="659812"/>
      </dsp:txXfrm>
    </dsp:sp>
    <dsp:sp modelId="{DAF677B1-583B-4502-AEFE-C6990AEF6D7B}">
      <dsp:nvSpPr>
        <dsp:cNvPr id="0" name=""/>
        <dsp:cNvSpPr/>
      </dsp:nvSpPr>
      <dsp:spPr>
        <a:xfrm>
          <a:off x="0" y="2564024"/>
          <a:ext cx="8382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Measurable</a:t>
          </a:r>
          <a:endParaRPr lang="en-US" sz="2500" kern="1200"/>
        </a:p>
      </dsp:txBody>
      <dsp:txXfrm>
        <a:off x="28557" y="2592581"/>
        <a:ext cx="8324886" cy="527886"/>
      </dsp:txXfrm>
    </dsp:sp>
    <dsp:sp modelId="{F3CF9DC4-2BD7-4089-8320-423402B282B0}">
      <dsp:nvSpPr>
        <dsp:cNvPr id="0" name=""/>
        <dsp:cNvSpPr/>
      </dsp:nvSpPr>
      <dsp:spPr>
        <a:xfrm>
          <a:off x="0" y="3149024"/>
          <a:ext cx="83820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Plan for how you are going to measure</a:t>
          </a:r>
          <a:endParaRPr lang="en-US" sz="2000" kern="1200"/>
        </a:p>
      </dsp:txBody>
      <dsp:txXfrm>
        <a:off x="0" y="3149024"/>
        <a:ext cx="8382000" cy="414000"/>
      </dsp:txXfrm>
    </dsp:sp>
    <dsp:sp modelId="{06EBA854-33C2-4BE5-99B8-C3CAFA55DF19}">
      <dsp:nvSpPr>
        <dsp:cNvPr id="0" name=""/>
        <dsp:cNvSpPr/>
      </dsp:nvSpPr>
      <dsp:spPr>
        <a:xfrm>
          <a:off x="0" y="3563024"/>
          <a:ext cx="8382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Challenging, but achievable</a:t>
          </a:r>
          <a:endParaRPr lang="en-US" sz="2500" kern="1200"/>
        </a:p>
      </dsp:txBody>
      <dsp:txXfrm>
        <a:off x="28557" y="3591581"/>
        <a:ext cx="8324886" cy="527886"/>
      </dsp:txXfrm>
    </dsp:sp>
    <dsp:sp modelId="{5A4D6303-48F0-47EB-93E5-1ECFE9F2D87B}">
      <dsp:nvSpPr>
        <dsp:cNvPr id="0" name=""/>
        <dsp:cNvSpPr/>
      </dsp:nvSpPr>
      <dsp:spPr>
        <a:xfrm>
          <a:off x="0" y="4148024"/>
          <a:ext cx="83820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Based on past results or other benchmark</a:t>
          </a:r>
          <a:endParaRPr lang="en-US" sz="2000" kern="1200"/>
        </a:p>
      </dsp:txBody>
      <dsp:txXfrm>
        <a:off x="0" y="4148024"/>
        <a:ext cx="8382000" cy="414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D1BC0-37C1-4907-B112-0C17B738BACB}">
      <dsp:nvSpPr>
        <dsp:cNvPr id="0" name=""/>
        <dsp:cNvSpPr/>
      </dsp:nvSpPr>
      <dsp:spPr>
        <a:xfrm>
          <a:off x="38" y="197142"/>
          <a:ext cx="3656252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Eligibility</a:t>
          </a:r>
          <a:endParaRPr lang="en-US" sz="3000" kern="1200" dirty="0"/>
        </a:p>
      </dsp:txBody>
      <dsp:txXfrm>
        <a:off x="38" y="197142"/>
        <a:ext cx="3656252" cy="864000"/>
      </dsp:txXfrm>
    </dsp:sp>
    <dsp:sp modelId="{A074FE4E-F3CF-46A4-A7D5-6D5619246BA9}">
      <dsp:nvSpPr>
        <dsp:cNvPr id="0" name=""/>
        <dsp:cNvSpPr/>
      </dsp:nvSpPr>
      <dsp:spPr>
        <a:xfrm>
          <a:off x="38" y="1061142"/>
          <a:ext cx="3656252" cy="28565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Income below 150% of poverty level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Usage above 1,200 </a:t>
          </a:r>
          <a:r>
            <a:rPr lang="en-US" sz="3000" kern="1200" dirty="0" err="1" smtClean="0"/>
            <a:t>ccf</a:t>
          </a:r>
          <a:r>
            <a:rPr lang="en-US" sz="3000" kern="1200" dirty="0" smtClean="0"/>
            <a:t>/year</a:t>
          </a:r>
          <a:endParaRPr lang="en-US" sz="3000" kern="1200" dirty="0"/>
        </a:p>
      </dsp:txBody>
      <dsp:txXfrm>
        <a:off x="38" y="1061142"/>
        <a:ext cx="3656252" cy="2856515"/>
      </dsp:txXfrm>
    </dsp:sp>
    <dsp:sp modelId="{CBBE9724-BB04-4505-B71D-A1589CB6DC49}">
      <dsp:nvSpPr>
        <dsp:cNvPr id="0" name=""/>
        <dsp:cNvSpPr/>
      </dsp:nvSpPr>
      <dsp:spPr>
        <a:xfrm>
          <a:off x="4168166" y="197142"/>
          <a:ext cx="3656252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Targeting</a:t>
          </a:r>
          <a:endParaRPr lang="en-US" sz="3000" kern="1200" dirty="0"/>
        </a:p>
      </dsp:txBody>
      <dsp:txXfrm>
        <a:off x="4168166" y="197142"/>
        <a:ext cx="3656252" cy="864000"/>
      </dsp:txXfrm>
    </dsp:sp>
    <dsp:sp modelId="{2E85522F-D47E-4CF8-A4A5-A349140D01F6}">
      <dsp:nvSpPr>
        <dsp:cNvPr id="0" name=""/>
        <dsp:cNvSpPr/>
      </dsp:nvSpPr>
      <dsp:spPr>
        <a:xfrm>
          <a:off x="4168166" y="1061142"/>
          <a:ext cx="3656252" cy="28565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Treat highest users first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80% must participate in payment assistance program</a:t>
          </a:r>
          <a:endParaRPr lang="en-US" sz="3000" kern="1200" dirty="0"/>
        </a:p>
      </dsp:txBody>
      <dsp:txXfrm>
        <a:off x="4168166" y="1061142"/>
        <a:ext cx="3656252" cy="28565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B0687-EB0A-4930-B246-1EE46C6F6EA7}">
      <dsp:nvSpPr>
        <dsp:cNvPr id="0" name=""/>
        <dsp:cNvSpPr/>
      </dsp:nvSpPr>
      <dsp:spPr>
        <a:xfrm>
          <a:off x="0" y="2009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EDBEB-4E44-45AA-8927-8CFDC3A12486}">
      <dsp:nvSpPr>
        <dsp:cNvPr id="0" name=""/>
        <dsp:cNvSpPr/>
      </dsp:nvSpPr>
      <dsp:spPr>
        <a:xfrm>
          <a:off x="0" y="2009"/>
          <a:ext cx="155448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Related to Need</a:t>
          </a:r>
          <a:endParaRPr lang="en-US" sz="2600" kern="1200" dirty="0"/>
        </a:p>
      </dsp:txBody>
      <dsp:txXfrm>
        <a:off x="0" y="2009"/>
        <a:ext cx="1554480" cy="1370260"/>
      </dsp:txXfrm>
    </dsp:sp>
    <dsp:sp modelId="{F5663C4C-C1B4-4F8D-9839-27BDF91EFCF7}">
      <dsp:nvSpPr>
        <dsp:cNvPr id="0" name=""/>
        <dsp:cNvSpPr/>
      </dsp:nvSpPr>
      <dsp:spPr>
        <a:xfrm>
          <a:off x="1671065" y="23419"/>
          <a:ext cx="6101334" cy="428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Poverty Level</a:t>
          </a:r>
          <a:endParaRPr lang="en-US" sz="2000" kern="1200" dirty="0"/>
        </a:p>
      </dsp:txBody>
      <dsp:txXfrm>
        <a:off x="1671065" y="23419"/>
        <a:ext cx="6101334" cy="428206"/>
      </dsp:txXfrm>
    </dsp:sp>
    <dsp:sp modelId="{6BCD238E-7E1D-4712-B9EE-30982722BCB1}">
      <dsp:nvSpPr>
        <dsp:cNvPr id="0" name=""/>
        <dsp:cNvSpPr/>
      </dsp:nvSpPr>
      <dsp:spPr>
        <a:xfrm>
          <a:off x="1554479" y="451625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6B8BA-0627-41A1-88BA-D3EAF8B20F5B}">
      <dsp:nvSpPr>
        <dsp:cNvPr id="0" name=""/>
        <dsp:cNvSpPr/>
      </dsp:nvSpPr>
      <dsp:spPr>
        <a:xfrm>
          <a:off x="1671065" y="473036"/>
          <a:ext cx="6101334" cy="428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Energy Burden</a:t>
          </a:r>
          <a:endParaRPr lang="en-US" sz="2000" kern="1200" dirty="0"/>
        </a:p>
      </dsp:txBody>
      <dsp:txXfrm>
        <a:off x="1671065" y="473036"/>
        <a:ext cx="6101334" cy="428206"/>
      </dsp:txXfrm>
    </dsp:sp>
    <dsp:sp modelId="{7B792CAD-A389-42CA-BC72-1E684E9C7302}">
      <dsp:nvSpPr>
        <dsp:cNvPr id="0" name=""/>
        <dsp:cNvSpPr/>
      </dsp:nvSpPr>
      <dsp:spPr>
        <a:xfrm>
          <a:off x="1554479" y="901242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38B1D-DD64-4AD6-BF13-11840BBBF00E}">
      <dsp:nvSpPr>
        <dsp:cNvPr id="0" name=""/>
        <dsp:cNvSpPr/>
      </dsp:nvSpPr>
      <dsp:spPr>
        <a:xfrm>
          <a:off x="1671065" y="922652"/>
          <a:ext cx="6101334" cy="428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Vulnerable Households</a:t>
          </a:r>
          <a:endParaRPr lang="en-US" sz="2000" kern="1200" dirty="0"/>
        </a:p>
      </dsp:txBody>
      <dsp:txXfrm>
        <a:off x="1671065" y="922652"/>
        <a:ext cx="6101334" cy="428206"/>
      </dsp:txXfrm>
    </dsp:sp>
    <dsp:sp modelId="{33045396-80D2-4709-BC03-8C4EFCC8E755}">
      <dsp:nvSpPr>
        <dsp:cNvPr id="0" name=""/>
        <dsp:cNvSpPr/>
      </dsp:nvSpPr>
      <dsp:spPr>
        <a:xfrm>
          <a:off x="1554479" y="1350859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85384-F1B4-42C4-BE54-078B5147DE4A}">
      <dsp:nvSpPr>
        <dsp:cNvPr id="0" name=""/>
        <dsp:cNvSpPr/>
      </dsp:nvSpPr>
      <dsp:spPr>
        <a:xfrm>
          <a:off x="0" y="1372269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16968-71D4-4DB1-B65D-98735E79DD8C}">
      <dsp:nvSpPr>
        <dsp:cNvPr id="0" name=""/>
        <dsp:cNvSpPr/>
      </dsp:nvSpPr>
      <dsp:spPr>
        <a:xfrm>
          <a:off x="0" y="1372269"/>
          <a:ext cx="155448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Related to Potential Savings</a:t>
          </a:r>
          <a:endParaRPr lang="en-US" sz="2600" kern="1200" dirty="0"/>
        </a:p>
      </dsp:txBody>
      <dsp:txXfrm>
        <a:off x="0" y="1372269"/>
        <a:ext cx="1554480" cy="1370260"/>
      </dsp:txXfrm>
    </dsp:sp>
    <dsp:sp modelId="{4F41EF14-3366-432B-AA1A-B5B226768A71}">
      <dsp:nvSpPr>
        <dsp:cNvPr id="0" name=""/>
        <dsp:cNvSpPr/>
      </dsp:nvSpPr>
      <dsp:spPr>
        <a:xfrm>
          <a:off x="1671065" y="1404117"/>
          <a:ext cx="6101334" cy="63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Energy Usage</a:t>
          </a:r>
          <a:endParaRPr lang="en-US" sz="2000" kern="1200" dirty="0"/>
        </a:p>
      </dsp:txBody>
      <dsp:txXfrm>
        <a:off x="1671065" y="1404117"/>
        <a:ext cx="6101334" cy="636957"/>
      </dsp:txXfrm>
    </dsp:sp>
    <dsp:sp modelId="{4A3C4E02-9B9C-41C0-89F9-E5D17BD9490E}">
      <dsp:nvSpPr>
        <dsp:cNvPr id="0" name=""/>
        <dsp:cNvSpPr/>
      </dsp:nvSpPr>
      <dsp:spPr>
        <a:xfrm>
          <a:off x="1554479" y="2041074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C3423-D1E2-470C-A1E4-130C5BAC2FF2}">
      <dsp:nvSpPr>
        <dsp:cNvPr id="0" name=""/>
        <dsp:cNvSpPr/>
      </dsp:nvSpPr>
      <dsp:spPr>
        <a:xfrm>
          <a:off x="1671065" y="2072922"/>
          <a:ext cx="6101334" cy="63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Home Ownership</a:t>
          </a:r>
          <a:endParaRPr lang="en-US" sz="2000" kern="1200" dirty="0"/>
        </a:p>
      </dsp:txBody>
      <dsp:txXfrm>
        <a:off x="1671065" y="2072922"/>
        <a:ext cx="6101334" cy="636957"/>
      </dsp:txXfrm>
    </dsp:sp>
    <dsp:sp modelId="{AEA8E4D5-EF89-416C-B7EF-556FF6EC8F3E}">
      <dsp:nvSpPr>
        <dsp:cNvPr id="0" name=""/>
        <dsp:cNvSpPr/>
      </dsp:nvSpPr>
      <dsp:spPr>
        <a:xfrm>
          <a:off x="1554479" y="2709879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A757E-CAB1-4095-B66C-760045A44880}">
      <dsp:nvSpPr>
        <dsp:cNvPr id="0" name=""/>
        <dsp:cNvSpPr/>
      </dsp:nvSpPr>
      <dsp:spPr>
        <a:xfrm>
          <a:off x="0" y="2742530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6BA81-A1B7-461B-8A18-A22AA45CEA58}">
      <dsp:nvSpPr>
        <dsp:cNvPr id="0" name=""/>
        <dsp:cNvSpPr/>
      </dsp:nvSpPr>
      <dsp:spPr>
        <a:xfrm>
          <a:off x="0" y="2742530"/>
          <a:ext cx="155448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Related to Ratepayer Benefit</a:t>
          </a:r>
          <a:endParaRPr lang="en-US" sz="2600" kern="1200" dirty="0"/>
        </a:p>
      </dsp:txBody>
      <dsp:txXfrm>
        <a:off x="0" y="2742530"/>
        <a:ext cx="1554480" cy="1370260"/>
      </dsp:txXfrm>
    </dsp:sp>
    <dsp:sp modelId="{1D556CA0-9752-45B0-AFA6-8F4744986C47}">
      <dsp:nvSpPr>
        <dsp:cNvPr id="0" name=""/>
        <dsp:cNvSpPr/>
      </dsp:nvSpPr>
      <dsp:spPr>
        <a:xfrm>
          <a:off x="1671065" y="2774378"/>
          <a:ext cx="6101334" cy="63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Participation in payment assistance program</a:t>
          </a:r>
          <a:endParaRPr lang="en-US" sz="2000" kern="1200" dirty="0"/>
        </a:p>
      </dsp:txBody>
      <dsp:txXfrm>
        <a:off x="1671065" y="2774378"/>
        <a:ext cx="6101334" cy="636957"/>
      </dsp:txXfrm>
    </dsp:sp>
    <dsp:sp modelId="{CCEF0990-C8C8-4171-846A-D07FFF5A66F6}">
      <dsp:nvSpPr>
        <dsp:cNvPr id="0" name=""/>
        <dsp:cNvSpPr/>
      </dsp:nvSpPr>
      <dsp:spPr>
        <a:xfrm>
          <a:off x="1554479" y="3411335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3714D-715B-403E-828D-1E5484816FAF}">
      <dsp:nvSpPr>
        <dsp:cNvPr id="0" name=""/>
        <dsp:cNvSpPr/>
      </dsp:nvSpPr>
      <dsp:spPr>
        <a:xfrm>
          <a:off x="1671065" y="3443183"/>
          <a:ext cx="6101334" cy="63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Payment-troubled</a:t>
          </a:r>
          <a:endParaRPr lang="en-US" sz="2000" kern="1200" dirty="0"/>
        </a:p>
      </dsp:txBody>
      <dsp:txXfrm>
        <a:off x="1671065" y="3443183"/>
        <a:ext cx="6101334" cy="636957"/>
      </dsp:txXfrm>
    </dsp:sp>
    <dsp:sp modelId="{B3DCBFFC-2B14-4E03-91F5-0AD3A69E1379}">
      <dsp:nvSpPr>
        <dsp:cNvPr id="0" name=""/>
        <dsp:cNvSpPr/>
      </dsp:nvSpPr>
      <dsp:spPr>
        <a:xfrm>
          <a:off x="1554479" y="4080140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49066-AE7A-4D96-B264-1C45E48BBCEF}">
      <dsp:nvSpPr>
        <dsp:cNvPr id="0" name=""/>
        <dsp:cNvSpPr/>
      </dsp:nvSpPr>
      <dsp:spPr>
        <a:xfrm>
          <a:off x="628649" y="0"/>
          <a:ext cx="712470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708B4-80D5-4666-8001-4EF91F0C5603}">
      <dsp:nvSpPr>
        <dsp:cNvPr id="0" name=""/>
        <dsp:cNvSpPr/>
      </dsp:nvSpPr>
      <dsp:spPr>
        <a:xfrm>
          <a:off x="9004" y="1234440"/>
          <a:ext cx="269795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Review goals</a:t>
          </a:r>
          <a:endParaRPr lang="en-US" sz="2100" kern="1200"/>
        </a:p>
      </dsp:txBody>
      <dsp:txXfrm>
        <a:off x="89351" y="1314787"/>
        <a:ext cx="2537262" cy="1485226"/>
      </dsp:txXfrm>
    </dsp:sp>
    <dsp:sp modelId="{4AD62419-3D05-45F9-98BE-EEEDF69DC80F}">
      <dsp:nvSpPr>
        <dsp:cNvPr id="0" name=""/>
        <dsp:cNvSpPr/>
      </dsp:nvSpPr>
      <dsp:spPr>
        <a:xfrm>
          <a:off x="2842021" y="1234440"/>
          <a:ext cx="269795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Assess other available programs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try to reach population that is not served by other programs</a:t>
          </a:r>
          <a:endParaRPr lang="en-US" sz="1600" kern="1200" dirty="0"/>
        </a:p>
      </dsp:txBody>
      <dsp:txXfrm>
        <a:off x="2922368" y="1314787"/>
        <a:ext cx="2537262" cy="1485226"/>
      </dsp:txXfrm>
    </dsp:sp>
    <dsp:sp modelId="{8AFE20FB-0900-43C3-ACF0-B7D8CCD2A051}">
      <dsp:nvSpPr>
        <dsp:cNvPr id="0" name=""/>
        <dsp:cNvSpPr/>
      </dsp:nvSpPr>
      <dsp:spPr>
        <a:xfrm>
          <a:off x="5675039" y="1234440"/>
          <a:ext cx="269795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Revisit over time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After several years, may need to revise pre-treatment usage guideline down</a:t>
          </a:r>
          <a:endParaRPr lang="en-US" sz="1600" kern="1200"/>
        </a:p>
      </dsp:txBody>
      <dsp:txXfrm>
        <a:off x="5755386" y="1314787"/>
        <a:ext cx="2537262" cy="148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CDBC81-9C9D-492F-ADD2-14E14DD50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91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2BFB5-B679-4D09-833D-48407EA782FD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9825"/>
            <a:ext cx="4102100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FFDE-EAC2-4C49-B14C-5016FCFDE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5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8F43ABE-C94A-4CF5-8788-490268AF90B9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7924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2C23CF-FF92-4CAA-9858-726931D38DF2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5292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C442892-85DD-4AC8-B0E9-4FC72EE21A35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87258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235373E-2E3B-4673-B069-C4470FADE611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3071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41F5E4C-7F7C-42CA-86AF-371B795DBD68}" type="slidenum">
              <a:rPr lang="en-US" altLang="en-US" sz="1200" smtClean="0"/>
              <a:pPr/>
              <a:t>72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8765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F2F5630-61C0-46F2-8C5B-8F37F6B8A23B}" type="slidenum">
              <a:rPr lang="en-US" altLang="en-US" sz="1200" smtClean="0"/>
              <a:pPr/>
              <a:t>73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86452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5A42DF0-2E1E-4226-AF4B-636F94A3B5A2}" type="slidenum">
              <a:rPr lang="en-US" altLang="en-US" sz="1200" smtClean="0"/>
              <a:pPr/>
              <a:t>74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78001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2B6F002-09B8-4C82-9BCB-1D90CEE5974B}" type="slidenum">
              <a:rPr lang="en-US" altLang="en-US" sz="1200" smtClean="0"/>
              <a:pPr/>
              <a:t>75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9945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FC8EB8-C2EC-4173-A55B-F426F373780C}" type="slidenum">
              <a:rPr lang="en-US" altLang="en-US" sz="1200" smtClean="0"/>
              <a:pPr/>
              <a:t>76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53886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4518E63-2451-45C7-B883-6218337A21A6}" type="slidenum">
              <a:rPr lang="en-US" altLang="en-US" sz="1200" smtClean="0"/>
              <a:pPr/>
              <a:t>77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09566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B8707A4-7E63-473A-8295-A0DEDE730C0C}" type="slidenum">
              <a:rPr lang="en-US" altLang="en-US" sz="1200" smtClean="0"/>
              <a:pPr/>
              <a:t>80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6681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553A479-41F1-44EB-AC25-B4E63216491D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40856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247757-24F0-4E85-B2B0-750A56C9D55D}" type="slidenum">
              <a:rPr lang="en-US" altLang="en-US" sz="1200" smtClean="0"/>
              <a:pPr/>
              <a:t>81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72010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73B9739-2C3E-4C53-9516-8F9C18AED1E4}" type="slidenum">
              <a:rPr lang="en-US" altLang="en-US" sz="1200" smtClean="0"/>
              <a:pPr/>
              <a:t>84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68403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68DF888-A169-4EA8-91E9-57320423F68D}" type="slidenum">
              <a:rPr lang="en-US" altLang="en-US" sz="1200" smtClean="0"/>
              <a:pPr/>
              <a:t>88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75095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163D52C-0144-4843-9CA1-3DF95111AB68}" type="slidenum">
              <a:rPr lang="en-US" altLang="en-US" sz="1200" smtClean="0"/>
              <a:pPr/>
              <a:t>89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59056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BAF7D95-975B-4EB1-ABE8-B0C5A3DEE635}" type="slidenum">
              <a:rPr lang="en-US" altLang="en-US" sz="1200" smtClean="0"/>
              <a:pPr/>
              <a:t>90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46065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B9608B-55E4-4379-A730-669E84FC236F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127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1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DBABE4F-BEC8-4C03-8E72-CDFF64DAA856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8458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1031D76-2E7F-4CB4-9646-DAD8A3616DB8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1994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B107D46-00E7-49DF-B76D-608FAE49B4F8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3658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3D891D5-3A2B-40C3-8210-7A0203137342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6507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863F70F-3791-43C9-A05C-56C81D412CD1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8991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33E9D3B-169F-4587-BDED-7A1817C48B9E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4374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2B98238-3C88-488F-AADA-47A0B5CB7FD0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1877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D787A-725E-4CBD-BC10-FB32076CD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7198-F53B-46E1-AA63-0AC428373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7D0-DE5C-4135-A284-B6997DC8E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484C-B40E-4EFF-A01C-220ADFFA2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77AA-8CED-4A73-B0D8-A06004071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65B6-6039-406B-92B0-66DE039FF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8BC-EC7D-44E3-A12A-6522840B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912E-A6A5-45F8-9097-78153BB0F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9CC6-D405-46B7-B2B1-30E10279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AFC92-A642-4972-B4F5-95FB6ADB0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9C1A-1DD1-4A89-BFCD-F2A3BA2BF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F95BF8-4AA6-4C26-84B2-8351F8322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10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10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10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13" Type="http://schemas.microsoft.com/office/2007/relationships/diagramDrawing" Target="../diagrams/drawing3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6.xml"/><Relationship Id="rId12" Type="http://schemas.openxmlformats.org/officeDocument/2006/relationships/diagramColors" Target="../diagrams/colors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11" Type="http://schemas.openxmlformats.org/officeDocument/2006/relationships/diagramQuickStyle" Target="../diagrams/quickStyle37.xml"/><Relationship Id="rId5" Type="http://schemas.openxmlformats.org/officeDocument/2006/relationships/diagramLayout" Target="../diagrams/layout36.xml"/><Relationship Id="rId10" Type="http://schemas.openxmlformats.org/officeDocument/2006/relationships/diagramLayout" Target="../diagrams/layout37.xml"/><Relationship Id="rId4" Type="http://schemas.openxmlformats.org/officeDocument/2006/relationships/diagramData" Target="../diagrams/data36.xml"/><Relationship Id="rId9" Type="http://schemas.openxmlformats.org/officeDocument/2006/relationships/diagramData" Target="../diagrams/data3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10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13" Type="http://schemas.microsoft.com/office/2007/relationships/diagramDrawing" Target="../diagrams/drawing4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0.xml"/><Relationship Id="rId12" Type="http://schemas.openxmlformats.org/officeDocument/2006/relationships/diagramColors" Target="../diagrams/colors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0.xml"/><Relationship Id="rId11" Type="http://schemas.openxmlformats.org/officeDocument/2006/relationships/diagramQuickStyle" Target="../diagrams/quickStyle41.xml"/><Relationship Id="rId5" Type="http://schemas.openxmlformats.org/officeDocument/2006/relationships/diagramLayout" Target="../diagrams/layout40.xml"/><Relationship Id="rId10" Type="http://schemas.openxmlformats.org/officeDocument/2006/relationships/diagramLayout" Target="../diagrams/layout41.xml"/><Relationship Id="rId4" Type="http://schemas.openxmlformats.org/officeDocument/2006/relationships/diagramData" Target="../diagrams/data40.xml"/><Relationship Id="rId9" Type="http://schemas.openxmlformats.org/officeDocument/2006/relationships/diagramData" Target="../diagrams/data41.xml"/></Relationships>
</file>

<file path=ppt/slides/_rels/slide10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1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13" Type="http://schemas.microsoft.com/office/2007/relationships/diagramDrawing" Target="../diagrams/drawing4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4.xml"/><Relationship Id="rId12" Type="http://schemas.openxmlformats.org/officeDocument/2006/relationships/diagramColors" Target="../diagrams/colors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4.xml"/><Relationship Id="rId11" Type="http://schemas.openxmlformats.org/officeDocument/2006/relationships/diagramQuickStyle" Target="../diagrams/quickStyle45.xml"/><Relationship Id="rId5" Type="http://schemas.openxmlformats.org/officeDocument/2006/relationships/diagramLayout" Target="../diagrams/layout44.xml"/><Relationship Id="rId10" Type="http://schemas.openxmlformats.org/officeDocument/2006/relationships/diagramLayout" Target="../diagrams/layout45.xml"/><Relationship Id="rId4" Type="http://schemas.openxmlformats.org/officeDocument/2006/relationships/diagramData" Target="../diagrams/data44.xml"/><Relationship Id="rId9" Type="http://schemas.openxmlformats.org/officeDocument/2006/relationships/diagramData" Target="../diagrams/data4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6.xml"/><Relationship Id="rId5" Type="http://schemas.openxmlformats.org/officeDocument/2006/relationships/diagramLayout" Target="../diagrams/layout46.xml"/><Relationship Id="rId4" Type="http://schemas.openxmlformats.org/officeDocument/2006/relationships/diagramData" Target="../diagrams/data46.xml"/></Relationships>
</file>

<file path=ppt/slides/_rels/slide1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7.xml"/><Relationship Id="rId5" Type="http://schemas.openxmlformats.org/officeDocument/2006/relationships/diagramLayout" Target="../diagrams/layout47.xml"/><Relationship Id="rId4" Type="http://schemas.openxmlformats.org/officeDocument/2006/relationships/diagramData" Target="../diagrams/data47.xml"/></Relationships>
</file>

<file path=ppt/slides/_rels/slide1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8.xml"/><Relationship Id="rId5" Type="http://schemas.openxmlformats.org/officeDocument/2006/relationships/diagramLayout" Target="../diagrams/layout48.xml"/><Relationship Id="rId4" Type="http://schemas.openxmlformats.org/officeDocument/2006/relationships/diagramData" Target="../diagrams/data48.xml"/></Relationships>
</file>

<file path=ppt/slides/_rels/slide1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1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0.xml"/><Relationship Id="rId5" Type="http://schemas.openxmlformats.org/officeDocument/2006/relationships/diagramLayout" Target="../diagrams/layout50.xml"/><Relationship Id="rId4" Type="http://schemas.openxmlformats.org/officeDocument/2006/relationships/diagramData" Target="../diagrams/data50.xml"/></Relationships>
</file>

<file path=ppt/slides/_rels/slide1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1.xml"/><Relationship Id="rId5" Type="http://schemas.openxmlformats.org/officeDocument/2006/relationships/diagramLayout" Target="../diagrams/layout51.xml"/><Relationship Id="rId4" Type="http://schemas.openxmlformats.org/officeDocument/2006/relationships/diagramData" Target="../diagrams/data51.xml"/></Relationships>
</file>

<file path=ppt/slides/_rels/slide1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2.xml"/><Relationship Id="rId5" Type="http://schemas.openxmlformats.org/officeDocument/2006/relationships/diagramLayout" Target="../diagrams/layout52.xml"/><Relationship Id="rId4" Type="http://schemas.openxmlformats.org/officeDocument/2006/relationships/diagramData" Target="../diagrams/data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3.xml"/><Relationship Id="rId5" Type="http://schemas.openxmlformats.org/officeDocument/2006/relationships/diagramLayout" Target="../diagrams/layout53.xml"/><Relationship Id="rId4" Type="http://schemas.openxmlformats.org/officeDocument/2006/relationships/diagramData" Target="../diagrams/data53.xml"/></Relationships>
</file>

<file path=ppt/slides/_rels/slide1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5.xml"/><Relationship Id="rId5" Type="http://schemas.openxmlformats.org/officeDocument/2006/relationships/diagramLayout" Target="../diagrams/layout55.xml"/><Relationship Id="rId4" Type="http://schemas.openxmlformats.org/officeDocument/2006/relationships/diagramData" Target="../diagrams/data5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2.jpeg"/><Relationship Id="rId9" Type="http://schemas.microsoft.com/office/2007/relationships/diagramDrawing" Target="../diagrams/drawing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2.jpeg"/><Relationship Id="rId9" Type="http://schemas.microsoft.com/office/2007/relationships/diagramDrawing" Target="../diagrams/drawing2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2.jpeg"/><Relationship Id="rId9" Type="http://schemas.microsoft.com/office/2007/relationships/diagramDrawing" Target="../diagrams/drawing2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2.jpeg"/><Relationship Id="rId9" Type="http://schemas.microsoft.com/office/2007/relationships/diagramDrawing" Target="../diagrams/drawing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2.jpeg"/><Relationship Id="rId9" Type="http://schemas.microsoft.com/office/2007/relationships/diagramDrawing" Target="../diagrams/drawing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image" Target="../media/image2.jpeg"/><Relationship Id="rId9" Type="http://schemas.microsoft.com/office/2007/relationships/diagramDrawing" Target="../diagrams/drawing2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2.jpeg"/><Relationship Id="rId9" Type="http://schemas.microsoft.com/office/2007/relationships/diagramDrawing" Target="../diagrams/drawing25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image" Target="../media/image2.jpeg"/><Relationship Id="rId9" Type="http://schemas.microsoft.com/office/2007/relationships/diagramDrawing" Target="../diagrams/drawing2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7.xml"/><Relationship Id="rId5" Type="http://schemas.openxmlformats.org/officeDocument/2006/relationships/diagramData" Target="../diagrams/data27.xml"/><Relationship Id="rId4" Type="http://schemas.openxmlformats.org/officeDocument/2006/relationships/image" Target="../media/image2.jpeg"/><Relationship Id="rId9" Type="http://schemas.microsoft.com/office/2007/relationships/diagramDrawing" Target="../diagrams/drawing2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4" Type="http://schemas.openxmlformats.org/officeDocument/2006/relationships/image" Target="../media/image2.jpeg"/><Relationship Id="rId9" Type="http://schemas.microsoft.com/office/2007/relationships/diagramDrawing" Target="../diagrams/drawing2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9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9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9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06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1" name="Freeform 207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" name="Freeform 208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3" name="Freeform 209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4" name="Freeform 210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5" name="Freeform 211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6" name="Freeform 212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7" name="Freeform 213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8" name="Freeform 214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9" name="Freeform 215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0" name="Freeform 216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1" name="Freeform 217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2" name="Freeform 218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3" name="Freeform 219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4" name="Freeform 220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5" name="Freeform 221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6" name="Freeform 222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7" name="Freeform 223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8" name="Freeform 224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9" name="Freeform 225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0" name="Freeform 226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1" name="Freeform 227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2" name="Freeform 228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3" name="Freeform 229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4" name="Freeform 230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5" name="Freeform 231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6" name="Freeform 232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7" name="Freeform 233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8" name="Freeform 234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9" name="Freeform 235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0" name="Freeform 236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1" name="Freeform 237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2" name="Freeform 238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3" name="Freeform 239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4" name="Freeform 240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5" name="Freeform 241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6" name="Freeform 242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7" name="Freeform 243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8" name="Freeform 244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89" name="Picture 248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0" name="Rectangle 250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Best </a:t>
            </a:r>
            <a:r>
              <a:rPr lang="en-US" dirty="0" smtClean="0"/>
              <a:t>Practices In </a:t>
            </a:r>
            <a:br>
              <a:rPr lang="en-US" dirty="0" smtClean="0"/>
            </a:br>
            <a:r>
              <a:rPr lang="en-US" dirty="0" smtClean="0"/>
              <a:t>Low-Income </a:t>
            </a:r>
            <a:r>
              <a:rPr lang="en-US" dirty="0" smtClean="0"/>
              <a:t>Programming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Achieving High Savings</a:t>
            </a:r>
            <a:endParaRPr lang="en-US" dirty="0" smtClean="0"/>
          </a:p>
        </p:txBody>
      </p:sp>
      <p:sp>
        <p:nvSpPr>
          <p:cNvPr id="2091" name="Rectangle 25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Jackie </a:t>
            </a:r>
            <a:r>
              <a:rPr lang="en-US" dirty="0" smtClean="0"/>
              <a:t>Berger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NEUAC </a:t>
            </a:r>
            <a:r>
              <a:rPr lang="en-US" dirty="0" smtClean="0"/>
              <a:t>Conference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June 7, 2016</a:t>
            </a:r>
          </a:p>
        </p:txBody>
      </p:sp>
      <p:pic>
        <p:nvPicPr>
          <p:cNvPr id="2092" name="Picture 25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275"/>
            <a:ext cx="2743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246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249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Program Goals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74117" y="1725612"/>
            <a:ext cx="8382000" cy="4114800"/>
          </a:xfrm>
        </p:spPr>
        <p:txBody>
          <a:bodyPr/>
          <a:lstStyle/>
          <a:p>
            <a:r>
              <a:rPr lang="en-US" sz="4000" dirty="0" smtClean="0"/>
              <a:t>Serve high need customers</a:t>
            </a:r>
          </a:p>
          <a:p>
            <a:pPr lvl="1"/>
            <a:r>
              <a:rPr lang="en-US" i="1" dirty="0" smtClean="0"/>
              <a:t>Advantages</a:t>
            </a:r>
          </a:p>
          <a:p>
            <a:pPr lvl="2"/>
            <a:r>
              <a:rPr lang="en-US" dirty="0" smtClean="0"/>
              <a:t>Provides benefits to those who may suffer most from unaffordable energy bills.</a:t>
            </a:r>
          </a:p>
          <a:p>
            <a:pPr lvl="1"/>
            <a:r>
              <a:rPr lang="en-US" i="1" dirty="0" smtClean="0"/>
              <a:t>Disadvantages</a:t>
            </a:r>
            <a:endParaRPr lang="en-US" dirty="0"/>
          </a:p>
          <a:p>
            <a:pPr lvl="2"/>
            <a:r>
              <a:rPr lang="en-US" dirty="0" smtClean="0"/>
              <a:t>May not provide the most cost-effective program if these are not the highest energy users.</a:t>
            </a:r>
            <a:endParaRPr lang="en-US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10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45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6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7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48" name="Rectangle 44"/>
          <p:cNvSpPr>
            <a:spLocks noGrp="1" noChangeArrowheads="1"/>
          </p:cNvSpPr>
          <p:nvPr>
            <p:ph type="title"/>
          </p:nvPr>
        </p:nvSpPr>
        <p:spPr>
          <a:xfrm>
            <a:off x="150813" y="244475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</a:t>
            </a:r>
            <a:br>
              <a:rPr lang="en-US" altLang="en-US" smtClean="0"/>
            </a:br>
            <a:r>
              <a:rPr lang="en-US" altLang="en-US" smtClean="0"/>
              <a:t>Audit Strengths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888" y="1774675"/>
          <a:ext cx="874913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0F52EA7E-A1BC-46A7-8FF2-3A72312FDA56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100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69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70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71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72" name="Rectangle 44"/>
          <p:cNvSpPr>
            <a:spLocks noGrp="1" noChangeArrowheads="1"/>
          </p:cNvSpPr>
          <p:nvPr>
            <p:ph type="title"/>
          </p:nvPr>
        </p:nvSpPr>
        <p:spPr>
          <a:xfrm>
            <a:off x="87313" y="26670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</a:t>
            </a:r>
            <a:br>
              <a:rPr lang="en-US" altLang="en-US" smtClean="0"/>
            </a:br>
            <a:r>
              <a:rPr lang="en-US" altLang="en-US" smtClean="0"/>
              <a:t>Audit Opportunities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7434" y="1780468"/>
          <a:ext cx="874913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3774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650DE62-70C4-443F-860A-5DAC7625706A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9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96" name="Rectangle 44"/>
          <p:cNvSpPr>
            <a:spLocks noGrp="1" noChangeArrowheads="1"/>
          </p:cNvSpPr>
          <p:nvPr>
            <p:ph type="title"/>
          </p:nvPr>
        </p:nvSpPr>
        <p:spPr>
          <a:xfrm>
            <a:off x="87313" y="293688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Communication of </a:t>
            </a:r>
            <a:br>
              <a:rPr lang="en-US" altLang="en-US" smtClean="0"/>
            </a:br>
            <a:r>
              <a:rPr lang="en-US" altLang="en-US" smtClean="0"/>
              <a:t>Audit Findings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1247" y="2081084"/>
          <a:ext cx="874913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479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5CC0D5B-1B20-4C95-9F3F-6F6EE7855F93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17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8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9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20" name="Rectangle 44"/>
          <p:cNvSpPr>
            <a:spLocks noGrp="1" noChangeArrowheads="1"/>
          </p:cNvSpPr>
          <p:nvPr>
            <p:ph type="title"/>
          </p:nvPr>
        </p:nvSpPr>
        <p:spPr>
          <a:xfrm>
            <a:off x="100013" y="180975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</a:t>
            </a:r>
            <a:br>
              <a:rPr lang="en-US" altLang="en-US" smtClean="0"/>
            </a:br>
            <a:r>
              <a:rPr lang="en-US" altLang="en-US" smtClean="0"/>
              <a:t>Audit Findings</a:t>
            </a:r>
          </a:p>
        </p:txBody>
      </p:sp>
      <p:sp>
        <p:nvSpPr>
          <p:cNvPr id="7582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0339510D-2E80-45EB-BB6B-6B672FCCED04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103</a:t>
            </a:fld>
            <a:endParaRPr lang="en-US" altLang="en-US" sz="10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52433" y="2003960"/>
          <a:ext cx="4592605" cy="487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972050" y="1722608"/>
          <a:ext cx="3956050" cy="429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5200" y="1619250"/>
            <a:ext cx="1541463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Strengths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06525" y="1619250"/>
            <a:ext cx="21590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41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42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43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44" name="Rectangle 44"/>
          <p:cNvSpPr>
            <a:spLocks noGrp="1" noChangeArrowheads="1"/>
          </p:cNvSpPr>
          <p:nvPr>
            <p:ph type="title"/>
          </p:nvPr>
        </p:nvSpPr>
        <p:spPr>
          <a:xfrm>
            <a:off x="98425" y="195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Measure </a:t>
            </a:r>
            <a:br>
              <a:rPr lang="en-US" altLang="en-US" smtClean="0"/>
            </a:br>
            <a:r>
              <a:rPr lang="en-US" altLang="en-US" smtClean="0"/>
              <a:t>Installation Observation</a:t>
            </a:r>
          </a:p>
        </p:txBody>
      </p:sp>
      <p:sp>
        <p:nvSpPr>
          <p:cNvPr id="7684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74EA404B-D881-4F58-8F6C-1EFA656F87BB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104</a:t>
            </a:fld>
            <a:endParaRPr lang="en-US" altLang="en-US" sz="1000"/>
          </a:p>
        </p:txBody>
      </p:sp>
      <p:graphicFrame>
        <p:nvGraphicFramePr>
          <p:cNvPr id="50" name="Content Placeholder 48"/>
          <p:cNvGraphicFramePr>
            <a:graphicFrameLocks noGrp="1"/>
          </p:cNvGraphicFramePr>
          <p:nvPr>
            <p:ph idx="1"/>
          </p:nvPr>
        </p:nvGraphicFramePr>
        <p:xfrm>
          <a:off x="1614488" y="2438400"/>
          <a:ext cx="5829300" cy="259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  <a:gridCol w="18288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Number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Percent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Crews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35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31%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Contractors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74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65%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4%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TOTAL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114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100%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65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6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7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68" name="Rectangle 44"/>
          <p:cNvSpPr>
            <a:spLocks noGrp="1" noChangeArrowheads="1"/>
          </p:cNvSpPr>
          <p:nvPr>
            <p:ph type="title"/>
          </p:nvPr>
        </p:nvSpPr>
        <p:spPr>
          <a:xfrm>
            <a:off x="98425" y="195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Measure </a:t>
            </a:r>
            <a:br>
              <a:rPr lang="en-US" altLang="en-US" smtClean="0"/>
            </a:br>
            <a:r>
              <a:rPr lang="en-US" altLang="en-US" smtClean="0"/>
              <a:t>Installation Strengths</a:t>
            </a:r>
          </a:p>
        </p:txBody>
      </p:sp>
      <p:sp>
        <p:nvSpPr>
          <p:cNvPr id="77869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564DD358-9603-492E-9E68-4728FAB13DC9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105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889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0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1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92" name="Rectangle 44"/>
          <p:cNvSpPr>
            <a:spLocks noGrp="1" noChangeArrowheads="1"/>
          </p:cNvSpPr>
          <p:nvPr>
            <p:ph type="title"/>
          </p:nvPr>
        </p:nvSpPr>
        <p:spPr>
          <a:xfrm>
            <a:off x="98425" y="195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Measure Installation </a:t>
            </a:r>
            <a:br>
              <a:rPr lang="en-US" altLang="en-US" smtClean="0"/>
            </a:br>
            <a:r>
              <a:rPr lang="en-US" altLang="en-US" smtClean="0"/>
              <a:t>Mid-High Ratings</a:t>
            </a:r>
          </a:p>
        </p:txBody>
      </p:sp>
      <p:sp>
        <p:nvSpPr>
          <p:cNvPr id="78893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6B18A4A2-B182-45A0-90CD-202D6447580D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106</a:t>
            </a:fld>
            <a:endParaRPr lang="en-US" altLang="en-US" sz="100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841500" y="1911350"/>
          <a:ext cx="5181600" cy="4440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37548"/>
                <a:gridCol w="1444052"/>
              </a:tblGrid>
              <a:tr h="7315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Area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Ratings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Window work</a:t>
                      </a:r>
                      <a:endParaRPr lang="en-US" sz="1800" dirty="0"/>
                    </a:p>
                  </a:txBody>
                  <a:tcPr marT="45723" marB="4572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 – 4.0</a:t>
                      </a:r>
                      <a:endParaRPr lang="en-US" sz="1800" dirty="0"/>
                    </a:p>
                  </a:txBody>
                  <a:tcPr marT="45723" marB="45723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Door work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2.8 – 3.5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Attic insulation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4.0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Wall insulation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2.9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Basement insulation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3.6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Crawl space work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3.1</a:t>
                      </a:r>
                      <a:r>
                        <a:rPr lang="en-US" sz="1800" baseline="0" dirty="0" smtClean="0"/>
                        <a:t> – 4.0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Ventilation work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4.1 – 4.8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Thermostat installation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4.1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Air conditioning work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3.0 – 4.0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Water heater work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3.1 – 4.0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9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236538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Measure Installation </a:t>
            </a:r>
            <a:br>
              <a:rPr lang="en-US" altLang="en-US" smtClean="0"/>
            </a:br>
            <a:r>
              <a:rPr lang="en-US" altLang="en-US" smtClean="0"/>
              <a:t>Opportunities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888" y="1567205"/>
          <a:ext cx="7772400" cy="364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18F6DBC-5295-4C23-98C1-CC2E931BC61A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107</a:t>
            </a:fld>
            <a:endParaRPr lang="en-US" altLang="en-US" sz="1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2513"/>
              </p:ext>
            </p:extLst>
          </p:nvPr>
        </p:nvGraphicFramePr>
        <p:xfrm>
          <a:off x="3386138" y="4402138"/>
          <a:ext cx="4324350" cy="22447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19204"/>
                <a:gridCol w="1205146"/>
              </a:tblGrid>
              <a:tr h="395605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Low Ratings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Area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Ratings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 sealing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Heating</a:t>
                      </a:r>
                      <a:r>
                        <a:rPr lang="en-US" baseline="0" dirty="0" smtClean="0"/>
                        <a:t> system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 – 2.5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Smoke detector</a:t>
                      </a:r>
                      <a:r>
                        <a:rPr lang="en-US" sz="1800" kern="1200" baseline="0" dirty="0" smtClean="0"/>
                        <a:t> installation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CO detector</a:t>
                      </a:r>
                      <a:r>
                        <a:rPr lang="en-US" sz="1800" kern="1200" baseline="0" dirty="0" smtClean="0"/>
                        <a:t> installation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937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38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39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40" name="Rectangle 44"/>
          <p:cNvSpPr>
            <a:spLocks noGrp="1" noChangeArrowheads="1"/>
          </p:cNvSpPr>
          <p:nvPr>
            <p:ph type="title"/>
          </p:nvPr>
        </p:nvSpPr>
        <p:spPr>
          <a:xfrm>
            <a:off x="98425" y="195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Measure Installation </a:t>
            </a:r>
            <a:br>
              <a:rPr lang="en-US" altLang="en-US" smtClean="0"/>
            </a:br>
            <a:r>
              <a:rPr lang="en-US" altLang="en-US" smtClean="0"/>
              <a:t>Findings</a:t>
            </a:r>
          </a:p>
        </p:txBody>
      </p:sp>
      <p:sp>
        <p:nvSpPr>
          <p:cNvPr id="8094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2F69992D-2342-4F1C-B389-E2D3A7D0AF80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108</a:t>
            </a:fld>
            <a:endParaRPr lang="en-US" altLang="en-US" sz="100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</p:nvPr>
        </p:nvGraphicFramePr>
        <p:xfrm>
          <a:off x="163008" y="1814902"/>
          <a:ext cx="4648200" cy="524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5081588" y="2185379"/>
          <a:ext cx="3886200" cy="446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251575" y="1573213"/>
            <a:ext cx="1539875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Strengths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28750" y="1606550"/>
            <a:ext cx="2157413" cy="522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61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2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3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4" name="Rectangle 44"/>
          <p:cNvSpPr>
            <a:spLocks noGrp="1" noChangeArrowheads="1"/>
          </p:cNvSpPr>
          <p:nvPr>
            <p:ph type="title"/>
          </p:nvPr>
        </p:nvSpPr>
        <p:spPr>
          <a:xfrm>
            <a:off x="98425" y="195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Final Inspection </a:t>
            </a:r>
            <a:br>
              <a:rPr lang="en-US" altLang="en-US" smtClean="0"/>
            </a:br>
            <a:r>
              <a:rPr lang="en-US" altLang="en-US" smtClean="0"/>
              <a:t>Strengths</a:t>
            </a:r>
          </a:p>
        </p:txBody>
      </p:sp>
      <p:sp>
        <p:nvSpPr>
          <p:cNvPr id="8196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AF76520-05E1-4258-BB31-1F701D22E781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109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Program Goals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114800"/>
          </a:xfrm>
        </p:spPr>
        <p:txBody>
          <a:bodyPr/>
          <a:lstStyle/>
          <a:p>
            <a:r>
              <a:rPr lang="en-US" sz="4000" dirty="0" smtClean="0"/>
              <a:t>Energy Savings</a:t>
            </a:r>
          </a:p>
          <a:p>
            <a:pPr lvl="1"/>
            <a:r>
              <a:rPr lang="en-US" i="1" dirty="0" smtClean="0"/>
              <a:t>Advantages</a:t>
            </a:r>
            <a:endParaRPr lang="en-US" dirty="0"/>
          </a:p>
          <a:p>
            <a:pPr lvl="2"/>
            <a:r>
              <a:rPr lang="en-US" dirty="0" smtClean="0"/>
              <a:t>Sets concrete standards of measurement for program and contractor.</a:t>
            </a:r>
          </a:p>
          <a:p>
            <a:pPr lvl="1"/>
            <a:r>
              <a:rPr lang="en-US" i="1" dirty="0" smtClean="0"/>
              <a:t>Disadvantages</a:t>
            </a:r>
            <a:endParaRPr lang="en-US" dirty="0" smtClean="0"/>
          </a:p>
          <a:p>
            <a:pPr lvl="2"/>
            <a:r>
              <a:rPr lang="en-US" dirty="0" smtClean="0"/>
              <a:t>Particular level of savings may be difficult to reach depending on condition of customer homes and budget constraints.</a:t>
            </a:r>
          </a:p>
          <a:p>
            <a:pPr lvl="2"/>
            <a:r>
              <a:rPr lang="en-US" dirty="0" smtClean="0"/>
              <a:t>Time lag to estimate impacts based on billing data.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11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985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6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7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88" name="Rectangle 44"/>
          <p:cNvSpPr>
            <a:spLocks noGrp="1" noChangeArrowheads="1"/>
          </p:cNvSpPr>
          <p:nvPr>
            <p:ph type="title"/>
          </p:nvPr>
        </p:nvSpPr>
        <p:spPr>
          <a:xfrm>
            <a:off x="98425" y="195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Final Inspection </a:t>
            </a:r>
            <a:br>
              <a:rPr lang="en-US" altLang="en-US" smtClean="0"/>
            </a:br>
            <a:r>
              <a:rPr lang="en-US" altLang="en-US" smtClean="0"/>
              <a:t>Opportunities</a:t>
            </a:r>
          </a:p>
        </p:txBody>
      </p:sp>
      <p:sp>
        <p:nvSpPr>
          <p:cNvPr id="82989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D398FB1-9A1B-4CE9-9933-859667DA1E24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110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77470" y="1828800"/>
          <a:ext cx="861888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009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0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1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12" name="Rectangle 44"/>
          <p:cNvSpPr>
            <a:spLocks noGrp="1" noChangeArrowheads="1"/>
          </p:cNvSpPr>
          <p:nvPr>
            <p:ph type="title"/>
          </p:nvPr>
        </p:nvSpPr>
        <p:spPr>
          <a:xfrm>
            <a:off x="98425" y="195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Final Inspection </a:t>
            </a:r>
            <a:br>
              <a:rPr lang="en-US" altLang="en-US" smtClean="0"/>
            </a:br>
            <a:r>
              <a:rPr lang="en-US" altLang="en-US" smtClean="0"/>
              <a:t>Findings</a:t>
            </a:r>
          </a:p>
        </p:txBody>
      </p:sp>
      <p:sp>
        <p:nvSpPr>
          <p:cNvPr id="84013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73F4B42D-A7C6-49F8-A3E1-FFEFBF51F651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111</a:t>
            </a:fld>
            <a:endParaRPr lang="en-US" altLang="en-US" sz="10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250825" y="1981200"/>
          <a:ext cx="4419600" cy="515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935945" y="2075964"/>
          <a:ext cx="3810000" cy="491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015038" y="1827213"/>
            <a:ext cx="1539875" cy="522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Strengths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01763" y="1719263"/>
            <a:ext cx="215741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105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06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07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14363" y="278447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/>
              <a:t>Performance measurement</a:t>
            </a:r>
          </a:p>
        </p:txBody>
      </p:sp>
      <p:sp>
        <p:nvSpPr>
          <p:cNvPr id="88109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5F9FC5D2-4373-40F4-B263-E21ED1FD044E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129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30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31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2" name="Rectangle 44"/>
          <p:cNvSpPr>
            <a:spLocks noGrp="1" noChangeArrowheads="1"/>
          </p:cNvSpPr>
          <p:nvPr>
            <p:ph type="title"/>
          </p:nvPr>
        </p:nvSpPr>
        <p:spPr>
          <a:xfrm>
            <a:off x="69850" y="26670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Steps</a:t>
            </a:r>
          </a:p>
        </p:txBody>
      </p:sp>
      <p:sp>
        <p:nvSpPr>
          <p:cNvPr id="89133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80A0C16-7CA5-4D50-8D1F-C198CCF0B32B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113</a:t>
            </a:fld>
            <a:endParaRPr lang="en-US" altLang="en-US" sz="1000"/>
          </a:p>
        </p:txBody>
      </p:sp>
      <p:graphicFrame>
        <p:nvGraphicFramePr>
          <p:cNvPr id="3" name="Diagram 2"/>
          <p:cNvGraphicFramePr/>
          <p:nvPr/>
        </p:nvGraphicFramePr>
        <p:xfrm>
          <a:off x="307063" y="914400"/>
          <a:ext cx="8235275" cy="569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5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5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5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5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5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1- Develop Baseline Stats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2DC2FB9D-503B-421F-A870-E331F8713393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114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77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78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79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0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2- Refine Procedures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6BC9A92-49E3-4F01-8D7F-87C581B9E608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1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2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3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4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3- Pilot Program Changes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541338" y="1858963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206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143CA12-42AC-4819-ABDF-09D6FBFFC924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116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25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6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7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28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4- Conduct Quality Control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30188" y="1958546"/>
          <a:ext cx="86852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3230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4B5A4F2D-CDE5-4958-A475-0DE77EAFBB40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249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50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51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52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5- Require Contractor Accountability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313854" y="2417269"/>
          <a:ext cx="86852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4254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297C3E4-78A4-4B47-B55B-1B5E623B68A2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27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7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7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76" name="Rectangle 44"/>
          <p:cNvSpPr>
            <a:spLocks noGrp="1" noChangeArrowheads="1"/>
          </p:cNvSpPr>
          <p:nvPr>
            <p:ph type="title"/>
          </p:nvPr>
        </p:nvSpPr>
        <p:spPr>
          <a:xfrm>
            <a:off x="180975" y="322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6- Assess Inputs and Outputs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563" y="2070100"/>
          <a:ext cx="86852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527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76D01F7-CCD2-4826-9C93-9FF0DB7C11A3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119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Program Goals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114800"/>
          </a:xfrm>
        </p:spPr>
        <p:txBody>
          <a:bodyPr/>
          <a:lstStyle/>
          <a:p>
            <a:r>
              <a:rPr lang="en-US" sz="4000" dirty="0" smtClean="0"/>
              <a:t>Cost-Effectiveness</a:t>
            </a:r>
          </a:p>
          <a:p>
            <a:pPr lvl="1"/>
            <a:r>
              <a:rPr lang="en-US" i="1" dirty="0" smtClean="0"/>
              <a:t>Advantages</a:t>
            </a:r>
            <a:endParaRPr lang="en-US" dirty="0" smtClean="0"/>
          </a:p>
          <a:p>
            <a:pPr lvl="2"/>
            <a:r>
              <a:rPr lang="en-US" dirty="0" smtClean="0"/>
              <a:t>Concrete</a:t>
            </a:r>
          </a:p>
          <a:p>
            <a:pPr lvl="2"/>
            <a:r>
              <a:rPr lang="en-US" dirty="0" smtClean="0"/>
              <a:t>Justifiable</a:t>
            </a:r>
          </a:p>
          <a:p>
            <a:pPr lvl="1"/>
            <a:r>
              <a:rPr lang="en-US" i="1" dirty="0" smtClean="0"/>
              <a:t>Disadvantages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Which formula – TRC, Utility, Societal…</a:t>
            </a:r>
          </a:p>
          <a:p>
            <a:pPr lvl="2"/>
            <a:r>
              <a:rPr lang="en-US" dirty="0" smtClean="0"/>
              <a:t>Difficulty and controversy in measuring benefits – health impacts, environmental, etc.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12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97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98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99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00" name="Rectangle 44"/>
          <p:cNvSpPr>
            <a:spLocks noGrp="1" noChangeArrowheads="1"/>
          </p:cNvSpPr>
          <p:nvPr>
            <p:ph type="title"/>
          </p:nvPr>
        </p:nvSpPr>
        <p:spPr>
          <a:xfrm>
            <a:off x="180975" y="322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6- Assess Inputs and Outputs</a:t>
            </a:r>
          </a:p>
        </p:txBody>
      </p:sp>
      <p:sp>
        <p:nvSpPr>
          <p:cNvPr id="9630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D0BFAC9-4A6E-4208-B8EE-541789B44C0D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120</a:t>
            </a:fld>
            <a:endParaRPr lang="en-US" altLang="en-US" sz="10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3060700"/>
          <a:ext cx="77724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00200"/>
                <a:gridCol w="1943100"/>
                <a:gridCol w="1943100"/>
              </a:tblGrid>
              <a:tr h="3709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Baseline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Follow-up 1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Follow-up 2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Pre-Usage&gt;1,200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ccf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or 4 Major Measures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Wall Insulation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Attic</a:t>
                      </a:r>
                      <a:r>
                        <a:rPr lang="en-US" sz="1800" baseline="0" dirty="0" smtClean="0"/>
                        <a:t> Insulation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Major Air Sealing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1938" y="2438400"/>
            <a:ext cx="3405187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Self-Assessment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321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22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23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24" name="Rectangle 44"/>
          <p:cNvSpPr>
            <a:spLocks noGrp="1" noChangeArrowheads="1"/>
          </p:cNvSpPr>
          <p:nvPr>
            <p:ph type="title"/>
          </p:nvPr>
        </p:nvSpPr>
        <p:spPr>
          <a:xfrm>
            <a:off x="180975" y="322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7- Assess Field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563" y="2070100"/>
            <a:ext cx="8685212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rates of:</a:t>
            </a:r>
          </a:p>
          <a:p>
            <a:pPr lvl="1">
              <a:defRPr/>
            </a:pPr>
            <a:r>
              <a:rPr lang="en-US" dirty="0" smtClean="0"/>
              <a:t>Comprehensive installation</a:t>
            </a:r>
          </a:p>
          <a:p>
            <a:pPr lvl="1">
              <a:defRPr/>
            </a:pPr>
            <a:r>
              <a:rPr lang="en-US" dirty="0" smtClean="0"/>
              <a:t>High quality installations</a:t>
            </a:r>
          </a:p>
          <a:p>
            <a:pPr lvl="1">
              <a:defRPr/>
            </a:pPr>
            <a:r>
              <a:rPr lang="en-US" dirty="0" smtClean="0"/>
              <a:t>Missed opportunities</a:t>
            </a:r>
          </a:p>
          <a:p>
            <a:pPr lvl="1">
              <a:defRPr/>
            </a:pPr>
            <a:r>
              <a:rPr lang="en-US" dirty="0" smtClean="0"/>
              <a:t>Poor work quality</a:t>
            </a:r>
          </a:p>
          <a:p>
            <a:pPr marL="0" indent="0">
              <a:buFontTx/>
              <a:buNone/>
              <a:defRPr/>
            </a:pPr>
            <a:r>
              <a:rPr lang="en-US" sz="7200" dirty="0" smtClean="0">
                <a:sym typeface="Wingdings" panose="05000000000000000000" pitchFamily="2" charset="2"/>
              </a:rPr>
              <a:t></a:t>
            </a:r>
            <a:r>
              <a:rPr lang="en-US" dirty="0" smtClean="0">
                <a:sym typeface="Wingdings" panose="05000000000000000000" pitchFamily="2" charset="2"/>
              </a:rPr>
              <a:t>Early indication of energy saving expectations.</a:t>
            </a:r>
            <a:endParaRPr lang="en-US" sz="7200" dirty="0" smtClean="0"/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751F3BE6-7F04-4C66-A547-FE80F0F7DD42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121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45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46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47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48" name="Rectangle 44"/>
          <p:cNvSpPr>
            <a:spLocks noGrp="1" noChangeArrowheads="1"/>
          </p:cNvSpPr>
          <p:nvPr>
            <p:ph type="title"/>
          </p:nvPr>
        </p:nvSpPr>
        <p:spPr>
          <a:xfrm>
            <a:off x="180975" y="322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7- Assess Field Results</a:t>
            </a:r>
          </a:p>
        </p:txBody>
      </p:sp>
      <p:sp>
        <p:nvSpPr>
          <p:cNvPr id="98349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88993D3-AED2-40E4-A345-60A4AD5E7425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122</a:t>
            </a:fld>
            <a:endParaRPr lang="en-US" altLang="en-US" sz="1000"/>
          </a:p>
        </p:txBody>
      </p:sp>
      <p:graphicFrame>
        <p:nvGraphicFramePr>
          <p:cNvPr id="48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888" y="3070225"/>
          <a:ext cx="8715375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112"/>
                <a:gridCol w="1113619"/>
                <a:gridCol w="1455933"/>
                <a:gridCol w="1435711"/>
              </a:tblGrid>
              <a:tr h="370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Baseline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Follow-up 1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Follow-up 2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Audit Observation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Identified Occupant Opportunities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Comprehensive</a:t>
                      </a:r>
                      <a:r>
                        <a:rPr lang="en-US" sz="1800" baseline="0" dirty="0" smtClean="0"/>
                        <a:t> Audit Diagnostics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 Complete Inspection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All Major Sealing</a:t>
                      </a:r>
                      <a:r>
                        <a:rPr lang="en-US" sz="1800" baseline="0" dirty="0" smtClean="0"/>
                        <a:t> Opportunities Addressed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No Gaps</a:t>
                      </a:r>
                      <a:r>
                        <a:rPr lang="en-US" sz="1800" baseline="0" dirty="0" smtClean="0"/>
                        <a:t> or </a:t>
                      </a:r>
                      <a:r>
                        <a:rPr lang="en-US" sz="1800" dirty="0" smtClean="0"/>
                        <a:t>Voids in Attic Insulation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No Major Missed Opportunities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801938" y="2438400"/>
            <a:ext cx="3405187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Self-Assessment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369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70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71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72" name="Rectangle 44"/>
          <p:cNvSpPr>
            <a:spLocks noGrp="1" noChangeArrowheads="1"/>
          </p:cNvSpPr>
          <p:nvPr>
            <p:ph type="title"/>
          </p:nvPr>
        </p:nvSpPr>
        <p:spPr>
          <a:xfrm>
            <a:off x="180975" y="322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8- Assess Energy Savings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563" y="2070100"/>
          <a:ext cx="86852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656078A8-D958-40FF-826A-6F8F82ECF7ED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123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8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39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9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9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96" name="Rectangle 44"/>
          <p:cNvSpPr>
            <a:spLocks noGrp="1" noChangeArrowheads="1"/>
          </p:cNvSpPr>
          <p:nvPr>
            <p:ph type="title"/>
          </p:nvPr>
        </p:nvSpPr>
        <p:spPr>
          <a:xfrm>
            <a:off x="180975" y="3222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Performance Measurement</a:t>
            </a:r>
            <a:br>
              <a:rPr lang="en-US" altLang="en-US" smtClean="0"/>
            </a:br>
            <a:r>
              <a:rPr lang="en-US" altLang="en-US" smtClean="0"/>
              <a:t>Repeat</a:t>
            </a:r>
          </a:p>
        </p:txBody>
      </p:sp>
      <p:sp>
        <p:nvSpPr>
          <p:cNvPr id="100397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7914A21-A489-4668-B04E-A888DFE25E11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124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759555" y="183673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417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8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9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14363" y="278447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/>
              <a:t>Achieving High savings</a:t>
            </a:r>
            <a:br>
              <a:rPr lang="en-US" altLang="en-US" dirty="0" smtClean="0"/>
            </a:br>
            <a:r>
              <a:rPr lang="en-US" altLang="en-US" dirty="0" smtClean="0"/>
              <a:t>summary</a:t>
            </a:r>
            <a:endParaRPr lang="en-US" altLang="en-US" dirty="0" smtClean="0"/>
          </a:p>
        </p:txBody>
      </p:sp>
      <p:sp>
        <p:nvSpPr>
          <p:cNvPr id="10142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7DBC8218-C8D8-4D02-8BE5-20B46ED9E37E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125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1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2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3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4" name="Rectangle 44"/>
          <p:cNvSpPr>
            <a:spLocks noGrp="1" noChangeArrowheads="1"/>
          </p:cNvSpPr>
          <p:nvPr>
            <p:ph type="title"/>
          </p:nvPr>
        </p:nvSpPr>
        <p:spPr>
          <a:xfrm>
            <a:off x="103188" y="2079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Achieving High Savings</a:t>
            </a:r>
            <a:br>
              <a:rPr lang="en-US" altLang="en-US" smtClean="0"/>
            </a:br>
            <a:r>
              <a:rPr lang="en-US" altLang="en-US" smtClean="0"/>
              <a:t>Lessons Learned</a:t>
            </a:r>
          </a:p>
        </p:txBody>
      </p:sp>
      <p:sp>
        <p:nvSpPr>
          <p:cNvPr id="10244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95E1CF9-ABE6-4475-9C59-829E2EFB21F5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126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92679" y="1594644"/>
          <a:ext cx="8398884" cy="499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0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0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0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0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0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505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6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7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508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Contact</a:t>
            </a:r>
          </a:p>
        </p:txBody>
      </p:sp>
      <p:sp>
        <p:nvSpPr>
          <p:cNvPr id="190509" name="Rectangle 4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Jackie Berger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APPRISE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32 Nassau Street, Suite 200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Princeton, NJ 08540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609-252-8009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jackie-berger@appriseinc.org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www.appriseinc.org</a:t>
            </a:r>
          </a:p>
        </p:txBody>
      </p:sp>
      <p:sp>
        <p:nvSpPr>
          <p:cNvPr id="190510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FE426DE-2616-43B7-9009-A60ED23E026F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127</a:t>
            </a:fld>
            <a:endParaRPr lang="en-US" altLang="en-US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Program Goals</a:t>
            </a:r>
            <a:br>
              <a:rPr lang="en-US" dirty="0" smtClean="0"/>
            </a:br>
            <a:r>
              <a:rPr lang="en-US" sz="4200" dirty="0" smtClean="0"/>
              <a:t>Best Practices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0844158"/>
              </p:ext>
            </p:extLst>
          </p:nvPr>
        </p:nvGraphicFramePr>
        <p:xfrm>
          <a:off x="358288" y="1902619"/>
          <a:ext cx="8382000" cy="456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5909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Eligibility </a:t>
            </a:r>
            <a:br>
              <a:rPr lang="en-US" dirty="0" smtClean="0"/>
            </a:br>
            <a:r>
              <a:rPr lang="en-US" dirty="0" smtClean="0"/>
              <a:t>targeting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14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258762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</a:t>
            </a:r>
            <a:br>
              <a:rPr lang="en-US" dirty="0" smtClean="0"/>
            </a:br>
            <a:r>
              <a:rPr lang="en-US" sz="4200" dirty="0" smtClean="0"/>
              <a:t>Examples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15</a:t>
            </a:fld>
            <a:endParaRPr 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234249"/>
              </p:ext>
            </p:extLst>
          </p:nvPr>
        </p:nvGraphicFramePr>
        <p:xfrm>
          <a:off x="633743" y="1981200"/>
          <a:ext cx="782445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 </a:t>
            </a:r>
            <a:br>
              <a:rPr lang="en-US" dirty="0" smtClean="0"/>
            </a:br>
            <a:r>
              <a:rPr lang="en-US" sz="4200" dirty="0" smtClean="0"/>
              <a:t>Examples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4114800"/>
          </a:xfrm>
        </p:spPr>
        <p:txBody>
          <a:bodyPr/>
          <a:lstStyle/>
          <a:p>
            <a:r>
              <a:rPr lang="en-US" dirty="0" smtClean="0"/>
              <a:t>PGW – one contractor initially targeted highest users, but found too many barriers in home.</a:t>
            </a:r>
          </a:p>
          <a:p>
            <a:r>
              <a:rPr lang="en-US" dirty="0" smtClean="0"/>
              <a:t>PGW – good savings with very high usage customers.</a:t>
            </a:r>
          </a:p>
          <a:p>
            <a:r>
              <a:rPr lang="en-US" dirty="0" smtClean="0"/>
              <a:t>OH REACH – additional services delivered to customers with health problems.</a:t>
            </a:r>
          </a:p>
          <a:p>
            <a:r>
              <a:rPr lang="en-US" dirty="0" smtClean="0"/>
              <a:t>NJ Comfort Partners &amp; PPL – customers at subsidy limit can benefit.</a:t>
            </a:r>
          </a:p>
          <a:p>
            <a:endParaRPr lang="en-US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16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258762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</a:t>
            </a:r>
            <a:br>
              <a:rPr lang="en-US" dirty="0" smtClean="0"/>
            </a:br>
            <a:r>
              <a:rPr lang="en-US" sz="4200" dirty="0" smtClean="0"/>
              <a:t>Options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17</a:t>
            </a:fld>
            <a:endParaRPr 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242253"/>
              </p:ext>
            </p:extLst>
          </p:nvPr>
        </p:nvGraphicFramePr>
        <p:xfrm>
          <a:off x="565150" y="2128837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89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 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68300" y="1840871"/>
            <a:ext cx="8382000" cy="4114800"/>
          </a:xfrm>
        </p:spPr>
        <p:txBody>
          <a:bodyPr/>
          <a:lstStyle/>
          <a:p>
            <a:r>
              <a:rPr lang="en-US" sz="4000" dirty="0" smtClean="0"/>
              <a:t>Poverty Level</a:t>
            </a:r>
          </a:p>
          <a:p>
            <a:pPr lvl="1"/>
            <a:r>
              <a:rPr lang="en-US" i="1" dirty="0" smtClean="0"/>
              <a:t>Advantages</a:t>
            </a:r>
            <a:endParaRPr lang="en-US" dirty="0"/>
          </a:p>
          <a:p>
            <a:pPr lvl="2"/>
            <a:r>
              <a:rPr lang="en-US" dirty="0" smtClean="0"/>
              <a:t>More restrictive limits mean that those with the least ability to pay their bills receive services.</a:t>
            </a:r>
          </a:p>
          <a:p>
            <a:pPr lvl="1"/>
            <a:r>
              <a:rPr lang="en-US" i="1" dirty="0" smtClean="0"/>
              <a:t>Disadvantages</a:t>
            </a:r>
            <a:endParaRPr lang="en-US" dirty="0"/>
          </a:p>
          <a:p>
            <a:pPr lvl="2"/>
            <a:r>
              <a:rPr lang="en-US" dirty="0" smtClean="0"/>
              <a:t>More restrictive limits may mean that the highest use customers are may not be served.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18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 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r>
              <a:rPr lang="en-US" sz="4000" dirty="0" smtClean="0"/>
              <a:t>Vulnerable households</a:t>
            </a:r>
            <a:r>
              <a:rPr lang="en-US" dirty="0" smtClean="0"/>
              <a:t> </a:t>
            </a:r>
            <a:r>
              <a:rPr lang="en-US" sz="2900" dirty="0" smtClean="0"/>
              <a:t>(young children, elderly, disabled)</a:t>
            </a:r>
          </a:p>
          <a:p>
            <a:pPr lvl="1"/>
            <a:r>
              <a:rPr lang="en-US" i="1" dirty="0" smtClean="0"/>
              <a:t>Advantages</a:t>
            </a:r>
            <a:endParaRPr lang="en-US" dirty="0" smtClean="0"/>
          </a:p>
          <a:p>
            <a:pPr lvl="2"/>
            <a:r>
              <a:rPr lang="en-US" dirty="0" smtClean="0"/>
              <a:t>Reduce energy usage for those who are sensitive to temperature extremes.</a:t>
            </a:r>
          </a:p>
          <a:p>
            <a:pPr lvl="2"/>
            <a:r>
              <a:rPr lang="en-US" dirty="0" smtClean="0"/>
              <a:t>Nonprofit agency can prioritize these households for service delivery.</a:t>
            </a:r>
          </a:p>
          <a:p>
            <a:pPr lvl="1"/>
            <a:r>
              <a:rPr lang="en-US" i="1" dirty="0" smtClean="0"/>
              <a:t>Disadvantages</a:t>
            </a:r>
            <a:endParaRPr lang="en-US" dirty="0" smtClean="0"/>
          </a:p>
          <a:p>
            <a:pPr lvl="2"/>
            <a:r>
              <a:rPr lang="en-US" dirty="0" smtClean="0"/>
              <a:t>May not result in greatest usage reduction.</a:t>
            </a:r>
          </a:p>
          <a:p>
            <a:pPr lvl="2"/>
            <a:r>
              <a:rPr lang="en-US" dirty="0" smtClean="0"/>
              <a:t>May restrict opportunity to coordinate with utility programs.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19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Presentation</a:t>
            </a: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977673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 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794362"/>
            <a:ext cx="8382000" cy="4114800"/>
          </a:xfrm>
        </p:spPr>
        <p:txBody>
          <a:bodyPr/>
          <a:lstStyle/>
          <a:p>
            <a:r>
              <a:rPr lang="en-US" sz="4000" dirty="0" smtClean="0"/>
              <a:t>Energy Usage</a:t>
            </a:r>
          </a:p>
          <a:p>
            <a:pPr lvl="1"/>
            <a:r>
              <a:rPr lang="en-US" i="1" dirty="0" smtClean="0"/>
              <a:t>Advantages</a:t>
            </a:r>
            <a:endParaRPr lang="en-US" dirty="0" smtClean="0"/>
          </a:p>
          <a:p>
            <a:pPr lvl="2"/>
            <a:r>
              <a:rPr lang="en-US" dirty="0" smtClean="0"/>
              <a:t>Usually results in greatest energy savings.</a:t>
            </a:r>
          </a:p>
          <a:p>
            <a:pPr lvl="2"/>
            <a:r>
              <a:rPr lang="en-US" dirty="0" smtClean="0"/>
              <a:t>Utilities can develop lists sorted by usage.</a:t>
            </a:r>
          </a:p>
          <a:p>
            <a:pPr lvl="1"/>
            <a:r>
              <a:rPr lang="en-US" i="1" dirty="0" smtClean="0"/>
              <a:t>Disadvantages</a:t>
            </a:r>
            <a:endParaRPr lang="en-US" dirty="0" smtClean="0"/>
          </a:p>
          <a:p>
            <a:pPr lvl="2"/>
            <a:r>
              <a:rPr lang="en-US" dirty="0" smtClean="0"/>
              <a:t>May not focus on needs due to other characteristics – vulnerability, burden, other.</a:t>
            </a:r>
          </a:p>
          <a:p>
            <a:pPr lvl="2"/>
            <a:r>
              <a:rPr lang="en-US" dirty="0" smtClean="0"/>
              <a:t>Conditions in highest usage homes may prevent major measures.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20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 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68300" y="1938337"/>
            <a:ext cx="8382000" cy="4114800"/>
          </a:xfrm>
        </p:spPr>
        <p:txBody>
          <a:bodyPr/>
          <a:lstStyle/>
          <a:p>
            <a:r>
              <a:rPr lang="en-US" sz="4000" dirty="0" smtClean="0"/>
              <a:t>Home Ownership</a:t>
            </a:r>
          </a:p>
          <a:p>
            <a:pPr lvl="1"/>
            <a:r>
              <a:rPr lang="en-US" i="1" dirty="0" smtClean="0"/>
              <a:t>Advantages</a:t>
            </a:r>
            <a:endParaRPr lang="en-US" dirty="0" smtClean="0"/>
          </a:p>
          <a:p>
            <a:pPr lvl="2"/>
            <a:r>
              <a:rPr lang="en-US" dirty="0" smtClean="0"/>
              <a:t>Home owners may be more likely to remain in home and see benefits over time.</a:t>
            </a:r>
          </a:p>
          <a:p>
            <a:pPr lvl="2"/>
            <a:r>
              <a:rPr lang="en-US" dirty="0" smtClean="0"/>
              <a:t>Landlord permission is not needed.</a:t>
            </a:r>
          </a:p>
          <a:p>
            <a:pPr lvl="1"/>
            <a:r>
              <a:rPr lang="en-US" i="1" dirty="0" smtClean="0"/>
              <a:t>Disadvantages</a:t>
            </a:r>
            <a:endParaRPr lang="en-US" dirty="0"/>
          </a:p>
          <a:p>
            <a:pPr lvl="2"/>
            <a:r>
              <a:rPr lang="en-US" dirty="0" smtClean="0"/>
              <a:t>Reduces pool of eligible households.</a:t>
            </a:r>
          </a:p>
          <a:p>
            <a:pPr lvl="2"/>
            <a:r>
              <a:rPr lang="en-US" dirty="0" smtClean="0"/>
              <a:t>Some needy or high usage households are not served.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21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 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670364"/>
            <a:ext cx="8382000" cy="4114800"/>
          </a:xfrm>
        </p:spPr>
        <p:txBody>
          <a:bodyPr/>
          <a:lstStyle/>
          <a:p>
            <a:r>
              <a:rPr lang="en-US" sz="4000" dirty="0" smtClean="0"/>
              <a:t>Participation in bill payment assistance programs</a:t>
            </a:r>
          </a:p>
          <a:p>
            <a:pPr lvl="1"/>
            <a:r>
              <a:rPr lang="en-US" i="1" dirty="0" smtClean="0"/>
              <a:t>Advantages</a:t>
            </a:r>
            <a:endParaRPr lang="en-US" dirty="0"/>
          </a:p>
          <a:p>
            <a:pPr lvl="2"/>
            <a:r>
              <a:rPr lang="en-US" dirty="0" smtClean="0"/>
              <a:t>Reductions in usage result in reduction in subsidies that burden the ratepayers.</a:t>
            </a:r>
          </a:p>
          <a:p>
            <a:pPr lvl="1"/>
            <a:r>
              <a:rPr lang="en-US" i="1" dirty="0" smtClean="0"/>
              <a:t>Disadvantages</a:t>
            </a:r>
            <a:endParaRPr lang="en-US" dirty="0" smtClean="0"/>
          </a:p>
          <a:p>
            <a:pPr lvl="2"/>
            <a:r>
              <a:rPr lang="en-US" dirty="0" smtClean="0"/>
              <a:t>Other needy customers not served.</a:t>
            </a:r>
          </a:p>
          <a:p>
            <a:pPr lvl="2"/>
            <a:r>
              <a:rPr lang="en-US" dirty="0" smtClean="0"/>
              <a:t>May be less incentive  for participants to take energy-saving actions.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22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 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114800"/>
          </a:xfrm>
        </p:spPr>
        <p:txBody>
          <a:bodyPr/>
          <a:lstStyle/>
          <a:p>
            <a:r>
              <a:rPr lang="en-US" sz="4000" dirty="0" smtClean="0"/>
              <a:t>Payment-troubled customers</a:t>
            </a:r>
          </a:p>
          <a:p>
            <a:pPr lvl="1"/>
            <a:r>
              <a:rPr lang="en-US" i="1" dirty="0" smtClean="0"/>
              <a:t>Advantages</a:t>
            </a:r>
            <a:endParaRPr lang="en-US" dirty="0" smtClean="0"/>
          </a:p>
          <a:p>
            <a:pPr lvl="2"/>
            <a:r>
              <a:rPr lang="en-US" dirty="0" smtClean="0"/>
              <a:t>May increase bill payment coverage rates.</a:t>
            </a:r>
          </a:p>
          <a:p>
            <a:pPr lvl="2"/>
            <a:r>
              <a:rPr lang="en-US" dirty="0" smtClean="0"/>
              <a:t>Customers may be motivated to reduce usage.</a:t>
            </a:r>
          </a:p>
          <a:p>
            <a:pPr lvl="2"/>
            <a:r>
              <a:rPr lang="en-US" dirty="0" smtClean="0"/>
              <a:t>Utility can target customers who express need for assistance.</a:t>
            </a:r>
          </a:p>
          <a:p>
            <a:pPr lvl="2"/>
            <a:r>
              <a:rPr lang="en-US" dirty="0" smtClean="0"/>
              <a:t>WAP agency can target customers who received LIHEAP.</a:t>
            </a:r>
          </a:p>
          <a:p>
            <a:pPr lvl="1"/>
            <a:r>
              <a:rPr lang="en-US" i="1" dirty="0" smtClean="0"/>
              <a:t>Disadvantages</a:t>
            </a:r>
            <a:endParaRPr lang="en-US" dirty="0" smtClean="0"/>
          </a:p>
          <a:p>
            <a:pPr lvl="2"/>
            <a:r>
              <a:rPr lang="en-US" dirty="0" smtClean="0"/>
              <a:t>May not result in greatest usage reduction.</a:t>
            </a:r>
          </a:p>
          <a:p>
            <a:pPr lvl="2"/>
            <a:r>
              <a:rPr lang="en-US" dirty="0" smtClean="0"/>
              <a:t>Some households may be better served with energy assistance (low usage, lowest income.)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23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7313" y="258762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Eligibility and Targeting </a:t>
            </a:r>
            <a:br>
              <a:rPr lang="en-US" dirty="0" smtClean="0"/>
            </a:br>
            <a:r>
              <a:rPr lang="en-US" sz="4200" dirty="0" smtClean="0"/>
              <a:t>Best Practices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4424875"/>
              </p:ext>
            </p:extLst>
          </p:nvPr>
        </p:nvGraphicFramePr>
        <p:xfrm>
          <a:off x="388938" y="18288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24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services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25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4200" dirty="0" smtClean="0"/>
              <a:t>Example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43105" y="1725612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 Energy Efficiency Programs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Targeted based on usage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Full cost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Low cost in home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Kit with postcard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Kit sent to list</a:t>
            </a:r>
          </a:p>
          <a:p>
            <a:r>
              <a:rPr lang="en-US" dirty="0" smtClean="0"/>
              <a:t>PPL WRAP</a:t>
            </a:r>
          </a:p>
          <a:p>
            <a:pPr lvl="1"/>
            <a:r>
              <a:rPr lang="en-US" dirty="0" smtClean="0"/>
              <a:t>Targeted based on usage and customer type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Full cost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Water heating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Baseload</a:t>
            </a:r>
            <a:endParaRPr lang="en-US" dirty="0"/>
          </a:p>
          <a:p>
            <a:endParaRPr lang="en-US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26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24470" y="259029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4200" dirty="0" smtClean="0"/>
              <a:t>Options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27</a:t>
            </a:fld>
            <a:endParaRPr lang="en-US" sz="1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610985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8938" y="1803415"/>
            <a:ext cx="8382000" cy="4114800"/>
          </a:xfrm>
        </p:spPr>
        <p:txBody>
          <a:bodyPr/>
          <a:lstStyle/>
          <a:p>
            <a:r>
              <a:rPr lang="en-US" sz="4000" dirty="0" smtClean="0"/>
              <a:t>Comprehensive</a:t>
            </a:r>
          </a:p>
          <a:p>
            <a:pPr lvl="1"/>
            <a:r>
              <a:rPr lang="en-US" i="1" dirty="0" smtClean="0"/>
              <a:t>Advantages</a:t>
            </a:r>
          </a:p>
          <a:p>
            <a:pPr lvl="2"/>
            <a:r>
              <a:rPr lang="en-US" dirty="0" smtClean="0"/>
              <a:t>Maximize usage reduction for homes served.  More major measures result in greater savings.</a:t>
            </a:r>
          </a:p>
          <a:p>
            <a:pPr lvl="2"/>
            <a:r>
              <a:rPr lang="en-US" dirty="0" smtClean="0"/>
              <a:t>Minimize administrative expenses as a percentage of total costs.</a:t>
            </a:r>
          </a:p>
          <a:p>
            <a:pPr lvl="2"/>
            <a:r>
              <a:rPr lang="en-US" dirty="0" smtClean="0"/>
              <a:t>Reduce need for another program to return to home.</a:t>
            </a:r>
          </a:p>
          <a:p>
            <a:pPr lvl="1"/>
            <a:r>
              <a:rPr lang="en-US" i="1" dirty="0" smtClean="0"/>
              <a:t>Disadvantages</a:t>
            </a:r>
          </a:p>
          <a:p>
            <a:pPr lvl="2"/>
            <a:r>
              <a:rPr lang="en-US" dirty="0" smtClean="0"/>
              <a:t>Fewer homes may be served.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28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34576" y="259516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4200" dirty="0" smtClean="0"/>
              <a:t>Vary By Customer Usage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42900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 smtClean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Service level is targeted to need.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Cost-effectiveness maximized in each home.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Households are not treated equally.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29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Best Practices Outline</a:t>
            </a:r>
            <a:endParaRPr lang="en-US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89552110"/>
              </p:ext>
            </p:extLst>
          </p:nvPr>
        </p:nvGraphicFramePr>
        <p:xfrm>
          <a:off x="447675" y="1614063"/>
          <a:ext cx="814546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095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8938" y="1813711"/>
            <a:ext cx="8382000" cy="4114800"/>
          </a:xfrm>
        </p:spPr>
        <p:txBody>
          <a:bodyPr/>
          <a:lstStyle/>
          <a:p>
            <a:r>
              <a:rPr lang="en-US" sz="4000" dirty="0" smtClean="0"/>
              <a:t>Cost threshold</a:t>
            </a:r>
          </a:p>
          <a:p>
            <a:pPr lvl="1"/>
            <a:r>
              <a:rPr lang="en-US" i="1" dirty="0" smtClean="0"/>
              <a:t>Advantages</a:t>
            </a:r>
          </a:p>
          <a:p>
            <a:pPr lvl="2"/>
            <a:r>
              <a:rPr lang="en-US" sz="2000" dirty="0" smtClean="0"/>
              <a:t>Serve a greater number of households.</a:t>
            </a:r>
          </a:p>
          <a:p>
            <a:pPr lvl="2"/>
            <a:r>
              <a:rPr lang="en-US" sz="2000" dirty="0" smtClean="0"/>
              <a:t>Ensure that a minimum number of households are served.</a:t>
            </a:r>
          </a:p>
          <a:p>
            <a:pPr lvl="1"/>
            <a:r>
              <a:rPr lang="en-US" i="1" dirty="0" smtClean="0"/>
              <a:t>Disadvantages</a:t>
            </a:r>
          </a:p>
          <a:p>
            <a:pPr lvl="2"/>
            <a:r>
              <a:rPr lang="en-US" sz="2000" dirty="0" smtClean="0"/>
              <a:t>Does not take individual household circumstances into account.</a:t>
            </a:r>
          </a:p>
          <a:p>
            <a:pPr lvl="2"/>
            <a:r>
              <a:rPr lang="en-US" sz="2000" dirty="0" smtClean="0"/>
              <a:t>May spend too little in some homes and too much in others.</a:t>
            </a:r>
          </a:p>
          <a:p>
            <a:pPr lvl="2"/>
            <a:r>
              <a:rPr lang="en-US" sz="2000" dirty="0" smtClean="0"/>
              <a:t>May spend more than what is cost-effective in some homes.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30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413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57848" y="1773237"/>
            <a:ext cx="8382000" cy="4114800"/>
          </a:xfrm>
        </p:spPr>
        <p:txBody>
          <a:bodyPr/>
          <a:lstStyle/>
          <a:p>
            <a:r>
              <a:rPr lang="en-US" sz="4000" dirty="0" smtClean="0"/>
              <a:t>Minimal</a:t>
            </a:r>
          </a:p>
          <a:p>
            <a:pPr lvl="1"/>
            <a:r>
              <a:rPr lang="en-US" i="1" dirty="0" smtClean="0"/>
              <a:t>Advantages</a:t>
            </a:r>
          </a:p>
          <a:p>
            <a:pPr lvl="2"/>
            <a:r>
              <a:rPr lang="en-US" dirty="0" smtClean="0"/>
              <a:t>Increase number of households served.</a:t>
            </a:r>
          </a:p>
          <a:p>
            <a:pPr lvl="1"/>
            <a:r>
              <a:rPr lang="en-US" i="1" dirty="0" smtClean="0"/>
              <a:t>Disadvantages</a:t>
            </a:r>
          </a:p>
          <a:p>
            <a:pPr lvl="2"/>
            <a:r>
              <a:rPr lang="en-US" dirty="0" smtClean="0"/>
              <a:t>Customers may not receive significant savings.</a:t>
            </a:r>
          </a:p>
          <a:p>
            <a:pPr lvl="2"/>
            <a:r>
              <a:rPr lang="en-US" dirty="0" smtClean="0"/>
              <a:t>Administrative costs are duplicated when other programs return to serve the household.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31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4200" dirty="0" smtClean="0"/>
              <a:t>Best Practices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04813" y="1767201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32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Energy education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33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Energy Education</a:t>
            </a:r>
            <a:br>
              <a:rPr lang="en-US" dirty="0" smtClean="0"/>
            </a:br>
            <a:r>
              <a:rPr lang="en-US" sz="4200" dirty="0" smtClean="0"/>
              <a:t>Examples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8938" y="1938337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700" dirty="0" smtClean="0"/>
              <a:t>NJ Comfort Partners</a:t>
            </a:r>
          </a:p>
          <a:p>
            <a:pPr lvl="1">
              <a:lnSpc>
                <a:spcPct val="90000"/>
              </a:lnSpc>
            </a:pPr>
            <a:r>
              <a:rPr lang="en-US" sz="3300" dirty="0" smtClean="0"/>
              <a:t>Energy education notebook</a:t>
            </a:r>
          </a:p>
          <a:p>
            <a:pPr lvl="1">
              <a:lnSpc>
                <a:spcPct val="90000"/>
              </a:lnSpc>
            </a:pPr>
            <a:r>
              <a:rPr lang="en-US" sz="3300" dirty="0" smtClean="0"/>
              <a:t>2 hours allocated</a:t>
            </a:r>
          </a:p>
          <a:p>
            <a:pPr>
              <a:lnSpc>
                <a:spcPct val="90000"/>
              </a:lnSpc>
            </a:pPr>
            <a:r>
              <a:rPr lang="en-US" sz="3700" dirty="0" smtClean="0"/>
              <a:t>PECO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Energy education in home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Monthly follow-up letters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34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Energy Education</a:t>
            </a:r>
            <a:br>
              <a:rPr lang="en-US" dirty="0" smtClean="0"/>
            </a:br>
            <a:r>
              <a:rPr lang="en-US" sz="4200" dirty="0" smtClean="0"/>
              <a:t>Options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7060699"/>
              </p:ext>
            </p:extLst>
          </p:nvPr>
        </p:nvGraphicFramePr>
        <p:xfrm>
          <a:off x="242888" y="1966111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35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Energy Education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725612"/>
            <a:ext cx="8382000" cy="4114800"/>
          </a:xfrm>
        </p:spPr>
        <p:txBody>
          <a:bodyPr/>
          <a:lstStyle/>
          <a:p>
            <a:r>
              <a:rPr lang="en-US" sz="4000" dirty="0" smtClean="0"/>
              <a:t>Partnership between program /educator and customer</a:t>
            </a:r>
          </a:p>
          <a:p>
            <a:pPr lvl="1"/>
            <a:r>
              <a:rPr lang="en-US" i="1" dirty="0" smtClean="0"/>
              <a:t>Advantages</a:t>
            </a:r>
          </a:p>
          <a:p>
            <a:pPr lvl="2"/>
            <a:r>
              <a:rPr lang="en-US" dirty="0" smtClean="0"/>
              <a:t>If successful, customer has more motivation to take steps to reduce energy usage.</a:t>
            </a:r>
          </a:p>
          <a:p>
            <a:pPr lvl="1"/>
            <a:r>
              <a:rPr lang="en-US" i="1" dirty="0" smtClean="0"/>
              <a:t>Disadvantages</a:t>
            </a:r>
          </a:p>
          <a:p>
            <a:pPr lvl="2"/>
            <a:r>
              <a:rPr lang="en-US" dirty="0" smtClean="0"/>
              <a:t>Takes skilled and dedicated auditor to make it work.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36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Energy Education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643063"/>
            <a:ext cx="8382000" cy="4114800"/>
          </a:xfrm>
        </p:spPr>
        <p:txBody>
          <a:bodyPr/>
          <a:lstStyle/>
          <a:p>
            <a:r>
              <a:rPr lang="en-US" sz="3600" dirty="0" smtClean="0"/>
              <a:t>Understanding the energy bills</a:t>
            </a:r>
          </a:p>
          <a:p>
            <a:r>
              <a:rPr lang="en-US" sz="3600" dirty="0" smtClean="0"/>
              <a:t>Energy use and costs around the home</a:t>
            </a:r>
          </a:p>
          <a:p>
            <a:pPr lvl="1"/>
            <a:r>
              <a:rPr lang="en-US" sz="2400" i="1" dirty="0" smtClean="0"/>
              <a:t>Advantages</a:t>
            </a:r>
          </a:p>
          <a:p>
            <a:pPr lvl="2"/>
            <a:r>
              <a:rPr lang="en-US" sz="2000" dirty="0" smtClean="0"/>
              <a:t>If the customer understands how to read the bill and determine when usage is decreasing, it provides positive re-enforcement for energy-saving actions.</a:t>
            </a:r>
          </a:p>
          <a:p>
            <a:pPr lvl="2"/>
            <a:r>
              <a:rPr lang="en-US" sz="2000" dirty="0" smtClean="0"/>
              <a:t>Allows customer to make decisions about energy usage based on the costs of those uses.</a:t>
            </a:r>
          </a:p>
          <a:p>
            <a:pPr lvl="1"/>
            <a:r>
              <a:rPr lang="en-US" sz="2400" i="1" dirty="0" smtClean="0"/>
              <a:t>Disadvantages</a:t>
            </a:r>
          </a:p>
          <a:p>
            <a:pPr lvl="2"/>
            <a:r>
              <a:rPr lang="en-US" sz="2000" dirty="0" smtClean="0"/>
              <a:t>Requires auditor with good communication skills.</a:t>
            </a:r>
          </a:p>
          <a:p>
            <a:pPr lvl="2"/>
            <a:r>
              <a:rPr lang="en-US" sz="2000" dirty="0" smtClean="0"/>
              <a:t>Increases length of audit.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37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Energy Education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47663" y="1800885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700" dirty="0" smtClean="0"/>
              <a:t>Customer goals for usage reduction</a:t>
            </a:r>
          </a:p>
          <a:p>
            <a:pPr>
              <a:lnSpc>
                <a:spcPct val="90000"/>
              </a:lnSpc>
            </a:pPr>
            <a:r>
              <a:rPr lang="en-US" sz="3700" dirty="0" smtClean="0"/>
              <a:t>Customer action plan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Advantages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Provides motivation for customer to reduce energy usage.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Provides direction for customer</a:t>
            </a:r>
            <a:r>
              <a:rPr lang="en-US" sz="2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Disadvantages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Some customers will not be interested.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Auditors must be skillful and willing to take the time required.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38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Energy Education</a:t>
            </a:r>
            <a:br>
              <a:rPr lang="en-US" dirty="0" smtClean="0"/>
            </a:br>
            <a:r>
              <a:rPr lang="en-US" sz="4200" dirty="0" smtClean="0"/>
              <a:t>Best Practices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8019314"/>
              </p:ext>
            </p:extLst>
          </p:nvPr>
        </p:nvGraphicFramePr>
        <p:xfrm>
          <a:off x="339599" y="19050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39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2413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Key Ideas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3112090"/>
              </p:ext>
            </p:extLst>
          </p:nvPr>
        </p:nvGraphicFramePr>
        <p:xfrm>
          <a:off x="447079" y="1725612"/>
          <a:ext cx="814546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66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Service Delivery organizations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40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 Delivery </a:t>
            </a:r>
            <a:br>
              <a:rPr lang="en-US" dirty="0" smtClean="0"/>
            </a:br>
            <a:r>
              <a:rPr lang="en-US" sz="4200" dirty="0" smtClean="0"/>
              <a:t>Options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9347" y="1905000"/>
            <a:ext cx="8382000" cy="4114800"/>
          </a:xfrm>
        </p:spPr>
        <p:txBody>
          <a:bodyPr/>
          <a:lstStyle/>
          <a:p>
            <a:r>
              <a:rPr lang="en-US" sz="4000" dirty="0" smtClean="0"/>
              <a:t>Private contractors</a:t>
            </a:r>
          </a:p>
          <a:p>
            <a:r>
              <a:rPr lang="en-US" sz="4000" dirty="0" smtClean="0"/>
              <a:t>Weatherization agencies</a:t>
            </a:r>
          </a:p>
          <a:p>
            <a:r>
              <a:rPr lang="en-US" sz="4000" dirty="0" smtClean="0"/>
              <a:t>Community Action Agencies</a:t>
            </a:r>
          </a:p>
          <a:p>
            <a:r>
              <a:rPr lang="en-US" sz="4000" dirty="0" smtClean="0"/>
              <a:t>Other nonprofit</a:t>
            </a:r>
          </a:p>
          <a:p>
            <a:r>
              <a:rPr lang="en-US" sz="4000" dirty="0" smtClean="0"/>
              <a:t>Mix of the above groups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41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 Delivery 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r>
              <a:rPr lang="en-US" sz="4000" dirty="0" smtClean="0"/>
              <a:t>Private contractors</a:t>
            </a:r>
          </a:p>
          <a:p>
            <a:pPr lvl="1"/>
            <a:r>
              <a:rPr lang="en-US" i="1" dirty="0" smtClean="0"/>
              <a:t>Advantages</a:t>
            </a:r>
          </a:p>
          <a:p>
            <a:pPr lvl="2"/>
            <a:r>
              <a:rPr lang="en-US" dirty="0" smtClean="0"/>
              <a:t>Cash flow management.</a:t>
            </a:r>
          </a:p>
          <a:p>
            <a:pPr lvl="2"/>
            <a:r>
              <a:rPr lang="en-US" dirty="0" smtClean="0"/>
              <a:t>Data management capabilities.</a:t>
            </a:r>
          </a:p>
          <a:p>
            <a:pPr lvl="2"/>
            <a:r>
              <a:rPr lang="en-US" dirty="0" smtClean="0"/>
              <a:t>Ability to hire additional staff.</a:t>
            </a:r>
          </a:p>
          <a:p>
            <a:pPr lvl="1"/>
            <a:r>
              <a:rPr lang="en-US" i="1" dirty="0" smtClean="0"/>
              <a:t>Disadvantages</a:t>
            </a:r>
          </a:p>
          <a:p>
            <a:pPr lvl="2"/>
            <a:r>
              <a:rPr lang="en-US" dirty="0" smtClean="0"/>
              <a:t>May have less knowledge/experience with other public programs.</a:t>
            </a:r>
          </a:p>
          <a:p>
            <a:pPr lvl="2"/>
            <a:r>
              <a:rPr lang="en-US" dirty="0" smtClean="0"/>
              <a:t>May be too focused on profit.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42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 Delivery 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114800"/>
          </a:xfrm>
        </p:spPr>
        <p:txBody>
          <a:bodyPr/>
          <a:lstStyle/>
          <a:p>
            <a:r>
              <a:rPr lang="en-US" sz="3700" dirty="0" smtClean="0"/>
              <a:t>Weatherization Agencies</a:t>
            </a:r>
          </a:p>
          <a:p>
            <a:r>
              <a:rPr lang="en-US" sz="3700" dirty="0" smtClean="0"/>
              <a:t>Community Action Agencies</a:t>
            </a:r>
          </a:p>
          <a:p>
            <a:r>
              <a:rPr lang="en-US" sz="3700" dirty="0" smtClean="0"/>
              <a:t>Other nonprofit</a:t>
            </a:r>
          </a:p>
          <a:p>
            <a:pPr lvl="1"/>
            <a:r>
              <a:rPr lang="en-US" i="1" dirty="0" smtClean="0"/>
              <a:t>Advantages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Ability to provide joint service delivery of multiple utility programs and/or WAP.</a:t>
            </a:r>
          </a:p>
          <a:p>
            <a:pPr lvl="2"/>
            <a:r>
              <a:rPr lang="en-US" dirty="0" smtClean="0"/>
              <a:t>WAP agencies already have consistent policies, procedures, training that can be applied in utility program.</a:t>
            </a:r>
          </a:p>
          <a:p>
            <a:pPr lvl="1"/>
            <a:r>
              <a:rPr lang="en-US" i="1" dirty="0" smtClean="0"/>
              <a:t>Disadvantages</a:t>
            </a:r>
          </a:p>
          <a:p>
            <a:pPr lvl="2"/>
            <a:r>
              <a:rPr lang="en-US" dirty="0" smtClean="0"/>
              <a:t>May not have experience with contract work.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43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 Delivery</a:t>
            </a:r>
            <a:br>
              <a:rPr lang="en-US" dirty="0" smtClean="0"/>
            </a:br>
            <a:r>
              <a:rPr lang="en-US" sz="4200" dirty="0" smtClean="0"/>
              <a:t>Best Practices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81000" y="1941355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44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Data management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45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Data Management</a:t>
            </a:r>
            <a:br>
              <a:rPr lang="en-US" dirty="0" smtClean="0"/>
            </a:br>
            <a:r>
              <a:rPr lang="en-US" sz="4200" dirty="0" smtClean="0"/>
              <a:t>Options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42900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Paper Data </a:t>
            </a:r>
            <a:r>
              <a:rPr lang="en-US" dirty="0"/>
              <a:t>C</a:t>
            </a:r>
            <a:r>
              <a:rPr lang="en-US" dirty="0" smtClean="0"/>
              <a:t>ollection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collected on paper at the customer’s home.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entered by contractor after the visit.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Computerized Data </a:t>
            </a:r>
            <a:r>
              <a:rPr lang="en-US" dirty="0"/>
              <a:t>C</a:t>
            </a:r>
            <a:r>
              <a:rPr lang="en-US" dirty="0" smtClean="0"/>
              <a:t>ollection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Customer data loaded into software.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entered in laptop or tablet while in the customer’s home.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uploaded to data management system.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46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Data Management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Computerized data collection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Advantages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Auditor can have customer data (including usage) available on site.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Data entry is not necessary following the visit.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Software can calculate cost-effectiveness based on customer usage and other characteristics.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Auditor can print report for customer on site.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Disadvantages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Computer can interview with customer relationship.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Data can be lost.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Providers may be resistant.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47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Data Management</a:t>
            </a:r>
            <a:br>
              <a:rPr lang="en-US" dirty="0" smtClean="0"/>
            </a:br>
            <a:r>
              <a:rPr lang="en-US" sz="4200" dirty="0" smtClean="0"/>
              <a:t>Best Practices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04800" y="14478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48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Quality control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49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Program Goals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07620" y="259516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Quality Control</a:t>
            </a:r>
            <a:br>
              <a:rPr lang="en-US" dirty="0" smtClean="0"/>
            </a:br>
            <a:r>
              <a:rPr lang="en-US" sz="4200" dirty="0" smtClean="0"/>
              <a:t>Options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55444" y="1828800"/>
            <a:ext cx="8382000" cy="4114800"/>
          </a:xfrm>
        </p:spPr>
        <p:txBody>
          <a:bodyPr/>
          <a:lstStyle/>
          <a:p>
            <a:r>
              <a:rPr lang="en-US" sz="2800" dirty="0" smtClean="0"/>
              <a:t>Internal/External</a:t>
            </a:r>
          </a:p>
          <a:p>
            <a:pPr lvl="1"/>
            <a:r>
              <a:rPr lang="en-US" sz="2400" dirty="0" smtClean="0"/>
              <a:t>State or utility personnel </a:t>
            </a:r>
          </a:p>
          <a:p>
            <a:pPr lvl="1"/>
            <a:r>
              <a:rPr lang="en-US" sz="2400" dirty="0" smtClean="0"/>
              <a:t>Third party inspectors</a:t>
            </a:r>
          </a:p>
          <a:p>
            <a:r>
              <a:rPr lang="en-US" sz="2800" dirty="0" smtClean="0"/>
              <a:t>Sampling</a:t>
            </a:r>
          </a:p>
          <a:p>
            <a:pPr lvl="1"/>
            <a:r>
              <a:rPr lang="en-US" sz="2400" dirty="0" smtClean="0"/>
              <a:t>Percent of jobs inspected</a:t>
            </a:r>
          </a:p>
          <a:p>
            <a:r>
              <a:rPr lang="en-US" sz="2800" dirty="0" smtClean="0"/>
              <a:t>Targeting</a:t>
            </a:r>
          </a:p>
          <a:p>
            <a:pPr lvl="1"/>
            <a:r>
              <a:rPr lang="en-US" sz="2400" dirty="0" smtClean="0"/>
              <a:t>Job types</a:t>
            </a:r>
          </a:p>
          <a:p>
            <a:pPr lvl="1"/>
            <a:r>
              <a:rPr lang="en-US" sz="2400" dirty="0" smtClean="0"/>
              <a:t>Equal/random inspection of each contractor</a:t>
            </a:r>
          </a:p>
          <a:p>
            <a:pPr lvl="1"/>
            <a:r>
              <a:rPr lang="en-US" sz="2400" dirty="0" smtClean="0"/>
              <a:t>Focus on contractors who have shown problems in the past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50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Quality Control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30577" y="1773237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External quality control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Advantages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More time may be devoted to quality control.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May have more systematic procedures for quality control.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May be more objective.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Disadvantages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May be more expensive.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Inspectors may not have good understanding of program design and procedures.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51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Quality Control</a:t>
            </a:r>
            <a:br>
              <a:rPr lang="en-US" dirty="0" smtClean="0"/>
            </a:br>
            <a:r>
              <a:rPr lang="en-US" sz="4200" dirty="0" smtClean="0"/>
              <a:t>Best Practices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89692" y="19050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52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evaluation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53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4200" dirty="0" smtClean="0"/>
              <a:t>Options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8494978"/>
              </p:ext>
            </p:extLst>
          </p:nvPr>
        </p:nvGraphicFramePr>
        <p:xfrm>
          <a:off x="269687" y="197606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37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68976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External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Advantages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More time may be devoted to evaluation.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Evaluation expertise.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May have more systematic procedures for evaluation.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May be more objective / less biased.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Disadvantages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More expensive.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May not have an understanding of the program and components.</a:t>
            </a:r>
            <a:endParaRPr lang="en-US" sz="2000" dirty="0" smtClean="0"/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55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4200" dirty="0" smtClean="0"/>
              <a:t>Best Practices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04813" y="1889911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56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Best Practices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57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Best Practices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/>
              <a:t>Recommendations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r>
              <a:rPr lang="en-US" sz="3600" u="sng" dirty="0" smtClean="0">
                <a:ln w="19050">
                  <a:solidFill>
                    <a:schemeClr val="tx1"/>
                  </a:solidFill>
                </a:ln>
              </a:rPr>
              <a:t>Identify and prioritize goals</a:t>
            </a:r>
          </a:p>
          <a:p>
            <a:r>
              <a:rPr lang="en-US" sz="3600" dirty="0" smtClean="0"/>
              <a:t>Recognize unique characteristics of environment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Geography/weather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Political/social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Resources</a:t>
            </a:r>
          </a:p>
          <a:p>
            <a:r>
              <a:rPr lang="en-US" sz="3600" dirty="0" smtClean="0"/>
              <a:t>Review program models</a:t>
            </a:r>
          </a:p>
          <a:p>
            <a:r>
              <a:rPr lang="en-US" sz="3600" dirty="0" smtClean="0"/>
              <a:t>Pilot test before implementing</a:t>
            </a:r>
          </a:p>
          <a:p>
            <a:r>
              <a:rPr lang="en-US" sz="3600" u="sng" dirty="0">
                <a:ln w="19050">
                  <a:solidFill>
                    <a:schemeClr val="tx1"/>
                  </a:solidFill>
                </a:ln>
              </a:rPr>
              <a:t>Evaluate and improve</a:t>
            </a:r>
          </a:p>
          <a:p>
            <a:endParaRPr lang="en-US" sz="4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58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06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Freeform 207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Freeform 208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Freeform 209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Freeform 210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Freeform 211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Freeform 212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Freeform 213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Freeform 214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Freeform 215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Freeform 216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Freeform 217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Freeform 218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Freeform 219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Freeform 220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Freeform 221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Freeform 222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Freeform 223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Freeform 224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Freeform 225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Freeform 226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Freeform 227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Freeform 228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Freeform 229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Freeform 230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Freeform 231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4" name="Freeform 232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Freeform 233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Freeform 234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Freeform 235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Freeform 236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9" name="Freeform 237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Freeform 238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1" name="Freeform 239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Freeform 240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Freeform 241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Freeform 242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5" name="Freeform 243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Freeform 244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37" name="Picture 248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8" name="Rectangle 250"/>
          <p:cNvSpPr>
            <a:spLocks noGrp="1" noChangeArrowheads="1"/>
          </p:cNvSpPr>
          <p:nvPr>
            <p:ph type="ctrTitle"/>
          </p:nvPr>
        </p:nvSpPr>
        <p:spPr>
          <a:xfrm>
            <a:off x="683419" y="2514600"/>
            <a:ext cx="7772400" cy="1600200"/>
          </a:xfrm>
        </p:spPr>
        <p:txBody>
          <a:bodyPr/>
          <a:lstStyle/>
          <a:p>
            <a:r>
              <a:rPr lang="en-US" altLang="en-US" dirty="0" smtClean="0"/>
              <a:t>Part 2: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Achieving High Savings from Weatherization Programs</a:t>
            </a:r>
          </a:p>
        </p:txBody>
      </p:sp>
      <p:sp>
        <p:nvSpPr>
          <p:cNvPr id="4139" name="Rectangle 251"/>
          <p:cNvSpPr>
            <a:spLocks noGrp="1" noChangeArrowheads="1"/>
          </p:cNvSpPr>
          <p:nvPr>
            <p:ph type="subTitle" idx="1"/>
          </p:nvPr>
        </p:nvSpPr>
        <p:spPr>
          <a:xfrm>
            <a:off x="242888" y="3505200"/>
            <a:ext cx="8653462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pic>
        <p:nvPicPr>
          <p:cNvPr id="4140" name="Picture 25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275"/>
            <a:ext cx="27432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Picture 246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Picture 249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314325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Program Goals</a:t>
            </a:r>
            <a:br>
              <a:rPr lang="en-US" dirty="0" smtClean="0"/>
            </a:br>
            <a:r>
              <a:rPr lang="en-US" dirty="0" smtClean="0"/>
              <a:t>Examples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6</a:t>
            </a:fld>
            <a:endParaRPr lang="en-US" sz="1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812425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61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4" name="Rectangle 44"/>
          <p:cNvSpPr>
            <a:spLocks noGrp="1" noChangeArrowheads="1"/>
          </p:cNvSpPr>
          <p:nvPr>
            <p:ph type="title"/>
          </p:nvPr>
        </p:nvSpPr>
        <p:spPr>
          <a:xfrm>
            <a:off x="181494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Achieving High Savings</a:t>
            </a:r>
            <a:br>
              <a:rPr lang="en-US" altLang="en-US" dirty="0" smtClean="0"/>
            </a:br>
            <a:r>
              <a:rPr lang="en-US" altLang="en-US" dirty="0" smtClean="0"/>
              <a:t>Outline</a:t>
            </a:r>
            <a:endParaRPr lang="en-US" altLang="en-US" dirty="0" smtClean="0"/>
          </a:p>
        </p:txBody>
      </p:sp>
      <p:sp>
        <p:nvSpPr>
          <p:cNvPr id="516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4F28603-0AF5-4B87-8603-5039EA6B5863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60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09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2" name="Title 4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3600" smtClean="0"/>
              <a:t>INTRODUCTION</a:t>
            </a:r>
            <a:br>
              <a:rPr lang="en-US" altLang="en-US" sz="36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1800" smtClean="0"/>
          </a:p>
        </p:txBody>
      </p:sp>
      <p:sp>
        <p:nvSpPr>
          <p:cNvPr id="7213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1BE4BC9-1595-489B-BF2B-92ACE8E1076B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9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0" name="Rectangle 44"/>
          <p:cNvSpPr>
            <a:spLocks noGrp="1" noChangeArrowheads="1"/>
          </p:cNvSpPr>
          <p:nvPr>
            <p:ph type="title"/>
          </p:nvPr>
        </p:nvSpPr>
        <p:spPr>
          <a:xfrm>
            <a:off x="244475" y="38576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Weatherization Program </a:t>
            </a:r>
            <a:br>
              <a:rPr lang="en-US" altLang="en-US" smtClean="0"/>
            </a:br>
            <a:r>
              <a:rPr lang="en-US" altLang="en-US" smtClean="0"/>
              <a:t>Evaluation and Assessment</a:t>
            </a:r>
          </a:p>
        </p:txBody>
      </p:sp>
      <p:sp>
        <p:nvSpPr>
          <p:cNvPr id="926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C2CC8D5-9466-4B0F-8F73-E28F932F8BD4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62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578643" y="1900238"/>
          <a:ext cx="8112919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5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4603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Session Objectives</a:t>
            </a:r>
          </a:p>
        </p:txBody>
      </p:sp>
      <p:sp>
        <p:nvSpPr>
          <p:cNvPr id="13357" name="Content Placeholder 4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 smtClean="0"/>
          </a:p>
          <a:p>
            <a:endParaRPr lang="en-US" altLang="en-US" sz="2800" smtClean="0"/>
          </a:p>
          <a:p>
            <a:endParaRPr lang="en-US" altLang="en-US" sz="2800" smtClean="0"/>
          </a:p>
          <a:p>
            <a:pPr lvl="1"/>
            <a:endParaRPr lang="en-US" altLang="en-US" smtClean="0"/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B7E7860-F4F6-477F-81A8-6EAF8B6CC195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63</a:t>
            </a:fld>
            <a:endParaRPr lang="en-US" altLang="en-US" sz="1000"/>
          </a:p>
        </p:txBody>
      </p:sp>
      <p:graphicFrame>
        <p:nvGraphicFramePr>
          <p:cNvPr id="4" name="Diagram 3"/>
          <p:cNvGraphicFramePr/>
          <p:nvPr/>
        </p:nvGraphicFramePr>
        <p:xfrm>
          <a:off x="822722" y="1773237"/>
          <a:ext cx="6865143" cy="4500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01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4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1432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Information Sources</a:t>
            </a:r>
          </a:p>
        </p:txBody>
      </p:sp>
      <p:sp>
        <p:nvSpPr>
          <p:cNvPr id="1540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E09D4C9-8C13-47EF-8B1D-4D005AE6A74D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64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596900" y="1713040"/>
          <a:ext cx="80645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49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1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2" name="Title 4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3600" smtClean="0"/>
              <a:t>CONCEPTS</a:t>
            </a:r>
            <a:br>
              <a:rPr lang="en-US" altLang="en-US" sz="36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1800" smtClean="0"/>
          </a:p>
        </p:txBody>
      </p:sp>
      <p:sp>
        <p:nvSpPr>
          <p:cNvPr id="17453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CC8CC89-745E-42BC-A8FC-0A5781F0F60E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97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8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9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0" name="Rectangle 44"/>
          <p:cNvSpPr>
            <a:spLocks noGrp="1" noChangeArrowheads="1"/>
          </p:cNvSpPr>
          <p:nvPr>
            <p:ph type="title"/>
          </p:nvPr>
        </p:nvSpPr>
        <p:spPr>
          <a:xfrm>
            <a:off x="85725" y="-90488"/>
            <a:ext cx="7772400" cy="1143001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Natural Gas Usage</a:t>
            </a:r>
          </a:p>
        </p:txBody>
      </p:sp>
      <p:sp>
        <p:nvSpPr>
          <p:cNvPr id="1950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80D6986-9339-49E0-B9E9-6BD255C3FF8E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66</a:t>
            </a:fld>
            <a:endParaRPr lang="en-US" altLang="en-US" sz="1000"/>
          </a:p>
        </p:txBody>
      </p:sp>
      <p:pic>
        <p:nvPicPr>
          <p:cNvPr id="19502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600" y="982663"/>
            <a:ext cx="7343775" cy="5607050"/>
          </a:xfrm>
        </p:spPr>
      </p:pic>
      <p:sp>
        <p:nvSpPr>
          <p:cNvPr id="4" name="TextBox 3"/>
          <p:cNvSpPr txBox="1"/>
          <p:nvPr/>
        </p:nvSpPr>
        <p:spPr>
          <a:xfrm>
            <a:off x="6875463" y="1704975"/>
            <a:ext cx="1289050" cy="1201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Northeast </a:t>
            </a:r>
          </a:p>
          <a:p>
            <a:pPr algn="ctr" eaLnBrk="1" hangingPunct="1">
              <a:defRPr/>
            </a:pPr>
            <a:r>
              <a:rPr lang="en-US" sz="1800" dirty="0"/>
              <a:t>Census </a:t>
            </a:r>
          </a:p>
          <a:p>
            <a:pPr algn="ctr" eaLnBrk="1" hangingPunct="1">
              <a:defRPr/>
            </a:pPr>
            <a:r>
              <a:rPr lang="en-US" sz="1800" dirty="0"/>
              <a:t>Region</a:t>
            </a:r>
          </a:p>
          <a:p>
            <a:pPr algn="ctr" eaLnBrk="1" hangingPunct="1">
              <a:defRPr/>
            </a:pPr>
            <a:r>
              <a:rPr lang="en-US" sz="1800" dirty="0"/>
              <a:t>900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1" name="TextBox 50"/>
          <p:cNvSpPr txBox="1"/>
          <p:nvPr/>
        </p:nvSpPr>
        <p:spPr>
          <a:xfrm>
            <a:off x="4884738" y="1641475"/>
            <a:ext cx="1576387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Midwest </a:t>
            </a:r>
          </a:p>
          <a:p>
            <a:pPr algn="ctr" eaLnBrk="1" hangingPunct="1">
              <a:defRPr/>
            </a:pPr>
            <a:r>
              <a:rPr lang="en-US" sz="1800" dirty="0"/>
              <a:t>Census Region</a:t>
            </a:r>
          </a:p>
          <a:p>
            <a:pPr algn="ctr" eaLnBrk="1" hangingPunct="1">
              <a:defRPr/>
            </a:pPr>
            <a:r>
              <a:rPr lang="en-US" sz="1800" dirty="0"/>
              <a:t>950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7731125" y="5060950"/>
            <a:ext cx="128905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South </a:t>
            </a:r>
          </a:p>
          <a:p>
            <a:pPr algn="ctr" eaLnBrk="1" hangingPunct="1">
              <a:defRPr/>
            </a:pPr>
            <a:r>
              <a:rPr lang="en-US" sz="1800" dirty="0"/>
              <a:t>Census </a:t>
            </a:r>
          </a:p>
          <a:p>
            <a:pPr algn="ctr" eaLnBrk="1" hangingPunct="1">
              <a:defRPr/>
            </a:pPr>
            <a:r>
              <a:rPr lang="en-US" sz="1800" dirty="0"/>
              <a:t>Region</a:t>
            </a:r>
          </a:p>
          <a:p>
            <a:pPr algn="ctr" eaLnBrk="1" hangingPunct="1">
              <a:defRPr/>
            </a:pPr>
            <a:r>
              <a:rPr lang="en-US" sz="1800" dirty="0"/>
              <a:t>600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3009900" y="1428750"/>
            <a:ext cx="1704975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Mountain North</a:t>
            </a:r>
          </a:p>
          <a:p>
            <a:pPr algn="ctr" eaLnBrk="1" hangingPunct="1">
              <a:defRPr/>
            </a:pPr>
            <a:r>
              <a:rPr lang="en-US" sz="1800" dirty="0"/>
              <a:t>Census Division</a:t>
            </a:r>
          </a:p>
          <a:p>
            <a:pPr algn="ctr" eaLnBrk="1" hangingPunct="1">
              <a:defRPr/>
            </a:pPr>
            <a:r>
              <a:rPr lang="en-US" sz="1800" dirty="0"/>
              <a:t>950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4" name="TextBox 53"/>
          <p:cNvSpPr txBox="1"/>
          <p:nvPr/>
        </p:nvSpPr>
        <p:spPr>
          <a:xfrm>
            <a:off x="2417763" y="5346700"/>
            <a:ext cx="1704975" cy="922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Mountain South</a:t>
            </a:r>
          </a:p>
          <a:p>
            <a:pPr algn="ctr" eaLnBrk="1" hangingPunct="1">
              <a:defRPr/>
            </a:pPr>
            <a:r>
              <a:rPr lang="en-US" sz="1800" dirty="0"/>
              <a:t>Census Division</a:t>
            </a:r>
          </a:p>
          <a:p>
            <a:pPr algn="ctr" eaLnBrk="1" hangingPunct="1">
              <a:defRPr/>
            </a:pPr>
            <a:r>
              <a:rPr lang="en-US" sz="1800" dirty="0"/>
              <a:t>450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5" name="TextBox 54"/>
          <p:cNvSpPr txBox="1"/>
          <p:nvPr/>
        </p:nvSpPr>
        <p:spPr>
          <a:xfrm>
            <a:off x="693738" y="3194050"/>
            <a:ext cx="128905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Pacific</a:t>
            </a:r>
          </a:p>
          <a:p>
            <a:pPr algn="ctr" eaLnBrk="1" hangingPunct="1">
              <a:defRPr/>
            </a:pPr>
            <a:r>
              <a:rPr lang="en-US" sz="1800" dirty="0"/>
              <a:t>Census</a:t>
            </a:r>
          </a:p>
          <a:p>
            <a:pPr algn="ctr" eaLnBrk="1" hangingPunct="1">
              <a:defRPr/>
            </a:pPr>
            <a:r>
              <a:rPr lang="en-US" sz="1800" dirty="0"/>
              <a:t>Division</a:t>
            </a:r>
          </a:p>
          <a:p>
            <a:pPr algn="ctr" eaLnBrk="1" hangingPunct="1">
              <a:defRPr/>
            </a:pPr>
            <a:r>
              <a:rPr lang="en-US" sz="1800" dirty="0"/>
              <a:t>450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" name="Oval 4"/>
          <p:cNvSpPr/>
          <p:nvPr/>
        </p:nvSpPr>
        <p:spPr>
          <a:xfrm>
            <a:off x="15875" y="881063"/>
            <a:ext cx="2632075" cy="2120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Definition of high usage varies by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45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8" name="Rectangle 44"/>
          <p:cNvSpPr>
            <a:spLocks noGrp="1" noChangeArrowheads="1"/>
          </p:cNvSpPr>
          <p:nvPr>
            <p:ph type="title"/>
          </p:nvPr>
        </p:nvSpPr>
        <p:spPr>
          <a:xfrm>
            <a:off x="244475" y="38576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Energy Program </a:t>
            </a:r>
            <a:br>
              <a:rPr lang="en-US" altLang="en-US" smtClean="0"/>
            </a:br>
            <a:r>
              <a:rPr lang="en-US" altLang="en-US" smtClean="0"/>
              <a:t>Savings Estimates</a:t>
            </a:r>
          </a:p>
        </p:txBody>
      </p:sp>
      <p:sp>
        <p:nvSpPr>
          <p:cNvPr id="21549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69772A00-ADF8-4909-8DFF-B0F81E7ED012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67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evel 13"/>
          <p:cNvSpPr/>
          <p:nvPr/>
        </p:nvSpPr>
        <p:spPr>
          <a:xfrm>
            <a:off x="69850" y="5386388"/>
            <a:ext cx="8845550" cy="142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5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95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32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7" name="Rectangle 44"/>
          <p:cNvSpPr>
            <a:spLocks noGrp="1" noChangeArrowheads="1"/>
          </p:cNvSpPr>
          <p:nvPr>
            <p:ph type="title"/>
          </p:nvPr>
        </p:nvSpPr>
        <p:spPr>
          <a:xfrm>
            <a:off x="11113" y="-157163"/>
            <a:ext cx="7772400" cy="1143001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Energy Savings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4667E16-5CA4-437A-AD10-BF6FE726B6E0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68</a:t>
            </a:fld>
            <a:endParaRPr lang="en-US" altLang="en-US" sz="1000"/>
          </a:p>
        </p:txBody>
      </p:sp>
      <p:sp>
        <p:nvSpPr>
          <p:cNvPr id="3" name="Right Arrow 2"/>
          <p:cNvSpPr/>
          <p:nvPr/>
        </p:nvSpPr>
        <p:spPr>
          <a:xfrm>
            <a:off x="52388" y="2554288"/>
            <a:ext cx="8389937" cy="912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3409950" y="2790825"/>
            <a:ext cx="82550" cy="61595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ight Brace 4"/>
          <p:cNvSpPr/>
          <p:nvPr/>
        </p:nvSpPr>
        <p:spPr>
          <a:xfrm rot="16200000">
            <a:off x="1617663" y="1046162"/>
            <a:ext cx="236538" cy="311626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1" name="Right Brace 50"/>
          <p:cNvSpPr/>
          <p:nvPr/>
        </p:nvSpPr>
        <p:spPr>
          <a:xfrm rot="16200000">
            <a:off x="5047456" y="1053307"/>
            <a:ext cx="236537" cy="311785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7525" y="1322388"/>
            <a:ext cx="765175" cy="831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Date</a:t>
            </a:r>
          </a:p>
        </p:txBody>
      </p:sp>
      <p:sp>
        <p:nvSpPr>
          <p:cNvPr id="7" name="Down Arrow 6"/>
          <p:cNvSpPr/>
          <p:nvPr/>
        </p:nvSpPr>
        <p:spPr>
          <a:xfrm>
            <a:off x="3308350" y="2178050"/>
            <a:ext cx="265113" cy="568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6238" y="1169988"/>
            <a:ext cx="2620962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12 Months Pre-</a:t>
            </a: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Energy Usage</a:t>
            </a:r>
          </a:p>
          <a:p>
            <a:pPr eaLnBrk="1" hangingPunct="1">
              <a:defRPr/>
            </a:pPr>
            <a:r>
              <a:rPr lang="en-US" dirty="0"/>
              <a:t>Weather Normalize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1438" y="1196975"/>
            <a:ext cx="2741612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12 Months Post-</a:t>
            </a: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Energy Usage</a:t>
            </a:r>
          </a:p>
          <a:p>
            <a:pPr eaLnBrk="1" hangingPunct="1">
              <a:defRPr/>
            </a:pPr>
            <a:r>
              <a:rPr lang="en-US" dirty="0"/>
              <a:t>Weather Normalize</a:t>
            </a:r>
          </a:p>
        </p:txBody>
      </p:sp>
      <p:sp>
        <p:nvSpPr>
          <p:cNvPr id="58" name="Right Brace 57"/>
          <p:cNvSpPr/>
          <p:nvPr/>
        </p:nvSpPr>
        <p:spPr>
          <a:xfrm rot="5400000" flipV="1">
            <a:off x="1618457" y="1805781"/>
            <a:ext cx="209550" cy="314166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43663" y="3560763"/>
            <a:ext cx="1012825" cy="1570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Comp.</a:t>
            </a:r>
          </a:p>
          <a:p>
            <a:pPr algn="ctr" eaLnBrk="1" hangingPunct="1">
              <a:defRPr/>
            </a:pPr>
            <a:r>
              <a:rPr lang="en-US" dirty="0"/>
              <a:t>Group</a:t>
            </a:r>
          </a:p>
          <a:p>
            <a:pPr algn="ctr" eaLnBrk="1" hangingPunct="1">
              <a:defRPr/>
            </a:pP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Date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2888" y="3525838"/>
            <a:ext cx="3032125" cy="12017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13-24 Months Pre-</a:t>
            </a: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Energy Usage</a:t>
            </a:r>
          </a:p>
          <a:p>
            <a:pPr eaLnBrk="1" hangingPunct="1">
              <a:defRPr/>
            </a:pPr>
            <a:r>
              <a:rPr lang="en-US" dirty="0"/>
              <a:t>Weather Normalize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22663" y="3517900"/>
            <a:ext cx="2878137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1-12 Months Pre-</a:t>
            </a: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Energy Usage</a:t>
            </a:r>
          </a:p>
          <a:p>
            <a:pPr eaLnBrk="1" hangingPunct="1">
              <a:defRPr/>
            </a:pPr>
            <a:r>
              <a:rPr lang="en-US" dirty="0"/>
              <a:t>Weather Normalize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750" y="637983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38395" y="661003"/>
            <a:ext cx="4924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06587" y="1442543"/>
            <a:ext cx="97975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A-B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5738" y="1465263"/>
            <a:ext cx="1196975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Gross Energy Savings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08635" y="4602499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96854" y="4594290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74498" y="3474058"/>
            <a:ext cx="100540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C-D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53325" y="4110038"/>
            <a:ext cx="1196975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Comp. Group Savings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23763" y="5969202"/>
            <a:ext cx="97975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A-B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5263" y="5529263"/>
            <a:ext cx="1884362" cy="1077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/>
              <a:t>Net Savings</a:t>
            </a:r>
          </a:p>
        </p:txBody>
      </p:sp>
      <p:sp>
        <p:nvSpPr>
          <p:cNvPr id="12" name="Equal 11"/>
          <p:cNvSpPr/>
          <p:nvPr/>
        </p:nvSpPr>
        <p:spPr>
          <a:xfrm>
            <a:off x="2162175" y="6032500"/>
            <a:ext cx="895350" cy="352425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>
            <a:off x="4676775" y="5956300"/>
            <a:ext cx="919163" cy="595313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135688" y="5965860"/>
            <a:ext cx="100540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C-D</a:t>
            </a:r>
          </a:p>
        </p:txBody>
      </p:sp>
      <p:sp>
        <p:nvSpPr>
          <p:cNvPr id="78" name="Diamond 77"/>
          <p:cNvSpPr/>
          <p:nvPr/>
        </p:nvSpPr>
        <p:spPr>
          <a:xfrm>
            <a:off x="6832600" y="2779713"/>
            <a:ext cx="82550" cy="61436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9" name="Right Brace 78"/>
          <p:cNvSpPr/>
          <p:nvPr/>
        </p:nvSpPr>
        <p:spPr>
          <a:xfrm rot="5400000" flipV="1">
            <a:off x="5017294" y="1810544"/>
            <a:ext cx="209550" cy="314166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22550" y="5595938"/>
            <a:ext cx="2260600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Gross Energy Savings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24463" y="5588000"/>
            <a:ext cx="2768600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Comparison Group Savings</a:t>
            </a:r>
          </a:p>
        </p:txBody>
      </p:sp>
      <p:sp>
        <p:nvSpPr>
          <p:cNvPr id="60" name="Down Arrow 59"/>
          <p:cNvSpPr/>
          <p:nvPr/>
        </p:nvSpPr>
        <p:spPr>
          <a:xfrm flipV="1">
            <a:off x="6740525" y="3263900"/>
            <a:ext cx="265113" cy="280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41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2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3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4" name="Rectangle 44"/>
          <p:cNvSpPr>
            <a:spLocks noGrp="1" noChangeArrowheads="1"/>
          </p:cNvSpPr>
          <p:nvPr>
            <p:ph type="title"/>
          </p:nvPr>
        </p:nvSpPr>
        <p:spPr>
          <a:xfrm>
            <a:off x="120650" y="-71438"/>
            <a:ext cx="7772400" cy="1143001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Major Measures</a:t>
            </a:r>
          </a:p>
        </p:txBody>
      </p:sp>
      <p:sp>
        <p:nvSpPr>
          <p:cNvPr id="2564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7B7852E-6A5D-4CDB-AA45-73889C61F0BE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69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28522" y="2519663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413" y="1587500"/>
            <a:ext cx="7037387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Measures for </a:t>
            </a:r>
            <a:r>
              <a:rPr lang="en-US" b="1" i="1" dirty="0"/>
              <a:t>single family homes</a:t>
            </a:r>
          </a:p>
          <a:p>
            <a:pPr eaLnBrk="1" hangingPunct="1">
              <a:defRPr/>
            </a:pPr>
            <a:r>
              <a:rPr lang="en-US" dirty="0"/>
              <a:t>In order of average impacts in </a:t>
            </a:r>
            <a:r>
              <a:rPr lang="en-US" b="1" i="1" dirty="0"/>
              <a:t>comprehensive</a:t>
            </a:r>
            <a:r>
              <a:rPr lang="en-US" dirty="0"/>
              <a:t>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314325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Program Goals</a:t>
            </a:r>
            <a:br>
              <a:rPr lang="en-US" dirty="0" smtClean="0"/>
            </a:br>
            <a:r>
              <a:rPr lang="en-US" dirty="0" smtClean="0"/>
              <a:t>Options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7</a:t>
            </a:fld>
            <a:endParaRPr lang="en-US" sz="1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19158"/>
              </p:ext>
            </p:extLst>
          </p:nvPr>
        </p:nvGraphicFramePr>
        <p:xfrm>
          <a:off x="505422" y="1824406"/>
          <a:ext cx="8241671" cy="462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05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89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2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1047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Major Measures</a:t>
            </a:r>
          </a:p>
        </p:txBody>
      </p:sp>
      <p:sp>
        <p:nvSpPr>
          <p:cNvPr id="27693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5ABA72C6-5800-484F-8655-EB1977247F2D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70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767681" y="1281113"/>
          <a:ext cx="8242300" cy="539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750" y="1524000"/>
            <a:ext cx="2282825" cy="452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/>
              <a:t>Major Measures for Single Family Homes Refers to These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37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8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9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40" name="Rectangle 44"/>
          <p:cNvSpPr>
            <a:spLocks noGrp="1" noChangeArrowheads="1"/>
          </p:cNvSpPr>
          <p:nvPr>
            <p:ph type="title"/>
          </p:nvPr>
        </p:nvSpPr>
        <p:spPr>
          <a:xfrm>
            <a:off x="87313" y="20796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Average Measure Spending</a:t>
            </a:r>
            <a:br>
              <a:rPr lang="en-US" altLang="en-US" smtClean="0"/>
            </a:br>
            <a:r>
              <a:rPr lang="en-US" altLang="en-US" smtClean="0"/>
              <a:t>WAP Programs</a:t>
            </a:r>
          </a:p>
        </p:txBody>
      </p:sp>
      <p:sp>
        <p:nvSpPr>
          <p:cNvPr id="2974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ACD76FC-C24E-4C00-AF63-063097C2CC52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71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42888" y="2523889"/>
          <a:ext cx="60102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3200" y="2314575"/>
            <a:ext cx="2481263" cy="23082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800" dirty="0"/>
              <a:t>Note: A home with 0 major measures may have air sealing, floor/rim/ foundation insulation, setback thermostat, duct sealing/insulation, other important measures.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36563" y="1676400"/>
            <a:ext cx="1827212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MAJOR </a:t>
            </a:r>
          </a:p>
          <a:p>
            <a:pPr eaLnBrk="1" hangingPunct="1">
              <a:defRPr/>
            </a:pPr>
            <a:r>
              <a:rPr lang="en-US" dirty="0"/>
              <a:t>MEASURES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150" y="1454150"/>
            <a:ext cx="2230438" cy="52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/>
              <a:t>SPENDING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78113" y="2025650"/>
            <a:ext cx="1503362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/>
              <a:t>2008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91025" y="2025650"/>
            <a:ext cx="1503363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85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6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7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8" name="Title 4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3600" smtClean="0"/>
              <a:t>CONSISTENT FININGS FROM PROGRAM EVALUATIONS</a:t>
            </a:r>
            <a:br>
              <a:rPr lang="en-US" altLang="en-US" sz="36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1800" smtClean="0"/>
          </a:p>
        </p:txBody>
      </p:sp>
      <p:sp>
        <p:nvSpPr>
          <p:cNvPr id="31789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6B102F9-7D74-48F2-9702-5FD17CA82089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72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3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6" name="Rectangle 44"/>
          <p:cNvSpPr>
            <a:spLocks noGrp="1" noChangeArrowheads="1"/>
          </p:cNvSpPr>
          <p:nvPr>
            <p:ph type="title"/>
          </p:nvPr>
        </p:nvSpPr>
        <p:spPr>
          <a:xfrm>
            <a:off x="92075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Increase Savings by …</a:t>
            </a:r>
          </a:p>
        </p:txBody>
      </p:sp>
      <p:sp>
        <p:nvSpPr>
          <p:cNvPr id="33837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2763960B-E700-49F7-91EE-0DA22F858561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73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0" y="1127395"/>
          <a:ext cx="8985250" cy="576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81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4" name="Rectangle 44"/>
          <p:cNvSpPr>
            <a:spLocks noGrp="1" noChangeArrowheads="1"/>
          </p:cNvSpPr>
          <p:nvPr>
            <p:ph type="title"/>
          </p:nvPr>
        </p:nvSpPr>
        <p:spPr>
          <a:xfrm>
            <a:off x="117475" y="2222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Intersection of…</a:t>
            </a:r>
          </a:p>
        </p:txBody>
      </p:sp>
      <p:sp>
        <p:nvSpPr>
          <p:cNvPr id="3588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72513C-0DF4-467B-AEAC-913607C4A461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74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17905" y="1506881"/>
          <a:ext cx="8437562" cy="5189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Moon 3"/>
          <p:cNvSpPr/>
          <p:nvPr/>
        </p:nvSpPr>
        <p:spPr>
          <a:xfrm>
            <a:off x="3587750" y="2516188"/>
            <a:ext cx="741363" cy="3198812"/>
          </a:xfrm>
          <a:prstGeom prst="mo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Moon 49"/>
          <p:cNvSpPr/>
          <p:nvPr/>
        </p:nvSpPr>
        <p:spPr>
          <a:xfrm flipH="1">
            <a:off x="4329113" y="2516188"/>
            <a:ext cx="739775" cy="3198812"/>
          </a:xfrm>
          <a:prstGeom prst="mo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22688" y="2743914"/>
            <a:ext cx="515975" cy="2742802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SUCCESS!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929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0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1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2" name="Title 4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3600" smtClean="0"/>
              <a:t>FACTORS ASSOCIATED WITH HIGH SAVINGS: </a:t>
            </a:r>
            <a:r>
              <a:rPr lang="en-US" altLang="en-US" sz="3600" b="1" i="1" smtClean="0"/>
              <a:t>Targeting High Usage</a:t>
            </a:r>
            <a:endParaRPr lang="en-US" altLang="en-US" sz="1800" b="1" i="1" smtClean="0"/>
          </a:p>
        </p:txBody>
      </p:sp>
      <p:sp>
        <p:nvSpPr>
          <p:cNvPr id="37933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492A32D-7E50-4C52-B986-D98F741EC887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75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314450" y="4999038"/>
            <a:ext cx="3124200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Seven low-income gas efficiency program evaluations over past four years.</a:t>
            </a:r>
          </a:p>
        </p:txBody>
      </p:sp>
      <p:sp>
        <p:nvSpPr>
          <p:cNvPr id="39939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7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9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4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5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6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7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78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8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838E0B5-F9B6-4BE0-A0E9-863481E8F6DD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76</a:t>
            </a:fld>
            <a:endParaRPr lang="en-US" altLang="en-US" sz="1000"/>
          </a:p>
        </p:txBody>
      </p:sp>
      <p:pic>
        <p:nvPicPr>
          <p:cNvPr id="2" name="Chart 1"/>
          <p:cNvPicPr>
            <a:picLocks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52400" y="1473200"/>
            <a:ext cx="4905375" cy="2552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5065713" y="1676400"/>
            <a:ext cx="3124200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Seven low-income electric efficiency program evaluations over past eight years.</a:t>
            </a:r>
          </a:p>
        </p:txBody>
      </p:sp>
      <p:pic>
        <p:nvPicPr>
          <p:cNvPr id="39983" name="Chart 1"/>
          <p:cNvPicPr>
            <a:picLocks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438650" y="3724275"/>
            <a:ext cx="46863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3" name="Rectangle 2"/>
          <p:cNvSpPr/>
          <p:nvPr/>
        </p:nvSpPr>
        <p:spPr>
          <a:xfrm>
            <a:off x="68263" y="0"/>
            <a:ext cx="738822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4400" dirty="0">
                <a:latin typeface="+mj-lt"/>
              </a:rPr>
              <a:t>Treating High Usage</a:t>
            </a:r>
            <a:br>
              <a:rPr lang="en-US" altLang="en-US" sz="4400" dirty="0">
                <a:latin typeface="+mj-lt"/>
              </a:rPr>
            </a:br>
            <a:r>
              <a:rPr lang="en-US" altLang="en-US" sz="4400" dirty="0">
                <a:latin typeface="+mj-lt"/>
              </a:rPr>
              <a:t>Across Program Analysis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25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624638"/>
            <a:ext cx="914400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6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7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8" name="Rectangle 44"/>
          <p:cNvSpPr>
            <a:spLocks noGrp="1" noChangeArrowheads="1"/>
          </p:cNvSpPr>
          <p:nvPr>
            <p:ph type="title"/>
          </p:nvPr>
        </p:nvSpPr>
        <p:spPr>
          <a:xfrm>
            <a:off x="30163" y="-46038"/>
            <a:ext cx="7772400" cy="1143001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Usage Impact Analysis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93688" y="2541588"/>
          <a:ext cx="8639174" cy="3590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422"/>
                <a:gridCol w="884744"/>
                <a:gridCol w="914527"/>
                <a:gridCol w="914527"/>
                <a:gridCol w="914527"/>
                <a:gridCol w="966924"/>
                <a:gridCol w="814501"/>
                <a:gridCol w="814501"/>
                <a:gridCol w="814501"/>
              </a:tblGrid>
              <a:tr h="457174">
                <a:tc rowSpan="3">
                  <a:txBody>
                    <a:bodyPr/>
                    <a:lstStyle/>
                    <a:p>
                      <a:r>
                        <a:rPr lang="en-US" sz="2400" dirty="0" smtClean="0"/>
                        <a:t>Pre-Treatment Usage</a:t>
                      </a:r>
                      <a:endParaRPr lang="en-US" sz="2400" dirty="0"/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 2008</a:t>
                      </a:r>
                      <a:endParaRPr lang="en-US" sz="2400" dirty="0"/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  2010</a:t>
                      </a:r>
                      <a:endParaRPr lang="en-US" sz="2400" dirty="0"/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Therms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%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Therms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%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22934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 Use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 Use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&lt;750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therm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/yr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2,181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750-1000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15.2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1,723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873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1000-1250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18.4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1,227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1,111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1250-1500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1,367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683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1,362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&gt;=1500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therm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/yr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1,879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778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1,921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110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02838B5-6E5E-44E7-9296-6B151451A0D5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77</a:t>
            </a:fld>
            <a:endParaRPr lang="en-US" altLang="en-US" sz="1000"/>
          </a:p>
        </p:txBody>
      </p:sp>
      <p:sp>
        <p:nvSpPr>
          <p:cNvPr id="106542" name="TextBox 47"/>
          <p:cNvSpPr txBox="1">
            <a:spLocks noChangeArrowheads="1"/>
          </p:cNvSpPr>
          <p:nvPr/>
        </p:nvSpPr>
        <p:spPr bwMode="auto">
          <a:xfrm>
            <a:off x="1982788" y="1530350"/>
            <a:ext cx="4946650" cy="8318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National Weatherization Program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Single Family Homes – Gas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r>
              <a:rPr lang="en-US" alt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State #1</a:t>
            </a:r>
            <a:br>
              <a:rPr lang="en-US" alt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WAP Energy Impacts for Single Family Site-Built Homes</a:t>
            </a:r>
            <a: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Net Gas Savings for Natural Gas Main Heat by Pre-Weatherization Gas Usage (therms/year)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endParaRPr lang="en-US" altLang="en-US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133600"/>
          <a:ext cx="7848600" cy="3962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24000"/>
                <a:gridCol w="1143000"/>
                <a:gridCol w="1143000"/>
                <a:gridCol w="1066800"/>
                <a:gridCol w="1295400"/>
                <a:gridCol w="16764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Pre-WAP Gas Use (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therms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/yr)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# of Major Measures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# Homes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Gas Use Pre-WAP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of Pre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 Clients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937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983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130 (±10)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13.2% (±1.1%)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&lt;750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/yr.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245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 (±12)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10.0% (±1.9%)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750-1000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105 (±14)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12.0% (±1.6%)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1000-1250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1,097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142 (±22)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12.9% (±2.0%)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1250-1500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1,355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219 (±42)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16.2% (±3.1%)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&gt;=1500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/yr.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1,731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269 (±65)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15.6% (±3.7%)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44107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8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9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F9855-1877-45E7-8C78-52DC8948931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altLang="en-US" sz="1800" smtClean="0"/>
              <a:t> </a:t>
            </a:r>
            <a:br>
              <a:rPr lang="en-US" altLang="en-US" sz="1800" smtClean="0"/>
            </a:br>
            <a:r>
              <a:rPr lang="en-US" altLang="en-US" sz="1800" b="1" smtClean="0"/>
              <a:t>State #2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800" b="1" smtClean="0"/>
              <a:t>PY 2010 WAP Energy Impacts for Single Family Site-Built Homes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800" b="1" smtClean="0"/>
              <a:t>Net Gas Savings for Natural Gas Main Heat by Pre-Weatherization Gas Usage (therms/year)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endParaRPr lang="en-US" altLang="en-US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74386"/>
              </p:ext>
            </p:extLst>
          </p:nvPr>
        </p:nvGraphicFramePr>
        <p:xfrm>
          <a:off x="838200" y="2133600"/>
          <a:ext cx="7848600" cy="3962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24000"/>
                <a:gridCol w="1143000"/>
                <a:gridCol w="1143000"/>
                <a:gridCol w="1066800"/>
                <a:gridCol w="1295400"/>
                <a:gridCol w="16764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Pre-WAP Gas Use (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therms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/yr)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# of Major Measures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# Homes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Gas Use Pre-WAP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of Pre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 Clients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1.9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</a:rPr>
                        <a:t>4,065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</a:rPr>
                        <a:t>1,043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163 (±8)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15.7% (±.0.7%)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&lt;750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/yr.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/>
                        <a:t>1.7</a:t>
                      </a:r>
                      <a:endParaRPr lang="en-US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790</a:t>
                      </a:r>
                      <a:endParaRPr lang="en-US" sz="16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642</a:t>
                      </a:r>
                      <a:endParaRPr lang="en-US" sz="16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71 (±10)</a:t>
                      </a:r>
                      <a:endParaRPr lang="en-US" sz="16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11.0% (±</a:t>
                      </a:r>
                      <a:r>
                        <a:rPr lang="en-US" sz="1600" b="1" dirty="0" smtClean="0"/>
                        <a:t>1.5%)</a:t>
                      </a:r>
                      <a:endParaRPr lang="en-US" sz="16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750-&lt;1000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/>
                        <a:t>1.8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1,371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878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123 (±10)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14.0% (±</a:t>
                      </a:r>
                      <a:r>
                        <a:rPr lang="en-US" sz="1600" dirty="0" smtClean="0"/>
                        <a:t>1.1%)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1000-&lt;1250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/>
                        <a:t>2.0</a:t>
                      </a:r>
                      <a:endParaRPr lang="en-US" sz="16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999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1,112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182 (±15)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16.4% (±</a:t>
                      </a:r>
                      <a:r>
                        <a:rPr lang="en-US" sz="1600" dirty="0" smtClean="0"/>
                        <a:t>1.4%)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1250-&lt;1500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/>
                        <a:t>2.0</a:t>
                      </a:r>
                      <a:endParaRPr lang="en-US" sz="16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509</a:t>
                      </a:r>
                      <a:endParaRPr lang="en-US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1,359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217 (±25)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15.9% (±</a:t>
                      </a:r>
                      <a:r>
                        <a:rPr lang="en-US" sz="1600" dirty="0" smtClean="0"/>
                        <a:t>1.9%)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&gt;=1500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/yr.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/>
                        <a:t>2.2</a:t>
                      </a:r>
                      <a:endParaRPr lang="en-US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396</a:t>
                      </a:r>
                      <a:endParaRPr lang="en-US" sz="16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1,829</a:t>
                      </a:r>
                      <a:endParaRPr lang="en-US" sz="16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365 (±43)</a:t>
                      </a:r>
                      <a:endParaRPr lang="en-US" sz="16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20.0% (±</a:t>
                      </a:r>
                      <a:r>
                        <a:rPr lang="en-US" sz="1600" b="1" dirty="0" smtClean="0"/>
                        <a:t>2.4%)</a:t>
                      </a:r>
                      <a:endParaRPr lang="en-US" sz="16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5131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32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33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3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688C5B-987B-4377-8918-531A5D07470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Program Goals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r>
              <a:rPr lang="en-US" sz="4000" dirty="0" smtClean="0"/>
              <a:t>Amount spent per home</a:t>
            </a:r>
          </a:p>
          <a:p>
            <a:pPr lvl="1"/>
            <a:r>
              <a:rPr lang="en-US" i="1" dirty="0" smtClean="0"/>
              <a:t>Advantages</a:t>
            </a:r>
            <a:endParaRPr lang="en-US" dirty="0"/>
          </a:p>
          <a:p>
            <a:pPr lvl="2"/>
            <a:r>
              <a:rPr lang="en-US" dirty="0" smtClean="0"/>
              <a:t>Ensure that a certain number of homes can be served within the allocated budget.</a:t>
            </a:r>
          </a:p>
          <a:p>
            <a:pPr lvl="1"/>
            <a:r>
              <a:rPr lang="en-US" i="1" dirty="0" smtClean="0"/>
              <a:t>Disadvantages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May not allow enough flexibility to address homes with severe problems.</a:t>
            </a:r>
          </a:p>
          <a:p>
            <a:pPr lvl="2"/>
            <a:r>
              <a:rPr lang="en-US" dirty="0" smtClean="0"/>
              <a:t>May be leaving savings opportunities unaddressed.</a:t>
            </a:r>
            <a:endParaRPr lang="en-US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8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21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4" name="Title 4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3600" smtClean="0"/>
              <a:t>FACTORS ASSOCIATED WITH HIGH SAVINGS: </a:t>
            </a:r>
            <a:r>
              <a:rPr lang="en-US" altLang="en-US" sz="3600" b="1" i="1" smtClean="0"/>
              <a:t>Install Major Measures</a:t>
            </a:r>
            <a:endParaRPr lang="en-US" altLang="en-US" sz="1800" b="1" i="1" smtClean="0"/>
          </a:p>
        </p:txBody>
      </p:sp>
      <p:sp>
        <p:nvSpPr>
          <p:cNvPr id="4612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6A01AF3A-134B-4475-8481-4802219BAA6E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80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69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624638"/>
            <a:ext cx="914400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0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1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2" name="Rectangle 44"/>
          <p:cNvSpPr>
            <a:spLocks noGrp="1" noChangeArrowheads="1"/>
          </p:cNvSpPr>
          <p:nvPr>
            <p:ph type="title"/>
          </p:nvPr>
        </p:nvSpPr>
        <p:spPr>
          <a:xfrm>
            <a:off x="90488" y="2413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Usage Impact Analysis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73798"/>
              </p:ext>
            </p:extLst>
          </p:nvPr>
        </p:nvGraphicFramePr>
        <p:xfrm>
          <a:off x="304800" y="2413000"/>
          <a:ext cx="8637590" cy="402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54"/>
                <a:gridCol w="990556"/>
                <a:gridCol w="914359"/>
                <a:gridCol w="914359"/>
                <a:gridCol w="914359"/>
                <a:gridCol w="966747"/>
                <a:gridCol w="814352"/>
                <a:gridCol w="814352"/>
                <a:gridCol w="814352"/>
              </a:tblGrid>
              <a:tr h="457308">
                <a:tc rowSpan="3">
                  <a:txBody>
                    <a:bodyPr/>
                    <a:lstStyle/>
                    <a:p>
                      <a:r>
                        <a:rPr lang="en-US" sz="2400" dirty="0" smtClean="0"/>
                        <a:t>Major Measures</a:t>
                      </a:r>
                      <a:endParaRPr lang="en-US" sz="2400" dirty="0"/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 2008</a:t>
                      </a:r>
                      <a:endParaRPr lang="en-US" sz="2400" dirty="0"/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  2010</a:t>
                      </a:r>
                      <a:endParaRPr lang="en-US" sz="2400" dirty="0"/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Therms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%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Therms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%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23155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 Use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 Use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None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6.8%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733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823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37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4.5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One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1,811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Two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1,035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17.5%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1,916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1,005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Three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1,146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1,031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1,070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Four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1,124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8254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C3782B4-242C-443D-B4A3-F1012CACC0DC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81</a:t>
            </a:fld>
            <a:endParaRPr lang="en-US" altLang="en-US" sz="1000"/>
          </a:p>
        </p:txBody>
      </p:sp>
      <p:sp>
        <p:nvSpPr>
          <p:cNvPr id="106542" name="TextBox 47"/>
          <p:cNvSpPr txBox="1">
            <a:spLocks noChangeArrowheads="1"/>
          </p:cNvSpPr>
          <p:nvPr/>
        </p:nvSpPr>
        <p:spPr bwMode="auto">
          <a:xfrm>
            <a:off x="1982788" y="1479550"/>
            <a:ext cx="4946650" cy="8318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National Weatherization Program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Single Family Homes – Gas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State #1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WAP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Energy Impacts for Single Family Site-Built Homes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Gas Savings for Homes with Natural Gas Main Heat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By Measure Combination (therms/year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362200"/>
          <a:ext cx="8001000" cy="3200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78138"/>
                <a:gridCol w="1073150"/>
                <a:gridCol w="1328737"/>
                <a:gridCol w="1044575"/>
                <a:gridCol w="1676400"/>
              </a:tblGrid>
              <a:tr h="875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Group/Breakout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# Homes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Gas Use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Pre-WAP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of Pre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4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Major Measures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877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 (±15)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4.2% (±1.7%)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One Major Measure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121 (±17)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12.7% (±1.8%)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Two Major Measures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 (±20)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16.1% (±2.0%)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Three Major Measures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115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1,111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236 (±29)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21.2% (±2.6%)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All Four Major Measures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1,179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382 (±71)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32.4% (±6.1%)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50229" name="Picture 4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325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b="1" dirty="0" smtClean="0"/>
              <a:t>State #2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PY </a:t>
            </a:r>
            <a:r>
              <a:rPr lang="en-US" sz="2000" b="1" dirty="0" smtClean="0"/>
              <a:t>2010 </a:t>
            </a:r>
            <a:r>
              <a:rPr lang="en-US" sz="2000" b="1" dirty="0"/>
              <a:t>WAP Energy Impacts for Single Family Site-Built Homes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Gas </a:t>
            </a:r>
            <a:r>
              <a:rPr lang="en-US" sz="2000" b="1" dirty="0"/>
              <a:t>Savings for Homes with Natural Gas Main Heat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By Measure Combination (therms/year)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133600"/>
          <a:ext cx="8229601" cy="25146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60371"/>
                <a:gridCol w="1103811"/>
                <a:gridCol w="1366701"/>
                <a:gridCol w="1337311"/>
                <a:gridCol w="1461407"/>
              </a:tblGrid>
              <a:tr h="616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Group/Breakout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# Homes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Gas Use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Pre-WAP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of Pre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5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Major Measures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223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942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-7 (±14)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0.8% (±1.5%)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Any One Major Measure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1,188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996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91 (±9)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9.1% (±0.9%)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Any Two Major Measures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1,631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1,026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164 (±9)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16.0% (±0.9%)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Any Three Major Measures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862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1,116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253 (±13)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22.6% (±1.2%)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4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All Four Major Measures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1,305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416 (±39)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31.9% (±3.0%)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5125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4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5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7EA80-5951-43FE-8CCE-27A04AF8408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65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6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7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68" name="Title 4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3600" smtClean="0"/>
              <a:t>FACTORS ASSOCIATED WITH HIGH SAVINGS: </a:t>
            </a:r>
            <a:r>
              <a:rPr lang="en-US" altLang="en-US" sz="3600" b="1" i="1" smtClean="0"/>
              <a:t>Agency Performance</a:t>
            </a:r>
            <a:endParaRPr lang="en-US" altLang="en-US" sz="1800" b="1" i="1" smtClean="0"/>
          </a:p>
        </p:txBody>
      </p:sp>
      <p:sp>
        <p:nvSpPr>
          <p:cNvPr id="52269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427DC60-0B42-4805-B914-08A2C72A6478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84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/>
              <a:t/>
            </a:r>
            <a:br>
              <a:rPr lang="en-US" altLang="en-US" sz="1800" smtClean="0"/>
            </a:br>
            <a:endParaRPr lang="en-US" altLang="en-US" sz="1800" smtClean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676400" y="493713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State #1</a:t>
            </a:r>
            <a:r>
              <a:rPr lang="en-US" altLang="en-US" sz="1800">
                <a:latin typeface="Arial" panose="020B0604020202020204" pitchFamily="34" charset="0"/>
              </a:rPr>
              <a:t/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Gas Impact Results by Agency for Gas Heated Single Family Site-Built Homes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1905000"/>
          <a:ext cx="6019800" cy="37216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03960"/>
                <a:gridCol w="1203960"/>
                <a:gridCol w="1203960"/>
                <a:gridCol w="1417320"/>
                <a:gridCol w="990600"/>
              </a:tblGrid>
              <a:tr h="426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Agency ID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Gas Use Pre-WAP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of Pre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# of Measures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1,077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187 (± 21)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17.3% (±1.9)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122 (± 32)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12.3 % (±3.2)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119 (± 40)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11.6%  (±3.9)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118 (± 19)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12.4%  (±2.0)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113 (± 64)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11.1%  (±6.3)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 (± 44)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11.6%  (±4.7)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107 (± 50)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11.3%  (±5.3)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 (± 26)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10.7%  (±3.0)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 (± 41)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10.1%  (±4.4)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889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 (± 27)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6.5%  (±3.0)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983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130 (±11)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13.2% (±0.7)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629400" y="2590800"/>
            <a:ext cx="685800" cy="290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78263" y="2590800"/>
            <a:ext cx="541337" cy="290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92888" y="3621088"/>
            <a:ext cx="685800" cy="290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3621088"/>
            <a:ext cx="685800" cy="290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1750" y="3621088"/>
            <a:ext cx="685800" cy="290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379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80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81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8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CAF57-1637-4D8B-BA4B-1AEC52F1A5B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609600" y="219075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State #2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PY 2010 Gas Impact Results </a:t>
            </a:r>
            <a:r>
              <a:rPr lang="en-US" altLang="en-US" sz="1800" b="1"/>
              <a:t>by Agency for Gas Heated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Single Family Site-Built Homes (therms/year)</a:t>
            </a:r>
            <a:endParaRPr lang="en-US" alt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295400"/>
          <a:ext cx="6019800" cy="49339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03960"/>
                <a:gridCol w="1203960"/>
                <a:gridCol w="1203960"/>
                <a:gridCol w="1203960"/>
                <a:gridCol w="1203960"/>
              </a:tblGrid>
              <a:tr h="365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Agency ID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Gas Use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Pre-WAP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of Pre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# of Measures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1,268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281 (±65)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22.2% (±</a:t>
                      </a:r>
                      <a:r>
                        <a:rPr lang="en-US" sz="1200" u="none" strike="noStrike" dirty="0" smtClean="0"/>
                        <a:t>5.1%)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1,025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250 (±43)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24.4% (±</a:t>
                      </a:r>
                      <a:r>
                        <a:rPr lang="en-US" sz="1200" u="none" strike="noStrike" dirty="0" smtClean="0"/>
                        <a:t>4.2%)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1,037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240 (±53)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23.1% (±</a:t>
                      </a:r>
                      <a:r>
                        <a:rPr lang="en-US" sz="1200" u="none" strike="noStrike" dirty="0" smtClean="0"/>
                        <a:t>5.1%)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1,130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216 (±55)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19.1% (±</a:t>
                      </a:r>
                      <a:r>
                        <a:rPr lang="en-US" sz="1200" u="none" strike="noStrike" dirty="0" smtClean="0"/>
                        <a:t>4.9%)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911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211 (±41)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23.2% (±</a:t>
                      </a:r>
                      <a:r>
                        <a:rPr lang="en-US" sz="1200" u="none" strike="noStrike" dirty="0" smtClean="0"/>
                        <a:t>4.5%)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997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204 (±58)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20.5% (±</a:t>
                      </a:r>
                      <a:r>
                        <a:rPr lang="en-US" sz="1200" u="none" strike="noStrike" dirty="0" smtClean="0"/>
                        <a:t>5.9%)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1,190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195 (±17)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16.3% (±</a:t>
                      </a:r>
                      <a:r>
                        <a:rPr lang="en-US" sz="1200" u="none" strike="noStrike" dirty="0" smtClean="0"/>
                        <a:t>1.4%)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993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180 (±16)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18.1% (±</a:t>
                      </a:r>
                      <a:r>
                        <a:rPr lang="en-US" sz="1200" u="none" strike="noStrike" dirty="0" smtClean="0"/>
                        <a:t>1.6%)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938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160 (±18)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17.1% (±</a:t>
                      </a:r>
                      <a:r>
                        <a:rPr lang="en-US" sz="1200" u="none" strike="noStrike" dirty="0" smtClean="0"/>
                        <a:t>1.9%)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1,035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158 (±12)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15.3% (±</a:t>
                      </a:r>
                      <a:r>
                        <a:rPr lang="en-US" sz="1200" u="none" strike="noStrike" dirty="0" smtClean="0"/>
                        <a:t>1.2%)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1,012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150 (±23)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14.8% (±</a:t>
                      </a:r>
                      <a:r>
                        <a:rPr lang="en-US" sz="1200" u="none" strike="noStrike" dirty="0" smtClean="0"/>
                        <a:t>2.2%)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1,252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150 (±41)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12.0% (±</a:t>
                      </a:r>
                      <a:r>
                        <a:rPr lang="en-US" sz="1200" u="none" strike="noStrike" dirty="0" smtClean="0"/>
                        <a:t>3.2%)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1,023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141 (±33)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13.8% (±</a:t>
                      </a:r>
                      <a:r>
                        <a:rPr lang="en-US" sz="1200" u="none" strike="noStrike" dirty="0" smtClean="0"/>
                        <a:t>3.3%)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1,039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137 (±12)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13.2% (±</a:t>
                      </a:r>
                      <a:r>
                        <a:rPr lang="en-US" sz="1200" u="none" strike="noStrike" dirty="0" smtClean="0"/>
                        <a:t>1.2%)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921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130 (±32)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14.2% (±</a:t>
                      </a:r>
                      <a:r>
                        <a:rPr lang="en-US" sz="1200" u="none" strike="noStrike" dirty="0" smtClean="0"/>
                        <a:t>3.4%)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129 (±29)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14.5% (±</a:t>
                      </a:r>
                      <a:r>
                        <a:rPr lang="en-US" sz="1200" u="none" strike="noStrike" dirty="0" smtClean="0"/>
                        <a:t>3.2%)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111 (±16)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11.3% (±</a:t>
                      </a:r>
                      <a:r>
                        <a:rPr lang="en-US" sz="1200" u="none" strike="noStrike" dirty="0" smtClean="0"/>
                        <a:t>1.6%)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962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109 (±29)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11.3% (±</a:t>
                      </a:r>
                      <a:r>
                        <a:rPr lang="en-US" sz="1200" u="none" strike="noStrike" dirty="0" smtClean="0"/>
                        <a:t>3.1%)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1,104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95 (±76)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8.6% (±</a:t>
                      </a:r>
                      <a:r>
                        <a:rPr lang="en-US" sz="1200" u="none" strike="noStrike" dirty="0" smtClean="0"/>
                        <a:t>6.9%)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</a:rPr>
                        <a:t>1,043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163 (±8)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15.7% (±.0.7%)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1.9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433" name="TextBox 6"/>
          <p:cNvSpPr txBox="1">
            <a:spLocks noChangeArrowheads="1"/>
          </p:cNvSpPr>
          <p:nvPr/>
        </p:nvSpPr>
        <p:spPr bwMode="auto">
          <a:xfrm>
            <a:off x="1295400" y="6172200"/>
            <a:ext cx="662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*Agencies with less than 30 homes with energy savings results are not shown. but are included in the total savings figures.</a:t>
            </a:r>
          </a:p>
        </p:txBody>
      </p:sp>
      <p:pic>
        <p:nvPicPr>
          <p:cNvPr id="55434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43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436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4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A4184F-9413-4F5D-9888-E3ECA0956A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400" smtClean="0"/>
          </a:p>
        </p:txBody>
      </p:sp>
      <p:sp>
        <p:nvSpPr>
          <p:cNvPr id="10" name="Oval 9"/>
          <p:cNvSpPr/>
          <p:nvPr/>
        </p:nvSpPr>
        <p:spPr>
          <a:xfrm>
            <a:off x="6643688" y="5778500"/>
            <a:ext cx="685800" cy="204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29100" y="2836863"/>
            <a:ext cx="685800" cy="20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29100" y="5792788"/>
            <a:ext cx="685800" cy="20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51625" y="2803525"/>
            <a:ext cx="685800" cy="20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17838" y="2833688"/>
            <a:ext cx="685800" cy="204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5792788"/>
            <a:ext cx="685800" cy="20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72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E24BD3-B74D-4C64-8CA3-A84C24B7C89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85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6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7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8" name="Rectangle 4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smtClean="0"/>
              <a:t>Factors by Savings Group</a:t>
            </a:r>
          </a:p>
        </p:txBody>
      </p:sp>
      <p:sp>
        <p:nvSpPr>
          <p:cNvPr id="57389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lvl="2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57390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D112488-8559-41A2-A25D-68AC21BD1FA6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88</a:t>
            </a:fld>
            <a:endParaRPr lang="en-US" altLang="en-US" sz="1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209800"/>
          <a:ext cx="8426449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814"/>
                <a:gridCol w="1728545"/>
                <a:gridCol w="1728545"/>
                <a:gridCol w="1728545"/>
              </a:tblGrid>
              <a:tr h="96715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Agencies with High Savings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Agencies with Moderate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Savings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Agencies with Low Savings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644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PreWX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Usage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1,061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1,063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984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644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of Major Measures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2.1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1.7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B0F0"/>
                    </a:solidFill>
                  </a:tcPr>
                </a:tc>
              </a:tr>
              <a:tr h="644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Average Cost of Measures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$4,181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$4,625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$3,900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644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 Savings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234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162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118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B0F0"/>
                    </a:solidFill>
                  </a:tcPr>
                </a:tc>
              </a:tr>
              <a:tr h="644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Saving Percent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22.1%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15.2%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12.0%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3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6" name="Rectangle 4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smtClean="0"/>
              <a:t>State #3</a:t>
            </a:r>
          </a:p>
        </p:txBody>
      </p:sp>
      <p:sp>
        <p:nvSpPr>
          <p:cNvPr id="5943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lvl="2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6239109-A2BB-4936-A6D9-FDB9BB059232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89</a:t>
            </a:fld>
            <a:endParaRPr lang="en-US" altLang="en-US" sz="1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850" y="1828800"/>
          <a:ext cx="8426449" cy="4479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814"/>
                <a:gridCol w="1728545"/>
                <a:gridCol w="1728545"/>
                <a:gridCol w="1728545"/>
              </a:tblGrid>
              <a:tr h="82284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Factor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High Savings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Moderate Savings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Low Savings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457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Savings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249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197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118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457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PreWX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Usage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1,040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1,098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1,190</a:t>
                      </a:r>
                      <a:r>
                        <a:rPr lang="en-US" sz="2000" b="1" baseline="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therms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457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Attic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Insulation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61%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47%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54%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457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Wall Insulation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24%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B0F0"/>
                    </a:solid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Furnace Replacement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55%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46%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42%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457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Spending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$4,681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$4,304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$4,495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457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Windows/Doors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Spending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$1,191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$1,271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$1,369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B0F0"/>
                    </a:solid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Health and Safety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$308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$438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$384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42451" y="258762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Program Goals</a:t>
            </a:r>
            <a:br>
              <a:rPr lang="en-US" dirty="0" smtClean="0"/>
            </a:br>
            <a:r>
              <a:rPr lang="en-US" sz="4200" dirty="0" smtClean="0"/>
              <a:t>Advantages &amp; Disadvantages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90369" y="1905000"/>
            <a:ext cx="8382000" cy="4114800"/>
          </a:xfrm>
        </p:spPr>
        <p:txBody>
          <a:bodyPr/>
          <a:lstStyle/>
          <a:p>
            <a:r>
              <a:rPr lang="en-US" sz="4000" dirty="0" smtClean="0"/>
              <a:t>Innovative usage reduction measures</a:t>
            </a:r>
          </a:p>
          <a:p>
            <a:r>
              <a:rPr lang="en-US" sz="4000" dirty="0" smtClean="0"/>
              <a:t>Innovative program delivery systems</a:t>
            </a:r>
          </a:p>
          <a:p>
            <a:pPr lvl="1"/>
            <a:r>
              <a:rPr lang="en-US" sz="2400" i="1" dirty="0" smtClean="0"/>
              <a:t>Advantages</a:t>
            </a:r>
            <a:endParaRPr lang="en-US" sz="2400" dirty="0" smtClean="0"/>
          </a:p>
          <a:p>
            <a:pPr lvl="2"/>
            <a:r>
              <a:rPr lang="en-US" sz="2000" dirty="0" smtClean="0"/>
              <a:t>Allows for testing of these new measures and systems that may prove to be cost-effective in the long-run.</a:t>
            </a:r>
          </a:p>
          <a:p>
            <a:pPr lvl="2"/>
            <a:r>
              <a:rPr lang="en-US" sz="2000" dirty="0" smtClean="0"/>
              <a:t>May lead to more effective program.</a:t>
            </a:r>
          </a:p>
          <a:p>
            <a:pPr lvl="1"/>
            <a:r>
              <a:rPr lang="en-US" sz="2400" i="1" dirty="0" smtClean="0"/>
              <a:t>Disadvantages</a:t>
            </a:r>
            <a:endParaRPr lang="en-US" sz="2400" dirty="0" smtClean="0"/>
          </a:p>
          <a:p>
            <a:pPr lvl="2"/>
            <a:r>
              <a:rPr lang="en-US" sz="2000" dirty="0" smtClean="0"/>
              <a:t>Due the to learning curve, program may not be as cost-effective.</a:t>
            </a:r>
          </a:p>
          <a:p>
            <a:pPr lvl="2"/>
            <a:r>
              <a:rPr lang="en-US" sz="2000" dirty="0" smtClean="0"/>
              <a:t>Need opportunity to pilot test.</a:t>
            </a:r>
            <a:endParaRPr lang="en-US" sz="2000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1095E3F-8777-4948-8CAC-24C022186ADC}" type="slidenum">
              <a:rPr lang="en-US" sz="1000"/>
              <a:pPr>
                <a:spcBef>
                  <a:spcPct val="50000"/>
                </a:spcBef>
              </a:pPr>
              <a:t>9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81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2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3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4" name="Rectangle 4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smtClean="0"/>
              <a:t>State by State Comparison</a:t>
            </a:r>
          </a:p>
        </p:txBody>
      </p:sp>
      <p:sp>
        <p:nvSpPr>
          <p:cNvPr id="61485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lvl="2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442FC33-3762-4E24-A962-E471EB19FA3C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90</a:t>
            </a:fld>
            <a:endParaRPr lang="en-US" altLang="en-US" sz="1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905000"/>
          <a:ext cx="8426449" cy="4697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199"/>
                <a:gridCol w="1289050"/>
                <a:gridCol w="1289050"/>
                <a:gridCol w="1289050"/>
                <a:gridCol w="1289050"/>
                <a:gridCol w="1289050"/>
              </a:tblGrid>
              <a:tr h="108401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State #2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State #3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State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#4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State #5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Year 1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State #5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Year 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722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PreWX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Usage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1,043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1,380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984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949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785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B0F0"/>
                    </a:solidFill>
                  </a:tcPr>
                </a:tc>
              </a:tr>
              <a:tr h="722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 Savings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163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171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256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183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722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Saving Percent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24%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722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Average Cost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$5,200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$4,500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$9,000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$7,500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$7,500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722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$$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per Therm Savings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$32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$26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$35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$41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$52</a:t>
                      </a:r>
                      <a:endParaRPr lang="en-US" sz="20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8" name="Oval 47"/>
          <p:cNvSpPr/>
          <p:nvPr/>
        </p:nvSpPr>
        <p:spPr>
          <a:xfrm>
            <a:off x="2495550" y="3871913"/>
            <a:ext cx="879475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80000" y="3871913"/>
            <a:ext cx="879475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71738" y="5334000"/>
            <a:ext cx="9271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991100" y="5334000"/>
            <a:ext cx="928688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471738" y="6032500"/>
            <a:ext cx="9271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32375" y="6064250"/>
            <a:ext cx="9271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529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30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31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614363" y="278447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/>
              <a:t>Assessing Work quality</a:t>
            </a:r>
            <a:br>
              <a:rPr lang="en-US" altLang="en-US" dirty="0" smtClean="0"/>
            </a:br>
            <a:r>
              <a:rPr lang="en-US" altLang="en-US" dirty="0" smtClean="0"/>
              <a:t>WAP FIELD STUDY</a:t>
            </a:r>
          </a:p>
        </p:txBody>
      </p:sp>
      <p:sp>
        <p:nvSpPr>
          <p:cNvPr id="63533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6C1E619-6A36-4723-8526-A10A3F18CF0B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5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401638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Field Study Focus</a:t>
            </a:r>
          </a:p>
        </p:txBody>
      </p:sp>
      <p:sp>
        <p:nvSpPr>
          <p:cNvPr id="64557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AD7EDF6-21E9-42D3-9BD3-7FD1B0C02DDA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92</a:t>
            </a:fld>
            <a:endParaRPr lang="en-US" altLang="en-US" sz="10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77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8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9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80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401638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Field Study</a:t>
            </a:r>
            <a:br>
              <a:rPr lang="en-US" altLang="en-US" smtClean="0"/>
            </a:br>
            <a:r>
              <a:rPr lang="en-US" altLang="en-US" smtClean="0"/>
              <a:t>Methodology</a:t>
            </a:r>
          </a:p>
        </p:txBody>
      </p:sp>
      <p:sp>
        <p:nvSpPr>
          <p:cNvPr id="6558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B35E3BE-FC77-49E3-A3BA-4B3918DF70AE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93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601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2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3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4" name="Rectangle 44"/>
          <p:cNvSpPr>
            <a:spLocks noGrp="1" noChangeArrowheads="1"/>
          </p:cNvSpPr>
          <p:nvPr>
            <p:ph type="title"/>
          </p:nvPr>
        </p:nvSpPr>
        <p:spPr>
          <a:xfrm>
            <a:off x="90488" y="25876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Field Study</a:t>
            </a:r>
            <a:br>
              <a:rPr lang="en-US" altLang="en-US" smtClean="0"/>
            </a:br>
            <a:r>
              <a:rPr lang="en-US" altLang="en-US" smtClean="0"/>
              <a:t>Methodology</a:t>
            </a:r>
          </a:p>
        </p:txBody>
      </p:sp>
      <p:sp>
        <p:nvSpPr>
          <p:cNvPr id="6660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0497744-AC26-4A2B-AEBF-ED64967945E0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94</a:t>
            </a:fld>
            <a:endParaRPr lang="en-US" altLang="en-US" sz="10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8018" y="1653016"/>
          <a:ext cx="8341519" cy="482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625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6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7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28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3971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Field Study</a:t>
            </a:r>
            <a:br>
              <a:rPr lang="en-US" altLang="en-US" smtClean="0"/>
            </a:br>
            <a:r>
              <a:rPr lang="en-US" altLang="en-US" smtClean="0"/>
              <a:t>Methodology</a:t>
            </a:r>
          </a:p>
        </p:txBody>
      </p:sp>
      <p:sp>
        <p:nvSpPr>
          <p:cNvPr id="67629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63090331-9C2A-4F0D-8130-EF30647CC25D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95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95275" y="1576388"/>
          <a:ext cx="7772400" cy="349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52425" y="4767263"/>
          <a:ext cx="8001000" cy="1814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29000"/>
                <a:gridCol w="2353901"/>
                <a:gridCol w="712960"/>
                <a:gridCol w="1505139"/>
              </a:tblGrid>
              <a:tr h="6400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Urban/Rural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Education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600" dirty="0" smtClean="0"/>
                        <a:t>}</a:t>
                      </a:r>
                      <a:endParaRPr lang="en-US" sz="9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 rowSpan="3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Based on agency survey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/>
                </a:tc>
              </a:tr>
              <a:tr h="60961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PY 2008 planned jobs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Training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47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Measure selection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Quality</a:t>
                      </a:r>
                      <a:r>
                        <a:rPr lang="en-US" sz="2400" baseline="0" dirty="0" smtClean="0"/>
                        <a:t> Control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1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9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0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1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2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3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4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6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7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8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9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0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1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2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3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4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5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6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7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8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649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2" name="Rectangle 44"/>
          <p:cNvSpPr>
            <a:spLocks noGrp="1" noChangeArrowheads="1"/>
          </p:cNvSpPr>
          <p:nvPr>
            <p:ph type="title"/>
          </p:nvPr>
        </p:nvSpPr>
        <p:spPr>
          <a:xfrm>
            <a:off x="185738" y="277813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Field Study</a:t>
            </a:r>
            <a:br>
              <a:rPr lang="en-US" altLang="en-US" smtClean="0"/>
            </a:br>
            <a:r>
              <a:rPr lang="en-US" altLang="en-US" smtClean="0"/>
              <a:t>Methodology</a:t>
            </a:r>
          </a:p>
        </p:txBody>
      </p:sp>
      <p:sp>
        <p:nvSpPr>
          <p:cNvPr id="68653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D7FD38F-DF57-4142-A7EF-534488C16F35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96</a:t>
            </a:fld>
            <a:endParaRPr lang="en-US" altLang="en-US" sz="1000"/>
          </a:p>
        </p:txBody>
      </p:sp>
      <p:graphicFrame>
        <p:nvGraphicFramePr>
          <p:cNvPr id="49" name="Content Placeholder 47"/>
          <p:cNvGraphicFramePr>
            <a:graphicFrameLocks noGrp="1"/>
          </p:cNvGraphicFramePr>
          <p:nvPr>
            <p:ph idx="1"/>
          </p:nvPr>
        </p:nvGraphicFramePr>
        <p:xfrm>
          <a:off x="482600" y="2016267"/>
          <a:ext cx="8001000" cy="3108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71800"/>
                <a:gridCol w="1600200"/>
                <a:gridCol w="2362200"/>
                <a:gridCol w="1066800"/>
              </a:tblGrid>
              <a:tr h="370840">
                <a:tc row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Number of Observations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</a:rPr>
                        <a:t>Social Scientist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</a:rPr>
                        <a:t>Weatherization Expert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2400" b="1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Audit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112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155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</a:t>
                      </a:r>
                      <a:r>
                        <a:rPr lang="en-US" sz="2400" baseline="0" dirty="0" smtClean="0"/>
                        <a:t> Installation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159</a:t>
                      </a:r>
                      <a:endParaRPr 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Final Inspection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128</a:t>
                      </a:r>
                      <a:endParaRPr 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125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317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</a:rPr>
                        <a:t>442</a:t>
                      </a:r>
                      <a:endParaRPr lang="en-US" sz="2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7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7305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Field Study</a:t>
            </a:r>
            <a:br>
              <a:rPr lang="en-US" altLang="en-US" smtClean="0"/>
            </a:br>
            <a:r>
              <a:rPr lang="en-US" altLang="en-US" smtClean="0"/>
              <a:t>Data Collection</a:t>
            </a:r>
          </a:p>
        </p:txBody>
      </p:sp>
      <p:sp>
        <p:nvSpPr>
          <p:cNvPr id="69677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5F9B2FD8-CFB7-4C36-9B03-5DBEBAB47982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97</a:t>
            </a:fld>
            <a:endParaRPr lang="en-US" altLang="en-US" sz="1000"/>
          </a:p>
        </p:txBody>
      </p:sp>
      <p:graphicFrame>
        <p:nvGraphicFramePr>
          <p:cNvPr id="49" name="Content Placeholder 47"/>
          <p:cNvGraphicFramePr>
            <a:graphicFrameLocks noGrp="1"/>
          </p:cNvGraphicFramePr>
          <p:nvPr>
            <p:ph idx="1"/>
          </p:nvPr>
        </p:nvGraphicFramePr>
        <p:xfrm>
          <a:off x="242888" y="1566863"/>
          <a:ext cx="8291512" cy="5140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59408"/>
                <a:gridCol w="1838138"/>
                <a:gridCol w="746983"/>
                <a:gridCol w="746983"/>
              </a:tblGrid>
              <a:tr h="701026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Check List Example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Audit Air Leakage and Insulation Diagnostics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46">
                <a:tc rowSpan="2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Applicable Observations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Action Taken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65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/>
                        <a:t>#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/>
                        <a:t>%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Measured</a:t>
                      </a:r>
                      <a:r>
                        <a:rPr lang="en-US" sz="1800" baseline="0" dirty="0" smtClean="0"/>
                        <a:t> surfaces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94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94%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Inspected windows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Inspected all accessible attics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88%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Measured insulation in all accessible attics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89%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Created access to inaccessible attics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Measured insulation in exterior walls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Measured insulation in</a:t>
                      </a:r>
                      <a:r>
                        <a:rPr lang="en-US" sz="1800" baseline="0" dirty="0" smtClean="0"/>
                        <a:t> basement/crawlspace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Inspected for all typical bypasses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Visual</a:t>
                      </a:r>
                      <a:r>
                        <a:rPr lang="en-US" sz="1800" baseline="0" dirty="0" smtClean="0"/>
                        <a:t> inspection for air sealing opportunities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Used blower door while inspecting for leaks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67%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97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8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9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00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314325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Field Study Data Collection Rating Design</a:t>
            </a:r>
          </a:p>
        </p:txBody>
      </p:sp>
      <p:sp>
        <p:nvSpPr>
          <p:cNvPr id="70701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3C13120-DBA0-493A-906F-E5EEACD8392A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98</a:t>
            </a:fld>
            <a:endParaRPr lang="en-US" altLang="en-US" sz="1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3525" y="2066925"/>
          <a:ext cx="8153400" cy="44497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38400"/>
                <a:gridCol w="1143000"/>
                <a:gridCol w="1143000"/>
                <a:gridCol w="1219200"/>
                <a:gridCol w="1219200"/>
                <a:gridCol w="990600"/>
              </a:tblGrid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Rating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2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3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4*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5*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% of Points needed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0%-49%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50%-74%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75%-89%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90%-99%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100%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Total points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Number of Points needed for each rating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--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--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3-4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--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8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4-5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8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9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5-6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8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9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5-7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8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9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0-5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6-7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8-9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0-5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6-8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9-10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1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2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4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5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6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7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8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9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0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1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2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3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4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5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6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7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8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9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0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21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2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286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3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4" name="Rectangle 44"/>
          <p:cNvSpPr>
            <a:spLocks noGrp="1" noChangeArrowheads="1"/>
          </p:cNvSpPr>
          <p:nvPr>
            <p:ph type="title"/>
          </p:nvPr>
        </p:nvSpPr>
        <p:spPr>
          <a:xfrm>
            <a:off x="47625" y="187325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WAP Field Study</a:t>
            </a:r>
            <a:br>
              <a:rPr lang="en-US" altLang="en-US" smtClean="0"/>
            </a:br>
            <a:r>
              <a:rPr lang="en-US" altLang="en-US" smtClean="0"/>
              <a:t>Data Collection</a:t>
            </a:r>
          </a:p>
        </p:txBody>
      </p:sp>
      <p:sp>
        <p:nvSpPr>
          <p:cNvPr id="71725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B944622-4E6F-4E50-B1E0-97F43B27164D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99</a:t>
            </a:fld>
            <a:endParaRPr lang="en-US" altLang="en-US" sz="100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427038" y="1423988"/>
          <a:ext cx="8077200" cy="33654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02366"/>
                <a:gridCol w="7374834"/>
              </a:tblGrid>
              <a:tr h="2804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Quality of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Attic Insulation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All air sealing work completed first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Exhaust fans vented to exterior as needed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Heat producing devices or systems protected from insulation contact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Attic checked for knob and tube wiring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Workers wore respirators, safety glasses, gloves, and hard hats while insulating attic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Insulation installed in sufficient quantity (bags per ft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) to meet R-value requirement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Proper insulation material chosen for attic conditions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Open blow insulation is level and of consistent depth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Attic ventilation maintained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10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Confined areas blown to dense pack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458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/>
                        <a:t>11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/>
                        <a:t>Proper containment used to protect client and belongings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195263" y="4789488"/>
          <a:ext cx="8686800" cy="18928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14601"/>
                <a:gridCol w="838200"/>
                <a:gridCol w="772159"/>
                <a:gridCol w="828041"/>
                <a:gridCol w="838200"/>
                <a:gridCol w="990600"/>
                <a:gridCol w="914399"/>
                <a:gridCol w="990600"/>
              </a:tblGrid>
              <a:tr h="630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Needs Improvement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Excellent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Mean Rating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 Rated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Total Points needed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0-5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6-7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8-9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Bold Points needed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Attic Insulation Quality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4%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18%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42%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19%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18%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3.3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50" name="Straight Arrow Connector 49"/>
          <p:cNvCxnSpPr/>
          <p:nvPr/>
        </p:nvCxnSpPr>
        <p:spPr>
          <a:xfrm>
            <a:off x="3359150" y="5105400"/>
            <a:ext cx="2667000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Template - Cover and Page">
  <a:themeElements>
    <a:clrScheme name="Power Point Template - Cover and P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 Point Template - Cover and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Template - Cover and P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- Cover and P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 - Cover and Page</Template>
  <TotalTime>1708</TotalTime>
  <Words>5288</Words>
  <Application>Microsoft Office PowerPoint</Application>
  <PresentationFormat>On-screen Show (4:3)</PresentationFormat>
  <Paragraphs>1774</Paragraphs>
  <Slides>127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3" baseType="lpstr">
      <vt:lpstr>Arial</vt:lpstr>
      <vt:lpstr>Arial Narrow</vt:lpstr>
      <vt:lpstr>Calibri</vt:lpstr>
      <vt:lpstr>Times New Roman</vt:lpstr>
      <vt:lpstr>Wingdings</vt:lpstr>
      <vt:lpstr>Power Point Template - Cover and Page</vt:lpstr>
      <vt:lpstr> Best Practices In  Low-Income Programming and Achieving High Savings</vt:lpstr>
      <vt:lpstr>Presentation</vt:lpstr>
      <vt:lpstr>Best Practices Outline</vt:lpstr>
      <vt:lpstr>Key Ideas</vt:lpstr>
      <vt:lpstr>Program Goals</vt:lpstr>
      <vt:lpstr>Program Goals Examples</vt:lpstr>
      <vt:lpstr>Program Goals Options</vt:lpstr>
      <vt:lpstr>Program Goals Advantages &amp; Disadvantages</vt:lpstr>
      <vt:lpstr>Program Goals Advantages &amp; Disadvantages</vt:lpstr>
      <vt:lpstr>Program Goals Advantages &amp; Disadvantages</vt:lpstr>
      <vt:lpstr>Program Goals Advantages &amp; Disadvantages</vt:lpstr>
      <vt:lpstr>Program Goals Advantages &amp; Disadvantages</vt:lpstr>
      <vt:lpstr>Program Goals Best Practices</vt:lpstr>
      <vt:lpstr>Eligibility  targeting</vt:lpstr>
      <vt:lpstr>Eligibility and Targeting Examples</vt:lpstr>
      <vt:lpstr>Eligibility and Targeting  Examples</vt:lpstr>
      <vt:lpstr>Eligibility and Targeting Options</vt:lpstr>
      <vt:lpstr>Eligibility and Targeting  Advantages &amp; Disadvantages</vt:lpstr>
      <vt:lpstr>Eligibility and Targeting  Advantages &amp; Disadvantages</vt:lpstr>
      <vt:lpstr>Eligibility and Targeting  Advantages &amp; Disadvantages</vt:lpstr>
      <vt:lpstr>Eligibility and Targeting  Advantages &amp; Disadvantages</vt:lpstr>
      <vt:lpstr>Eligibility and Targeting  Advantages &amp; Disadvantages</vt:lpstr>
      <vt:lpstr>Eligibility and Targeting  Advantages &amp; Disadvantages</vt:lpstr>
      <vt:lpstr>Eligibility and Targeting  Best Practices</vt:lpstr>
      <vt:lpstr>services</vt:lpstr>
      <vt:lpstr>Services Example</vt:lpstr>
      <vt:lpstr>Services Options</vt:lpstr>
      <vt:lpstr>Services Advantages &amp; Disadvantages</vt:lpstr>
      <vt:lpstr>Services Vary By Customer Usage</vt:lpstr>
      <vt:lpstr>Services Advantages &amp; Disadvantages</vt:lpstr>
      <vt:lpstr>Services Advantages &amp; Disadvantages</vt:lpstr>
      <vt:lpstr>Services Best Practices</vt:lpstr>
      <vt:lpstr>Energy education</vt:lpstr>
      <vt:lpstr>Energy Education Examples</vt:lpstr>
      <vt:lpstr>Energy Education Options</vt:lpstr>
      <vt:lpstr>Energy Education Advantages &amp; Disadvantages</vt:lpstr>
      <vt:lpstr>Energy Education Advantages &amp; Disadvantages</vt:lpstr>
      <vt:lpstr>Energy Education Advantages &amp; Disadvantages</vt:lpstr>
      <vt:lpstr>Energy Education Best Practices</vt:lpstr>
      <vt:lpstr>Service Delivery organizations</vt:lpstr>
      <vt:lpstr>Service Delivery  Options</vt:lpstr>
      <vt:lpstr>Service Delivery  Advantages &amp; Disadvantages</vt:lpstr>
      <vt:lpstr>Service Delivery  Advantages &amp; Disadvantages</vt:lpstr>
      <vt:lpstr>Service Delivery Best Practices</vt:lpstr>
      <vt:lpstr>Data management</vt:lpstr>
      <vt:lpstr>Data Management Options</vt:lpstr>
      <vt:lpstr>Data Management Advantages &amp; Disadvantages</vt:lpstr>
      <vt:lpstr>Data Management Best Practices</vt:lpstr>
      <vt:lpstr>Quality control</vt:lpstr>
      <vt:lpstr>Quality Control Options</vt:lpstr>
      <vt:lpstr>Quality Control Advantages &amp; Disadvantages</vt:lpstr>
      <vt:lpstr>Quality Control Best Practices</vt:lpstr>
      <vt:lpstr>evaluation</vt:lpstr>
      <vt:lpstr>Evaluation Options</vt:lpstr>
      <vt:lpstr>Evaluation Advantages &amp; Disadvantages</vt:lpstr>
      <vt:lpstr>Evaluation Best Practices</vt:lpstr>
      <vt:lpstr>Best Practices summary</vt:lpstr>
      <vt:lpstr>Best Practices Recommendations</vt:lpstr>
      <vt:lpstr>Part 2: Achieving High Savings from Weatherization Programs</vt:lpstr>
      <vt:lpstr>Achieving High Savings Outline</vt:lpstr>
      <vt:lpstr>   INTRODUCTION  </vt:lpstr>
      <vt:lpstr>Weatherization Program  Evaluation and Assessment</vt:lpstr>
      <vt:lpstr>Session Objectives</vt:lpstr>
      <vt:lpstr>Information Sources</vt:lpstr>
      <vt:lpstr>   CONCEPTS  </vt:lpstr>
      <vt:lpstr>Natural Gas Usage</vt:lpstr>
      <vt:lpstr>Energy Program  Savings Estimates</vt:lpstr>
      <vt:lpstr>Energy Savings</vt:lpstr>
      <vt:lpstr>Major Measures</vt:lpstr>
      <vt:lpstr>Major Measures</vt:lpstr>
      <vt:lpstr>Average Measure Spending WAP Programs</vt:lpstr>
      <vt:lpstr>   CONSISTENT FININGS FROM PROGRAM EVALUATIONS  </vt:lpstr>
      <vt:lpstr>Increase Savings by …</vt:lpstr>
      <vt:lpstr>Intersection of…</vt:lpstr>
      <vt:lpstr> FACTORS ASSOCIATED WITH HIGH SAVINGS: Targeting High Usage</vt:lpstr>
      <vt:lpstr>PowerPoint Presentation</vt:lpstr>
      <vt:lpstr>Usage Impact Analysis</vt:lpstr>
      <vt:lpstr>State #1 WAP Energy Impacts for Single Family Site-Built Homes Net Gas Savings for Natural Gas Main Heat by Pre-Weatherization Gas Usage (therms/year) </vt:lpstr>
      <vt:lpstr>  State #2 PY 2010 WAP Energy Impacts for Single Family Site-Built Homes Net Gas Savings for Natural Gas Main Heat by Pre-Weatherization Gas Usage (therms/year) </vt:lpstr>
      <vt:lpstr> FACTORS ASSOCIATED WITH HIGH SAVINGS: Install Major Measures</vt:lpstr>
      <vt:lpstr>Usage Impact Analysis</vt:lpstr>
      <vt:lpstr> State #1 WAP Energy Impacts for Single Family Site-Built Homes Gas Savings for Homes with Natural Gas Main Heat By Measure Combination (therms/year)</vt:lpstr>
      <vt:lpstr>State #2 PY 2010 WAP Energy Impacts for Single Family Site-Built Homes Gas Savings for Homes with Natural Gas Main Heat By Measure Combination (therms/year) </vt:lpstr>
      <vt:lpstr> FACTORS ASSOCIATED WITH HIGH SAVINGS: Agency Performance</vt:lpstr>
      <vt:lpstr> </vt:lpstr>
      <vt:lpstr>PowerPoint Presentation</vt:lpstr>
      <vt:lpstr>PowerPoint Presentation</vt:lpstr>
      <vt:lpstr>Factors by Savings Group</vt:lpstr>
      <vt:lpstr>State #3</vt:lpstr>
      <vt:lpstr>State by State Comparison</vt:lpstr>
      <vt:lpstr>Assessing Work quality WAP FIELD STUDY</vt:lpstr>
      <vt:lpstr>WAP Field Study Focus</vt:lpstr>
      <vt:lpstr>WAP Field Study Methodology</vt:lpstr>
      <vt:lpstr>WAP Field Study Methodology</vt:lpstr>
      <vt:lpstr>WAP Field Study Methodology</vt:lpstr>
      <vt:lpstr>WAP Field Study Methodology</vt:lpstr>
      <vt:lpstr>WAP Field Study Data Collection</vt:lpstr>
      <vt:lpstr>WAP Field Study Data Collection Rating Design</vt:lpstr>
      <vt:lpstr>WAP Field Study Data Collection</vt:lpstr>
      <vt:lpstr>WAP Audit Strengths</vt:lpstr>
      <vt:lpstr>WAP Audit Opportunities</vt:lpstr>
      <vt:lpstr>WAP Communication of  Audit Findings</vt:lpstr>
      <vt:lpstr>WAP Audit Findings</vt:lpstr>
      <vt:lpstr>WAP Measure  Installation Observation</vt:lpstr>
      <vt:lpstr>WAP Measure  Installation Strengths</vt:lpstr>
      <vt:lpstr>WAP Measure Installation  Mid-High Ratings</vt:lpstr>
      <vt:lpstr>WAP Measure Installation  Opportunities</vt:lpstr>
      <vt:lpstr>WAP Measure Installation  Findings</vt:lpstr>
      <vt:lpstr>WAP Final Inspection  Strengths</vt:lpstr>
      <vt:lpstr>WAP Final Inspection  Opportunities</vt:lpstr>
      <vt:lpstr>WAP Final Inspection  Findings</vt:lpstr>
      <vt:lpstr>Performance measurement</vt:lpstr>
      <vt:lpstr>Performance Measurement Steps</vt:lpstr>
      <vt:lpstr>Performance Measurement 1- Develop Baseline Stats</vt:lpstr>
      <vt:lpstr>Performance Measurement 2- Refine Procedures</vt:lpstr>
      <vt:lpstr>Performance Measurement 3- Pilot Program Changes</vt:lpstr>
      <vt:lpstr>Performance Measurement 4- Conduct Quality Control</vt:lpstr>
      <vt:lpstr>Performance Measurement 5- Require Contractor Accountability</vt:lpstr>
      <vt:lpstr>Performance Measurement 6- Assess Inputs and Outputs</vt:lpstr>
      <vt:lpstr>Performance Measurement 6- Assess Inputs and Outputs</vt:lpstr>
      <vt:lpstr>Performance Measurement 7- Assess Field Results</vt:lpstr>
      <vt:lpstr>Performance Measurement 7- Assess Field Results</vt:lpstr>
      <vt:lpstr>Performance Measurement 8- Assess Energy Savings</vt:lpstr>
      <vt:lpstr>Performance Measurement Repeat</vt:lpstr>
      <vt:lpstr>Achieving High savings summary</vt:lpstr>
      <vt:lpstr>Achieving High Savings Lessons Learned</vt:lpstr>
      <vt:lpstr>Contact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jackie-berger</dc:creator>
  <cp:lastModifiedBy>Jackie-Berger</cp:lastModifiedBy>
  <cp:revision>249</cp:revision>
  <dcterms:created xsi:type="dcterms:W3CDTF">2014-02-28T18:33:22Z</dcterms:created>
  <dcterms:modified xsi:type="dcterms:W3CDTF">2016-06-01T14:05:53Z</dcterms:modified>
</cp:coreProperties>
</file>